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662" r:id="rId2"/>
    <p:sldMasterId id="2147483686" r:id="rId3"/>
    <p:sldMasterId id="2147483698" r:id="rId4"/>
  </p:sldMasterIdLst>
  <p:notesMasterIdLst>
    <p:notesMasterId r:id="rId115"/>
  </p:notesMasterIdLst>
  <p:handoutMasterIdLst>
    <p:handoutMasterId r:id="rId116"/>
  </p:handoutMasterIdLst>
  <p:sldIdLst>
    <p:sldId id="329" r:id="rId5"/>
    <p:sldId id="429" r:id="rId6"/>
    <p:sldId id="621" r:id="rId7"/>
    <p:sldId id="622" r:id="rId8"/>
    <p:sldId id="646" r:id="rId9"/>
    <p:sldId id="647" r:id="rId10"/>
    <p:sldId id="648" r:id="rId11"/>
    <p:sldId id="673" r:id="rId12"/>
    <p:sldId id="674" r:id="rId13"/>
    <p:sldId id="675" r:id="rId14"/>
    <p:sldId id="676" r:id="rId15"/>
    <p:sldId id="677" r:id="rId16"/>
    <p:sldId id="649" r:id="rId17"/>
    <p:sldId id="452" r:id="rId18"/>
    <p:sldId id="650" r:id="rId19"/>
    <p:sldId id="475" r:id="rId20"/>
    <p:sldId id="476" r:id="rId21"/>
    <p:sldId id="477" r:id="rId22"/>
    <p:sldId id="478" r:id="rId23"/>
    <p:sldId id="479" r:id="rId24"/>
    <p:sldId id="680" r:id="rId25"/>
    <p:sldId id="678" r:id="rId26"/>
    <p:sldId id="679" r:id="rId27"/>
    <p:sldId id="481" r:id="rId28"/>
    <p:sldId id="448" r:id="rId29"/>
    <p:sldId id="449" r:id="rId30"/>
    <p:sldId id="651" r:id="rId31"/>
    <p:sldId id="640" r:id="rId32"/>
    <p:sldId id="641" r:id="rId33"/>
    <p:sldId id="652" r:id="rId34"/>
    <p:sldId id="644" r:id="rId35"/>
    <p:sldId id="645" r:id="rId36"/>
    <p:sldId id="653" r:id="rId37"/>
    <p:sldId id="580" r:id="rId38"/>
    <p:sldId id="581" r:id="rId39"/>
    <p:sldId id="585" r:id="rId40"/>
    <p:sldId id="624" r:id="rId41"/>
    <p:sldId id="445" r:id="rId42"/>
    <p:sldId id="588" r:id="rId43"/>
    <p:sldId id="554" r:id="rId44"/>
    <p:sldId id="562" r:id="rId45"/>
    <p:sldId id="559" r:id="rId46"/>
    <p:sldId id="560" r:id="rId47"/>
    <p:sldId id="460" r:id="rId48"/>
    <p:sldId id="655" r:id="rId49"/>
    <p:sldId id="583" r:id="rId50"/>
    <p:sldId id="461" r:id="rId51"/>
    <p:sldId id="462" r:id="rId52"/>
    <p:sldId id="463" r:id="rId53"/>
    <p:sldId id="482" r:id="rId54"/>
    <p:sldId id="464" r:id="rId55"/>
    <p:sldId id="465" r:id="rId56"/>
    <p:sldId id="618" r:id="rId57"/>
    <p:sldId id="619" r:id="rId58"/>
    <p:sldId id="433" r:id="rId59"/>
    <p:sldId id="540" r:id="rId60"/>
    <p:sldId id="512" r:id="rId61"/>
    <p:sldId id="514" r:id="rId62"/>
    <p:sldId id="511" r:id="rId63"/>
    <p:sldId id="515" r:id="rId64"/>
    <p:sldId id="672" r:id="rId65"/>
    <p:sldId id="513" r:id="rId66"/>
    <p:sldId id="498" r:id="rId67"/>
    <p:sldId id="516" r:id="rId68"/>
    <p:sldId id="517" r:id="rId69"/>
    <p:sldId id="518" r:id="rId70"/>
    <p:sldId id="520" r:id="rId71"/>
    <p:sldId id="521" r:id="rId72"/>
    <p:sldId id="519" r:id="rId73"/>
    <p:sldId id="663" r:id="rId74"/>
    <p:sldId id="664" r:id="rId75"/>
    <p:sldId id="665" r:id="rId76"/>
    <p:sldId id="666" r:id="rId77"/>
    <p:sldId id="522" r:id="rId78"/>
    <p:sldId id="523" r:id="rId79"/>
    <p:sldId id="524" r:id="rId80"/>
    <p:sldId id="526" r:id="rId81"/>
    <p:sldId id="525" r:id="rId82"/>
    <p:sldId id="568" r:id="rId83"/>
    <p:sldId id="553" r:id="rId84"/>
    <p:sldId id="667" r:id="rId85"/>
    <p:sldId id="569" r:id="rId86"/>
    <p:sldId id="497" r:id="rId87"/>
    <p:sldId id="496" r:id="rId88"/>
    <p:sldId id="527" r:id="rId89"/>
    <p:sldId id="572" r:id="rId90"/>
    <p:sldId id="529" r:id="rId91"/>
    <p:sldId id="570" r:id="rId92"/>
    <p:sldId id="530" r:id="rId93"/>
    <p:sldId id="528" r:id="rId94"/>
    <p:sldId id="531" r:id="rId95"/>
    <p:sldId id="532" r:id="rId96"/>
    <p:sldId id="573" r:id="rId97"/>
    <p:sldId id="489" r:id="rId98"/>
    <p:sldId id="545" r:id="rId99"/>
    <p:sldId id="546" r:id="rId100"/>
    <p:sldId id="547" r:id="rId101"/>
    <p:sldId id="541" r:id="rId102"/>
    <p:sldId id="542" r:id="rId103"/>
    <p:sldId id="543" r:id="rId104"/>
    <p:sldId id="544" r:id="rId105"/>
    <p:sldId id="660" r:id="rId106"/>
    <p:sldId id="661" r:id="rId107"/>
    <p:sldId id="662" r:id="rId108"/>
    <p:sldId id="536" r:id="rId109"/>
    <p:sldId id="671" r:id="rId110"/>
    <p:sldId id="548" r:id="rId111"/>
    <p:sldId id="550" r:id="rId112"/>
    <p:sldId id="549" r:id="rId113"/>
    <p:sldId id="596" r:id="rId114"/>
  </p:sldIdLst>
  <p:sldSz cx="9144000" cy="6858000" type="letter"/>
  <p:notesSz cx="7315200" cy="9601200"/>
  <p:defaultTextStyle>
    <a:defPPr>
      <a:defRPr lang="en-US"/>
    </a:defPPr>
    <a:lvl1pPr algn="l" rtl="0" fontAlgn="base">
      <a:spcBef>
        <a:spcPct val="0"/>
      </a:spcBef>
      <a:spcAft>
        <a:spcPct val="0"/>
      </a:spcAft>
      <a:defRPr sz="2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2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2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2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2200" kern="1200">
        <a:solidFill>
          <a:schemeClr val="tx1"/>
        </a:solidFill>
        <a:latin typeface="Times New Roman" pitchFamily="18" charset="0"/>
        <a:ea typeface="+mn-ea"/>
        <a:cs typeface="Arial" pitchFamily="34" charset="0"/>
      </a:defRPr>
    </a:lvl5pPr>
    <a:lvl6pPr marL="2286000" algn="l" defTabSz="914400" rtl="0" eaLnBrk="1" latinLnBrk="0" hangingPunct="1">
      <a:defRPr sz="2200" kern="1200">
        <a:solidFill>
          <a:schemeClr val="tx1"/>
        </a:solidFill>
        <a:latin typeface="Times New Roman" pitchFamily="18" charset="0"/>
        <a:ea typeface="+mn-ea"/>
        <a:cs typeface="Arial" pitchFamily="34" charset="0"/>
      </a:defRPr>
    </a:lvl6pPr>
    <a:lvl7pPr marL="2743200" algn="l" defTabSz="914400" rtl="0" eaLnBrk="1" latinLnBrk="0" hangingPunct="1">
      <a:defRPr sz="2200" kern="1200">
        <a:solidFill>
          <a:schemeClr val="tx1"/>
        </a:solidFill>
        <a:latin typeface="Times New Roman" pitchFamily="18" charset="0"/>
        <a:ea typeface="+mn-ea"/>
        <a:cs typeface="Arial" pitchFamily="34" charset="0"/>
      </a:defRPr>
    </a:lvl7pPr>
    <a:lvl8pPr marL="3200400" algn="l" defTabSz="914400" rtl="0" eaLnBrk="1" latinLnBrk="0" hangingPunct="1">
      <a:defRPr sz="2200" kern="1200">
        <a:solidFill>
          <a:schemeClr val="tx1"/>
        </a:solidFill>
        <a:latin typeface="Times New Roman" pitchFamily="18" charset="0"/>
        <a:ea typeface="+mn-ea"/>
        <a:cs typeface="Arial" pitchFamily="34" charset="0"/>
      </a:defRPr>
    </a:lvl8pPr>
    <a:lvl9pPr marL="3657600" algn="l" defTabSz="914400" rtl="0" eaLnBrk="1" latinLnBrk="0" hangingPunct="1">
      <a:defRPr sz="22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FF99"/>
    <a:srgbClr val="FFCC99"/>
    <a:srgbClr val="66CCFF"/>
    <a:srgbClr val="FFCC00"/>
    <a:srgbClr val="FFCCCC"/>
    <a:srgbClr val="00008C"/>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1458" y="-84"/>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presProps" Target="presProps.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slide" Target="slides/slide98.xml"/><Relationship Id="rId110" Type="http://schemas.openxmlformats.org/officeDocument/2006/relationships/slide" Target="slides/slide106.xml"/><Relationship Id="rId115"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s>
</file>

<file path=ppt/_rels/viewProps.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slide" Target="slides/slide10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0" hangingPunct="0">
              <a:defRPr sz="1300">
                <a:cs typeface="+mn-cs"/>
              </a:defRPr>
            </a:lvl1pPr>
          </a:lstStyle>
          <a:p>
            <a:pPr>
              <a:defRPr/>
            </a:pPr>
            <a:endParaRPr lang="en-US"/>
          </a:p>
        </p:txBody>
      </p:sp>
      <p:sp>
        <p:nvSpPr>
          <p:cNvPr id="31747"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0" hangingPunct="0">
              <a:defRPr sz="1300">
                <a:cs typeface="+mn-cs"/>
              </a:defRPr>
            </a:lvl1pPr>
          </a:lstStyle>
          <a:p>
            <a:pPr>
              <a:defRPr/>
            </a:pPr>
            <a:endParaRPr lang="en-US"/>
          </a:p>
        </p:txBody>
      </p:sp>
      <p:sp>
        <p:nvSpPr>
          <p:cNvPr id="31748"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0" hangingPunct="0">
              <a:defRPr sz="1300">
                <a:cs typeface="+mn-cs"/>
              </a:defRPr>
            </a:lvl1pPr>
          </a:lstStyle>
          <a:p>
            <a:pPr>
              <a:defRPr/>
            </a:pPr>
            <a:endParaRPr lang="en-US"/>
          </a:p>
        </p:txBody>
      </p:sp>
      <p:sp>
        <p:nvSpPr>
          <p:cNvPr id="31749"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0" hangingPunct="0">
              <a:defRPr sz="1300">
                <a:cs typeface="+mn-cs"/>
              </a:defRPr>
            </a:lvl1pPr>
          </a:lstStyle>
          <a:p>
            <a:pPr>
              <a:defRPr/>
            </a:pPr>
            <a:fld id="{B446777E-3BB6-4DDD-95BD-225CAC777F85}" type="slidenum">
              <a:rPr lang="en-US"/>
              <a:pPr>
                <a:defRPr/>
              </a:pPr>
              <a:t>‹#›</a:t>
            </a:fld>
            <a:endParaRPr lang="en-US"/>
          </a:p>
        </p:txBody>
      </p:sp>
    </p:spTree>
    <p:extLst>
      <p:ext uri="{BB962C8B-B14F-4D97-AF65-F5344CB8AC3E}">
        <p14:creationId xmlns:p14="http://schemas.microsoft.com/office/powerpoint/2010/main" val="3864095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0" hangingPunct="0">
              <a:defRPr sz="1300">
                <a:cs typeface="+mn-cs"/>
              </a:defRPr>
            </a:lvl1pPr>
          </a:lstStyle>
          <a:p>
            <a:pPr>
              <a:defRPr/>
            </a:pPr>
            <a:endParaRPr lang="en-US"/>
          </a:p>
        </p:txBody>
      </p:sp>
      <p:sp>
        <p:nvSpPr>
          <p:cNvPr id="30723"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0" hangingPunct="0">
              <a:defRPr sz="1300">
                <a:cs typeface="+mn-cs"/>
              </a:defRPr>
            </a:lvl1pPr>
          </a:lstStyle>
          <a:p>
            <a:pPr>
              <a:defRPr/>
            </a:pPr>
            <a:endParaRPr lang="en-US"/>
          </a:p>
        </p:txBody>
      </p:sp>
      <p:sp>
        <p:nvSpPr>
          <p:cNvPr id="142340" name="Rectangle 4"/>
          <p:cNvSpPr>
            <a:spLocks noGrp="1" noRot="1" noChangeAspect="1" noChangeArrowheads="1" noTextEdit="1"/>
          </p:cNvSpPr>
          <p:nvPr>
            <p:ph type="sldImg" idx="2"/>
          </p:nvPr>
        </p:nvSpPr>
        <p:spPr bwMode="auto">
          <a:xfrm>
            <a:off x="1258888" y="720725"/>
            <a:ext cx="4799012"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5"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26"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0" hangingPunct="0">
              <a:defRPr sz="1300">
                <a:cs typeface="+mn-cs"/>
              </a:defRPr>
            </a:lvl1pPr>
          </a:lstStyle>
          <a:p>
            <a:pPr>
              <a:defRPr/>
            </a:pPr>
            <a:endParaRPr lang="en-US"/>
          </a:p>
        </p:txBody>
      </p:sp>
      <p:sp>
        <p:nvSpPr>
          <p:cNvPr id="30727"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0" hangingPunct="0">
              <a:defRPr sz="1300">
                <a:cs typeface="+mn-cs"/>
              </a:defRPr>
            </a:lvl1pPr>
          </a:lstStyle>
          <a:p>
            <a:pPr>
              <a:defRPr/>
            </a:pPr>
            <a:fld id="{B1AD2EBE-CB99-45C1-BDAA-A4D4230D3F42}" type="slidenum">
              <a:rPr lang="en-US"/>
              <a:pPr>
                <a:defRPr/>
              </a:pPr>
              <a:t>‹#›</a:t>
            </a:fld>
            <a:endParaRPr lang="en-US"/>
          </a:p>
        </p:txBody>
      </p:sp>
    </p:spTree>
    <p:extLst>
      <p:ext uri="{BB962C8B-B14F-4D97-AF65-F5344CB8AC3E}">
        <p14:creationId xmlns:p14="http://schemas.microsoft.com/office/powerpoint/2010/main" val="10008054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66788" eaLnBrk="0" hangingPunct="0">
              <a:defRPr sz="2200">
                <a:solidFill>
                  <a:schemeClr val="tx1"/>
                </a:solidFill>
                <a:latin typeface="Times New Roman" pitchFamily="18" charset="0"/>
              </a:defRPr>
            </a:lvl1pPr>
            <a:lvl2pPr marL="742950" indent="-285750" algn="ctr" defTabSz="966788" eaLnBrk="0" hangingPunct="0">
              <a:defRPr sz="2200">
                <a:solidFill>
                  <a:schemeClr val="tx1"/>
                </a:solidFill>
                <a:latin typeface="Times New Roman" pitchFamily="18" charset="0"/>
              </a:defRPr>
            </a:lvl2pPr>
            <a:lvl3pPr marL="1143000" indent="-228600" algn="ctr" defTabSz="966788" eaLnBrk="0" hangingPunct="0">
              <a:defRPr sz="2200">
                <a:solidFill>
                  <a:schemeClr val="tx1"/>
                </a:solidFill>
                <a:latin typeface="Times New Roman" pitchFamily="18" charset="0"/>
              </a:defRPr>
            </a:lvl3pPr>
            <a:lvl4pPr marL="1600200" indent="-228600" algn="ctr" defTabSz="966788" eaLnBrk="0" hangingPunct="0">
              <a:defRPr sz="2200">
                <a:solidFill>
                  <a:schemeClr val="tx1"/>
                </a:solidFill>
                <a:latin typeface="Times New Roman" pitchFamily="18" charset="0"/>
              </a:defRPr>
            </a:lvl4pPr>
            <a:lvl5pPr marL="2057400" indent="-228600" algn="ctr" defTabSz="966788" eaLnBrk="0" hangingPunct="0">
              <a:defRPr sz="2200">
                <a:solidFill>
                  <a:schemeClr val="tx1"/>
                </a:solidFill>
                <a:latin typeface="Times New Roman" pitchFamily="18" charset="0"/>
              </a:defRPr>
            </a:lvl5pPr>
            <a:lvl6pPr marL="2514600" indent="-228600" algn="ctr" defTabSz="966788" eaLnBrk="0" fontAlgn="base" hangingPunct="0">
              <a:spcBef>
                <a:spcPct val="0"/>
              </a:spcBef>
              <a:spcAft>
                <a:spcPct val="0"/>
              </a:spcAft>
              <a:defRPr sz="2200">
                <a:solidFill>
                  <a:schemeClr val="tx1"/>
                </a:solidFill>
                <a:latin typeface="Times New Roman" pitchFamily="18" charset="0"/>
              </a:defRPr>
            </a:lvl6pPr>
            <a:lvl7pPr marL="2971800" indent="-228600" algn="ctr" defTabSz="966788" eaLnBrk="0" fontAlgn="base" hangingPunct="0">
              <a:spcBef>
                <a:spcPct val="0"/>
              </a:spcBef>
              <a:spcAft>
                <a:spcPct val="0"/>
              </a:spcAft>
              <a:defRPr sz="2200">
                <a:solidFill>
                  <a:schemeClr val="tx1"/>
                </a:solidFill>
                <a:latin typeface="Times New Roman" pitchFamily="18" charset="0"/>
              </a:defRPr>
            </a:lvl7pPr>
            <a:lvl8pPr marL="3429000" indent="-228600" algn="ctr" defTabSz="966788" eaLnBrk="0" fontAlgn="base" hangingPunct="0">
              <a:spcBef>
                <a:spcPct val="0"/>
              </a:spcBef>
              <a:spcAft>
                <a:spcPct val="0"/>
              </a:spcAft>
              <a:defRPr sz="2200">
                <a:solidFill>
                  <a:schemeClr val="tx1"/>
                </a:solidFill>
                <a:latin typeface="Times New Roman" pitchFamily="18" charset="0"/>
              </a:defRPr>
            </a:lvl8pPr>
            <a:lvl9pPr marL="3886200" indent="-228600" algn="ctr" defTabSz="966788" eaLnBrk="0" fontAlgn="base" hangingPunct="0">
              <a:spcBef>
                <a:spcPct val="0"/>
              </a:spcBef>
              <a:spcAft>
                <a:spcPct val="0"/>
              </a:spcAft>
              <a:defRPr sz="2200">
                <a:solidFill>
                  <a:schemeClr val="tx1"/>
                </a:solidFill>
                <a:latin typeface="Times New Roman" pitchFamily="18" charset="0"/>
              </a:defRPr>
            </a:lvl9pPr>
          </a:lstStyle>
          <a:p>
            <a:pPr algn="r"/>
            <a:fld id="{A35D9952-4F6F-4918-8527-077ACF117DDF}" type="slidenum">
              <a:rPr lang="en-US" sz="1300" smtClean="0"/>
              <a:pPr algn="r"/>
              <a:t>2</a:t>
            </a:fld>
            <a:endParaRPr lang="en-US" sz="1300" smtClean="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66788" eaLnBrk="0" hangingPunct="0">
              <a:defRPr sz="2200">
                <a:solidFill>
                  <a:schemeClr val="tx1"/>
                </a:solidFill>
                <a:latin typeface="Times New Roman" pitchFamily="18" charset="0"/>
              </a:defRPr>
            </a:lvl1pPr>
            <a:lvl2pPr marL="742950" indent="-285750" algn="ctr" defTabSz="966788" eaLnBrk="0" hangingPunct="0">
              <a:defRPr sz="2200">
                <a:solidFill>
                  <a:schemeClr val="tx1"/>
                </a:solidFill>
                <a:latin typeface="Times New Roman" pitchFamily="18" charset="0"/>
              </a:defRPr>
            </a:lvl2pPr>
            <a:lvl3pPr marL="1143000" indent="-228600" algn="ctr" defTabSz="966788" eaLnBrk="0" hangingPunct="0">
              <a:defRPr sz="2200">
                <a:solidFill>
                  <a:schemeClr val="tx1"/>
                </a:solidFill>
                <a:latin typeface="Times New Roman" pitchFamily="18" charset="0"/>
              </a:defRPr>
            </a:lvl3pPr>
            <a:lvl4pPr marL="1600200" indent="-228600" algn="ctr" defTabSz="966788" eaLnBrk="0" hangingPunct="0">
              <a:defRPr sz="2200">
                <a:solidFill>
                  <a:schemeClr val="tx1"/>
                </a:solidFill>
                <a:latin typeface="Times New Roman" pitchFamily="18" charset="0"/>
              </a:defRPr>
            </a:lvl4pPr>
            <a:lvl5pPr marL="2057400" indent="-228600" algn="ctr" defTabSz="966788" eaLnBrk="0" hangingPunct="0">
              <a:defRPr sz="2200">
                <a:solidFill>
                  <a:schemeClr val="tx1"/>
                </a:solidFill>
                <a:latin typeface="Times New Roman" pitchFamily="18" charset="0"/>
              </a:defRPr>
            </a:lvl5pPr>
            <a:lvl6pPr marL="2514600" indent="-228600" algn="ctr" defTabSz="966788" eaLnBrk="0" fontAlgn="base" hangingPunct="0">
              <a:spcBef>
                <a:spcPct val="0"/>
              </a:spcBef>
              <a:spcAft>
                <a:spcPct val="0"/>
              </a:spcAft>
              <a:defRPr sz="2200">
                <a:solidFill>
                  <a:schemeClr val="tx1"/>
                </a:solidFill>
                <a:latin typeface="Times New Roman" pitchFamily="18" charset="0"/>
              </a:defRPr>
            </a:lvl6pPr>
            <a:lvl7pPr marL="2971800" indent="-228600" algn="ctr" defTabSz="966788" eaLnBrk="0" fontAlgn="base" hangingPunct="0">
              <a:spcBef>
                <a:spcPct val="0"/>
              </a:spcBef>
              <a:spcAft>
                <a:spcPct val="0"/>
              </a:spcAft>
              <a:defRPr sz="2200">
                <a:solidFill>
                  <a:schemeClr val="tx1"/>
                </a:solidFill>
                <a:latin typeface="Times New Roman" pitchFamily="18" charset="0"/>
              </a:defRPr>
            </a:lvl7pPr>
            <a:lvl8pPr marL="3429000" indent="-228600" algn="ctr" defTabSz="966788" eaLnBrk="0" fontAlgn="base" hangingPunct="0">
              <a:spcBef>
                <a:spcPct val="0"/>
              </a:spcBef>
              <a:spcAft>
                <a:spcPct val="0"/>
              </a:spcAft>
              <a:defRPr sz="2200">
                <a:solidFill>
                  <a:schemeClr val="tx1"/>
                </a:solidFill>
                <a:latin typeface="Times New Roman" pitchFamily="18" charset="0"/>
              </a:defRPr>
            </a:lvl8pPr>
            <a:lvl9pPr marL="3886200" indent="-228600" algn="ctr" defTabSz="966788" eaLnBrk="0" fontAlgn="base" hangingPunct="0">
              <a:spcBef>
                <a:spcPct val="0"/>
              </a:spcBef>
              <a:spcAft>
                <a:spcPct val="0"/>
              </a:spcAft>
              <a:defRPr sz="2200">
                <a:solidFill>
                  <a:schemeClr val="tx1"/>
                </a:solidFill>
                <a:latin typeface="Times New Roman" pitchFamily="18" charset="0"/>
              </a:defRPr>
            </a:lvl9pPr>
          </a:lstStyle>
          <a:p>
            <a:pPr algn="r"/>
            <a:fld id="{74040582-3B9B-4998-9EBF-CC2CD6F11D19}" type="slidenum">
              <a:rPr lang="en-US" sz="1300" smtClean="0"/>
              <a:pPr algn="r"/>
              <a:t>47</a:t>
            </a:fld>
            <a:endParaRPr lang="en-US" sz="1300" smtClean="0"/>
          </a:p>
        </p:txBody>
      </p:sp>
      <p:sp>
        <p:nvSpPr>
          <p:cNvPr id="152579" name="Rectangle 2"/>
          <p:cNvSpPr>
            <a:spLocks noGrp="1" noRot="1" noChangeAspect="1" noChangeArrowheads="1" noTextEdit="1"/>
          </p:cNvSpPr>
          <p:nvPr>
            <p:ph type="sldImg"/>
          </p:nvPr>
        </p:nvSpPr>
        <p:spPr>
          <a:xfrm>
            <a:off x="914400" y="228600"/>
            <a:ext cx="5730875" cy="4298950"/>
          </a:xfrm>
          <a:ln/>
        </p:spPr>
      </p:sp>
      <p:sp>
        <p:nvSpPr>
          <p:cNvPr id="152580" name="Rectangle 3"/>
          <p:cNvSpPr>
            <a:spLocks noGrp="1" noChangeArrowheads="1"/>
          </p:cNvSpPr>
          <p:nvPr>
            <p:ph type="body" idx="1"/>
          </p:nvPr>
        </p:nvSpPr>
        <p:spPr>
          <a:xfrm>
            <a:off x="914400" y="4648200"/>
            <a:ext cx="5730875" cy="42957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Do not want to store LOINC, SNOMED code directly by design. We link to external coded terminology.</a:t>
            </a:r>
          </a:p>
          <a:p>
            <a:r>
              <a:rPr lang="en-US" smtClean="0"/>
              <a:t>1. Impossible to correct errors made in standard terminology, I.e. SNOMED, unless change database. If use mapping, then can just change the mapping to correct the error.</a:t>
            </a:r>
          </a:p>
          <a:p>
            <a:r>
              <a:rPr lang="en-US" smtClean="0"/>
              <a:t>2. Standard terminology makes mistakes.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66788" eaLnBrk="0" hangingPunct="0">
              <a:defRPr sz="2200">
                <a:solidFill>
                  <a:schemeClr val="tx1"/>
                </a:solidFill>
                <a:latin typeface="Times New Roman" pitchFamily="18" charset="0"/>
              </a:defRPr>
            </a:lvl1pPr>
            <a:lvl2pPr marL="742950" indent="-285750" algn="ctr" defTabSz="966788" eaLnBrk="0" hangingPunct="0">
              <a:defRPr sz="2200">
                <a:solidFill>
                  <a:schemeClr val="tx1"/>
                </a:solidFill>
                <a:latin typeface="Times New Roman" pitchFamily="18" charset="0"/>
              </a:defRPr>
            </a:lvl2pPr>
            <a:lvl3pPr marL="1143000" indent="-228600" algn="ctr" defTabSz="966788" eaLnBrk="0" hangingPunct="0">
              <a:defRPr sz="2200">
                <a:solidFill>
                  <a:schemeClr val="tx1"/>
                </a:solidFill>
                <a:latin typeface="Times New Roman" pitchFamily="18" charset="0"/>
              </a:defRPr>
            </a:lvl3pPr>
            <a:lvl4pPr marL="1600200" indent="-228600" algn="ctr" defTabSz="966788" eaLnBrk="0" hangingPunct="0">
              <a:defRPr sz="2200">
                <a:solidFill>
                  <a:schemeClr val="tx1"/>
                </a:solidFill>
                <a:latin typeface="Times New Roman" pitchFamily="18" charset="0"/>
              </a:defRPr>
            </a:lvl4pPr>
            <a:lvl5pPr marL="2057400" indent="-228600" algn="ctr" defTabSz="966788" eaLnBrk="0" hangingPunct="0">
              <a:defRPr sz="2200">
                <a:solidFill>
                  <a:schemeClr val="tx1"/>
                </a:solidFill>
                <a:latin typeface="Times New Roman" pitchFamily="18" charset="0"/>
              </a:defRPr>
            </a:lvl5pPr>
            <a:lvl6pPr marL="2514600" indent="-228600" algn="ctr" defTabSz="966788" eaLnBrk="0" fontAlgn="base" hangingPunct="0">
              <a:spcBef>
                <a:spcPct val="0"/>
              </a:spcBef>
              <a:spcAft>
                <a:spcPct val="0"/>
              </a:spcAft>
              <a:defRPr sz="2200">
                <a:solidFill>
                  <a:schemeClr val="tx1"/>
                </a:solidFill>
                <a:latin typeface="Times New Roman" pitchFamily="18" charset="0"/>
              </a:defRPr>
            </a:lvl6pPr>
            <a:lvl7pPr marL="2971800" indent="-228600" algn="ctr" defTabSz="966788" eaLnBrk="0" fontAlgn="base" hangingPunct="0">
              <a:spcBef>
                <a:spcPct val="0"/>
              </a:spcBef>
              <a:spcAft>
                <a:spcPct val="0"/>
              </a:spcAft>
              <a:defRPr sz="2200">
                <a:solidFill>
                  <a:schemeClr val="tx1"/>
                </a:solidFill>
                <a:latin typeface="Times New Roman" pitchFamily="18" charset="0"/>
              </a:defRPr>
            </a:lvl7pPr>
            <a:lvl8pPr marL="3429000" indent="-228600" algn="ctr" defTabSz="966788" eaLnBrk="0" fontAlgn="base" hangingPunct="0">
              <a:spcBef>
                <a:spcPct val="0"/>
              </a:spcBef>
              <a:spcAft>
                <a:spcPct val="0"/>
              </a:spcAft>
              <a:defRPr sz="2200">
                <a:solidFill>
                  <a:schemeClr val="tx1"/>
                </a:solidFill>
                <a:latin typeface="Times New Roman" pitchFamily="18" charset="0"/>
              </a:defRPr>
            </a:lvl8pPr>
            <a:lvl9pPr marL="3886200" indent="-228600" algn="ctr" defTabSz="966788" eaLnBrk="0" fontAlgn="base" hangingPunct="0">
              <a:spcBef>
                <a:spcPct val="0"/>
              </a:spcBef>
              <a:spcAft>
                <a:spcPct val="0"/>
              </a:spcAft>
              <a:defRPr sz="2200">
                <a:solidFill>
                  <a:schemeClr val="tx1"/>
                </a:solidFill>
                <a:latin typeface="Times New Roman" pitchFamily="18" charset="0"/>
              </a:defRPr>
            </a:lvl9pPr>
          </a:lstStyle>
          <a:p>
            <a:pPr algn="r"/>
            <a:fld id="{23D3C14D-1EF7-42B6-9511-5C7C1A7BD5C4}" type="slidenum">
              <a:rPr lang="en-US" sz="1300" smtClean="0"/>
              <a:pPr algn="r"/>
              <a:t>100</a:t>
            </a:fld>
            <a:endParaRPr lang="en-US" sz="1300" smtClean="0"/>
          </a:p>
        </p:txBody>
      </p:sp>
      <p:sp>
        <p:nvSpPr>
          <p:cNvPr id="154627" name="Rectangle 2"/>
          <p:cNvSpPr>
            <a:spLocks noGrp="1" noRot="1" noChangeAspect="1" noChangeArrowheads="1" noTextEdit="1"/>
          </p:cNvSpPr>
          <p:nvPr>
            <p:ph type="sldImg"/>
          </p:nvPr>
        </p:nvSpPr>
        <p:spPr>
          <a:xfrm>
            <a:off x="1539875" y="755650"/>
            <a:ext cx="4235450" cy="3176588"/>
          </a:xfrm>
          <a:ln w="12700" cap="flat">
            <a:solidFill>
              <a:schemeClr val="tx1"/>
            </a:solidFill>
          </a:ln>
        </p:spPr>
      </p:sp>
      <p:sp>
        <p:nvSpPr>
          <p:cNvPr id="154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332" tIns="48667" rIns="97332" bIns="48667"/>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AD2EBE-CB99-45C1-BDAA-A4D4230D3F42}" type="slidenum">
              <a:rPr lang="en-US" smtClean="0"/>
              <a:pPr>
                <a:defRPr/>
              </a:pPr>
              <a:t>105</a:t>
            </a:fld>
            <a:endParaRPr lang="en-US"/>
          </a:p>
        </p:txBody>
      </p:sp>
    </p:spTree>
    <p:extLst>
      <p:ext uri="{BB962C8B-B14F-4D97-AF65-F5344CB8AC3E}">
        <p14:creationId xmlns:p14="http://schemas.microsoft.com/office/powerpoint/2010/main" val="3884272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257300" y="720725"/>
            <a:ext cx="4800600" cy="3600450"/>
          </a:xfrm>
          <a:ln/>
        </p:spPr>
      </p:sp>
      <p:sp>
        <p:nvSpPr>
          <p:cNvPr id="145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xfrm>
            <a:off x="1257300" y="720725"/>
            <a:ext cx="4800600" cy="3600450"/>
          </a:xfrm>
          <a:ln/>
        </p:spPr>
      </p:sp>
      <p:sp>
        <p:nvSpPr>
          <p:cNvPr id="146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1257300" y="720725"/>
            <a:ext cx="4800600" cy="3600450"/>
          </a:xfrm>
          <a:ln/>
        </p:spPr>
      </p:sp>
      <p:sp>
        <p:nvSpPr>
          <p:cNvPr id="337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SMArt is using RDF to represent models and data.   Right now they have very simple models.  We are hoping to collaborate on model development.</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200">
                <a:solidFill>
                  <a:schemeClr val="tx1"/>
                </a:solidFill>
                <a:latin typeface="Times New Roman" pitchFamily="18" charset="0"/>
              </a:defRPr>
            </a:lvl1pPr>
            <a:lvl2pPr marL="742950" indent="-285750" defTabSz="966788" eaLnBrk="0" hangingPunct="0">
              <a:defRPr sz="2200">
                <a:solidFill>
                  <a:schemeClr val="tx1"/>
                </a:solidFill>
                <a:latin typeface="Times New Roman" pitchFamily="18" charset="0"/>
              </a:defRPr>
            </a:lvl2pPr>
            <a:lvl3pPr marL="1143000" indent="-228600" defTabSz="966788" eaLnBrk="0" hangingPunct="0">
              <a:defRPr sz="2200">
                <a:solidFill>
                  <a:schemeClr val="tx1"/>
                </a:solidFill>
                <a:latin typeface="Times New Roman" pitchFamily="18" charset="0"/>
              </a:defRPr>
            </a:lvl3pPr>
            <a:lvl4pPr marL="1600200" indent="-228600" defTabSz="966788" eaLnBrk="0" hangingPunct="0">
              <a:defRPr sz="2200">
                <a:solidFill>
                  <a:schemeClr val="tx1"/>
                </a:solidFill>
                <a:latin typeface="Times New Roman" pitchFamily="18" charset="0"/>
              </a:defRPr>
            </a:lvl4pPr>
            <a:lvl5pPr marL="2057400" indent="-228600" defTabSz="966788" eaLnBrk="0" hangingPunct="0">
              <a:defRPr sz="2200">
                <a:solidFill>
                  <a:schemeClr val="tx1"/>
                </a:solidFill>
                <a:latin typeface="Times New Roman" pitchFamily="18" charset="0"/>
              </a:defRPr>
            </a:lvl5pPr>
            <a:lvl6pPr marL="2514600" indent="-228600" defTabSz="966788" eaLnBrk="0" fontAlgn="base" hangingPunct="0">
              <a:spcBef>
                <a:spcPct val="0"/>
              </a:spcBef>
              <a:spcAft>
                <a:spcPct val="0"/>
              </a:spcAft>
              <a:defRPr sz="2200">
                <a:solidFill>
                  <a:schemeClr val="tx1"/>
                </a:solidFill>
                <a:latin typeface="Times New Roman" pitchFamily="18" charset="0"/>
              </a:defRPr>
            </a:lvl6pPr>
            <a:lvl7pPr marL="2971800" indent="-228600" defTabSz="966788" eaLnBrk="0" fontAlgn="base" hangingPunct="0">
              <a:spcBef>
                <a:spcPct val="0"/>
              </a:spcBef>
              <a:spcAft>
                <a:spcPct val="0"/>
              </a:spcAft>
              <a:defRPr sz="2200">
                <a:solidFill>
                  <a:schemeClr val="tx1"/>
                </a:solidFill>
                <a:latin typeface="Times New Roman" pitchFamily="18" charset="0"/>
              </a:defRPr>
            </a:lvl7pPr>
            <a:lvl8pPr marL="3429000" indent="-228600" defTabSz="966788" eaLnBrk="0" fontAlgn="base" hangingPunct="0">
              <a:spcBef>
                <a:spcPct val="0"/>
              </a:spcBef>
              <a:spcAft>
                <a:spcPct val="0"/>
              </a:spcAft>
              <a:defRPr sz="2200">
                <a:solidFill>
                  <a:schemeClr val="tx1"/>
                </a:solidFill>
                <a:latin typeface="Times New Roman" pitchFamily="18" charset="0"/>
              </a:defRPr>
            </a:lvl8pPr>
            <a:lvl9pPr marL="3886200" indent="-228600" defTabSz="966788" eaLnBrk="0" fontAlgn="base" hangingPunct="0">
              <a:spcBef>
                <a:spcPct val="0"/>
              </a:spcBef>
              <a:spcAft>
                <a:spcPct val="0"/>
              </a:spcAft>
              <a:defRPr sz="2200">
                <a:solidFill>
                  <a:schemeClr val="tx1"/>
                </a:solidFill>
                <a:latin typeface="Times New Roman" pitchFamily="18" charset="0"/>
              </a:defRPr>
            </a:lvl9pPr>
          </a:lstStyle>
          <a:p>
            <a:fld id="{2DF9BD71-9E6F-440C-9FEB-977BEAD7F158}" type="slidenum">
              <a:rPr lang="en-US" sz="1300" smtClean="0">
                <a:solidFill>
                  <a:prstClr val="black"/>
                </a:solidFill>
              </a:rPr>
              <a:pPr/>
              <a:t>12</a:t>
            </a:fld>
            <a:endParaRPr lang="en-US" sz="1300"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AD2EBE-CB99-45C1-BDAA-A4D4230D3F42}" type="slidenum">
              <a:rPr lang="en-US" smtClean="0"/>
              <a:pPr>
                <a:defRPr/>
              </a:pPr>
              <a:t>35</a:t>
            </a:fld>
            <a:endParaRPr lang="en-US"/>
          </a:p>
        </p:txBody>
      </p:sp>
    </p:spTree>
    <p:extLst>
      <p:ext uri="{BB962C8B-B14F-4D97-AF65-F5344CB8AC3E}">
        <p14:creationId xmlns:p14="http://schemas.microsoft.com/office/powerpoint/2010/main" val="37078519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66788" eaLnBrk="0" hangingPunct="0">
              <a:defRPr sz="2200">
                <a:solidFill>
                  <a:schemeClr val="tx1"/>
                </a:solidFill>
                <a:latin typeface="Times New Roman" pitchFamily="18" charset="0"/>
              </a:defRPr>
            </a:lvl1pPr>
            <a:lvl2pPr marL="742950" indent="-285750" algn="ctr" defTabSz="966788" eaLnBrk="0" hangingPunct="0">
              <a:defRPr sz="2200">
                <a:solidFill>
                  <a:schemeClr val="tx1"/>
                </a:solidFill>
                <a:latin typeface="Times New Roman" pitchFamily="18" charset="0"/>
              </a:defRPr>
            </a:lvl2pPr>
            <a:lvl3pPr marL="1143000" indent="-228600" algn="ctr" defTabSz="966788" eaLnBrk="0" hangingPunct="0">
              <a:defRPr sz="2200">
                <a:solidFill>
                  <a:schemeClr val="tx1"/>
                </a:solidFill>
                <a:latin typeface="Times New Roman" pitchFamily="18" charset="0"/>
              </a:defRPr>
            </a:lvl3pPr>
            <a:lvl4pPr marL="1600200" indent="-228600" algn="ctr" defTabSz="966788" eaLnBrk="0" hangingPunct="0">
              <a:defRPr sz="2200">
                <a:solidFill>
                  <a:schemeClr val="tx1"/>
                </a:solidFill>
                <a:latin typeface="Times New Roman" pitchFamily="18" charset="0"/>
              </a:defRPr>
            </a:lvl4pPr>
            <a:lvl5pPr marL="2057400" indent="-228600" algn="ctr" defTabSz="966788" eaLnBrk="0" hangingPunct="0">
              <a:defRPr sz="2200">
                <a:solidFill>
                  <a:schemeClr val="tx1"/>
                </a:solidFill>
                <a:latin typeface="Times New Roman" pitchFamily="18" charset="0"/>
              </a:defRPr>
            </a:lvl5pPr>
            <a:lvl6pPr marL="2514600" indent="-228600" algn="ctr" defTabSz="966788" eaLnBrk="0" fontAlgn="base" hangingPunct="0">
              <a:spcBef>
                <a:spcPct val="0"/>
              </a:spcBef>
              <a:spcAft>
                <a:spcPct val="0"/>
              </a:spcAft>
              <a:defRPr sz="2200">
                <a:solidFill>
                  <a:schemeClr val="tx1"/>
                </a:solidFill>
                <a:latin typeface="Times New Roman" pitchFamily="18" charset="0"/>
              </a:defRPr>
            </a:lvl6pPr>
            <a:lvl7pPr marL="2971800" indent="-228600" algn="ctr" defTabSz="966788" eaLnBrk="0" fontAlgn="base" hangingPunct="0">
              <a:spcBef>
                <a:spcPct val="0"/>
              </a:spcBef>
              <a:spcAft>
                <a:spcPct val="0"/>
              </a:spcAft>
              <a:defRPr sz="2200">
                <a:solidFill>
                  <a:schemeClr val="tx1"/>
                </a:solidFill>
                <a:latin typeface="Times New Roman" pitchFamily="18" charset="0"/>
              </a:defRPr>
            </a:lvl7pPr>
            <a:lvl8pPr marL="3429000" indent="-228600" algn="ctr" defTabSz="966788" eaLnBrk="0" fontAlgn="base" hangingPunct="0">
              <a:spcBef>
                <a:spcPct val="0"/>
              </a:spcBef>
              <a:spcAft>
                <a:spcPct val="0"/>
              </a:spcAft>
              <a:defRPr sz="2200">
                <a:solidFill>
                  <a:schemeClr val="tx1"/>
                </a:solidFill>
                <a:latin typeface="Times New Roman" pitchFamily="18" charset="0"/>
              </a:defRPr>
            </a:lvl8pPr>
            <a:lvl9pPr marL="3886200" indent="-228600" algn="ctr" defTabSz="966788" eaLnBrk="0" fontAlgn="base" hangingPunct="0">
              <a:spcBef>
                <a:spcPct val="0"/>
              </a:spcBef>
              <a:spcAft>
                <a:spcPct val="0"/>
              </a:spcAft>
              <a:defRPr sz="2200">
                <a:solidFill>
                  <a:schemeClr val="tx1"/>
                </a:solidFill>
                <a:latin typeface="Times New Roman" pitchFamily="18" charset="0"/>
              </a:defRPr>
            </a:lvl9pPr>
          </a:lstStyle>
          <a:p>
            <a:pPr algn="r"/>
            <a:fld id="{F3407C99-4FB2-4775-8991-92D6D25E616D}" type="slidenum">
              <a:rPr lang="en-US" sz="1300" smtClean="0"/>
              <a:pPr algn="r"/>
              <a:t>41</a:t>
            </a:fld>
            <a:endParaRPr lang="en-US" sz="1300" smtClean="0"/>
          </a:p>
        </p:txBody>
      </p:sp>
      <p:sp>
        <p:nvSpPr>
          <p:cNvPr id="148483" name="Rectangle 2"/>
          <p:cNvSpPr>
            <a:spLocks noGrp="1" noRot="1" noChangeAspect="1" noChangeArrowheads="1" noTextEdit="1"/>
          </p:cNvSpPr>
          <p:nvPr>
            <p:ph type="sldImg"/>
          </p:nvPr>
        </p:nvSpPr>
        <p:spPr>
          <a:xfrm>
            <a:off x="1260475" y="722313"/>
            <a:ext cx="4794250" cy="3595687"/>
          </a:xfrm>
          <a:ln w="12700" cap="flat">
            <a:solidFill>
              <a:schemeClr val="tx1"/>
            </a:solidFill>
          </a:ln>
        </p:spPr>
      </p:sp>
      <p:sp>
        <p:nvSpPr>
          <p:cNvPr id="148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63" tIns="48383" rIns="96763" bIns="48383"/>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66788" eaLnBrk="0" hangingPunct="0">
              <a:defRPr sz="2200">
                <a:solidFill>
                  <a:schemeClr val="tx1"/>
                </a:solidFill>
                <a:latin typeface="Times New Roman" pitchFamily="18" charset="0"/>
              </a:defRPr>
            </a:lvl1pPr>
            <a:lvl2pPr marL="742950" indent="-285750" algn="ctr" defTabSz="966788" eaLnBrk="0" hangingPunct="0">
              <a:defRPr sz="2200">
                <a:solidFill>
                  <a:schemeClr val="tx1"/>
                </a:solidFill>
                <a:latin typeface="Times New Roman" pitchFamily="18" charset="0"/>
              </a:defRPr>
            </a:lvl2pPr>
            <a:lvl3pPr marL="1143000" indent="-228600" algn="ctr" defTabSz="966788" eaLnBrk="0" hangingPunct="0">
              <a:defRPr sz="2200">
                <a:solidFill>
                  <a:schemeClr val="tx1"/>
                </a:solidFill>
                <a:latin typeface="Times New Roman" pitchFamily="18" charset="0"/>
              </a:defRPr>
            </a:lvl3pPr>
            <a:lvl4pPr marL="1600200" indent="-228600" algn="ctr" defTabSz="966788" eaLnBrk="0" hangingPunct="0">
              <a:defRPr sz="2200">
                <a:solidFill>
                  <a:schemeClr val="tx1"/>
                </a:solidFill>
                <a:latin typeface="Times New Roman" pitchFamily="18" charset="0"/>
              </a:defRPr>
            </a:lvl4pPr>
            <a:lvl5pPr marL="2057400" indent="-228600" algn="ctr" defTabSz="966788" eaLnBrk="0" hangingPunct="0">
              <a:defRPr sz="2200">
                <a:solidFill>
                  <a:schemeClr val="tx1"/>
                </a:solidFill>
                <a:latin typeface="Times New Roman" pitchFamily="18" charset="0"/>
              </a:defRPr>
            </a:lvl5pPr>
            <a:lvl6pPr marL="2514600" indent="-228600" algn="ctr" defTabSz="966788" eaLnBrk="0" fontAlgn="base" hangingPunct="0">
              <a:spcBef>
                <a:spcPct val="0"/>
              </a:spcBef>
              <a:spcAft>
                <a:spcPct val="0"/>
              </a:spcAft>
              <a:defRPr sz="2200">
                <a:solidFill>
                  <a:schemeClr val="tx1"/>
                </a:solidFill>
                <a:latin typeface="Times New Roman" pitchFamily="18" charset="0"/>
              </a:defRPr>
            </a:lvl6pPr>
            <a:lvl7pPr marL="2971800" indent="-228600" algn="ctr" defTabSz="966788" eaLnBrk="0" fontAlgn="base" hangingPunct="0">
              <a:spcBef>
                <a:spcPct val="0"/>
              </a:spcBef>
              <a:spcAft>
                <a:spcPct val="0"/>
              </a:spcAft>
              <a:defRPr sz="2200">
                <a:solidFill>
                  <a:schemeClr val="tx1"/>
                </a:solidFill>
                <a:latin typeface="Times New Roman" pitchFamily="18" charset="0"/>
              </a:defRPr>
            </a:lvl7pPr>
            <a:lvl8pPr marL="3429000" indent="-228600" algn="ctr" defTabSz="966788" eaLnBrk="0" fontAlgn="base" hangingPunct="0">
              <a:spcBef>
                <a:spcPct val="0"/>
              </a:spcBef>
              <a:spcAft>
                <a:spcPct val="0"/>
              </a:spcAft>
              <a:defRPr sz="2200">
                <a:solidFill>
                  <a:schemeClr val="tx1"/>
                </a:solidFill>
                <a:latin typeface="Times New Roman" pitchFamily="18" charset="0"/>
              </a:defRPr>
            </a:lvl8pPr>
            <a:lvl9pPr marL="3886200" indent="-228600" algn="ctr" defTabSz="966788" eaLnBrk="0" fontAlgn="base" hangingPunct="0">
              <a:spcBef>
                <a:spcPct val="0"/>
              </a:spcBef>
              <a:spcAft>
                <a:spcPct val="0"/>
              </a:spcAft>
              <a:defRPr sz="2200">
                <a:solidFill>
                  <a:schemeClr val="tx1"/>
                </a:solidFill>
                <a:latin typeface="Times New Roman" pitchFamily="18" charset="0"/>
              </a:defRPr>
            </a:lvl9pPr>
          </a:lstStyle>
          <a:p>
            <a:pPr algn="r"/>
            <a:fld id="{F6432BE9-51D3-4BCA-A29E-76DE11156166}" type="slidenum">
              <a:rPr lang="en-US" sz="1300" smtClean="0"/>
              <a:pPr algn="r"/>
              <a:t>42</a:t>
            </a:fld>
            <a:endParaRPr lang="en-US" sz="1300" smtClean="0"/>
          </a:p>
        </p:txBody>
      </p:sp>
      <p:sp>
        <p:nvSpPr>
          <p:cNvPr id="149507" name="Rectangle 2"/>
          <p:cNvSpPr>
            <a:spLocks noGrp="1" noRot="1" noChangeAspect="1" noChangeArrowheads="1" noTextEdit="1"/>
          </p:cNvSpPr>
          <p:nvPr>
            <p:ph type="sldImg"/>
          </p:nvPr>
        </p:nvSpPr>
        <p:spPr>
          <a:xfrm>
            <a:off x="1260475" y="722313"/>
            <a:ext cx="4794250" cy="3595687"/>
          </a:xfrm>
          <a:ln w="12700" cap="flat">
            <a:solidFill>
              <a:schemeClr val="tx1"/>
            </a:solidFill>
          </a:ln>
        </p:spPr>
      </p:sp>
      <p:sp>
        <p:nvSpPr>
          <p:cNvPr id="149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63" tIns="48383" rIns="96763" bIns="48383"/>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66788" eaLnBrk="0" hangingPunct="0">
              <a:defRPr sz="2200">
                <a:solidFill>
                  <a:schemeClr val="tx1"/>
                </a:solidFill>
                <a:latin typeface="Times New Roman" pitchFamily="18" charset="0"/>
              </a:defRPr>
            </a:lvl1pPr>
            <a:lvl2pPr marL="742950" indent="-285750" algn="ctr" defTabSz="966788" eaLnBrk="0" hangingPunct="0">
              <a:defRPr sz="2200">
                <a:solidFill>
                  <a:schemeClr val="tx1"/>
                </a:solidFill>
                <a:latin typeface="Times New Roman" pitchFamily="18" charset="0"/>
              </a:defRPr>
            </a:lvl2pPr>
            <a:lvl3pPr marL="1143000" indent="-228600" algn="ctr" defTabSz="966788" eaLnBrk="0" hangingPunct="0">
              <a:defRPr sz="2200">
                <a:solidFill>
                  <a:schemeClr val="tx1"/>
                </a:solidFill>
                <a:latin typeface="Times New Roman" pitchFamily="18" charset="0"/>
              </a:defRPr>
            </a:lvl3pPr>
            <a:lvl4pPr marL="1600200" indent="-228600" algn="ctr" defTabSz="966788" eaLnBrk="0" hangingPunct="0">
              <a:defRPr sz="2200">
                <a:solidFill>
                  <a:schemeClr val="tx1"/>
                </a:solidFill>
                <a:latin typeface="Times New Roman" pitchFamily="18" charset="0"/>
              </a:defRPr>
            </a:lvl4pPr>
            <a:lvl5pPr marL="2057400" indent="-228600" algn="ctr" defTabSz="966788" eaLnBrk="0" hangingPunct="0">
              <a:defRPr sz="2200">
                <a:solidFill>
                  <a:schemeClr val="tx1"/>
                </a:solidFill>
                <a:latin typeface="Times New Roman" pitchFamily="18" charset="0"/>
              </a:defRPr>
            </a:lvl5pPr>
            <a:lvl6pPr marL="2514600" indent="-228600" algn="ctr" defTabSz="966788" eaLnBrk="0" fontAlgn="base" hangingPunct="0">
              <a:spcBef>
                <a:spcPct val="0"/>
              </a:spcBef>
              <a:spcAft>
                <a:spcPct val="0"/>
              </a:spcAft>
              <a:defRPr sz="2200">
                <a:solidFill>
                  <a:schemeClr val="tx1"/>
                </a:solidFill>
                <a:latin typeface="Times New Roman" pitchFamily="18" charset="0"/>
              </a:defRPr>
            </a:lvl6pPr>
            <a:lvl7pPr marL="2971800" indent="-228600" algn="ctr" defTabSz="966788" eaLnBrk="0" fontAlgn="base" hangingPunct="0">
              <a:spcBef>
                <a:spcPct val="0"/>
              </a:spcBef>
              <a:spcAft>
                <a:spcPct val="0"/>
              </a:spcAft>
              <a:defRPr sz="2200">
                <a:solidFill>
                  <a:schemeClr val="tx1"/>
                </a:solidFill>
                <a:latin typeface="Times New Roman" pitchFamily="18" charset="0"/>
              </a:defRPr>
            </a:lvl7pPr>
            <a:lvl8pPr marL="3429000" indent="-228600" algn="ctr" defTabSz="966788" eaLnBrk="0" fontAlgn="base" hangingPunct="0">
              <a:spcBef>
                <a:spcPct val="0"/>
              </a:spcBef>
              <a:spcAft>
                <a:spcPct val="0"/>
              </a:spcAft>
              <a:defRPr sz="2200">
                <a:solidFill>
                  <a:schemeClr val="tx1"/>
                </a:solidFill>
                <a:latin typeface="Times New Roman" pitchFamily="18" charset="0"/>
              </a:defRPr>
            </a:lvl8pPr>
            <a:lvl9pPr marL="3886200" indent="-228600" algn="ctr" defTabSz="966788" eaLnBrk="0" fontAlgn="base" hangingPunct="0">
              <a:spcBef>
                <a:spcPct val="0"/>
              </a:spcBef>
              <a:spcAft>
                <a:spcPct val="0"/>
              </a:spcAft>
              <a:defRPr sz="2200">
                <a:solidFill>
                  <a:schemeClr val="tx1"/>
                </a:solidFill>
                <a:latin typeface="Times New Roman" pitchFamily="18" charset="0"/>
              </a:defRPr>
            </a:lvl9pPr>
          </a:lstStyle>
          <a:p>
            <a:pPr algn="r"/>
            <a:fld id="{9755218C-4F18-4FC7-8142-3447CC7C2946}" type="slidenum">
              <a:rPr lang="en-US" sz="1300" smtClean="0"/>
              <a:pPr algn="r"/>
              <a:t>43</a:t>
            </a:fld>
            <a:endParaRPr lang="en-US" sz="1300" smtClean="0"/>
          </a:p>
        </p:txBody>
      </p:sp>
      <p:sp>
        <p:nvSpPr>
          <p:cNvPr id="150531" name="Rectangle 2"/>
          <p:cNvSpPr>
            <a:spLocks noGrp="1" noRot="1" noChangeAspect="1" noChangeArrowheads="1" noTextEdit="1"/>
          </p:cNvSpPr>
          <p:nvPr>
            <p:ph type="sldImg"/>
          </p:nvPr>
        </p:nvSpPr>
        <p:spPr>
          <a:xfrm>
            <a:off x="1260475" y="722313"/>
            <a:ext cx="4794250" cy="3595687"/>
          </a:xfrm>
          <a:ln w="12700" cap="flat">
            <a:solidFill>
              <a:schemeClr val="tx1"/>
            </a:solidFill>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63" tIns="48383" rIns="96763" bIns="48383"/>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t>  # </a:t>
            </a:r>
            <a:fld id="{6E52D8C1-8C29-4901-866B-F98D1450FC1F}" type="slidenum">
              <a:rPr lang="en-US"/>
              <a:pPr>
                <a:defRPr/>
              </a:pPr>
              <a:t>‹#›</a:t>
            </a:fld>
            <a:endParaRPr lang="en-US"/>
          </a:p>
        </p:txBody>
      </p:sp>
    </p:spTree>
    <p:extLst>
      <p:ext uri="{BB962C8B-B14F-4D97-AF65-F5344CB8AC3E}">
        <p14:creationId xmlns:p14="http://schemas.microsoft.com/office/powerpoint/2010/main" val="250406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t>  # </a:t>
            </a:r>
            <a:fld id="{19507AC4-3B53-4F4C-A587-618E39F366FC}" type="slidenum">
              <a:rPr lang="en-US"/>
              <a:pPr>
                <a:defRPr/>
              </a:pPr>
              <a:t>‹#›</a:t>
            </a:fld>
            <a:endParaRPr lang="en-US"/>
          </a:p>
        </p:txBody>
      </p:sp>
    </p:spTree>
    <p:extLst>
      <p:ext uri="{BB962C8B-B14F-4D97-AF65-F5344CB8AC3E}">
        <p14:creationId xmlns:p14="http://schemas.microsoft.com/office/powerpoint/2010/main" val="1821799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t>  # </a:t>
            </a:r>
            <a:fld id="{70167E49-9459-489A-92FE-F10A7596D88F}" type="slidenum">
              <a:rPr lang="en-US"/>
              <a:pPr>
                <a:defRPr/>
              </a:pPr>
              <a:t>‹#›</a:t>
            </a:fld>
            <a:endParaRPr lang="en-US"/>
          </a:p>
        </p:txBody>
      </p:sp>
    </p:spTree>
    <p:extLst>
      <p:ext uri="{BB962C8B-B14F-4D97-AF65-F5344CB8AC3E}">
        <p14:creationId xmlns:p14="http://schemas.microsoft.com/office/powerpoint/2010/main" val="1109233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600200"/>
            <a:ext cx="4038600" cy="4525963"/>
          </a:xfrm>
          <a:prstGeom prst="rect">
            <a:avLst/>
          </a:prstGeo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r>
              <a:rPr lang="en-US"/>
              <a:t>  # </a:t>
            </a:r>
            <a:fld id="{9158F5A2-BF5A-42AC-9C0D-F2F2C5BF5A03}" type="slidenum">
              <a:rPr lang="en-US"/>
              <a:pPr>
                <a:defRPr/>
              </a:pPr>
              <a:t>‹#›</a:t>
            </a:fld>
            <a:endParaRPr lang="en-US"/>
          </a:p>
        </p:txBody>
      </p:sp>
    </p:spTree>
    <p:extLst>
      <p:ext uri="{BB962C8B-B14F-4D97-AF65-F5344CB8AC3E}">
        <p14:creationId xmlns:p14="http://schemas.microsoft.com/office/powerpoint/2010/main" val="4118386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r>
              <a:rPr lang="en-US" smtClean="0">
                <a:solidFill>
                  <a:prstClr val="black">
                    <a:tint val="75000"/>
                  </a:prstClr>
                </a:solidFill>
              </a:rPr>
              <a:t> Huff # </a:t>
            </a:r>
            <a:fld id="{D0FAB765-71B4-4549-8964-E8425D828BD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09533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r>
              <a:rPr lang="en-US" smtClean="0">
                <a:solidFill>
                  <a:prstClr val="black">
                    <a:tint val="75000"/>
                  </a:prstClr>
                </a:solidFill>
              </a:rPr>
              <a:t> Huff # </a:t>
            </a:r>
            <a:fld id="{688D46AA-A4BE-4439-8264-928354E0B42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06071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r>
              <a:rPr lang="en-US" smtClean="0">
                <a:solidFill>
                  <a:prstClr val="black">
                    <a:tint val="75000"/>
                  </a:prstClr>
                </a:solidFill>
              </a:rPr>
              <a:t> Huff # </a:t>
            </a:r>
            <a:fld id="{468FD2CC-4F39-47EB-994B-94745B254BDF}"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1051646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r>
              <a:rPr lang="en-US" smtClean="0">
                <a:solidFill>
                  <a:prstClr val="black">
                    <a:tint val="75000"/>
                  </a:prstClr>
                </a:solidFill>
              </a:rPr>
              <a:t> Huff # </a:t>
            </a:r>
            <a:fld id="{870C1D2D-F35B-488D-9C25-0FBD2912A8AF}"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27908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r>
              <a:rPr lang="en-US" smtClean="0">
                <a:solidFill>
                  <a:prstClr val="black">
                    <a:tint val="75000"/>
                  </a:prstClr>
                </a:solidFill>
              </a:rPr>
              <a:t> Huff # </a:t>
            </a:r>
            <a:fld id="{2BEEAAB9-A863-4F22-B1E7-8FD1859C211D}"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305551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r>
              <a:rPr lang="en-US" smtClean="0">
                <a:solidFill>
                  <a:prstClr val="black">
                    <a:tint val="75000"/>
                  </a:prstClr>
                </a:solidFill>
              </a:rPr>
              <a:t> Huff # </a:t>
            </a:r>
            <a:fld id="{13F8BB5C-C4D1-49BF-A735-46D779BAAE5C}"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001424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r>
              <a:rPr lang="en-US" smtClean="0">
                <a:solidFill>
                  <a:prstClr val="black">
                    <a:tint val="75000"/>
                  </a:prstClr>
                </a:solidFill>
              </a:rPr>
              <a:t> Huff # </a:t>
            </a:r>
            <a:fld id="{F2DB6CCD-9D82-4DEA-83E3-F2E86B4666F1}"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4669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t>  # </a:t>
            </a:r>
            <a:fld id="{2949A33B-22AE-4741-A8DF-36F8FF99C722}" type="slidenum">
              <a:rPr lang="en-US"/>
              <a:pPr>
                <a:defRPr/>
              </a:pPr>
              <a:t>‹#›</a:t>
            </a:fld>
            <a:endParaRPr lang="en-US"/>
          </a:p>
        </p:txBody>
      </p:sp>
    </p:spTree>
    <p:extLst>
      <p:ext uri="{BB962C8B-B14F-4D97-AF65-F5344CB8AC3E}">
        <p14:creationId xmlns:p14="http://schemas.microsoft.com/office/powerpoint/2010/main" val="28003072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r>
              <a:rPr lang="en-US" smtClean="0">
                <a:solidFill>
                  <a:prstClr val="black">
                    <a:tint val="75000"/>
                  </a:prstClr>
                </a:solidFill>
              </a:rPr>
              <a:t> Huff # </a:t>
            </a:r>
            <a:fld id="{EED1180A-C165-4293-9570-DE16445D07B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148381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r>
              <a:rPr lang="en-US" smtClean="0">
                <a:solidFill>
                  <a:prstClr val="black">
                    <a:tint val="75000"/>
                  </a:prstClr>
                </a:solidFill>
              </a:rPr>
              <a:t> Huff # </a:t>
            </a:r>
            <a:fld id="{9909910B-381B-4549-8EED-5F24EF3530FE}"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532713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r>
              <a:rPr lang="en-US" smtClean="0">
                <a:solidFill>
                  <a:prstClr val="black">
                    <a:tint val="75000"/>
                  </a:prstClr>
                </a:solidFill>
              </a:rPr>
              <a:t> Huff # </a:t>
            </a:r>
            <a:fld id="{7511A127-D7B6-477D-8F8A-A60812CCC2EB}"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242373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24C36-8D52-4BB5-ABD7-E327492BCAFA}" type="datetimeFigureOut">
              <a:rPr lang="en-US" smtClean="0">
                <a:solidFill>
                  <a:prstClr val="black">
                    <a:tint val="75000"/>
                  </a:prstClr>
                </a:solidFill>
              </a:rPr>
              <a:pPr/>
              <a:t>9/8/2013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r>
              <a:rPr lang="en-US" smtClean="0">
                <a:solidFill>
                  <a:prstClr val="black">
                    <a:tint val="75000"/>
                  </a:prstClr>
                </a:solidFill>
              </a:rPr>
              <a:t> Huff # </a:t>
            </a:r>
            <a:fld id="{3F36317A-4FFB-4F02-B842-AE6E13507BE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418902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E7ECAA2F-5CDF-4EE2-B9AE-F59DF5CD94D4}"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14777387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720B8575-8DB4-4803-8D5B-CDE2523B201F}"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16028408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CE01D58D-CEA1-482F-9139-F6AA807EEAE1}"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36406861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552A5A04-EAD6-48E2-BA21-861EC93E6D4B}"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4654956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5CF68411-0839-4130-8DF3-1226D71DC3E8}"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30635025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559B222F-4831-41EB-A140-6FE9D20CD54B}"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3225085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r>
              <a:rPr lang="en-US"/>
              <a:t>  # </a:t>
            </a:r>
            <a:fld id="{2D55DAC8-75B3-410E-B99A-8CA0B4E51EFB}" type="slidenum">
              <a:rPr lang="en-US"/>
              <a:pPr>
                <a:defRPr/>
              </a:pPr>
              <a:t>‹#›</a:t>
            </a:fld>
            <a:endParaRPr lang="en-US"/>
          </a:p>
        </p:txBody>
      </p:sp>
    </p:spTree>
    <p:extLst>
      <p:ext uri="{BB962C8B-B14F-4D97-AF65-F5344CB8AC3E}">
        <p14:creationId xmlns:p14="http://schemas.microsoft.com/office/powerpoint/2010/main" val="33103952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66EB3E4F-F4CC-4F0C-99D7-5AA11DA19C1F}"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29825366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3F2252DF-03D9-47D0-951F-7DBC81D427C0}"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20249831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F3693BE8-8A57-4FE2-BE77-1E68E7F3F266}"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41247956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C9C5148E-72DA-4CF8-A8E6-0044499D1748}"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25491809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solidFill>
                  <a:srgbClr val="FFFF00"/>
                </a:solidFill>
              </a:rPr>
              <a:t>  # </a:t>
            </a:r>
            <a:fld id="{399A5457-BE07-4774-98F9-6E70E2EF2385}" type="slidenum">
              <a:rPr lang="en-US">
                <a:solidFill>
                  <a:srgbClr val="FFFF00"/>
                </a:solidFill>
              </a:rPr>
              <a:pPr>
                <a:defRPr/>
              </a:pPr>
              <a:t>‹#›</a:t>
            </a:fld>
            <a:endParaRPr lang="en-US">
              <a:solidFill>
                <a:srgbClr val="FFFF00"/>
              </a:solidFill>
            </a:endParaRPr>
          </a:p>
        </p:txBody>
      </p:sp>
    </p:spTree>
    <p:extLst>
      <p:ext uri="{BB962C8B-B14F-4D97-AF65-F5344CB8AC3E}">
        <p14:creationId xmlns:p14="http://schemas.microsoft.com/office/powerpoint/2010/main" val="18636746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4572000"/>
            <a:ext cx="7848600" cy="762000"/>
          </a:xfrm>
        </p:spPr>
        <p:txBody>
          <a:bodyPr/>
          <a:lstStyle>
            <a:lvl1pPr>
              <a:defRPr>
                <a:solidFill>
                  <a:schemeClr val="tx1"/>
                </a:solidFill>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52400" y="5410200"/>
            <a:ext cx="7848600" cy="457200"/>
          </a:xfrm>
        </p:spPr>
        <p:txBody>
          <a:bodyPr anchor="ctr"/>
          <a:lstStyle>
            <a:lvl1pPr marL="0" indent="0">
              <a:buFontTx/>
              <a:buNone/>
              <a:tabLst>
                <a:tab pos="4919663" algn="l"/>
              </a:tabLst>
              <a:defRPr sz="2400"/>
            </a:lvl1pPr>
          </a:lstStyle>
          <a:p>
            <a:r>
              <a:rPr lang="en-US" smtClean="0"/>
              <a:t>Click to edit Master subtitle style</a:t>
            </a:r>
            <a:endParaRPr lang="en-AU"/>
          </a:p>
        </p:txBody>
      </p:sp>
      <p:sp>
        <p:nvSpPr>
          <p:cNvPr id="3174" name="Rectangle 102"/>
          <p:cNvSpPr>
            <a:spLocks noGrp="1" noChangeArrowheads="1"/>
          </p:cNvSpPr>
          <p:nvPr>
            <p:ph type="dt" sz="half" idx="2"/>
          </p:nvPr>
        </p:nvSpPr>
        <p:spPr/>
        <p:txBody>
          <a:bodyPr/>
          <a:lstStyle>
            <a:lvl1pPr>
              <a:defRPr/>
            </a:lvl1pPr>
          </a:lstStyle>
          <a:p>
            <a:endParaRPr lang="en-AU">
              <a:solidFill>
                <a:srgbClr val="000066"/>
              </a:solidFill>
            </a:endParaRPr>
          </a:p>
        </p:txBody>
      </p:sp>
      <p:sp>
        <p:nvSpPr>
          <p:cNvPr id="3175" name="Rectangle 103"/>
          <p:cNvSpPr>
            <a:spLocks noGrp="1" noChangeArrowheads="1"/>
          </p:cNvSpPr>
          <p:nvPr>
            <p:ph type="ftr" sz="quarter" idx="3"/>
          </p:nvPr>
        </p:nvSpPr>
        <p:spPr/>
        <p:txBody>
          <a:bodyPr/>
          <a:lstStyle>
            <a:lvl1pPr>
              <a:defRPr/>
            </a:lvl1pPr>
          </a:lstStyle>
          <a:p>
            <a:endParaRPr lang="en-AU">
              <a:solidFill>
                <a:srgbClr val="000066"/>
              </a:solidFill>
            </a:endParaRPr>
          </a:p>
        </p:txBody>
      </p:sp>
      <p:sp>
        <p:nvSpPr>
          <p:cNvPr id="3176" name="Rectangle 104"/>
          <p:cNvSpPr>
            <a:spLocks noGrp="1" noChangeArrowheads="1"/>
          </p:cNvSpPr>
          <p:nvPr>
            <p:ph type="sldNum" sz="quarter" idx="4"/>
          </p:nvPr>
        </p:nvSpPr>
        <p:spPr/>
        <p:txBody>
          <a:bodyPr/>
          <a:lstStyle>
            <a:lvl1pPr>
              <a:defRPr/>
            </a:lvl1pPr>
          </a:lstStyle>
          <a:p>
            <a:fld id="{786C9737-546D-47FB-AAB5-F258A7205BF6}"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39962097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AU">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8DEFBEB7-C591-47FC-A37E-EE74F8635427}"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29526968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AU">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AC8B06DC-22B5-4833-9292-D9E4B402AE19}"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34648290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52400" y="1447800"/>
            <a:ext cx="37719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076700" y="1447800"/>
            <a:ext cx="37719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solidFill>
                <a:srgbClr val="000066"/>
              </a:solidFill>
            </a:endParaRPr>
          </a:p>
        </p:txBody>
      </p:sp>
      <p:sp>
        <p:nvSpPr>
          <p:cNvPr id="6" name="Footer Placeholder 5"/>
          <p:cNvSpPr>
            <a:spLocks noGrp="1"/>
          </p:cNvSpPr>
          <p:nvPr>
            <p:ph type="ftr" sz="quarter" idx="11"/>
          </p:nvPr>
        </p:nvSpPr>
        <p:spPr/>
        <p:txBody>
          <a:bodyPr/>
          <a:lstStyle>
            <a:lvl1pPr>
              <a:defRPr/>
            </a:lvl1pPr>
          </a:lstStyle>
          <a:p>
            <a:endParaRPr lang="en-AU">
              <a:solidFill>
                <a:srgbClr val="000066"/>
              </a:solidFill>
            </a:endParaRPr>
          </a:p>
        </p:txBody>
      </p:sp>
      <p:sp>
        <p:nvSpPr>
          <p:cNvPr id="7" name="Slide Number Placeholder 6"/>
          <p:cNvSpPr>
            <a:spLocks noGrp="1"/>
          </p:cNvSpPr>
          <p:nvPr>
            <p:ph type="sldNum" sz="quarter" idx="12"/>
          </p:nvPr>
        </p:nvSpPr>
        <p:spPr/>
        <p:txBody>
          <a:bodyPr/>
          <a:lstStyle>
            <a:lvl1pPr>
              <a:defRPr/>
            </a:lvl1pPr>
          </a:lstStyle>
          <a:p>
            <a:fld id="{16534799-D0E7-4D15-9C26-FD5BE1589ED2}"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14843315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solidFill>
                <a:srgbClr val="000066"/>
              </a:solidFill>
            </a:endParaRPr>
          </a:p>
        </p:txBody>
      </p:sp>
      <p:sp>
        <p:nvSpPr>
          <p:cNvPr id="8" name="Footer Placeholder 7"/>
          <p:cNvSpPr>
            <a:spLocks noGrp="1"/>
          </p:cNvSpPr>
          <p:nvPr>
            <p:ph type="ftr" sz="quarter" idx="11"/>
          </p:nvPr>
        </p:nvSpPr>
        <p:spPr/>
        <p:txBody>
          <a:bodyPr/>
          <a:lstStyle>
            <a:lvl1pPr>
              <a:defRPr/>
            </a:lvl1pPr>
          </a:lstStyle>
          <a:p>
            <a:endParaRPr lang="en-AU">
              <a:solidFill>
                <a:srgbClr val="000066"/>
              </a:solidFill>
            </a:endParaRPr>
          </a:p>
        </p:txBody>
      </p:sp>
      <p:sp>
        <p:nvSpPr>
          <p:cNvPr id="9" name="Slide Number Placeholder 8"/>
          <p:cNvSpPr>
            <a:spLocks noGrp="1"/>
          </p:cNvSpPr>
          <p:nvPr>
            <p:ph type="sldNum" sz="quarter" idx="12"/>
          </p:nvPr>
        </p:nvSpPr>
        <p:spPr/>
        <p:txBody>
          <a:bodyPr/>
          <a:lstStyle>
            <a:lvl1pPr>
              <a:defRPr/>
            </a:lvl1pPr>
          </a:lstStyle>
          <a:p>
            <a:fld id="{9E31237F-8623-4E18-9F42-49E5C8A3D326}"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2491354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r>
              <a:rPr lang="en-US"/>
              <a:t>  # </a:t>
            </a:r>
            <a:fld id="{14BB6873-8EF3-4D0B-83F2-D0B7A8214F75}" type="slidenum">
              <a:rPr lang="en-US"/>
              <a:pPr>
                <a:defRPr/>
              </a:pPr>
              <a:t>‹#›</a:t>
            </a:fld>
            <a:endParaRPr lang="en-US"/>
          </a:p>
        </p:txBody>
      </p:sp>
    </p:spTree>
    <p:extLst>
      <p:ext uri="{BB962C8B-B14F-4D97-AF65-F5344CB8AC3E}">
        <p14:creationId xmlns:p14="http://schemas.microsoft.com/office/powerpoint/2010/main" val="124142836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solidFill>
                <a:srgbClr val="000066"/>
              </a:solidFill>
            </a:endParaRPr>
          </a:p>
        </p:txBody>
      </p:sp>
      <p:sp>
        <p:nvSpPr>
          <p:cNvPr id="4" name="Footer Placeholder 3"/>
          <p:cNvSpPr>
            <a:spLocks noGrp="1"/>
          </p:cNvSpPr>
          <p:nvPr>
            <p:ph type="ftr" sz="quarter" idx="11"/>
          </p:nvPr>
        </p:nvSpPr>
        <p:spPr/>
        <p:txBody>
          <a:bodyPr/>
          <a:lstStyle>
            <a:lvl1pPr>
              <a:defRPr/>
            </a:lvl1pPr>
          </a:lstStyle>
          <a:p>
            <a:endParaRPr lang="en-AU">
              <a:solidFill>
                <a:srgbClr val="000066"/>
              </a:solidFill>
            </a:endParaRPr>
          </a:p>
        </p:txBody>
      </p:sp>
      <p:sp>
        <p:nvSpPr>
          <p:cNvPr id="5" name="Slide Number Placeholder 4"/>
          <p:cNvSpPr>
            <a:spLocks noGrp="1"/>
          </p:cNvSpPr>
          <p:nvPr>
            <p:ph type="sldNum" sz="quarter" idx="12"/>
          </p:nvPr>
        </p:nvSpPr>
        <p:spPr/>
        <p:txBody>
          <a:bodyPr/>
          <a:lstStyle>
            <a:lvl1pPr>
              <a:defRPr/>
            </a:lvl1pPr>
          </a:lstStyle>
          <a:p>
            <a:fld id="{2F9FA6DB-0659-417C-A5B4-B0471267A56B}"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31103506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solidFill>
                <a:srgbClr val="000066"/>
              </a:solidFill>
            </a:endParaRPr>
          </a:p>
        </p:txBody>
      </p:sp>
      <p:sp>
        <p:nvSpPr>
          <p:cNvPr id="3" name="Footer Placeholder 2"/>
          <p:cNvSpPr>
            <a:spLocks noGrp="1"/>
          </p:cNvSpPr>
          <p:nvPr>
            <p:ph type="ftr" sz="quarter" idx="11"/>
          </p:nvPr>
        </p:nvSpPr>
        <p:spPr/>
        <p:txBody>
          <a:bodyPr/>
          <a:lstStyle>
            <a:lvl1pPr>
              <a:defRPr/>
            </a:lvl1pPr>
          </a:lstStyle>
          <a:p>
            <a:endParaRPr lang="en-AU">
              <a:solidFill>
                <a:srgbClr val="000066"/>
              </a:solidFill>
            </a:endParaRPr>
          </a:p>
        </p:txBody>
      </p:sp>
      <p:sp>
        <p:nvSpPr>
          <p:cNvPr id="4" name="Slide Number Placeholder 3"/>
          <p:cNvSpPr>
            <a:spLocks noGrp="1"/>
          </p:cNvSpPr>
          <p:nvPr>
            <p:ph type="sldNum" sz="quarter" idx="12"/>
          </p:nvPr>
        </p:nvSpPr>
        <p:spPr/>
        <p:txBody>
          <a:bodyPr/>
          <a:lstStyle>
            <a:lvl1pPr>
              <a:defRPr/>
            </a:lvl1pPr>
          </a:lstStyle>
          <a:p>
            <a:fld id="{C65F575F-1EDC-4326-B250-6BB40DE3A996}"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30246811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solidFill>
                <a:srgbClr val="000066"/>
              </a:solidFill>
            </a:endParaRPr>
          </a:p>
        </p:txBody>
      </p:sp>
      <p:sp>
        <p:nvSpPr>
          <p:cNvPr id="6" name="Footer Placeholder 5"/>
          <p:cNvSpPr>
            <a:spLocks noGrp="1"/>
          </p:cNvSpPr>
          <p:nvPr>
            <p:ph type="ftr" sz="quarter" idx="11"/>
          </p:nvPr>
        </p:nvSpPr>
        <p:spPr/>
        <p:txBody>
          <a:bodyPr/>
          <a:lstStyle>
            <a:lvl1pPr>
              <a:defRPr/>
            </a:lvl1pPr>
          </a:lstStyle>
          <a:p>
            <a:endParaRPr lang="en-AU">
              <a:solidFill>
                <a:srgbClr val="000066"/>
              </a:solidFill>
            </a:endParaRPr>
          </a:p>
        </p:txBody>
      </p:sp>
      <p:sp>
        <p:nvSpPr>
          <p:cNvPr id="7" name="Slide Number Placeholder 6"/>
          <p:cNvSpPr>
            <a:spLocks noGrp="1"/>
          </p:cNvSpPr>
          <p:nvPr>
            <p:ph type="sldNum" sz="quarter" idx="12"/>
          </p:nvPr>
        </p:nvSpPr>
        <p:spPr/>
        <p:txBody>
          <a:bodyPr/>
          <a:lstStyle>
            <a:lvl1pPr>
              <a:defRPr/>
            </a:lvl1pPr>
          </a:lstStyle>
          <a:p>
            <a:fld id="{E80A7C27-410F-44BD-BBDC-C91A199675BD}"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31219489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solidFill>
                <a:srgbClr val="000066"/>
              </a:solidFill>
            </a:endParaRPr>
          </a:p>
        </p:txBody>
      </p:sp>
      <p:sp>
        <p:nvSpPr>
          <p:cNvPr id="6" name="Footer Placeholder 5"/>
          <p:cNvSpPr>
            <a:spLocks noGrp="1"/>
          </p:cNvSpPr>
          <p:nvPr>
            <p:ph type="ftr" sz="quarter" idx="11"/>
          </p:nvPr>
        </p:nvSpPr>
        <p:spPr/>
        <p:txBody>
          <a:bodyPr/>
          <a:lstStyle>
            <a:lvl1pPr>
              <a:defRPr/>
            </a:lvl1pPr>
          </a:lstStyle>
          <a:p>
            <a:endParaRPr lang="en-AU">
              <a:solidFill>
                <a:srgbClr val="000066"/>
              </a:solidFill>
            </a:endParaRPr>
          </a:p>
        </p:txBody>
      </p:sp>
      <p:sp>
        <p:nvSpPr>
          <p:cNvPr id="7" name="Slide Number Placeholder 6"/>
          <p:cNvSpPr>
            <a:spLocks noGrp="1"/>
          </p:cNvSpPr>
          <p:nvPr>
            <p:ph type="sldNum" sz="quarter" idx="12"/>
          </p:nvPr>
        </p:nvSpPr>
        <p:spPr/>
        <p:txBody>
          <a:bodyPr/>
          <a:lstStyle>
            <a:lvl1pPr>
              <a:defRPr/>
            </a:lvl1pPr>
          </a:lstStyle>
          <a:p>
            <a:fld id="{EC0CE99B-3354-449B-95AB-603B24BE109D}"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6504196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AU">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381CE34B-CA54-409C-A294-76D745820E6E}"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10025156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24550" y="152400"/>
            <a:ext cx="1924050" cy="6019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152400" y="152400"/>
            <a:ext cx="561975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AU">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0FF8B85C-E6B6-4071-9A0A-E0A044197D56}"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1342065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sz="quarter" idx="10"/>
          </p:nvPr>
        </p:nvSpPr>
        <p:spPr>
          <a:ln/>
        </p:spPr>
        <p:txBody>
          <a:bodyPr/>
          <a:lstStyle>
            <a:lvl1pPr>
              <a:defRPr/>
            </a:lvl1pPr>
          </a:lstStyle>
          <a:p>
            <a:pPr>
              <a:defRPr/>
            </a:pPr>
            <a:r>
              <a:rPr lang="en-US"/>
              <a:t>  # </a:t>
            </a:r>
            <a:fld id="{BCD5C5D4-F2A8-4B85-A41F-D92CB5EF0A21}" type="slidenum">
              <a:rPr lang="en-US"/>
              <a:pPr>
                <a:defRPr/>
              </a:pPr>
              <a:t>‹#›</a:t>
            </a:fld>
            <a:endParaRPr lang="en-US"/>
          </a:p>
        </p:txBody>
      </p:sp>
    </p:spTree>
    <p:extLst>
      <p:ext uri="{BB962C8B-B14F-4D97-AF65-F5344CB8AC3E}">
        <p14:creationId xmlns:p14="http://schemas.microsoft.com/office/powerpoint/2010/main" val="745770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4"/>
          <p:cNvSpPr>
            <a:spLocks noGrp="1" noChangeArrowheads="1"/>
          </p:cNvSpPr>
          <p:nvPr>
            <p:ph type="sldNum" sz="quarter" idx="10"/>
          </p:nvPr>
        </p:nvSpPr>
        <p:spPr>
          <a:ln/>
        </p:spPr>
        <p:txBody>
          <a:bodyPr/>
          <a:lstStyle>
            <a:lvl1pPr>
              <a:defRPr/>
            </a:lvl1pPr>
          </a:lstStyle>
          <a:p>
            <a:pPr>
              <a:defRPr/>
            </a:pPr>
            <a:r>
              <a:rPr lang="en-US"/>
              <a:t>  # </a:t>
            </a:r>
            <a:fld id="{7C035CD2-922B-44BC-B010-BC068AB6C005}" type="slidenum">
              <a:rPr lang="en-US"/>
              <a:pPr>
                <a:defRPr/>
              </a:pPr>
              <a:t>‹#›</a:t>
            </a:fld>
            <a:endParaRPr lang="en-US"/>
          </a:p>
        </p:txBody>
      </p:sp>
    </p:spTree>
    <p:extLst>
      <p:ext uri="{BB962C8B-B14F-4D97-AF65-F5344CB8AC3E}">
        <p14:creationId xmlns:p14="http://schemas.microsoft.com/office/powerpoint/2010/main" val="3416099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r>
              <a:rPr lang="en-US"/>
              <a:t>  # </a:t>
            </a:r>
            <a:fld id="{446B4485-EDF1-459F-93DA-3084F26A43A8}" type="slidenum">
              <a:rPr lang="en-US"/>
              <a:pPr>
                <a:defRPr/>
              </a:pPr>
              <a:t>‹#›</a:t>
            </a:fld>
            <a:endParaRPr lang="en-US"/>
          </a:p>
        </p:txBody>
      </p:sp>
    </p:spTree>
    <p:extLst>
      <p:ext uri="{BB962C8B-B14F-4D97-AF65-F5344CB8AC3E}">
        <p14:creationId xmlns:p14="http://schemas.microsoft.com/office/powerpoint/2010/main" val="3126490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r>
              <a:rPr lang="en-US"/>
              <a:t>  # </a:t>
            </a:r>
            <a:fld id="{75B289C0-A604-4DEA-8B44-2ED79B2CBB99}" type="slidenum">
              <a:rPr lang="en-US"/>
              <a:pPr>
                <a:defRPr/>
              </a:pPr>
              <a:t>‹#›</a:t>
            </a:fld>
            <a:endParaRPr lang="en-US"/>
          </a:p>
        </p:txBody>
      </p:sp>
    </p:spTree>
    <p:extLst>
      <p:ext uri="{BB962C8B-B14F-4D97-AF65-F5344CB8AC3E}">
        <p14:creationId xmlns:p14="http://schemas.microsoft.com/office/powerpoint/2010/main" val="1947400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r>
              <a:rPr lang="en-US"/>
              <a:t>  # </a:t>
            </a:r>
            <a:fld id="{F34D931D-F87B-4E9C-A06C-C44A380E44A5}" type="slidenum">
              <a:rPr lang="en-US"/>
              <a:pPr>
                <a:defRPr/>
              </a:pPr>
              <a:t>‹#›</a:t>
            </a:fld>
            <a:endParaRPr lang="en-US"/>
          </a:p>
        </p:txBody>
      </p:sp>
    </p:spTree>
    <p:extLst>
      <p:ext uri="{BB962C8B-B14F-4D97-AF65-F5344CB8AC3E}">
        <p14:creationId xmlns:p14="http://schemas.microsoft.com/office/powerpoint/2010/main" val="214310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AutoShape 2"/>
          <p:cNvSpPr>
            <a:spLocks noChangeArrowheads="1"/>
          </p:cNvSpPr>
          <p:nvPr/>
        </p:nvSpPr>
        <p:spPr bwMode="auto">
          <a:xfrm flipV="1">
            <a:off x="0" y="0"/>
            <a:ext cx="9144000" cy="806450"/>
          </a:xfrm>
          <a:prstGeom prst="roundRect">
            <a:avLst>
              <a:gd name="adj" fmla="val 0"/>
            </a:avLst>
          </a:prstGeom>
          <a:gradFill rotWithShape="0">
            <a:gsLst>
              <a:gs pos="0">
                <a:srgbClr val="00004F"/>
              </a:gs>
              <a:gs pos="100000">
                <a:srgbClr val="0000FF"/>
              </a:gs>
            </a:gsLst>
            <a:lin ang="5400000" scaled="1"/>
          </a:gradFill>
          <a:ln w="9525">
            <a:noFill/>
            <a:round/>
            <a:headEnd/>
            <a:tailEnd/>
          </a:ln>
          <a:effectLst/>
        </p:spPr>
        <p:txBody>
          <a:bodyPr wrap="none" anchor="ctr"/>
          <a:lstStyle/>
          <a:p>
            <a:pPr algn="ctr" eaLnBrk="0" hangingPunct="0">
              <a:defRPr/>
            </a:pPr>
            <a:endParaRPr lang="en-US">
              <a:cs typeface="+mn-cs"/>
            </a:endParaRPr>
          </a:p>
        </p:txBody>
      </p:sp>
      <p:sp>
        <p:nvSpPr>
          <p:cNvPr id="61444" name="Rectangle 4"/>
          <p:cNvSpPr>
            <a:spLocks noGrp="1" noChangeArrowheads="1"/>
          </p:cNvSpPr>
          <p:nvPr>
            <p:ph type="sldNum" sz="quarter" idx="4"/>
          </p:nvPr>
        </p:nvSpPr>
        <p:spPr bwMode="auto">
          <a:xfrm>
            <a:off x="8137525" y="6429375"/>
            <a:ext cx="949325"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pitchFamily="34" charset="0"/>
                <a:cs typeface="+mn-cs"/>
              </a:defRPr>
            </a:lvl1pPr>
          </a:lstStyle>
          <a:p>
            <a:pPr>
              <a:defRPr/>
            </a:pPr>
            <a:r>
              <a:rPr lang="en-US"/>
              <a:t>  # </a:t>
            </a:r>
            <a:fld id="{F66C75B6-E684-437A-A6AD-976B3EF5241C}"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hdr="0" ftr="0" dt="0"/>
  <p:txStyles>
    <p:titleStyle>
      <a:lvl1pPr algn="ctr" defTabSz="820738" rtl="0" eaLnBrk="0" fontAlgn="base" hangingPunct="0">
        <a:spcBef>
          <a:spcPct val="0"/>
        </a:spcBef>
        <a:spcAft>
          <a:spcPct val="0"/>
        </a:spcAft>
        <a:defRPr sz="3900">
          <a:solidFill>
            <a:schemeClr val="tx2"/>
          </a:solidFill>
          <a:latin typeface="+mj-lt"/>
          <a:ea typeface="+mj-ea"/>
          <a:cs typeface="+mj-cs"/>
        </a:defRPr>
      </a:lvl1pPr>
      <a:lvl2pPr algn="ctr" defTabSz="820738" rtl="0" eaLnBrk="0" fontAlgn="base" hangingPunct="0">
        <a:spcBef>
          <a:spcPct val="0"/>
        </a:spcBef>
        <a:spcAft>
          <a:spcPct val="0"/>
        </a:spcAft>
        <a:defRPr sz="3900">
          <a:solidFill>
            <a:schemeClr val="tx2"/>
          </a:solidFill>
          <a:latin typeface="Times New Roman" pitchFamily="18" charset="0"/>
        </a:defRPr>
      </a:lvl2pPr>
      <a:lvl3pPr algn="ctr" defTabSz="820738" rtl="0" eaLnBrk="0" fontAlgn="base" hangingPunct="0">
        <a:spcBef>
          <a:spcPct val="0"/>
        </a:spcBef>
        <a:spcAft>
          <a:spcPct val="0"/>
        </a:spcAft>
        <a:defRPr sz="3900">
          <a:solidFill>
            <a:schemeClr val="tx2"/>
          </a:solidFill>
          <a:latin typeface="Times New Roman" pitchFamily="18" charset="0"/>
        </a:defRPr>
      </a:lvl3pPr>
      <a:lvl4pPr algn="ctr" defTabSz="820738" rtl="0" eaLnBrk="0" fontAlgn="base" hangingPunct="0">
        <a:spcBef>
          <a:spcPct val="0"/>
        </a:spcBef>
        <a:spcAft>
          <a:spcPct val="0"/>
        </a:spcAft>
        <a:defRPr sz="3900">
          <a:solidFill>
            <a:schemeClr val="tx2"/>
          </a:solidFill>
          <a:latin typeface="Times New Roman" pitchFamily="18" charset="0"/>
        </a:defRPr>
      </a:lvl4pPr>
      <a:lvl5pPr algn="ctr" defTabSz="820738" rtl="0" eaLnBrk="0" fontAlgn="base" hangingPunct="0">
        <a:spcBef>
          <a:spcPct val="0"/>
        </a:spcBef>
        <a:spcAft>
          <a:spcPct val="0"/>
        </a:spcAft>
        <a:defRPr sz="3900">
          <a:solidFill>
            <a:schemeClr val="tx2"/>
          </a:solidFill>
          <a:latin typeface="Times New Roman" pitchFamily="18" charset="0"/>
        </a:defRPr>
      </a:lvl5pPr>
      <a:lvl6pPr marL="457200" algn="ctr" defTabSz="820738" rtl="0" eaLnBrk="0" fontAlgn="base" hangingPunct="0">
        <a:spcBef>
          <a:spcPct val="0"/>
        </a:spcBef>
        <a:spcAft>
          <a:spcPct val="0"/>
        </a:spcAft>
        <a:defRPr sz="3900">
          <a:solidFill>
            <a:schemeClr val="tx2"/>
          </a:solidFill>
          <a:latin typeface="Times New Roman" pitchFamily="18" charset="0"/>
        </a:defRPr>
      </a:lvl6pPr>
      <a:lvl7pPr marL="914400" algn="ctr" defTabSz="820738" rtl="0" eaLnBrk="0" fontAlgn="base" hangingPunct="0">
        <a:spcBef>
          <a:spcPct val="0"/>
        </a:spcBef>
        <a:spcAft>
          <a:spcPct val="0"/>
        </a:spcAft>
        <a:defRPr sz="3900">
          <a:solidFill>
            <a:schemeClr val="tx2"/>
          </a:solidFill>
          <a:latin typeface="Times New Roman" pitchFamily="18" charset="0"/>
        </a:defRPr>
      </a:lvl7pPr>
      <a:lvl8pPr marL="1371600" algn="ctr" defTabSz="820738" rtl="0" eaLnBrk="0" fontAlgn="base" hangingPunct="0">
        <a:spcBef>
          <a:spcPct val="0"/>
        </a:spcBef>
        <a:spcAft>
          <a:spcPct val="0"/>
        </a:spcAft>
        <a:defRPr sz="3900">
          <a:solidFill>
            <a:schemeClr val="tx2"/>
          </a:solidFill>
          <a:latin typeface="Times New Roman" pitchFamily="18" charset="0"/>
        </a:defRPr>
      </a:lvl8pPr>
      <a:lvl9pPr marL="1828800" algn="ctr" defTabSz="820738" rtl="0" eaLnBrk="0" fontAlgn="base" hangingPunct="0">
        <a:spcBef>
          <a:spcPct val="0"/>
        </a:spcBef>
        <a:spcAft>
          <a:spcPct val="0"/>
        </a:spcAft>
        <a:defRPr sz="3900">
          <a:solidFill>
            <a:schemeClr val="tx2"/>
          </a:solidFill>
          <a:latin typeface="Times New Roman" pitchFamily="18" charset="0"/>
        </a:defRPr>
      </a:lvl9pPr>
    </p:titleStyle>
    <p:bodyStyle>
      <a:lvl1pPr marL="307975" indent="-307975" algn="l" defTabSz="820738" rtl="0" eaLnBrk="0" fontAlgn="base" hangingPunct="0">
        <a:spcBef>
          <a:spcPct val="20000"/>
        </a:spcBef>
        <a:spcAft>
          <a:spcPct val="0"/>
        </a:spcAft>
        <a:buChar char="•"/>
        <a:defRPr sz="2900">
          <a:solidFill>
            <a:schemeClr val="tx1"/>
          </a:solidFill>
          <a:latin typeface="+mn-lt"/>
          <a:ea typeface="+mn-ea"/>
          <a:cs typeface="+mn-cs"/>
        </a:defRPr>
      </a:lvl1pPr>
      <a:lvl2pPr marL="666750" indent="-257175" algn="l" defTabSz="820738" rtl="0" eaLnBrk="0" fontAlgn="base" hangingPunct="0">
        <a:spcBef>
          <a:spcPct val="20000"/>
        </a:spcBef>
        <a:spcAft>
          <a:spcPct val="0"/>
        </a:spcAft>
        <a:buChar char="–"/>
        <a:defRPr sz="2500">
          <a:solidFill>
            <a:schemeClr val="tx1"/>
          </a:solidFill>
          <a:latin typeface="+mn-lt"/>
        </a:defRPr>
      </a:lvl2pPr>
      <a:lvl3pPr marL="1025525" indent="-204788" algn="l" defTabSz="820738" rtl="0" eaLnBrk="0" fontAlgn="base" hangingPunct="0">
        <a:spcBef>
          <a:spcPct val="20000"/>
        </a:spcBef>
        <a:spcAft>
          <a:spcPct val="0"/>
        </a:spcAft>
        <a:buChar char="•"/>
        <a:defRPr sz="2200">
          <a:solidFill>
            <a:schemeClr val="tx1"/>
          </a:solidFill>
          <a:latin typeface="+mn-lt"/>
        </a:defRPr>
      </a:lvl3pPr>
      <a:lvl4pPr marL="1436688" indent="-206375" algn="l" defTabSz="820738" rtl="0" eaLnBrk="0" fontAlgn="base" hangingPunct="0">
        <a:spcBef>
          <a:spcPct val="20000"/>
        </a:spcBef>
        <a:spcAft>
          <a:spcPct val="0"/>
        </a:spcAft>
        <a:buChar char="–"/>
        <a:defRPr>
          <a:solidFill>
            <a:schemeClr val="tx1"/>
          </a:solidFill>
          <a:latin typeface="+mn-lt"/>
        </a:defRPr>
      </a:lvl4pPr>
      <a:lvl5pPr marL="1846263" indent="-204788" algn="l" defTabSz="820738" rtl="0" eaLnBrk="0" fontAlgn="base" hangingPunct="0">
        <a:spcBef>
          <a:spcPct val="20000"/>
        </a:spcBef>
        <a:spcAft>
          <a:spcPct val="0"/>
        </a:spcAft>
        <a:buChar char="»"/>
        <a:defRPr>
          <a:solidFill>
            <a:schemeClr val="tx1"/>
          </a:solidFill>
          <a:latin typeface="+mn-lt"/>
        </a:defRPr>
      </a:lvl5pPr>
      <a:lvl6pPr marL="2303463" indent="-204788" algn="l" defTabSz="820738" rtl="0" eaLnBrk="0" fontAlgn="base" hangingPunct="0">
        <a:spcBef>
          <a:spcPct val="20000"/>
        </a:spcBef>
        <a:spcAft>
          <a:spcPct val="0"/>
        </a:spcAft>
        <a:buChar char="»"/>
        <a:defRPr>
          <a:solidFill>
            <a:schemeClr val="tx1"/>
          </a:solidFill>
          <a:latin typeface="+mn-lt"/>
        </a:defRPr>
      </a:lvl6pPr>
      <a:lvl7pPr marL="2760663" indent="-204788" algn="l" defTabSz="820738" rtl="0" eaLnBrk="0" fontAlgn="base" hangingPunct="0">
        <a:spcBef>
          <a:spcPct val="20000"/>
        </a:spcBef>
        <a:spcAft>
          <a:spcPct val="0"/>
        </a:spcAft>
        <a:buChar char="»"/>
        <a:defRPr>
          <a:solidFill>
            <a:schemeClr val="tx1"/>
          </a:solidFill>
          <a:latin typeface="+mn-lt"/>
        </a:defRPr>
      </a:lvl7pPr>
      <a:lvl8pPr marL="3217863" indent="-204788" algn="l" defTabSz="820738" rtl="0" eaLnBrk="0" fontAlgn="base" hangingPunct="0">
        <a:spcBef>
          <a:spcPct val="20000"/>
        </a:spcBef>
        <a:spcAft>
          <a:spcPct val="0"/>
        </a:spcAft>
        <a:buChar char="»"/>
        <a:defRPr>
          <a:solidFill>
            <a:schemeClr val="tx1"/>
          </a:solidFill>
          <a:latin typeface="+mn-lt"/>
        </a:defRPr>
      </a:lvl8pPr>
      <a:lvl9pPr marL="3675063" indent="-204788" algn="l" defTabSz="820738" rtl="0" eaLnBrk="0" fontAlgn="base" hangingPunct="0">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F24C36-8D52-4BB5-ABD7-E327492BCAFA}" type="datetimeFigureOut">
              <a:rPr lang="en-US" smtClean="0">
                <a:solidFill>
                  <a:prstClr val="black">
                    <a:tint val="75000"/>
                  </a:prstClr>
                </a:solidFill>
                <a:cs typeface="+mn-cs"/>
              </a:rPr>
              <a:pPr/>
              <a:t>9/8/2013</a:t>
            </a:fld>
            <a:endParaRPr lang="en-US">
              <a:solidFill>
                <a:prstClr val="black">
                  <a:tint val="75000"/>
                </a:prstClr>
              </a:solidFill>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r>
              <a:rPr lang="en-US" smtClean="0">
                <a:solidFill>
                  <a:prstClr val="black">
                    <a:tint val="75000"/>
                  </a:prstClr>
                </a:solidFill>
                <a:cs typeface="+mn-cs"/>
              </a:rPr>
              <a:t> Huff # </a:t>
            </a:r>
            <a:fld id="{963D0404-8DFB-4C5F-93F6-6251A456D91E}" type="slidenum">
              <a:rPr lang="en-US" smtClean="0">
                <a:solidFill>
                  <a:prstClr val="black">
                    <a:tint val="75000"/>
                  </a:prstClr>
                </a:solidFill>
                <a:cs typeface="+mn-cs"/>
              </a:rPr>
              <a:pPr>
                <a:defRPr/>
              </a:pPr>
              <a:t>‹#›</a:t>
            </a:fld>
            <a:endParaRPr lang="en-US">
              <a:solidFill>
                <a:prstClr val="black">
                  <a:tint val="75000"/>
                </a:prstClr>
              </a:solidFill>
              <a:cs typeface="+mn-cs"/>
            </a:endParaRPr>
          </a:p>
        </p:txBody>
      </p:sp>
    </p:spTree>
    <p:extLst>
      <p:ext uri="{BB962C8B-B14F-4D97-AF65-F5344CB8AC3E}">
        <p14:creationId xmlns:p14="http://schemas.microsoft.com/office/powerpoint/2010/main" val="419175331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AutoShape 2"/>
          <p:cNvSpPr>
            <a:spLocks noChangeArrowheads="1"/>
          </p:cNvSpPr>
          <p:nvPr/>
        </p:nvSpPr>
        <p:spPr bwMode="auto">
          <a:xfrm flipV="1">
            <a:off x="0" y="0"/>
            <a:ext cx="9144000" cy="806450"/>
          </a:xfrm>
          <a:prstGeom prst="roundRect">
            <a:avLst>
              <a:gd name="adj" fmla="val 0"/>
            </a:avLst>
          </a:prstGeom>
          <a:gradFill rotWithShape="0">
            <a:gsLst>
              <a:gs pos="0">
                <a:srgbClr val="00004F"/>
              </a:gs>
              <a:gs pos="100000">
                <a:srgbClr val="0000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hangingPunct="0"/>
            <a:endParaRPr lang="en-US">
              <a:solidFill>
                <a:srgbClr val="FFFF00"/>
              </a:solidFill>
              <a:cs typeface="+mn-cs"/>
            </a:endParaRPr>
          </a:p>
        </p:txBody>
      </p:sp>
      <p:sp>
        <p:nvSpPr>
          <p:cNvPr id="93187" name="Rectangle 3"/>
          <p:cNvSpPr>
            <a:spLocks noGrp="1" noChangeArrowheads="1"/>
          </p:cNvSpPr>
          <p:nvPr>
            <p:ph type="sldNum" sz="quarter" idx="4"/>
          </p:nvPr>
        </p:nvSpPr>
        <p:spPr bwMode="auto">
          <a:xfrm>
            <a:off x="8137525" y="6429375"/>
            <a:ext cx="949325"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r>
              <a:rPr lang="en-US">
                <a:solidFill>
                  <a:srgbClr val="FFFF00"/>
                </a:solidFill>
                <a:cs typeface="+mn-cs"/>
              </a:rPr>
              <a:t>  # </a:t>
            </a:r>
            <a:fld id="{7AC627F2-32F5-45A1-8C93-2E8D06E0A922}" type="slidenum">
              <a:rPr lang="en-US">
                <a:solidFill>
                  <a:srgbClr val="FFFF00"/>
                </a:solidFill>
                <a:cs typeface="+mn-cs"/>
              </a:rPr>
              <a:pPr>
                <a:defRPr/>
              </a:pPr>
              <a:t>‹#›</a:t>
            </a:fld>
            <a:endParaRPr lang="en-US">
              <a:solidFill>
                <a:srgbClr val="FFFF00"/>
              </a:solidFill>
              <a:cs typeface="+mn-cs"/>
            </a:endParaRPr>
          </a:p>
        </p:txBody>
      </p:sp>
    </p:spTree>
    <p:extLst>
      <p:ext uri="{BB962C8B-B14F-4D97-AF65-F5344CB8AC3E}">
        <p14:creationId xmlns:p14="http://schemas.microsoft.com/office/powerpoint/2010/main" val="736592339"/>
      </p:ext>
    </p:extLst>
  </p:cSld>
  <p:clrMap bg1="dk2" tx1="lt1" bg2="dk1"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820738" rtl="0" eaLnBrk="0" fontAlgn="base" hangingPunct="0">
        <a:spcBef>
          <a:spcPct val="0"/>
        </a:spcBef>
        <a:spcAft>
          <a:spcPct val="0"/>
        </a:spcAft>
        <a:defRPr sz="3900">
          <a:solidFill>
            <a:schemeClr val="tx2"/>
          </a:solidFill>
          <a:latin typeface="+mj-lt"/>
          <a:ea typeface="+mj-ea"/>
          <a:cs typeface="+mj-cs"/>
        </a:defRPr>
      </a:lvl1pPr>
      <a:lvl2pPr algn="ctr" defTabSz="820738" rtl="0" eaLnBrk="0" fontAlgn="base" hangingPunct="0">
        <a:spcBef>
          <a:spcPct val="0"/>
        </a:spcBef>
        <a:spcAft>
          <a:spcPct val="0"/>
        </a:spcAft>
        <a:defRPr sz="3900">
          <a:solidFill>
            <a:schemeClr val="tx2"/>
          </a:solidFill>
          <a:latin typeface="Times New Roman" pitchFamily="18" charset="0"/>
        </a:defRPr>
      </a:lvl2pPr>
      <a:lvl3pPr algn="ctr" defTabSz="820738" rtl="0" eaLnBrk="0" fontAlgn="base" hangingPunct="0">
        <a:spcBef>
          <a:spcPct val="0"/>
        </a:spcBef>
        <a:spcAft>
          <a:spcPct val="0"/>
        </a:spcAft>
        <a:defRPr sz="3900">
          <a:solidFill>
            <a:schemeClr val="tx2"/>
          </a:solidFill>
          <a:latin typeface="Times New Roman" pitchFamily="18" charset="0"/>
        </a:defRPr>
      </a:lvl3pPr>
      <a:lvl4pPr algn="ctr" defTabSz="820738" rtl="0" eaLnBrk="0" fontAlgn="base" hangingPunct="0">
        <a:spcBef>
          <a:spcPct val="0"/>
        </a:spcBef>
        <a:spcAft>
          <a:spcPct val="0"/>
        </a:spcAft>
        <a:defRPr sz="3900">
          <a:solidFill>
            <a:schemeClr val="tx2"/>
          </a:solidFill>
          <a:latin typeface="Times New Roman" pitchFamily="18" charset="0"/>
        </a:defRPr>
      </a:lvl4pPr>
      <a:lvl5pPr algn="ctr" defTabSz="820738" rtl="0" eaLnBrk="0" fontAlgn="base" hangingPunct="0">
        <a:spcBef>
          <a:spcPct val="0"/>
        </a:spcBef>
        <a:spcAft>
          <a:spcPct val="0"/>
        </a:spcAft>
        <a:defRPr sz="3900">
          <a:solidFill>
            <a:schemeClr val="tx2"/>
          </a:solidFill>
          <a:latin typeface="Times New Roman" pitchFamily="18" charset="0"/>
        </a:defRPr>
      </a:lvl5pPr>
      <a:lvl6pPr marL="457200" algn="ctr" defTabSz="820738" rtl="0" fontAlgn="base">
        <a:spcBef>
          <a:spcPct val="0"/>
        </a:spcBef>
        <a:spcAft>
          <a:spcPct val="0"/>
        </a:spcAft>
        <a:defRPr sz="3900">
          <a:solidFill>
            <a:schemeClr val="tx2"/>
          </a:solidFill>
          <a:latin typeface="Times New Roman" pitchFamily="18" charset="0"/>
        </a:defRPr>
      </a:lvl6pPr>
      <a:lvl7pPr marL="914400" algn="ctr" defTabSz="820738" rtl="0" fontAlgn="base">
        <a:spcBef>
          <a:spcPct val="0"/>
        </a:spcBef>
        <a:spcAft>
          <a:spcPct val="0"/>
        </a:spcAft>
        <a:defRPr sz="3900">
          <a:solidFill>
            <a:schemeClr val="tx2"/>
          </a:solidFill>
          <a:latin typeface="Times New Roman" pitchFamily="18" charset="0"/>
        </a:defRPr>
      </a:lvl7pPr>
      <a:lvl8pPr marL="1371600" algn="ctr" defTabSz="820738" rtl="0" fontAlgn="base">
        <a:spcBef>
          <a:spcPct val="0"/>
        </a:spcBef>
        <a:spcAft>
          <a:spcPct val="0"/>
        </a:spcAft>
        <a:defRPr sz="3900">
          <a:solidFill>
            <a:schemeClr val="tx2"/>
          </a:solidFill>
          <a:latin typeface="Times New Roman" pitchFamily="18" charset="0"/>
        </a:defRPr>
      </a:lvl8pPr>
      <a:lvl9pPr marL="1828800" algn="ctr" defTabSz="820738" rtl="0" fontAlgn="base">
        <a:spcBef>
          <a:spcPct val="0"/>
        </a:spcBef>
        <a:spcAft>
          <a:spcPct val="0"/>
        </a:spcAft>
        <a:defRPr sz="3900">
          <a:solidFill>
            <a:schemeClr val="tx2"/>
          </a:solidFill>
          <a:latin typeface="Times New Roman" pitchFamily="18" charset="0"/>
        </a:defRPr>
      </a:lvl9pPr>
    </p:titleStyle>
    <p:bodyStyle>
      <a:lvl1pPr marL="307975" indent="-307975" algn="l" defTabSz="820738" rtl="0" eaLnBrk="0" fontAlgn="base" hangingPunct="0">
        <a:spcBef>
          <a:spcPct val="20000"/>
        </a:spcBef>
        <a:spcAft>
          <a:spcPct val="0"/>
        </a:spcAft>
        <a:buChar char="•"/>
        <a:defRPr sz="2900">
          <a:solidFill>
            <a:schemeClr val="tx1"/>
          </a:solidFill>
          <a:latin typeface="+mn-lt"/>
          <a:ea typeface="+mn-ea"/>
          <a:cs typeface="+mn-cs"/>
        </a:defRPr>
      </a:lvl1pPr>
      <a:lvl2pPr marL="666750" indent="-257175" algn="l" defTabSz="820738" rtl="0" eaLnBrk="0" fontAlgn="base" hangingPunct="0">
        <a:spcBef>
          <a:spcPct val="20000"/>
        </a:spcBef>
        <a:spcAft>
          <a:spcPct val="0"/>
        </a:spcAft>
        <a:buChar char="–"/>
        <a:defRPr sz="2500">
          <a:solidFill>
            <a:schemeClr val="tx1"/>
          </a:solidFill>
          <a:latin typeface="+mn-lt"/>
        </a:defRPr>
      </a:lvl2pPr>
      <a:lvl3pPr marL="1025525" indent="-204788" algn="l" defTabSz="820738" rtl="0" eaLnBrk="0" fontAlgn="base" hangingPunct="0">
        <a:spcBef>
          <a:spcPct val="20000"/>
        </a:spcBef>
        <a:spcAft>
          <a:spcPct val="0"/>
        </a:spcAft>
        <a:buChar char="•"/>
        <a:defRPr sz="2200">
          <a:solidFill>
            <a:schemeClr val="tx1"/>
          </a:solidFill>
          <a:latin typeface="+mn-lt"/>
        </a:defRPr>
      </a:lvl3pPr>
      <a:lvl4pPr marL="1436688" indent="-206375" algn="l" defTabSz="820738" rtl="0" eaLnBrk="0" fontAlgn="base" hangingPunct="0">
        <a:spcBef>
          <a:spcPct val="20000"/>
        </a:spcBef>
        <a:spcAft>
          <a:spcPct val="0"/>
        </a:spcAft>
        <a:buChar char="–"/>
        <a:defRPr>
          <a:solidFill>
            <a:schemeClr val="tx1"/>
          </a:solidFill>
          <a:latin typeface="+mn-lt"/>
        </a:defRPr>
      </a:lvl4pPr>
      <a:lvl5pPr marL="1846263" indent="-204788" algn="l" defTabSz="820738" rtl="0" eaLnBrk="0" fontAlgn="base" hangingPunct="0">
        <a:spcBef>
          <a:spcPct val="20000"/>
        </a:spcBef>
        <a:spcAft>
          <a:spcPct val="0"/>
        </a:spcAft>
        <a:buChar char="»"/>
        <a:defRPr>
          <a:solidFill>
            <a:schemeClr val="tx1"/>
          </a:solidFill>
          <a:latin typeface="+mn-lt"/>
        </a:defRPr>
      </a:lvl5pPr>
      <a:lvl6pPr marL="2303463" indent="-204788" algn="l" defTabSz="820738" rtl="0" fontAlgn="base">
        <a:spcBef>
          <a:spcPct val="20000"/>
        </a:spcBef>
        <a:spcAft>
          <a:spcPct val="0"/>
        </a:spcAft>
        <a:buChar char="»"/>
        <a:defRPr>
          <a:solidFill>
            <a:schemeClr val="tx1"/>
          </a:solidFill>
          <a:latin typeface="+mn-lt"/>
        </a:defRPr>
      </a:lvl6pPr>
      <a:lvl7pPr marL="2760663" indent="-204788" algn="l" defTabSz="820738" rtl="0" fontAlgn="base">
        <a:spcBef>
          <a:spcPct val="20000"/>
        </a:spcBef>
        <a:spcAft>
          <a:spcPct val="0"/>
        </a:spcAft>
        <a:buChar char="»"/>
        <a:defRPr>
          <a:solidFill>
            <a:schemeClr val="tx1"/>
          </a:solidFill>
          <a:latin typeface="+mn-lt"/>
        </a:defRPr>
      </a:lvl7pPr>
      <a:lvl8pPr marL="3217863" indent="-204788" algn="l" defTabSz="820738" rtl="0" fontAlgn="base">
        <a:spcBef>
          <a:spcPct val="20000"/>
        </a:spcBef>
        <a:spcAft>
          <a:spcPct val="0"/>
        </a:spcAft>
        <a:buChar char="»"/>
        <a:defRPr>
          <a:solidFill>
            <a:schemeClr val="tx1"/>
          </a:solidFill>
          <a:latin typeface="+mn-lt"/>
        </a:defRPr>
      </a:lvl8pPr>
      <a:lvl9pPr marL="3675063" indent="-204788" algn="l" defTabSz="820738"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152400"/>
            <a:ext cx="7467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152400" y="1447800"/>
            <a:ext cx="76962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52" name="Rectangle 28"/>
          <p:cNvSpPr>
            <a:spLocks noGrp="1" noChangeArrowheads="1"/>
          </p:cNvSpPr>
          <p:nvPr>
            <p:ph type="dt" sz="half" idx="2"/>
          </p:nvPr>
        </p:nvSpPr>
        <p:spPr bwMode="auto">
          <a:xfrm>
            <a:off x="152400" y="6477000"/>
            <a:ext cx="2403475"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en-AU">
              <a:solidFill>
                <a:srgbClr val="000066"/>
              </a:solidFill>
              <a:latin typeface="Arial" charset="0"/>
              <a:cs typeface="+mn-cs"/>
            </a:endParaRPr>
          </a:p>
        </p:txBody>
      </p:sp>
      <p:sp>
        <p:nvSpPr>
          <p:cNvPr id="1053" name="Rectangle 29"/>
          <p:cNvSpPr>
            <a:spLocks noGrp="1" noChangeArrowheads="1"/>
          </p:cNvSpPr>
          <p:nvPr>
            <p:ph type="ftr" sz="quarter" idx="3"/>
          </p:nvPr>
        </p:nvSpPr>
        <p:spPr bwMode="auto">
          <a:xfrm>
            <a:off x="2687638" y="64770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solidFill>
                <a:srgbClr val="000066"/>
              </a:solidFill>
              <a:latin typeface="Arial" charset="0"/>
              <a:cs typeface="+mn-cs"/>
            </a:endParaRPr>
          </a:p>
        </p:txBody>
      </p:sp>
      <p:sp>
        <p:nvSpPr>
          <p:cNvPr id="1054" name="Rectangle 30"/>
          <p:cNvSpPr>
            <a:spLocks noGrp="1" noChangeArrowheads="1"/>
          </p:cNvSpPr>
          <p:nvPr>
            <p:ph type="sldNum" sz="quarter" idx="4"/>
          </p:nvPr>
        </p:nvSpPr>
        <p:spPr bwMode="auto">
          <a:xfrm>
            <a:off x="5715000" y="6477000"/>
            <a:ext cx="21717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pPr algn="r"/>
            <a:fld id="{E9E5EA41-FAFC-4B93-A127-3A25C3FF4AAD}" type="slidenum">
              <a:rPr lang="en-AU">
                <a:solidFill>
                  <a:srgbClr val="FFFFFF"/>
                </a:solidFill>
                <a:latin typeface="Arial" charset="0"/>
                <a:cs typeface="+mn-cs"/>
              </a:rPr>
              <a:pPr algn="r"/>
              <a:t>‹#›</a:t>
            </a:fld>
            <a:endParaRPr lang="en-AU">
              <a:solidFill>
                <a:srgbClr val="FFFFFF"/>
              </a:solidFill>
              <a:latin typeface="Arial" charset="0"/>
              <a:cs typeface="+mn-cs"/>
            </a:endParaRPr>
          </a:p>
        </p:txBody>
      </p:sp>
    </p:spTree>
    <p:extLst>
      <p:ext uri="{BB962C8B-B14F-4D97-AF65-F5344CB8AC3E}">
        <p14:creationId xmlns:p14="http://schemas.microsoft.com/office/powerpoint/2010/main" val="311999274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charset="0"/>
        </a:defRPr>
      </a:lvl2pPr>
      <a:lvl3pPr algn="l" rtl="0" eaLnBrk="1" fontAlgn="base" hangingPunct="1">
        <a:spcBef>
          <a:spcPct val="0"/>
        </a:spcBef>
        <a:spcAft>
          <a:spcPct val="0"/>
        </a:spcAft>
        <a:defRPr sz="3600">
          <a:solidFill>
            <a:schemeClr val="tx2"/>
          </a:solidFill>
          <a:latin typeface="Arial" charset="0"/>
        </a:defRPr>
      </a:lvl3pPr>
      <a:lvl4pPr algn="l" rtl="0" eaLnBrk="1" fontAlgn="base" hangingPunct="1">
        <a:spcBef>
          <a:spcPct val="0"/>
        </a:spcBef>
        <a:spcAft>
          <a:spcPct val="0"/>
        </a:spcAft>
        <a:defRPr sz="3600">
          <a:solidFill>
            <a:schemeClr val="tx2"/>
          </a:solidFill>
          <a:latin typeface="Arial" charset="0"/>
        </a:defRPr>
      </a:lvl4pPr>
      <a:lvl5pPr algn="l" rtl="0" eaLnBrk="1" fontAlgn="base" hangingPunct="1">
        <a:spcBef>
          <a:spcPct val="0"/>
        </a:spcBef>
        <a:spcAft>
          <a:spcPct val="0"/>
        </a:spcAft>
        <a:defRPr sz="3600">
          <a:solidFill>
            <a:schemeClr val="tx2"/>
          </a:solidFill>
          <a:latin typeface="Arial" charset="0"/>
        </a:defRPr>
      </a:lvl5pPr>
      <a:lvl6pPr marL="457200" algn="l" rtl="0" eaLnBrk="1" fontAlgn="base" hangingPunct="1">
        <a:spcBef>
          <a:spcPct val="0"/>
        </a:spcBef>
        <a:spcAft>
          <a:spcPct val="0"/>
        </a:spcAft>
        <a:defRPr sz="3600">
          <a:solidFill>
            <a:schemeClr val="tx2"/>
          </a:solidFill>
          <a:latin typeface="Arial" charset="0"/>
        </a:defRPr>
      </a:lvl6pPr>
      <a:lvl7pPr marL="914400" algn="l" rtl="0" eaLnBrk="1" fontAlgn="base" hangingPunct="1">
        <a:spcBef>
          <a:spcPct val="0"/>
        </a:spcBef>
        <a:spcAft>
          <a:spcPct val="0"/>
        </a:spcAft>
        <a:defRPr sz="3600">
          <a:solidFill>
            <a:schemeClr val="tx2"/>
          </a:solidFill>
          <a:latin typeface="Arial" charset="0"/>
        </a:defRPr>
      </a:lvl7pPr>
      <a:lvl8pPr marL="1371600" algn="l" rtl="0" eaLnBrk="1" fontAlgn="base" hangingPunct="1">
        <a:spcBef>
          <a:spcPct val="0"/>
        </a:spcBef>
        <a:spcAft>
          <a:spcPct val="0"/>
        </a:spcAft>
        <a:defRPr sz="3600">
          <a:solidFill>
            <a:schemeClr val="tx2"/>
          </a:solidFill>
          <a:latin typeface="Arial" charset="0"/>
        </a:defRPr>
      </a:lvl8pPr>
      <a:lvl9pPr marL="1828800" algn="l" rtl="0" eaLnBrk="1" fontAlgn="base" hangingPunct="1">
        <a:spcBef>
          <a:spcPct val="0"/>
        </a:spcBef>
        <a:spcAft>
          <a:spcPct val="0"/>
        </a:spcAft>
        <a:defRPr sz="3600">
          <a:solidFill>
            <a:schemeClr val="tx2"/>
          </a:solidFill>
          <a:latin typeface="Arial" charset="0"/>
        </a:defRPr>
      </a:lvl9pPr>
    </p:titleStyle>
    <p:bodyStyle>
      <a:lvl1pPr marL="342900" indent="-342900" algn="l" rtl="0" eaLnBrk="1" fontAlgn="base" hangingPunct="1">
        <a:spcBef>
          <a:spcPct val="20000"/>
        </a:spcBef>
        <a:spcAft>
          <a:spcPct val="0"/>
        </a:spcAft>
        <a:buClr>
          <a:schemeClr val="tx1"/>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6.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cimiwiki.org/"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A95EE0EE-BC73-4E87-9EBF-769646C0963D}" type="slidenum">
              <a:rPr lang="en-US" sz="1200" smtClean="0">
                <a:latin typeface="Arial" pitchFamily="34" charset="0"/>
              </a:rPr>
              <a:pPr algn="r"/>
              <a:t>1</a:t>
            </a:fld>
            <a:endParaRPr lang="en-US" sz="1200" smtClean="0">
              <a:latin typeface="Arial" pitchFamily="34" charset="0"/>
            </a:endParaRPr>
          </a:p>
        </p:txBody>
      </p:sp>
      <p:sp>
        <p:nvSpPr>
          <p:cNvPr id="3075" name="Rectangle 2"/>
          <p:cNvSpPr>
            <a:spLocks noChangeArrowheads="1"/>
          </p:cNvSpPr>
          <p:nvPr/>
        </p:nvSpPr>
        <p:spPr bwMode="auto">
          <a:xfrm>
            <a:off x="0" y="44450"/>
            <a:ext cx="9144000" cy="2916238"/>
          </a:xfrm>
          <a:prstGeom prst="rect">
            <a:avLst/>
          </a:prstGeom>
          <a:gradFill rotWithShape="0">
            <a:gsLst>
              <a:gs pos="0">
                <a:srgbClr val="00006E"/>
              </a:gs>
              <a:gs pos="100000">
                <a:srgbClr val="0000FF"/>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lstStyle/>
          <a:p>
            <a:pPr algn="ctr" eaLnBrk="0" hangingPunct="0"/>
            <a:endParaRPr lang="en-US"/>
          </a:p>
        </p:txBody>
      </p:sp>
      <p:sp>
        <p:nvSpPr>
          <p:cNvPr id="3076" name="Rectangle 3"/>
          <p:cNvSpPr>
            <a:spLocks noChangeArrowheads="1"/>
          </p:cNvSpPr>
          <p:nvPr/>
        </p:nvSpPr>
        <p:spPr bwMode="auto">
          <a:xfrm>
            <a:off x="0" y="3017838"/>
            <a:ext cx="9144000" cy="3816350"/>
          </a:xfrm>
          <a:prstGeom prst="rect">
            <a:avLst/>
          </a:prstGeom>
          <a:solidFill>
            <a:srgbClr val="0000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lstStyle/>
          <a:p>
            <a:pPr algn="ctr" eaLnBrk="0" hangingPunct="0"/>
            <a:endParaRPr lang="en-US"/>
          </a:p>
        </p:txBody>
      </p:sp>
      <p:sp>
        <p:nvSpPr>
          <p:cNvPr id="3077" name="Text Box 4"/>
          <p:cNvSpPr txBox="1">
            <a:spLocks noChangeArrowheads="1"/>
          </p:cNvSpPr>
          <p:nvPr/>
        </p:nvSpPr>
        <p:spPr bwMode="auto">
          <a:xfrm>
            <a:off x="742950" y="483207"/>
            <a:ext cx="8115300" cy="1828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pPr algn="l">
              <a:lnSpc>
                <a:spcPct val="90000"/>
              </a:lnSpc>
            </a:pPr>
            <a:r>
              <a:rPr lang="en-US" sz="4400" dirty="0"/>
              <a:t>T07: Practical Modeling Issues: Representing Coded and Structured Patient Data in EHR Systems</a:t>
            </a:r>
            <a:endParaRPr lang="en-US" sz="4100" b="1" dirty="0">
              <a:solidFill>
                <a:srgbClr val="FFFF00"/>
              </a:solidFill>
              <a:latin typeface="TimesNewRomanPS"/>
            </a:endParaRPr>
          </a:p>
        </p:txBody>
      </p:sp>
      <p:sp>
        <p:nvSpPr>
          <p:cNvPr id="3078" name="Rectangle 11"/>
          <p:cNvSpPr>
            <a:spLocks noGrp="1" noChangeArrowheads="1"/>
          </p:cNvSpPr>
          <p:nvPr>
            <p:ph type="subTitle" idx="1"/>
          </p:nvPr>
        </p:nvSpPr>
        <p:spPr bwMode="auto">
          <a:xfrm>
            <a:off x="1371600" y="3400425"/>
            <a:ext cx="6400800" cy="1412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80000"/>
              </a:lnSpc>
            </a:pPr>
            <a:r>
              <a:rPr lang="en-US" sz="2100" b="1" dirty="0" smtClean="0">
                <a:solidFill>
                  <a:schemeClr val="folHlink"/>
                </a:solidFill>
                <a:latin typeface="Arial" pitchFamily="34" charset="0"/>
              </a:rPr>
              <a:t>AMIA Fall Symposium</a:t>
            </a:r>
            <a:endParaRPr lang="en-US" sz="2100" b="1" dirty="0" smtClean="0">
              <a:solidFill>
                <a:schemeClr val="folHlink"/>
              </a:solidFill>
              <a:latin typeface="Arial" pitchFamily="34" charset="0"/>
            </a:endParaRPr>
          </a:p>
          <a:p>
            <a:pPr>
              <a:lnSpc>
                <a:spcPct val="80000"/>
              </a:lnSpc>
            </a:pPr>
            <a:r>
              <a:rPr lang="en-US" sz="2100" b="1" dirty="0" smtClean="0">
                <a:solidFill>
                  <a:schemeClr val="folHlink"/>
                </a:solidFill>
                <a:latin typeface="Arial" pitchFamily="34" charset="0"/>
              </a:rPr>
              <a:t>Sunday November 17, </a:t>
            </a:r>
            <a:r>
              <a:rPr lang="en-US" sz="2100" b="1" dirty="0" smtClean="0">
                <a:solidFill>
                  <a:schemeClr val="folHlink"/>
                </a:solidFill>
                <a:latin typeface="Arial" pitchFamily="34" charset="0"/>
              </a:rPr>
              <a:t>2013</a:t>
            </a:r>
          </a:p>
          <a:p>
            <a:pPr>
              <a:lnSpc>
                <a:spcPct val="80000"/>
              </a:lnSpc>
            </a:pPr>
            <a:endParaRPr lang="en-US" sz="1300" b="1" dirty="0" smtClean="0">
              <a:solidFill>
                <a:schemeClr val="folHlink"/>
              </a:solidFill>
              <a:latin typeface="Arial" pitchFamily="34" charset="0"/>
            </a:endParaRPr>
          </a:p>
          <a:p>
            <a:pPr>
              <a:lnSpc>
                <a:spcPct val="80000"/>
              </a:lnSpc>
            </a:pPr>
            <a:r>
              <a:rPr lang="en-US" sz="1700" b="1" dirty="0" smtClean="0">
                <a:latin typeface="Arial" pitchFamily="34" charset="0"/>
              </a:rPr>
              <a:t>Stanley M Huff, MD</a:t>
            </a:r>
          </a:p>
          <a:p>
            <a:pPr>
              <a:lnSpc>
                <a:spcPct val="80000"/>
              </a:lnSpc>
            </a:pPr>
            <a:r>
              <a:rPr lang="en-US" sz="1700" b="1" dirty="0" smtClean="0">
                <a:latin typeface="Arial" pitchFamily="34" charset="0"/>
              </a:rPr>
              <a:t>Chief Medical Informatics Officer</a:t>
            </a:r>
          </a:p>
          <a:p>
            <a:pPr>
              <a:lnSpc>
                <a:spcPct val="90000"/>
              </a:lnSpc>
            </a:pPr>
            <a:endParaRPr lang="en-US" sz="1500" dirty="0" smtClean="0"/>
          </a:p>
        </p:txBody>
      </p:sp>
      <p:pic>
        <p:nvPicPr>
          <p:cNvPr id="3079" name="Picture 36" descr="New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0" y="5026025"/>
            <a:ext cx="3095625"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13"/>
          <p:cNvSpPr/>
          <p:nvPr/>
        </p:nvSpPr>
        <p:spPr>
          <a:xfrm>
            <a:off x="2697867" y="1386902"/>
            <a:ext cx="2657458" cy="1684679"/>
          </a:xfrm>
          <a:custGeom>
            <a:avLst/>
            <a:gdLst>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09724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9340 w 3886200"/>
              <a:gd name="connsiteY5" fmla="*/ 3104556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0734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0734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976021"/>
              <a:gd name="connsiteY0" fmla="*/ 0 h 3592832"/>
              <a:gd name="connsiteX1" fmla="*/ 3886200 w 3976021"/>
              <a:gd name="connsiteY1" fmla="*/ 1181100 h 3592832"/>
              <a:gd name="connsiteX2" fmla="*/ 3452946 w 3976021"/>
              <a:gd name="connsiteY2" fmla="*/ 1925682 h 3592832"/>
              <a:gd name="connsiteX3" fmla="*/ 3317706 w 3976021"/>
              <a:gd name="connsiteY3" fmla="*/ 2028825 h 3592832"/>
              <a:gd name="connsiteX4" fmla="*/ 3319340 w 3976021"/>
              <a:gd name="connsiteY4" fmla="*/ 3100734 h 3592832"/>
              <a:gd name="connsiteX5" fmla="*/ 3276431 w 3976021"/>
              <a:gd name="connsiteY5" fmla="*/ 3216275 h 3592832"/>
              <a:gd name="connsiteX6" fmla="*/ 3070056 w 3976021"/>
              <a:gd name="connsiteY6" fmla="*/ 3390900 h 3592832"/>
              <a:gd name="connsiteX7" fmla="*/ 2657306 w 3976021"/>
              <a:gd name="connsiteY7" fmla="*/ 3286125 h 3592832"/>
              <a:gd name="connsiteX8" fmla="*/ 2581106 w 3976021"/>
              <a:gd name="connsiteY8" fmla="*/ 3070225 h 3592832"/>
              <a:gd name="connsiteX9" fmla="*/ 2701756 w 3976021"/>
              <a:gd name="connsiteY9" fmla="*/ 2847975 h 3592832"/>
              <a:gd name="connsiteX10" fmla="*/ 2308056 w 3976021"/>
              <a:gd name="connsiteY10" fmla="*/ 2609850 h 3592832"/>
              <a:gd name="connsiteX11" fmla="*/ 1736556 w 3976021"/>
              <a:gd name="connsiteY11" fmla="*/ 2635250 h 3592832"/>
              <a:gd name="connsiteX12" fmla="*/ 1434931 w 3976021"/>
              <a:gd name="connsiteY12" fmla="*/ 2806700 h 3592832"/>
              <a:gd name="connsiteX13" fmla="*/ 1396831 w 3976021"/>
              <a:gd name="connsiteY13" fmla="*/ 3098800 h 3592832"/>
              <a:gd name="connsiteX14" fmla="*/ 1631781 w 3976021"/>
              <a:gd name="connsiteY14" fmla="*/ 3302000 h 3592832"/>
              <a:gd name="connsiteX15" fmla="*/ 1625431 w 3976021"/>
              <a:gd name="connsiteY15" fmla="*/ 3552825 h 3592832"/>
              <a:gd name="connsiteX16" fmla="*/ 958681 w 3976021"/>
              <a:gd name="connsiteY16" fmla="*/ 3578225 h 3592832"/>
              <a:gd name="connsiteX17" fmla="*/ 666581 w 3976021"/>
              <a:gd name="connsiteY17" fmla="*/ 3409950 h 3592832"/>
              <a:gd name="connsiteX18" fmla="*/ 574506 w 3976021"/>
              <a:gd name="connsiteY18" fmla="*/ 3248025 h 3592832"/>
              <a:gd name="connsiteX19" fmla="*/ 574506 w 3976021"/>
              <a:gd name="connsiteY19" fmla="*/ 3082925 h 3592832"/>
              <a:gd name="connsiteX20" fmla="*/ 574506 w 3976021"/>
              <a:gd name="connsiteY20" fmla="*/ 2600325 h 3592832"/>
              <a:gd name="connsiteX21" fmla="*/ 574506 w 3976021"/>
              <a:gd name="connsiteY21" fmla="*/ 2032000 h 3592832"/>
              <a:gd name="connsiteX22" fmla="*/ 597557 w 3976021"/>
              <a:gd name="connsiteY22" fmla="*/ 2031973 h 3592832"/>
              <a:gd name="connsiteX23" fmla="*/ 0 w 3976021"/>
              <a:gd name="connsiteY23" fmla="*/ 1181100 h 3592832"/>
              <a:gd name="connsiteX24" fmla="*/ 1943100 w 3976021"/>
              <a:gd name="connsiteY24" fmla="*/ 0 h 3592832"/>
              <a:gd name="connsiteX0" fmla="*/ 1943100 w 3886859"/>
              <a:gd name="connsiteY0" fmla="*/ 0 h 3592832"/>
              <a:gd name="connsiteX1" fmla="*/ 3886200 w 3886859"/>
              <a:gd name="connsiteY1" fmla="*/ 1181100 h 3592832"/>
              <a:gd name="connsiteX2" fmla="*/ 3452946 w 3886859"/>
              <a:gd name="connsiteY2" fmla="*/ 1925682 h 3592832"/>
              <a:gd name="connsiteX3" fmla="*/ 3317706 w 3886859"/>
              <a:gd name="connsiteY3" fmla="*/ 2028825 h 3592832"/>
              <a:gd name="connsiteX4" fmla="*/ 3319340 w 3886859"/>
              <a:gd name="connsiteY4" fmla="*/ 3100734 h 3592832"/>
              <a:gd name="connsiteX5" fmla="*/ 3276431 w 3886859"/>
              <a:gd name="connsiteY5" fmla="*/ 3216275 h 3592832"/>
              <a:gd name="connsiteX6" fmla="*/ 3070056 w 3886859"/>
              <a:gd name="connsiteY6" fmla="*/ 3390900 h 3592832"/>
              <a:gd name="connsiteX7" fmla="*/ 2657306 w 3886859"/>
              <a:gd name="connsiteY7" fmla="*/ 3286125 h 3592832"/>
              <a:gd name="connsiteX8" fmla="*/ 2581106 w 3886859"/>
              <a:gd name="connsiteY8" fmla="*/ 3070225 h 3592832"/>
              <a:gd name="connsiteX9" fmla="*/ 2701756 w 3886859"/>
              <a:gd name="connsiteY9" fmla="*/ 2847975 h 3592832"/>
              <a:gd name="connsiteX10" fmla="*/ 2308056 w 3886859"/>
              <a:gd name="connsiteY10" fmla="*/ 2609850 h 3592832"/>
              <a:gd name="connsiteX11" fmla="*/ 1736556 w 3886859"/>
              <a:gd name="connsiteY11" fmla="*/ 2635250 h 3592832"/>
              <a:gd name="connsiteX12" fmla="*/ 1434931 w 3886859"/>
              <a:gd name="connsiteY12" fmla="*/ 2806700 h 3592832"/>
              <a:gd name="connsiteX13" fmla="*/ 1396831 w 3886859"/>
              <a:gd name="connsiteY13" fmla="*/ 3098800 h 3592832"/>
              <a:gd name="connsiteX14" fmla="*/ 1631781 w 3886859"/>
              <a:gd name="connsiteY14" fmla="*/ 3302000 h 3592832"/>
              <a:gd name="connsiteX15" fmla="*/ 1625431 w 3886859"/>
              <a:gd name="connsiteY15" fmla="*/ 3552825 h 3592832"/>
              <a:gd name="connsiteX16" fmla="*/ 958681 w 3886859"/>
              <a:gd name="connsiteY16" fmla="*/ 3578225 h 3592832"/>
              <a:gd name="connsiteX17" fmla="*/ 666581 w 3886859"/>
              <a:gd name="connsiteY17" fmla="*/ 3409950 h 3592832"/>
              <a:gd name="connsiteX18" fmla="*/ 574506 w 3886859"/>
              <a:gd name="connsiteY18" fmla="*/ 3248025 h 3592832"/>
              <a:gd name="connsiteX19" fmla="*/ 574506 w 3886859"/>
              <a:gd name="connsiteY19" fmla="*/ 3082925 h 3592832"/>
              <a:gd name="connsiteX20" fmla="*/ 574506 w 3886859"/>
              <a:gd name="connsiteY20" fmla="*/ 2600325 h 3592832"/>
              <a:gd name="connsiteX21" fmla="*/ 574506 w 3886859"/>
              <a:gd name="connsiteY21" fmla="*/ 2032000 h 3592832"/>
              <a:gd name="connsiteX22" fmla="*/ 597557 w 3886859"/>
              <a:gd name="connsiteY22" fmla="*/ 2031973 h 3592832"/>
              <a:gd name="connsiteX23" fmla="*/ 0 w 3886859"/>
              <a:gd name="connsiteY23" fmla="*/ 1181100 h 3592832"/>
              <a:gd name="connsiteX24" fmla="*/ 1943100 w 3886859"/>
              <a:gd name="connsiteY24" fmla="*/ 0 h 3592832"/>
              <a:gd name="connsiteX0" fmla="*/ 1943100 w 3886859"/>
              <a:gd name="connsiteY0" fmla="*/ 0 h 3592832"/>
              <a:gd name="connsiteX1" fmla="*/ 3886200 w 3886859"/>
              <a:gd name="connsiteY1" fmla="*/ 1181100 h 3592832"/>
              <a:gd name="connsiteX2" fmla="*/ 3452946 w 3886859"/>
              <a:gd name="connsiteY2" fmla="*/ 1925682 h 3592832"/>
              <a:gd name="connsiteX3" fmla="*/ 3317706 w 3886859"/>
              <a:gd name="connsiteY3" fmla="*/ 2028825 h 3592832"/>
              <a:gd name="connsiteX4" fmla="*/ 3319340 w 3886859"/>
              <a:gd name="connsiteY4" fmla="*/ 3100734 h 3592832"/>
              <a:gd name="connsiteX5" fmla="*/ 3276431 w 3886859"/>
              <a:gd name="connsiteY5" fmla="*/ 3216275 h 3592832"/>
              <a:gd name="connsiteX6" fmla="*/ 3070056 w 3886859"/>
              <a:gd name="connsiteY6" fmla="*/ 3390900 h 3592832"/>
              <a:gd name="connsiteX7" fmla="*/ 2657306 w 3886859"/>
              <a:gd name="connsiteY7" fmla="*/ 3286125 h 3592832"/>
              <a:gd name="connsiteX8" fmla="*/ 2581106 w 3886859"/>
              <a:gd name="connsiteY8" fmla="*/ 3070225 h 3592832"/>
              <a:gd name="connsiteX9" fmla="*/ 2701756 w 3886859"/>
              <a:gd name="connsiteY9" fmla="*/ 2847975 h 3592832"/>
              <a:gd name="connsiteX10" fmla="*/ 2308056 w 3886859"/>
              <a:gd name="connsiteY10" fmla="*/ 2609850 h 3592832"/>
              <a:gd name="connsiteX11" fmla="*/ 1736556 w 3886859"/>
              <a:gd name="connsiteY11" fmla="*/ 2635250 h 3592832"/>
              <a:gd name="connsiteX12" fmla="*/ 1434931 w 3886859"/>
              <a:gd name="connsiteY12" fmla="*/ 2806700 h 3592832"/>
              <a:gd name="connsiteX13" fmla="*/ 1396831 w 3886859"/>
              <a:gd name="connsiteY13" fmla="*/ 3098800 h 3592832"/>
              <a:gd name="connsiteX14" fmla="*/ 1631781 w 3886859"/>
              <a:gd name="connsiteY14" fmla="*/ 3302000 h 3592832"/>
              <a:gd name="connsiteX15" fmla="*/ 1625431 w 3886859"/>
              <a:gd name="connsiteY15" fmla="*/ 3552825 h 3592832"/>
              <a:gd name="connsiteX16" fmla="*/ 958681 w 3886859"/>
              <a:gd name="connsiteY16" fmla="*/ 3578225 h 3592832"/>
              <a:gd name="connsiteX17" fmla="*/ 666581 w 3886859"/>
              <a:gd name="connsiteY17" fmla="*/ 3409950 h 3592832"/>
              <a:gd name="connsiteX18" fmla="*/ 574506 w 3886859"/>
              <a:gd name="connsiteY18" fmla="*/ 3248025 h 3592832"/>
              <a:gd name="connsiteX19" fmla="*/ 574506 w 3886859"/>
              <a:gd name="connsiteY19" fmla="*/ 3082925 h 3592832"/>
              <a:gd name="connsiteX20" fmla="*/ 574506 w 3886859"/>
              <a:gd name="connsiteY20" fmla="*/ 2600325 h 3592832"/>
              <a:gd name="connsiteX21" fmla="*/ 574506 w 3886859"/>
              <a:gd name="connsiteY21" fmla="*/ 2032000 h 3592832"/>
              <a:gd name="connsiteX22" fmla="*/ 597557 w 3886859"/>
              <a:gd name="connsiteY22" fmla="*/ 2031973 h 3592832"/>
              <a:gd name="connsiteX23" fmla="*/ 0 w 3886859"/>
              <a:gd name="connsiteY23" fmla="*/ 1181100 h 3592832"/>
              <a:gd name="connsiteX24" fmla="*/ 1943100 w 3886859"/>
              <a:gd name="connsiteY24" fmla="*/ 0 h 3592832"/>
              <a:gd name="connsiteX0" fmla="*/ 1943100 w 3886275"/>
              <a:gd name="connsiteY0" fmla="*/ 0 h 3592832"/>
              <a:gd name="connsiteX1" fmla="*/ 3886200 w 3886275"/>
              <a:gd name="connsiteY1" fmla="*/ 1181100 h 3592832"/>
              <a:gd name="connsiteX2" fmla="*/ 3452946 w 3886275"/>
              <a:gd name="connsiteY2" fmla="*/ 1925682 h 3592832"/>
              <a:gd name="connsiteX3" fmla="*/ 3317706 w 3886275"/>
              <a:gd name="connsiteY3" fmla="*/ 2028825 h 3592832"/>
              <a:gd name="connsiteX4" fmla="*/ 3319340 w 3886275"/>
              <a:gd name="connsiteY4" fmla="*/ 3100734 h 3592832"/>
              <a:gd name="connsiteX5" fmla="*/ 3276431 w 3886275"/>
              <a:gd name="connsiteY5" fmla="*/ 3216275 h 3592832"/>
              <a:gd name="connsiteX6" fmla="*/ 3070056 w 3886275"/>
              <a:gd name="connsiteY6" fmla="*/ 3390900 h 3592832"/>
              <a:gd name="connsiteX7" fmla="*/ 2657306 w 3886275"/>
              <a:gd name="connsiteY7" fmla="*/ 3286125 h 3592832"/>
              <a:gd name="connsiteX8" fmla="*/ 2581106 w 3886275"/>
              <a:gd name="connsiteY8" fmla="*/ 3070225 h 3592832"/>
              <a:gd name="connsiteX9" fmla="*/ 2701756 w 3886275"/>
              <a:gd name="connsiteY9" fmla="*/ 2847975 h 3592832"/>
              <a:gd name="connsiteX10" fmla="*/ 2308056 w 3886275"/>
              <a:gd name="connsiteY10" fmla="*/ 2609850 h 3592832"/>
              <a:gd name="connsiteX11" fmla="*/ 1736556 w 3886275"/>
              <a:gd name="connsiteY11" fmla="*/ 2635250 h 3592832"/>
              <a:gd name="connsiteX12" fmla="*/ 1434931 w 3886275"/>
              <a:gd name="connsiteY12" fmla="*/ 2806700 h 3592832"/>
              <a:gd name="connsiteX13" fmla="*/ 1396831 w 3886275"/>
              <a:gd name="connsiteY13" fmla="*/ 3098800 h 3592832"/>
              <a:gd name="connsiteX14" fmla="*/ 1631781 w 3886275"/>
              <a:gd name="connsiteY14" fmla="*/ 3302000 h 3592832"/>
              <a:gd name="connsiteX15" fmla="*/ 1625431 w 3886275"/>
              <a:gd name="connsiteY15" fmla="*/ 3552825 h 3592832"/>
              <a:gd name="connsiteX16" fmla="*/ 958681 w 3886275"/>
              <a:gd name="connsiteY16" fmla="*/ 3578225 h 3592832"/>
              <a:gd name="connsiteX17" fmla="*/ 666581 w 3886275"/>
              <a:gd name="connsiteY17" fmla="*/ 3409950 h 3592832"/>
              <a:gd name="connsiteX18" fmla="*/ 574506 w 3886275"/>
              <a:gd name="connsiteY18" fmla="*/ 3248025 h 3592832"/>
              <a:gd name="connsiteX19" fmla="*/ 574506 w 3886275"/>
              <a:gd name="connsiteY19" fmla="*/ 3082925 h 3592832"/>
              <a:gd name="connsiteX20" fmla="*/ 574506 w 3886275"/>
              <a:gd name="connsiteY20" fmla="*/ 2600325 h 3592832"/>
              <a:gd name="connsiteX21" fmla="*/ 574506 w 3886275"/>
              <a:gd name="connsiteY21" fmla="*/ 2032000 h 3592832"/>
              <a:gd name="connsiteX22" fmla="*/ 597557 w 3886275"/>
              <a:gd name="connsiteY22" fmla="*/ 2031973 h 3592832"/>
              <a:gd name="connsiteX23" fmla="*/ 0 w 3886275"/>
              <a:gd name="connsiteY23" fmla="*/ 1181100 h 3592832"/>
              <a:gd name="connsiteX24" fmla="*/ 1943100 w 3886275"/>
              <a:gd name="connsiteY24" fmla="*/ 0 h 3592832"/>
              <a:gd name="connsiteX0" fmla="*/ 1943100 w 3886275"/>
              <a:gd name="connsiteY0" fmla="*/ 0 h 3592832"/>
              <a:gd name="connsiteX1" fmla="*/ 3886200 w 3886275"/>
              <a:gd name="connsiteY1" fmla="*/ 1181100 h 3592832"/>
              <a:gd name="connsiteX2" fmla="*/ 3452946 w 3886275"/>
              <a:gd name="connsiteY2" fmla="*/ 1925682 h 3592832"/>
              <a:gd name="connsiteX3" fmla="*/ 3317706 w 3886275"/>
              <a:gd name="connsiteY3" fmla="*/ 2028825 h 3592832"/>
              <a:gd name="connsiteX4" fmla="*/ 3319340 w 3886275"/>
              <a:gd name="connsiteY4" fmla="*/ 3100734 h 3592832"/>
              <a:gd name="connsiteX5" fmla="*/ 3276431 w 3886275"/>
              <a:gd name="connsiteY5" fmla="*/ 3216275 h 3592832"/>
              <a:gd name="connsiteX6" fmla="*/ 3070056 w 3886275"/>
              <a:gd name="connsiteY6" fmla="*/ 3390900 h 3592832"/>
              <a:gd name="connsiteX7" fmla="*/ 2657306 w 3886275"/>
              <a:gd name="connsiteY7" fmla="*/ 3286125 h 3592832"/>
              <a:gd name="connsiteX8" fmla="*/ 2581106 w 3886275"/>
              <a:gd name="connsiteY8" fmla="*/ 3070225 h 3592832"/>
              <a:gd name="connsiteX9" fmla="*/ 2701756 w 3886275"/>
              <a:gd name="connsiteY9" fmla="*/ 2847975 h 3592832"/>
              <a:gd name="connsiteX10" fmla="*/ 2308056 w 3886275"/>
              <a:gd name="connsiteY10" fmla="*/ 2609850 h 3592832"/>
              <a:gd name="connsiteX11" fmla="*/ 1736556 w 3886275"/>
              <a:gd name="connsiteY11" fmla="*/ 2635250 h 3592832"/>
              <a:gd name="connsiteX12" fmla="*/ 1434931 w 3886275"/>
              <a:gd name="connsiteY12" fmla="*/ 2806700 h 3592832"/>
              <a:gd name="connsiteX13" fmla="*/ 1396831 w 3886275"/>
              <a:gd name="connsiteY13" fmla="*/ 3098800 h 3592832"/>
              <a:gd name="connsiteX14" fmla="*/ 1631781 w 3886275"/>
              <a:gd name="connsiteY14" fmla="*/ 3302000 h 3592832"/>
              <a:gd name="connsiteX15" fmla="*/ 1625431 w 3886275"/>
              <a:gd name="connsiteY15" fmla="*/ 3552825 h 3592832"/>
              <a:gd name="connsiteX16" fmla="*/ 958681 w 3886275"/>
              <a:gd name="connsiteY16" fmla="*/ 3578225 h 3592832"/>
              <a:gd name="connsiteX17" fmla="*/ 666581 w 3886275"/>
              <a:gd name="connsiteY17" fmla="*/ 3409950 h 3592832"/>
              <a:gd name="connsiteX18" fmla="*/ 574506 w 3886275"/>
              <a:gd name="connsiteY18" fmla="*/ 3248025 h 3592832"/>
              <a:gd name="connsiteX19" fmla="*/ 574506 w 3886275"/>
              <a:gd name="connsiteY19" fmla="*/ 3082925 h 3592832"/>
              <a:gd name="connsiteX20" fmla="*/ 574506 w 3886275"/>
              <a:gd name="connsiteY20" fmla="*/ 2600325 h 3592832"/>
              <a:gd name="connsiteX21" fmla="*/ 574506 w 3886275"/>
              <a:gd name="connsiteY21" fmla="*/ 2032000 h 3592832"/>
              <a:gd name="connsiteX22" fmla="*/ 597557 w 3886275"/>
              <a:gd name="connsiteY22" fmla="*/ 2031973 h 3592832"/>
              <a:gd name="connsiteX23" fmla="*/ 0 w 3886275"/>
              <a:gd name="connsiteY23" fmla="*/ 1181100 h 3592832"/>
              <a:gd name="connsiteX24" fmla="*/ 1943100 w 3886275"/>
              <a:gd name="connsiteY24" fmla="*/ 0 h 3592832"/>
              <a:gd name="connsiteX0" fmla="*/ 1943100 w 3917875"/>
              <a:gd name="connsiteY0" fmla="*/ 0 h 3592832"/>
              <a:gd name="connsiteX1" fmla="*/ 3886200 w 3917875"/>
              <a:gd name="connsiteY1" fmla="*/ 1181100 h 3592832"/>
              <a:gd name="connsiteX2" fmla="*/ 3452946 w 3917875"/>
              <a:gd name="connsiteY2" fmla="*/ 1925682 h 3592832"/>
              <a:gd name="connsiteX3" fmla="*/ 3317706 w 3917875"/>
              <a:gd name="connsiteY3" fmla="*/ 2028825 h 3592832"/>
              <a:gd name="connsiteX4" fmla="*/ 3319340 w 3917875"/>
              <a:gd name="connsiteY4" fmla="*/ 3100734 h 3592832"/>
              <a:gd name="connsiteX5" fmla="*/ 3276431 w 3917875"/>
              <a:gd name="connsiteY5" fmla="*/ 3216275 h 3592832"/>
              <a:gd name="connsiteX6" fmla="*/ 3070056 w 3917875"/>
              <a:gd name="connsiteY6" fmla="*/ 3390900 h 3592832"/>
              <a:gd name="connsiteX7" fmla="*/ 2657306 w 3917875"/>
              <a:gd name="connsiteY7" fmla="*/ 3286125 h 3592832"/>
              <a:gd name="connsiteX8" fmla="*/ 2581106 w 3917875"/>
              <a:gd name="connsiteY8" fmla="*/ 3070225 h 3592832"/>
              <a:gd name="connsiteX9" fmla="*/ 2701756 w 3917875"/>
              <a:gd name="connsiteY9" fmla="*/ 2847975 h 3592832"/>
              <a:gd name="connsiteX10" fmla="*/ 2308056 w 3917875"/>
              <a:gd name="connsiteY10" fmla="*/ 2609850 h 3592832"/>
              <a:gd name="connsiteX11" fmla="*/ 1736556 w 3917875"/>
              <a:gd name="connsiteY11" fmla="*/ 2635250 h 3592832"/>
              <a:gd name="connsiteX12" fmla="*/ 1434931 w 3917875"/>
              <a:gd name="connsiteY12" fmla="*/ 2806700 h 3592832"/>
              <a:gd name="connsiteX13" fmla="*/ 1396831 w 3917875"/>
              <a:gd name="connsiteY13" fmla="*/ 3098800 h 3592832"/>
              <a:gd name="connsiteX14" fmla="*/ 1631781 w 3917875"/>
              <a:gd name="connsiteY14" fmla="*/ 3302000 h 3592832"/>
              <a:gd name="connsiteX15" fmla="*/ 1625431 w 3917875"/>
              <a:gd name="connsiteY15" fmla="*/ 3552825 h 3592832"/>
              <a:gd name="connsiteX16" fmla="*/ 958681 w 3917875"/>
              <a:gd name="connsiteY16" fmla="*/ 3578225 h 3592832"/>
              <a:gd name="connsiteX17" fmla="*/ 666581 w 3917875"/>
              <a:gd name="connsiteY17" fmla="*/ 3409950 h 3592832"/>
              <a:gd name="connsiteX18" fmla="*/ 574506 w 3917875"/>
              <a:gd name="connsiteY18" fmla="*/ 3248025 h 3592832"/>
              <a:gd name="connsiteX19" fmla="*/ 574506 w 3917875"/>
              <a:gd name="connsiteY19" fmla="*/ 3082925 h 3592832"/>
              <a:gd name="connsiteX20" fmla="*/ 574506 w 3917875"/>
              <a:gd name="connsiteY20" fmla="*/ 2600325 h 3592832"/>
              <a:gd name="connsiteX21" fmla="*/ 574506 w 3917875"/>
              <a:gd name="connsiteY21" fmla="*/ 2032000 h 3592832"/>
              <a:gd name="connsiteX22" fmla="*/ 597557 w 3917875"/>
              <a:gd name="connsiteY22" fmla="*/ 2031973 h 3592832"/>
              <a:gd name="connsiteX23" fmla="*/ 0 w 3917875"/>
              <a:gd name="connsiteY23" fmla="*/ 1181100 h 3592832"/>
              <a:gd name="connsiteX24" fmla="*/ 1943100 w 3917875"/>
              <a:gd name="connsiteY24"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4506 w 3886446"/>
              <a:gd name="connsiteY18" fmla="*/ 3248025 h 3592832"/>
              <a:gd name="connsiteX19" fmla="*/ 574506 w 3886446"/>
              <a:gd name="connsiteY19" fmla="*/ 3082925 h 3592832"/>
              <a:gd name="connsiteX20" fmla="*/ 574506 w 3886446"/>
              <a:gd name="connsiteY20" fmla="*/ 2600325 h 3592832"/>
              <a:gd name="connsiteX21" fmla="*/ 574506 w 3886446"/>
              <a:gd name="connsiteY21" fmla="*/ 2032000 h 3592832"/>
              <a:gd name="connsiteX22" fmla="*/ 597557 w 3886446"/>
              <a:gd name="connsiteY22" fmla="*/ 2031973 h 3592832"/>
              <a:gd name="connsiteX23" fmla="*/ 0 w 3886446"/>
              <a:gd name="connsiteY23" fmla="*/ 1181100 h 3592832"/>
              <a:gd name="connsiteX24" fmla="*/ 1943100 w 3886446"/>
              <a:gd name="connsiteY24"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3082925 h 3592832"/>
              <a:gd name="connsiteX20" fmla="*/ 574506 w 3886446"/>
              <a:gd name="connsiteY20" fmla="*/ 2600325 h 3592832"/>
              <a:gd name="connsiteX21" fmla="*/ 574506 w 3886446"/>
              <a:gd name="connsiteY21" fmla="*/ 2032000 h 3592832"/>
              <a:gd name="connsiteX22" fmla="*/ 597557 w 3886446"/>
              <a:gd name="connsiteY22" fmla="*/ 2031973 h 3592832"/>
              <a:gd name="connsiteX23" fmla="*/ 0 w 3886446"/>
              <a:gd name="connsiteY23" fmla="*/ 1181100 h 3592832"/>
              <a:gd name="connsiteX24" fmla="*/ 1943100 w 3886446"/>
              <a:gd name="connsiteY24"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600325 h 3592832"/>
              <a:gd name="connsiteX20" fmla="*/ 574506 w 3886446"/>
              <a:gd name="connsiteY20" fmla="*/ 2032000 h 3592832"/>
              <a:gd name="connsiteX21" fmla="*/ 597557 w 3886446"/>
              <a:gd name="connsiteY21" fmla="*/ 2031973 h 3592832"/>
              <a:gd name="connsiteX22" fmla="*/ 0 w 3886446"/>
              <a:gd name="connsiteY22" fmla="*/ 1181100 h 3592832"/>
              <a:gd name="connsiteX23" fmla="*/ 1943100 w 3886446"/>
              <a:gd name="connsiteY23"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597557 w 3886446"/>
              <a:gd name="connsiteY20" fmla="*/ 2031973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0 w 3886446"/>
              <a:gd name="connsiteY20" fmla="*/ 1181100 h 3592832"/>
              <a:gd name="connsiteX21" fmla="*/ 1943100 w 3886446"/>
              <a:gd name="connsiteY21"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300 w 3886646"/>
              <a:gd name="connsiteY0" fmla="*/ 0 h 3592832"/>
              <a:gd name="connsiteX1" fmla="*/ 3886400 w 3886646"/>
              <a:gd name="connsiteY1" fmla="*/ 1181100 h 3592832"/>
              <a:gd name="connsiteX2" fmla="*/ 3453146 w 3886646"/>
              <a:gd name="connsiteY2" fmla="*/ 1925682 h 3592832"/>
              <a:gd name="connsiteX3" fmla="*/ 3317906 w 3886646"/>
              <a:gd name="connsiteY3" fmla="*/ 2028825 h 3592832"/>
              <a:gd name="connsiteX4" fmla="*/ 3319540 w 3886646"/>
              <a:gd name="connsiteY4" fmla="*/ 3100734 h 3592832"/>
              <a:gd name="connsiteX5" fmla="*/ 3276631 w 3886646"/>
              <a:gd name="connsiteY5" fmla="*/ 3216275 h 3592832"/>
              <a:gd name="connsiteX6" fmla="*/ 3070256 w 3886646"/>
              <a:gd name="connsiteY6" fmla="*/ 3390900 h 3592832"/>
              <a:gd name="connsiteX7" fmla="*/ 2657506 w 3886646"/>
              <a:gd name="connsiteY7" fmla="*/ 3286125 h 3592832"/>
              <a:gd name="connsiteX8" fmla="*/ 2581306 w 3886646"/>
              <a:gd name="connsiteY8" fmla="*/ 3070225 h 3592832"/>
              <a:gd name="connsiteX9" fmla="*/ 2701956 w 3886646"/>
              <a:gd name="connsiteY9" fmla="*/ 2847975 h 3592832"/>
              <a:gd name="connsiteX10" fmla="*/ 2308256 w 3886646"/>
              <a:gd name="connsiteY10" fmla="*/ 2609850 h 3592832"/>
              <a:gd name="connsiteX11" fmla="*/ 1736756 w 3886646"/>
              <a:gd name="connsiteY11" fmla="*/ 2635250 h 3592832"/>
              <a:gd name="connsiteX12" fmla="*/ 1435131 w 3886646"/>
              <a:gd name="connsiteY12" fmla="*/ 2806700 h 3592832"/>
              <a:gd name="connsiteX13" fmla="*/ 1397031 w 3886646"/>
              <a:gd name="connsiteY13" fmla="*/ 3098800 h 3592832"/>
              <a:gd name="connsiteX14" fmla="*/ 1631981 w 3886646"/>
              <a:gd name="connsiteY14" fmla="*/ 3302000 h 3592832"/>
              <a:gd name="connsiteX15" fmla="*/ 1625631 w 3886646"/>
              <a:gd name="connsiteY15" fmla="*/ 3552825 h 3592832"/>
              <a:gd name="connsiteX16" fmla="*/ 958881 w 3886646"/>
              <a:gd name="connsiteY16" fmla="*/ 3578225 h 3592832"/>
              <a:gd name="connsiteX17" fmla="*/ 666781 w 3886646"/>
              <a:gd name="connsiteY17" fmla="*/ 3409950 h 3592832"/>
              <a:gd name="connsiteX18" fmla="*/ 572301 w 3886646"/>
              <a:gd name="connsiteY18" fmla="*/ 3270951 h 3592832"/>
              <a:gd name="connsiteX19" fmla="*/ 574706 w 3886646"/>
              <a:gd name="connsiteY19" fmla="*/ 2032000 h 3592832"/>
              <a:gd name="connsiteX20" fmla="*/ 216545 w 3886646"/>
              <a:gd name="connsiteY20" fmla="*/ 1658612 h 3592832"/>
              <a:gd name="connsiteX21" fmla="*/ 200 w 3886646"/>
              <a:gd name="connsiteY21" fmla="*/ 1181100 h 3592832"/>
              <a:gd name="connsiteX22" fmla="*/ 1943300 w 3886646"/>
              <a:gd name="connsiteY22" fmla="*/ 0 h 3592832"/>
              <a:gd name="connsiteX0" fmla="*/ 1943105 w 3886451"/>
              <a:gd name="connsiteY0" fmla="*/ 0 h 3592832"/>
              <a:gd name="connsiteX1" fmla="*/ 3886205 w 3886451"/>
              <a:gd name="connsiteY1" fmla="*/ 1181100 h 3592832"/>
              <a:gd name="connsiteX2" fmla="*/ 3452951 w 3886451"/>
              <a:gd name="connsiteY2" fmla="*/ 1925682 h 3592832"/>
              <a:gd name="connsiteX3" fmla="*/ 3317711 w 3886451"/>
              <a:gd name="connsiteY3" fmla="*/ 2028825 h 3592832"/>
              <a:gd name="connsiteX4" fmla="*/ 3319345 w 3886451"/>
              <a:gd name="connsiteY4" fmla="*/ 3100734 h 3592832"/>
              <a:gd name="connsiteX5" fmla="*/ 3276436 w 3886451"/>
              <a:gd name="connsiteY5" fmla="*/ 3216275 h 3592832"/>
              <a:gd name="connsiteX6" fmla="*/ 3070061 w 3886451"/>
              <a:gd name="connsiteY6" fmla="*/ 3390900 h 3592832"/>
              <a:gd name="connsiteX7" fmla="*/ 2657311 w 3886451"/>
              <a:gd name="connsiteY7" fmla="*/ 3286125 h 3592832"/>
              <a:gd name="connsiteX8" fmla="*/ 2581111 w 3886451"/>
              <a:gd name="connsiteY8" fmla="*/ 3070225 h 3592832"/>
              <a:gd name="connsiteX9" fmla="*/ 2701761 w 3886451"/>
              <a:gd name="connsiteY9" fmla="*/ 2847975 h 3592832"/>
              <a:gd name="connsiteX10" fmla="*/ 2308061 w 3886451"/>
              <a:gd name="connsiteY10" fmla="*/ 2609850 h 3592832"/>
              <a:gd name="connsiteX11" fmla="*/ 1736561 w 3886451"/>
              <a:gd name="connsiteY11" fmla="*/ 2635250 h 3592832"/>
              <a:gd name="connsiteX12" fmla="*/ 1434936 w 3886451"/>
              <a:gd name="connsiteY12" fmla="*/ 2806700 h 3592832"/>
              <a:gd name="connsiteX13" fmla="*/ 1396836 w 3886451"/>
              <a:gd name="connsiteY13" fmla="*/ 3098800 h 3592832"/>
              <a:gd name="connsiteX14" fmla="*/ 1631786 w 3886451"/>
              <a:gd name="connsiteY14" fmla="*/ 3302000 h 3592832"/>
              <a:gd name="connsiteX15" fmla="*/ 1625436 w 3886451"/>
              <a:gd name="connsiteY15" fmla="*/ 3552825 h 3592832"/>
              <a:gd name="connsiteX16" fmla="*/ 958686 w 3886451"/>
              <a:gd name="connsiteY16" fmla="*/ 3578225 h 3592832"/>
              <a:gd name="connsiteX17" fmla="*/ 666586 w 3886451"/>
              <a:gd name="connsiteY17" fmla="*/ 3409950 h 3592832"/>
              <a:gd name="connsiteX18" fmla="*/ 572106 w 3886451"/>
              <a:gd name="connsiteY18" fmla="*/ 3270951 h 3592832"/>
              <a:gd name="connsiteX19" fmla="*/ 574511 w 3886451"/>
              <a:gd name="connsiteY19" fmla="*/ 2032000 h 3592832"/>
              <a:gd name="connsiteX20" fmla="*/ 216350 w 3886451"/>
              <a:gd name="connsiteY20" fmla="*/ 1658612 h 3592832"/>
              <a:gd name="connsiteX21" fmla="*/ 5 w 3886451"/>
              <a:gd name="connsiteY21" fmla="*/ 1181100 h 3592832"/>
              <a:gd name="connsiteX22" fmla="*/ 1943105 w 3886451"/>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2008266 w 3951612"/>
              <a:gd name="connsiteY0" fmla="*/ 0 h 3592832"/>
              <a:gd name="connsiteX1" fmla="*/ 3951366 w 3951612"/>
              <a:gd name="connsiteY1" fmla="*/ 1181100 h 3592832"/>
              <a:gd name="connsiteX2" fmla="*/ 3518112 w 3951612"/>
              <a:gd name="connsiteY2" fmla="*/ 1925682 h 3592832"/>
              <a:gd name="connsiteX3" fmla="*/ 3382872 w 3951612"/>
              <a:gd name="connsiteY3" fmla="*/ 2028825 h 3592832"/>
              <a:gd name="connsiteX4" fmla="*/ 3384506 w 3951612"/>
              <a:gd name="connsiteY4" fmla="*/ 3100734 h 3592832"/>
              <a:gd name="connsiteX5" fmla="*/ 3341597 w 3951612"/>
              <a:gd name="connsiteY5" fmla="*/ 3216275 h 3592832"/>
              <a:gd name="connsiteX6" fmla="*/ 3135222 w 3951612"/>
              <a:gd name="connsiteY6" fmla="*/ 3390900 h 3592832"/>
              <a:gd name="connsiteX7" fmla="*/ 2722472 w 3951612"/>
              <a:gd name="connsiteY7" fmla="*/ 3286125 h 3592832"/>
              <a:gd name="connsiteX8" fmla="*/ 2646272 w 3951612"/>
              <a:gd name="connsiteY8" fmla="*/ 3070225 h 3592832"/>
              <a:gd name="connsiteX9" fmla="*/ 2766922 w 3951612"/>
              <a:gd name="connsiteY9" fmla="*/ 2847975 h 3592832"/>
              <a:gd name="connsiteX10" fmla="*/ 2373222 w 3951612"/>
              <a:gd name="connsiteY10" fmla="*/ 2609850 h 3592832"/>
              <a:gd name="connsiteX11" fmla="*/ 1801722 w 3951612"/>
              <a:gd name="connsiteY11" fmla="*/ 2635250 h 3592832"/>
              <a:gd name="connsiteX12" fmla="*/ 1500097 w 3951612"/>
              <a:gd name="connsiteY12" fmla="*/ 2806700 h 3592832"/>
              <a:gd name="connsiteX13" fmla="*/ 1461997 w 3951612"/>
              <a:gd name="connsiteY13" fmla="*/ 3098800 h 3592832"/>
              <a:gd name="connsiteX14" fmla="*/ 1696947 w 3951612"/>
              <a:gd name="connsiteY14" fmla="*/ 3302000 h 3592832"/>
              <a:gd name="connsiteX15" fmla="*/ 1690597 w 3951612"/>
              <a:gd name="connsiteY15" fmla="*/ 3552825 h 3592832"/>
              <a:gd name="connsiteX16" fmla="*/ 1023847 w 3951612"/>
              <a:gd name="connsiteY16" fmla="*/ 3578225 h 3592832"/>
              <a:gd name="connsiteX17" fmla="*/ 731747 w 3951612"/>
              <a:gd name="connsiteY17" fmla="*/ 3409950 h 3592832"/>
              <a:gd name="connsiteX18" fmla="*/ 637267 w 3951612"/>
              <a:gd name="connsiteY18" fmla="*/ 3270951 h 3592832"/>
              <a:gd name="connsiteX19" fmla="*/ 639672 w 3951612"/>
              <a:gd name="connsiteY19" fmla="*/ 2032000 h 3592832"/>
              <a:gd name="connsiteX20" fmla="*/ 500261 w 3951612"/>
              <a:gd name="connsiteY20" fmla="*/ 1899336 h 3592832"/>
              <a:gd name="connsiteX21" fmla="*/ 65166 w 3951612"/>
              <a:gd name="connsiteY21" fmla="*/ 1181100 h 3592832"/>
              <a:gd name="connsiteX22" fmla="*/ 2008266 w 3951612"/>
              <a:gd name="connsiteY22" fmla="*/ 0 h 3592832"/>
              <a:gd name="connsiteX0" fmla="*/ 1943134 w 3886480"/>
              <a:gd name="connsiteY0" fmla="*/ 0 h 3592832"/>
              <a:gd name="connsiteX1" fmla="*/ 3886234 w 3886480"/>
              <a:gd name="connsiteY1" fmla="*/ 1181100 h 3592832"/>
              <a:gd name="connsiteX2" fmla="*/ 3452980 w 3886480"/>
              <a:gd name="connsiteY2" fmla="*/ 1925682 h 3592832"/>
              <a:gd name="connsiteX3" fmla="*/ 3317740 w 3886480"/>
              <a:gd name="connsiteY3" fmla="*/ 2028825 h 3592832"/>
              <a:gd name="connsiteX4" fmla="*/ 3319374 w 3886480"/>
              <a:gd name="connsiteY4" fmla="*/ 3100734 h 3592832"/>
              <a:gd name="connsiteX5" fmla="*/ 3276465 w 3886480"/>
              <a:gd name="connsiteY5" fmla="*/ 3216275 h 3592832"/>
              <a:gd name="connsiteX6" fmla="*/ 3070090 w 3886480"/>
              <a:gd name="connsiteY6" fmla="*/ 3390900 h 3592832"/>
              <a:gd name="connsiteX7" fmla="*/ 2657340 w 3886480"/>
              <a:gd name="connsiteY7" fmla="*/ 3286125 h 3592832"/>
              <a:gd name="connsiteX8" fmla="*/ 2581140 w 3886480"/>
              <a:gd name="connsiteY8" fmla="*/ 3070225 h 3592832"/>
              <a:gd name="connsiteX9" fmla="*/ 2701790 w 3886480"/>
              <a:gd name="connsiteY9" fmla="*/ 2847975 h 3592832"/>
              <a:gd name="connsiteX10" fmla="*/ 2308090 w 3886480"/>
              <a:gd name="connsiteY10" fmla="*/ 2609850 h 3592832"/>
              <a:gd name="connsiteX11" fmla="*/ 1736590 w 3886480"/>
              <a:gd name="connsiteY11" fmla="*/ 2635250 h 3592832"/>
              <a:gd name="connsiteX12" fmla="*/ 1434965 w 3886480"/>
              <a:gd name="connsiteY12" fmla="*/ 2806700 h 3592832"/>
              <a:gd name="connsiteX13" fmla="*/ 1396865 w 3886480"/>
              <a:gd name="connsiteY13" fmla="*/ 3098800 h 3592832"/>
              <a:gd name="connsiteX14" fmla="*/ 1631815 w 3886480"/>
              <a:gd name="connsiteY14" fmla="*/ 3302000 h 3592832"/>
              <a:gd name="connsiteX15" fmla="*/ 1625465 w 3886480"/>
              <a:gd name="connsiteY15" fmla="*/ 3552825 h 3592832"/>
              <a:gd name="connsiteX16" fmla="*/ 958715 w 3886480"/>
              <a:gd name="connsiteY16" fmla="*/ 3578225 h 3592832"/>
              <a:gd name="connsiteX17" fmla="*/ 666615 w 3886480"/>
              <a:gd name="connsiteY17" fmla="*/ 3409950 h 3592832"/>
              <a:gd name="connsiteX18" fmla="*/ 572135 w 3886480"/>
              <a:gd name="connsiteY18" fmla="*/ 3270951 h 3592832"/>
              <a:gd name="connsiteX19" fmla="*/ 574540 w 3886480"/>
              <a:gd name="connsiteY19" fmla="*/ 2032000 h 3592832"/>
              <a:gd name="connsiteX20" fmla="*/ 435129 w 3886480"/>
              <a:gd name="connsiteY20" fmla="*/ 1899336 h 3592832"/>
              <a:gd name="connsiteX21" fmla="*/ 34 w 3886480"/>
              <a:gd name="connsiteY21" fmla="*/ 1181100 h 3592832"/>
              <a:gd name="connsiteX22" fmla="*/ 1943134 w 3886480"/>
              <a:gd name="connsiteY22" fmla="*/ 0 h 3592832"/>
              <a:gd name="connsiteX0" fmla="*/ 1943132 w 3886478"/>
              <a:gd name="connsiteY0" fmla="*/ 0 h 3592832"/>
              <a:gd name="connsiteX1" fmla="*/ 3886232 w 3886478"/>
              <a:gd name="connsiteY1" fmla="*/ 1181100 h 3592832"/>
              <a:gd name="connsiteX2" fmla="*/ 3452978 w 3886478"/>
              <a:gd name="connsiteY2" fmla="*/ 1925682 h 3592832"/>
              <a:gd name="connsiteX3" fmla="*/ 3317738 w 3886478"/>
              <a:gd name="connsiteY3" fmla="*/ 2028825 h 3592832"/>
              <a:gd name="connsiteX4" fmla="*/ 3319372 w 3886478"/>
              <a:gd name="connsiteY4" fmla="*/ 3100734 h 3592832"/>
              <a:gd name="connsiteX5" fmla="*/ 3276463 w 3886478"/>
              <a:gd name="connsiteY5" fmla="*/ 3216275 h 3592832"/>
              <a:gd name="connsiteX6" fmla="*/ 3070088 w 3886478"/>
              <a:gd name="connsiteY6" fmla="*/ 3390900 h 3592832"/>
              <a:gd name="connsiteX7" fmla="*/ 2657338 w 3886478"/>
              <a:gd name="connsiteY7" fmla="*/ 3286125 h 3592832"/>
              <a:gd name="connsiteX8" fmla="*/ 2581138 w 3886478"/>
              <a:gd name="connsiteY8" fmla="*/ 3070225 h 3592832"/>
              <a:gd name="connsiteX9" fmla="*/ 2701788 w 3886478"/>
              <a:gd name="connsiteY9" fmla="*/ 2847975 h 3592832"/>
              <a:gd name="connsiteX10" fmla="*/ 2308088 w 3886478"/>
              <a:gd name="connsiteY10" fmla="*/ 2609850 h 3592832"/>
              <a:gd name="connsiteX11" fmla="*/ 1736588 w 3886478"/>
              <a:gd name="connsiteY11" fmla="*/ 2635250 h 3592832"/>
              <a:gd name="connsiteX12" fmla="*/ 1434963 w 3886478"/>
              <a:gd name="connsiteY12" fmla="*/ 2806700 h 3592832"/>
              <a:gd name="connsiteX13" fmla="*/ 1396863 w 3886478"/>
              <a:gd name="connsiteY13" fmla="*/ 3098800 h 3592832"/>
              <a:gd name="connsiteX14" fmla="*/ 1631813 w 3886478"/>
              <a:gd name="connsiteY14" fmla="*/ 3302000 h 3592832"/>
              <a:gd name="connsiteX15" fmla="*/ 1625463 w 3886478"/>
              <a:gd name="connsiteY15" fmla="*/ 3552825 h 3592832"/>
              <a:gd name="connsiteX16" fmla="*/ 958713 w 3886478"/>
              <a:gd name="connsiteY16" fmla="*/ 3578225 h 3592832"/>
              <a:gd name="connsiteX17" fmla="*/ 666613 w 3886478"/>
              <a:gd name="connsiteY17" fmla="*/ 3409950 h 3592832"/>
              <a:gd name="connsiteX18" fmla="*/ 572133 w 3886478"/>
              <a:gd name="connsiteY18" fmla="*/ 3270951 h 3592832"/>
              <a:gd name="connsiteX19" fmla="*/ 574538 w 3886478"/>
              <a:gd name="connsiteY19" fmla="*/ 2032000 h 3592832"/>
              <a:gd name="connsiteX20" fmla="*/ 435127 w 3886478"/>
              <a:gd name="connsiteY20" fmla="*/ 1899336 h 3592832"/>
              <a:gd name="connsiteX21" fmla="*/ 32 w 3886478"/>
              <a:gd name="connsiteY21" fmla="*/ 1181100 h 3592832"/>
              <a:gd name="connsiteX22" fmla="*/ 1943132 w 3886478"/>
              <a:gd name="connsiteY22" fmla="*/ 0 h 3592832"/>
              <a:gd name="connsiteX0" fmla="*/ 2006138 w 3949484"/>
              <a:gd name="connsiteY0" fmla="*/ 0 h 3592832"/>
              <a:gd name="connsiteX1" fmla="*/ 3949238 w 3949484"/>
              <a:gd name="connsiteY1" fmla="*/ 1181100 h 3592832"/>
              <a:gd name="connsiteX2" fmla="*/ 3515984 w 3949484"/>
              <a:gd name="connsiteY2" fmla="*/ 1925682 h 3592832"/>
              <a:gd name="connsiteX3" fmla="*/ 3380744 w 3949484"/>
              <a:gd name="connsiteY3" fmla="*/ 2028825 h 3592832"/>
              <a:gd name="connsiteX4" fmla="*/ 3382378 w 3949484"/>
              <a:gd name="connsiteY4" fmla="*/ 3100734 h 3592832"/>
              <a:gd name="connsiteX5" fmla="*/ 3339469 w 3949484"/>
              <a:gd name="connsiteY5" fmla="*/ 3216275 h 3592832"/>
              <a:gd name="connsiteX6" fmla="*/ 3133094 w 3949484"/>
              <a:gd name="connsiteY6" fmla="*/ 3390900 h 3592832"/>
              <a:gd name="connsiteX7" fmla="*/ 2720344 w 3949484"/>
              <a:gd name="connsiteY7" fmla="*/ 3286125 h 3592832"/>
              <a:gd name="connsiteX8" fmla="*/ 2644144 w 3949484"/>
              <a:gd name="connsiteY8" fmla="*/ 3070225 h 3592832"/>
              <a:gd name="connsiteX9" fmla="*/ 2764794 w 3949484"/>
              <a:gd name="connsiteY9" fmla="*/ 2847975 h 3592832"/>
              <a:gd name="connsiteX10" fmla="*/ 2371094 w 3949484"/>
              <a:gd name="connsiteY10" fmla="*/ 2609850 h 3592832"/>
              <a:gd name="connsiteX11" fmla="*/ 1799594 w 3949484"/>
              <a:gd name="connsiteY11" fmla="*/ 2635250 h 3592832"/>
              <a:gd name="connsiteX12" fmla="*/ 1497969 w 3949484"/>
              <a:gd name="connsiteY12" fmla="*/ 2806700 h 3592832"/>
              <a:gd name="connsiteX13" fmla="*/ 1459869 w 3949484"/>
              <a:gd name="connsiteY13" fmla="*/ 3098800 h 3592832"/>
              <a:gd name="connsiteX14" fmla="*/ 1694819 w 3949484"/>
              <a:gd name="connsiteY14" fmla="*/ 3302000 h 3592832"/>
              <a:gd name="connsiteX15" fmla="*/ 1688469 w 3949484"/>
              <a:gd name="connsiteY15" fmla="*/ 3552825 h 3592832"/>
              <a:gd name="connsiteX16" fmla="*/ 1021719 w 3949484"/>
              <a:gd name="connsiteY16" fmla="*/ 3578225 h 3592832"/>
              <a:gd name="connsiteX17" fmla="*/ 729619 w 3949484"/>
              <a:gd name="connsiteY17" fmla="*/ 3409950 h 3592832"/>
              <a:gd name="connsiteX18" fmla="*/ 635139 w 3949484"/>
              <a:gd name="connsiteY18" fmla="*/ 3270951 h 3592832"/>
              <a:gd name="connsiteX19" fmla="*/ 637544 w 3949484"/>
              <a:gd name="connsiteY19" fmla="*/ 2032000 h 3592832"/>
              <a:gd name="connsiteX20" fmla="*/ 495728 w 3949484"/>
              <a:gd name="connsiteY20" fmla="*/ 1914620 h 3592832"/>
              <a:gd name="connsiteX21" fmla="*/ 63038 w 3949484"/>
              <a:gd name="connsiteY21" fmla="*/ 1181100 h 3592832"/>
              <a:gd name="connsiteX22" fmla="*/ 2006138 w 3949484"/>
              <a:gd name="connsiteY22" fmla="*/ 0 h 3592832"/>
              <a:gd name="connsiteX0" fmla="*/ 2006138 w 3949484"/>
              <a:gd name="connsiteY0" fmla="*/ 0 h 3592832"/>
              <a:gd name="connsiteX1" fmla="*/ 3949238 w 3949484"/>
              <a:gd name="connsiteY1" fmla="*/ 1181100 h 3592832"/>
              <a:gd name="connsiteX2" fmla="*/ 3515984 w 3949484"/>
              <a:gd name="connsiteY2" fmla="*/ 1925682 h 3592832"/>
              <a:gd name="connsiteX3" fmla="*/ 3380744 w 3949484"/>
              <a:gd name="connsiteY3" fmla="*/ 2028825 h 3592832"/>
              <a:gd name="connsiteX4" fmla="*/ 3382378 w 3949484"/>
              <a:gd name="connsiteY4" fmla="*/ 3100734 h 3592832"/>
              <a:gd name="connsiteX5" fmla="*/ 3339469 w 3949484"/>
              <a:gd name="connsiteY5" fmla="*/ 3216275 h 3592832"/>
              <a:gd name="connsiteX6" fmla="*/ 3133094 w 3949484"/>
              <a:gd name="connsiteY6" fmla="*/ 3390900 h 3592832"/>
              <a:gd name="connsiteX7" fmla="*/ 2720344 w 3949484"/>
              <a:gd name="connsiteY7" fmla="*/ 3286125 h 3592832"/>
              <a:gd name="connsiteX8" fmla="*/ 2644144 w 3949484"/>
              <a:gd name="connsiteY8" fmla="*/ 3070225 h 3592832"/>
              <a:gd name="connsiteX9" fmla="*/ 2764794 w 3949484"/>
              <a:gd name="connsiteY9" fmla="*/ 2847975 h 3592832"/>
              <a:gd name="connsiteX10" fmla="*/ 2371094 w 3949484"/>
              <a:gd name="connsiteY10" fmla="*/ 2609850 h 3592832"/>
              <a:gd name="connsiteX11" fmla="*/ 1799594 w 3949484"/>
              <a:gd name="connsiteY11" fmla="*/ 2635250 h 3592832"/>
              <a:gd name="connsiteX12" fmla="*/ 1497969 w 3949484"/>
              <a:gd name="connsiteY12" fmla="*/ 2806700 h 3592832"/>
              <a:gd name="connsiteX13" fmla="*/ 1459869 w 3949484"/>
              <a:gd name="connsiteY13" fmla="*/ 3098800 h 3592832"/>
              <a:gd name="connsiteX14" fmla="*/ 1694819 w 3949484"/>
              <a:gd name="connsiteY14" fmla="*/ 3302000 h 3592832"/>
              <a:gd name="connsiteX15" fmla="*/ 1688469 w 3949484"/>
              <a:gd name="connsiteY15" fmla="*/ 3552825 h 3592832"/>
              <a:gd name="connsiteX16" fmla="*/ 1021719 w 3949484"/>
              <a:gd name="connsiteY16" fmla="*/ 3578225 h 3592832"/>
              <a:gd name="connsiteX17" fmla="*/ 729619 w 3949484"/>
              <a:gd name="connsiteY17" fmla="*/ 3409950 h 3592832"/>
              <a:gd name="connsiteX18" fmla="*/ 635139 w 3949484"/>
              <a:gd name="connsiteY18" fmla="*/ 3270951 h 3592832"/>
              <a:gd name="connsiteX19" fmla="*/ 637544 w 3949484"/>
              <a:gd name="connsiteY19" fmla="*/ 2032000 h 3592832"/>
              <a:gd name="connsiteX20" fmla="*/ 495728 w 3949484"/>
              <a:gd name="connsiteY20" fmla="*/ 1914620 h 3592832"/>
              <a:gd name="connsiteX21" fmla="*/ 63038 w 3949484"/>
              <a:gd name="connsiteY21" fmla="*/ 1181100 h 3592832"/>
              <a:gd name="connsiteX22" fmla="*/ 2006138 w 3949484"/>
              <a:gd name="connsiteY22" fmla="*/ 0 h 3592832"/>
              <a:gd name="connsiteX0" fmla="*/ 2006138 w 3949313"/>
              <a:gd name="connsiteY0" fmla="*/ 0 h 3592832"/>
              <a:gd name="connsiteX1" fmla="*/ 3949238 w 3949313"/>
              <a:gd name="connsiteY1" fmla="*/ 1181100 h 3592832"/>
              <a:gd name="connsiteX2" fmla="*/ 3515984 w 3949313"/>
              <a:gd name="connsiteY2" fmla="*/ 1925682 h 3592832"/>
              <a:gd name="connsiteX3" fmla="*/ 3380744 w 3949313"/>
              <a:gd name="connsiteY3" fmla="*/ 2028825 h 3592832"/>
              <a:gd name="connsiteX4" fmla="*/ 3382378 w 3949313"/>
              <a:gd name="connsiteY4" fmla="*/ 3100734 h 3592832"/>
              <a:gd name="connsiteX5" fmla="*/ 3339469 w 3949313"/>
              <a:gd name="connsiteY5" fmla="*/ 3216275 h 3592832"/>
              <a:gd name="connsiteX6" fmla="*/ 3133094 w 3949313"/>
              <a:gd name="connsiteY6" fmla="*/ 3390900 h 3592832"/>
              <a:gd name="connsiteX7" fmla="*/ 2720344 w 3949313"/>
              <a:gd name="connsiteY7" fmla="*/ 3286125 h 3592832"/>
              <a:gd name="connsiteX8" fmla="*/ 2644144 w 3949313"/>
              <a:gd name="connsiteY8" fmla="*/ 3070225 h 3592832"/>
              <a:gd name="connsiteX9" fmla="*/ 2764794 w 3949313"/>
              <a:gd name="connsiteY9" fmla="*/ 2847975 h 3592832"/>
              <a:gd name="connsiteX10" fmla="*/ 2371094 w 3949313"/>
              <a:gd name="connsiteY10" fmla="*/ 2609850 h 3592832"/>
              <a:gd name="connsiteX11" fmla="*/ 1799594 w 3949313"/>
              <a:gd name="connsiteY11" fmla="*/ 2635250 h 3592832"/>
              <a:gd name="connsiteX12" fmla="*/ 1497969 w 3949313"/>
              <a:gd name="connsiteY12" fmla="*/ 2806700 h 3592832"/>
              <a:gd name="connsiteX13" fmla="*/ 1459869 w 3949313"/>
              <a:gd name="connsiteY13" fmla="*/ 3098800 h 3592832"/>
              <a:gd name="connsiteX14" fmla="*/ 1694819 w 3949313"/>
              <a:gd name="connsiteY14" fmla="*/ 3302000 h 3592832"/>
              <a:gd name="connsiteX15" fmla="*/ 1688469 w 3949313"/>
              <a:gd name="connsiteY15" fmla="*/ 3552825 h 3592832"/>
              <a:gd name="connsiteX16" fmla="*/ 1021719 w 3949313"/>
              <a:gd name="connsiteY16" fmla="*/ 3578225 h 3592832"/>
              <a:gd name="connsiteX17" fmla="*/ 729619 w 3949313"/>
              <a:gd name="connsiteY17" fmla="*/ 3409950 h 3592832"/>
              <a:gd name="connsiteX18" fmla="*/ 635139 w 3949313"/>
              <a:gd name="connsiteY18" fmla="*/ 3270951 h 3592832"/>
              <a:gd name="connsiteX19" fmla="*/ 637544 w 3949313"/>
              <a:gd name="connsiteY19" fmla="*/ 2032000 h 3592832"/>
              <a:gd name="connsiteX20" fmla="*/ 495728 w 3949313"/>
              <a:gd name="connsiteY20" fmla="*/ 1914620 h 3592832"/>
              <a:gd name="connsiteX21" fmla="*/ 63038 w 3949313"/>
              <a:gd name="connsiteY21" fmla="*/ 1181100 h 3592832"/>
              <a:gd name="connsiteX22" fmla="*/ 2006138 w 3949313"/>
              <a:gd name="connsiteY22" fmla="*/ 0 h 3592832"/>
              <a:gd name="connsiteX0" fmla="*/ 2006138 w 3949252"/>
              <a:gd name="connsiteY0" fmla="*/ 0 h 3592832"/>
              <a:gd name="connsiteX1" fmla="*/ 3949238 w 3949252"/>
              <a:gd name="connsiteY1" fmla="*/ 1181100 h 3592832"/>
              <a:gd name="connsiteX2" fmla="*/ 3515984 w 3949252"/>
              <a:gd name="connsiteY2" fmla="*/ 1925682 h 3592832"/>
              <a:gd name="connsiteX3" fmla="*/ 3380744 w 3949252"/>
              <a:gd name="connsiteY3" fmla="*/ 2028825 h 3592832"/>
              <a:gd name="connsiteX4" fmla="*/ 3382378 w 3949252"/>
              <a:gd name="connsiteY4" fmla="*/ 3100734 h 3592832"/>
              <a:gd name="connsiteX5" fmla="*/ 3339469 w 3949252"/>
              <a:gd name="connsiteY5" fmla="*/ 3216275 h 3592832"/>
              <a:gd name="connsiteX6" fmla="*/ 3133094 w 3949252"/>
              <a:gd name="connsiteY6" fmla="*/ 3390900 h 3592832"/>
              <a:gd name="connsiteX7" fmla="*/ 2720344 w 3949252"/>
              <a:gd name="connsiteY7" fmla="*/ 3286125 h 3592832"/>
              <a:gd name="connsiteX8" fmla="*/ 2644144 w 3949252"/>
              <a:gd name="connsiteY8" fmla="*/ 3070225 h 3592832"/>
              <a:gd name="connsiteX9" fmla="*/ 2764794 w 3949252"/>
              <a:gd name="connsiteY9" fmla="*/ 2847975 h 3592832"/>
              <a:gd name="connsiteX10" fmla="*/ 2371094 w 3949252"/>
              <a:gd name="connsiteY10" fmla="*/ 2609850 h 3592832"/>
              <a:gd name="connsiteX11" fmla="*/ 1799594 w 3949252"/>
              <a:gd name="connsiteY11" fmla="*/ 2635250 h 3592832"/>
              <a:gd name="connsiteX12" fmla="*/ 1497969 w 3949252"/>
              <a:gd name="connsiteY12" fmla="*/ 2806700 h 3592832"/>
              <a:gd name="connsiteX13" fmla="*/ 1459869 w 3949252"/>
              <a:gd name="connsiteY13" fmla="*/ 3098800 h 3592832"/>
              <a:gd name="connsiteX14" fmla="*/ 1694819 w 3949252"/>
              <a:gd name="connsiteY14" fmla="*/ 3302000 h 3592832"/>
              <a:gd name="connsiteX15" fmla="*/ 1688469 w 3949252"/>
              <a:gd name="connsiteY15" fmla="*/ 3552825 h 3592832"/>
              <a:gd name="connsiteX16" fmla="*/ 1021719 w 3949252"/>
              <a:gd name="connsiteY16" fmla="*/ 3578225 h 3592832"/>
              <a:gd name="connsiteX17" fmla="*/ 729619 w 3949252"/>
              <a:gd name="connsiteY17" fmla="*/ 3409950 h 3592832"/>
              <a:gd name="connsiteX18" fmla="*/ 635139 w 3949252"/>
              <a:gd name="connsiteY18" fmla="*/ 3270951 h 3592832"/>
              <a:gd name="connsiteX19" fmla="*/ 637544 w 3949252"/>
              <a:gd name="connsiteY19" fmla="*/ 2032000 h 3592832"/>
              <a:gd name="connsiteX20" fmla="*/ 495728 w 3949252"/>
              <a:gd name="connsiteY20" fmla="*/ 1914620 h 3592832"/>
              <a:gd name="connsiteX21" fmla="*/ 63038 w 3949252"/>
              <a:gd name="connsiteY21" fmla="*/ 1181100 h 3592832"/>
              <a:gd name="connsiteX22" fmla="*/ 2006138 w 3949252"/>
              <a:gd name="connsiteY22" fmla="*/ 0 h 3592832"/>
              <a:gd name="connsiteX0" fmla="*/ 2006138 w 4035651"/>
              <a:gd name="connsiteY0" fmla="*/ 0 h 3592832"/>
              <a:gd name="connsiteX1" fmla="*/ 3949238 w 4035651"/>
              <a:gd name="connsiteY1" fmla="*/ 1181100 h 3592832"/>
              <a:gd name="connsiteX2" fmla="*/ 3693868 w 4035651"/>
              <a:gd name="connsiteY2" fmla="*/ 1818693 h 3592832"/>
              <a:gd name="connsiteX3" fmla="*/ 3380744 w 4035651"/>
              <a:gd name="connsiteY3" fmla="*/ 2028825 h 3592832"/>
              <a:gd name="connsiteX4" fmla="*/ 3382378 w 4035651"/>
              <a:gd name="connsiteY4" fmla="*/ 3100734 h 3592832"/>
              <a:gd name="connsiteX5" fmla="*/ 3339469 w 4035651"/>
              <a:gd name="connsiteY5" fmla="*/ 3216275 h 3592832"/>
              <a:gd name="connsiteX6" fmla="*/ 3133094 w 4035651"/>
              <a:gd name="connsiteY6" fmla="*/ 3390900 h 3592832"/>
              <a:gd name="connsiteX7" fmla="*/ 2720344 w 4035651"/>
              <a:gd name="connsiteY7" fmla="*/ 3286125 h 3592832"/>
              <a:gd name="connsiteX8" fmla="*/ 2644144 w 4035651"/>
              <a:gd name="connsiteY8" fmla="*/ 3070225 h 3592832"/>
              <a:gd name="connsiteX9" fmla="*/ 2764794 w 4035651"/>
              <a:gd name="connsiteY9" fmla="*/ 2847975 h 3592832"/>
              <a:gd name="connsiteX10" fmla="*/ 2371094 w 4035651"/>
              <a:gd name="connsiteY10" fmla="*/ 2609850 h 3592832"/>
              <a:gd name="connsiteX11" fmla="*/ 1799594 w 4035651"/>
              <a:gd name="connsiteY11" fmla="*/ 2635250 h 3592832"/>
              <a:gd name="connsiteX12" fmla="*/ 1497969 w 4035651"/>
              <a:gd name="connsiteY12" fmla="*/ 2806700 h 3592832"/>
              <a:gd name="connsiteX13" fmla="*/ 1459869 w 4035651"/>
              <a:gd name="connsiteY13" fmla="*/ 3098800 h 3592832"/>
              <a:gd name="connsiteX14" fmla="*/ 1694819 w 4035651"/>
              <a:gd name="connsiteY14" fmla="*/ 3302000 h 3592832"/>
              <a:gd name="connsiteX15" fmla="*/ 1688469 w 4035651"/>
              <a:gd name="connsiteY15" fmla="*/ 3552825 h 3592832"/>
              <a:gd name="connsiteX16" fmla="*/ 1021719 w 4035651"/>
              <a:gd name="connsiteY16" fmla="*/ 3578225 h 3592832"/>
              <a:gd name="connsiteX17" fmla="*/ 729619 w 4035651"/>
              <a:gd name="connsiteY17" fmla="*/ 3409950 h 3592832"/>
              <a:gd name="connsiteX18" fmla="*/ 635139 w 4035651"/>
              <a:gd name="connsiteY18" fmla="*/ 3270951 h 3592832"/>
              <a:gd name="connsiteX19" fmla="*/ 637544 w 4035651"/>
              <a:gd name="connsiteY19" fmla="*/ 2032000 h 3592832"/>
              <a:gd name="connsiteX20" fmla="*/ 495728 w 4035651"/>
              <a:gd name="connsiteY20" fmla="*/ 1914620 h 3592832"/>
              <a:gd name="connsiteX21" fmla="*/ 63038 w 4035651"/>
              <a:gd name="connsiteY21" fmla="*/ 1181100 h 3592832"/>
              <a:gd name="connsiteX22" fmla="*/ 2006138 w 4035651"/>
              <a:gd name="connsiteY22" fmla="*/ 0 h 3592832"/>
              <a:gd name="connsiteX0" fmla="*/ 2006138 w 3949258"/>
              <a:gd name="connsiteY0" fmla="*/ 0 h 3592832"/>
              <a:gd name="connsiteX1" fmla="*/ 3949238 w 3949258"/>
              <a:gd name="connsiteY1" fmla="*/ 1181100 h 3592832"/>
              <a:gd name="connsiteX2" fmla="*/ 3693868 w 3949258"/>
              <a:gd name="connsiteY2" fmla="*/ 1818693 h 3592832"/>
              <a:gd name="connsiteX3" fmla="*/ 3380744 w 3949258"/>
              <a:gd name="connsiteY3" fmla="*/ 2028825 h 3592832"/>
              <a:gd name="connsiteX4" fmla="*/ 3382378 w 3949258"/>
              <a:gd name="connsiteY4" fmla="*/ 3100734 h 3592832"/>
              <a:gd name="connsiteX5" fmla="*/ 3339469 w 3949258"/>
              <a:gd name="connsiteY5" fmla="*/ 3216275 h 3592832"/>
              <a:gd name="connsiteX6" fmla="*/ 3133094 w 3949258"/>
              <a:gd name="connsiteY6" fmla="*/ 3390900 h 3592832"/>
              <a:gd name="connsiteX7" fmla="*/ 2720344 w 3949258"/>
              <a:gd name="connsiteY7" fmla="*/ 3286125 h 3592832"/>
              <a:gd name="connsiteX8" fmla="*/ 2644144 w 3949258"/>
              <a:gd name="connsiteY8" fmla="*/ 3070225 h 3592832"/>
              <a:gd name="connsiteX9" fmla="*/ 2764794 w 3949258"/>
              <a:gd name="connsiteY9" fmla="*/ 2847975 h 3592832"/>
              <a:gd name="connsiteX10" fmla="*/ 2371094 w 3949258"/>
              <a:gd name="connsiteY10" fmla="*/ 2609850 h 3592832"/>
              <a:gd name="connsiteX11" fmla="*/ 1799594 w 3949258"/>
              <a:gd name="connsiteY11" fmla="*/ 2635250 h 3592832"/>
              <a:gd name="connsiteX12" fmla="*/ 1497969 w 3949258"/>
              <a:gd name="connsiteY12" fmla="*/ 2806700 h 3592832"/>
              <a:gd name="connsiteX13" fmla="*/ 1459869 w 3949258"/>
              <a:gd name="connsiteY13" fmla="*/ 3098800 h 3592832"/>
              <a:gd name="connsiteX14" fmla="*/ 1694819 w 3949258"/>
              <a:gd name="connsiteY14" fmla="*/ 3302000 h 3592832"/>
              <a:gd name="connsiteX15" fmla="*/ 1688469 w 3949258"/>
              <a:gd name="connsiteY15" fmla="*/ 3552825 h 3592832"/>
              <a:gd name="connsiteX16" fmla="*/ 1021719 w 3949258"/>
              <a:gd name="connsiteY16" fmla="*/ 3578225 h 3592832"/>
              <a:gd name="connsiteX17" fmla="*/ 729619 w 3949258"/>
              <a:gd name="connsiteY17" fmla="*/ 3409950 h 3592832"/>
              <a:gd name="connsiteX18" fmla="*/ 635139 w 3949258"/>
              <a:gd name="connsiteY18" fmla="*/ 3270951 h 3592832"/>
              <a:gd name="connsiteX19" fmla="*/ 637544 w 3949258"/>
              <a:gd name="connsiteY19" fmla="*/ 2032000 h 3592832"/>
              <a:gd name="connsiteX20" fmla="*/ 495728 w 3949258"/>
              <a:gd name="connsiteY20" fmla="*/ 1914620 h 3592832"/>
              <a:gd name="connsiteX21" fmla="*/ 63038 w 3949258"/>
              <a:gd name="connsiteY21" fmla="*/ 1181100 h 3592832"/>
              <a:gd name="connsiteX22" fmla="*/ 2006138 w 3949258"/>
              <a:gd name="connsiteY22" fmla="*/ 0 h 3592832"/>
              <a:gd name="connsiteX0" fmla="*/ 2006138 w 3952024"/>
              <a:gd name="connsiteY0" fmla="*/ 0 h 3592832"/>
              <a:gd name="connsiteX1" fmla="*/ 3949238 w 3952024"/>
              <a:gd name="connsiteY1" fmla="*/ 1181100 h 3592832"/>
              <a:gd name="connsiteX2" fmla="*/ 3693868 w 3952024"/>
              <a:gd name="connsiteY2" fmla="*/ 1818693 h 3592832"/>
              <a:gd name="connsiteX3" fmla="*/ 3380744 w 3952024"/>
              <a:gd name="connsiteY3" fmla="*/ 2028825 h 3592832"/>
              <a:gd name="connsiteX4" fmla="*/ 3382378 w 3952024"/>
              <a:gd name="connsiteY4" fmla="*/ 3100734 h 3592832"/>
              <a:gd name="connsiteX5" fmla="*/ 3339469 w 3952024"/>
              <a:gd name="connsiteY5" fmla="*/ 3216275 h 3592832"/>
              <a:gd name="connsiteX6" fmla="*/ 3133094 w 3952024"/>
              <a:gd name="connsiteY6" fmla="*/ 3390900 h 3592832"/>
              <a:gd name="connsiteX7" fmla="*/ 2720344 w 3952024"/>
              <a:gd name="connsiteY7" fmla="*/ 3286125 h 3592832"/>
              <a:gd name="connsiteX8" fmla="*/ 2644144 w 3952024"/>
              <a:gd name="connsiteY8" fmla="*/ 3070225 h 3592832"/>
              <a:gd name="connsiteX9" fmla="*/ 2764794 w 3952024"/>
              <a:gd name="connsiteY9" fmla="*/ 2847975 h 3592832"/>
              <a:gd name="connsiteX10" fmla="*/ 2371094 w 3952024"/>
              <a:gd name="connsiteY10" fmla="*/ 2609850 h 3592832"/>
              <a:gd name="connsiteX11" fmla="*/ 1799594 w 3952024"/>
              <a:gd name="connsiteY11" fmla="*/ 2635250 h 3592832"/>
              <a:gd name="connsiteX12" fmla="*/ 1497969 w 3952024"/>
              <a:gd name="connsiteY12" fmla="*/ 2806700 h 3592832"/>
              <a:gd name="connsiteX13" fmla="*/ 1459869 w 3952024"/>
              <a:gd name="connsiteY13" fmla="*/ 3098800 h 3592832"/>
              <a:gd name="connsiteX14" fmla="*/ 1694819 w 3952024"/>
              <a:gd name="connsiteY14" fmla="*/ 3302000 h 3592832"/>
              <a:gd name="connsiteX15" fmla="*/ 1688469 w 3952024"/>
              <a:gd name="connsiteY15" fmla="*/ 3552825 h 3592832"/>
              <a:gd name="connsiteX16" fmla="*/ 1021719 w 3952024"/>
              <a:gd name="connsiteY16" fmla="*/ 3578225 h 3592832"/>
              <a:gd name="connsiteX17" fmla="*/ 729619 w 3952024"/>
              <a:gd name="connsiteY17" fmla="*/ 3409950 h 3592832"/>
              <a:gd name="connsiteX18" fmla="*/ 635139 w 3952024"/>
              <a:gd name="connsiteY18" fmla="*/ 3270951 h 3592832"/>
              <a:gd name="connsiteX19" fmla="*/ 637544 w 3952024"/>
              <a:gd name="connsiteY19" fmla="*/ 2032000 h 3592832"/>
              <a:gd name="connsiteX20" fmla="*/ 495728 w 3952024"/>
              <a:gd name="connsiteY20" fmla="*/ 1914620 h 3592832"/>
              <a:gd name="connsiteX21" fmla="*/ 63038 w 3952024"/>
              <a:gd name="connsiteY21" fmla="*/ 1181100 h 3592832"/>
              <a:gd name="connsiteX22" fmla="*/ 2006138 w 3952024"/>
              <a:gd name="connsiteY22" fmla="*/ 0 h 3592832"/>
              <a:gd name="connsiteX0" fmla="*/ 2006138 w 4069271"/>
              <a:gd name="connsiteY0" fmla="*/ 0 h 3592832"/>
              <a:gd name="connsiteX1" fmla="*/ 3949238 w 4069271"/>
              <a:gd name="connsiteY1" fmla="*/ 1181100 h 3592832"/>
              <a:gd name="connsiteX2" fmla="*/ 3840503 w 4069271"/>
              <a:gd name="connsiteY2" fmla="*/ 1684959 h 3592832"/>
              <a:gd name="connsiteX3" fmla="*/ 3380744 w 4069271"/>
              <a:gd name="connsiteY3" fmla="*/ 2028825 h 3592832"/>
              <a:gd name="connsiteX4" fmla="*/ 3382378 w 4069271"/>
              <a:gd name="connsiteY4" fmla="*/ 3100734 h 3592832"/>
              <a:gd name="connsiteX5" fmla="*/ 3339469 w 4069271"/>
              <a:gd name="connsiteY5" fmla="*/ 3216275 h 3592832"/>
              <a:gd name="connsiteX6" fmla="*/ 3133094 w 4069271"/>
              <a:gd name="connsiteY6" fmla="*/ 3390900 h 3592832"/>
              <a:gd name="connsiteX7" fmla="*/ 2720344 w 4069271"/>
              <a:gd name="connsiteY7" fmla="*/ 3286125 h 3592832"/>
              <a:gd name="connsiteX8" fmla="*/ 2644144 w 4069271"/>
              <a:gd name="connsiteY8" fmla="*/ 3070225 h 3592832"/>
              <a:gd name="connsiteX9" fmla="*/ 2764794 w 4069271"/>
              <a:gd name="connsiteY9" fmla="*/ 2847975 h 3592832"/>
              <a:gd name="connsiteX10" fmla="*/ 2371094 w 4069271"/>
              <a:gd name="connsiteY10" fmla="*/ 2609850 h 3592832"/>
              <a:gd name="connsiteX11" fmla="*/ 1799594 w 4069271"/>
              <a:gd name="connsiteY11" fmla="*/ 2635250 h 3592832"/>
              <a:gd name="connsiteX12" fmla="*/ 1497969 w 4069271"/>
              <a:gd name="connsiteY12" fmla="*/ 2806700 h 3592832"/>
              <a:gd name="connsiteX13" fmla="*/ 1459869 w 4069271"/>
              <a:gd name="connsiteY13" fmla="*/ 3098800 h 3592832"/>
              <a:gd name="connsiteX14" fmla="*/ 1694819 w 4069271"/>
              <a:gd name="connsiteY14" fmla="*/ 3302000 h 3592832"/>
              <a:gd name="connsiteX15" fmla="*/ 1688469 w 4069271"/>
              <a:gd name="connsiteY15" fmla="*/ 3552825 h 3592832"/>
              <a:gd name="connsiteX16" fmla="*/ 1021719 w 4069271"/>
              <a:gd name="connsiteY16" fmla="*/ 3578225 h 3592832"/>
              <a:gd name="connsiteX17" fmla="*/ 729619 w 4069271"/>
              <a:gd name="connsiteY17" fmla="*/ 3409950 h 3592832"/>
              <a:gd name="connsiteX18" fmla="*/ 635139 w 4069271"/>
              <a:gd name="connsiteY18" fmla="*/ 3270951 h 3592832"/>
              <a:gd name="connsiteX19" fmla="*/ 637544 w 4069271"/>
              <a:gd name="connsiteY19" fmla="*/ 2032000 h 3592832"/>
              <a:gd name="connsiteX20" fmla="*/ 495728 w 4069271"/>
              <a:gd name="connsiteY20" fmla="*/ 1914620 h 3592832"/>
              <a:gd name="connsiteX21" fmla="*/ 63038 w 4069271"/>
              <a:gd name="connsiteY21" fmla="*/ 1181100 h 3592832"/>
              <a:gd name="connsiteX22" fmla="*/ 2006138 w 4069271"/>
              <a:gd name="connsiteY22" fmla="*/ 0 h 3592832"/>
              <a:gd name="connsiteX0" fmla="*/ 2006138 w 4098894"/>
              <a:gd name="connsiteY0" fmla="*/ 0 h 3592832"/>
              <a:gd name="connsiteX1" fmla="*/ 3949238 w 4098894"/>
              <a:gd name="connsiteY1" fmla="*/ 1181100 h 3592832"/>
              <a:gd name="connsiteX2" fmla="*/ 3840503 w 4098894"/>
              <a:gd name="connsiteY2" fmla="*/ 1684959 h 3592832"/>
              <a:gd name="connsiteX3" fmla="*/ 3380744 w 4098894"/>
              <a:gd name="connsiteY3" fmla="*/ 2028825 h 3592832"/>
              <a:gd name="connsiteX4" fmla="*/ 3382378 w 4098894"/>
              <a:gd name="connsiteY4" fmla="*/ 3100734 h 3592832"/>
              <a:gd name="connsiteX5" fmla="*/ 3339469 w 4098894"/>
              <a:gd name="connsiteY5" fmla="*/ 3216275 h 3592832"/>
              <a:gd name="connsiteX6" fmla="*/ 3133094 w 4098894"/>
              <a:gd name="connsiteY6" fmla="*/ 3390900 h 3592832"/>
              <a:gd name="connsiteX7" fmla="*/ 2720344 w 4098894"/>
              <a:gd name="connsiteY7" fmla="*/ 3286125 h 3592832"/>
              <a:gd name="connsiteX8" fmla="*/ 2644144 w 4098894"/>
              <a:gd name="connsiteY8" fmla="*/ 3070225 h 3592832"/>
              <a:gd name="connsiteX9" fmla="*/ 2764794 w 4098894"/>
              <a:gd name="connsiteY9" fmla="*/ 2847975 h 3592832"/>
              <a:gd name="connsiteX10" fmla="*/ 2371094 w 4098894"/>
              <a:gd name="connsiteY10" fmla="*/ 2609850 h 3592832"/>
              <a:gd name="connsiteX11" fmla="*/ 1799594 w 4098894"/>
              <a:gd name="connsiteY11" fmla="*/ 2635250 h 3592832"/>
              <a:gd name="connsiteX12" fmla="*/ 1497969 w 4098894"/>
              <a:gd name="connsiteY12" fmla="*/ 2806700 h 3592832"/>
              <a:gd name="connsiteX13" fmla="*/ 1459869 w 4098894"/>
              <a:gd name="connsiteY13" fmla="*/ 3098800 h 3592832"/>
              <a:gd name="connsiteX14" fmla="*/ 1694819 w 4098894"/>
              <a:gd name="connsiteY14" fmla="*/ 3302000 h 3592832"/>
              <a:gd name="connsiteX15" fmla="*/ 1688469 w 4098894"/>
              <a:gd name="connsiteY15" fmla="*/ 3552825 h 3592832"/>
              <a:gd name="connsiteX16" fmla="*/ 1021719 w 4098894"/>
              <a:gd name="connsiteY16" fmla="*/ 3578225 h 3592832"/>
              <a:gd name="connsiteX17" fmla="*/ 729619 w 4098894"/>
              <a:gd name="connsiteY17" fmla="*/ 3409950 h 3592832"/>
              <a:gd name="connsiteX18" fmla="*/ 635139 w 4098894"/>
              <a:gd name="connsiteY18" fmla="*/ 3270951 h 3592832"/>
              <a:gd name="connsiteX19" fmla="*/ 637544 w 4098894"/>
              <a:gd name="connsiteY19" fmla="*/ 2032000 h 3592832"/>
              <a:gd name="connsiteX20" fmla="*/ 495728 w 4098894"/>
              <a:gd name="connsiteY20" fmla="*/ 1914620 h 3592832"/>
              <a:gd name="connsiteX21" fmla="*/ 63038 w 4098894"/>
              <a:gd name="connsiteY21" fmla="*/ 1181100 h 3592832"/>
              <a:gd name="connsiteX22" fmla="*/ 2006138 w 4098894"/>
              <a:gd name="connsiteY22" fmla="*/ 0 h 3592832"/>
              <a:gd name="connsiteX0" fmla="*/ 2006138 w 4006606"/>
              <a:gd name="connsiteY0" fmla="*/ 0 h 3592832"/>
              <a:gd name="connsiteX1" fmla="*/ 3949238 w 4006606"/>
              <a:gd name="connsiteY1" fmla="*/ 1181100 h 3592832"/>
              <a:gd name="connsiteX2" fmla="*/ 3840503 w 4006606"/>
              <a:gd name="connsiteY2" fmla="*/ 1684959 h 3592832"/>
              <a:gd name="connsiteX3" fmla="*/ 3380744 w 4006606"/>
              <a:gd name="connsiteY3" fmla="*/ 2028825 h 3592832"/>
              <a:gd name="connsiteX4" fmla="*/ 3382378 w 4006606"/>
              <a:gd name="connsiteY4" fmla="*/ 3100734 h 3592832"/>
              <a:gd name="connsiteX5" fmla="*/ 3339469 w 4006606"/>
              <a:gd name="connsiteY5" fmla="*/ 3216275 h 3592832"/>
              <a:gd name="connsiteX6" fmla="*/ 3133094 w 4006606"/>
              <a:gd name="connsiteY6" fmla="*/ 3390900 h 3592832"/>
              <a:gd name="connsiteX7" fmla="*/ 2720344 w 4006606"/>
              <a:gd name="connsiteY7" fmla="*/ 3286125 h 3592832"/>
              <a:gd name="connsiteX8" fmla="*/ 2644144 w 4006606"/>
              <a:gd name="connsiteY8" fmla="*/ 3070225 h 3592832"/>
              <a:gd name="connsiteX9" fmla="*/ 2764794 w 4006606"/>
              <a:gd name="connsiteY9" fmla="*/ 2847975 h 3592832"/>
              <a:gd name="connsiteX10" fmla="*/ 2371094 w 4006606"/>
              <a:gd name="connsiteY10" fmla="*/ 2609850 h 3592832"/>
              <a:gd name="connsiteX11" fmla="*/ 1799594 w 4006606"/>
              <a:gd name="connsiteY11" fmla="*/ 2635250 h 3592832"/>
              <a:gd name="connsiteX12" fmla="*/ 1497969 w 4006606"/>
              <a:gd name="connsiteY12" fmla="*/ 2806700 h 3592832"/>
              <a:gd name="connsiteX13" fmla="*/ 1459869 w 4006606"/>
              <a:gd name="connsiteY13" fmla="*/ 3098800 h 3592832"/>
              <a:gd name="connsiteX14" fmla="*/ 1694819 w 4006606"/>
              <a:gd name="connsiteY14" fmla="*/ 3302000 h 3592832"/>
              <a:gd name="connsiteX15" fmla="*/ 1688469 w 4006606"/>
              <a:gd name="connsiteY15" fmla="*/ 3552825 h 3592832"/>
              <a:gd name="connsiteX16" fmla="*/ 1021719 w 4006606"/>
              <a:gd name="connsiteY16" fmla="*/ 3578225 h 3592832"/>
              <a:gd name="connsiteX17" fmla="*/ 729619 w 4006606"/>
              <a:gd name="connsiteY17" fmla="*/ 3409950 h 3592832"/>
              <a:gd name="connsiteX18" fmla="*/ 635139 w 4006606"/>
              <a:gd name="connsiteY18" fmla="*/ 3270951 h 3592832"/>
              <a:gd name="connsiteX19" fmla="*/ 637544 w 4006606"/>
              <a:gd name="connsiteY19" fmla="*/ 2032000 h 3592832"/>
              <a:gd name="connsiteX20" fmla="*/ 495728 w 4006606"/>
              <a:gd name="connsiteY20" fmla="*/ 1914620 h 3592832"/>
              <a:gd name="connsiteX21" fmla="*/ 63038 w 4006606"/>
              <a:gd name="connsiteY21" fmla="*/ 1181100 h 3592832"/>
              <a:gd name="connsiteX22" fmla="*/ 2006138 w 4006606"/>
              <a:gd name="connsiteY22" fmla="*/ 0 h 3592832"/>
              <a:gd name="connsiteX0" fmla="*/ 2006138 w 3987839"/>
              <a:gd name="connsiteY0" fmla="*/ 0 h 3592832"/>
              <a:gd name="connsiteX1" fmla="*/ 3949238 w 3987839"/>
              <a:gd name="connsiteY1" fmla="*/ 1181100 h 3592832"/>
              <a:gd name="connsiteX2" fmla="*/ 3840503 w 3987839"/>
              <a:gd name="connsiteY2" fmla="*/ 1684959 h 3592832"/>
              <a:gd name="connsiteX3" fmla="*/ 3380744 w 3987839"/>
              <a:gd name="connsiteY3" fmla="*/ 2028825 h 3592832"/>
              <a:gd name="connsiteX4" fmla="*/ 3382378 w 3987839"/>
              <a:gd name="connsiteY4" fmla="*/ 3100734 h 3592832"/>
              <a:gd name="connsiteX5" fmla="*/ 3339469 w 3987839"/>
              <a:gd name="connsiteY5" fmla="*/ 3216275 h 3592832"/>
              <a:gd name="connsiteX6" fmla="*/ 3133094 w 3987839"/>
              <a:gd name="connsiteY6" fmla="*/ 3390900 h 3592832"/>
              <a:gd name="connsiteX7" fmla="*/ 2720344 w 3987839"/>
              <a:gd name="connsiteY7" fmla="*/ 3286125 h 3592832"/>
              <a:gd name="connsiteX8" fmla="*/ 2644144 w 3987839"/>
              <a:gd name="connsiteY8" fmla="*/ 3070225 h 3592832"/>
              <a:gd name="connsiteX9" fmla="*/ 2764794 w 3987839"/>
              <a:gd name="connsiteY9" fmla="*/ 2847975 h 3592832"/>
              <a:gd name="connsiteX10" fmla="*/ 2371094 w 3987839"/>
              <a:gd name="connsiteY10" fmla="*/ 2609850 h 3592832"/>
              <a:gd name="connsiteX11" fmla="*/ 1799594 w 3987839"/>
              <a:gd name="connsiteY11" fmla="*/ 2635250 h 3592832"/>
              <a:gd name="connsiteX12" fmla="*/ 1497969 w 3987839"/>
              <a:gd name="connsiteY12" fmla="*/ 2806700 h 3592832"/>
              <a:gd name="connsiteX13" fmla="*/ 1459869 w 3987839"/>
              <a:gd name="connsiteY13" fmla="*/ 3098800 h 3592832"/>
              <a:gd name="connsiteX14" fmla="*/ 1694819 w 3987839"/>
              <a:gd name="connsiteY14" fmla="*/ 3302000 h 3592832"/>
              <a:gd name="connsiteX15" fmla="*/ 1688469 w 3987839"/>
              <a:gd name="connsiteY15" fmla="*/ 3552825 h 3592832"/>
              <a:gd name="connsiteX16" fmla="*/ 1021719 w 3987839"/>
              <a:gd name="connsiteY16" fmla="*/ 3578225 h 3592832"/>
              <a:gd name="connsiteX17" fmla="*/ 729619 w 3987839"/>
              <a:gd name="connsiteY17" fmla="*/ 3409950 h 3592832"/>
              <a:gd name="connsiteX18" fmla="*/ 635139 w 3987839"/>
              <a:gd name="connsiteY18" fmla="*/ 3270951 h 3592832"/>
              <a:gd name="connsiteX19" fmla="*/ 637544 w 3987839"/>
              <a:gd name="connsiteY19" fmla="*/ 2032000 h 3592832"/>
              <a:gd name="connsiteX20" fmla="*/ 495728 w 3987839"/>
              <a:gd name="connsiteY20" fmla="*/ 1914620 h 3592832"/>
              <a:gd name="connsiteX21" fmla="*/ 63038 w 3987839"/>
              <a:gd name="connsiteY21" fmla="*/ 1181100 h 3592832"/>
              <a:gd name="connsiteX22" fmla="*/ 2006138 w 3987839"/>
              <a:gd name="connsiteY22" fmla="*/ 0 h 3592832"/>
              <a:gd name="connsiteX0" fmla="*/ 2006138 w 3973555"/>
              <a:gd name="connsiteY0" fmla="*/ 0 h 3592832"/>
              <a:gd name="connsiteX1" fmla="*/ 3949238 w 3973555"/>
              <a:gd name="connsiteY1" fmla="*/ 1181100 h 3592832"/>
              <a:gd name="connsiteX2" fmla="*/ 3840503 w 3973555"/>
              <a:gd name="connsiteY2" fmla="*/ 1684959 h 3592832"/>
              <a:gd name="connsiteX3" fmla="*/ 3380744 w 3973555"/>
              <a:gd name="connsiteY3" fmla="*/ 2028825 h 3592832"/>
              <a:gd name="connsiteX4" fmla="*/ 3382378 w 3973555"/>
              <a:gd name="connsiteY4" fmla="*/ 3100734 h 3592832"/>
              <a:gd name="connsiteX5" fmla="*/ 3339469 w 3973555"/>
              <a:gd name="connsiteY5" fmla="*/ 3216275 h 3592832"/>
              <a:gd name="connsiteX6" fmla="*/ 3133094 w 3973555"/>
              <a:gd name="connsiteY6" fmla="*/ 3390900 h 3592832"/>
              <a:gd name="connsiteX7" fmla="*/ 2720344 w 3973555"/>
              <a:gd name="connsiteY7" fmla="*/ 3286125 h 3592832"/>
              <a:gd name="connsiteX8" fmla="*/ 2644144 w 3973555"/>
              <a:gd name="connsiteY8" fmla="*/ 3070225 h 3592832"/>
              <a:gd name="connsiteX9" fmla="*/ 2764794 w 3973555"/>
              <a:gd name="connsiteY9" fmla="*/ 2847975 h 3592832"/>
              <a:gd name="connsiteX10" fmla="*/ 2371094 w 3973555"/>
              <a:gd name="connsiteY10" fmla="*/ 2609850 h 3592832"/>
              <a:gd name="connsiteX11" fmla="*/ 1799594 w 3973555"/>
              <a:gd name="connsiteY11" fmla="*/ 2635250 h 3592832"/>
              <a:gd name="connsiteX12" fmla="*/ 1497969 w 3973555"/>
              <a:gd name="connsiteY12" fmla="*/ 2806700 h 3592832"/>
              <a:gd name="connsiteX13" fmla="*/ 1459869 w 3973555"/>
              <a:gd name="connsiteY13" fmla="*/ 3098800 h 3592832"/>
              <a:gd name="connsiteX14" fmla="*/ 1694819 w 3973555"/>
              <a:gd name="connsiteY14" fmla="*/ 3302000 h 3592832"/>
              <a:gd name="connsiteX15" fmla="*/ 1688469 w 3973555"/>
              <a:gd name="connsiteY15" fmla="*/ 3552825 h 3592832"/>
              <a:gd name="connsiteX16" fmla="*/ 1021719 w 3973555"/>
              <a:gd name="connsiteY16" fmla="*/ 3578225 h 3592832"/>
              <a:gd name="connsiteX17" fmla="*/ 729619 w 3973555"/>
              <a:gd name="connsiteY17" fmla="*/ 3409950 h 3592832"/>
              <a:gd name="connsiteX18" fmla="*/ 635139 w 3973555"/>
              <a:gd name="connsiteY18" fmla="*/ 3270951 h 3592832"/>
              <a:gd name="connsiteX19" fmla="*/ 637544 w 3973555"/>
              <a:gd name="connsiteY19" fmla="*/ 2032000 h 3592832"/>
              <a:gd name="connsiteX20" fmla="*/ 495728 w 3973555"/>
              <a:gd name="connsiteY20" fmla="*/ 1914620 h 3592832"/>
              <a:gd name="connsiteX21" fmla="*/ 63038 w 3973555"/>
              <a:gd name="connsiteY21" fmla="*/ 1181100 h 3592832"/>
              <a:gd name="connsiteX22" fmla="*/ 2006138 w 3973555"/>
              <a:gd name="connsiteY22" fmla="*/ 0 h 3592832"/>
              <a:gd name="connsiteX0" fmla="*/ 2006138 w 3986806"/>
              <a:gd name="connsiteY0" fmla="*/ 0 h 3592832"/>
              <a:gd name="connsiteX1" fmla="*/ 3949238 w 3986806"/>
              <a:gd name="connsiteY1" fmla="*/ 1181100 h 3592832"/>
              <a:gd name="connsiteX2" fmla="*/ 3840503 w 3986806"/>
              <a:gd name="connsiteY2" fmla="*/ 1684959 h 3592832"/>
              <a:gd name="connsiteX3" fmla="*/ 3380744 w 3986806"/>
              <a:gd name="connsiteY3" fmla="*/ 2028825 h 3592832"/>
              <a:gd name="connsiteX4" fmla="*/ 3382378 w 3986806"/>
              <a:gd name="connsiteY4" fmla="*/ 3100734 h 3592832"/>
              <a:gd name="connsiteX5" fmla="*/ 3339469 w 3986806"/>
              <a:gd name="connsiteY5" fmla="*/ 3216275 h 3592832"/>
              <a:gd name="connsiteX6" fmla="*/ 3133094 w 3986806"/>
              <a:gd name="connsiteY6" fmla="*/ 3390900 h 3592832"/>
              <a:gd name="connsiteX7" fmla="*/ 2720344 w 3986806"/>
              <a:gd name="connsiteY7" fmla="*/ 3286125 h 3592832"/>
              <a:gd name="connsiteX8" fmla="*/ 2644144 w 3986806"/>
              <a:gd name="connsiteY8" fmla="*/ 3070225 h 3592832"/>
              <a:gd name="connsiteX9" fmla="*/ 2764794 w 3986806"/>
              <a:gd name="connsiteY9" fmla="*/ 2847975 h 3592832"/>
              <a:gd name="connsiteX10" fmla="*/ 2371094 w 3986806"/>
              <a:gd name="connsiteY10" fmla="*/ 2609850 h 3592832"/>
              <a:gd name="connsiteX11" fmla="*/ 1799594 w 3986806"/>
              <a:gd name="connsiteY11" fmla="*/ 2635250 h 3592832"/>
              <a:gd name="connsiteX12" fmla="*/ 1497969 w 3986806"/>
              <a:gd name="connsiteY12" fmla="*/ 2806700 h 3592832"/>
              <a:gd name="connsiteX13" fmla="*/ 1459869 w 3986806"/>
              <a:gd name="connsiteY13" fmla="*/ 3098800 h 3592832"/>
              <a:gd name="connsiteX14" fmla="*/ 1694819 w 3986806"/>
              <a:gd name="connsiteY14" fmla="*/ 3302000 h 3592832"/>
              <a:gd name="connsiteX15" fmla="*/ 1688469 w 3986806"/>
              <a:gd name="connsiteY15" fmla="*/ 3552825 h 3592832"/>
              <a:gd name="connsiteX16" fmla="*/ 1021719 w 3986806"/>
              <a:gd name="connsiteY16" fmla="*/ 3578225 h 3592832"/>
              <a:gd name="connsiteX17" fmla="*/ 729619 w 3986806"/>
              <a:gd name="connsiteY17" fmla="*/ 3409950 h 3592832"/>
              <a:gd name="connsiteX18" fmla="*/ 635139 w 3986806"/>
              <a:gd name="connsiteY18" fmla="*/ 3270951 h 3592832"/>
              <a:gd name="connsiteX19" fmla="*/ 637544 w 3986806"/>
              <a:gd name="connsiteY19" fmla="*/ 2032000 h 3592832"/>
              <a:gd name="connsiteX20" fmla="*/ 495728 w 3986806"/>
              <a:gd name="connsiteY20" fmla="*/ 1914620 h 3592832"/>
              <a:gd name="connsiteX21" fmla="*/ 63038 w 3986806"/>
              <a:gd name="connsiteY21" fmla="*/ 1181100 h 3592832"/>
              <a:gd name="connsiteX22" fmla="*/ 2006138 w 3986806"/>
              <a:gd name="connsiteY22" fmla="*/ 0 h 3592832"/>
              <a:gd name="connsiteX0" fmla="*/ 2006138 w 3860182"/>
              <a:gd name="connsiteY0" fmla="*/ 24214 h 3617046"/>
              <a:gd name="connsiteX1" fmla="*/ 3752123 w 3860182"/>
              <a:gd name="connsiteY1" fmla="*/ 697119 h 3617046"/>
              <a:gd name="connsiteX2" fmla="*/ 3840503 w 3860182"/>
              <a:gd name="connsiteY2" fmla="*/ 1709173 h 3617046"/>
              <a:gd name="connsiteX3" fmla="*/ 3380744 w 3860182"/>
              <a:gd name="connsiteY3" fmla="*/ 2053039 h 3617046"/>
              <a:gd name="connsiteX4" fmla="*/ 3382378 w 3860182"/>
              <a:gd name="connsiteY4" fmla="*/ 3124948 h 3617046"/>
              <a:gd name="connsiteX5" fmla="*/ 3339469 w 3860182"/>
              <a:gd name="connsiteY5" fmla="*/ 3240489 h 3617046"/>
              <a:gd name="connsiteX6" fmla="*/ 3133094 w 3860182"/>
              <a:gd name="connsiteY6" fmla="*/ 3415114 h 3617046"/>
              <a:gd name="connsiteX7" fmla="*/ 2720344 w 3860182"/>
              <a:gd name="connsiteY7" fmla="*/ 3310339 h 3617046"/>
              <a:gd name="connsiteX8" fmla="*/ 2644144 w 3860182"/>
              <a:gd name="connsiteY8" fmla="*/ 3094439 h 3617046"/>
              <a:gd name="connsiteX9" fmla="*/ 2764794 w 3860182"/>
              <a:gd name="connsiteY9" fmla="*/ 2872189 h 3617046"/>
              <a:gd name="connsiteX10" fmla="*/ 2371094 w 3860182"/>
              <a:gd name="connsiteY10" fmla="*/ 2634064 h 3617046"/>
              <a:gd name="connsiteX11" fmla="*/ 1799594 w 3860182"/>
              <a:gd name="connsiteY11" fmla="*/ 2659464 h 3617046"/>
              <a:gd name="connsiteX12" fmla="*/ 1497969 w 3860182"/>
              <a:gd name="connsiteY12" fmla="*/ 2830914 h 3617046"/>
              <a:gd name="connsiteX13" fmla="*/ 1459869 w 3860182"/>
              <a:gd name="connsiteY13" fmla="*/ 3123014 h 3617046"/>
              <a:gd name="connsiteX14" fmla="*/ 1694819 w 3860182"/>
              <a:gd name="connsiteY14" fmla="*/ 3326214 h 3617046"/>
              <a:gd name="connsiteX15" fmla="*/ 1688469 w 3860182"/>
              <a:gd name="connsiteY15" fmla="*/ 3577039 h 3617046"/>
              <a:gd name="connsiteX16" fmla="*/ 1021719 w 3860182"/>
              <a:gd name="connsiteY16" fmla="*/ 3602439 h 3617046"/>
              <a:gd name="connsiteX17" fmla="*/ 729619 w 3860182"/>
              <a:gd name="connsiteY17" fmla="*/ 3434164 h 3617046"/>
              <a:gd name="connsiteX18" fmla="*/ 635139 w 3860182"/>
              <a:gd name="connsiteY18" fmla="*/ 3295165 h 3617046"/>
              <a:gd name="connsiteX19" fmla="*/ 637544 w 3860182"/>
              <a:gd name="connsiteY19" fmla="*/ 2056214 h 3617046"/>
              <a:gd name="connsiteX20" fmla="*/ 495728 w 3860182"/>
              <a:gd name="connsiteY20" fmla="*/ 1938834 h 3617046"/>
              <a:gd name="connsiteX21" fmla="*/ 63038 w 3860182"/>
              <a:gd name="connsiteY21" fmla="*/ 1205314 h 3617046"/>
              <a:gd name="connsiteX22" fmla="*/ 2006138 w 3860182"/>
              <a:gd name="connsiteY22" fmla="*/ 24214 h 3617046"/>
              <a:gd name="connsiteX0" fmla="*/ 2006138 w 3952000"/>
              <a:gd name="connsiteY0" fmla="*/ 14673 h 3607505"/>
              <a:gd name="connsiteX1" fmla="*/ 3752123 w 3952000"/>
              <a:gd name="connsiteY1" fmla="*/ 687578 h 3607505"/>
              <a:gd name="connsiteX2" fmla="*/ 3840503 w 3952000"/>
              <a:gd name="connsiteY2" fmla="*/ 1699632 h 3607505"/>
              <a:gd name="connsiteX3" fmla="*/ 3380744 w 3952000"/>
              <a:gd name="connsiteY3" fmla="*/ 2043498 h 3607505"/>
              <a:gd name="connsiteX4" fmla="*/ 3382378 w 3952000"/>
              <a:gd name="connsiteY4" fmla="*/ 3115407 h 3607505"/>
              <a:gd name="connsiteX5" fmla="*/ 3339469 w 3952000"/>
              <a:gd name="connsiteY5" fmla="*/ 3230948 h 3607505"/>
              <a:gd name="connsiteX6" fmla="*/ 3133094 w 3952000"/>
              <a:gd name="connsiteY6" fmla="*/ 3405573 h 3607505"/>
              <a:gd name="connsiteX7" fmla="*/ 2720344 w 3952000"/>
              <a:gd name="connsiteY7" fmla="*/ 3300798 h 3607505"/>
              <a:gd name="connsiteX8" fmla="*/ 2644144 w 3952000"/>
              <a:gd name="connsiteY8" fmla="*/ 3084898 h 3607505"/>
              <a:gd name="connsiteX9" fmla="*/ 2764794 w 3952000"/>
              <a:gd name="connsiteY9" fmla="*/ 2862648 h 3607505"/>
              <a:gd name="connsiteX10" fmla="*/ 2371094 w 3952000"/>
              <a:gd name="connsiteY10" fmla="*/ 2624523 h 3607505"/>
              <a:gd name="connsiteX11" fmla="*/ 1799594 w 3952000"/>
              <a:gd name="connsiteY11" fmla="*/ 2649923 h 3607505"/>
              <a:gd name="connsiteX12" fmla="*/ 1497969 w 3952000"/>
              <a:gd name="connsiteY12" fmla="*/ 2821373 h 3607505"/>
              <a:gd name="connsiteX13" fmla="*/ 1459869 w 3952000"/>
              <a:gd name="connsiteY13" fmla="*/ 3113473 h 3607505"/>
              <a:gd name="connsiteX14" fmla="*/ 1694819 w 3952000"/>
              <a:gd name="connsiteY14" fmla="*/ 3316673 h 3607505"/>
              <a:gd name="connsiteX15" fmla="*/ 1688469 w 3952000"/>
              <a:gd name="connsiteY15" fmla="*/ 3567498 h 3607505"/>
              <a:gd name="connsiteX16" fmla="*/ 1021719 w 3952000"/>
              <a:gd name="connsiteY16" fmla="*/ 3592898 h 3607505"/>
              <a:gd name="connsiteX17" fmla="*/ 729619 w 3952000"/>
              <a:gd name="connsiteY17" fmla="*/ 3424623 h 3607505"/>
              <a:gd name="connsiteX18" fmla="*/ 635139 w 3952000"/>
              <a:gd name="connsiteY18" fmla="*/ 3285624 h 3607505"/>
              <a:gd name="connsiteX19" fmla="*/ 637544 w 3952000"/>
              <a:gd name="connsiteY19" fmla="*/ 2046673 h 3607505"/>
              <a:gd name="connsiteX20" fmla="*/ 495728 w 3952000"/>
              <a:gd name="connsiteY20" fmla="*/ 1929293 h 3607505"/>
              <a:gd name="connsiteX21" fmla="*/ 63038 w 3952000"/>
              <a:gd name="connsiteY21" fmla="*/ 1195773 h 3607505"/>
              <a:gd name="connsiteX22" fmla="*/ 2006138 w 3952000"/>
              <a:gd name="connsiteY22" fmla="*/ 14673 h 3607505"/>
              <a:gd name="connsiteX0" fmla="*/ 2006138 w 3981904"/>
              <a:gd name="connsiteY0" fmla="*/ 9695 h 3602527"/>
              <a:gd name="connsiteX1" fmla="*/ 3752123 w 3981904"/>
              <a:gd name="connsiteY1" fmla="*/ 682600 h 3602527"/>
              <a:gd name="connsiteX2" fmla="*/ 3922233 w 3981904"/>
              <a:gd name="connsiteY2" fmla="*/ 1610591 h 3602527"/>
              <a:gd name="connsiteX3" fmla="*/ 3380744 w 3981904"/>
              <a:gd name="connsiteY3" fmla="*/ 2038520 h 3602527"/>
              <a:gd name="connsiteX4" fmla="*/ 3382378 w 3981904"/>
              <a:gd name="connsiteY4" fmla="*/ 3110429 h 3602527"/>
              <a:gd name="connsiteX5" fmla="*/ 3339469 w 3981904"/>
              <a:gd name="connsiteY5" fmla="*/ 3225970 h 3602527"/>
              <a:gd name="connsiteX6" fmla="*/ 3133094 w 3981904"/>
              <a:gd name="connsiteY6" fmla="*/ 3400595 h 3602527"/>
              <a:gd name="connsiteX7" fmla="*/ 2720344 w 3981904"/>
              <a:gd name="connsiteY7" fmla="*/ 3295820 h 3602527"/>
              <a:gd name="connsiteX8" fmla="*/ 2644144 w 3981904"/>
              <a:gd name="connsiteY8" fmla="*/ 3079920 h 3602527"/>
              <a:gd name="connsiteX9" fmla="*/ 2764794 w 3981904"/>
              <a:gd name="connsiteY9" fmla="*/ 2857670 h 3602527"/>
              <a:gd name="connsiteX10" fmla="*/ 2371094 w 3981904"/>
              <a:gd name="connsiteY10" fmla="*/ 2619545 h 3602527"/>
              <a:gd name="connsiteX11" fmla="*/ 1799594 w 3981904"/>
              <a:gd name="connsiteY11" fmla="*/ 2644945 h 3602527"/>
              <a:gd name="connsiteX12" fmla="*/ 1497969 w 3981904"/>
              <a:gd name="connsiteY12" fmla="*/ 2816395 h 3602527"/>
              <a:gd name="connsiteX13" fmla="*/ 1459869 w 3981904"/>
              <a:gd name="connsiteY13" fmla="*/ 3108495 h 3602527"/>
              <a:gd name="connsiteX14" fmla="*/ 1694819 w 3981904"/>
              <a:gd name="connsiteY14" fmla="*/ 3311695 h 3602527"/>
              <a:gd name="connsiteX15" fmla="*/ 1688469 w 3981904"/>
              <a:gd name="connsiteY15" fmla="*/ 3562520 h 3602527"/>
              <a:gd name="connsiteX16" fmla="*/ 1021719 w 3981904"/>
              <a:gd name="connsiteY16" fmla="*/ 3587920 h 3602527"/>
              <a:gd name="connsiteX17" fmla="*/ 729619 w 3981904"/>
              <a:gd name="connsiteY17" fmla="*/ 3419645 h 3602527"/>
              <a:gd name="connsiteX18" fmla="*/ 635139 w 3981904"/>
              <a:gd name="connsiteY18" fmla="*/ 3280646 h 3602527"/>
              <a:gd name="connsiteX19" fmla="*/ 637544 w 3981904"/>
              <a:gd name="connsiteY19" fmla="*/ 2041695 h 3602527"/>
              <a:gd name="connsiteX20" fmla="*/ 495728 w 3981904"/>
              <a:gd name="connsiteY20" fmla="*/ 1924315 h 3602527"/>
              <a:gd name="connsiteX21" fmla="*/ 63038 w 3981904"/>
              <a:gd name="connsiteY21" fmla="*/ 1190795 h 3602527"/>
              <a:gd name="connsiteX22" fmla="*/ 2006138 w 3981904"/>
              <a:gd name="connsiteY22" fmla="*/ 9695 h 3602527"/>
              <a:gd name="connsiteX0" fmla="*/ 2006138 w 4016412"/>
              <a:gd name="connsiteY0" fmla="*/ 9695 h 3602527"/>
              <a:gd name="connsiteX1" fmla="*/ 3752123 w 4016412"/>
              <a:gd name="connsiteY1" fmla="*/ 682600 h 3602527"/>
              <a:gd name="connsiteX2" fmla="*/ 3922233 w 4016412"/>
              <a:gd name="connsiteY2" fmla="*/ 1610591 h 3602527"/>
              <a:gd name="connsiteX3" fmla="*/ 3380744 w 4016412"/>
              <a:gd name="connsiteY3" fmla="*/ 2038520 h 3602527"/>
              <a:gd name="connsiteX4" fmla="*/ 3382378 w 4016412"/>
              <a:gd name="connsiteY4" fmla="*/ 3110429 h 3602527"/>
              <a:gd name="connsiteX5" fmla="*/ 3339469 w 4016412"/>
              <a:gd name="connsiteY5" fmla="*/ 3225970 h 3602527"/>
              <a:gd name="connsiteX6" fmla="*/ 3133094 w 4016412"/>
              <a:gd name="connsiteY6" fmla="*/ 3400595 h 3602527"/>
              <a:gd name="connsiteX7" fmla="*/ 2720344 w 4016412"/>
              <a:gd name="connsiteY7" fmla="*/ 3295820 h 3602527"/>
              <a:gd name="connsiteX8" fmla="*/ 2644144 w 4016412"/>
              <a:gd name="connsiteY8" fmla="*/ 3079920 h 3602527"/>
              <a:gd name="connsiteX9" fmla="*/ 2764794 w 4016412"/>
              <a:gd name="connsiteY9" fmla="*/ 2857670 h 3602527"/>
              <a:gd name="connsiteX10" fmla="*/ 2371094 w 4016412"/>
              <a:gd name="connsiteY10" fmla="*/ 2619545 h 3602527"/>
              <a:gd name="connsiteX11" fmla="*/ 1799594 w 4016412"/>
              <a:gd name="connsiteY11" fmla="*/ 2644945 h 3602527"/>
              <a:gd name="connsiteX12" fmla="*/ 1497969 w 4016412"/>
              <a:gd name="connsiteY12" fmla="*/ 2816395 h 3602527"/>
              <a:gd name="connsiteX13" fmla="*/ 1459869 w 4016412"/>
              <a:gd name="connsiteY13" fmla="*/ 3108495 h 3602527"/>
              <a:gd name="connsiteX14" fmla="*/ 1694819 w 4016412"/>
              <a:gd name="connsiteY14" fmla="*/ 3311695 h 3602527"/>
              <a:gd name="connsiteX15" fmla="*/ 1688469 w 4016412"/>
              <a:gd name="connsiteY15" fmla="*/ 3562520 h 3602527"/>
              <a:gd name="connsiteX16" fmla="*/ 1021719 w 4016412"/>
              <a:gd name="connsiteY16" fmla="*/ 3587920 h 3602527"/>
              <a:gd name="connsiteX17" fmla="*/ 729619 w 4016412"/>
              <a:gd name="connsiteY17" fmla="*/ 3419645 h 3602527"/>
              <a:gd name="connsiteX18" fmla="*/ 635139 w 4016412"/>
              <a:gd name="connsiteY18" fmla="*/ 3280646 h 3602527"/>
              <a:gd name="connsiteX19" fmla="*/ 637544 w 4016412"/>
              <a:gd name="connsiteY19" fmla="*/ 2041695 h 3602527"/>
              <a:gd name="connsiteX20" fmla="*/ 495728 w 4016412"/>
              <a:gd name="connsiteY20" fmla="*/ 1924315 h 3602527"/>
              <a:gd name="connsiteX21" fmla="*/ 63038 w 4016412"/>
              <a:gd name="connsiteY21" fmla="*/ 1190795 h 3602527"/>
              <a:gd name="connsiteX22" fmla="*/ 2006138 w 4016412"/>
              <a:gd name="connsiteY22" fmla="*/ 9695 h 3602527"/>
              <a:gd name="connsiteX0" fmla="*/ 2006138 w 4006236"/>
              <a:gd name="connsiteY0" fmla="*/ 11864 h 3604696"/>
              <a:gd name="connsiteX1" fmla="*/ 3752123 w 4006236"/>
              <a:gd name="connsiteY1" fmla="*/ 684769 h 3604696"/>
              <a:gd name="connsiteX2" fmla="*/ 3922233 w 4006236"/>
              <a:gd name="connsiteY2" fmla="*/ 1612760 h 3604696"/>
              <a:gd name="connsiteX3" fmla="*/ 3380744 w 4006236"/>
              <a:gd name="connsiteY3" fmla="*/ 2040689 h 3604696"/>
              <a:gd name="connsiteX4" fmla="*/ 3382378 w 4006236"/>
              <a:gd name="connsiteY4" fmla="*/ 3112598 h 3604696"/>
              <a:gd name="connsiteX5" fmla="*/ 3339469 w 4006236"/>
              <a:gd name="connsiteY5" fmla="*/ 3228139 h 3604696"/>
              <a:gd name="connsiteX6" fmla="*/ 3133094 w 4006236"/>
              <a:gd name="connsiteY6" fmla="*/ 3402764 h 3604696"/>
              <a:gd name="connsiteX7" fmla="*/ 2720344 w 4006236"/>
              <a:gd name="connsiteY7" fmla="*/ 3297989 h 3604696"/>
              <a:gd name="connsiteX8" fmla="*/ 2644144 w 4006236"/>
              <a:gd name="connsiteY8" fmla="*/ 3082089 h 3604696"/>
              <a:gd name="connsiteX9" fmla="*/ 2764794 w 4006236"/>
              <a:gd name="connsiteY9" fmla="*/ 2859839 h 3604696"/>
              <a:gd name="connsiteX10" fmla="*/ 2371094 w 4006236"/>
              <a:gd name="connsiteY10" fmla="*/ 2621714 h 3604696"/>
              <a:gd name="connsiteX11" fmla="*/ 1799594 w 4006236"/>
              <a:gd name="connsiteY11" fmla="*/ 2647114 h 3604696"/>
              <a:gd name="connsiteX12" fmla="*/ 1497969 w 4006236"/>
              <a:gd name="connsiteY12" fmla="*/ 2818564 h 3604696"/>
              <a:gd name="connsiteX13" fmla="*/ 1459869 w 4006236"/>
              <a:gd name="connsiteY13" fmla="*/ 3110664 h 3604696"/>
              <a:gd name="connsiteX14" fmla="*/ 1694819 w 4006236"/>
              <a:gd name="connsiteY14" fmla="*/ 3313864 h 3604696"/>
              <a:gd name="connsiteX15" fmla="*/ 1688469 w 4006236"/>
              <a:gd name="connsiteY15" fmla="*/ 3564689 h 3604696"/>
              <a:gd name="connsiteX16" fmla="*/ 1021719 w 4006236"/>
              <a:gd name="connsiteY16" fmla="*/ 3590089 h 3604696"/>
              <a:gd name="connsiteX17" fmla="*/ 729619 w 4006236"/>
              <a:gd name="connsiteY17" fmla="*/ 3421814 h 3604696"/>
              <a:gd name="connsiteX18" fmla="*/ 635139 w 4006236"/>
              <a:gd name="connsiteY18" fmla="*/ 3282815 h 3604696"/>
              <a:gd name="connsiteX19" fmla="*/ 637544 w 4006236"/>
              <a:gd name="connsiteY19" fmla="*/ 2043864 h 3604696"/>
              <a:gd name="connsiteX20" fmla="*/ 495728 w 4006236"/>
              <a:gd name="connsiteY20" fmla="*/ 1926484 h 3604696"/>
              <a:gd name="connsiteX21" fmla="*/ 63038 w 4006236"/>
              <a:gd name="connsiteY21" fmla="*/ 1192964 h 3604696"/>
              <a:gd name="connsiteX22" fmla="*/ 2006138 w 4006236"/>
              <a:gd name="connsiteY22" fmla="*/ 11864 h 3604696"/>
              <a:gd name="connsiteX0" fmla="*/ 2006138 w 4000300"/>
              <a:gd name="connsiteY0" fmla="*/ 9991 h 3602823"/>
              <a:gd name="connsiteX1" fmla="*/ 3752123 w 4000300"/>
              <a:gd name="connsiteY1" fmla="*/ 682896 h 3602823"/>
              <a:gd name="connsiteX2" fmla="*/ 3898194 w 4000300"/>
              <a:gd name="connsiteY2" fmla="*/ 1714054 h 3602823"/>
              <a:gd name="connsiteX3" fmla="*/ 3380744 w 4000300"/>
              <a:gd name="connsiteY3" fmla="*/ 2038816 h 3602823"/>
              <a:gd name="connsiteX4" fmla="*/ 3382378 w 4000300"/>
              <a:gd name="connsiteY4" fmla="*/ 3110725 h 3602823"/>
              <a:gd name="connsiteX5" fmla="*/ 3339469 w 4000300"/>
              <a:gd name="connsiteY5" fmla="*/ 3226266 h 3602823"/>
              <a:gd name="connsiteX6" fmla="*/ 3133094 w 4000300"/>
              <a:gd name="connsiteY6" fmla="*/ 3400891 h 3602823"/>
              <a:gd name="connsiteX7" fmla="*/ 2720344 w 4000300"/>
              <a:gd name="connsiteY7" fmla="*/ 3296116 h 3602823"/>
              <a:gd name="connsiteX8" fmla="*/ 2644144 w 4000300"/>
              <a:gd name="connsiteY8" fmla="*/ 3080216 h 3602823"/>
              <a:gd name="connsiteX9" fmla="*/ 2764794 w 4000300"/>
              <a:gd name="connsiteY9" fmla="*/ 2857966 h 3602823"/>
              <a:gd name="connsiteX10" fmla="*/ 2371094 w 4000300"/>
              <a:gd name="connsiteY10" fmla="*/ 2619841 h 3602823"/>
              <a:gd name="connsiteX11" fmla="*/ 1799594 w 4000300"/>
              <a:gd name="connsiteY11" fmla="*/ 2645241 h 3602823"/>
              <a:gd name="connsiteX12" fmla="*/ 1497969 w 4000300"/>
              <a:gd name="connsiteY12" fmla="*/ 2816691 h 3602823"/>
              <a:gd name="connsiteX13" fmla="*/ 1459869 w 4000300"/>
              <a:gd name="connsiteY13" fmla="*/ 3108791 h 3602823"/>
              <a:gd name="connsiteX14" fmla="*/ 1694819 w 4000300"/>
              <a:gd name="connsiteY14" fmla="*/ 3311991 h 3602823"/>
              <a:gd name="connsiteX15" fmla="*/ 1688469 w 4000300"/>
              <a:gd name="connsiteY15" fmla="*/ 3562816 h 3602823"/>
              <a:gd name="connsiteX16" fmla="*/ 1021719 w 4000300"/>
              <a:gd name="connsiteY16" fmla="*/ 3588216 h 3602823"/>
              <a:gd name="connsiteX17" fmla="*/ 729619 w 4000300"/>
              <a:gd name="connsiteY17" fmla="*/ 3419941 h 3602823"/>
              <a:gd name="connsiteX18" fmla="*/ 635139 w 4000300"/>
              <a:gd name="connsiteY18" fmla="*/ 3280942 h 3602823"/>
              <a:gd name="connsiteX19" fmla="*/ 637544 w 4000300"/>
              <a:gd name="connsiteY19" fmla="*/ 2041991 h 3602823"/>
              <a:gd name="connsiteX20" fmla="*/ 495728 w 4000300"/>
              <a:gd name="connsiteY20" fmla="*/ 1924611 h 3602823"/>
              <a:gd name="connsiteX21" fmla="*/ 63038 w 4000300"/>
              <a:gd name="connsiteY21" fmla="*/ 1191091 h 3602823"/>
              <a:gd name="connsiteX22" fmla="*/ 2006138 w 4000300"/>
              <a:gd name="connsiteY22" fmla="*/ 9991 h 3602823"/>
              <a:gd name="connsiteX0" fmla="*/ 2006138 w 3957234"/>
              <a:gd name="connsiteY0" fmla="*/ 19205 h 3612037"/>
              <a:gd name="connsiteX1" fmla="*/ 3732892 w 3957234"/>
              <a:gd name="connsiteY1" fmla="*/ 558376 h 3612037"/>
              <a:gd name="connsiteX2" fmla="*/ 3898194 w 3957234"/>
              <a:gd name="connsiteY2" fmla="*/ 1723268 h 3612037"/>
              <a:gd name="connsiteX3" fmla="*/ 3380744 w 3957234"/>
              <a:gd name="connsiteY3" fmla="*/ 2048030 h 3612037"/>
              <a:gd name="connsiteX4" fmla="*/ 3382378 w 3957234"/>
              <a:gd name="connsiteY4" fmla="*/ 3119939 h 3612037"/>
              <a:gd name="connsiteX5" fmla="*/ 3339469 w 3957234"/>
              <a:gd name="connsiteY5" fmla="*/ 3235480 h 3612037"/>
              <a:gd name="connsiteX6" fmla="*/ 3133094 w 3957234"/>
              <a:gd name="connsiteY6" fmla="*/ 3410105 h 3612037"/>
              <a:gd name="connsiteX7" fmla="*/ 2720344 w 3957234"/>
              <a:gd name="connsiteY7" fmla="*/ 3305330 h 3612037"/>
              <a:gd name="connsiteX8" fmla="*/ 2644144 w 3957234"/>
              <a:gd name="connsiteY8" fmla="*/ 3089430 h 3612037"/>
              <a:gd name="connsiteX9" fmla="*/ 2764794 w 3957234"/>
              <a:gd name="connsiteY9" fmla="*/ 2867180 h 3612037"/>
              <a:gd name="connsiteX10" fmla="*/ 2371094 w 3957234"/>
              <a:gd name="connsiteY10" fmla="*/ 2629055 h 3612037"/>
              <a:gd name="connsiteX11" fmla="*/ 1799594 w 3957234"/>
              <a:gd name="connsiteY11" fmla="*/ 2654455 h 3612037"/>
              <a:gd name="connsiteX12" fmla="*/ 1497969 w 3957234"/>
              <a:gd name="connsiteY12" fmla="*/ 2825905 h 3612037"/>
              <a:gd name="connsiteX13" fmla="*/ 1459869 w 3957234"/>
              <a:gd name="connsiteY13" fmla="*/ 3118005 h 3612037"/>
              <a:gd name="connsiteX14" fmla="*/ 1694819 w 3957234"/>
              <a:gd name="connsiteY14" fmla="*/ 3321205 h 3612037"/>
              <a:gd name="connsiteX15" fmla="*/ 1688469 w 3957234"/>
              <a:gd name="connsiteY15" fmla="*/ 3572030 h 3612037"/>
              <a:gd name="connsiteX16" fmla="*/ 1021719 w 3957234"/>
              <a:gd name="connsiteY16" fmla="*/ 3597430 h 3612037"/>
              <a:gd name="connsiteX17" fmla="*/ 729619 w 3957234"/>
              <a:gd name="connsiteY17" fmla="*/ 3429155 h 3612037"/>
              <a:gd name="connsiteX18" fmla="*/ 635139 w 3957234"/>
              <a:gd name="connsiteY18" fmla="*/ 3290156 h 3612037"/>
              <a:gd name="connsiteX19" fmla="*/ 637544 w 3957234"/>
              <a:gd name="connsiteY19" fmla="*/ 2051205 h 3612037"/>
              <a:gd name="connsiteX20" fmla="*/ 495728 w 3957234"/>
              <a:gd name="connsiteY20" fmla="*/ 1933825 h 3612037"/>
              <a:gd name="connsiteX21" fmla="*/ 63038 w 3957234"/>
              <a:gd name="connsiteY21" fmla="*/ 1200305 h 3612037"/>
              <a:gd name="connsiteX22" fmla="*/ 2006138 w 3957234"/>
              <a:gd name="connsiteY22" fmla="*/ 19205 h 3612037"/>
              <a:gd name="connsiteX0" fmla="*/ 2006138 w 3950255"/>
              <a:gd name="connsiteY0" fmla="*/ 21944 h 3614776"/>
              <a:gd name="connsiteX1" fmla="*/ 3732892 w 3950255"/>
              <a:gd name="connsiteY1" fmla="*/ 561115 h 3614776"/>
              <a:gd name="connsiteX2" fmla="*/ 3898194 w 3950255"/>
              <a:gd name="connsiteY2" fmla="*/ 1726007 h 3614776"/>
              <a:gd name="connsiteX3" fmla="*/ 3380744 w 3950255"/>
              <a:gd name="connsiteY3" fmla="*/ 2050769 h 3614776"/>
              <a:gd name="connsiteX4" fmla="*/ 3382378 w 3950255"/>
              <a:gd name="connsiteY4" fmla="*/ 3122678 h 3614776"/>
              <a:gd name="connsiteX5" fmla="*/ 3339469 w 3950255"/>
              <a:gd name="connsiteY5" fmla="*/ 3238219 h 3614776"/>
              <a:gd name="connsiteX6" fmla="*/ 3133094 w 3950255"/>
              <a:gd name="connsiteY6" fmla="*/ 3412844 h 3614776"/>
              <a:gd name="connsiteX7" fmla="*/ 2720344 w 3950255"/>
              <a:gd name="connsiteY7" fmla="*/ 3308069 h 3614776"/>
              <a:gd name="connsiteX8" fmla="*/ 2644144 w 3950255"/>
              <a:gd name="connsiteY8" fmla="*/ 3092169 h 3614776"/>
              <a:gd name="connsiteX9" fmla="*/ 2764794 w 3950255"/>
              <a:gd name="connsiteY9" fmla="*/ 2869919 h 3614776"/>
              <a:gd name="connsiteX10" fmla="*/ 2371094 w 3950255"/>
              <a:gd name="connsiteY10" fmla="*/ 2631794 h 3614776"/>
              <a:gd name="connsiteX11" fmla="*/ 1799594 w 3950255"/>
              <a:gd name="connsiteY11" fmla="*/ 2657194 h 3614776"/>
              <a:gd name="connsiteX12" fmla="*/ 1497969 w 3950255"/>
              <a:gd name="connsiteY12" fmla="*/ 2828644 h 3614776"/>
              <a:gd name="connsiteX13" fmla="*/ 1459869 w 3950255"/>
              <a:gd name="connsiteY13" fmla="*/ 3120744 h 3614776"/>
              <a:gd name="connsiteX14" fmla="*/ 1694819 w 3950255"/>
              <a:gd name="connsiteY14" fmla="*/ 3323944 h 3614776"/>
              <a:gd name="connsiteX15" fmla="*/ 1688469 w 3950255"/>
              <a:gd name="connsiteY15" fmla="*/ 3574769 h 3614776"/>
              <a:gd name="connsiteX16" fmla="*/ 1021719 w 3950255"/>
              <a:gd name="connsiteY16" fmla="*/ 3600169 h 3614776"/>
              <a:gd name="connsiteX17" fmla="*/ 729619 w 3950255"/>
              <a:gd name="connsiteY17" fmla="*/ 3431894 h 3614776"/>
              <a:gd name="connsiteX18" fmla="*/ 635139 w 3950255"/>
              <a:gd name="connsiteY18" fmla="*/ 3292895 h 3614776"/>
              <a:gd name="connsiteX19" fmla="*/ 637544 w 3950255"/>
              <a:gd name="connsiteY19" fmla="*/ 2053944 h 3614776"/>
              <a:gd name="connsiteX20" fmla="*/ 495728 w 3950255"/>
              <a:gd name="connsiteY20" fmla="*/ 1936564 h 3614776"/>
              <a:gd name="connsiteX21" fmla="*/ 63038 w 3950255"/>
              <a:gd name="connsiteY21" fmla="*/ 1203044 h 3614776"/>
              <a:gd name="connsiteX22" fmla="*/ 2006138 w 3950255"/>
              <a:gd name="connsiteY22" fmla="*/ 21944 h 3614776"/>
              <a:gd name="connsiteX0" fmla="*/ 2006138 w 3945131"/>
              <a:gd name="connsiteY0" fmla="*/ 23807 h 3616639"/>
              <a:gd name="connsiteX1" fmla="*/ 3732892 w 3945131"/>
              <a:gd name="connsiteY1" fmla="*/ 562978 h 3616639"/>
              <a:gd name="connsiteX2" fmla="*/ 3898194 w 3945131"/>
              <a:gd name="connsiteY2" fmla="*/ 1727870 h 3616639"/>
              <a:gd name="connsiteX3" fmla="*/ 3380744 w 3945131"/>
              <a:gd name="connsiteY3" fmla="*/ 2052632 h 3616639"/>
              <a:gd name="connsiteX4" fmla="*/ 3382378 w 3945131"/>
              <a:gd name="connsiteY4" fmla="*/ 3124541 h 3616639"/>
              <a:gd name="connsiteX5" fmla="*/ 3339469 w 3945131"/>
              <a:gd name="connsiteY5" fmla="*/ 3240082 h 3616639"/>
              <a:gd name="connsiteX6" fmla="*/ 3133094 w 3945131"/>
              <a:gd name="connsiteY6" fmla="*/ 3414707 h 3616639"/>
              <a:gd name="connsiteX7" fmla="*/ 2720344 w 3945131"/>
              <a:gd name="connsiteY7" fmla="*/ 3309932 h 3616639"/>
              <a:gd name="connsiteX8" fmla="*/ 2644144 w 3945131"/>
              <a:gd name="connsiteY8" fmla="*/ 3094032 h 3616639"/>
              <a:gd name="connsiteX9" fmla="*/ 2764794 w 3945131"/>
              <a:gd name="connsiteY9" fmla="*/ 2871782 h 3616639"/>
              <a:gd name="connsiteX10" fmla="*/ 2371094 w 3945131"/>
              <a:gd name="connsiteY10" fmla="*/ 2633657 h 3616639"/>
              <a:gd name="connsiteX11" fmla="*/ 1799594 w 3945131"/>
              <a:gd name="connsiteY11" fmla="*/ 2659057 h 3616639"/>
              <a:gd name="connsiteX12" fmla="*/ 1497969 w 3945131"/>
              <a:gd name="connsiteY12" fmla="*/ 2830507 h 3616639"/>
              <a:gd name="connsiteX13" fmla="*/ 1459869 w 3945131"/>
              <a:gd name="connsiteY13" fmla="*/ 3122607 h 3616639"/>
              <a:gd name="connsiteX14" fmla="*/ 1694819 w 3945131"/>
              <a:gd name="connsiteY14" fmla="*/ 3325807 h 3616639"/>
              <a:gd name="connsiteX15" fmla="*/ 1688469 w 3945131"/>
              <a:gd name="connsiteY15" fmla="*/ 3576632 h 3616639"/>
              <a:gd name="connsiteX16" fmla="*/ 1021719 w 3945131"/>
              <a:gd name="connsiteY16" fmla="*/ 3602032 h 3616639"/>
              <a:gd name="connsiteX17" fmla="*/ 729619 w 3945131"/>
              <a:gd name="connsiteY17" fmla="*/ 3433757 h 3616639"/>
              <a:gd name="connsiteX18" fmla="*/ 635139 w 3945131"/>
              <a:gd name="connsiteY18" fmla="*/ 3294758 h 3616639"/>
              <a:gd name="connsiteX19" fmla="*/ 637544 w 3945131"/>
              <a:gd name="connsiteY19" fmla="*/ 2055807 h 3616639"/>
              <a:gd name="connsiteX20" fmla="*/ 495728 w 3945131"/>
              <a:gd name="connsiteY20" fmla="*/ 1938427 h 3616639"/>
              <a:gd name="connsiteX21" fmla="*/ 63038 w 3945131"/>
              <a:gd name="connsiteY21" fmla="*/ 1204907 h 3616639"/>
              <a:gd name="connsiteX22" fmla="*/ 2006138 w 3945131"/>
              <a:gd name="connsiteY22" fmla="*/ 23807 h 3616639"/>
              <a:gd name="connsiteX0" fmla="*/ 2006138 w 3945131"/>
              <a:gd name="connsiteY0" fmla="*/ 23807 h 3616639"/>
              <a:gd name="connsiteX1" fmla="*/ 3732892 w 3945131"/>
              <a:gd name="connsiteY1" fmla="*/ 562978 h 3616639"/>
              <a:gd name="connsiteX2" fmla="*/ 3898194 w 3945131"/>
              <a:gd name="connsiteY2" fmla="*/ 1727870 h 3616639"/>
              <a:gd name="connsiteX3" fmla="*/ 3380744 w 3945131"/>
              <a:gd name="connsiteY3" fmla="*/ 2052632 h 3616639"/>
              <a:gd name="connsiteX4" fmla="*/ 3382378 w 3945131"/>
              <a:gd name="connsiteY4" fmla="*/ 3124541 h 3616639"/>
              <a:gd name="connsiteX5" fmla="*/ 3339469 w 3945131"/>
              <a:gd name="connsiteY5" fmla="*/ 3240082 h 3616639"/>
              <a:gd name="connsiteX6" fmla="*/ 3133094 w 3945131"/>
              <a:gd name="connsiteY6" fmla="*/ 3414707 h 3616639"/>
              <a:gd name="connsiteX7" fmla="*/ 2720344 w 3945131"/>
              <a:gd name="connsiteY7" fmla="*/ 3309932 h 3616639"/>
              <a:gd name="connsiteX8" fmla="*/ 2644144 w 3945131"/>
              <a:gd name="connsiteY8" fmla="*/ 3094032 h 3616639"/>
              <a:gd name="connsiteX9" fmla="*/ 2764794 w 3945131"/>
              <a:gd name="connsiteY9" fmla="*/ 2871782 h 3616639"/>
              <a:gd name="connsiteX10" fmla="*/ 2371094 w 3945131"/>
              <a:gd name="connsiteY10" fmla="*/ 2633657 h 3616639"/>
              <a:gd name="connsiteX11" fmla="*/ 1799594 w 3945131"/>
              <a:gd name="connsiteY11" fmla="*/ 2659057 h 3616639"/>
              <a:gd name="connsiteX12" fmla="*/ 1497969 w 3945131"/>
              <a:gd name="connsiteY12" fmla="*/ 2830507 h 3616639"/>
              <a:gd name="connsiteX13" fmla="*/ 1459869 w 3945131"/>
              <a:gd name="connsiteY13" fmla="*/ 3122607 h 3616639"/>
              <a:gd name="connsiteX14" fmla="*/ 1694819 w 3945131"/>
              <a:gd name="connsiteY14" fmla="*/ 3325807 h 3616639"/>
              <a:gd name="connsiteX15" fmla="*/ 1688469 w 3945131"/>
              <a:gd name="connsiteY15" fmla="*/ 3576632 h 3616639"/>
              <a:gd name="connsiteX16" fmla="*/ 1021719 w 3945131"/>
              <a:gd name="connsiteY16" fmla="*/ 3602032 h 3616639"/>
              <a:gd name="connsiteX17" fmla="*/ 729619 w 3945131"/>
              <a:gd name="connsiteY17" fmla="*/ 3433757 h 3616639"/>
              <a:gd name="connsiteX18" fmla="*/ 635139 w 3945131"/>
              <a:gd name="connsiteY18" fmla="*/ 3294758 h 3616639"/>
              <a:gd name="connsiteX19" fmla="*/ 637544 w 3945131"/>
              <a:gd name="connsiteY19" fmla="*/ 2055807 h 3616639"/>
              <a:gd name="connsiteX20" fmla="*/ 495728 w 3945131"/>
              <a:gd name="connsiteY20" fmla="*/ 1938427 h 3616639"/>
              <a:gd name="connsiteX21" fmla="*/ 63038 w 3945131"/>
              <a:gd name="connsiteY21" fmla="*/ 1204907 h 3616639"/>
              <a:gd name="connsiteX22" fmla="*/ 2006138 w 3945131"/>
              <a:gd name="connsiteY22" fmla="*/ 23807 h 3616639"/>
              <a:gd name="connsiteX0" fmla="*/ 2006138 w 3945131"/>
              <a:gd name="connsiteY0" fmla="*/ 23807 h 3616639"/>
              <a:gd name="connsiteX1" fmla="*/ 3732892 w 3945131"/>
              <a:gd name="connsiteY1" fmla="*/ 562978 h 3616639"/>
              <a:gd name="connsiteX2" fmla="*/ 3898194 w 3945131"/>
              <a:gd name="connsiteY2" fmla="*/ 1727870 h 3616639"/>
              <a:gd name="connsiteX3" fmla="*/ 3380744 w 3945131"/>
              <a:gd name="connsiteY3" fmla="*/ 2052632 h 3616639"/>
              <a:gd name="connsiteX4" fmla="*/ 3382378 w 3945131"/>
              <a:gd name="connsiteY4" fmla="*/ 3124541 h 3616639"/>
              <a:gd name="connsiteX5" fmla="*/ 3339469 w 3945131"/>
              <a:gd name="connsiteY5" fmla="*/ 3240082 h 3616639"/>
              <a:gd name="connsiteX6" fmla="*/ 3133094 w 3945131"/>
              <a:gd name="connsiteY6" fmla="*/ 3414707 h 3616639"/>
              <a:gd name="connsiteX7" fmla="*/ 2720344 w 3945131"/>
              <a:gd name="connsiteY7" fmla="*/ 3309932 h 3616639"/>
              <a:gd name="connsiteX8" fmla="*/ 2644144 w 3945131"/>
              <a:gd name="connsiteY8" fmla="*/ 3094032 h 3616639"/>
              <a:gd name="connsiteX9" fmla="*/ 2764794 w 3945131"/>
              <a:gd name="connsiteY9" fmla="*/ 2871782 h 3616639"/>
              <a:gd name="connsiteX10" fmla="*/ 2371094 w 3945131"/>
              <a:gd name="connsiteY10" fmla="*/ 2633657 h 3616639"/>
              <a:gd name="connsiteX11" fmla="*/ 1799594 w 3945131"/>
              <a:gd name="connsiteY11" fmla="*/ 2659057 h 3616639"/>
              <a:gd name="connsiteX12" fmla="*/ 1497969 w 3945131"/>
              <a:gd name="connsiteY12" fmla="*/ 2830507 h 3616639"/>
              <a:gd name="connsiteX13" fmla="*/ 1459869 w 3945131"/>
              <a:gd name="connsiteY13" fmla="*/ 3122607 h 3616639"/>
              <a:gd name="connsiteX14" fmla="*/ 1694819 w 3945131"/>
              <a:gd name="connsiteY14" fmla="*/ 3325807 h 3616639"/>
              <a:gd name="connsiteX15" fmla="*/ 1688469 w 3945131"/>
              <a:gd name="connsiteY15" fmla="*/ 3576632 h 3616639"/>
              <a:gd name="connsiteX16" fmla="*/ 1021719 w 3945131"/>
              <a:gd name="connsiteY16" fmla="*/ 3602032 h 3616639"/>
              <a:gd name="connsiteX17" fmla="*/ 729619 w 3945131"/>
              <a:gd name="connsiteY17" fmla="*/ 3433757 h 3616639"/>
              <a:gd name="connsiteX18" fmla="*/ 635139 w 3945131"/>
              <a:gd name="connsiteY18" fmla="*/ 3294758 h 3616639"/>
              <a:gd name="connsiteX19" fmla="*/ 637544 w 3945131"/>
              <a:gd name="connsiteY19" fmla="*/ 2055807 h 3616639"/>
              <a:gd name="connsiteX20" fmla="*/ 495728 w 3945131"/>
              <a:gd name="connsiteY20" fmla="*/ 1938427 h 3616639"/>
              <a:gd name="connsiteX21" fmla="*/ 63038 w 3945131"/>
              <a:gd name="connsiteY21" fmla="*/ 1204907 h 3616639"/>
              <a:gd name="connsiteX22" fmla="*/ 2006138 w 3945131"/>
              <a:gd name="connsiteY22" fmla="*/ 23807 h 3616639"/>
              <a:gd name="connsiteX0" fmla="*/ 2006138 w 3973267"/>
              <a:gd name="connsiteY0" fmla="*/ 23807 h 3616639"/>
              <a:gd name="connsiteX1" fmla="*/ 3732892 w 3973267"/>
              <a:gd name="connsiteY1" fmla="*/ 562978 h 3616639"/>
              <a:gd name="connsiteX2" fmla="*/ 3898194 w 3973267"/>
              <a:gd name="connsiteY2" fmla="*/ 1727870 h 3616639"/>
              <a:gd name="connsiteX3" fmla="*/ 3380744 w 3973267"/>
              <a:gd name="connsiteY3" fmla="*/ 2052632 h 3616639"/>
              <a:gd name="connsiteX4" fmla="*/ 3382378 w 3973267"/>
              <a:gd name="connsiteY4" fmla="*/ 3124541 h 3616639"/>
              <a:gd name="connsiteX5" fmla="*/ 3339469 w 3973267"/>
              <a:gd name="connsiteY5" fmla="*/ 3240082 h 3616639"/>
              <a:gd name="connsiteX6" fmla="*/ 3133094 w 3973267"/>
              <a:gd name="connsiteY6" fmla="*/ 3414707 h 3616639"/>
              <a:gd name="connsiteX7" fmla="*/ 2720344 w 3973267"/>
              <a:gd name="connsiteY7" fmla="*/ 3309932 h 3616639"/>
              <a:gd name="connsiteX8" fmla="*/ 2644144 w 3973267"/>
              <a:gd name="connsiteY8" fmla="*/ 3094032 h 3616639"/>
              <a:gd name="connsiteX9" fmla="*/ 2764794 w 3973267"/>
              <a:gd name="connsiteY9" fmla="*/ 2871782 h 3616639"/>
              <a:gd name="connsiteX10" fmla="*/ 2371094 w 3973267"/>
              <a:gd name="connsiteY10" fmla="*/ 2633657 h 3616639"/>
              <a:gd name="connsiteX11" fmla="*/ 1799594 w 3973267"/>
              <a:gd name="connsiteY11" fmla="*/ 2659057 h 3616639"/>
              <a:gd name="connsiteX12" fmla="*/ 1497969 w 3973267"/>
              <a:gd name="connsiteY12" fmla="*/ 2830507 h 3616639"/>
              <a:gd name="connsiteX13" fmla="*/ 1459869 w 3973267"/>
              <a:gd name="connsiteY13" fmla="*/ 3122607 h 3616639"/>
              <a:gd name="connsiteX14" fmla="*/ 1694819 w 3973267"/>
              <a:gd name="connsiteY14" fmla="*/ 3325807 h 3616639"/>
              <a:gd name="connsiteX15" fmla="*/ 1688469 w 3973267"/>
              <a:gd name="connsiteY15" fmla="*/ 3576632 h 3616639"/>
              <a:gd name="connsiteX16" fmla="*/ 1021719 w 3973267"/>
              <a:gd name="connsiteY16" fmla="*/ 3602032 h 3616639"/>
              <a:gd name="connsiteX17" fmla="*/ 729619 w 3973267"/>
              <a:gd name="connsiteY17" fmla="*/ 3433757 h 3616639"/>
              <a:gd name="connsiteX18" fmla="*/ 635139 w 3973267"/>
              <a:gd name="connsiteY18" fmla="*/ 3294758 h 3616639"/>
              <a:gd name="connsiteX19" fmla="*/ 637544 w 3973267"/>
              <a:gd name="connsiteY19" fmla="*/ 2055807 h 3616639"/>
              <a:gd name="connsiteX20" fmla="*/ 495728 w 3973267"/>
              <a:gd name="connsiteY20" fmla="*/ 1938427 h 3616639"/>
              <a:gd name="connsiteX21" fmla="*/ 63038 w 3973267"/>
              <a:gd name="connsiteY21" fmla="*/ 1204907 h 3616639"/>
              <a:gd name="connsiteX22" fmla="*/ 2006138 w 3973267"/>
              <a:gd name="connsiteY22" fmla="*/ 23807 h 3616639"/>
              <a:gd name="connsiteX0" fmla="*/ 1784700 w 3751829"/>
              <a:gd name="connsiteY0" fmla="*/ 89 h 3592921"/>
              <a:gd name="connsiteX1" fmla="*/ 3511454 w 3751829"/>
              <a:gd name="connsiteY1" fmla="*/ 539260 h 3592921"/>
              <a:gd name="connsiteX2" fmla="*/ 3676756 w 3751829"/>
              <a:gd name="connsiteY2" fmla="*/ 1704152 h 3592921"/>
              <a:gd name="connsiteX3" fmla="*/ 3159306 w 3751829"/>
              <a:gd name="connsiteY3" fmla="*/ 2028914 h 3592921"/>
              <a:gd name="connsiteX4" fmla="*/ 3160940 w 3751829"/>
              <a:gd name="connsiteY4" fmla="*/ 3100823 h 3592921"/>
              <a:gd name="connsiteX5" fmla="*/ 3118031 w 3751829"/>
              <a:gd name="connsiteY5" fmla="*/ 3216364 h 3592921"/>
              <a:gd name="connsiteX6" fmla="*/ 2911656 w 3751829"/>
              <a:gd name="connsiteY6" fmla="*/ 3390989 h 3592921"/>
              <a:gd name="connsiteX7" fmla="*/ 2498906 w 3751829"/>
              <a:gd name="connsiteY7" fmla="*/ 3286214 h 3592921"/>
              <a:gd name="connsiteX8" fmla="*/ 2422706 w 3751829"/>
              <a:gd name="connsiteY8" fmla="*/ 3070314 h 3592921"/>
              <a:gd name="connsiteX9" fmla="*/ 2543356 w 3751829"/>
              <a:gd name="connsiteY9" fmla="*/ 2848064 h 3592921"/>
              <a:gd name="connsiteX10" fmla="*/ 2149656 w 3751829"/>
              <a:gd name="connsiteY10" fmla="*/ 2609939 h 3592921"/>
              <a:gd name="connsiteX11" fmla="*/ 1578156 w 3751829"/>
              <a:gd name="connsiteY11" fmla="*/ 2635339 h 3592921"/>
              <a:gd name="connsiteX12" fmla="*/ 1276531 w 3751829"/>
              <a:gd name="connsiteY12" fmla="*/ 2806789 h 3592921"/>
              <a:gd name="connsiteX13" fmla="*/ 1238431 w 3751829"/>
              <a:gd name="connsiteY13" fmla="*/ 3098889 h 3592921"/>
              <a:gd name="connsiteX14" fmla="*/ 1473381 w 3751829"/>
              <a:gd name="connsiteY14" fmla="*/ 3302089 h 3592921"/>
              <a:gd name="connsiteX15" fmla="*/ 1467031 w 3751829"/>
              <a:gd name="connsiteY15" fmla="*/ 3552914 h 3592921"/>
              <a:gd name="connsiteX16" fmla="*/ 800281 w 3751829"/>
              <a:gd name="connsiteY16" fmla="*/ 3578314 h 3592921"/>
              <a:gd name="connsiteX17" fmla="*/ 508181 w 3751829"/>
              <a:gd name="connsiteY17" fmla="*/ 3410039 h 3592921"/>
              <a:gd name="connsiteX18" fmla="*/ 413701 w 3751829"/>
              <a:gd name="connsiteY18" fmla="*/ 3271040 h 3592921"/>
              <a:gd name="connsiteX19" fmla="*/ 416106 w 3751829"/>
              <a:gd name="connsiteY19" fmla="*/ 2032089 h 3592921"/>
              <a:gd name="connsiteX20" fmla="*/ 274290 w 3751829"/>
              <a:gd name="connsiteY20" fmla="*/ 1914709 h 3592921"/>
              <a:gd name="connsiteX21" fmla="*/ 84388 w 3751829"/>
              <a:gd name="connsiteY21" fmla="*/ 566006 h 3592921"/>
              <a:gd name="connsiteX22" fmla="*/ 1784700 w 3751829"/>
              <a:gd name="connsiteY22" fmla="*/ 89 h 3592921"/>
              <a:gd name="connsiteX0" fmla="*/ 1758066 w 3725195"/>
              <a:gd name="connsiteY0" fmla="*/ 89 h 3592921"/>
              <a:gd name="connsiteX1" fmla="*/ 3484820 w 3725195"/>
              <a:gd name="connsiteY1" fmla="*/ 539260 h 3592921"/>
              <a:gd name="connsiteX2" fmla="*/ 3650122 w 3725195"/>
              <a:gd name="connsiteY2" fmla="*/ 1704152 h 3592921"/>
              <a:gd name="connsiteX3" fmla="*/ 3132672 w 3725195"/>
              <a:gd name="connsiteY3" fmla="*/ 2028914 h 3592921"/>
              <a:gd name="connsiteX4" fmla="*/ 3134306 w 3725195"/>
              <a:gd name="connsiteY4" fmla="*/ 3100823 h 3592921"/>
              <a:gd name="connsiteX5" fmla="*/ 3091397 w 3725195"/>
              <a:gd name="connsiteY5" fmla="*/ 3216364 h 3592921"/>
              <a:gd name="connsiteX6" fmla="*/ 2885022 w 3725195"/>
              <a:gd name="connsiteY6" fmla="*/ 3390989 h 3592921"/>
              <a:gd name="connsiteX7" fmla="*/ 2472272 w 3725195"/>
              <a:gd name="connsiteY7" fmla="*/ 3286214 h 3592921"/>
              <a:gd name="connsiteX8" fmla="*/ 2396072 w 3725195"/>
              <a:gd name="connsiteY8" fmla="*/ 3070314 h 3592921"/>
              <a:gd name="connsiteX9" fmla="*/ 2516722 w 3725195"/>
              <a:gd name="connsiteY9" fmla="*/ 2848064 h 3592921"/>
              <a:gd name="connsiteX10" fmla="*/ 2123022 w 3725195"/>
              <a:gd name="connsiteY10" fmla="*/ 2609939 h 3592921"/>
              <a:gd name="connsiteX11" fmla="*/ 1551522 w 3725195"/>
              <a:gd name="connsiteY11" fmla="*/ 2635339 h 3592921"/>
              <a:gd name="connsiteX12" fmla="*/ 1249897 w 3725195"/>
              <a:gd name="connsiteY12" fmla="*/ 2806789 h 3592921"/>
              <a:gd name="connsiteX13" fmla="*/ 1211797 w 3725195"/>
              <a:gd name="connsiteY13" fmla="*/ 3098889 h 3592921"/>
              <a:gd name="connsiteX14" fmla="*/ 1446747 w 3725195"/>
              <a:gd name="connsiteY14" fmla="*/ 3302089 h 3592921"/>
              <a:gd name="connsiteX15" fmla="*/ 1440397 w 3725195"/>
              <a:gd name="connsiteY15" fmla="*/ 3552914 h 3592921"/>
              <a:gd name="connsiteX16" fmla="*/ 773647 w 3725195"/>
              <a:gd name="connsiteY16" fmla="*/ 3578314 h 3592921"/>
              <a:gd name="connsiteX17" fmla="*/ 481547 w 3725195"/>
              <a:gd name="connsiteY17" fmla="*/ 3410039 h 3592921"/>
              <a:gd name="connsiteX18" fmla="*/ 387067 w 3725195"/>
              <a:gd name="connsiteY18" fmla="*/ 3271040 h 3592921"/>
              <a:gd name="connsiteX19" fmla="*/ 389472 w 3725195"/>
              <a:gd name="connsiteY19" fmla="*/ 2032089 h 3592921"/>
              <a:gd name="connsiteX20" fmla="*/ 247656 w 3725195"/>
              <a:gd name="connsiteY20" fmla="*/ 1914709 h 3592921"/>
              <a:gd name="connsiteX21" fmla="*/ 57754 w 3725195"/>
              <a:gd name="connsiteY21" fmla="*/ 566006 h 3592921"/>
              <a:gd name="connsiteX22" fmla="*/ 1758066 w 3725195"/>
              <a:gd name="connsiteY22" fmla="*/ 89 h 3592921"/>
              <a:gd name="connsiteX0" fmla="*/ 1759034 w 3726163"/>
              <a:gd name="connsiteY0" fmla="*/ 89 h 3592921"/>
              <a:gd name="connsiteX1" fmla="*/ 3485788 w 3726163"/>
              <a:gd name="connsiteY1" fmla="*/ 539260 h 3592921"/>
              <a:gd name="connsiteX2" fmla="*/ 3651090 w 3726163"/>
              <a:gd name="connsiteY2" fmla="*/ 1704152 h 3592921"/>
              <a:gd name="connsiteX3" fmla="*/ 3133640 w 3726163"/>
              <a:gd name="connsiteY3" fmla="*/ 2028914 h 3592921"/>
              <a:gd name="connsiteX4" fmla="*/ 3135274 w 3726163"/>
              <a:gd name="connsiteY4" fmla="*/ 3100823 h 3592921"/>
              <a:gd name="connsiteX5" fmla="*/ 3092365 w 3726163"/>
              <a:gd name="connsiteY5" fmla="*/ 3216364 h 3592921"/>
              <a:gd name="connsiteX6" fmla="*/ 2885990 w 3726163"/>
              <a:gd name="connsiteY6" fmla="*/ 3390989 h 3592921"/>
              <a:gd name="connsiteX7" fmla="*/ 2473240 w 3726163"/>
              <a:gd name="connsiteY7" fmla="*/ 3286214 h 3592921"/>
              <a:gd name="connsiteX8" fmla="*/ 2397040 w 3726163"/>
              <a:gd name="connsiteY8" fmla="*/ 3070314 h 3592921"/>
              <a:gd name="connsiteX9" fmla="*/ 2517690 w 3726163"/>
              <a:gd name="connsiteY9" fmla="*/ 2848064 h 3592921"/>
              <a:gd name="connsiteX10" fmla="*/ 2123990 w 3726163"/>
              <a:gd name="connsiteY10" fmla="*/ 2609939 h 3592921"/>
              <a:gd name="connsiteX11" fmla="*/ 1552490 w 3726163"/>
              <a:gd name="connsiteY11" fmla="*/ 2635339 h 3592921"/>
              <a:gd name="connsiteX12" fmla="*/ 1250865 w 3726163"/>
              <a:gd name="connsiteY12" fmla="*/ 2806789 h 3592921"/>
              <a:gd name="connsiteX13" fmla="*/ 1212765 w 3726163"/>
              <a:gd name="connsiteY13" fmla="*/ 3098889 h 3592921"/>
              <a:gd name="connsiteX14" fmla="*/ 1447715 w 3726163"/>
              <a:gd name="connsiteY14" fmla="*/ 3302089 h 3592921"/>
              <a:gd name="connsiteX15" fmla="*/ 1441365 w 3726163"/>
              <a:gd name="connsiteY15" fmla="*/ 3552914 h 3592921"/>
              <a:gd name="connsiteX16" fmla="*/ 774615 w 3726163"/>
              <a:gd name="connsiteY16" fmla="*/ 3578314 h 3592921"/>
              <a:gd name="connsiteX17" fmla="*/ 482515 w 3726163"/>
              <a:gd name="connsiteY17" fmla="*/ 3410039 h 3592921"/>
              <a:gd name="connsiteX18" fmla="*/ 388035 w 3726163"/>
              <a:gd name="connsiteY18" fmla="*/ 3271040 h 3592921"/>
              <a:gd name="connsiteX19" fmla="*/ 390440 w 3726163"/>
              <a:gd name="connsiteY19" fmla="*/ 2032089 h 3592921"/>
              <a:gd name="connsiteX20" fmla="*/ 248624 w 3726163"/>
              <a:gd name="connsiteY20" fmla="*/ 1914709 h 3592921"/>
              <a:gd name="connsiteX21" fmla="*/ 58722 w 3726163"/>
              <a:gd name="connsiteY21" fmla="*/ 566006 h 3592921"/>
              <a:gd name="connsiteX22" fmla="*/ 1759034 w 3726163"/>
              <a:gd name="connsiteY22" fmla="*/ 89 h 3592921"/>
              <a:gd name="connsiteX0" fmla="*/ 1789841 w 3763044"/>
              <a:gd name="connsiteY0" fmla="*/ 43 h 3676938"/>
              <a:gd name="connsiteX1" fmla="*/ 3511787 w 3763044"/>
              <a:gd name="connsiteY1" fmla="*/ 623277 h 3676938"/>
              <a:gd name="connsiteX2" fmla="*/ 3677089 w 3763044"/>
              <a:gd name="connsiteY2" fmla="*/ 1788169 h 3676938"/>
              <a:gd name="connsiteX3" fmla="*/ 3159639 w 3763044"/>
              <a:gd name="connsiteY3" fmla="*/ 2112931 h 3676938"/>
              <a:gd name="connsiteX4" fmla="*/ 3161273 w 3763044"/>
              <a:gd name="connsiteY4" fmla="*/ 3184840 h 3676938"/>
              <a:gd name="connsiteX5" fmla="*/ 3118364 w 3763044"/>
              <a:gd name="connsiteY5" fmla="*/ 3300381 h 3676938"/>
              <a:gd name="connsiteX6" fmla="*/ 2911989 w 3763044"/>
              <a:gd name="connsiteY6" fmla="*/ 3475006 h 3676938"/>
              <a:gd name="connsiteX7" fmla="*/ 2499239 w 3763044"/>
              <a:gd name="connsiteY7" fmla="*/ 3370231 h 3676938"/>
              <a:gd name="connsiteX8" fmla="*/ 2423039 w 3763044"/>
              <a:gd name="connsiteY8" fmla="*/ 3154331 h 3676938"/>
              <a:gd name="connsiteX9" fmla="*/ 2543689 w 3763044"/>
              <a:gd name="connsiteY9" fmla="*/ 2932081 h 3676938"/>
              <a:gd name="connsiteX10" fmla="*/ 2149989 w 3763044"/>
              <a:gd name="connsiteY10" fmla="*/ 2693956 h 3676938"/>
              <a:gd name="connsiteX11" fmla="*/ 1578489 w 3763044"/>
              <a:gd name="connsiteY11" fmla="*/ 2719356 h 3676938"/>
              <a:gd name="connsiteX12" fmla="*/ 1276864 w 3763044"/>
              <a:gd name="connsiteY12" fmla="*/ 2890806 h 3676938"/>
              <a:gd name="connsiteX13" fmla="*/ 1238764 w 3763044"/>
              <a:gd name="connsiteY13" fmla="*/ 3182906 h 3676938"/>
              <a:gd name="connsiteX14" fmla="*/ 1473714 w 3763044"/>
              <a:gd name="connsiteY14" fmla="*/ 3386106 h 3676938"/>
              <a:gd name="connsiteX15" fmla="*/ 1467364 w 3763044"/>
              <a:gd name="connsiteY15" fmla="*/ 3636931 h 3676938"/>
              <a:gd name="connsiteX16" fmla="*/ 800614 w 3763044"/>
              <a:gd name="connsiteY16" fmla="*/ 3662331 h 3676938"/>
              <a:gd name="connsiteX17" fmla="*/ 508514 w 3763044"/>
              <a:gd name="connsiteY17" fmla="*/ 3494056 h 3676938"/>
              <a:gd name="connsiteX18" fmla="*/ 414034 w 3763044"/>
              <a:gd name="connsiteY18" fmla="*/ 3355057 h 3676938"/>
              <a:gd name="connsiteX19" fmla="*/ 416439 w 3763044"/>
              <a:gd name="connsiteY19" fmla="*/ 2116106 h 3676938"/>
              <a:gd name="connsiteX20" fmla="*/ 274623 w 3763044"/>
              <a:gd name="connsiteY20" fmla="*/ 1998726 h 3676938"/>
              <a:gd name="connsiteX21" fmla="*/ 84721 w 3763044"/>
              <a:gd name="connsiteY21" fmla="*/ 650023 h 3676938"/>
              <a:gd name="connsiteX22" fmla="*/ 1789841 w 3763044"/>
              <a:gd name="connsiteY22" fmla="*/ 43 h 3676938"/>
              <a:gd name="connsiteX0" fmla="*/ 1789844 w 3763044"/>
              <a:gd name="connsiteY0" fmla="*/ 39 h 3726608"/>
              <a:gd name="connsiteX1" fmla="*/ 3511789 w 3763044"/>
              <a:gd name="connsiteY1" fmla="*/ 672947 h 3726608"/>
              <a:gd name="connsiteX2" fmla="*/ 3677091 w 3763044"/>
              <a:gd name="connsiteY2" fmla="*/ 1837839 h 3726608"/>
              <a:gd name="connsiteX3" fmla="*/ 3159641 w 3763044"/>
              <a:gd name="connsiteY3" fmla="*/ 2162601 h 3726608"/>
              <a:gd name="connsiteX4" fmla="*/ 3161275 w 3763044"/>
              <a:gd name="connsiteY4" fmla="*/ 3234510 h 3726608"/>
              <a:gd name="connsiteX5" fmla="*/ 3118366 w 3763044"/>
              <a:gd name="connsiteY5" fmla="*/ 3350051 h 3726608"/>
              <a:gd name="connsiteX6" fmla="*/ 2911991 w 3763044"/>
              <a:gd name="connsiteY6" fmla="*/ 3524676 h 3726608"/>
              <a:gd name="connsiteX7" fmla="*/ 2499241 w 3763044"/>
              <a:gd name="connsiteY7" fmla="*/ 3419901 h 3726608"/>
              <a:gd name="connsiteX8" fmla="*/ 2423041 w 3763044"/>
              <a:gd name="connsiteY8" fmla="*/ 3204001 h 3726608"/>
              <a:gd name="connsiteX9" fmla="*/ 2543691 w 3763044"/>
              <a:gd name="connsiteY9" fmla="*/ 2981751 h 3726608"/>
              <a:gd name="connsiteX10" fmla="*/ 2149991 w 3763044"/>
              <a:gd name="connsiteY10" fmla="*/ 2743626 h 3726608"/>
              <a:gd name="connsiteX11" fmla="*/ 1578491 w 3763044"/>
              <a:gd name="connsiteY11" fmla="*/ 2769026 h 3726608"/>
              <a:gd name="connsiteX12" fmla="*/ 1276866 w 3763044"/>
              <a:gd name="connsiteY12" fmla="*/ 2940476 h 3726608"/>
              <a:gd name="connsiteX13" fmla="*/ 1238766 w 3763044"/>
              <a:gd name="connsiteY13" fmla="*/ 3232576 h 3726608"/>
              <a:gd name="connsiteX14" fmla="*/ 1473716 w 3763044"/>
              <a:gd name="connsiteY14" fmla="*/ 3435776 h 3726608"/>
              <a:gd name="connsiteX15" fmla="*/ 1467366 w 3763044"/>
              <a:gd name="connsiteY15" fmla="*/ 3686601 h 3726608"/>
              <a:gd name="connsiteX16" fmla="*/ 800616 w 3763044"/>
              <a:gd name="connsiteY16" fmla="*/ 3712001 h 3726608"/>
              <a:gd name="connsiteX17" fmla="*/ 508516 w 3763044"/>
              <a:gd name="connsiteY17" fmla="*/ 3543726 h 3726608"/>
              <a:gd name="connsiteX18" fmla="*/ 414036 w 3763044"/>
              <a:gd name="connsiteY18" fmla="*/ 3404727 h 3726608"/>
              <a:gd name="connsiteX19" fmla="*/ 416441 w 3763044"/>
              <a:gd name="connsiteY19" fmla="*/ 2165776 h 3726608"/>
              <a:gd name="connsiteX20" fmla="*/ 274625 w 3763044"/>
              <a:gd name="connsiteY20" fmla="*/ 2048396 h 3726608"/>
              <a:gd name="connsiteX21" fmla="*/ 84723 w 3763044"/>
              <a:gd name="connsiteY21" fmla="*/ 699693 h 3726608"/>
              <a:gd name="connsiteX22" fmla="*/ 1789844 w 3763044"/>
              <a:gd name="connsiteY22" fmla="*/ 39 h 3726608"/>
              <a:gd name="connsiteX0" fmla="*/ 1835857 w 3809058"/>
              <a:gd name="connsiteY0" fmla="*/ 39 h 3726608"/>
              <a:gd name="connsiteX1" fmla="*/ 3557802 w 3809058"/>
              <a:gd name="connsiteY1" fmla="*/ 672947 h 3726608"/>
              <a:gd name="connsiteX2" fmla="*/ 3723104 w 3809058"/>
              <a:gd name="connsiteY2" fmla="*/ 1837839 h 3726608"/>
              <a:gd name="connsiteX3" fmla="*/ 3205654 w 3809058"/>
              <a:gd name="connsiteY3" fmla="*/ 2162601 h 3726608"/>
              <a:gd name="connsiteX4" fmla="*/ 3207288 w 3809058"/>
              <a:gd name="connsiteY4" fmla="*/ 3234510 h 3726608"/>
              <a:gd name="connsiteX5" fmla="*/ 3164379 w 3809058"/>
              <a:gd name="connsiteY5" fmla="*/ 3350051 h 3726608"/>
              <a:gd name="connsiteX6" fmla="*/ 2958004 w 3809058"/>
              <a:gd name="connsiteY6" fmla="*/ 3524676 h 3726608"/>
              <a:gd name="connsiteX7" fmla="*/ 2545254 w 3809058"/>
              <a:gd name="connsiteY7" fmla="*/ 3419901 h 3726608"/>
              <a:gd name="connsiteX8" fmla="*/ 2469054 w 3809058"/>
              <a:gd name="connsiteY8" fmla="*/ 3204001 h 3726608"/>
              <a:gd name="connsiteX9" fmla="*/ 2589704 w 3809058"/>
              <a:gd name="connsiteY9" fmla="*/ 2981751 h 3726608"/>
              <a:gd name="connsiteX10" fmla="*/ 2196004 w 3809058"/>
              <a:gd name="connsiteY10" fmla="*/ 2743626 h 3726608"/>
              <a:gd name="connsiteX11" fmla="*/ 1624504 w 3809058"/>
              <a:gd name="connsiteY11" fmla="*/ 2769026 h 3726608"/>
              <a:gd name="connsiteX12" fmla="*/ 1322879 w 3809058"/>
              <a:gd name="connsiteY12" fmla="*/ 2940476 h 3726608"/>
              <a:gd name="connsiteX13" fmla="*/ 1284779 w 3809058"/>
              <a:gd name="connsiteY13" fmla="*/ 3232576 h 3726608"/>
              <a:gd name="connsiteX14" fmla="*/ 1519729 w 3809058"/>
              <a:gd name="connsiteY14" fmla="*/ 3435776 h 3726608"/>
              <a:gd name="connsiteX15" fmla="*/ 1513379 w 3809058"/>
              <a:gd name="connsiteY15" fmla="*/ 3686601 h 3726608"/>
              <a:gd name="connsiteX16" fmla="*/ 846629 w 3809058"/>
              <a:gd name="connsiteY16" fmla="*/ 3712001 h 3726608"/>
              <a:gd name="connsiteX17" fmla="*/ 554529 w 3809058"/>
              <a:gd name="connsiteY17" fmla="*/ 3543726 h 3726608"/>
              <a:gd name="connsiteX18" fmla="*/ 460049 w 3809058"/>
              <a:gd name="connsiteY18" fmla="*/ 3404727 h 3726608"/>
              <a:gd name="connsiteX19" fmla="*/ 462454 w 3809058"/>
              <a:gd name="connsiteY19" fmla="*/ 2165776 h 3726608"/>
              <a:gd name="connsiteX20" fmla="*/ 154774 w 3809058"/>
              <a:gd name="connsiteY20" fmla="*/ 1693039 h 3726608"/>
              <a:gd name="connsiteX21" fmla="*/ 130736 w 3809058"/>
              <a:gd name="connsiteY21" fmla="*/ 699693 h 3726608"/>
              <a:gd name="connsiteX22" fmla="*/ 1835857 w 3809058"/>
              <a:gd name="connsiteY22" fmla="*/ 39 h 3726608"/>
              <a:gd name="connsiteX0" fmla="*/ 1825188 w 3798389"/>
              <a:gd name="connsiteY0" fmla="*/ 39 h 3726608"/>
              <a:gd name="connsiteX1" fmla="*/ 3547133 w 3798389"/>
              <a:gd name="connsiteY1" fmla="*/ 672947 h 3726608"/>
              <a:gd name="connsiteX2" fmla="*/ 3712435 w 3798389"/>
              <a:gd name="connsiteY2" fmla="*/ 1837839 h 3726608"/>
              <a:gd name="connsiteX3" fmla="*/ 3194985 w 3798389"/>
              <a:gd name="connsiteY3" fmla="*/ 2162601 h 3726608"/>
              <a:gd name="connsiteX4" fmla="*/ 3196619 w 3798389"/>
              <a:gd name="connsiteY4" fmla="*/ 3234510 h 3726608"/>
              <a:gd name="connsiteX5" fmla="*/ 3153710 w 3798389"/>
              <a:gd name="connsiteY5" fmla="*/ 3350051 h 3726608"/>
              <a:gd name="connsiteX6" fmla="*/ 2947335 w 3798389"/>
              <a:gd name="connsiteY6" fmla="*/ 3524676 h 3726608"/>
              <a:gd name="connsiteX7" fmla="*/ 2534585 w 3798389"/>
              <a:gd name="connsiteY7" fmla="*/ 3419901 h 3726608"/>
              <a:gd name="connsiteX8" fmla="*/ 2458385 w 3798389"/>
              <a:gd name="connsiteY8" fmla="*/ 3204001 h 3726608"/>
              <a:gd name="connsiteX9" fmla="*/ 2579035 w 3798389"/>
              <a:gd name="connsiteY9" fmla="*/ 2981751 h 3726608"/>
              <a:gd name="connsiteX10" fmla="*/ 2185335 w 3798389"/>
              <a:gd name="connsiteY10" fmla="*/ 2743626 h 3726608"/>
              <a:gd name="connsiteX11" fmla="*/ 1613835 w 3798389"/>
              <a:gd name="connsiteY11" fmla="*/ 2769026 h 3726608"/>
              <a:gd name="connsiteX12" fmla="*/ 1312210 w 3798389"/>
              <a:gd name="connsiteY12" fmla="*/ 2940476 h 3726608"/>
              <a:gd name="connsiteX13" fmla="*/ 1274110 w 3798389"/>
              <a:gd name="connsiteY13" fmla="*/ 3232576 h 3726608"/>
              <a:gd name="connsiteX14" fmla="*/ 1509060 w 3798389"/>
              <a:gd name="connsiteY14" fmla="*/ 3435776 h 3726608"/>
              <a:gd name="connsiteX15" fmla="*/ 1502710 w 3798389"/>
              <a:gd name="connsiteY15" fmla="*/ 3686601 h 3726608"/>
              <a:gd name="connsiteX16" fmla="*/ 835960 w 3798389"/>
              <a:gd name="connsiteY16" fmla="*/ 3712001 h 3726608"/>
              <a:gd name="connsiteX17" fmla="*/ 543860 w 3798389"/>
              <a:gd name="connsiteY17" fmla="*/ 3543726 h 3726608"/>
              <a:gd name="connsiteX18" fmla="*/ 449380 w 3798389"/>
              <a:gd name="connsiteY18" fmla="*/ 3404727 h 3726608"/>
              <a:gd name="connsiteX19" fmla="*/ 451785 w 3798389"/>
              <a:gd name="connsiteY19" fmla="*/ 2165776 h 3726608"/>
              <a:gd name="connsiteX20" fmla="*/ 144105 w 3798389"/>
              <a:gd name="connsiteY20" fmla="*/ 1693039 h 3726608"/>
              <a:gd name="connsiteX21" fmla="*/ 120067 w 3798389"/>
              <a:gd name="connsiteY21" fmla="*/ 699693 h 3726608"/>
              <a:gd name="connsiteX22" fmla="*/ 1825188 w 3798389"/>
              <a:gd name="connsiteY22" fmla="*/ 39 h 3726608"/>
              <a:gd name="connsiteX0" fmla="*/ 1851770 w 3824971"/>
              <a:gd name="connsiteY0" fmla="*/ 39 h 3726608"/>
              <a:gd name="connsiteX1" fmla="*/ 3573715 w 3824971"/>
              <a:gd name="connsiteY1" fmla="*/ 672947 h 3726608"/>
              <a:gd name="connsiteX2" fmla="*/ 3739017 w 3824971"/>
              <a:gd name="connsiteY2" fmla="*/ 1837839 h 3726608"/>
              <a:gd name="connsiteX3" fmla="*/ 3221567 w 3824971"/>
              <a:gd name="connsiteY3" fmla="*/ 2162601 h 3726608"/>
              <a:gd name="connsiteX4" fmla="*/ 3223201 w 3824971"/>
              <a:gd name="connsiteY4" fmla="*/ 3234510 h 3726608"/>
              <a:gd name="connsiteX5" fmla="*/ 3180292 w 3824971"/>
              <a:gd name="connsiteY5" fmla="*/ 3350051 h 3726608"/>
              <a:gd name="connsiteX6" fmla="*/ 2973917 w 3824971"/>
              <a:gd name="connsiteY6" fmla="*/ 3524676 h 3726608"/>
              <a:gd name="connsiteX7" fmla="*/ 2561167 w 3824971"/>
              <a:gd name="connsiteY7" fmla="*/ 3419901 h 3726608"/>
              <a:gd name="connsiteX8" fmla="*/ 2484967 w 3824971"/>
              <a:gd name="connsiteY8" fmla="*/ 3204001 h 3726608"/>
              <a:gd name="connsiteX9" fmla="*/ 2605617 w 3824971"/>
              <a:gd name="connsiteY9" fmla="*/ 2981751 h 3726608"/>
              <a:gd name="connsiteX10" fmla="*/ 2211917 w 3824971"/>
              <a:gd name="connsiteY10" fmla="*/ 2743626 h 3726608"/>
              <a:gd name="connsiteX11" fmla="*/ 1640417 w 3824971"/>
              <a:gd name="connsiteY11" fmla="*/ 2769026 h 3726608"/>
              <a:gd name="connsiteX12" fmla="*/ 1338792 w 3824971"/>
              <a:gd name="connsiteY12" fmla="*/ 2940476 h 3726608"/>
              <a:gd name="connsiteX13" fmla="*/ 1300692 w 3824971"/>
              <a:gd name="connsiteY13" fmla="*/ 3232576 h 3726608"/>
              <a:gd name="connsiteX14" fmla="*/ 1535642 w 3824971"/>
              <a:gd name="connsiteY14" fmla="*/ 3435776 h 3726608"/>
              <a:gd name="connsiteX15" fmla="*/ 1529292 w 3824971"/>
              <a:gd name="connsiteY15" fmla="*/ 3686601 h 3726608"/>
              <a:gd name="connsiteX16" fmla="*/ 862542 w 3824971"/>
              <a:gd name="connsiteY16" fmla="*/ 3712001 h 3726608"/>
              <a:gd name="connsiteX17" fmla="*/ 570442 w 3824971"/>
              <a:gd name="connsiteY17" fmla="*/ 3543726 h 3726608"/>
              <a:gd name="connsiteX18" fmla="*/ 475962 w 3824971"/>
              <a:gd name="connsiteY18" fmla="*/ 3404727 h 3726608"/>
              <a:gd name="connsiteX19" fmla="*/ 478367 w 3824971"/>
              <a:gd name="connsiteY19" fmla="*/ 2165776 h 3726608"/>
              <a:gd name="connsiteX20" fmla="*/ 170687 w 3824971"/>
              <a:gd name="connsiteY20" fmla="*/ 1693039 h 3726608"/>
              <a:gd name="connsiteX21" fmla="*/ 146649 w 3824971"/>
              <a:gd name="connsiteY21" fmla="*/ 699693 h 3726608"/>
              <a:gd name="connsiteX22" fmla="*/ 1851770 w 3824971"/>
              <a:gd name="connsiteY22" fmla="*/ 39 h 3726608"/>
              <a:gd name="connsiteX0" fmla="*/ 1929718 w 3902919"/>
              <a:gd name="connsiteY0" fmla="*/ 39 h 3726608"/>
              <a:gd name="connsiteX1" fmla="*/ 3651663 w 3902919"/>
              <a:gd name="connsiteY1" fmla="*/ 672947 h 3726608"/>
              <a:gd name="connsiteX2" fmla="*/ 3816965 w 3902919"/>
              <a:gd name="connsiteY2" fmla="*/ 1837839 h 3726608"/>
              <a:gd name="connsiteX3" fmla="*/ 3299515 w 3902919"/>
              <a:gd name="connsiteY3" fmla="*/ 2162601 h 3726608"/>
              <a:gd name="connsiteX4" fmla="*/ 3301149 w 3902919"/>
              <a:gd name="connsiteY4" fmla="*/ 3234510 h 3726608"/>
              <a:gd name="connsiteX5" fmla="*/ 3258240 w 3902919"/>
              <a:gd name="connsiteY5" fmla="*/ 3350051 h 3726608"/>
              <a:gd name="connsiteX6" fmla="*/ 3051865 w 3902919"/>
              <a:gd name="connsiteY6" fmla="*/ 3524676 h 3726608"/>
              <a:gd name="connsiteX7" fmla="*/ 2639115 w 3902919"/>
              <a:gd name="connsiteY7" fmla="*/ 3419901 h 3726608"/>
              <a:gd name="connsiteX8" fmla="*/ 2562915 w 3902919"/>
              <a:gd name="connsiteY8" fmla="*/ 3204001 h 3726608"/>
              <a:gd name="connsiteX9" fmla="*/ 2683565 w 3902919"/>
              <a:gd name="connsiteY9" fmla="*/ 2981751 h 3726608"/>
              <a:gd name="connsiteX10" fmla="*/ 2289865 w 3902919"/>
              <a:gd name="connsiteY10" fmla="*/ 2743626 h 3726608"/>
              <a:gd name="connsiteX11" fmla="*/ 1718365 w 3902919"/>
              <a:gd name="connsiteY11" fmla="*/ 2769026 h 3726608"/>
              <a:gd name="connsiteX12" fmla="*/ 1416740 w 3902919"/>
              <a:gd name="connsiteY12" fmla="*/ 2940476 h 3726608"/>
              <a:gd name="connsiteX13" fmla="*/ 1378640 w 3902919"/>
              <a:gd name="connsiteY13" fmla="*/ 3232576 h 3726608"/>
              <a:gd name="connsiteX14" fmla="*/ 1613590 w 3902919"/>
              <a:gd name="connsiteY14" fmla="*/ 3435776 h 3726608"/>
              <a:gd name="connsiteX15" fmla="*/ 1607240 w 3902919"/>
              <a:gd name="connsiteY15" fmla="*/ 3686601 h 3726608"/>
              <a:gd name="connsiteX16" fmla="*/ 940490 w 3902919"/>
              <a:gd name="connsiteY16" fmla="*/ 3712001 h 3726608"/>
              <a:gd name="connsiteX17" fmla="*/ 648390 w 3902919"/>
              <a:gd name="connsiteY17" fmla="*/ 3543726 h 3726608"/>
              <a:gd name="connsiteX18" fmla="*/ 553910 w 3902919"/>
              <a:gd name="connsiteY18" fmla="*/ 3404727 h 3726608"/>
              <a:gd name="connsiteX19" fmla="*/ 556315 w 3902919"/>
              <a:gd name="connsiteY19" fmla="*/ 2165776 h 3726608"/>
              <a:gd name="connsiteX20" fmla="*/ 118828 w 3902919"/>
              <a:gd name="connsiteY20" fmla="*/ 1826774 h 3726608"/>
              <a:gd name="connsiteX21" fmla="*/ 224597 w 3902919"/>
              <a:gd name="connsiteY21" fmla="*/ 699693 h 3726608"/>
              <a:gd name="connsiteX22" fmla="*/ 1929718 w 3902919"/>
              <a:gd name="connsiteY22" fmla="*/ 39 h 3726608"/>
              <a:gd name="connsiteX0" fmla="*/ 1954229 w 3927430"/>
              <a:gd name="connsiteY0" fmla="*/ 39 h 3726608"/>
              <a:gd name="connsiteX1" fmla="*/ 3676174 w 3927430"/>
              <a:gd name="connsiteY1" fmla="*/ 672947 h 3726608"/>
              <a:gd name="connsiteX2" fmla="*/ 3841476 w 3927430"/>
              <a:gd name="connsiteY2" fmla="*/ 1837839 h 3726608"/>
              <a:gd name="connsiteX3" fmla="*/ 3324026 w 3927430"/>
              <a:gd name="connsiteY3" fmla="*/ 2162601 h 3726608"/>
              <a:gd name="connsiteX4" fmla="*/ 3325660 w 3927430"/>
              <a:gd name="connsiteY4" fmla="*/ 3234510 h 3726608"/>
              <a:gd name="connsiteX5" fmla="*/ 3282751 w 3927430"/>
              <a:gd name="connsiteY5" fmla="*/ 3350051 h 3726608"/>
              <a:gd name="connsiteX6" fmla="*/ 3076376 w 3927430"/>
              <a:gd name="connsiteY6" fmla="*/ 3524676 h 3726608"/>
              <a:gd name="connsiteX7" fmla="*/ 2663626 w 3927430"/>
              <a:gd name="connsiteY7" fmla="*/ 3419901 h 3726608"/>
              <a:gd name="connsiteX8" fmla="*/ 2587426 w 3927430"/>
              <a:gd name="connsiteY8" fmla="*/ 3204001 h 3726608"/>
              <a:gd name="connsiteX9" fmla="*/ 2708076 w 3927430"/>
              <a:gd name="connsiteY9" fmla="*/ 2981751 h 3726608"/>
              <a:gd name="connsiteX10" fmla="*/ 2314376 w 3927430"/>
              <a:gd name="connsiteY10" fmla="*/ 2743626 h 3726608"/>
              <a:gd name="connsiteX11" fmla="*/ 1742876 w 3927430"/>
              <a:gd name="connsiteY11" fmla="*/ 2769026 h 3726608"/>
              <a:gd name="connsiteX12" fmla="*/ 1441251 w 3927430"/>
              <a:gd name="connsiteY12" fmla="*/ 2940476 h 3726608"/>
              <a:gd name="connsiteX13" fmla="*/ 1403151 w 3927430"/>
              <a:gd name="connsiteY13" fmla="*/ 3232576 h 3726608"/>
              <a:gd name="connsiteX14" fmla="*/ 1638101 w 3927430"/>
              <a:gd name="connsiteY14" fmla="*/ 3435776 h 3726608"/>
              <a:gd name="connsiteX15" fmla="*/ 1631751 w 3927430"/>
              <a:gd name="connsiteY15" fmla="*/ 3686601 h 3726608"/>
              <a:gd name="connsiteX16" fmla="*/ 965001 w 3927430"/>
              <a:gd name="connsiteY16" fmla="*/ 3712001 h 3726608"/>
              <a:gd name="connsiteX17" fmla="*/ 672901 w 3927430"/>
              <a:gd name="connsiteY17" fmla="*/ 3543726 h 3726608"/>
              <a:gd name="connsiteX18" fmla="*/ 578421 w 3927430"/>
              <a:gd name="connsiteY18" fmla="*/ 3404727 h 3726608"/>
              <a:gd name="connsiteX19" fmla="*/ 580826 w 3927430"/>
              <a:gd name="connsiteY19" fmla="*/ 2165776 h 3726608"/>
              <a:gd name="connsiteX20" fmla="*/ 104877 w 3927430"/>
              <a:gd name="connsiteY20" fmla="*/ 1788563 h 3726608"/>
              <a:gd name="connsiteX21" fmla="*/ 249108 w 3927430"/>
              <a:gd name="connsiteY21" fmla="*/ 699693 h 3726608"/>
              <a:gd name="connsiteX22" fmla="*/ 1954229 w 3927430"/>
              <a:gd name="connsiteY22" fmla="*/ 39 h 3726608"/>
              <a:gd name="connsiteX0" fmla="*/ 1913885 w 3887086"/>
              <a:gd name="connsiteY0" fmla="*/ 8 h 3726577"/>
              <a:gd name="connsiteX1" fmla="*/ 3635830 w 3887086"/>
              <a:gd name="connsiteY1" fmla="*/ 672916 h 3726577"/>
              <a:gd name="connsiteX2" fmla="*/ 3801132 w 3887086"/>
              <a:gd name="connsiteY2" fmla="*/ 1837808 h 3726577"/>
              <a:gd name="connsiteX3" fmla="*/ 3283682 w 3887086"/>
              <a:gd name="connsiteY3" fmla="*/ 2162570 h 3726577"/>
              <a:gd name="connsiteX4" fmla="*/ 3285316 w 3887086"/>
              <a:gd name="connsiteY4" fmla="*/ 3234479 h 3726577"/>
              <a:gd name="connsiteX5" fmla="*/ 3242407 w 3887086"/>
              <a:gd name="connsiteY5" fmla="*/ 3350020 h 3726577"/>
              <a:gd name="connsiteX6" fmla="*/ 3036032 w 3887086"/>
              <a:gd name="connsiteY6" fmla="*/ 3524645 h 3726577"/>
              <a:gd name="connsiteX7" fmla="*/ 2623282 w 3887086"/>
              <a:gd name="connsiteY7" fmla="*/ 3419870 h 3726577"/>
              <a:gd name="connsiteX8" fmla="*/ 2547082 w 3887086"/>
              <a:gd name="connsiteY8" fmla="*/ 3203970 h 3726577"/>
              <a:gd name="connsiteX9" fmla="*/ 2667732 w 3887086"/>
              <a:gd name="connsiteY9" fmla="*/ 2981720 h 3726577"/>
              <a:gd name="connsiteX10" fmla="*/ 2274032 w 3887086"/>
              <a:gd name="connsiteY10" fmla="*/ 2743595 h 3726577"/>
              <a:gd name="connsiteX11" fmla="*/ 1702532 w 3887086"/>
              <a:gd name="connsiteY11" fmla="*/ 2768995 h 3726577"/>
              <a:gd name="connsiteX12" fmla="*/ 1400907 w 3887086"/>
              <a:gd name="connsiteY12" fmla="*/ 2940445 h 3726577"/>
              <a:gd name="connsiteX13" fmla="*/ 1362807 w 3887086"/>
              <a:gd name="connsiteY13" fmla="*/ 3232545 h 3726577"/>
              <a:gd name="connsiteX14" fmla="*/ 1597757 w 3887086"/>
              <a:gd name="connsiteY14" fmla="*/ 3435745 h 3726577"/>
              <a:gd name="connsiteX15" fmla="*/ 1591407 w 3887086"/>
              <a:gd name="connsiteY15" fmla="*/ 3686570 h 3726577"/>
              <a:gd name="connsiteX16" fmla="*/ 924657 w 3887086"/>
              <a:gd name="connsiteY16" fmla="*/ 3711970 h 3726577"/>
              <a:gd name="connsiteX17" fmla="*/ 632557 w 3887086"/>
              <a:gd name="connsiteY17" fmla="*/ 3543695 h 3726577"/>
              <a:gd name="connsiteX18" fmla="*/ 538077 w 3887086"/>
              <a:gd name="connsiteY18" fmla="*/ 3404696 h 3726577"/>
              <a:gd name="connsiteX19" fmla="*/ 540482 w 3887086"/>
              <a:gd name="connsiteY19" fmla="*/ 2165745 h 3726577"/>
              <a:gd name="connsiteX20" fmla="*/ 64533 w 3887086"/>
              <a:gd name="connsiteY20" fmla="*/ 1788532 h 3726577"/>
              <a:gd name="connsiteX21" fmla="*/ 208765 w 3887086"/>
              <a:gd name="connsiteY21" fmla="*/ 684377 h 3726577"/>
              <a:gd name="connsiteX22" fmla="*/ 1913885 w 3887086"/>
              <a:gd name="connsiteY22" fmla="*/ 8 h 3726577"/>
              <a:gd name="connsiteX0" fmla="*/ 1913885 w 3887086"/>
              <a:gd name="connsiteY0" fmla="*/ 1 h 3726570"/>
              <a:gd name="connsiteX1" fmla="*/ 3635830 w 3887086"/>
              <a:gd name="connsiteY1" fmla="*/ 672909 h 3726570"/>
              <a:gd name="connsiteX2" fmla="*/ 3801132 w 3887086"/>
              <a:gd name="connsiteY2" fmla="*/ 1837801 h 3726570"/>
              <a:gd name="connsiteX3" fmla="*/ 3283682 w 3887086"/>
              <a:gd name="connsiteY3" fmla="*/ 2162563 h 3726570"/>
              <a:gd name="connsiteX4" fmla="*/ 3285316 w 3887086"/>
              <a:gd name="connsiteY4" fmla="*/ 3234472 h 3726570"/>
              <a:gd name="connsiteX5" fmla="*/ 3242407 w 3887086"/>
              <a:gd name="connsiteY5" fmla="*/ 3350013 h 3726570"/>
              <a:gd name="connsiteX6" fmla="*/ 3036032 w 3887086"/>
              <a:gd name="connsiteY6" fmla="*/ 3524638 h 3726570"/>
              <a:gd name="connsiteX7" fmla="*/ 2623282 w 3887086"/>
              <a:gd name="connsiteY7" fmla="*/ 3419863 h 3726570"/>
              <a:gd name="connsiteX8" fmla="*/ 2547082 w 3887086"/>
              <a:gd name="connsiteY8" fmla="*/ 3203963 h 3726570"/>
              <a:gd name="connsiteX9" fmla="*/ 2667732 w 3887086"/>
              <a:gd name="connsiteY9" fmla="*/ 2981713 h 3726570"/>
              <a:gd name="connsiteX10" fmla="*/ 2274032 w 3887086"/>
              <a:gd name="connsiteY10" fmla="*/ 2743588 h 3726570"/>
              <a:gd name="connsiteX11" fmla="*/ 1702532 w 3887086"/>
              <a:gd name="connsiteY11" fmla="*/ 2768988 h 3726570"/>
              <a:gd name="connsiteX12" fmla="*/ 1400907 w 3887086"/>
              <a:gd name="connsiteY12" fmla="*/ 2940438 h 3726570"/>
              <a:gd name="connsiteX13" fmla="*/ 1362807 w 3887086"/>
              <a:gd name="connsiteY13" fmla="*/ 3232538 h 3726570"/>
              <a:gd name="connsiteX14" fmla="*/ 1597757 w 3887086"/>
              <a:gd name="connsiteY14" fmla="*/ 3435738 h 3726570"/>
              <a:gd name="connsiteX15" fmla="*/ 1591407 w 3887086"/>
              <a:gd name="connsiteY15" fmla="*/ 3686563 h 3726570"/>
              <a:gd name="connsiteX16" fmla="*/ 924657 w 3887086"/>
              <a:gd name="connsiteY16" fmla="*/ 3711963 h 3726570"/>
              <a:gd name="connsiteX17" fmla="*/ 632557 w 3887086"/>
              <a:gd name="connsiteY17" fmla="*/ 3543688 h 3726570"/>
              <a:gd name="connsiteX18" fmla="*/ 538077 w 3887086"/>
              <a:gd name="connsiteY18" fmla="*/ 3404689 h 3726570"/>
              <a:gd name="connsiteX19" fmla="*/ 540482 w 3887086"/>
              <a:gd name="connsiteY19" fmla="*/ 2165738 h 3726570"/>
              <a:gd name="connsiteX20" fmla="*/ 64533 w 3887086"/>
              <a:gd name="connsiteY20" fmla="*/ 1788525 h 3726570"/>
              <a:gd name="connsiteX21" fmla="*/ 208765 w 3887086"/>
              <a:gd name="connsiteY21" fmla="*/ 671623 h 3726570"/>
              <a:gd name="connsiteX22" fmla="*/ 1913885 w 3887086"/>
              <a:gd name="connsiteY22" fmla="*/ 1 h 3726570"/>
              <a:gd name="connsiteX0" fmla="*/ 1913885 w 3895074"/>
              <a:gd name="connsiteY0" fmla="*/ 1 h 3726570"/>
              <a:gd name="connsiteX1" fmla="*/ 3635830 w 3895074"/>
              <a:gd name="connsiteY1" fmla="*/ 672909 h 3726570"/>
              <a:gd name="connsiteX2" fmla="*/ 3801132 w 3895074"/>
              <a:gd name="connsiteY2" fmla="*/ 1837801 h 3726570"/>
              <a:gd name="connsiteX3" fmla="*/ 3283682 w 3895074"/>
              <a:gd name="connsiteY3" fmla="*/ 2162563 h 3726570"/>
              <a:gd name="connsiteX4" fmla="*/ 3285316 w 3895074"/>
              <a:gd name="connsiteY4" fmla="*/ 3234472 h 3726570"/>
              <a:gd name="connsiteX5" fmla="*/ 3242407 w 3895074"/>
              <a:gd name="connsiteY5" fmla="*/ 3350013 h 3726570"/>
              <a:gd name="connsiteX6" fmla="*/ 3036032 w 3895074"/>
              <a:gd name="connsiteY6" fmla="*/ 3524638 h 3726570"/>
              <a:gd name="connsiteX7" fmla="*/ 2623282 w 3895074"/>
              <a:gd name="connsiteY7" fmla="*/ 3419863 h 3726570"/>
              <a:gd name="connsiteX8" fmla="*/ 2547082 w 3895074"/>
              <a:gd name="connsiteY8" fmla="*/ 3203963 h 3726570"/>
              <a:gd name="connsiteX9" fmla="*/ 2667732 w 3895074"/>
              <a:gd name="connsiteY9" fmla="*/ 2981713 h 3726570"/>
              <a:gd name="connsiteX10" fmla="*/ 2274032 w 3895074"/>
              <a:gd name="connsiteY10" fmla="*/ 2743588 h 3726570"/>
              <a:gd name="connsiteX11" fmla="*/ 1702532 w 3895074"/>
              <a:gd name="connsiteY11" fmla="*/ 2768988 h 3726570"/>
              <a:gd name="connsiteX12" fmla="*/ 1400907 w 3895074"/>
              <a:gd name="connsiteY12" fmla="*/ 2940438 h 3726570"/>
              <a:gd name="connsiteX13" fmla="*/ 1362807 w 3895074"/>
              <a:gd name="connsiteY13" fmla="*/ 3232538 h 3726570"/>
              <a:gd name="connsiteX14" fmla="*/ 1597757 w 3895074"/>
              <a:gd name="connsiteY14" fmla="*/ 3435738 h 3726570"/>
              <a:gd name="connsiteX15" fmla="*/ 1591407 w 3895074"/>
              <a:gd name="connsiteY15" fmla="*/ 3686563 h 3726570"/>
              <a:gd name="connsiteX16" fmla="*/ 924657 w 3895074"/>
              <a:gd name="connsiteY16" fmla="*/ 3711963 h 3726570"/>
              <a:gd name="connsiteX17" fmla="*/ 632557 w 3895074"/>
              <a:gd name="connsiteY17" fmla="*/ 3543688 h 3726570"/>
              <a:gd name="connsiteX18" fmla="*/ 538077 w 3895074"/>
              <a:gd name="connsiteY18" fmla="*/ 3404689 h 3726570"/>
              <a:gd name="connsiteX19" fmla="*/ 540482 w 3895074"/>
              <a:gd name="connsiteY19" fmla="*/ 2165738 h 3726570"/>
              <a:gd name="connsiteX20" fmla="*/ 64533 w 3895074"/>
              <a:gd name="connsiteY20" fmla="*/ 1788525 h 3726570"/>
              <a:gd name="connsiteX21" fmla="*/ 208765 w 3895074"/>
              <a:gd name="connsiteY21" fmla="*/ 671623 h 3726570"/>
              <a:gd name="connsiteX22" fmla="*/ 1913885 w 3895074"/>
              <a:gd name="connsiteY22" fmla="*/ 1 h 3726570"/>
              <a:gd name="connsiteX0" fmla="*/ 1922027 w 3903214"/>
              <a:gd name="connsiteY0" fmla="*/ 1 h 3726570"/>
              <a:gd name="connsiteX1" fmla="*/ 3643972 w 3903214"/>
              <a:gd name="connsiteY1" fmla="*/ 672909 h 3726570"/>
              <a:gd name="connsiteX2" fmla="*/ 3809274 w 3903214"/>
              <a:gd name="connsiteY2" fmla="*/ 1837801 h 3726570"/>
              <a:gd name="connsiteX3" fmla="*/ 3291824 w 3903214"/>
              <a:gd name="connsiteY3" fmla="*/ 2162563 h 3726570"/>
              <a:gd name="connsiteX4" fmla="*/ 3293458 w 3903214"/>
              <a:gd name="connsiteY4" fmla="*/ 3234472 h 3726570"/>
              <a:gd name="connsiteX5" fmla="*/ 3250549 w 3903214"/>
              <a:gd name="connsiteY5" fmla="*/ 3350013 h 3726570"/>
              <a:gd name="connsiteX6" fmla="*/ 3044174 w 3903214"/>
              <a:gd name="connsiteY6" fmla="*/ 3524638 h 3726570"/>
              <a:gd name="connsiteX7" fmla="*/ 2631424 w 3903214"/>
              <a:gd name="connsiteY7" fmla="*/ 3419863 h 3726570"/>
              <a:gd name="connsiteX8" fmla="*/ 2555224 w 3903214"/>
              <a:gd name="connsiteY8" fmla="*/ 3203963 h 3726570"/>
              <a:gd name="connsiteX9" fmla="*/ 2675874 w 3903214"/>
              <a:gd name="connsiteY9" fmla="*/ 2981713 h 3726570"/>
              <a:gd name="connsiteX10" fmla="*/ 2282174 w 3903214"/>
              <a:gd name="connsiteY10" fmla="*/ 2743588 h 3726570"/>
              <a:gd name="connsiteX11" fmla="*/ 1710674 w 3903214"/>
              <a:gd name="connsiteY11" fmla="*/ 2768988 h 3726570"/>
              <a:gd name="connsiteX12" fmla="*/ 1409049 w 3903214"/>
              <a:gd name="connsiteY12" fmla="*/ 2940438 h 3726570"/>
              <a:gd name="connsiteX13" fmla="*/ 1370949 w 3903214"/>
              <a:gd name="connsiteY13" fmla="*/ 3232538 h 3726570"/>
              <a:gd name="connsiteX14" fmla="*/ 1605899 w 3903214"/>
              <a:gd name="connsiteY14" fmla="*/ 3435738 h 3726570"/>
              <a:gd name="connsiteX15" fmla="*/ 1599549 w 3903214"/>
              <a:gd name="connsiteY15" fmla="*/ 3686563 h 3726570"/>
              <a:gd name="connsiteX16" fmla="*/ 932799 w 3903214"/>
              <a:gd name="connsiteY16" fmla="*/ 3711963 h 3726570"/>
              <a:gd name="connsiteX17" fmla="*/ 640699 w 3903214"/>
              <a:gd name="connsiteY17" fmla="*/ 3543688 h 3726570"/>
              <a:gd name="connsiteX18" fmla="*/ 546219 w 3903214"/>
              <a:gd name="connsiteY18" fmla="*/ 3404689 h 3726570"/>
              <a:gd name="connsiteX19" fmla="*/ 548624 w 3903214"/>
              <a:gd name="connsiteY19" fmla="*/ 2165738 h 3726570"/>
              <a:gd name="connsiteX20" fmla="*/ 59311 w 3903214"/>
              <a:gd name="connsiteY20" fmla="*/ 1826764 h 3726570"/>
              <a:gd name="connsiteX21" fmla="*/ 216907 w 3903214"/>
              <a:gd name="connsiteY21" fmla="*/ 671623 h 3726570"/>
              <a:gd name="connsiteX22" fmla="*/ 1922027 w 3903214"/>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0894 w 3934303"/>
              <a:gd name="connsiteY18" fmla="*/ 3430164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80510 w 3934301"/>
              <a:gd name="connsiteY18" fmla="*/ 3435257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0894 w 3934303"/>
              <a:gd name="connsiteY18" fmla="*/ 3430164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4098 w 3934301"/>
              <a:gd name="connsiteY18" fmla="*/ 342506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4 w 3934303"/>
              <a:gd name="connsiteY18" fmla="*/ 3435260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4 w 3934301"/>
              <a:gd name="connsiteY18" fmla="*/ 3435260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3275"/>
              <a:gd name="connsiteX1" fmla="*/ 3675059 w 3934303"/>
              <a:gd name="connsiteY1" fmla="*/ 672909 h 3723275"/>
              <a:gd name="connsiteX2" fmla="*/ 3840361 w 3934303"/>
              <a:gd name="connsiteY2" fmla="*/ 1837801 h 3723275"/>
              <a:gd name="connsiteX3" fmla="*/ 3322911 w 3934303"/>
              <a:gd name="connsiteY3" fmla="*/ 2162563 h 3723275"/>
              <a:gd name="connsiteX4" fmla="*/ 3324545 w 3934303"/>
              <a:gd name="connsiteY4" fmla="*/ 3234472 h 3723275"/>
              <a:gd name="connsiteX5" fmla="*/ 3281636 w 3934303"/>
              <a:gd name="connsiteY5" fmla="*/ 3350013 h 3723275"/>
              <a:gd name="connsiteX6" fmla="*/ 3075261 w 3934303"/>
              <a:gd name="connsiteY6" fmla="*/ 3524638 h 3723275"/>
              <a:gd name="connsiteX7" fmla="*/ 2662511 w 3934303"/>
              <a:gd name="connsiteY7" fmla="*/ 3419863 h 3723275"/>
              <a:gd name="connsiteX8" fmla="*/ 2586311 w 3934303"/>
              <a:gd name="connsiteY8" fmla="*/ 3203963 h 3723275"/>
              <a:gd name="connsiteX9" fmla="*/ 2706961 w 3934303"/>
              <a:gd name="connsiteY9" fmla="*/ 2981713 h 3723275"/>
              <a:gd name="connsiteX10" fmla="*/ 2313261 w 3934303"/>
              <a:gd name="connsiteY10" fmla="*/ 2743588 h 3723275"/>
              <a:gd name="connsiteX11" fmla="*/ 1741761 w 3934303"/>
              <a:gd name="connsiteY11" fmla="*/ 2768988 h 3723275"/>
              <a:gd name="connsiteX12" fmla="*/ 1440136 w 3934303"/>
              <a:gd name="connsiteY12" fmla="*/ 2940438 h 3723275"/>
              <a:gd name="connsiteX13" fmla="*/ 1402036 w 3934303"/>
              <a:gd name="connsiteY13" fmla="*/ 3232538 h 3723275"/>
              <a:gd name="connsiteX14" fmla="*/ 1636986 w 3934303"/>
              <a:gd name="connsiteY14" fmla="*/ 3435738 h 3723275"/>
              <a:gd name="connsiteX15" fmla="*/ 1630636 w 3934303"/>
              <a:gd name="connsiteY15" fmla="*/ 3686563 h 3723275"/>
              <a:gd name="connsiteX16" fmla="*/ 963886 w 3934303"/>
              <a:gd name="connsiteY16" fmla="*/ 3711963 h 3723275"/>
              <a:gd name="connsiteX17" fmla="*/ 697426 w 3934303"/>
              <a:gd name="connsiteY17" fmla="*/ 3589540 h 3723275"/>
              <a:gd name="connsiteX18" fmla="*/ 577304 w 3934303"/>
              <a:gd name="connsiteY18" fmla="*/ 3435260 h 3723275"/>
              <a:gd name="connsiteX19" fmla="*/ 579711 w 3934303"/>
              <a:gd name="connsiteY19" fmla="*/ 2165738 h 3723275"/>
              <a:gd name="connsiteX20" fmla="*/ 90398 w 3934303"/>
              <a:gd name="connsiteY20" fmla="*/ 1826764 h 3723275"/>
              <a:gd name="connsiteX21" fmla="*/ 247994 w 3934303"/>
              <a:gd name="connsiteY21" fmla="*/ 671623 h 3723275"/>
              <a:gd name="connsiteX22" fmla="*/ 1953114 w 3934303"/>
              <a:gd name="connsiteY22" fmla="*/ 1 h 3723275"/>
              <a:gd name="connsiteX0" fmla="*/ 1953114 w 3934301"/>
              <a:gd name="connsiteY0" fmla="*/ 1 h 3723275"/>
              <a:gd name="connsiteX1" fmla="*/ 3675059 w 3934301"/>
              <a:gd name="connsiteY1" fmla="*/ 672909 h 3723275"/>
              <a:gd name="connsiteX2" fmla="*/ 3840361 w 3934301"/>
              <a:gd name="connsiteY2" fmla="*/ 1837801 h 3723275"/>
              <a:gd name="connsiteX3" fmla="*/ 3322911 w 3934301"/>
              <a:gd name="connsiteY3" fmla="*/ 2162563 h 3723275"/>
              <a:gd name="connsiteX4" fmla="*/ 3324545 w 3934301"/>
              <a:gd name="connsiteY4" fmla="*/ 3234472 h 3723275"/>
              <a:gd name="connsiteX5" fmla="*/ 3281636 w 3934301"/>
              <a:gd name="connsiteY5" fmla="*/ 3350013 h 3723275"/>
              <a:gd name="connsiteX6" fmla="*/ 3075261 w 3934301"/>
              <a:gd name="connsiteY6" fmla="*/ 3524638 h 3723275"/>
              <a:gd name="connsiteX7" fmla="*/ 2662511 w 3934301"/>
              <a:gd name="connsiteY7" fmla="*/ 3419863 h 3723275"/>
              <a:gd name="connsiteX8" fmla="*/ 2586311 w 3934301"/>
              <a:gd name="connsiteY8" fmla="*/ 3203963 h 3723275"/>
              <a:gd name="connsiteX9" fmla="*/ 2685327 w 3934301"/>
              <a:gd name="connsiteY9" fmla="*/ 3065777 h 3723275"/>
              <a:gd name="connsiteX10" fmla="*/ 2313261 w 3934301"/>
              <a:gd name="connsiteY10" fmla="*/ 2743588 h 3723275"/>
              <a:gd name="connsiteX11" fmla="*/ 1741761 w 3934301"/>
              <a:gd name="connsiteY11" fmla="*/ 2768988 h 3723275"/>
              <a:gd name="connsiteX12" fmla="*/ 1440136 w 3934301"/>
              <a:gd name="connsiteY12" fmla="*/ 2940438 h 3723275"/>
              <a:gd name="connsiteX13" fmla="*/ 1402036 w 3934301"/>
              <a:gd name="connsiteY13" fmla="*/ 3232538 h 3723275"/>
              <a:gd name="connsiteX14" fmla="*/ 1636986 w 3934301"/>
              <a:gd name="connsiteY14" fmla="*/ 3435738 h 3723275"/>
              <a:gd name="connsiteX15" fmla="*/ 1630636 w 3934301"/>
              <a:gd name="connsiteY15" fmla="*/ 3686563 h 3723275"/>
              <a:gd name="connsiteX16" fmla="*/ 963886 w 3934301"/>
              <a:gd name="connsiteY16" fmla="*/ 3711963 h 3723275"/>
              <a:gd name="connsiteX17" fmla="*/ 697426 w 3934301"/>
              <a:gd name="connsiteY17" fmla="*/ 3589540 h 3723275"/>
              <a:gd name="connsiteX18" fmla="*/ 577304 w 3934301"/>
              <a:gd name="connsiteY18" fmla="*/ 3435260 h 3723275"/>
              <a:gd name="connsiteX19" fmla="*/ 579711 w 3934301"/>
              <a:gd name="connsiteY19" fmla="*/ 2165738 h 3723275"/>
              <a:gd name="connsiteX20" fmla="*/ 90398 w 3934301"/>
              <a:gd name="connsiteY20" fmla="*/ 1826764 h 3723275"/>
              <a:gd name="connsiteX21" fmla="*/ 247994 w 3934301"/>
              <a:gd name="connsiteY21" fmla="*/ 671623 h 3723275"/>
              <a:gd name="connsiteX22" fmla="*/ 1953114 w 3934301"/>
              <a:gd name="connsiteY22" fmla="*/ 1 h 3723275"/>
              <a:gd name="connsiteX0" fmla="*/ 1953114 w 3934303"/>
              <a:gd name="connsiteY0" fmla="*/ 1 h 3723275"/>
              <a:gd name="connsiteX1" fmla="*/ 3675059 w 3934303"/>
              <a:gd name="connsiteY1" fmla="*/ 672909 h 3723275"/>
              <a:gd name="connsiteX2" fmla="*/ 3840361 w 3934303"/>
              <a:gd name="connsiteY2" fmla="*/ 1837801 h 3723275"/>
              <a:gd name="connsiteX3" fmla="*/ 3322911 w 3934303"/>
              <a:gd name="connsiteY3" fmla="*/ 2162563 h 3723275"/>
              <a:gd name="connsiteX4" fmla="*/ 3324545 w 3934303"/>
              <a:gd name="connsiteY4" fmla="*/ 3234472 h 3723275"/>
              <a:gd name="connsiteX5" fmla="*/ 3281636 w 3934303"/>
              <a:gd name="connsiteY5" fmla="*/ 3350013 h 3723275"/>
              <a:gd name="connsiteX6" fmla="*/ 3075261 w 3934303"/>
              <a:gd name="connsiteY6" fmla="*/ 3524638 h 3723275"/>
              <a:gd name="connsiteX7" fmla="*/ 2662511 w 3934303"/>
              <a:gd name="connsiteY7" fmla="*/ 3419863 h 3723275"/>
              <a:gd name="connsiteX8" fmla="*/ 2586311 w 3934303"/>
              <a:gd name="connsiteY8" fmla="*/ 3203963 h 3723275"/>
              <a:gd name="connsiteX9" fmla="*/ 2685327 w 3934303"/>
              <a:gd name="connsiteY9" fmla="*/ 3065777 h 3723275"/>
              <a:gd name="connsiteX10" fmla="*/ 2560486 w 3934303"/>
              <a:gd name="connsiteY10" fmla="*/ 2904268 h 3723275"/>
              <a:gd name="connsiteX11" fmla="*/ 2313261 w 3934303"/>
              <a:gd name="connsiteY11" fmla="*/ 2743588 h 3723275"/>
              <a:gd name="connsiteX12" fmla="*/ 1741761 w 3934303"/>
              <a:gd name="connsiteY12" fmla="*/ 2768988 h 3723275"/>
              <a:gd name="connsiteX13" fmla="*/ 1440136 w 3934303"/>
              <a:gd name="connsiteY13" fmla="*/ 2940438 h 3723275"/>
              <a:gd name="connsiteX14" fmla="*/ 1402036 w 3934303"/>
              <a:gd name="connsiteY14" fmla="*/ 3232538 h 3723275"/>
              <a:gd name="connsiteX15" fmla="*/ 1636986 w 3934303"/>
              <a:gd name="connsiteY15" fmla="*/ 3435738 h 3723275"/>
              <a:gd name="connsiteX16" fmla="*/ 1630636 w 3934303"/>
              <a:gd name="connsiteY16" fmla="*/ 3686563 h 3723275"/>
              <a:gd name="connsiteX17" fmla="*/ 963886 w 3934303"/>
              <a:gd name="connsiteY17" fmla="*/ 3711963 h 3723275"/>
              <a:gd name="connsiteX18" fmla="*/ 697426 w 3934303"/>
              <a:gd name="connsiteY18" fmla="*/ 3589540 h 3723275"/>
              <a:gd name="connsiteX19" fmla="*/ 577304 w 3934303"/>
              <a:gd name="connsiteY19" fmla="*/ 3435260 h 3723275"/>
              <a:gd name="connsiteX20" fmla="*/ 579711 w 3934303"/>
              <a:gd name="connsiteY20" fmla="*/ 2165738 h 3723275"/>
              <a:gd name="connsiteX21" fmla="*/ 90398 w 3934303"/>
              <a:gd name="connsiteY21" fmla="*/ 1826764 h 3723275"/>
              <a:gd name="connsiteX22" fmla="*/ 247994 w 3934303"/>
              <a:gd name="connsiteY22" fmla="*/ 671623 h 3723275"/>
              <a:gd name="connsiteX23" fmla="*/ 1953114 w 3934303"/>
              <a:gd name="connsiteY23" fmla="*/ 1 h 3723275"/>
              <a:gd name="connsiteX0" fmla="*/ 1953114 w 3934301"/>
              <a:gd name="connsiteY0" fmla="*/ 1 h 3723275"/>
              <a:gd name="connsiteX1" fmla="*/ 3675059 w 3934301"/>
              <a:gd name="connsiteY1" fmla="*/ 672909 h 3723275"/>
              <a:gd name="connsiteX2" fmla="*/ 3840361 w 3934301"/>
              <a:gd name="connsiteY2" fmla="*/ 1837801 h 3723275"/>
              <a:gd name="connsiteX3" fmla="*/ 3322911 w 3934301"/>
              <a:gd name="connsiteY3" fmla="*/ 2162563 h 3723275"/>
              <a:gd name="connsiteX4" fmla="*/ 3324545 w 3934301"/>
              <a:gd name="connsiteY4" fmla="*/ 3234472 h 3723275"/>
              <a:gd name="connsiteX5" fmla="*/ 3281636 w 3934301"/>
              <a:gd name="connsiteY5" fmla="*/ 3350013 h 3723275"/>
              <a:gd name="connsiteX6" fmla="*/ 3075261 w 3934301"/>
              <a:gd name="connsiteY6" fmla="*/ 3524638 h 3723275"/>
              <a:gd name="connsiteX7" fmla="*/ 2662511 w 3934301"/>
              <a:gd name="connsiteY7" fmla="*/ 3419863 h 3723275"/>
              <a:gd name="connsiteX8" fmla="*/ 2586311 w 3934301"/>
              <a:gd name="connsiteY8" fmla="*/ 3203963 h 3723275"/>
              <a:gd name="connsiteX9" fmla="*/ 2685327 w 3934301"/>
              <a:gd name="connsiteY9" fmla="*/ 3065777 h 3723275"/>
              <a:gd name="connsiteX10" fmla="*/ 2692698 w 3934301"/>
              <a:gd name="connsiteY10" fmla="*/ 2877522 h 3723275"/>
              <a:gd name="connsiteX11" fmla="*/ 2313261 w 3934301"/>
              <a:gd name="connsiteY11" fmla="*/ 2743588 h 3723275"/>
              <a:gd name="connsiteX12" fmla="*/ 1741761 w 3934301"/>
              <a:gd name="connsiteY12" fmla="*/ 2768988 h 3723275"/>
              <a:gd name="connsiteX13" fmla="*/ 1440136 w 3934301"/>
              <a:gd name="connsiteY13" fmla="*/ 2940438 h 3723275"/>
              <a:gd name="connsiteX14" fmla="*/ 1402036 w 3934301"/>
              <a:gd name="connsiteY14" fmla="*/ 3232538 h 3723275"/>
              <a:gd name="connsiteX15" fmla="*/ 1636986 w 3934301"/>
              <a:gd name="connsiteY15" fmla="*/ 3435738 h 3723275"/>
              <a:gd name="connsiteX16" fmla="*/ 1630636 w 3934301"/>
              <a:gd name="connsiteY16" fmla="*/ 3686563 h 3723275"/>
              <a:gd name="connsiteX17" fmla="*/ 963886 w 3934301"/>
              <a:gd name="connsiteY17" fmla="*/ 3711963 h 3723275"/>
              <a:gd name="connsiteX18" fmla="*/ 697426 w 3934301"/>
              <a:gd name="connsiteY18" fmla="*/ 3589540 h 3723275"/>
              <a:gd name="connsiteX19" fmla="*/ 577304 w 3934301"/>
              <a:gd name="connsiteY19" fmla="*/ 3435260 h 3723275"/>
              <a:gd name="connsiteX20" fmla="*/ 579711 w 3934301"/>
              <a:gd name="connsiteY20" fmla="*/ 2165738 h 3723275"/>
              <a:gd name="connsiteX21" fmla="*/ 90398 w 3934301"/>
              <a:gd name="connsiteY21" fmla="*/ 1826764 h 3723275"/>
              <a:gd name="connsiteX22" fmla="*/ 247994 w 3934301"/>
              <a:gd name="connsiteY22" fmla="*/ 671623 h 3723275"/>
              <a:gd name="connsiteX23" fmla="*/ 1953114 w 3934301"/>
              <a:gd name="connsiteY23" fmla="*/ 1 h 3723275"/>
              <a:gd name="connsiteX0" fmla="*/ 1953114 w 3934303"/>
              <a:gd name="connsiteY0" fmla="*/ 1 h 3723275"/>
              <a:gd name="connsiteX1" fmla="*/ 3675059 w 3934303"/>
              <a:gd name="connsiteY1" fmla="*/ 672909 h 3723275"/>
              <a:gd name="connsiteX2" fmla="*/ 3840361 w 3934303"/>
              <a:gd name="connsiteY2" fmla="*/ 1837801 h 3723275"/>
              <a:gd name="connsiteX3" fmla="*/ 3322911 w 3934303"/>
              <a:gd name="connsiteY3" fmla="*/ 2162563 h 3723275"/>
              <a:gd name="connsiteX4" fmla="*/ 3324545 w 3934303"/>
              <a:gd name="connsiteY4" fmla="*/ 3234472 h 3723275"/>
              <a:gd name="connsiteX5" fmla="*/ 3281636 w 3934303"/>
              <a:gd name="connsiteY5" fmla="*/ 3350013 h 3723275"/>
              <a:gd name="connsiteX6" fmla="*/ 3075261 w 3934303"/>
              <a:gd name="connsiteY6" fmla="*/ 3524638 h 3723275"/>
              <a:gd name="connsiteX7" fmla="*/ 2662511 w 3934303"/>
              <a:gd name="connsiteY7" fmla="*/ 3419863 h 3723275"/>
              <a:gd name="connsiteX8" fmla="*/ 2586311 w 3934303"/>
              <a:gd name="connsiteY8" fmla="*/ 3203963 h 3723275"/>
              <a:gd name="connsiteX9" fmla="*/ 2692539 w 3934303"/>
              <a:gd name="connsiteY9" fmla="*/ 3088703 h 3723275"/>
              <a:gd name="connsiteX10" fmla="*/ 2692698 w 3934303"/>
              <a:gd name="connsiteY10" fmla="*/ 2877522 h 3723275"/>
              <a:gd name="connsiteX11" fmla="*/ 2313261 w 3934303"/>
              <a:gd name="connsiteY11" fmla="*/ 2743588 h 3723275"/>
              <a:gd name="connsiteX12" fmla="*/ 1741761 w 3934303"/>
              <a:gd name="connsiteY12" fmla="*/ 2768988 h 3723275"/>
              <a:gd name="connsiteX13" fmla="*/ 1440136 w 3934303"/>
              <a:gd name="connsiteY13" fmla="*/ 2940438 h 3723275"/>
              <a:gd name="connsiteX14" fmla="*/ 1402036 w 3934303"/>
              <a:gd name="connsiteY14" fmla="*/ 3232538 h 3723275"/>
              <a:gd name="connsiteX15" fmla="*/ 1636986 w 3934303"/>
              <a:gd name="connsiteY15" fmla="*/ 3435738 h 3723275"/>
              <a:gd name="connsiteX16" fmla="*/ 1630636 w 3934303"/>
              <a:gd name="connsiteY16" fmla="*/ 3686563 h 3723275"/>
              <a:gd name="connsiteX17" fmla="*/ 963886 w 3934303"/>
              <a:gd name="connsiteY17" fmla="*/ 3711963 h 3723275"/>
              <a:gd name="connsiteX18" fmla="*/ 697426 w 3934303"/>
              <a:gd name="connsiteY18" fmla="*/ 3589540 h 3723275"/>
              <a:gd name="connsiteX19" fmla="*/ 577304 w 3934303"/>
              <a:gd name="connsiteY19" fmla="*/ 3435260 h 3723275"/>
              <a:gd name="connsiteX20" fmla="*/ 579711 w 3934303"/>
              <a:gd name="connsiteY20" fmla="*/ 2165738 h 3723275"/>
              <a:gd name="connsiteX21" fmla="*/ 90398 w 3934303"/>
              <a:gd name="connsiteY21" fmla="*/ 1826764 h 3723275"/>
              <a:gd name="connsiteX22" fmla="*/ 247994 w 3934303"/>
              <a:gd name="connsiteY22" fmla="*/ 671623 h 3723275"/>
              <a:gd name="connsiteX23" fmla="*/ 1953114 w 3934303"/>
              <a:gd name="connsiteY23" fmla="*/ 1 h 3723275"/>
              <a:gd name="connsiteX0" fmla="*/ 1953114 w 3934301"/>
              <a:gd name="connsiteY0" fmla="*/ 1 h 3723275"/>
              <a:gd name="connsiteX1" fmla="*/ 3675059 w 3934301"/>
              <a:gd name="connsiteY1" fmla="*/ 672909 h 3723275"/>
              <a:gd name="connsiteX2" fmla="*/ 3840361 w 3934301"/>
              <a:gd name="connsiteY2" fmla="*/ 1837801 h 3723275"/>
              <a:gd name="connsiteX3" fmla="*/ 3322911 w 3934301"/>
              <a:gd name="connsiteY3" fmla="*/ 2162563 h 3723275"/>
              <a:gd name="connsiteX4" fmla="*/ 3324545 w 3934301"/>
              <a:gd name="connsiteY4" fmla="*/ 3234472 h 3723275"/>
              <a:gd name="connsiteX5" fmla="*/ 3281636 w 3934301"/>
              <a:gd name="connsiteY5" fmla="*/ 3350013 h 3723275"/>
              <a:gd name="connsiteX6" fmla="*/ 3075261 w 3934301"/>
              <a:gd name="connsiteY6" fmla="*/ 3524638 h 3723275"/>
              <a:gd name="connsiteX7" fmla="*/ 2662511 w 3934301"/>
              <a:gd name="connsiteY7" fmla="*/ 3419863 h 3723275"/>
              <a:gd name="connsiteX8" fmla="*/ 2586311 w 3934301"/>
              <a:gd name="connsiteY8" fmla="*/ 3203963 h 3723275"/>
              <a:gd name="connsiteX9" fmla="*/ 2692539 w 3934301"/>
              <a:gd name="connsiteY9" fmla="*/ 3088703 h 3723275"/>
              <a:gd name="connsiteX10" fmla="*/ 2692698 w 3934301"/>
              <a:gd name="connsiteY10" fmla="*/ 2877522 h 3723275"/>
              <a:gd name="connsiteX11" fmla="*/ 2303646 w 3934301"/>
              <a:gd name="connsiteY11" fmla="*/ 2705377 h 3723275"/>
              <a:gd name="connsiteX12" fmla="*/ 1741761 w 3934301"/>
              <a:gd name="connsiteY12" fmla="*/ 2768988 h 3723275"/>
              <a:gd name="connsiteX13" fmla="*/ 1440136 w 3934301"/>
              <a:gd name="connsiteY13" fmla="*/ 2940438 h 3723275"/>
              <a:gd name="connsiteX14" fmla="*/ 1402036 w 3934301"/>
              <a:gd name="connsiteY14" fmla="*/ 3232538 h 3723275"/>
              <a:gd name="connsiteX15" fmla="*/ 1636986 w 3934301"/>
              <a:gd name="connsiteY15" fmla="*/ 3435738 h 3723275"/>
              <a:gd name="connsiteX16" fmla="*/ 1630636 w 3934301"/>
              <a:gd name="connsiteY16" fmla="*/ 3686563 h 3723275"/>
              <a:gd name="connsiteX17" fmla="*/ 963886 w 3934301"/>
              <a:gd name="connsiteY17" fmla="*/ 3711963 h 3723275"/>
              <a:gd name="connsiteX18" fmla="*/ 697426 w 3934301"/>
              <a:gd name="connsiteY18" fmla="*/ 3589540 h 3723275"/>
              <a:gd name="connsiteX19" fmla="*/ 577304 w 3934301"/>
              <a:gd name="connsiteY19" fmla="*/ 3435260 h 3723275"/>
              <a:gd name="connsiteX20" fmla="*/ 579711 w 3934301"/>
              <a:gd name="connsiteY20" fmla="*/ 2165738 h 3723275"/>
              <a:gd name="connsiteX21" fmla="*/ 90398 w 3934301"/>
              <a:gd name="connsiteY21" fmla="*/ 1826764 h 3723275"/>
              <a:gd name="connsiteX22" fmla="*/ 247994 w 3934301"/>
              <a:gd name="connsiteY22" fmla="*/ 671623 h 3723275"/>
              <a:gd name="connsiteX23" fmla="*/ 1953114 w 3934301"/>
              <a:gd name="connsiteY23" fmla="*/ 1 h 3723275"/>
              <a:gd name="connsiteX0" fmla="*/ 1950587 w 3934298"/>
              <a:gd name="connsiteY0" fmla="*/ 0 h 3814980"/>
              <a:gd name="connsiteX1" fmla="*/ 3674936 w 3934298"/>
              <a:gd name="connsiteY1" fmla="*/ 764614 h 3814980"/>
              <a:gd name="connsiteX2" fmla="*/ 3840238 w 3934298"/>
              <a:gd name="connsiteY2" fmla="*/ 1929506 h 3814980"/>
              <a:gd name="connsiteX3" fmla="*/ 3322788 w 3934298"/>
              <a:gd name="connsiteY3" fmla="*/ 2254268 h 3814980"/>
              <a:gd name="connsiteX4" fmla="*/ 3324422 w 3934298"/>
              <a:gd name="connsiteY4" fmla="*/ 3326177 h 3814980"/>
              <a:gd name="connsiteX5" fmla="*/ 3281513 w 3934298"/>
              <a:gd name="connsiteY5" fmla="*/ 3441718 h 3814980"/>
              <a:gd name="connsiteX6" fmla="*/ 3075138 w 3934298"/>
              <a:gd name="connsiteY6" fmla="*/ 3616343 h 3814980"/>
              <a:gd name="connsiteX7" fmla="*/ 2662388 w 3934298"/>
              <a:gd name="connsiteY7" fmla="*/ 3511568 h 3814980"/>
              <a:gd name="connsiteX8" fmla="*/ 2586188 w 3934298"/>
              <a:gd name="connsiteY8" fmla="*/ 3295668 h 3814980"/>
              <a:gd name="connsiteX9" fmla="*/ 2692416 w 3934298"/>
              <a:gd name="connsiteY9" fmla="*/ 3180408 h 3814980"/>
              <a:gd name="connsiteX10" fmla="*/ 2692575 w 3934298"/>
              <a:gd name="connsiteY10" fmla="*/ 2969227 h 3814980"/>
              <a:gd name="connsiteX11" fmla="*/ 2303523 w 3934298"/>
              <a:gd name="connsiteY11" fmla="*/ 2797082 h 3814980"/>
              <a:gd name="connsiteX12" fmla="*/ 1741638 w 3934298"/>
              <a:gd name="connsiteY12" fmla="*/ 2860693 h 3814980"/>
              <a:gd name="connsiteX13" fmla="*/ 1440013 w 3934298"/>
              <a:gd name="connsiteY13" fmla="*/ 3032143 h 3814980"/>
              <a:gd name="connsiteX14" fmla="*/ 1401913 w 3934298"/>
              <a:gd name="connsiteY14" fmla="*/ 3324243 h 3814980"/>
              <a:gd name="connsiteX15" fmla="*/ 1636863 w 3934298"/>
              <a:gd name="connsiteY15" fmla="*/ 3527443 h 3814980"/>
              <a:gd name="connsiteX16" fmla="*/ 1630513 w 3934298"/>
              <a:gd name="connsiteY16" fmla="*/ 3778268 h 3814980"/>
              <a:gd name="connsiteX17" fmla="*/ 963763 w 3934298"/>
              <a:gd name="connsiteY17" fmla="*/ 3803668 h 3814980"/>
              <a:gd name="connsiteX18" fmla="*/ 697303 w 3934298"/>
              <a:gd name="connsiteY18" fmla="*/ 3681245 h 3814980"/>
              <a:gd name="connsiteX19" fmla="*/ 577181 w 3934298"/>
              <a:gd name="connsiteY19" fmla="*/ 3526965 h 3814980"/>
              <a:gd name="connsiteX20" fmla="*/ 579588 w 3934298"/>
              <a:gd name="connsiteY20" fmla="*/ 2257443 h 3814980"/>
              <a:gd name="connsiteX21" fmla="*/ 90275 w 3934298"/>
              <a:gd name="connsiteY21" fmla="*/ 1918469 h 3814980"/>
              <a:gd name="connsiteX22" fmla="*/ 247871 w 3934298"/>
              <a:gd name="connsiteY22" fmla="*/ 763328 h 3814980"/>
              <a:gd name="connsiteX23" fmla="*/ 1950587 w 3934298"/>
              <a:gd name="connsiteY23" fmla="*/ 0 h 3814980"/>
              <a:gd name="connsiteX0" fmla="*/ 1950587 w 3895670"/>
              <a:gd name="connsiteY0" fmla="*/ 582 h 3815562"/>
              <a:gd name="connsiteX1" fmla="*/ 3667724 w 3895670"/>
              <a:gd name="connsiteY1" fmla="*/ 662028 h 3815562"/>
              <a:gd name="connsiteX2" fmla="*/ 3840238 w 3895670"/>
              <a:gd name="connsiteY2" fmla="*/ 1930088 h 3815562"/>
              <a:gd name="connsiteX3" fmla="*/ 3322788 w 3895670"/>
              <a:gd name="connsiteY3" fmla="*/ 2254850 h 3815562"/>
              <a:gd name="connsiteX4" fmla="*/ 3324422 w 3895670"/>
              <a:gd name="connsiteY4" fmla="*/ 3326759 h 3815562"/>
              <a:gd name="connsiteX5" fmla="*/ 3281513 w 3895670"/>
              <a:gd name="connsiteY5" fmla="*/ 3442300 h 3815562"/>
              <a:gd name="connsiteX6" fmla="*/ 3075138 w 3895670"/>
              <a:gd name="connsiteY6" fmla="*/ 3616925 h 3815562"/>
              <a:gd name="connsiteX7" fmla="*/ 2662388 w 3895670"/>
              <a:gd name="connsiteY7" fmla="*/ 3512150 h 3815562"/>
              <a:gd name="connsiteX8" fmla="*/ 2586188 w 3895670"/>
              <a:gd name="connsiteY8" fmla="*/ 3296250 h 3815562"/>
              <a:gd name="connsiteX9" fmla="*/ 2692416 w 3895670"/>
              <a:gd name="connsiteY9" fmla="*/ 3180990 h 3815562"/>
              <a:gd name="connsiteX10" fmla="*/ 2692575 w 3895670"/>
              <a:gd name="connsiteY10" fmla="*/ 2969809 h 3815562"/>
              <a:gd name="connsiteX11" fmla="*/ 2303523 w 3895670"/>
              <a:gd name="connsiteY11" fmla="*/ 2797664 h 3815562"/>
              <a:gd name="connsiteX12" fmla="*/ 1741638 w 3895670"/>
              <a:gd name="connsiteY12" fmla="*/ 2861275 h 3815562"/>
              <a:gd name="connsiteX13" fmla="*/ 1440013 w 3895670"/>
              <a:gd name="connsiteY13" fmla="*/ 3032725 h 3815562"/>
              <a:gd name="connsiteX14" fmla="*/ 1401913 w 3895670"/>
              <a:gd name="connsiteY14" fmla="*/ 3324825 h 3815562"/>
              <a:gd name="connsiteX15" fmla="*/ 1636863 w 3895670"/>
              <a:gd name="connsiteY15" fmla="*/ 3528025 h 3815562"/>
              <a:gd name="connsiteX16" fmla="*/ 1630513 w 3895670"/>
              <a:gd name="connsiteY16" fmla="*/ 3778850 h 3815562"/>
              <a:gd name="connsiteX17" fmla="*/ 963763 w 3895670"/>
              <a:gd name="connsiteY17" fmla="*/ 3804250 h 3815562"/>
              <a:gd name="connsiteX18" fmla="*/ 697303 w 3895670"/>
              <a:gd name="connsiteY18" fmla="*/ 3681827 h 3815562"/>
              <a:gd name="connsiteX19" fmla="*/ 577181 w 3895670"/>
              <a:gd name="connsiteY19" fmla="*/ 3527547 h 3815562"/>
              <a:gd name="connsiteX20" fmla="*/ 579588 w 3895670"/>
              <a:gd name="connsiteY20" fmla="*/ 2258025 h 3815562"/>
              <a:gd name="connsiteX21" fmla="*/ 90275 w 3895670"/>
              <a:gd name="connsiteY21" fmla="*/ 1919051 h 3815562"/>
              <a:gd name="connsiteX22" fmla="*/ 247871 w 3895670"/>
              <a:gd name="connsiteY22" fmla="*/ 763910 h 3815562"/>
              <a:gd name="connsiteX23" fmla="*/ 1950587 w 3895670"/>
              <a:gd name="connsiteY23" fmla="*/ 582 h 3815562"/>
              <a:gd name="connsiteX0" fmla="*/ 1919488 w 3864571"/>
              <a:gd name="connsiteY0" fmla="*/ 2 h 3814982"/>
              <a:gd name="connsiteX1" fmla="*/ 3636625 w 3864571"/>
              <a:gd name="connsiteY1" fmla="*/ 661448 h 3814982"/>
              <a:gd name="connsiteX2" fmla="*/ 3809139 w 3864571"/>
              <a:gd name="connsiteY2" fmla="*/ 1929508 h 3814982"/>
              <a:gd name="connsiteX3" fmla="*/ 3291689 w 3864571"/>
              <a:gd name="connsiteY3" fmla="*/ 2254270 h 3814982"/>
              <a:gd name="connsiteX4" fmla="*/ 3293323 w 3864571"/>
              <a:gd name="connsiteY4" fmla="*/ 3326179 h 3814982"/>
              <a:gd name="connsiteX5" fmla="*/ 3250414 w 3864571"/>
              <a:gd name="connsiteY5" fmla="*/ 3441720 h 3814982"/>
              <a:gd name="connsiteX6" fmla="*/ 3044039 w 3864571"/>
              <a:gd name="connsiteY6" fmla="*/ 3616345 h 3814982"/>
              <a:gd name="connsiteX7" fmla="*/ 2631289 w 3864571"/>
              <a:gd name="connsiteY7" fmla="*/ 3511570 h 3814982"/>
              <a:gd name="connsiteX8" fmla="*/ 2555089 w 3864571"/>
              <a:gd name="connsiteY8" fmla="*/ 3295670 h 3814982"/>
              <a:gd name="connsiteX9" fmla="*/ 2661317 w 3864571"/>
              <a:gd name="connsiteY9" fmla="*/ 3180410 h 3814982"/>
              <a:gd name="connsiteX10" fmla="*/ 2661476 w 3864571"/>
              <a:gd name="connsiteY10" fmla="*/ 2969229 h 3814982"/>
              <a:gd name="connsiteX11" fmla="*/ 2272424 w 3864571"/>
              <a:gd name="connsiteY11" fmla="*/ 2797084 h 3814982"/>
              <a:gd name="connsiteX12" fmla="*/ 1710539 w 3864571"/>
              <a:gd name="connsiteY12" fmla="*/ 2860695 h 3814982"/>
              <a:gd name="connsiteX13" fmla="*/ 1408914 w 3864571"/>
              <a:gd name="connsiteY13" fmla="*/ 3032145 h 3814982"/>
              <a:gd name="connsiteX14" fmla="*/ 1370814 w 3864571"/>
              <a:gd name="connsiteY14" fmla="*/ 3324245 h 3814982"/>
              <a:gd name="connsiteX15" fmla="*/ 1605764 w 3864571"/>
              <a:gd name="connsiteY15" fmla="*/ 3527445 h 3814982"/>
              <a:gd name="connsiteX16" fmla="*/ 1599414 w 3864571"/>
              <a:gd name="connsiteY16" fmla="*/ 3778270 h 3814982"/>
              <a:gd name="connsiteX17" fmla="*/ 932664 w 3864571"/>
              <a:gd name="connsiteY17" fmla="*/ 3803670 h 3814982"/>
              <a:gd name="connsiteX18" fmla="*/ 666204 w 3864571"/>
              <a:gd name="connsiteY18" fmla="*/ 3681247 h 3814982"/>
              <a:gd name="connsiteX19" fmla="*/ 546082 w 3864571"/>
              <a:gd name="connsiteY19" fmla="*/ 3526967 h 3814982"/>
              <a:gd name="connsiteX20" fmla="*/ 548489 w 3864571"/>
              <a:gd name="connsiteY20" fmla="*/ 2257445 h 3814982"/>
              <a:gd name="connsiteX21" fmla="*/ 59176 w 3864571"/>
              <a:gd name="connsiteY21" fmla="*/ 1918471 h 3814982"/>
              <a:gd name="connsiteX22" fmla="*/ 216772 w 3864571"/>
              <a:gd name="connsiteY22" fmla="*/ 663983 h 3814982"/>
              <a:gd name="connsiteX23" fmla="*/ 1919488 w 3864571"/>
              <a:gd name="connsiteY23" fmla="*/ 2 h 3814982"/>
              <a:gd name="connsiteX0" fmla="*/ 1919488 w 3864238"/>
              <a:gd name="connsiteY0" fmla="*/ 2 h 3814982"/>
              <a:gd name="connsiteX1" fmla="*/ 3636625 w 3864238"/>
              <a:gd name="connsiteY1" fmla="*/ 661448 h 3814982"/>
              <a:gd name="connsiteX2" fmla="*/ 3809139 w 3864238"/>
              <a:gd name="connsiteY2" fmla="*/ 1929508 h 3814982"/>
              <a:gd name="connsiteX3" fmla="*/ 3296496 w 3864238"/>
              <a:gd name="connsiteY3" fmla="*/ 2483531 h 3814982"/>
              <a:gd name="connsiteX4" fmla="*/ 3293323 w 3864238"/>
              <a:gd name="connsiteY4" fmla="*/ 3326179 h 3814982"/>
              <a:gd name="connsiteX5" fmla="*/ 3250414 w 3864238"/>
              <a:gd name="connsiteY5" fmla="*/ 3441720 h 3814982"/>
              <a:gd name="connsiteX6" fmla="*/ 3044039 w 3864238"/>
              <a:gd name="connsiteY6" fmla="*/ 3616345 h 3814982"/>
              <a:gd name="connsiteX7" fmla="*/ 2631289 w 3864238"/>
              <a:gd name="connsiteY7" fmla="*/ 3511570 h 3814982"/>
              <a:gd name="connsiteX8" fmla="*/ 2555089 w 3864238"/>
              <a:gd name="connsiteY8" fmla="*/ 3295670 h 3814982"/>
              <a:gd name="connsiteX9" fmla="*/ 2661317 w 3864238"/>
              <a:gd name="connsiteY9" fmla="*/ 3180410 h 3814982"/>
              <a:gd name="connsiteX10" fmla="*/ 2661476 w 3864238"/>
              <a:gd name="connsiteY10" fmla="*/ 2969229 h 3814982"/>
              <a:gd name="connsiteX11" fmla="*/ 2272424 w 3864238"/>
              <a:gd name="connsiteY11" fmla="*/ 2797084 h 3814982"/>
              <a:gd name="connsiteX12" fmla="*/ 1710539 w 3864238"/>
              <a:gd name="connsiteY12" fmla="*/ 2860695 h 3814982"/>
              <a:gd name="connsiteX13" fmla="*/ 1408914 w 3864238"/>
              <a:gd name="connsiteY13" fmla="*/ 3032145 h 3814982"/>
              <a:gd name="connsiteX14" fmla="*/ 1370814 w 3864238"/>
              <a:gd name="connsiteY14" fmla="*/ 3324245 h 3814982"/>
              <a:gd name="connsiteX15" fmla="*/ 1605764 w 3864238"/>
              <a:gd name="connsiteY15" fmla="*/ 3527445 h 3814982"/>
              <a:gd name="connsiteX16" fmla="*/ 1599414 w 3864238"/>
              <a:gd name="connsiteY16" fmla="*/ 3778270 h 3814982"/>
              <a:gd name="connsiteX17" fmla="*/ 932664 w 3864238"/>
              <a:gd name="connsiteY17" fmla="*/ 3803670 h 3814982"/>
              <a:gd name="connsiteX18" fmla="*/ 666204 w 3864238"/>
              <a:gd name="connsiteY18" fmla="*/ 3681247 h 3814982"/>
              <a:gd name="connsiteX19" fmla="*/ 546082 w 3864238"/>
              <a:gd name="connsiteY19" fmla="*/ 3526967 h 3814982"/>
              <a:gd name="connsiteX20" fmla="*/ 548489 w 3864238"/>
              <a:gd name="connsiteY20" fmla="*/ 2257445 h 3814982"/>
              <a:gd name="connsiteX21" fmla="*/ 59176 w 3864238"/>
              <a:gd name="connsiteY21" fmla="*/ 1918471 h 3814982"/>
              <a:gd name="connsiteX22" fmla="*/ 216772 w 3864238"/>
              <a:gd name="connsiteY22" fmla="*/ 663983 h 3814982"/>
              <a:gd name="connsiteX23" fmla="*/ 1919488 w 3864238"/>
              <a:gd name="connsiteY23" fmla="*/ 2 h 3814982"/>
              <a:gd name="connsiteX0" fmla="*/ 1919488 w 3864738"/>
              <a:gd name="connsiteY0" fmla="*/ 2 h 3814982"/>
              <a:gd name="connsiteX1" fmla="*/ 3636625 w 3864738"/>
              <a:gd name="connsiteY1" fmla="*/ 661448 h 3814982"/>
              <a:gd name="connsiteX2" fmla="*/ 3809139 w 3864738"/>
              <a:gd name="connsiteY2" fmla="*/ 1929508 h 3814982"/>
              <a:gd name="connsiteX3" fmla="*/ 3289284 w 3864738"/>
              <a:gd name="connsiteY3" fmla="*/ 2475889 h 3814982"/>
              <a:gd name="connsiteX4" fmla="*/ 3293323 w 3864738"/>
              <a:gd name="connsiteY4" fmla="*/ 3326179 h 3814982"/>
              <a:gd name="connsiteX5" fmla="*/ 3250414 w 3864738"/>
              <a:gd name="connsiteY5" fmla="*/ 3441720 h 3814982"/>
              <a:gd name="connsiteX6" fmla="*/ 3044039 w 3864738"/>
              <a:gd name="connsiteY6" fmla="*/ 3616345 h 3814982"/>
              <a:gd name="connsiteX7" fmla="*/ 2631289 w 3864738"/>
              <a:gd name="connsiteY7" fmla="*/ 3511570 h 3814982"/>
              <a:gd name="connsiteX8" fmla="*/ 2555089 w 3864738"/>
              <a:gd name="connsiteY8" fmla="*/ 3295670 h 3814982"/>
              <a:gd name="connsiteX9" fmla="*/ 2661317 w 3864738"/>
              <a:gd name="connsiteY9" fmla="*/ 3180410 h 3814982"/>
              <a:gd name="connsiteX10" fmla="*/ 2661476 w 3864738"/>
              <a:gd name="connsiteY10" fmla="*/ 2969229 h 3814982"/>
              <a:gd name="connsiteX11" fmla="*/ 2272424 w 3864738"/>
              <a:gd name="connsiteY11" fmla="*/ 2797084 h 3814982"/>
              <a:gd name="connsiteX12" fmla="*/ 1710539 w 3864738"/>
              <a:gd name="connsiteY12" fmla="*/ 2860695 h 3814982"/>
              <a:gd name="connsiteX13" fmla="*/ 1408914 w 3864738"/>
              <a:gd name="connsiteY13" fmla="*/ 3032145 h 3814982"/>
              <a:gd name="connsiteX14" fmla="*/ 1370814 w 3864738"/>
              <a:gd name="connsiteY14" fmla="*/ 3324245 h 3814982"/>
              <a:gd name="connsiteX15" fmla="*/ 1605764 w 3864738"/>
              <a:gd name="connsiteY15" fmla="*/ 3527445 h 3814982"/>
              <a:gd name="connsiteX16" fmla="*/ 1599414 w 3864738"/>
              <a:gd name="connsiteY16" fmla="*/ 3778270 h 3814982"/>
              <a:gd name="connsiteX17" fmla="*/ 932664 w 3864738"/>
              <a:gd name="connsiteY17" fmla="*/ 3803670 h 3814982"/>
              <a:gd name="connsiteX18" fmla="*/ 666204 w 3864738"/>
              <a:gd name="connsiteY18" fmla="*/ 3681247 h 3814982"/>
              <a:gd name="connsiteX19" fmla="*/ 546082 w 3864738"/>
              <a:gd name="connsiteY19" fmla="*/ 3526967 h 3814982"/>
              <a:gd name="connsiteX20" fmla="*/ 548489 w 3864738"/>
              <a:gd name="connsiteY20" fmla="*/ 2257445 h 3814982"/>
              <a:gd name="connsiteX21" fmla="*/ 59176 w 3864738"/>
              <a:gd name="connsiteY21" fmla="*/ 1918471 h 3814982"/>
              <a:gd name="connsiteX22" fmla="*/ 216772 w 3864738"/>
              <a:gd name="connsiteY22" fmla="*/ 663983 h 3814982"/>
              <a:gd name="connsiteX23" fmla="*/ 1919488 w 3864738"/>
              <a:gd name="connsiteY23" fmla="*/ 2 h 3814982"/>
              <a:gd name="connsiteX0" fmla="*/ 1919488 w 3864072"/>
              <a:gd name="connsiteY0" fmla="*/ 2 h 3814982"/>
              <a:gd name="connsiteX1" fmla="*/ 3636625 w 3864072"/>
              <a:gd name="connsiteY1" fmla="*/ 661448 h 3814982"/>
              <a:gd name="connsiteX2" fmla="*/ 3809139 w 3864072"/>
              <a:gd name="connsiteY2" fmla="*/ 1929508 h 3814982"/>
              <a:gd name="connsiteX3" fmla="*/ 3298900 w 3864072"/>
              <a:gd name="connsiteY3" fmla="*/ 2475889 h 3814982"/>
              <a:gd name="connsiteX4" fmla="*/ 3293323 w 3864072"/>
              <a:gd name="connsiteY4" fmla="*/ 3326179 h 3814982"/>
              <a:gd name="connsiteX5" fmla="*/ 3250414 w 3864072"/>
              <a:gd name="connsiteY5" fmla="*/ 3441720 h 3814982"/>
              <a:gd name="connsiteX6" fmla="*/ 3044039 w 3864072"/>
              <a:gd name="connsiteY6" fmla="*/ 3616345 h 3814982"/>
              <a:gd name="connsiteX7" fmla="*/ 2631289 w 3864072"/>
              <a:gd name="connsiteY7" fmla="*/ 3511570 h 3814982"/>
              <a:gd name="connsiteX8" fmla="*/ 2555089 w 3864072"/>
              <a:gd name="connsiteY8" fmla="*/ 3295670 h 3814982"/>
              <a:gd name="connsiteX9" fmla="*/ 2661317 w 3864072"/>
              <a:gd name="connsiteY9" fmla="*/ 3180410 h 3814982"/>
              <a:gd name="connsiteX10" fmla="*/ 2661476 w 3864072"/>
              <a:gd name="connsiteY10" fmla="*/ 2969229 h 3814982"/>
              <a:gd name="connsiteX11" fmla="*/ 2272424 w 3864072"/>
              <a:gd name="connsiteY11" fmla="*/ 2797084 h 3814982"/>
              <a:gd name="connsiteX12" fmla="*/ 1710539 w 3864072"/>
              <a:gd name="connsiteY12" fmla="*/ 2860695 h 3814982"/>
              <a:gd name="connsiteX13" fmla="*/ 1408914 w 3864072"/>
              <a:gd name="connsiteY13" fmla="*/ 3032145 h 3814982"/>
              <a:gd name="connsiteX14" fmla="*/ 1370814 w 3864072"/>
              <a:gd name="connsiteY14" fmla="*/ 3324245 h 3814982"/>
              <a:gd name="connsiteX15" fmla="*/ 1605764 w 3864072"/>
              <a:gd name="connsiteY15" fmla="*/ 3527445 h 3814982"/>
              <a:gd name="connsiteX16" fmla="*/ 1599414 w 3864072"/>
              <a:gd name="connsiteY16" fmla="*/ 3778270 h 3814982"/>
              <a:gd name="connsiteX17" fmla="*/ 932664 w 3864072"/>
              <a:gd name="connsiteY17" fmla="*/ 3803670 h 3814982"/>
              <a:gd name="connsiteX18" fmla="*/ 666204 w 3864072"/>
              <a:gd name="connsiteY18" fmla="*/ 3681247 h 3814982"/>
              <a:gd name="connsiteX19" fmla="*/ 546082 w 3864072"/>
              <a:gd name="connsiteY19" fmla="*/ 3526967 h 3814982"/>
              <a:gd name="connsiteX20" fmla="*/ 548489 w 3864072"/>
              <a:gd name="connsiteY20" fmla="*/ 2257445 h 3814982"/>
              <a:gd name="connsiteX21" fmla="*/ 59176 w 3864072"/>
              <a:gd name="connsiteY21" fmla="*/ 1918471 h 3814982"/>
              <a:gd name="connsiteX22" fmla="*/ 216772 w 3864072"/>
              <a:gd name="connsiteY22" fmla="*/ 663983 h 3814982"/>
              <a:gd name="connsiteX23" fmla="*/ 1919488 w 3864072"/>
              <a:gd name="connsiteY23" fmla="*/ 2 h 3814982"/>
              <a:gd name="connsiteX0" fmla="*/ 1919488 w 3864903"/>
              <a:gd name="connsiteY0" fmla="*/ 2 h 3814982"/>
              <a:gd name="connsiteX1" fmla="*/ 3636625 w 3864903"/>
              <a:gd name="connsiteY1" fmla="*/ 661448 h 3814982"/>
              <a:gd name="connsiteX2" fmla="*/ 3809139 w 3864903"/>
              <a:gd name="connsiteY2" fmla="*/ 1929508 h 3814982"/>
              <a:gd name="connsiteX3" fmla="*/ 3286882 w 3864903"/>
              <a:gd name="connsiteY3" fmla="*/ 2472067 h 3814982"/>
              <a:gd name="connsiteX4" fmla="*/ 3293323 w 3864903"/>
              <a:gd name="connsiteY4" fmla="*/ 3326179 h 3814982"/>
              <a:gd name="connsiteX5" fmla="*/ 3250414 w 3864903"/>
              <a:gd name="connsiteY5" fmla="*/ 3441720 h 3814982"/>
              <a:gd name="connsiteX6" fmla="*/ 3044039 w 3864903"/>
              <a:gd name="connsiteY6" fmla="*/ 3616345 h 3814982"/>
              <a:gd name="connsiteX7" fmla="*/ 2631289 w 3864903"/>
              <a:gd name="connsiteY7" fmla="*/ 3511570 h 3814982"/>
              <a:gd name="connsiteX8" fmla="*/ 2555089 w 3864903"/>
              <a:gd name="connsiteY8" fmla="*/ 3295670 h 3814982"/>
              <a:gd name="connsiteX9" fmla="*/ 2661317 w 3864903"/>
              <a:gd name="connsiteY9" fmla="*/ 3180410 h 3814982"/>
              <a:gd name="connsiteX10" fmla="*/ 2661476 w 3864903"/>
              <a:gd name="connsiteY10" fmla="*/ 2969229 h 3814982"/>
              <a:gd name="connsiteX11" fmla="*/ 2272424 w 3864903"/>
              <a:gd name="connsiteY11" fmla="*/ 2797084 h 3814982"/>
              <a:gd name="connsiteX12" fmla="*/ 1710539 w 3864903"/>
              <a:gd name="connsiteY12" fmla="*/ 2860695 h 3814982"/>
              <a:gd name="connsiteX13" fmla="*/ 1408914 w 3864903"/>
              <a:gd name="connsiteY13" fmla="*/ 3032145 h 3814982"/>
              <a:gd name="connsiteX14" fmla="*/ 1370814 w 3864903"/>
              <a:gd name="connsiteY14" fmla="*/ 3324245 h 3814982"/>
              <a:gd name="connsiteX15" fmla="*/ 1605764 w 3864903"/>
              <a:gd name="connsiteY15" fmla="*/ 3527445 h 3814982"/>
              <a:gd name="connsiteX16" fmla="*/ 1599414 w 3864903"/>
              <a:gd name="connsiteY16" fmla="*/ 3778270 h 3814982"/>
              <a:gd name="connsiteX17" fmla="*/ 932664 w 3864903"/>
              <a:gd name="connsiteY17" fmla="*/ 3803670 h 3814982"/>
              <a:gd name="connsiteX18" fmla="*/ 666204 w 3864903"/>
              <a:gd name="connsiteY18" fmla="*/ 3681247 h 3814982"/>
              <a:gd name="connsiteX19" fmla="*/ 546082 w 3864903"/>
              <a:gd name="connsiteY19" fmla="*/ 3526967 h 3814982"/>
              <a:gd name="connsiteX20" fmla="*/ 548489 w 3864903"/>
              <a:gd name="connsiteY20" fmla="*/ 2257445 h 3814982"/>
              <a:gd name="connsiteX21" fmla="*/ 59176 w 3864903"/>
              <a:gd name="connsiteY21" fmla="*/ 1918471 h 3814982"/>
              <a:gd name="connsiteX22" fmla="*/ 216772 w 3864903"/>
              <a:gd name="connsiteY22" fmla="*/ 663983 h 3814982"/>
              <a:gd name="connsiteX23" fmla="*/ 1919488 w 3864903"/>
              <a:gd name="connsiteY23" fmla="*/ 2 h 3814982"/>
              <a:gd name="connsiteX0" fmla="*/ 1919488 w 3864905"/>
              <a:gd name="connsiteY0" fmla="*/ 2 h 3814982"/>
              <a:gd name="connsiteX1" fmla="*/ 3636625 w 3864905"/>
              <a:gd name="connsiteY1" fmla="*/ 661448 h 3814982"/>
              <a:gd name="connsiteX2" fmla="*/ 3809139 w 3864905"/>
              <a:gd name="connsiteY2" fmla="*/ 1929508 h 3814982"/>
              <a:gd name="connsiteX3" fmla="*/ 3286882 w 3864905"/>
              <a:gd name="connsiteY3" fmla="*/ 2472067 h 3814982"/>
              <a:gd name="connsiteX4" fmla="*/ 3293323 w 3864905"/>
              <a:gd name="connsiteY4" fmla="*/ 3326179 h 3814982"/>
              <a:gd name="connsiteX5" fmla="*/ 3250414 w 3864905"/>
              <a:gd name="connsiteY5" fmla="*/ 3441720 h 3814982"/>
              <a:gd name="connsiteX6" fmla="*/ 3044039 w 3864905"/>
              <a:gd name="connsiteY6" fmla="*/ 3616345 h 3814982"/>
              <a:gd name="connsiteX7" fmla="*/ 2631289 w 3864905"/>
              <a:gd name="connsiteY7" fmla="*/ 3511570 h 3814982"/>
              <a:gd name="connsiteX8" fmla="*/ 2555089 w 3864905"/>
              <a:gd name="connsiteY8" fmla="*/ 3295670 h 3814982"/>
              <a:gd name="connsiteX9" fmla="*/ 2661317 w 3864905"/>
              <a:gd name="connsiteY9" fmla="*/ 3180410 h 3814982"/>
              <a:gd name="connsiteX10" fmla="*/ 2661476 w 3864905"/>
              <a:gd name="connsiteY10" fmla="*/ 2969229 h 3814982"/>
              <a:gd name="connsiteX11" fmla="*/ 2272424 w 3864905"/>
              <a:gd name="connsiteY11" fmla="*/ 2797084 h 3814982"/>
              <a:gd name="connsiteX12" fmla="*/ 1710539 w 3864905"/>
              <a:gd name="connsiteY12" fmla="*/ 2860695 h 3814982"/>
              <a:gd name="connsiteX13" fmla="*/ 1408914 w 3864905"/>
              <a:gd name="connsiteY13" fmla="*/ 3032145 h 3814982"/>
              <a:gd name="connsiteX14" fmla="*/ 1370814 w 3864905"/>
              <a:gd name="connsiteY14" fmla="*/ 3324245 h 3814982"/>
              <a:gd name="connsiteX15" fmla="*/ 1605764 w 3864905"/>
              <a:gd name="connsiteY15" fmla="*/ 3527445 h 3814982"/>
              <a:gd name="connsiteX16" fmla="*/ 1599414 w 3864905"/>
              <a:gd name="connsiteY16" fmla="*/ 3778270 h 3814982"/>
              <a:gd name="connsiteX17" fmla="*/ 932664 w 3864905"/>
              <a:gd name="connsiteY17" fmla="*/ 3803670 h 3814982"/>
              <a:gd name="connsiteX18" fmla="*/ 666204 w 3864905"/>
              <a:gd name="connsiteY18" fmla="*/ 3681247 h 3814982"/>
              <a:gd name="connsiteX19" fmla="*/ 546082 w 3864905"/>
              <a:gd name="connsiteY19" fmla="*/ 3526967 h 3814982"/>
              <a:gd name="connsiteX20" fmla="*/ 548490 w 3864905"/>
              <a:gd name="connsiteY20" fmla="*/ 2459960 h 3814982"/>
              <a:gd name="connsiteX21" fmla="*/ 59176 w 3864905"/>
              <a:gd name="connsiteY21" fmla="*/ 1918471 h 3814982"/>
              <a:gd name="connsiteX22" fmla="*/ 216772 w 3864905"/>
              <a:gd name="connsiteY22" fmla="*/ 663983 h 3814982"/>
              <a:gd name="connsiteX23" fmla="*/ 1919488 w 3864905"/>
              <a:gd name="connsiteY23" fmla="*/ 2 h 3814982"/>
              <a:gd name="connsiteX0" fmla="*/ 1919488 w 3864903"/>
              <a:gd name="connsiteY0" fmla="*/ 0 h 3945985"/>
              <a:gd name="connsiteX1" fmla="*/ 3636625 w 3864903"/>
              <a:gd name="connsiteY1" fmla="*/ 792451 h 3945985"/>
              <a:gd name="connsiteX2" fmla="*/ 3809139 w 3864903"/>
              <a:gd name="connsiteY2" fmla="*/ 2060511 h 3945985"/>
              <a:gd name="connsiteX3" fmla="*/ 3286882 w 3864903"/>
              <a:gd name="connsiteY3" fmla="*/ 2603070 h 3945985"/>
              <a:gd name="connsiteX4" fmla="*/ 3293323 w 3864903"/>
              <a:gd name="connsiteY4" fmla="*/ 3457182 h 3945985"/>
              <a:gd name="connsiteX5" fmla="*/ 3250414 w 3864903"/>
              <a:gd name="connsiteY5" fmla="*/ 3572723 h 3945985"/>
              <a:gd name="connsiteX6" fmla="*/ 3044039 w 3864903"/>
              <a:gd name="connsiteY6" fmla="*/ 3747348 h 3945985"/>
              <a:gd name="connsiteX7" fmla="*/ 2631289 w 3864903"/>
              <a:gd name="connsiteY7" fmla="*/ 3642573 h 3945985"/>
              <a:gd name="connsiteX8" fmla="*/ 2555089 w 3864903"/>
              <a:gd name="connsiteY8" fmla="*/ 3426673 h 3945985"/>
              <a:gd name="connsiteX9" fmla="*/ 2661317 w 3864903"/>
              <a:gd name="connsiteY9" fmla="*/ 3311413 h 3945985"/>
              <a:gd name="connsiteX10" fmla="*/ 2661476 w 3864903"/>
              <a:gd name="connsiteY10" fmla="*/ 3100232 h 3945985"/>
              <a:gd name="connsiteX11" fmla="*/ 2272424 w 3864903"/>
              <a:gd name="connsiteY11" fmla="*/ 2928087 h 3945985"/>
              <a:gd name="connsiteX12" fmla="*/ 1710539 w 3864903"/>
              <a:gd name="connsiteY12" fmla="*/ 2991698 h 3945985"/>
              <a:gd name="connsiteX13" fmla="*/ 1408914 w 3864903"/>
              <a:gd name="connsiteY13" fmla="*/ 3163148 h 3945985"/>
              <a:gd name="connsiteX14" fmla="*/ 1370814 w 3864903"/>
              <a:gd name="connsiteY14" fmla="*/ 3455248 h 3945985"/>
              <a:gd name="connsiteX15" fmla="*/ 1605764 w 3864903"/>
              <a:gd name="connsiteY15" fmla="*/ 3658448 h 3945985"/>
              <a:gd name="connsiteX16" fmla="*/ 1599414 w 3864903"/>
              <a:gd name="connsiteY16" fmla="*/ 3909273 h 3945985"/>
              <a:gd name="connsiteX17" fmla="*/ 932664 w 3864903"/>
              <a:gd name="connsiteY17" fmla="*/ 3934673 h 3945985"/>
              <a:gd name="connsiteX18" fmla="*/ 666204 w 3864903"/>
              <a:gd name="connsiteY18" fmla="*/ 3812250 h 3945985"/>
              <a:gd name="connsiteX19" fmla="*/ 546082 w 3864903"/>
              <a:gd name="connsiteY19" fmla="*/ 3657970 h 3945985"/>
              <a:gd name="connsiteX20" fmla="*/ 548490 w 3864903"/>
              <a:gd name="connsiteY20" fmla="*/ 2590963 h 3945985"/>
              <a:gd name="connsiteX21" fmla="*/ 59176 w 3864903"/>
              <a:gd name="connsiteY21" fmla="*/ 2049474 h 3945985"/>
              <a:gd name="connsiteX22" fmla="*/ 216772 w 3864903"/>
              <a:gd name="connsiteY22" fmla="*/ 794986 h 3945985"/>
              <a:gd name="connsiteX23" fmla="*/ 1919488 w 3864903"/>
              <a:gd name="connsiteY23" fmla="*/ 0 h 3945985"/>
              <a:gd name="connsiteX0" fmla="*/ 1919488 w 3864905"/>
              <a:gd name="connsiteY0" fmla="*/ 0 h 3945985"/>
              <a:gd name="connsiteX1" fmla="*/ 3636625 w 3864905"/>
              <a:gd name="connsiteY1" fmla="*/ 792451 h 3945985"/>
              <a:gd name="connsiteX2" fmla="*/ 3809139 w 3864905"/>
              <a:gd name="connsiteY2" fmla="*/ 2060511 h 3945985"/>
              <a:gd name="connsiteX3" fmla="*/ 3286882 w 3864905"/>
              <a:gd name="connsiteY3" fmla="*/ 2603070 h 3945985"/>
              <a:gd name="connsiteX4" fmla="*/ 3293323 w 3864905"/>
              <a:gd name="connsiteY4" fmla="*/ 3457182 h 3945985"/>
              <a:gd name="connsiteX5" fmla="*/ 3250414 w 3864905"/>
              <a:gd name="connsiteY5" fmla="*/ 3572723 h 3945985"/>
              <a:gd name="connsiteX6" fmla="*/ 3044039 w 3864905"/>
              <a:gd name="connsiteY6" fmla="*/ 3747348 h 3945985"/>
              <a:gd name="connsiteX7" fmla="*/ 2631289 w 3864905"/>
              <a:gd name="connsiteY7" fmla="*/ 3642573 h 3945985"/>
              <a:gd name="connsiteX8" fmla="*/ 2555089 w 3864905"/>
              <a:gd name="connsiteY8" fmla="*/ 3426673 h 3945985"/>
              <a:gd name="connsiteX9" fmla="*/ 2661317 w 3864905"/>
              <a:gd name="connsiteY9" fmla="*/ 3311413 h 3945985"/>
              <a:gd name="connsiteX10" fmla="*/ 2661476 w 3864905"/>
              <a:gd name="connsiteY10" fmla="*/ 3100232 h 3945985"/>
              <a:gd name="connsiteX11" fmla="*/ 2272424 w 3864905"/>
              <a:gd name="connsiteY11" fmla="*/ 2928087 h 3945985"/>
              <a:gd name="connsiteX12" fmla="*/ 1710539 w 3864905"/>
              <a:gd name="connsiteY12" fmla="*/ 2991698 h 3945985"/>
              <a:gd name="connsiteX13" fmla="*/ 1408914 w 3864905"/>
              <a:gd name="connsiteY13" fmla="*/ 3163148 h 3945985"/>
              <a:gd name="connsiteX14" fmla="*/ 1370814 w 3864905"/>
              <a:gd name="connsiteY14" fmla="*/ 3455248 h 3945985"/>
              <a:gd name="connsiteX15" fmla="*/ 1605764 w 3864905"/>
              <a:gd name="connsiteY15" fmla="*/ 3658448 h 3945985"/>
              <a:gd name="connsiteX16" fmla="*/ 1599414 w 3864905"/>
              <a:gd name="connsiteY16" fmla="*/ 3909273 h 3945985"/>
              <a:gd name="connsiteX17" fmla="*/ 932664 w 3864905"/>
              <a:gd name="connsiteY17" fmla="*/ 3934673 h 3945985"/>
              <a:gd name="connsiteX18" fmla="*/ 666204 w 3864905"/>
              <a:gd name="connsiteY18" fmla="*/ 3812250 h 3945985"/>
              <a:gd name="connsiteX19" fmla="*/ 546082 w 3864905"/>
              <a:gd name="connsiteY19" fmla="*/ 3657970 h 3945985"/>
              <a:gd name="connsiteX20" fmla="*/ 548490 w 3864905"/>
              <a:gd name="connsiteY20" fmla="*/ 2590963 h 3945985"/>
              <a:gd name="connsiteX21" fmla="*/ 59176 w 3864905"/>
              <a:gd name="connsiteY21" fmla="*/ 2049474 h 3945985"/>
              <a:gd name="connsiteX22" fmla="*/ 216772 w 3864905"/>
              <a:gd name="connsiteY22" fmla="*/ 794986 h 3945985"/>
              <a:gd name="connsiteX23" fmla="*/ 1919488 w 3864905"/>
              <a:gd name="connsiteY23" fmla="*/ 0 h 3945985"/>
              <a:gd name="connsiteX0" fmla="*/ 1919488 w 3891215"/>
              <a:gd name="connsiteY0" fmla="*/ 0 h 3945985"/>
              <a:gd name="connsiteX1" fmla="*/ 3636625 w 3891215"/>
              <a:gd name="connsiteY1" fmla="*/ 792451 h 3945985"/>
              <a:gd name="connsiteX2" fmla="*/ 3847600 w 3891215"/>
              <a:gd name="connsiteY2" fmla="*/ 1976448 h 3945985"/>
              <a:gd name="connsiteX3" fmla="*/ 3286882 w 3891215"/>
              <a:gd name="connsiteY3" fmla="*/ 2603070 h 3945985"/>
              <a:gd name="connsiteX4" fmla="*/ 3293323 w 3891215"/>
              <a:gd name="connsiteY4" fmla="*/ 3457182 h 3945985"/>
              <a:gd name="connsiteX5" fmla="*/ 3250414 w 3891215"/>
              <a:gd name="connsiteY5" fmla="*/ 3572723 h 3945985"/>
              <a:gd name="connsiteX6" fmla="*/ 3044039 w 3891215"/>
              <a:gd name="connsiteY6" fmla="*/ 3747348 h 3945985"/>
              <a:gd name="connsiteX7" fmla="*/ 2631289 w 3891215"/>
              <a:gd name="connsiteY7" fmla="*/ 3642573 h 3945985"/>
              <a:gd name="connsiteX8" fmla="*/ 2555089 w 3891215"/>
              <a:gd name="connsiteY8" fmla="*/ 3426673 h 3945985"/>
              <a:gd name="connsiteX9" fmla="*/ 2661317 w 3891215"/>
              <a:gd name="connsiteY9" fmla="*/ 3311413 h 3945985"/>
              <a:gd name="connsiteX10" fmla="*/ 2661476 w 3891215"/>
              <a:gd name="connsiteY10" fmla="*/ 3100232 h 3945985"/>
              <a:gd name="connsiteX11" fmla="*/ 2272424 w 3891215"/>
              <a:gd name="connsiteY11" fmla="*/ 2928087 h 3945985"/>
              <a:gd name="connsiteX12" fmla="*/ 1710539 w 3891215"/>
              <a:gd name="connsiteY12" fmla="*/ 2991698 h 3945985"/>
              <a:gd name="connsiteX13" fmla="*/ 1408914 w 3891215"/>
              <a:gd name="connsiteY13" fmla="*/ 3163148 h 3945985"/>
              <a:gd name="connsiteX14" fmla="*/ 1370814 w 3891215"/>
              <a:gd name="connsiteY14" fmla="*/ 3455248 h 3945985"/>
              <a:gd name="connsiteX15" fmla="*/ 1605764 w 3891215"/>
              <a:gd name="connsiteY15" fmla="*/ 3658448 h 3945985"/>
              <a:gd name="connsiteX16" fmla="*/ 1599414 w 3891215"/>
              <a:gd name="connsiteY16" fmla="*/ 3909273 h 3945985"/>
              <a:gd name="connsiteX17" fmla="*/ 932664 w 3891215"/>
              <a:gd name="connsiteY17" fmla="*/ 3934673 h 3945985"/>
              <a:gd name="connsiteX18" fmla="*/ 666204 w 3891215"/>
              <a:gd name="connsiteY18" fmla="*/ 3812250 h 3945985"/>
              <a:gd name="connsiteX19" fmla="*/ 546082 w 3891215"/>
              <a:gd name="connsiteY19" fmla="*/ 3657970 h 3945985"/>
              <a:gd name="connsiteX20" fmla="*/ 548490 w 3891215"/>
              <a:gd name="connsiteY20" fmla="*/ 2590963 h 3945985"/>
              <a:gd name="connsiteX21" fmla="*/ 59176 w 3891215"/>
              <a:gd name="connsiteY21" fmla="*/ 2049474 h 3945985"/>
              <a:gd name="connsiteX22" fmla="*/ 216772 w 3891215"/>
              <a:gd name="connsiteY22" fmla="*/ 794986 h 3945985"/>
              <a:gd name="connsiteX23" fmla="*/ 1919488 w 3891215"/>
              <a:gd name="connsiteY23" fmla="*/ 0 h 3945985"/>
              <a:gd name="connsiteX0" fmla="*/ 1923395 w 3895120"/>
              <a:gd name="connsiteY0" fmla="*/ 0 h 3945985"/>
              <a:gd name="connsiteX1" fmla="*/ 3640532 w 3895120"/>
              <a:gd name="connsiteY1" fmla="*/ 792451 h 3945985"/>
              <a:gd name="connsiteX2" fmla="*/ 3851507 w 3895120"/>
              <a:gd name="connsiteY2" fmla="*/ 1976448 h 3945985"/>
              <a:gd name="connsiteX3" fmla="*/ 3290789 w 3895120"/>
              <a:gd name="connsiteY3" fmla="*/ 2603070 h 3945985"/>
              <a:gd name="connsiteX4" fmla="*/ 3297230 w 3895120"/>
              <a:gd name="connsiteY4" fmla="*/ 3457182 h 3945985"/>
              <a:gd name="connsiteX5" fmla="*/ 3254321 w 3895120"/>
              <a:gd name="connsiteY5" fmla="*/ 3572723 h 3945985"/>
              <a:gd name="connsiteX6" fmla="*/ 3047946 w 3895120"/>
              <a:gd name="connsiteY6" fmla="*/ 3747348 h 3945985"/>
              <a:gd name="connsiteX7" fmla="*/ 2635196 w 3895120"/>
              <a:gd name="connsiteY7" fmla="*/ 3642573 h 3945985"/>
              <a:gd name="connsiteX8" fmla="*/ 2558996 w 3895120"/>
              <a:gd name="connsiteY8" fmla="*/ 3426673 h 3945985"/>
              <a:gd name="connsiteX9" fmla="*/ 2665224 w 3895120"/>
              <a:gd name="connsiteY9" fmla="*/ 3311413 h 3945985"/>
              <a:gd name="connsiteX10" fmla="*/ 2665383 w 3895120"/>
              <a:gd name="connsiteY10" fmla="*/ 3100232 h 3945985"/>
              <a:gd name="connsiteX11" fmla="*/ 2276331 w 3895120"/>
              <a:gd name="connsiteY11" fmla="*/ 2928087 h 3945985"/>
              <a:gd name="connsiteX12" fmla="*/ 1714446 w 3895120"/>
              <a:gd name="connsiteY12" fmla="*/ 2991698 h 3945985"/>
              <a:gd name="connsiteX13" fmla="*/ 1412821 w 3895120"/>
              <a:gd name="connsiteY13" fmla="*/ 3163148 h 3945985"/>
              <a:gd name="connsiteX14" fmla="*/ 1374721 w 3895120"/>
              <a:gd name="connsiteY14" fmla="*/ 3455248 h 3945985"/>
              <a:gd name="connsiteX15" fmla="*/ 1609671 w 3895120"/>
              <a:gd name="connsiteY15" fmla="*/ 3658448 h 3945985"/>
              <a:gd name="connsiteX16" fmla="*/ 1603321 w 3895120"/>
              <a:gd name="connsiteY16" fmla="*/ 3909273 h 3945985"/>
              <a:gd name="connsiteX17" fmla="*/ 936571 w 3895120"/>
              <a:gd name="connsiteY17" fmla="*/ 3934673 h 3945985"/>
              <a:gd name="connsiteX18" fmla="*/ 670111 w 3895120"/>
              <a:gd name="connsiteY18" fmla="*/ 3812250 h 3945985"/>
              <a:gd name="connsiteX19" fmla="*/ 549989 w 3895120"/>
              <a:gd name="connsiteY19" fmla="*/ 3657970 h 3945985"/>
              <a:gd name="connsiteX20" fmla="*/ 552397 w 3895120"/>
              <a:gd name="connsiteY20" fmla="*/ 2590963 h 3945985"/>
              <a:gd name="connsiteX21" fmla="*/ 63083 w 3895120"/>
              <a:gd name="connsiteY21" fmla="*/ 2049474 h 3945985"/>
              <a:gd name="connsiteX22" fmla="*/ 220679 w 3895120"/>
              <a:gd name="connsiteY22" fmla="*/ 794986 h 3945985"/>
              <a:gd name="connsiteX23" fmla="*/ 1923395 w 3895120"/>
              <a:gd name="connsiteY23" fmla="*/ 0 h 3945985"/>
              <a:gd name="connsiteX0" fmla="*/ 1923395 w 3893227"/>
              <a:gd name="connsiteY0" fmla="*/ 113 h 3946098"/>
              <a:gd name="connsiteX1" fmla="*/ 3635724 w 3893227"/>
              <a:gd name="connsiteY1" fmla="*/ 746712 h 3946098"/>
              <a:gd name="connsiteX2" fmla="*/ 3851507 w 3893227"/>
              <a:gd name="connsiteY2" fmla="*/ 1976561 h 3946098"/>
              <a:gd name="connsiteX3" fmla="*/ 3290789 w 3893227"/>
              <a:gd name="connsiteY3" fmla="*/ 2603183 h 3946098"/>
              <a:gd name="connsiteX4" fmla="*/ 3297230 w 3893227"/>
              <a:gd name="connsiteY4" fmla="*/ 3457295 h 3946098"/>
              <a:gd name="connsiteX5" fmla="*/ 3254321 w 3893227"/>
              <a:gd name="connsiteY5" fmla="*/ 3572836 h 3946098"/>
              <a:gd name="connsiteX6" fmla="*/ 3047946 w 3893227"/>
              <a:gd name="connsiteY6" fmla="*/ 3747461 h 3946098"/>
              <a:gd name="connsiteX7" fmla="*/ 2635196 w 3893227"/>
              <a:gd name="connsiteY7" fmla="*/ 3642686 h 3946098"/>
              <a:gd name="connsiteX8" fmla="*/ 2558996 w 3893227"/>
              <a:gd name="connsiteY8" fmla="*/ 3426786 h 3946098"/>
              <a:gd name="connsiteX9" fmla="*/ 2665224 w 3893227"/>
              <a:gd name="connsiteY9" fmla="*/ 3311526 h 3946098"/>
              <a:gd name="connsiteX10" fmla="*/ 2665383 w 3893227"/>
              <a:gd name="connsiteY10" fmla="*/ 3100345 h 3946098"/>
              <a:gd name="connsiteX11" fmla="*/ 2276331 w 3893227"/>
              <a:gd name="connsiteY11" fmla="*/ 2928200 h 3946098"/>
              <a:gd name="connsiteX12" fmla="*/ 1714446 w 3893227"/>
              <a:gd name="connsiteY12" fmla="*/ 2991811 h 3946098"/>
              <a:gd name="connsiteX13" fmla="*/ 1412821 w 3893227"/>
              <a:gd name="connsiteY13" fmla="*/ 3163261 h 3946098"/>
              <a:gd name="connsiteX14" fmla="*/ 1374721 w 3893227"/>
              <a:gd name="connsiteY14" fmla="*/ 3455361 h 3946098"/>
              <a:gd name="connsiteX15" fmla="*/ 1609671 w 3893227"/>
              <a:gd name="connsiteY15" fmla="*/ 3658561 h 3946098"/>
              <a:gd name="connsiteX16" fmla="*/ 1603321 w 3893227"/>
              <a:gd name="connsiteY16" fmla="*/ 3909386 h 3946098"/>
              <a:gd name="connsiteX17" fmla="*/ 936571 w 3893227"/>
              <a:gd name="connsiteY17" fmla="*/ 3934786 h 3946098"/>
              <a:gd name="connsiteX18" fmla="*/ 670111 w 3893227"/>
              <a:gd name="connsiteY18" fmla="*/ 3812363 h 3946098"/>
              <a:gd name="connsiteX19" fmla="*/ 549989 w 3893227"/>
              <a:gd name="connsiteY19" fmla="*/ 3658083 h 3946098"/>
              <a:gd name="connsiteX20" fmla="*/ 552397 w 3893227"/>
              <a:gd name="connsiteY20" fmla="*/ 2591076 h 3946098"/>
              <a:gd name="connsiteX21" fmla="*/ 63083 w 3893227"/>
              <a:gd name="connsiteY21" fmla="*/ 2049587 h 3946098"/>
              <a:gd name="connsiteX22" fmla="*/ 220679 w 3893227"/>
              <a:gd name="connsiteY22" fmla="*/ 795099 h 3946098"/>
              <a:gd name="connsiteX23" fmla="*/ 1923395 w 3893227"/>
              <a:gd name="connsiteY23" fmla="*/ 113 h 3946098"/>
              <a:gd name="connsiteX0" fmla="*/ 1923395 w 3893227"/>
              <a:gd name="connsiteY0" fmla="*/ 113 h 3946098"/>
              <a:gd name="connsiteX1" fmla="*/ 3635724 w 3893227"/>
              <a:gd name="connsiteY1" fmla="*/ 746712 h 3946098"/>
              <a:gd name="connsiteX2" fmla="*/ 3851507 w 3893227"/>
              <a:gd name="connsiteY2" fmla="*/ 1976561 h 3946098"/>
              <a:gd name="connsiteX3" fmla="*/ 3290789 w 3893227"/>
              <a:gd name="connsiteY3" fmla="*/ 2603183 h 3946098"/>
              <a:gd name="connsiteX4" fmla="*/ 3297230 w 3893227"/>
              <a:gd name="connsiteY4" fmla="*/ 3457295 h 3946098"/>
              <a:gd name="connsiteX5" fmla="*/ 3254321 w 3893227"/>
              <a:gd name="connsiteY5" fmla="*/ 3572836 h 3946098"/>
              <a:gd name="connsiteX6" fmla="*/ 3047946 w 3893227"/>
              <a:gd name="connsiteY6" fmla="*/ 3747461 h 3946098"/>
              <a:gd name="connsiteX7" fmla="*/ 2635196 w 3893227"/>
              <a:gd name="connsiteY7" fmla="*/ 3642686 h 3946098"/>
              <a:gd name="connsiteX8" fmla="*/ 2558996 w 3893227"/>
              <a:gd name="connsiteY8" fmla="*/ 3426786 h 3946098"/>
              <a:gd name="connsiteX9" fmla="*/ 2665224 w 3893227"/>
              <a:gd name="connsiteY9" fmla="*/ 3311526 h 3946098"/>
              <a:gd name="connsiteX10" fmla="*/ 2665383 w 3893227"/>
              <a:gd name="connsiteY10" fmla="*/ 3100345 h 3946098"/>
              <a:gd name="connsiteX11" fmla="*/ 2276331 w 3893227"/>
              <a:gd name="connsiteY11" fmla="*/ 2928200 h 3946098"/>
              <a:gd name="connsiteX12" fmla="*/ 1714446 w 3893227"/>
              <a:gd name="connsiteY12" fmla="*/ 2991811 h 3946098"/>
              <a:gd name="connsiteX13" fmla="*/ 1412821 w 3893227"/>
              <a:gd name="connsiteY13" fmla="*/ 3163261 h 3946098"/>
              <a:gd name="connsiteX14" fmla="*/ 1374721 w 3893227"/>
              <a:gd name="connsiteY14" fmla="*/ 3455361 h 3946098"/>
              <a:gd name="connsiteX15" fmla="*/ 1609671 w 3893227"/>
              <a:gd name="connsiteY15" fmla="*/ 3658561 h 3946098"/>
              <a:gd name="connsiteX16" fmla="*/ 1603321 w 3893227"/>
              <a:gd name="connsiteY16" fmla="*/ 3909386 h 3946098"/>
              <a:gd name="connsiteX17" fmla="*/ 936571 w 3893227"/>
              <a:gd name="connsiteY17" fmla="*/ 3934786 h 3946098"/>
              <a:gd name="connsiteX18" fmla="*/ 670111 w 3893227"/>
              <a:gd name="connsiteY18" fmla="*/ 3812363 h 3946098"/>
              <a:gd name="connsiteX19" fmla="*/ 549989 w 3893227"/>
              <a:gd name="connsiteY19" fmla="*/ 3658083 h 3946098"/>
              <a:gd name="connsiteX20" fmla="*/ 552397 w 3893227"/>
              <a:gd name="connsiteY20" fmla="*/ 2591076 h 3946098"/>
              <a:gd name="connsiteX21" fmla="*/ 63083 w 3893227"/>
              <a:gd name="connsiteY21" fmla="*/ 2049587 h 3946098"/>
              <a:gd name="connsiteX22" fmla="*/ 220679 w 3893227"/>
              <a:gd name="connsiteY22" fmla="*/ 795099 h 3946098"/>
              <a:gd name="connsiteX23" fmla="*/ 1923395 w 3893227"/>
              <a:gd name="connsiteY23" fmla="*/ 113 h 3946098"/>
              <a:gd name="connsiteX0" fmla="*/ 1923395 w 3879899"/>
              <a:gd name="connsiteY0" fmla="*/ 1254 h 3947239"/>
              <a:gd name="connsiteX1" fmla="*/ 3597262 w 3879899"/>
              <a:gd name="connsiteY1" fmla="*/ 648506 h 3947239"/>
              <a:gd name="connsiteX2" fmla="*/ 3851507 w 3879899"/>
              <a:gd name="connsiteY2" fmla="*/ 1977702 h 3947239"/>
              <a:gd name="connsiteX3" fmla="*/ 3290789 w 3879899"/>
              <a:gd name="connsiteY3" fmla="*/ 2604324 h 3947239"/>
              <a:gd name="connsiteX4" fmla="*/ 3297230 w 3879899"/>
              <a:gd name="connsiteY4" fmla="*/ 3458436 h 3947239"/>
              <a:gd name="connsiteX5" fmla="*/ 3254321 w 3879899"/>
              <a:gd name="connsiteY5" fmla="*/ 3573977 h 3947239"/>
              <a:gd name="connsiteX6" fmla="*/ 3047946 w 3879899"/>
              <a:gd name="connsiteY6" fmla="*/ 3748602 h 3947239"/>
              <a:gd name="connsiteX7" fmla="*/ 2635196 w 3879899"/>
              <a:gd name="connsiteY7" fmla="*/ 3643827 h 3947239"/>
              <a:gd name="connsiteX8" fmla="*/ 2558996 w 3879899"/>
              <a:gd name="connsiteY8" fmla="*/ 3427927 h 3947239"/>
              <a:gd name="connsiteX9" fmla="*/ 2665224 w 3879899"/>
              <a:gd name="connsiteY9" fmla="*/ 3312667 h 3947239"/>
              <a:gd name="connsiteX10" fmla="*/ 2665383 w 3879899"/>
              <a:gd name="connsiteY10" fmla="*/ 3101486 h 3947239"/>
              <a:gd name="connsiteX11" fmla="*/ 2276331 w 3879899"/>
              <a:gd name="connsiteY11" fmla="*/ 2929341 h 3947239"/>
              <a:gd name="connsiteX12" fmla="*/ 1714446 w 3879899"/>
              <a:gd name="connsiteY12" fmla="*/ 2992952 h 3947239"/>
              <a:gd name="connsiteX13" fmla="*/ 1412821 w 3879899"/>
              <a:gd name="connsiteY13" fmla="*/ 3164402 h 3947239"/>
              <a:gd name="connsiteX14" fmla="*/ 1374721 w 3879899"/>
              <a:gd name="connsiteY14" fmla="*/ 3456502 h 3947239"/>
              <a:gd name="connsiteX15" fmla="*/ 1609671 w 3879899"/>
              <a:gd name="connsiteY15" fmla="*/ 3659702 h 3947239"/>
              <a:gd name="connsiteX16" fmla="*/ 1603321 w 3879899"/>
              <a:gd name="connsiteY16" fmla="*/ 3910527 h 3947239"/>
              <a:gd name="connsiteX17" fmla="*/ 936571 w 3879899"/>
              <a:gd name="connsiteY17" fmla="*/ 3935927 h 3947239"/>
              <a:gd name="connsiteX18" fmla="*/ 670111 w 3879899"/>
              <a:gd name="connsiteY18" fmla="*/ 3813504 h 3947239"/>
              <a:gd name="connsiteX19" fmla="*/ 549989 w 3879899"/>
              <a:gd name="connsiteY19" fmla="*/ 3659224 h 3947239"/>
              <a:gd name="connsiteX20" fmla="*/ 552397 w 3879899"/>
              <a:gd name="connsiteY20" fmla="*/ 2592217 h 3947239"/>
              <a:gd name="connsiteX21" fmla="*/ 63083 w 3879899"/>
              <a:gd name="connsiteY21" fmla="*/ 2050728 h 3947239"/>
              <a:gd name="connsiteX22" fmla="*/ 220679 w 3879899"/>
              <a:gd name="connsiteY22" fmla="*/ 796240 h 3947239"/>
              <a:gd name="connsiteX23" fmla="*/ 1923395 w 3879899"/>
              <a:gd name="connsiteY23" fmla="*/ 1254 h 3947239"/>
              <a:gd name="connsiteX0" fmla="*/ 1923395 w 3855596"/>
              <a:gd name="connsiteY0" fmla="*/ 7230 h 3953215"/>
              <a:gd name="connsiteX1" fmla="*/ 3453032 w 3855596"/>
              <a:gd name="connsiteY1" fmla="*/ 501641 h 3953215"/>
              <a:gd name="connsiteX2" fmla="*/ 3851507 w 3855596"/>
              <a:gd name="connsiteY2" fmla="*/ 1983678 h 3953215"/>
              <a:gd name="connsiteX3" fmla="*/ 3290789 w 3855596"/>
              <a:gd name="connsiteY3" fmla="*/ 2610300 h 3953215"/>
              <a:gd name="connsiteX4" fmla="*/ 3297230 w 3855596"/>
              <a:gd name="connsiteY4" fmla="*/ 3464412 h 3953215"/>
              <a:gd name="connsiteX5" fmla="*/ 3254321 w 3855596"/>
              <a:gd name="connsiteY5" fmla="*/ 3579953 h 3953215"/>
              <a:gd name="connsiteX6" fmla="*/ 3047946 w 3855596"/>
              <a:gd name="connsiteY6" fmla="*/ 3754578 h 3953215"/>
              <a:gd name="connsiteX7" fmla="*/ 2635196 w 3855596"/>
              <a:gd name="connsiteY7" fmla="*/ 3649803 h 3953215"/>
              <a:gd name="connsiteX8" fmla="*/ 2558996 w 3855596"/>
              <a:gd name="connsiteY8" fmla="*/ 3433903 h 3953215"/>
              <a:gd name="connsiteX9" fmla="*/ 2665224 w 3855596"/>
              <a:gd name="connsiteY9" fmla="*/ 3318643 h 3953215"/>
              <a:gd name="connsiteX10" fmla="*/ 2665383 w 3855596"/>
              <a:gd name="connsiteY10" fmla="*/ 3107462 h 3953215"/>
              <a:gd name="connsiteX11" fmla="*/ 2276331 w 3855596"/>
              <a:gd name="connsiteY11" fmla="*/ 2935317 h 3953215"/>
              <a:gd name="connsiteX12" fmla="*/ 1714446 w 3855596"/>
              <a:gd name="connsiteY12" fmla="*/ 2998928 h 3953215"/>
              <a:gd name="connsiteX13" fmla="*/ 1412821 w 3855596"/>
              <a:gd name="connsiteY13" fmla="*/ 3170378 h 3953215"/>
              <a:gd name="connsiteX14" fmla="*/ 1374721 w 3855596"/>
              <a:gd name="connsiteY14" fmla="*/ 3462478 h 3953215"/>
              <a:gd name="connsiteX15" fmla="*/ 1609671 w 3855596"/>
              <a:gd name="connsiteY15" fmla="*/ 3665678 h 3953215"/>
              <a:gd name="connsiteX16" fmla="*/ 1603321 w 3855596"/>
              <a:gd name="connsiteY16" fmla="*/ 3916503 h 3953215"/>
              <a:gd name="connsiteX17" fmla="*/ 936571 w 3855596"/>
              <a:gd name="connsiteY17" fmla="*/ 3941903 h 3953215"/>
              <a:gd name="connsiteX18" fmla="*/ 670111 w 3855596"/>
              <a:gd name="connsiteY18" fmla="*/ 3819480 h 3953215"/>
              <a:gd name="connsiteX19" fmla="*/ 549989 w 3855596"/>
              <a:gd name="connsiteY19" fmla="*/ 3665200 h 3953215"/>
              <a:gd name="connsiteX20" fmla="*/ 552397 w 3855596"/>
              <a:gd name="connsiteY20" fmla="*/ 2598193 h 3953215"/>
              <a:gd name="connsiteX21" fmla="*/ 63083 w 3855596"/>
              <a:gd name="connsiteY21" fmla="*/ 2056704 h 3953215"/>
              <a:gd name="connsiteX22" fmla="*/ 220679 w 3855596"/>
              <a:gd name="connsiteY22" fmla="*/ 802216 h 3953215"/>
              <a:gd name="connsiteX23" fmla="*/ 1923395 w 3855596"/>
              <a:gd name="connsiteY23" fmla="*/ 7230 h 3953215"/>
              <a:gd name="connsiteX0" fmla="*/ 1860639 w 3792840"/>
              <a:gd name="connsiteY0" fmla="*/ 38 h 3946023"/>
              <a:gd name="connsiteX1" fmla="*/ 3390276 w 3792840"/>
              <a:gd name="connsiteY1" fmla="*/ 494449 h 3946023"/>
              <a:gd name="connsiteX2" fmla="*/ 3788751 w 3792840"/>
              <a:gd name="connsiteY2" fmla="*/ 1976486 h 3946023"/>
              <a:gd name="connsiteX3" fmla="*/ 3228033 w 3792840"/>
              <a:gd name="connsiteY3" fmla="*/ 2603108 h 3946023"/>
              <a:gd name="connsiteX4" fmla="*/ 3234474 w 3792840"/>
              <a:gd name="connsiteY4" fmla="*/ 3457220 h 3946023"/>
              <a:gd name="connsiteX5" fmla="*/ 3191565 w 3792840"/>
              <a:gd name="connsiteY5" fmla="*/ 3572761 h 3946023"/>
              <a:gd name="connsiteX6" fmla="*/ 2985190 w 3792840"/>
              <a:gd name="connsiteY6" fmla="*/ 3747386 h 3946023"/>
              <a:gd name="connsiteX7" fmla="*/ 2572440 w 3792840"/>
              <a:gd name="connsiteY7" fmla="*/ 3642611 h 3946023"/>
              <a:gd name="connsiteX8" fmla="*/ 2496240 w 3792840"/>
              <a:gd name="connsiteY8" fmla="*/ 3426711 h 3946023"/>
              <a:gd name="connsiteX9" fmla="*/ 2602468 w 3792840"/>
              <a:gd name="connsiteY9" fmla="*/ 3311451 h 3946023"/>
              <a:gd name="connsiteX10" fmla="*/ 2602627 w 3792840"/>
              <a:gd name="connsiteY10" fmla="*/ 3100270 h 3946023"/>
              <a:gd name="connsiteX11" fmla="*/ 2213575 w 3792840"/>
              <a:gd name="connsiteY11" fmla="*/ 2928125 h 3946023"/>
              <a:gd name="connsiteX12" fmla="*/ 1651690 w 3792840"/>
              <a:gd name="connsiteY12" fmla="*/ 2991736 h 3946023"/>
              <a:gd name="connsiteX13" fmla="*/ 1350065 w 3792840"/>
              <a:gd name="connsiteY13" fmla="*/ 3163186 h 3946023"/>
              <a:gd name="connsiteX14" fmla="*/ 1311965 w 3792840"/>
              <a:gd name="connsiteY14" fmla="*/ 3455286 h 3946023"/>
              <a:gd name="connsiteX15" fmla="*/ 1546915 w 3792840"/>
              <a:gd name="connsiteY15" fmla="*/ 3658486 h 3946023"/>
              <a:gd name="connsiteX16" fmla="*/ 1540565 w 3792840"/>
              <a:gd name="connsiteY16" fmla="*/ 3909311 h 3946023"/>
              <a:gd name="connsiteX17" fmla="*/ 873815 w 3792840"/>
              <a:gd name="connsiteY17" fmla="*/ 3934711 h 3946023"/>
              <a:gd name="connsiteX18" fmla="*/ 607355 w 3792840"/>
              <a:gd name="connsiteY18" fmla="*/ 3812288 h 3946023"/>
              <a:gd name="connsiteX19" fmla="*/ 487233 w 3792840"/>
              <a:gd name="connsiteY19" fmla="*/ 3658008 h 3946023"/>
              <a:gd name="connsiteX20" fmla="*/ 489641 w 3792840"/>
              <a:gd name="connsiteY20" fmla="*/ 2591001 h 3946023"/>
              <a:gd name="connsiteX21" fmla="*/ 327 w 3792840"/>
              <a:gd name="connsiteY21" fmla="*/ 2049512 h 3946023"/>
              <a:gd name="connsiteX22" fmla="*/ 441576 w 3792840"/>
              <a:gd name="connsiteY22" fmla="*/ 512268 h 3946023"/>
              <a:gd name="connsiteX23" fmla="*/ 1860639 w 3792840"/>
              <a:gd name="connsiteY23" fmla="*/ 38 h 3946023"/>
              <a:gd name="connsiteX0" fmla="*/ 1862399 w 3794600"/>
              <a:gd name="connsiteY0" fmla="*/ 2 h 3945987"/>
              <a:gd name="connsiteX1" fmla="*/ 3392036 w 3794600"/>
              <a:gd name="connsiteY1" fmla="*/ 494413 h 3945987"/>
              <a:gd name="connsiteX2" fmla="*/ 3790511 w 3794600"/>
              <a:gd name="connsiteY2" fmla="*/ 1976450 h 3945987"/>
              <a:gd name="connsiteX3" fmla="*/ 3229793 w 3794600"/>
              <a:gd name="connsiteY3" fmla="*/ 2603072 h 3945987"/>
              <a:gd name="connsiteX4" fmla="*/ 3236234 w 3794600"/>
              <a:gd name="connsiteY4" fmla="*/ 3457184 h 3945987"/>
              <a:gd name="connsiteX5" fmla="*/ 3193325 w 3794600"/>
              <a:gd name="connsiteY5" fmla="*/ 3572725 h 3945987"/>
              <a:gd name="connsiteX6" fmla="*/ 2986950 w 3794600"/>
              <a:gd name="connsiteY6" fmla="*/ 3747350 h 3945987"/>
              <a:gd name="connsiteX7" fmla="*/ 2574200 w 3794600"/>
              <a:gd name="connsiteY7" fmla="*/ 3642575 h 3945987"/>
              <a:gd name="connsiteX8" fmla="*/ 2498000 w 3794600"/>
              <a:gd name="connsiteY8" fmla="*/ 3426675 h 3945987"/>
              <a:gd name="connsiteX9" fmla="*/ 2604228 w 3794600"/>
              <a:gd name="connsiteY9" fmla="*/ 3311415 h 3945987"/>
              <a:gd name="connsiteX10" fmla="*/ 2604387 w 3794600"/>
              <a:gd name="connsiteY10" fmla="*/ 3100234 h 3945987"/>
              <a:gd name="connsiteX11" fmla="*/ 2215335 w 3794600"/>
              <a:gd name="connsiteY11" fmla="*/ 2928089 h 3945987"/>
              <a:gd name="connsiteX12" fmla="*/ 1653450 w 3794600"/>
              <a:gd name="connsiteY12" fmla="*/ 2991700 h 3945987"/>
              <a:gd name="connsiteX13" fmla="*/ 1351825 w 3794600"/>
              <a:gd name="connsiteY13" fmla="*/ 3163150 h 3945987"/>
              <a:gd name="connsiteX14" fmla="*/ 1313725 w 3794600"/>
              <a:gd name="connsiteY14" fmla="*/ 3455250 h 3945987"/>
              <a:gd name="connsiteX15" fmla="*/ 1548675 w 3794600"/>
              <a:gd name="connsiteY15" fmla="*/ 3658450 h 3945987"/>
              <a:gd name="connsiteX16" fmla="*/ 1542325 w 3794600"/>
              <a:gd name="connsiteY16" fmla="*/ 3909275 h 3945987"/>
              <a:gd name="connsiteX17" fmla="*/ 875575 w 3794600"/>
              <a:gd name="connsiteY17" fmla="*/ 3934675 h 3945987"/>
              <a:gd name="connsiteX18" fmla="*/ 609115 w 3794600"/>
              <a:gd name="connsiteY18" fmla="*/ 3812252 h 3945987"/>
              <a:gd name="connsiteX19" fmla="*/ 488993 w 3794600"/>
              <a:gd name="connsiteY19" fmla="*/ 3657972 h 3945987"/>
              <a:gd name="connsiteX20" fmla="*/ 491401 w 3794600"/>
              <a:gd name="connsiteY20" fmla="*/ 2590965 h 3945987"/>
              <a:gd name="connsiteX21" fmla="*/ 2087 w 3794600"/>
              <a:gd name="connsiteY21" fmla="*/ 2049476 h 3945987"/>
              <a:gd name="connsiteX22" fmla="*/ 385644 w 3794600"/>
              <a:gd name="connsiteY22" fmla="*/ 496948 h 3945987"/>
              <a:gd name="connsiteX23" fmla="*/ 1862399 w 3794600"/>
              <a:gd name="connsiteY23" fmla="*/ 2 h 3945987"/>
              <a:gd name="connsiteX0" fmla="*/ 1852758 w 3794618"/>
              <a:gd name="connsiteY0" fmla="*/ 0 h 3984195"/>
              <a:gd name="connsiteX1" fmla="*/ 3392010 w 3794618"/>
              <a:gd name="connsiteY1" fmla="*/ 532621 h 3984195"/>
              <a:gd name="connsiteX2" fmla="*/ 3790485 w 3794618"/>
              <a:gd name="connsiteY2" fmla="*/ 2014658 h 3984195"/>
              <a:gd name="connsiteX3" fmla="*/ 3229767 w 3794618"/>
              <a:gd name="connsiteY3" fmla="*/ 2641280 h 3984195"/>
              <a:gd name="connsiteX4" fmla="*/ 3236208 w 3794618"/>
              <a:gd name="connsiteY4" fmla="*/ 3495392 h 3984195"/>
              <a:gd name="connsiteX5" fmla="*/ 3193299 w 3794618"/>
              <a:gd name="connsiteY5" fmla="*/ 3610933 h 3984195"/>
              <a:gd name="connsiteX6" fmla="*/ 2986924 w 3794618"/>
              <a:gd name="connsiteY6" fmla="*/ 3785558 h 3984195"/>
              <a:gd name="connsiteX7" fmla="*/ 2574174 w 3794618"/>
              <a:gd name="connsiteY7" fmla="*/ 3680783 h 3984195"/>
              <a:gd name="connsiteX8" fmla="*/ 2497974 w 3794618"/>
              <a:gd name="connsiteY8" fmla="*/ 3464883 h 3984195"/>
              <a:gd name="connsiteX9" fmla="*/ 2604202 w 3794618"/>
              <a:gd name="connsiteY9" fmla="*/ 3349623 h 3984195"/>
              <a:gd name="connsiteX10" fmla="*/ 2604361 w 3794618"/>
              <a:gd name="connsiteY10" fmla="*/ 3138442 h 3984195"/>
              <a:gd name="connsiteX11" fmla="*/ 2215309 w 3794618"/>
              <a:gd name="connsiteY11" fmla="*/ 2966297 h 3984195"/>
              <a:gd name="connsiteX12" fmla="*/ 1653424 w 3794618"/>
              <a:gd name="connsiteY12" fmla="*/ 3029908 h 3984195"/>
              <a:gd name="connsiteX13" fmla="*/ 1351799 w 3794618"/>
              <a:gd name="connsiteY13" fmla="*/ 3201358 h 3984195"/>
              <a:gd name="connsiteX14" fmla="*/ 1313699 w 3794618"/>
              <a:gd name="connsiteY14" fmla="*/ 3493458 h 3984195"/>
              <a:gd name="connsiteX15" fmla="*/ 1548649 w 3794618"/>
              <a:gd name="connsiteY15" fmla="*/ 3696658 h 3984195"/>
              <a:gd name="connsiteX16" fmla="*/ 1542299 w 3794618"/>
              <a:gd name="connsiteY16" fmla="*/ 3947483 h 3984195"/>
              <a:gd name="connsiteX17" fmla="*/ 875549 w 3794618"/>
              <a:gd name="connsiteY17" fmla="*/ 3972883 h 3984195"/>
              <a:gd name="connsiteX18" fmla="*/ 609089 w 3794618"/>
              <a:gd name="connsiteY18" fmla="*/ 3850460 h 3984195"/>
              <a:gd name="connsiteX19" fmla="*/ 488967 w 3794618"/>
              <a:gd name="connsiteY19" fmla="*/ 3696180 h 3984195"/>
              <a:gd name="connsiteX20" fmla="*/ 491375 w 3794618"/>
              <a:gd name="connsiteY20" fmla="*/ 2629173 h 3984195"/>
              <a:gd name="connsiteX21" fmla="*/ 2061 w 3794618"/>
              <a:gd name="connsiteY21" fmla="*/ 2087684 h 3984195"/>
              <a:gd name="connsiteX22" fmla="*/ 385618 w 3794618"/>
              <a:gd name="connsiteY22" fmla="*/ 535156 h 3984195"/>
              <a:gd name="connsiteX23" fmla="*/ 1852758 w 3794618"/>
              <a:gd name="connsiteY23" fmla="*/ 0 h 3984195"/>
              <a:gd name="connsiteX0" fmla="*/ 1852758 w 3841785"/>
              <a:gd name="connsiteY0" fmla="*/ 0 h 3984195"/>
              <a:gd name="connsiteX1" fmla="*/ 3392010 w 3841785"/>
              <a:gd name="connsiteY1" fmla="*/ 532621 h 3984195"/>
              <a:gd name="connsiteX2" fmla="*/ 3838562 w 3841785"/>
              <a:gd name="connsiteY2" fmla="*/ 1640197 h 3984195"/>
              <a:gd name="connsiteX3" fmla="*/ 3229767 w 3841785"/>
              <a:gd name="connsiteY3" fmla="*/ 2641280 h 3984195"/>
              <a:gd name="connsiteX4" fmla="*/ 3236208 w 3841785"/>
              <a:gd name="connsiteY4" fmla="*/ 3495392 h 3984195"/>
              <a:gd name="connsiteX5" fmla="*/ 3193299 w 3841785"/>
              <a:gd name="connsiteY5" fmla="*/ 3610933 h 3984195"/>
              <a:gd name="connsiteX6" fmla="*/ 2986924 w 3841785"/>
              <a:gd name="connsiteY6" fmla="*/ 3785558 h 3984195"/>
              <a:gd name="connsiteX7" fmla="*/ 2574174 w 3841785"/>
              <a:gd name="connsiteY7" fmla="*/ 3680783 h 3984195"/>
              <a:gd name="connsiteX8" fmla="*/ 2497974 w 3841785"/>
              <a:gd name="connsiteY8" fmla="*/ 3464883 h 3984195"/>
              <a:gd name="connsiteX9" fmla="*/ 2604202 w 3841785"/>
              <a:gd name="connsiteY9" fmla="*/ 3349623 h 3984195"/>
              <a:gd name="connsiteX10" fmla="*/ 2604361 w 3841785"/>
              <a:gd name="connsiteY10" fmla="*/ 3138442 h 3984195"/>
              <a:gd name="connsiteX11" fmla="*/ 2215309 w 3841785"/>
              <a:gd name="connsiteY11" fmla="*/ 2966297 h 3984195"/>
              <a:gd name="connsiteX12" fmla="*/ 1653424 w 3841785"/>
              <a:gd name="connsiteY12" fmla="*/ 3029908 h 3984195"/>
              <a:gd name="connsiteX13" fmla="*/ 1351799 w 3841785"/>
              <a:gd name="connsiteY13" fmla="*/ 3201358 h 3984195"/>
              <a:gd name="connsiteX14" fmla="*/ 1313699 w 3841785"/>
              <a:gd name="connsiteY14" fmla="*/ 3493458 h 3984195"/>
              <a:gd name="connsiteX15" fmla="*/ 1548649 w 3841785"/>
              <a:gd name="connsiteY15" fmla="*/ 3696658 h 3984195"/>
              <a:gd name="connsiteX16" fmla="*/ 1542299 w 3841785"/>
              <a:gd name="connsiteY16" fmla="*/ 3947483 h 3984195"/>
              <a:gd name="connsiteX17" fmla="*/ 875549 w 3841785"/>
              <a:gd name="connsiteY17" fmla="*/ 3972883 h 3984195"/>
              <a:gd name="connsiteX18" fmla="*/ 609089 w 3841785"/>
              <a:gd name="connsiteY18" fmla="*/ 3850460 h 3984195"/>
              <a:gd name="connsiteX19" fmla="*/ 488967 w 3841785"/>
              <a:gd name="connsiteY19" fmla="*/ 3696180 h 3984195"/>
              <a:gd name="connsiteX20" fmla="*/ 491375 w 3841785"/>
              <a:gd name="connsiteY20" fmla="*/ 2629173 h 3984195"/>
              <a:gd name="connsiteX21" fmla="*/ 2061 w 3841785"/>
              <a:gd name="connsiteY21" fmla="*/ 2087684 h 3984195"/>
              <a:gd name="connsiteX22" fmla="*/ 385618 w 3841785"/>
              <a:gd name="connsiteY22" fmla="*/ 535156 h 3984195"/>
              <a:gd name="connsiteX23" fmla="*/ 1852758 w 3841785"/>
              <a:gd name="connsiteY23" fmla="*/ 0 h 3984195"/>
              <a:gd name="connsiteX0" fmla="*/ 1852758 w 3841783"/>
              <a:gd name="connsiteY0" fmla="*/ 0 h 3984195"/>
              <a:gd name="connsiteX1" fmla="*/ 3392010 w 3841783"/>
              <a:gd name="connsiteY1" fmla="*/ 532621 h 3984195"/>
              <a:gd name="connsiteX2" fmla="*/ 3838562 w 3841783"/>
              <a:gd name="connsiteY2" fmla="*/ 1640197 h 3984195"/>
              <a:gd name="connsiteX3" fmla="*/ 3229767 w 3841783"/>
              <a:gd name="connsiteY3" fmla="*/ 2641280 h 3984195"/>
              <a:gd name="connsiteX4" fmla="*/ 3236208 w 3841783"/>
              <a:gd name="connsiteY4" fmla="*/ 3495392 h 3984195"/>
              <a:gd name="connsiteX5" fmla="*/ 3193299 w 3841783"/>
              <a:gd name="connsiteY5" fmla="*/ 3610933 h 3984195"/>
              <a:gd name="connsiteX6" fmla="*/ 2986924 w 3841783"/>
              <a:gd name="connsiteY6" fmla="*/ 3785558 h 3984195"/>
              <a:gd name="connsiteX7" fmla="*/ 2574174 w 3841783"/>
              <a:gd name="connsiteY7" fmla="*/ 3680783 h 3984195"/>
              <a:gd name="connsiteX8" fmla="*/ 2497974 w 3841783"/>
              <a:gd name="connsiteY8" fmla="*/ 3464883 h 3984195"/>
              <a:gd name="connsiteX9" fmla="*/ 2604202 w 3841783"/>
              <a:gd name="connsiteY9" fmla="*/ 3349623 h 3984195"/>
              <a:gd name="connsiteX10" fmla="*/ 2604361 w 3841783"/>
              <a:gd name="connsiteY10" fmla="*/ 3138442 h 3984195"/>
              <a:gd name="connsiteX11" fmla="*/ 2215309 w 3841783"/>
              <a:gd name="connsiteY11" fmla="*/ 2966297 h 3984195"/>
              <a:gd name="connsiteX12" fmla="*/ 1653424 w 3841783"/>
              <a:gd name="connsiteY12" fmla="*/ 3029908 h 3984195"/>
              <a:gd name="connsiteX13" fmla="*/ 1351799 w 3841783"/>
              <a:gd name="connsiteY13" fmla="*/ 3201358 h 3984195"/>
              <a:gd name="connsiteX14" fmla="*/ 1313699 w 3841783"/>
              <a:gd name="connsiteY14" fmla="*/ 3493458 h 3984195"/>
              <a:gd name="connsiteX15" fmla="*/ 1548649 w 3841783"/>
              <a:gd name="connsiteY15" fmla="*/ 3696658 h 3984195"/>
              <a:gd name="connsiteX16" fmla="*/ 1542299 w 3841783"/>
              <a:gd name="connsiteY16" fmla="*/ 3947483 h 3984195"/>
              <a:gd name="connsiteX17" fmla="*/ 875549 w 3841783"/>
              <a:gd name="connsiteY17" fmla="*/ 3972883 h 3984195"/>
              <a:gd name="connsiteX18" fmla="*/ 609089 w 3841783"/>
              <a:gd name="connsiteY18" fmla="*/ 3850460 h 3984195"/>
              <a:gd name="connsiteX19" fmla="*/ 488967 w 3841783"/>
              <a:gd name="connsiteY19" fmla="*/ 3696180 h 3984195"/>
              <a:gd name="connsiteX20" fmla="*/ 491375 w 3841783"/>
              <a:gd name="connsiteY20" fmla="*/ 2629173 h 3984195"/>
              <a:gd name="connsiteX21" fmla="*/ 2061 w 3841783"/>
              <a:gd name="connsiteY21" fmla="*/ 2087684 h 3984195"/>
              <a:gd name="connsiteX22" fmla="*/ 385618 w 3841783"/>
              <a:gd name="connsiteY22" fmla="*/ 535156 h 3984195"/>
              <a:gd name="connsiteX23" fmla="*/ 1852758 w 3841783"/>
              <a:gd name="connsiteY23" fmla="*/ 0 h 3984195"/>
              <a:gd name="connsiteX0" fmla="*/ 1852758 w 3838568"/>
              <a:gd name="connsiteY0" fmla="*/ 0 h 3984195"/>
              <a:gd name="connsiteX1" fmla="*/ 3392010 w 3838568"/>
              <a:gd name="connsiteY1" fmla="*/ 532621 h 3984195"/>
              <a:gd name="connsiteX2" fmla="*/ 3838562 w 3838568"/>
              <a:gd name="connsiteY2" fmla="*/ 1640197 h 3984195"/>
              <a:gd name="connsiteX3" fmla="*/ 3229767 w 3838568"/>
              <a:gd name="connsiteY3" fmla="*/ 2641280 h 3984195"/>
              <a:gd name="connsiteX4" fmla="*/ 3236208 w 3838568"/>
              <a:gd name="connsiteY4" fmla="*/ 3495392 h 3984195"/>
              <a:gd name="connsiteX5" fmla="*/ 3193299 w 3838568"/>
              <a:gd name="connsiteY5" fmla="*/ 3610933 h 3984195"/>
              <a:gd name="connsiteX6" fmla="*/ 2986924 w 3838568"/>
              <a:gd name="connsiteY6" fmla="*/ 3785558 h 3984195"/>
              <a:gd name="connsiteX7" fmla="*/ 2574174 w 3838568"/>
              <a:gd name="connsiteY7" fmla="*/ 3680783 h 3984195"/>
              <a:gd name="connsiteX8" fmla="*/ 2497974 w 3838568"/>
              <a:gd name="connsiteY8" fmla="*/ 3464883 h 3984195"/>
              <a:gd name="connsiteX9" fmla="*/ 2604202 w 3838568"/>
              <a:gd name="connsiteY9" fmla="*/ 3349623 h 3984195"/>
              <a:gd name="connsiteX10" fmla="*/ 2604361 w 3838568"/>
              <a:gd name="connsiteY10" fmla="*/ 3138442 h 3984195"/>
              <a:gd name="connsiteX11" fmla="*/ 2215309 w 3838568"/>
              <a:gd name="connsiteY11" fmla="*/ 2966297 h 3984195"/>
              <a:gd name="connsiteX12" fmla="*/ 1653424 w 3838568"/>
              <a:gd name="connsiteY12" fmla="*/ 3029908 h 3984195"/>
              <a:gd name="connsiteX13" fmla="*/ 1351799 w 3838568"/>
              <a:gd name="connsiteY13" fmla="*/ 3201358 h 3984195"/>
              <a:gd name="connsiteX14" fmla="*/ 1313699 w 3838568"/>
              <a:gd name="connsiteY14" fmla="*/ 3493458 h 3984195"/>
              <a:gd name="connsiteX15" fmla="*/ 1548649 w 3838568"/>
              <a:gd name="connsiteY15" fmla="*/ 3696658 h 3984195"/>
              <a:gd name="connsiteX16" fmla="*/ 1542299 w 3838568"/>
              <a:gd name="connsiteY16" fmla="*/ 3947483 h 3984195"/>
              <a:gd name="connsiteX17" fmla="*/ 875549 w 3838568"/>
              <a:gd name="connsiteY17" fmla="*/ 3972883 h 3984195"/>
              <a:gd name="connsiteX18" fmla="*/ 609089 w 3838568"/>
              <a:gd name="connsiteY18" fmla="*/ 3850460 h 3984195"/>
              <a:gd name="connsiteX19" fmla="*/ 488967 w 3838568"/>
              <a:gd name="connsiteY19" fmla="*/ 3696180 h 3984195"/>
              <a:gd name="connsiteX20" fmla="*/ 491375 w 3838568"/>
              <a:gd name="connsiteY20" fmla="*/ 2629173 h 3984195"/>
              <a:gd name="connsiteX21" fmla="*/ 2061 w 3838568"/>
              <a:gd name="connsiteY21" fmla="*/ 2087684 h 3984195"/>
              <a:gd name="connsiteX22" fmla="*/ 385618 w 3838568"/>
              <a:gd name="connsiteY22" fmla="*/ 535156 h 3984195"/>
              <a:gd name="connsiteX23" fmla="*/ 1852758 w 3838568"/>
              <a:gd name="connsiteY23" fmla="*/ 0 h 3984195"/>
              <a:gd name="connsiteX0" fmla="*/ 1909857 w 3895668"/>
              <a:gd name="connsiteY0" fmla="*/ 0 h 3984195"/>
              <a:gd name="connsiteX1" fmla="*/ 3449109 w 3895668"/>
              <a:gd name="connsiteY1" fmla="*/ 532621 h 3984195"/>
              <a:gd name="connsiteX2" fmla="*/ 3895661 w 3895668"/>
              <a:gd name="connsiteY2" fmla="*/ 1640197 h 3984195"/>
              <a:gd name="connsiteX3" fmla="*/ 3286866 w 3895668"/>
              <a:gd name="connsiteY3" fmla="*/ 2641280 h 3984195"/>
              <a:gd name="connsiteX4" fmla="*/ 3293307 w 3895668"/>
              <a:gd name="connsiteY4" fmla="*/ 3495392 h 3984195"/>
              <a:gd name="connsiteX5" fmla="*/ 3250398 w 3895668"/>
              <a:gd name="connsiteY5" fmla="*/ 3610933 h 3984195"/>
              <a:gd name="connsiteX6" fmla="*/ 3044023 w 3895668"/>
              <a:gd name="connsiteY6" fmla="*/ 3785558 h 3984195"/>
              <a:gd name="connsiteX7" fmla="*/ 2631273 w 3895668"/>
              <a:gd name="connsiteY7" fmla="*/ 3680783 h 3984195"/>
              <a:gd name="connsiteX8" fmla="*/ 2555073 w 3895668"/>
              <a:gd name="connsiteY8" fmla="*/ 3464883 h 3984195"/>
              <a:gd name="connsiteX9" fmla="*/ 2661301 w 3895668"/>
              <a:gd name="connsiteY9" fmla="*/ 3349623 h 3984195"/>
              <a:gd name="connsiteX10" fmla="*/ 2661460 w 3895668"/>
              <a:gd name="connsiteY10" fmla="*/ 3138442 h 3984195"/>
              <a:gd name="connsiteX11" fmla="*/ 2272408 w 3895668"/>
              <a:gd name="connsiteY11" fmla="*/ 2966297 h 3984195"/>
              <a:gd name="connsiteX12" fmla="*/ 1710523 w 3895668"/>
              <a:gd name="connsiteY12" fmla="*/ 3029908 h 3984195"/>
              <a:gd name="connsiteX13" fmla="*/ 1408898 w 3895668"/>
              <a:gd name="connsiteY13" fmla="*/ 3201358 h 3984195"/>
              <a:gd name="connsiteX14" fmla="*/ 1370798 w 3895668"/>
              <a:gd name="connsiteY14" fmla="*/ 3493458 h 3984195"/>
              <a:gd name="connsiteX15" fmla="*/ 1605748 w 3895668"/>
              <a:gd name="connsiteY15" fmla="*/ 3696658 h 3984195"/>
              <a:gd name="connsiteX16" fmla="*/ 1599398 w 3895668"/>
              <a:gd name="connsiteY16" fmla="*/ 3947483 h 3984195"/>
              <a:gd name="connsiteX17" fmla="*/ 932648 w 3895668"/>
              <a:gd name="connsiteY17" fmla="*/ 3972883 h 3984195"/>
              <a:gd name="connsiteX18" fmla="*/ 666188 w 3895668"/>
              <a:gd name="connsiteY18" fmla="*/ 3850460 h 3984195"/>
              <a:gd name="connsiteX19" fmla="*/ 546066 w 3895668"/>
              <a:gd name="connsiteY19" fmla="*/ 3696180 h 3984195"/>
              <a:gd name="connsiteX20" fmla="*/ 548474 w 3895668"/>
              <a:gd name="connsiteY20" fmla="*/ 2629173 h 3984195"/>
              <a:gd name="connsiteX21" fmla="*/ 1468 w 3895668"/>
              <a:gd name="connsiteY21" fmla="*/ 1483962 h 3984195"/>
              <a:gd name="connsiteX22" fmla="*/ 442717 w 3895668"/>
              <a:gd name="connsiteY22" fmla="*/ 535156 h 3984195"/>
              <a:gd name="connsiteX23" fmla="*/ 1909857 w 3895668"/>
              <a:gd name="connsiteY23" fmla="*/ 0 h 3984195"/>
              <a:gd name="connsiteX0" fmla="*/ 1908396 w 3894207"/>
              <a:gd name="connsiteY0" fmla="*/ 0 h 3984195"/>
              <a:gd name="connsiteX1" fmla="*/ 3447648 w 3894207"/>
              <a:gd name="connsiteY1" fmla="*/ 532621 h 3984195"/>
              <a:gd name="connsiteX2" fmla="*/ 3894200 w 3894207"/>
              <a:gd name="connsiteY2" fmla="*/ 1640197 h 3984195"/>
              <a:gd name="connsiteX3" fmla="*/ 3285405 w 3894207"/>
              <a:gd name="connsiteY3" fmla="*/ 2641280 h 3984195"/>
              <a:gd name="connsiteX4" fmla="*/ 3291846 w 3894207"/>
              <a:gd name="connsiteY4" fmla="*/ 3495392 h 3984195"/>
              <a:gd name="connsiteX5" fmla="*/ 3248937 w 3894207"/>
              <a:gd name="connsiteY5" fmla="*/ 3610933 h 3984195"/>
              <a:gd name="connsiteX6" fmla="*/ 3042562 w 3894207"/>
              <a:gd name="connsiteY6" fmla="*/ 3785558 h 3984195"/>
              <a:gd name="connsiteX7" fmla="*/ 2629812 w 3894207"/>
              <a:gd name="connsiteY7" fmla="*/ 3680783 h 3984195"/>
              <a:gd name="connsiteX8" fmla="*/ 2553612 w 3894207"/>
              <a:gd name="connsiteY8" fmla="*/ 3464883 h 3984195"/>
              <a:gd name="connsiteX9" fmla="*/ 2659840 w 3894207"/>
              <a:gd name="connsiteY9" fmla="*/ 3349623 h 3984195"/>
              <a:gd name="connsiteX10" fmla="*/ 2659999 w 3894207"/>
              <a:gd name="connsiteY10" fmla="*/ 3138442 h 3984195"/>
              <a:gd name="connsiteX11" fmla="*/ 2270947 w 3894207"/>
              <a:gd name="connsiteY11" fmla="*/ 2966297 h 3984195"/>
              <a:gd name="connsiteX12" fmla="*/ 1709062 w 3894207"/>
              <a:gd name="connsiteY12" fmla="*/ 3029908 h 3984195"/>
              <a:gd name="connsiteX13" fmla="*/ 1407437 w 3894207"/>
              <a:gd name="connsiteY13" fmla="*/ 3201358 h 3984195"/>
              <a:gd name="connsiteX14" fmla="*/ 1369337 w 3894207"/>
              <a:gd name="connsiteY14" fmla="*/ 3493458 h 3984195"/>
              <a:gd name="connsiteX15" fmla="*/ 1604287 w 3894207"/>
              <a:gd name="connsiteY15" fmla="*/ 3696658 h 3984195"/>
              <a:gd name="connsiteX16" fmla="*/ 1597937 w 3894207"/>
              <a:gd name="connsiteY16" fmla="*/ 3947483 h 3984195"/>
              <a:gd name="connsiteX17" fmla="*/ 931187 w 3894207"/>
              <a:gd name="connsiteY17" fmla="*/ 3972883 h 3984195"/>
              <a:gd name="connsiteX18" fmla="*/ 664727 w 3894207"/>
              <a:gd name="connsiteY18" fmla="*/ 3850460 h 3984195"/>
              <a:gd name="connsiteX19" fmla="*/ 544605 w 3894207"/>
              <a:gd name="connsiteY19" fmla="*/ 3696180 h 3984195"/>
              <a:gd name="connsiteX20" fmla="*/ 547013 w 3894207"/>
              <a:gd name="connsiteY20" fmla="*/ 2629173 h 3984195"/>
              <a:gd name="connsiteX21" fmla="*/ 7 w 3894207"/>
              <a:gd name="connsiteY21" fmla="*/ 1483962 h 3984195"/>
              <a:gd name="connsiteX22" fmla="*/ 441256 w 3894207"/>
              <a:gd name="connsiteY22" fmla="*/ 535156 h 3984195"/>
              <a:gd name="connsiteX23" fmla="*/ 1908396 w 3894207"/>
              <a:gd name="connsiteY23" fmla="*/ 0 h 3984195"/>
              <a:gd name="connsiteX0" fmla="*/ 1908396 w 3894207"/>
              <a:gd name="connsiteY0" fmla="*/ 0 h 3984195"/>
              <a:gd name="connsiteX1" fmla="*/ 3447648 w 3894207"/>
              <a:gd name="connsiteY1" fmla="*/ 532621 h 3984195"/>
              <a:gd name="connsiteX2" fmla="*/ 3894200 w 3894207"/>
              <a:gd name="connsiteY2" fmla="*/ 1640197 h 3984195"/>
              <a:gd name="connsiteX3" fmla="*/ 3285405 w 3894207"/>
              <a:gd name="connsiteY3" fmla="*/ 2641280 h 3984195"/>
              <a:gd name="connsiteX4" fmla="*/ 3291846 w 3894207"/>
              <a:gd name="connsiteY4" fmla="*/ 3495392 h 3984195"/>
              <a:gd name="connsiteX5" fmla="*/ 3248937 w 3894207"/>
              <a:gd name="connsiteY5" fmla="*/ 3610933 h 3984195"/>
              <a:gd name="connsiteX6" fmla="*/ 3042562 w 3894207"/>
              <a:gd name="connsiteY6" fmla="*/ 3785558 h 3984195"/>
              <a:gd name="connsiteX7" fmla="*/ 2629812 w 3894207"/>
              <a:gd name="connsiteY7" fmla="*/ 3680783 h 3984195"/>
              <a:gd name="connsiteX8" fmla="*/ 2553612 w 3894207"/>
              <a:gd name="connsiteY8" fmla="*/ 3464883 h 3984195"/>
              <a:gd name="connsiteX9" fmla="*/ 2659840 w 3894207"/>
              <a:gd name="connsiteY9" fmla="*/ 3349623 h 3984195"/>
              <a:gd name="connsiteX10" fmla="*/ 2659999 w 3894207"/>
              <a:gd name="connsiteY10" fmla="*/ 3138442 h 3984195"/>
              <a:gd name="connsiteX11" fmla="*/ 2270947 w 3894207"/>
              <a:gd name="connsiteY11" fmla="*/ 2966297 h 3984195"/>
              <a:gd name="connsiteX12" fmla="*/ 1709062 w 3894207"/>
              <a:gd name="connsiteY12" fmla="*/ 3029908 h 3984195"/>
              <a:gd name="connsiteX13" fmla="*/ 1407437 w 3894207"/>
              <a:gd name="connsiteY13" fmla="*/ 3201358 h 3984195"/>
              <a:gd name="connsiteX14" fmla="*/ 1369337 w 3894207"/>
              <a:gd name="connsiteY14" fmla="*/ 3493458 h 3984195"/>
              <a:gd name="connsiteX15" fmla="*/ 1604287 w 3894207"/>
              <a:gd name="connsiteY15" fmla="*/ 3696658 h 3984195"/>
              <a:gd name="connsiteX16" fmla="*/ 1597937 w 3894207"/>
              <a:gd name="connsiteY16" fmla="*/ 3947483 h 3984195"/>
              <a:gd name="connsiteX17" fmla="*/ 931187 w 3894207"/>
              <a:gd name="connsiteY17" fmla="*/ 3972883 h 3984195"/>
              <a:gd name="connsiteX18" fmla="*/ 664727 w 3894207"/>
              <a:gd name="connsiteY18" fmla="*/ 3850460 h 3984195"/>
              <a:gd name="connsiteX19" fmla="*/ 544605 w 3894207"/>
              <a:gd name="connsiteY19" fmla="*/ 3696180 h 3984195"/>
              <a:gd name="connsiteX20" fmla="*/ 547013 w 3894207"/>
              <a:gd name="connsiteY20" fmla="*/ 2629173 h 3984195"/>
              <a:gd name="connsiteX21" fmla="*/ 7 w 3894207"/>
              <a:gd name="connsiteY21" fmla="*/ 1483962 h 3984195"/>
              <a:gd name="connsiteX22" fmla="*/ 441256 w 3894207"/>
              <a:gd name="connsiteY22" fmla="*/ 535156 h 3984195"/>
              <a:gd name="connsiteX23" fmla="*/ 1908396 w 3894207"/>
              <a:gd name="connsiteY23" fmla="*/ 0 h 3984195"/>
              <a:gd name="connsiteX0" fmla="*/ 1908396 w 3894207"/>
              <a:gd name="connsiteY0" fmla="*/ 34884 h 4019079"/>
              <a:gd name="connsiteX1" fmla="*/ 3447648 w 3894207"/>
              <a:gd name="connsiteY1" fmla="*/ 567505 h 4019079"/>
              <a:gd name="connsiteX2" fmla="*/ 3894200 w 3894207"/>
              <a:gd name="connsiteY2" fmla="*/ 1675081 h 4019079"/>
              <a:gd name="connsiteX3" fmla="*/ 3285405 w 3894207"/>
              <a:gd name="connsiteY3" fmla="*/ 2676164 h 4019079"/>
              <a:gd name="connsiteX4" fmla="*/ 3291846 w 3894207"/>
              <a:gd name="connsiteY4" fmla="*/ 3530276 h 4019079"/>
              <a:gd name="connsiteX5" fmla="*/ 3248937 w 3894207"/>
              <a:gd name="connsiteY5" fmla="*/ 3645817 h 4019079"/>
              <a:gd name="connsiteX6" fmla="*/ 3042562 w 3894207"/>
              <a:gd name="connsiteY6" fmla="*/ 3820442 h 4019079"/>
              <a:gd name="connsiteX7" fmla="*/ 2629812 w 3894207"/>
              <a:gd name="connsiteY7" fmla="*/ 3715667 h 4019079"/>
              <a:gd name="connsiteX8" fmla="*/ 2553612 w 3894207"/>
              <a:gd name="connsiteY8" fmla="*/ 3499767 h 4019079"/>
              <a:gd name="connsiteX9" fmla="*/ 2659840 w 3894207"/>
              <a:gd name="connsiteY9" fmla="*/ 3384507 h 4019079"/>
              <a:gd name="connsiteX10" fmla="*/ 2659999 w 3894207"/>
              <a:gd name="connsiteY10" fmla="*/ 3173326 h 4019079"/>
              <a:gd name="connsiteX11" fmla="*/ 2270947 w 3894207"/>
              <a:gd name="connsiteY11" fmla="*/ 3001181 h 4019079"/>
              <a:gd name="connsiteX12" fmla="*/ 1709062 w 3894207"/>
              <a:gd name="connsiteY12" fmla="*/ 3064792 h 4019079"/>
              <a:gd name="connsiteX13" fmla="*/ 1407437 w 3894207"/>
              <a:gd name="connsiteY13" fmla="*/ 3236242 h 4019079"/>
              <a:gd name="connsiteX14" fmla="*/ 1369337 w 3894207"/>
              <a:gd name="connsiteY14" fmla="*/ 3528342 h 4019079"/>
              <a:gd name="connsiteX15" fmla="*/ 1604287 w 3894207"/>
              <a:gd name="connsiteY15" fmla="*/ 3731542 h 4019079"/>
              <a:gd name="connsiteX16" fmla="*/ 1597937 w 3894207"/>
              <a:gd name="connsiteY16" fmla="*/ 3982367 h 4019079"/>
              <a:gd name="connsiteX17" fmla="*/ 931187 w 3894207"/>
              <a:gd name="connsiteY17" fmla="*/ 4007767 h 4019079"/>
              <a:gd name="connsiteX18" fmla="*/ 664727 w 3894207"/>
              <a:gd name="connsiteY18" fmla="*/ 3885344 h 4019079"/>
              <a:gd name="connsiteX19" fmla="*/ 544605 w 3894207"/>
              <a:gd name="connsiteY19" fmla="*/ 3731064 h 4019079"/>
              <a:gd name="connsiteX20" fmla="*/ 547013 w 3894207"/>
              <a:gd name="connsiteY20" fmla="*/ 2664057 h 4019079"/>
              <a:gd name="connsiteX21" fmla="*/ 7 w 3894207"/>
              <a:gd name="connsiteY21" fmla="*/ 1518846 h 4019079"/>
              <a:gd name="connsiteX22" fmla="*/ 1908396 w 3894207"/>
              <a:gd name="connsiteY22" fmla="*/ 34884 h 4019079"/>
              <a:gd name="connsiteX0" fmla="*/ 1908396 w 3894207"/>
              <a:gd name="connsiteY0" fmla="*/ 0 h 3984195"/>
              <a:gd name="connsiteX1" fmla="*/ 3894200 w 3894207"/>
              <a:gd name="connsiteY1" fmla="*/ 1640197 h 3984195"/>
              <a:gd name="connsiteX2" fmla="*/ 3285405 w 3894207"/>
              <a:gd name="connsiteY2" fmla="*/ 2641280 h 3984195"/>
              <a:gd name="connsiteX3" fmla="*/ 3291846 w 3894207"/>
              <a:gd name="connsiteY3" fmla="*/ 3495392 h 3984195"/>
              <a:gd name="connsiteX4" fmla="*/ 3248937 w 3894207"/>
              <a:gd name="connsiteY4" fmla="*/ 3610933 h 3984195"/>
              <a:gd name="connsiteX5" fmla="*/ 3042562 w 3894207"/>
              <a:gd name="connsiteY5" fmla="*/ 3785558 h 3984195"/>
              <a:gd name="connsiteX6" fmla="*/ 2629812 w 3894207"/>
              <a:gd name="connsiteY6" fmla="*/ 3680783 h 3984195"/>
              <a:gd name="connsiteX7" fmla="*/ 2553612 w 3894207"/>
              <a:gd name="connsiteY7" fmla="*/ 3464883 h 3984195"/>
              <a:gd name="connsiteX8" fmla="*/ 2659840 w 3894207"/>
              <a:gd name="connsiteY8" fmla="*/ 3349623 h 3984195"/>
              <a:gd name="connsiteX9" fmla="*/ 2659999 w 3894207"/>
              <a:gd name="connsiteY9" fmla="*/ 3138442 h 3984195"/>
              <a:gd name="connsiteX10" fmla="*/ 2270947 w 3894207"/>
              <a:gd name="connsiteY10" fmla="*/ 2966297 h 3984195"/>
              <a:gd name="connsiteX11" fmla="*/ 1709062 w 3894207"/>
              <a:gd name="connsiteY11" fmla="*/ 3029908 h 3984195"/>
              <a:gd name="connsiteX12" fmla="*/ 1407437 w 3894207"/>
              <a:gd name="connsiteY12" fmla="*/ 3201358 h 3984195"/>
              <a:gd name="connsiteX13" fmla="*/ 1369337 w 3894207"/>
              <a:gd name="connsiteY13" fmla="*/ 3493458 h 3984195"/>
              <a:gd name="connsiteX14" fmla="*/ 1604287 w 3894207"/>
              <a:gd name="connsiteY14" fmla="*/ 3696658 h 3984195"/>
              <a:gd name="connsiteX15" fmla="*/ 1597937 w 3894207"/>
              <a:gd name="connsiteY15" fmla="*/ 3947483 h 3984195"/>
              <a:gd name="connsiteX16" fmla="*/ 931187 w 3894207"/>
              <a:gd name="connsiteY16" fmla="*/ 3972883 h 3984195"/>
              <a:gd name="connsiteX17" fmla="*/ 664727 w 3894207"/>
              <a:gd name="connsiteY17" fmla="*/ 3850460 h 3984195"/>
              <a:gd name="connsiteX18" fmla="*/ 544605 w 3894207"/>
              <a:gd name="connsiteY18" fmla="*/ 3696180 h 3984195"/>
              <a:gd name="connsiteX19" fmla="*/ 547013 w 3894207"/>
              <a:gd name="connsiteY19" fmla="*/ 2629173 h 3984195"/>
              <a:gd name="connsiteX20" fmla="*/ 7 w 3894207"/>
              <a:gd name="connsiteY20" fmla="*/ 1483962 h 3984195"/>
              <a:gd name="connsiteX21" fmla="*/ 1908396 w 3894207"/>
              <a:gd name="connsiteY21" fmla="*/ 0 h 3984195"/>
              <a:gd name="connsiteX0" fmla="*/ 1908396 w 3894207"/>
              <a:gd name="connsiteY0" fmla="*/ 19 h 3984214"/>
              <a:gd name="connsiteX1" fmla="*/ 3894200 w 3894207"/>
              <a:gd name="connsiteY1" fmla="*/ 1640216 h 3984214"/>
              <a:gd name="connsiteX2" fmla="*/ 3285405 w 3894207"/>
              <a:gd name="connsiteY2" fmla="*/ 2641299 h 3984214"/>
              <a:gd name="connsiteX3" fmla="*/ 3291846 w 3894207"/>
              <a:gd name="connsiteY3" fmla="*/ 3495411 h 3984214"/>
              <a:gd name="connsiteX4" fmla="*/ 3248937 w 3894207"/>
              <a:gd name="connsiteY4" fmla="*/ 3610952 h 3984214"/>
              <a:gd name="connsiteX5" fmla="*/ 3042562 w 3894207"/>
              <a:gd name="connsiteY5" fmla="*/ 3785577 h 3984214"/>
              <a:gd name="connsiteX6" fmla="*/ 2629812 w 3894207"/>
              <a:gd name="connsiteY6" fmla="*/ 3680802 h 3984214"/>
              <a:gd name="connsiteX7" fmla="*/ 2553612 w 3894207"/>
              <a:gd name="connsiteY7" fmla="*/ 3464902 h 3984214"/>
              <a:gd name="connsiteX8" fmla="*/ 2659840 w 3894207"/>
              <a:gd name="connsiteY8" fmla="*/ 3349642 h 3984214"/>
              <a:gd name="connsiteX9" fmla="*/ 2659999 w 3894207"/>
              <a:gd name="connsiteY9" fmla="*/ 3138461 h 3984214"/>
              <a:gd name="connsiteX10" fmla="*/ 2270947 w 3894207"/>
              <a:gd name="connsiteY10" fmla="*/ 2966316 h 3984214"/>
              <a:gd name="connsiteX11" fmla="*/ 1709062 w 3894207"/>
              <a:gd name="connsiteY11" fmla="*/ 3029927 h 3984214"/>
              <a:gd name="connsiteX12" fmla="*/ 1407437 w 3894207"/>
              <a:gd name="connsiteY12" fmla="*/ 3201377 h 3984214"/>
              <a:gd name="connsiteX13" fmla="*/ 1369337 w 3894207"/>
              <a:gd name="connsiteY13" fmla="*/ 3493477 h 3984214"/>
              <a:gd name="connsiteX14" fmla="*/ 1604287 w 3894207"/>
              <a:gd name="connsiteY14" fmla="*/ 3696677 h 3984214"/>
              <a:gd name="connsiteX15" fmla="*/ 1597937 w 3894207"/>
              <a:gd name="connsiteY15" fmla="*/ 3947502 h 3984214"/>
              <a:gd name="connsiteX16" fmla="*/ 931187 w 3894207"/>
              <a:gd name="connsiteY16" fmla="*/ 3972902 h 3984214"/>
              <a:gd name="connsiteX17" fmla="*/ 664727 w 3894207"/>
              <a:gd name="connsiteY17" fmla="*/ 3850479 h 3984214"/>
              <a:gd name="connsiteX18" fmla="*/ 544605 w 3894207"/>
              <a:gd name="connsiteY18" fmla="*/ 3696199 h 3984214"/>
              <a:gd name="connsiteX19" fmla="*/ 547013 w 3894207"/>
              <a:gd name="connsiteY19" fmla="*/ 2629192 h 3984214"/>
              <a:gd name="connsiteX20" fmla="*/ 7 w 3894207"/>
              <a:gd name="connsiteY20" fmla="*/ 1483981 h 3984214"/>
              <a:gd name="connsiteX21" fmla="*/ 1908396 w 3894207"/>
              <a:gd name="connsiteY21" fmla="*/ 19 h 3984214"/>
              <a:gd name="connsiteX0" fmla="*/ 1908396 w 3918244"/>
              <a:gd name="connsiteY0" fmla="*/ 113 h 3984308"/>
              <a:gd name="connsiteX1" fmla="*/ 3918238 w 3918244"/>
              <a:gd name="connsiteY1" fmla="*/ 1411049 h 3984308"/>
              <a:gd name="connsiteX2" fmla="*/ 3285405 w 3918244"/>
              <a:gd name="connsiteY2" fmla="*/ 2641393 h 3984308"/>
              <a:gd name="connsiteX3" fmla="*/ 3291846 w 3918244"/>
              <a:gd name="connsiteY3" fmla="*/ 3495505 h 3984308"/>
              <a:gd name="connsiteX4" fmla="*/ 3248937 w 3918244"/>
              <a:gd name="connsiteY4" fmla="*/ 3611046 h 3984308"/>
              <a:gd name="connsiteX5" fmla="*/ 3042562 w 3918244"/>
              <a:gd name="connsiteY5" fmla="*/ 3785671 h 3984308"/>
              <a:gd name="connsiteX6" fmla="*/ 2629812 w 3918244"/>
              <a:gd name="connsiteY6" fmla="*/ 3680896 h 3984308"/>
              <a:gd name="connsiteX7" fmla="*/ 2553612 w 3918244"/>
              <a:gd name="connsiteY7" fmla="*/ 3464996 h 3984308"/>
              <a:gd name="connsiteX8" fmla="*/ 2659840 w 3918244"/>
              <a:gd name="connsiteY8" fmla="*/ 3349736 h 3984308"/>
              <a:gd name="connsiteX9" fmla="*/ 2659999 w 3918244"/>
              <a:gd name="connsiteY9" fmla="*/ 3138555 h 3984308"/>
              <a:gd name="connsiteX10" fmla="*/ 2270947 w 3918244"/>
              <a:gd name="connsiteY10" fmla="*/ 2966410 h 3984308"/>
              <a:gd name="connsiteX11" fmla="*/ 1709062 w 3918244"/>
              <a:gd name="connsiteY11" fmla="*/ 3030021 h 3984308"/>
              <a:gd name="connsiteX12" fmla="*/ 1407437 w 3918244"/>
              <a:gd name="connsiteY12" fmla="*/ 3201471 h 3984308"/>
              <a:gd name="connsiteX13" fmla="*/ 1369337 w 3918244"/>
              <a:gd name="connsiteY13" fmla="*/ 3493571 h 3984308"/>
              <a:gd name="connsiteX14" fmla="*/ 1604287 w 3918244"/>
              <a:gd name="connsiteY14" fmla="*/ 3696771 h 3984308"/>
              <a:gd name="connsiteX15" fmla="*/ 1597937 w 3918244"/>
              <a:gd name="connsiteY15" fmla="*/ 3947596 h 3984308"/>
              <a:gd name="connsiteX16" fmla="*/ 931187 w 3918244"/>
              <a:gd name="connsiteY16" fmla="*/ 3972996 h 3984308"/>
              <a:gd name="connsiteX17" fmla="*/ 664727 w 3918244"/>
              <a:gd name="connsiteY17" fmla="*/ 3850573 h 3984308"/>
              <a:gd name="connsiteX18" fmla="*/ 544605 w 3918244"/>
              <a:gd name="connsiteY18" fmla="*/ 3696293 h 3984308"/>
              <a:gd name="connsiteX19" fmla="*/ 547013 w 3918244"/>
              <a:gd name="connsiteY19" fmla="*/ 2629286 h 3984308"/>
              <a:gd name="connsiteX20" fmla="*/ 7 w 3918244"/>
              <a:gd name="connsiteY20" fmla="*/ 1484075 h 3984308"/>
              <a:gd name="connsiteX21" fmla="*/ 1908396 w 3918244"/>
              <a:gd name="connsiteY21" fmla="*/ 113 h 3984308"/>
              <a:gd name="connsiteX0" fmla="*/ 1908396 w 3918244"/>
              <a:gd name="connsiteY0" fmla="*/ 106 h 3984301"/>
              <a:gd name="connsiteX1" fmla="*/ 3918238 w 3918244"/>
              <a:gd name="connsiteY1" fmla="*/ 1411042 h 3984301"/>
              <a:gd name="connsiteX2" fmla="*/ 3285405 w 3918244"/>
              <a:gd name="connsiteY2" fmla="*/ 2641386 h 3984301"/>
              <a:gd name="connsiteX3" fmla="*/ 3291846 w 3918244"/>
              <a:gd name="connsiteY3" fmla="*/ 3495498 h 3984301"/>
              <a:gd name="connsiteX4" fmla="*/ 3248937 w 3918244"/>
              <a:gd name="connsiteY4" fmla="*/ 3611039 h 3984301"/>
              <a:gd name="connsiteX5" fmla="*/ 3042562 w 3918244"/>
              <a:gd name="connsiteY5" fmla="*/ 3785664 h 3984301"/>
              <a:gd name="connsiteX6" fmla="*/ 2629812 w 3918244"/>
              <a:gd name="connsiteY6" fmla="*/ 3680889 h 3984301"/>
              <a:gd name="connsiteX7" fmla="*/ 2553612 w 3918244"/>
              <a:gd name="connsiteY7" fmla="*/ 3464989 h 3984301"/>
              <a:gd name="connsiteX8" fmla="*/ 2659840 w 3918244"/>
              <a:gd name="connsiteY8" fmla="*/ 3349729 h 3984301"/>
              <a:gd name="connsiteX9" fmla="*/ 2659999 w 3918244"/>
              <a:gd name="connsiteY9" fmla="*/ 3138548 h 3984301"/>
              <a:gd name="connsiteX10" fmla="*/ 2270947 w 3918244"/>
              <a:gd name="connsiteY10" fmla="*/ 2966403 h 3984301"/>
              <a:gd name="connsiteX11" fmla="*/ 1709062 w 3918244"/>
              <a:gd name="connsiteY11" fmla="*/ 3030014 h 3984301"/>
              <a:gd name="connsiteX12" fmla="*/ 1407437 w 3918244"/>
              <a:gd name="connsiteY12" fmla="*/ 3201464 h 3984301"/>
              <a:gd name="connsiteX13" fmla="*/ 1369337 w 3918244"/>
              <a:gd name="connsiteY13" fmla="*/ 3493564 h 3984301"/>
              <a:gd name="connsiteX14" fmla="*/ 1604287 w 3918244"/>
              <a:gd name="connsiteY14" fmla="*/ 3696764 h 3984301"/>
              <a:gd name="connsiteX15" fmla="*/ 1597937 w 3918244"/>
              <a:gd name="connsiteY15" fmla="*/ 3947589 h 3984301"/>
              <a:gd name="connsiteX16" fmla="*/ 931187 w 3918244"/>
              <a:gd name="connsiteY16" fmla="*/ 3972989 h 3984301"/>
              <a:gd name="connsiteX17" fmla="*/ 664727 w 3918244"/>
              <a:gd name="connsiteY17" fmla="*/ 3850566 h 3984301"/>
              <a:gd name="connsiteX18" fmla="*/ 544605 w 3918244"/>
              <a:gd name="connsiteY18" fmla="*/ 3696286 h 3984301"/>
              <a:gd name="connsiteX19" fmla="*/ 547013 w 3918244"/>
              <a:gd name="connsiteY19" fmla="*/ 2629279 h 3984301"/>
              <a:gd name="connsiteX20" fmla="*/ 7 w 3918244"/>
              <a:gd name="connsiteY20" fmla="*/ 1484068 h 3984301"/>
              <a:gd name="connsiteX21" fmla="*/ 1908396 w 3918244"/>
              <a:gd name="connsiteY21" fmla="*/ 106 h 3984301"/>
              <a:gd name="connsiteX0" fmla="*/ 1908396 w 3918244"/>
              <a:gd name="connsiteY0" fmla="*/ 217 h 3984412"/>
              <a:gd name="connsiteX1" fmla="*/ 3918238 w 3918244"/>
              <a:gd name="connsiteY1" fmla="*/ 1411153 h 3984412"/>
              <a:gd name="connsiteX2" fmla="*/ 3285405 w 3918244"/>
              <a:gd name="connsiteY2" fmla="*/ 2641497 h 3984412"/>
              <a:gd name="connsiteX3" fmla="*/ 3291846 w 3918244"/>
              <a:gd name="connsiteY3" fmla="*/ 3495609 h 3984412"/>
              <a:gd name="connsiteX4" fmla="*/ 3248937 w 3918244"/>
              <a:gd name="connsiteY4" fmla="*/ 3611150 h 3984412"/>
              <a:gd name="connsiteX5" fmla="*/ 3042562 w 3918244"/>
              <a:gd name="connsiteY5" fmla="*/ 3785775 h 3984412"/>
              <a:gd name="connsiteX6" fmla="*/ 2629812 w 3918244"/>
              <a:gd name="connsiteY6" fmla="*/ 3681000 h 3984412"/>
              <a:gd name="connsiteX7" fmla="*/ 2553612 w 3918244"/>
              <a:gd name="connsiteY7" fmla="*/ 3465100 h 3984412"/>
              <a:gd name="connsiteX8" fmla="*/ 2659840 w 3918244"/>
              <a:gd name="connsiteY8" fmla="*/ 3349840 h 3984412"/>
              <a:gd name="connsiteX9" fmla="*/ 2659999 w 3918244"/>
              <a:gd name="connsiteY9" fmla="*/ 3138659 h 3984412"/>
              <a:gd name="connsiteX10" fmla="*/ 2270947 w 3918244"/>
              <a:gd name="connsiteY10" fmla="*/ 2966514 h 3984412"/>
              <a:gd name="connsiteX11" fmla="*/ 1709062 w 3918244"/>
              <a:gd name="connsiteY11" fmla="*/ 3030125 h 3984412"/>
              <a:gd name="connsiteX12" fmla="*/ 1407437 w 3918244"/>
              <a:gd name="connsiteY12" fmla="*/ 3201575 h 3984412"/>
              <a:gd name="connsiteX13" fmla="*/ 1369337 w 3918244"/>
              <a:gd name="connsiteY13" fmla="*/ 3493675 h 3984412"/>
              <a:gd name="connsiteX14" fmla="*/ 1604287 w 3918244"/>
              <a:gd name="connsiteY14" fmla="*/ 3696875 h 3984412"/>
              <a:gd name="connsiteX15" fmla="*/ 1597937 w 3918244"/>
              <a:gd name="connsiteY15" fmla="*/ 3947700 h 3984412"/>
              <a:gd name="connsiteX16" fmla="*/ 931187 w 3918244"/>
              <a:gd name="connsiteY16" fmla="*/ 3973100 h 3984412"/>
              <a:gd name="connsiteX17" fmla="*/ 664727 w 3918244"/>
              <a:gd name="connsiteY17" fmla="*/ 3850677 h 3984412"/>
              <a:gd name="connsiteX18" fmla="*/ 544605 w 3918244"/>
              <a:gd name="connsiteY18" fmla="*/ 3696397 h 3984412"/>
              <a:gd name="connsiteX19" fmla="*/ 547013 w 3918244"/>
              <a:gd name="connsiteY19" fmla="*/ 2629390 h 3984412"/>
              <a:gd name="connsiteX20" fmla="*/ 7 w 3918244"/>
              <a:gd name="connsiteY20" fmla="*/ 1484179 h 3984412"/>
              <a:gd name="connsiteX21" fmla="*/ 1908396 w 3918244"/>
              <a:gd name="connsiteY21" fmla="*/ 217 h 3984412"/>
              <a:gd name="connsiteX0" fmla="*/ 1908494 w 3918342"/>
              <a:gd name="connsiteY0" fmla="*/ 217 h 3984412"/>
              <a:gd name="connsiteX1" fmla="*/ 3918336 w 3918342"/>
              <a:gd name="connsiteY1" fmla="*/ 1411153 h 3984412"/>
              <a:gd name="connsiteX2" fmla="*/ 3285503 w 3918342"/>
              <a:gd name="connsiteY2" fmla="*/ 2641497 h 3984412"/>
              <a:gd name="connsiteX3" fmla="*/ 3291944 w 3918342"/>
              <a:gd name="connsiteY3" fmla="*/ 3495609 h 3984412"/>
              <a:gd name="connsiteX4" fmla="*/ 3249035 w 3918342"/>
              <a:gd name="connsiteY4" fmla="*/ 3611150 h 3984412"/>
              <a:gd name="connsiteX5" fmla="*/ 3042660 w 3918342"/>
              <a:gd name="connsiteY5" fmla="*/ 3785775 h 3984412"/>
              <a:gd name="connsiteX6" fmla="*/ 2629910 w 3918342"/>
              <a:gd name="connsiteY6" fmla="*/ 3681000 h 3984412"/>
              <a:gd name="connsiteX7" fmla="*/ 2553710 w 3918342"/>
              <a:gd name="connsiteY7" fmla="*/ 3465100 h 3984412"/>
              <a:gd name="connsiteX8" fmla="*/ 2659938 w 3918342"/>
              <a:gd name="connsiteY8" fmla="*/ 3349840 h 3984412"/>
              <a:gd name="connsiteX9" fmla="*/ 2660097 w 3918342"/>
              <a:gd name="connsiteY9" fmla="*/ 3138659 h 3984412"/>
              <a:gd name="connsiteX10" fmla="*/ 2271045 w 3918342"/>
              <a:gd name="connsiteY10" fmla="*/ 2966514 h 3984412"/>
              <a:gd name="connsiteX11" fmla="*/ 1709160 w 3918342"/>
              <a:gd name="connsiteY11" fmla="*/ 3030125 h 3984412"/>
              <a:gd name="connsiteX12" fmla="*/ 1407535 w 3918342"/>
              <a:gd name="connsiteY12" fmla="*/ 3201575 h 3984412"/>
              <a:gd name="connsiteX13" fmla="*/ 1369435 w 3918342"/>
              <a:gd name="connsiteY13" fmla="*/ 3493675 h 3984412"/>
              <a:gd name="connsiteX14" fmla="*/ 1604385 w 3918342"/>
              <a:gd name="connsiteY14" fmla="*/ 3696875 h 3984412"/>
              <a:gd name="connsiteX15" fmla="*/ 1598035 w 3918342"/>
              <a:gd name="connsiteY15" fmla="*/ 3947700 h 3984412"/>
              <a:gd name="connsiteX16" fmla="*/ 931285 w 3918342"/>
              <a:gd name="connsiteY16" fmla="*/ 3973100 h 3984412"/>
              <a:gd name="connsiteX17" fmla="*/ 664825 w 3918342"/>
              <a:gd name="connsiteY17" fmla="*/ 3850677 h 3984412"/>
              <a:gd name="connsiteX18" fmla="*/ 544703 w 3918342"/>
              <a:gd name="connsiteY18" fmla="*/ 3696397 h 3984412"/>
              <a:gd name="connsiteX19" fmla="*/ 547111 w 3918342"/>
              <a:gd name="connsiteY19" fmla="*/ 2629390 h 3984412"/>
              <a:gd name="connsiteX20" fmla="*/ 105 w 3918342"/>
              <a:gd name="connsiteY20" fmla="*/ 1484179 h 3984412"/>
              <a:gd name="connsiteX21" fmla="*/ 1908494 w 3918342"/>
              <a:gd name="connsiteY21" fmla="*/ 217 h 3984412"/>
              <a:gd name="connsiteX0" fmla="*/ 1908496 w 3918344"/>
              <a:gd name="connsiteY0" fmla="*/ 217 h 3984412"/>
              <a:gd name="connsiteX1" fmla="*/ 3918338 w 3918344"/>
              <a:gd name="connsiteY1" fmla="*/ 1411153 h 3984412"/>
              <a:gd name="connsiteX2" fmla="*/ 3285505 w 3918344"/>
              <a:gd name="connsiteY2" fmla="*/ 2641497 h 3984412"/>
              <a:gd name="connsiteX3" fmla="*/ 3291946 w 3918344"/>
              <a:gd name="connsiteY3" fmla="*/ 3495609 h 3984412"/>
              <a:gd name="connsiteX4" fmla="*/ 3249037 w 3918344"/>
              <a:gd name="connsiteY4" fmla="*/ 3611150 h 3984412"/>
              <a:gd name="connsiteX5" fmla="*/ 3042662 w 3918344"/>
              <a:gd name="connsiteY5" fmla="*/ 3785775 h 3984412"/>
              <a:gd name="connsiteX6" fmla="*/ 2629912 w 3918344"/>
              <a:gd name="connsiteY6" fmla="*/ 3681000 h 3984412"/>
              <a:gd name="connsiteX7" fmla="*/ 2553712 w 3918344"/>
              <a:gd name="connsiteY7" fmla="*/ 3465100 h 3984412"/>
              <a:gd name="connsiteX8" fmla="*/ 2659940 w 3918344"/>
              <a:gd name="connsiteY8" fmla="*/ 3349840 h 3984412"/>
              <a:gd name="connsiteX9" fmla="*/ 2660099 w 3918344"/>
              <a:gd name="connsiteY9" fmla="*/ 3138659 h 3984412"/>
              <a:gd name="connsiteX10" fmla="*/ 2271047 w 3918344"/>
              <a:gd name="connsiteY10" fmla="*/ 2966514 h 3984412"/>
              <a:gd name="connsiteX11" fmla="*/ 1709162 w 3918344"/>
              <a:gd name="connsiteY11" fmla="*/ 3030125 h 3984412"/>
              <a:gd name="connsiteX12" fmla="*/ 1407537 w 3918344"/>
              <a:gd name="connsiteY12" fmla="*/ 3201575 h 3984412"/>
              <a:gd name="connsiteX13" fmla="*/ 1369437 w 3918344"/>
              <a:gd name="connsiteY13" fmla="*/ 3493675 h 3984412"/>
              <a:gd name="connsiteX14" fmla="*/ 1604387 w 3918344"/>
              <a:gd name="connsiteY14" fmla="*/ 3696875 h 3984412"/>
              <a:gd name="connsiteX15" fmla="*/ 1598037 w 3918344"/>
              <a:gd name="connsiteY15" fmla="*/ 3947700 h 3984412"/>
              <a:gd name="connsiteX16" fmla="*/ 931287 w 3918344"/>
              <a:gd name="connsiteY16" fmla="*/ 3973100 h 3984412"/>
              <a:gd name="connsiteX17" fmla="*/ 664827 w 3918344"/>
              <a:gd name="connsiteY17" fmla="*/ 3850677 h 3984412"/>
              <a:gd name="connsiteX18" fmla="*/ 544705 w 3918344"/>
              <a:gd name="connsiteY18" fmla="*/ 3696397 h 3984412"/>
              <a:gd name="connsiteX19" fmla="*/ 547113 w 3918344"/>
              <a:gd name="connsiteY19" fmla="*/ 2629390 h 3984412"/>
              <a:gd name="connsiteX20" fmla="*/ 107 w 3918344"/>
              <a:gd name="connsiteY20" fmla="*/ 1484179 h 3984412"/>
              <a:gd name="connsiteX21" fmla="*/ 1908496 w 3918344"/>
              <a:gd name="connsiteY21" fmla="*/ 217 h 3984412"/>
              <a:gd name="connsiteX0" fmla="*/ 1908496 w 3918344"/>
              <a:gd name="connsiteY0" fmla="*/ 217 h 3984412"/>
              <a:gd name="connsiteX1" fmla="*/ 3918338 w 3918344"/>
              <a:gd name="connsiteY1" fmla="*/ 1411153 h 3984412"/>
              <a:gd name="connsiteX2" fmla="*/ 3285505 w 3918344"/>
              <a:gd name="connsiteY2" fmla="*/ 2641497 h 3984412"/>
              <a:gd name="connsiteX3" fmla="*/ 3291946 w 3918344"/>
              <a:gd name="connsiteY3" fmla="*/ 3495609 h 3984412"/>
              <a:gd name="connsiteX4" fmla="*/ 3249037 w 3918344"/>
              <a:gd name="connsiteY4" fmla="*/ 3611150 h 3984412"/>
              <a:gd name="connsiteX5" fmla="*/ 3042662 w 3918344"/>
              <a:gd name="connsiteY5" fmla="*/ 3785775 h 3984412"/>
              <a:gd name="connsiteX6" fmla="*/ 2629912 w 3918344"/>
              <a:gd name="connsiteY6" fmla="*/ 3681000 h 3984412"/>
              <a:gd name="connsiteX7" fmla="*/ 2553712 w 3918344"/>
              <a:gd name="connsiteY7" fmla="*/ 3465100 h 3984412"/>
              <a:gd name="connsiteX8" fmla="*/ 2659940 w 3918344"/>
              <a:gd name="connsiteY8" fmla="*/ 3349840 h 3984412"/>
              <a:gd name="connsiteX9" fmla="*/ 2660099 w 3918344"/>
              <a:gd name="connsiteY9" fmla="*/ 3138659 h 3984412"/>
              <a:gd name="connsiteX10" fmla="*/ 2271047 w 3918344"/>
              <a:gd name="connsiteY10" fmla="*/ 2966514 h 3984412"/>
              <a:gd name="connsiteX11" fmla="*/ 1709162 w 3918344"/>
              <a:gd name="connsiteY11" fmla="*/ 3030125 h 3984412"/>
              <a:gd name="connsiteX12" fmla="*/ 1407537 w 3918344"/>
              <a:gd name="connsiteY12" fmla="*/ 3201575 h 3984412"/>
              <a:gd name="connsiteX13" fmla="*/ 1369437 w 3918344"/>
              <a:gd name="connsiteY13" fmla="*/ 3493675 h 3984412"/>
              <a:gd name="connsiteX14" fmla="*/ 1604387 w 3918344"/>
              <a:gd name="connsiteY14" fmla="*/ 3696875 h 3984412"/>
              <a:gd name="connsiteX15" fmla="*/ 1598037 w 3918344"/>
              <a:gd name="connsiteY15" fmla="*/ 3947700 h 3984412"/>
              <a:gd name="connsiteX16" fmla="*/ 931287 w 3918344"/>
              <a:gd name="connsiteY16" fmla="*/ 3973100 h 3984412"/>
              <a:gd name="connsiteX17" fmla="*/ 664827 w 3918344"/>
              <a:gd name="connsiteY17" fmla="*/ 3850677 h 3984412"/>
              <a:gd name="connsiteX18" fmla="*/ 544705 w 3918344"/>
              <a:gd name="connsiteY18" fmla="*/ 3696397 h 3984412"/>
              <a:gd name="connsiteX19" fmla="*/ 547113 w 3918344"/>
              <a:gd name="connsiteY19" fmla="*/ 2629390 h 3984412"/>
              <a:gd name="connsiteX20" fmla="*/ 107 w 3918344"/>
              <a:gd name="connsiteY20" fmla="*/ 1484179 h 3984412"/>
              <a:gd name="connsiteX21" fmla="*/ 1908496 w 3918344"/>
              <a:gd name="connsiteY21" fmla="*/ 217 h 3984412"/>
              <a:gd name="connsiteX0" fmla="*/ 1908395 w 3918243"/>
              <a:gd name="connsiteY0" fmla="*/ 217 h 3984412"/>
              <a:gd name="connsiteX1" fmla="*/ 3918237 w 3918243"/>
              <a:gd name="connsiteY1" fmla="*/ 1411153 h 3984412"/>
              <a:gd name="connsiteX2" fmla="*/ 3285404 w 3918243"/>
              <a:gd name="connsiteY2" fmla="*/ 2641497 h 3984412"/>
              <a:gd name="connsiteX3" fmla="*/ 3291845 w 3918243"/>
              <a:gd name="connsiteY3" fmla="*/ 3495609 h 3984412"/>
              <a:gd name="connsiteX4" fmla="*/ 3248936 w 3918243"/>
              <a:gd name="connsiteY4" fmla="*/ 3611150 h 3984412"/>
              <a:gd name="connsiteX5" fmla="*/ 3042561 w 3918243"/>
              <a:gd name="connsiteY5" fmla="*/ 3785775 h 3984412"/>
              <a:gd name="connsiteX6" fmla="*/ 2629811 w 3918243"/>
              <a:gd name="connsiteY6" fmla="*/ 3681000 h 3984412"/>
              <a:gd name="connsiteX7" fmla="*/ 2553611 w 3918243"/>
              <a:gd name="connsiteY7" fmla="*/ 3465100 h 3984412"/>
              <a:gd name="connsiteX8" fmla="*/ 2659839 w 3918243"/>
              <a:gd name="connsiteY8" fmla="*/ 3349840 h 3984412"/>
              <a:gd name="connsiteX9" fmla="*/ 2659998 w 3918243"/>
              <a:gd name="connsiteY9" fmla="*/ 3138659 h 3984412"/>
              <a:gd name="connsiteX10" fmla="*/ 2270946 w 3918243"/>
              <a:gd name="connsiteY10" fmla="*/ 2966514 h 3984412"/>
              <a:gd name="connsiteX11" fmla="*/ 1709061 w 3918243"/>
              <a:gd name="connsiteY11" fmla="*/ 3030125 h 3984412"/>
              <a:gd name="connsiteX12" fmla="*/ 1407436 w 3918243"/>
              <a:gd name="connsiteY12" fmla="*/ 3201575 h 3984412"/>
              <a:gd name="connsiteX13" fmla="*/ 1369336 w 3918243"/>
              <a:gd name="connsiteY13" fmla="*/ 3493675 h 3984412"/>
              <a:gd name="connsiteX14" fmla="*/ 1604286 w 3918243"/>
              <a:gd name="connsiteY14" fmla="*/ 3696875 h 3984412"/>
              <a:gd name="connsiteX15" fmla="*/ 1597936 w 3918243"/>
              <a:gd name="connsiteY15" fmla="*/ 3947700 h 3984412"/>
              <a:gd name="connsiteX16" fmla="*/ 931186 w 3918243"/>
              <a:gd name="connsiteY16" fmla="*/ 3973100 h 3984412"/>
              <a:gd name="connsiteX17" fmla="*/ 664726 w 3918243"/>
              <a:gd name="connsiteY17" fmla="*/ 3850677 h 3984412"/>
              <a:gd name="connsiteX18" fmla="*/ 544604 w 3918243"/>
              <a:gd name="connsiteY18" fmla="*/ 3696397 h 3984412"/>
              <a:gd name="connsiteX19" fmla="*/ 547012 w 3918243"/>
              <a:gd name="connsiteY19" fmla="*/ 2629390 h 3984412"/>
              <a:gd name="connsiteX20" fmla="*/ 6 w 3918243"/>
              <a:gd name="connsiteY20" fmla="*/ 1484179 h 3984412"/>
              <a:gd name="connsiteX21" fmla="*/ 1908395 w 3918243"/>
              <a:gd name="connsiteY21" fmla="*/ 217 h 3984412"/>
              <a:gd name="connsiteX0" fmla="*/ 1908393 w 3918241"/>
              <a:gd name="connsiteY0" fmla="*/ 296 h 3984491"/>
              <a:gd name="connsiteX1" fmla="*/ 3918235 w 3918241"/>
              <a:gd name="connsiteY1" fmla="*/ 1411232 h 3984491"/>
              <a:gd name="connsiteX2" fmla="*/ 3285402 w 3918241"/>
              <a:gd name="connsiteY2" fmla="*/ 2641576 h 3984491"/>
              <a:gd name="connsiteX3" fmla="*/ 3291843 w 3918241"/>
              <a:gd name="connsiteY3" fmla="*/ 3495688 h 3984491"/>
              <a:gd name="connsiteX4" fmla="*/ 3248934 w 3918241"/>
              <a:gd name="connsiteY4" fmla="*/ 3611229 h 3984491"/>
              <a:gd name="connsiteX5" fmla="*/ 3042559 w 3918241"/>
              <a:gd name="connsiteY5" fmla="*/ 3785854 h 3984491"/>
              <a:gd name="connsiteX6" fmla="*/ 2629809 w 3918241"/>
              <a:gd name="connsiteY6" fmla="*/ 3681079 h 3984491"/>
              <a:gd name="connsiteX7" fmla="*/ 2553609 w 3918241"/>
              <a:gd name="connsiteY7" fmla="*/ 3465179 h 3984491"/>
              <a:gd name="connsiteX8" fmla="*/ 2659837 w 3918241"/>
              <a:gd name="connsiteY8" fmla="*/ 3349919 h 3984491"/>
              <a:gd name="connsiteX9" fmla="*/ 2659996 w 3918241"/>
              <a:gd name="connsiteY9" fmla="*/ 3138738 h 3984491"/>
              <a:gd name="connsiteX10" fmla="*/ 2270944 w 3918241"/>
              <a:gd name="connsiteY10" fmla="*/ 2966593 h 3984491"/>
              <a:gd name="connsiteX11" fmla="*/ 1709059 w 3918241"/>
              <a:gd name="connsiteY11" fmla="*/ 3030204 h 3984491"/>
              <a:gd name="connsiteX12" fmla="*/ 1407434 w 3918241"/>
              <a:gd name="connsiteY12" fmla="*/ 3201654 h 3984491"/>
              <a:gd name="connsiteX13" fmla="*/ 1369334 w 3918241"/>
              <a:gd name="connsiteY13" fmla="*/ 3493754 h 3984491"/>
              <a:gd name="connsiteX14" fmla="*/ 1604284 w 3918241"/>
              <a:gd name="connsiteY14" fmla="*/ 3696954 h 3984491"/>
              <a:gd name="connsiteX15" fmla="*/ 1597934 w 3918241"/>
              <a:gd name="connsiteY15" fmla="*/ 3947779 h 3984491"/>
              <a:gd name="connsiteX16" fmla="*/ 931184 w 3918241"/>
              <a:gd name="connsiteY16" fmla="*/ 3973179 h 3984491"/>
              <a:gd name="connsiteX17" fmla="*/ 664724 w 3918241"/>
              <a:gd name="connsiteY17" fmla="*/ 3850756 h 3984491"/>
              <a:gd name="connsiteX18" fmla="*/ 544602 w 3918241"/>
              <a:gd name="connsiteY18" fmla="*/ 3696476 h 3984491"/>
              <a:gd name="connsiteX19" fmla="*/ 547010 w 3918241"/>
              <a:gd name="connsiteY19" fmla="*/ 2629469 h 3984491"/>
              <a:gd name="connsiteX20" fmla="*/ 4 w 3918241"/>
              <a:gd name="connsiteY20" fmla="*/ 1484258 h 3984491"/>
              <a:gd name="connsiteX21" fmla="*/ 1908393 w 3918241"/>
              <a:gd name="connsiteY21" fmla="*/ 296 h 3984491"/>
              <a:gd name="connsiteX0" fmla="*/ 1908393 w 3918489"/>
              <a:gd name="connsiteY0" fmla="*/ 279 h 3984474"/>
              <a:gd name="connsiteX1" fmla="*/ 3918235 w 3918489"/>
              <a:gd name="connsiteY1" fmla="*/ 1411215 h 3984474"/>
              <a:gd name="connsiteX2" fmla="*/ 3285402 w 3918489"/>
              <a:gd name="connsiteY2" fmla="*/ 2641559 h 3984474"/>
              <a:gd name="connsiteX3" fmla="*/ 3291843 w 3918489"/>
              <a:gd name="connsiteY3" fmla="*/ 3495671 h 3984474"/>
              <a:gd name="connsiteX4" fmla="*/ 3248934 w 3918489"/>
              <a:gd name="connsiteY4" fmla="*/ 3611212 h 3984474"/>
              <a:gd name="connsiteX5" fmla="*/ 3042559 w 3918489"/>
              <a:gd name="connsiteY5" fmla="*/ 3785837 h 3984474"/>
              <a:gd name="connsiteX6" fmla="*/ 2629809 w 3918489"/>
              <a:gd name="connsiteY6" fmla="*/ 3681062 h 3984474"/>
              <a:gd name="connsiteX7" fmla="*/ 2553609 w 3918489"/>
              <a:gd name="connsiteY7" fmla="*/ 3465162 h 3984474"/>
              <a:gd name="connsiteX8" fmla="*/ 2659837 w 3918489"/>
              <a:gd name="connsiteY8" fmla="*/ 3349902 h 3984474"/>
              <a:gd name="connsiteX9" fmla="*/ 2659996 w 3918489"/>
              <a:gd name="connsiteY9" fmla="*/ 3138721 h 3984474"/>
              <a:gd name="connsiteX10" fmla="*/ 2270944 w 3918489"/>
              <a:gd name="connsiteY10" fmla="*/ 2966576 h 3984474"/>
              <a:gd name="connsiteX11" fmla="*/ 1709059 w 3918489"/>
              <a:gd name="connsiteY11" fmla="*/ 3030187 h 3984474"/>
              <a:gd name="connsiteX12" fmla="*/ 1407434 w 3918489"/>
              <a:gd name="connsiteY12" fmla="*/ 3201637 h 3984474"/>
              <a:gd name="connsiteX13" fmla="*/ 1369334 w 3918489"/>
              <a:gd name="connsiteY13" fmla="*/ 3493737 h 3984474"/>
              <a:gd name="connsiteX14" fmla="*/ 1604284 w 3918489"/>
              <a:gd name="connsiteY14" fmla="*/ 3696937 h 3984474"/>
              <a:gd name="connsiteX15" fmla="*/ 1597934 w 3918489"/>
              <a:gd name="connsiteY15" fmla="*/ 3947762 h 3984474"/>
              <a:gd name="connsiteX16" fmla="*/ 931184 w 3918489"/>
              <a:gd name="connsiteY16" fmla="*/ 3973162 h 3984474"/>
              <a:gd name="connsiteX17" fmla="*/ 664724 w 3918489"/>
              <a:gd name="connsiteY17" fmla="*/ 3850739 h 3984474"/>
              <a:gd name="connsiteX18" fmla="*/ 544602 w 3918489"/>
              <a:gd name="connsiteY18" fmla="*/ 3696459 h 3984474"/>
              <a:gd name="connsiteX19" fmla="*/ 547010 w 3918489"/>
              <a:gd name="connsiteY19" fmla="*/ 2629452 h 3984474"/>
              <a:gd name="connsiteX20" fmla="*/ 4 w 3918489"/>
              <a:gd name="connsiteY20" fmla="*/ 1484241 h 3984474"/>
              <a:gd name="connsiteX21" fmla="*/ 1908393 w 3918489"/>
              <a:gd name="connsiteY21" fmla="*/ 279 h 3984474"/>
              <a:gd name="connsiteX0" fmla="*/ 1908393 w 3918489"/>
              <a:gd name="connsiteY0" fmla="*/ 279 h 3984474"/>
              <a:gd name="connsiteX1" fmla="*/ 3918235 w 3918489"/>
              <a:gd name="connsiteY1" fmla="*/ 1411215 h 3984474"/>
              <a:gd name="connsiteX2" fmla="*/ 3285402 w 3918489"/>
              <a:gd name="connsiteY2" fmla="*/ 2641559 h 3984474"/>
              <a:gd name="connsiteX3" fmla="*/ 3291843 w 3918489"/>
              <a:gd name="connsiteY3" fmla="*/ 3495671 h 3984474"/>
              <a:gd name="connsiteX4" fmla="*/ 3248934 w 3918489"/>
              <a:gd name="connsiteY4" fmla="*/ 3611212 h 3984474"/>
              <a:gd name="connsiteX5" fmla="*/ 3042559 w 3918489"/>
              <a:gd name="connsiteY5" fmla="*/ 3785837 h 3984474"/>
              <a:gd name="connsiteX6" fmla="*/ 2629809 w 3918489"/>
              <a:gd name="connsiteY6" fmla="*/ 3681062 h 3984474"/>
              <a:gd name="connsiteX7" fmla="*/ 2553609 w 3918489"/>
              <a:gd name="connsiteY7" fmla="*/ 3465162 h 3984474"/>
              <a:gd name="connsiteX8" fmla="*/ 2659837 w 3918489"/>
              <a:gd name="connsiteY8" fmla="*/ 3349902 h 3984474"/>
              <a:gd name="connsiteX9" fmla="*/ 2659996 w 3918489"/>
              <a:gd name="connsiteY9" fmla="*/ 3138721 h 3984474"/>
              <a:gd name="connsiteX10" fmla="*/ 2270944 w 3918489"/>
              <a:gd name="connsiteY10" fmla="*/ 2966576 h 3984474"/>
              <a:gd name="connsiteX11" fmla="*/ 1709059 w 3918489"/>
              <a:gd name="connsiteY11" fmla="*/ 3030187 h 3984474"/>
              <a:gd name="connsiteX12" fmla="*/ 1407434 w 3918489"/>
              <a:gd name="connsiteY12" fmla="*/ 3201637 h 3984474"/>
              <a:gd name="connsiteX13" fmla="*/ 1369334 w 3918489"/>
              <a:gd name="connsiteY13" fmla="*/ 3493737 h 3984474"/>
              <a:gd name="connsiteX14" fmla="*/ 1604284 w 3918489"/>
              <a:gd name="connsiteY14" fmla="*/ 3696937 h 3984474"/>
              <a:gd name="connsiteX15" fmla="*/ 1597934 w 3918489"/>
              <a:gd name="connsiteY15" fmla="*/ 3947762 h 3984474"/>
              <a:gd name="connsiteX16" fmla="*/ 931184 w 3918489"/>
              <a:gd name="connsiteY16" fmla="*/ 3973162 h 3984474"/>
              <a:gd name="connsiteX17" fmla="*/ 664724 w 3918489"/>
              <a:gd name="connsiteY17" fmla="*/ 3850739 h 3984474"/>
              <a:gd name="connsiteX18" fmla="*/ 544602 w 3918489"/>
              <a:gd name="connsiteY18" fmla="*/ 3696459 h 3984474"/>
              <a:gd name="connsiteX19" fmla="*/ 547010 w 3918489"/>
              <a:gd name="connsiteY19" fmla="*/ 2629452 h 3984474"/>
              <a:gd name="connsiteX20" fmla="*/ 4 w 3918489"/>
              <a:gd name="connsiteY20" fmla="*/ 1484241 h 3984474"/>
              <a:gd name="connsiteX21" fmla="*/ 1908393 w 3918489"/>
              <a:gd name="connsiteY21" fmla="*/ 279 h 3984474"/>
              <a:gd name="connsiteX0" fmla="*/ 1908393 w 3918489"/>
              <a:gd name="connsiteY0" fmla="*/ 21 h 3984216"/>
              <a:gd name="connsiteX1" fmla="*/ 3918235 w 3918489"/>
              <a:gd name="connsiteY1" fmla="*/ 1410957 h 3984216"/>
              <a:gd name="connsiteX2" fmla="*/ 3285402 w 3918489"/>
              <a:gd name="connsiteY2" fmla="*/ 2641301 h 3984216"/>
              <a:gd name="connsiteX3" fmla="*/ 3291843 w 3918489"/>
              <a:gd name="connsiteY3" fmla="*/ 3495413 h 3984216"/>
              <a:gd name="connsiteX4" fmla="*/ 3248934 w 3918489"/>
              <a:gd name="connsiteY4" fmla="*/ 3610954 h 3984216"/>
              <a:gd name="connsiteX5" fmla="*/ 3042559 w 3918489"/>
              <a:gd name="connsiteY5" fmla="*/ 3785579 h 3984216"/>
              <a:gd name="connsiteX6" fmla="*/ 2629809 w 3918489"/>
              <a:gd name="connsiteY6" fmla="*/ 3680804 h 3984216"/>
              <a:gd name="connsiteX7" fmla="*/ 2553609 w 3918489"/>
              <a:gd name="connsiteY7" fmla="*/ 3464904 h 3984216"/>
              <a:gd name="connsiteX8" fmla="*/ 2659837 w 3918489"/>
              <a:gd name="connsiteY8" fmla="*/ 3349644 h 3984216"/>
              <a:gd name="connsiteX9" fmla="*/ 2659996 w 3918489"/>
              <a:gd name="connsiteY9" fmla="*/ 3138463 h 3984216"/>
              <a:gd name="connsiteX10" fmla="*/ 2270944 w 3918489"/>
              <a:gd name="connsiteY10" fmla="*/ 2966318 h 3984216"/>
              <a:gd name="connsiteX11" fmla="*/ 1709059 w 3918489"/>
              <a:gd name="connsiteY11" fmla="*/ 3029929 h 3984216"/>
              <a:gd name="connsiteX12" fmla="*/ 1407434 w 3918489"/>
              <a:gd name="connsiteY12" fmla="*/ 3201379 h 3984216"/>
              <a:gd name="connsiteX13" fmla="*/ 1369334 w 3918489"/>
              <a:gd name="connsiteY13" fmla="*/ 3493479 h 3984216"/>
              <a:gd name="connsiteX14" fmla="*/ 1604284 w 3918489"/>
              <a:gd name="connsiteY14" fmla="*/ 3696679 h 3984216"/>
              <a:gd name="connsiteX15" fmla="*/ 1597934 w 3918489"/>
              <a:gd name="connsiteY15" fmla="*/ 3947504 h 3984216"/>
              <a:gd name="connsiteX16" fmla="*/ 931184 w 3918489"/>
              <a:gd name="connsiteY16" fmla="*/ 3972904 h 3984216"/>
              <a:gd name="connsiteX17" fmla="*/ 664724 w 3918489"/>
              <a:gd name="connsiteY17" fmla="*/ 3850481 h 3984216"/>
              <a:gd name="connsiteX18" fmla="*/ 544602 w 3918489"/>
              <a:gd name="connsiteY18" fmla="*/ 3696201 h 3984216"/>
              <a:gd name="connsiteX19" fmla="*/ 547010 w 3918489"/>
              <a:gd name="connsiteY19" fmla="*/ 2629194 h 3984216"/>
              <a:gd name="connsiteX20" fmla="*/ 5 w 3918489"/>
              <a:gd name="connsiteY20" fmla="*/ 1430489 h 3984216"/>
              <a:gd name="connsiteX21" fmla="*/ 1908393 w 3918489"/>
              <a:gd name="connsiteY21" fmla="*/ 21 h 3984216"/>
              <a:gd name="connsiteX0" fmla="*/ 1908393 w 3918489"/>
              <a:gd name="connsiteY0" fmla="*/ 2 h 3984197"/>
              <a:gd name="connsiteX1" fmla="*/ 3918235 w 3918489"/>
              <a:gd name="connsiteY1" fmla="*/ 1433864 h 3984197"/>
              <a:gd name="connsiteX2" fmla="*/ 3285402 w 3918489"/>
              <a:gd name="connsiteY2" fmla="*/ 2641282 h 3984197"/>
              <a:gd name="connsiteX3" fmla="*/ 3291843 w 3918489"/>
              <a:gd name="connsiteY3" fmla="*/ 3495394 h 3984197"/>
              <a:gd name="connsiteX4" fmla="*/ 3248934 w 3918489"/>
              <a:gd name="connsiteY4" fmla="*/ 3610935 h 3984197"/>
              <a:gd name="connsiteX5" fmla="*/ 3042559 w 3918489"/>
              <a:gd name="connsiteY5" fmla="*/ 3785560 h 3984197"/>
              <a:gd name="connsiteX6" fmla="*/ 2629809 w 3918489"/>
              <a:gd name="connsiteY6" fmla="*/ 3680785 h 3984197"/>
              <a:gd name="connsiteX7" fmla="*/ 2553609 w 3918489"/>
              <a:gd name="connsiteY7" fmla="*/ 3464885 h 3984197"/>
              <a:gd name="connsiteX8" fmla="*/ 2659837 w 3918489"/>
              <a:gd name="connsiteY8" fmla="*/ 3349625 h 3984197"/>
              <a:gd name="connsiteX9" fmla="*/ 2659996 w 3918489"/>
              <a:gd name="connsiteY9" fmla="*/ 3138444 h 3984197"/>
              <a:gd name="connsiteX10" fmla="*/ 2270944 w 3918489"/>
              <a:gd name="connsiteY10" fmla="*/ 2966299 h 3984197"/>
              <a:gd name="connsiteX11" fmla="*/ 1709059 w 3918489"/>
              <a:gd name="connsiteY11" fmla="*/ 3029910 h 3984197"/>
              <a:gd name="connsiteX12" fmla="*/ 1407434 w 3918489"/>
              <a:gd name="connsiteY12" fmla="*/ 3201360 h 3984197"/>
              <a:gd name="connsiteX13" fmla="*/ 1369334 w 3918489"/>
              <a:gd name="connsiteY13" fmla="*/ 3493460 h 3984197"/>
              <a:gd name="connsiteX14" fmla="*/ 1604284 w 3918489"/>
              <a:gd name="connsiteY14" fmla="*/ 3696660 h 3984197"/>
              <a:gd name="connsiteX15" fmla="*/ 1597934 w 3918489"/>
              <a:gd name="connsiteY15" fmla="*/ 3947485 h 3984197"/>
              <a:gd name="connsiteX16" fmla="*/ 931184 w 3918489"/>
              <a:gd name="connsiteY16" fmla="*/ 3972885 h 3984197"/>
              <a:gd name="connsiteX17" fmla="*/ 664724 w 3918489"/>
              <a:gd name="connsiteY17" fmla="*/ 3850462 h 3984197"/>
              <a:gd name="connsiteX18" fmla="*/ 544602 w 3918489"/>
              <a:gd name="connsiteY18" fmla="*/ 3696182 h 3984197"/>
              <a:gd name="connsiteX19" fmla="*/ 547010 w 3918489"/>
              <a:gd name="connsiteY19" fmla="*/ 2629175 h 3984197"/>
              <a:gd name="connsiteX20" fmla="*/ 5 w 3918489"/>
              <a:gd name="connsiteY20" fmla="*/ 1430470 h 3984197"/>
              <a:gd name="connsiteX21" fmla="*/ 1908393 w 3918489"/>
              <a:gd name="connsiteY21" fmla="*/ 2 h 3984197"/>
              <a:gd name="connsiteX0" fmla="*/ 1908393 w 3918489"/>
              <a:gd name="connsiteY0" fmla="*/ 2 h 3984197"/>
              <a:gd name="connsiteX1" fmla="*/ 3918235 w 3918489"/>
              <a:gd name="connsiteY1" fmla="*/ 1433864 h 3984197"/>
              <a:gd name="connsiteX2" fmla="*/ 3285402 w 3918489"/>
              <a:gd name="connsiteY2" fmla="*/ 2641282 h 3984197"/>
              <a:gd name="connsiteX3" fmla="*/ 3291843 w 3918489"/>
              <a:gd name="connsiteY3" fmla="*/ 3495394 h 3984197"/>
              <a:gd name="connsiteX4" fmla="*/ 3248934 w 3918489"/>
              <a:gd name="connsiteY4" fmla="*/ 3610935 h 3984197"/>
              <a:gd name="connsiteX5" fmla="*/ 3042559 w 3918489"/>
              <a:gd name="connsiteY5" fmla="*/ 3785560 h 3984197"/>
              <a:gd name="connsiteX6" fmla="*/ 2629809 w 3918489"/>
              <a:gd name="connsiteY6" fmla="*/ 3680785 h 3984197"/>
              <a:gd name="connsiteX7" fmla="*/ 2553609 w 3918489"/>
              <a:gd name="connsiteY7" fmla="*/ 3464885 h 3984197"/>
              <a:gd name="connsiteX8" fmla="*/ 2659837 w 3918489"/>
              <a:gd name="connsiteY8" fmla="*/ 3349625 h 3984197"/>
              <a:gd name="connsiteX9" fmla="*/ 2659996 w 3918489"/>
              <a:gd name="connsiteY9" fmla="*/ 3138444 h 3984197"/>
              <a:gd name="connsiteX10" fmla="*/ 2270944 w 3918489"/>
              <a:gd name="connsiteY10" fmla="*/ 2966299 h 3984197"/>
              <a:gd name="connsiteX11" fmla="*/ 1709059 w 3918489"/>
              <a:gd name="connsiteY11" fmla="*/ 3029910 h 3984197"/>
              <a:gd name="connsiteX12" fmla="*/ 1407434 w 3918489"/>
              <a:gd name="connsiteY12" fmla="*/ 3201360 h 3984197"/>
              <a:gd name="connsiteX13" fmla="*/ 1369334 w 3918489"/>
              <a:gd name="connsiteY13" fmla="*/ 3493460 h 3984197"/>
              <a:gd name="connsiteX14" fmla="*/ 1604284 w 3918489"/>
              <a:gd name="connsiteY14" fmla="*/ 3696660 h 3984197"/>
              <a:gd name="connsiteX15" fmla="*/ 1597934 w 3918489"/>
              <a:gd name="connsiteY15" fmla="*/ 3947485 h 3984197"/>
              <a:gd name="connsiteX16" fmla="*/ 931184 w 3918489"/>
              <a:gd name="connsiteY16" fmla="*/ 3972885 h 3984197"/>
              <a:gd name="connsiteX17" fmla="*/ 664724 w 3918489"/>
              <a:gd name="connsiteY17" fmla="*/ 3850462 h 3984197"/>
              <a:gd name="connsiteX18" fmla="*/ 544602 w 3918489"/>
              <a:gd name="connsiteY18" fmla="*/ 3696182 h 3984197"/>
              <a:gd name="connsiteX19" fmla="*/ 547010 w 3918489"/>
              <a:gd name="connsiteY19" fmla="*/ 2629175 h 3984197"/>
              <a:gd name="connsiteX20" fmla="*/ 5 w 3918489"/>
              <a:gd name="connsiteY20" fmla="*/ 1430470 h 3984197"/>
              <a:gd name="connsiteX21" fmla="*/ 1908393 w 3918489"/>
              <a:gd name="connsiteY21" fmla="*/ 2 h 3984197"/>
              <a:gd name="connsiteX0" fmla="*/ 1908393 w 3918406"/>
              <a:gd name="connsiteY0" fmla="*/ 2 h 3984197"/>
              <a:gd name="connsiteX1" fmla="*/ 3918235 w 3918406"/>
              <a:gd name="connsiteY1" fmla="*/ 1433864 h 3984197"/>
              <a:gd name="connsiteX2" fmla="*/ 3285402 w 3918406"/>
              <a:gd name="connsiteY2" fmla="*/ 2641282 h 3984197"/>
              <a:gd name="connsiteX3" fmla="*/ 3291843 w 3918406"/>
              <a:gd name="connsiteY3" fmla="*/ 3495394 h 3984197"/>
              <a:gd name="connsiteX4" fmla="*/ 3248934 w 3918406"/>
              <a:gd name="connsiteY4" fmla="*/ 3610935 h 3984197"/>
              <a:gd name="connsiteX5" fmla="*/ 3042559 w 3918406"/>
              <a:gd name="connsiteY5" fmla="*/ 3785560 h 3984197"/>
              <a:gd name="connsiteX6" fmla="*/ 2629809 w 3918406"/>
              <a:gd name="connsiteY6" fmla="*/ 3680785 h 3984197"/>
              <a:gd name="connsiteX7" fmla="*/ 2553609 w 3918406"/>
              <a:gd name="connsiteY7" fmla="*/ 3464885 h 3984197"/>
              <a:gd name="connsiteX8" fmla="*/ 2659837 w 3918406"/>
              <a:gd name="connsiteY8" fmla="*/ 3349625 h 3984197"/>
              <a:gd name="connsiteX9" fmla="*/ 2659996 w 3918406"/>
              <a:gd name="connsiteY9" fmla="*/ 3138444 h 3984197"/>
              <a:gd name="connsiteX10" fmla="*/ 2270944 w 3918406"/>
              <a:gd name="connsiteY10" fmla="*/ 2966299 h 3984197"/>
              <a:gd name="connsiteX11" fmla="*/ 1709059 w 3918406"/>
              <a:gd name="connsiteY11" fmla="*/ 3029910 h 3984197"/>
              <a:gd name="connsiteX12" fmla="*/ 1407434 w 3918406"/>
              <a:gd name="connsiteY12" fmla="*/ 3201360 h 3984197"/>
              <a:gd name="connsiteX13" fmla="*/ 1369334 w 3918406"/>
              <a:gd name="connsiteY13" fmla="*/ 3493460 h 3984197"/>
              <a:gd name="connsiteX14" fmla="*/ 1604284 w 3918406"/>
              <a:gd name="connsiteY14" fmla="*/ 3696660 h 3984197"/>
              <a:gd name="connsiteX15" fmla="*/ 1597934 w 3918406"/>
              <a:gd name="connsiteY15" fmla="*/ 3947485 h 3984197"/>
              <a:gd name="connsiteX16" fmla="*/ 931184 w 3918406"/>
              <a:gd name="connsiteY16" fmla="*/ 3972885 h 3984197"/>
              <a:gd name="connsiteX17" fmla="*/ 664724 w 3918406"/>
              <a:gd name="connsiteY17" fmla="*/ 3850462 h 3984197"/>
              <a:gd name="connsiteX18" fmla="*/ 544602 w 3918406"/>
              <a:gd name="connsiteY18" fmla="*/ 3696182 h 3984197"/>
              <a:gd name="connsiteX19" fmla="*/ 547010 w 3918406"/>
              <a:gd name="connsiteY19" fmla="*/ 2629175 h 3984197"/>
              <a:gd name="connsiteX20" fmla="*/ 5 w 3918406"/>
              <a:gd name="connsiteY20" fmla="*/ 1430470 h 3984197"/>
              <a:gd name="connsiteX21" fmla="*/ 1908393 w 3918406"/>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40 w 3918403"/>
              <a:gd name="connsiteY3" fmla="*/ 3495394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40 w 3918403"/>
              <a:gd name="connsiteY3" fmla="*/ 3495394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306263 w 3918403"/>
              <a:gd name="connsiteY3" fmla="*/ 3495394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40 w 3918403"/>
              <a:gd name="connsiteY3" fmla="*/ 351067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7 w 3918403"/>
              <a:gd name="connsiteY3" fmla="*/ 3464826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7 w 3918403"/>
              <a:gd name="connsiteY3" fmla="*/ 3464826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7 w 3918403"/>
              <a:gd name="connsiteY3" fmla="*/ 3464826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301455 w 3918403"/>
              <a:gd name="connsiteY3" fmla="*/ 347628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89435 w 3918403"/>
              <a:gd name="connsiteY3" fmla="*/ 3480110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6 w 3918403"/>
              <a:gd name="connsiteY3" fmla="*/ 3480110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87030 w 3918403"/>
              <a:gd name="connsiteY3" fmla="*/ 347628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32103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20085 w 3918403"/>
              <a:gd name="connsiteY4" fmla="*/ 3637681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20085 w 3918403"/>
              <a:gd name="connsiteY4" fmla="*/ 3637681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198451 w 3918403"/>
              <a:gd name="connsiteY4" fmla="*/ 3668249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198451 w 3918403"/>
              <a:gd name="connsiteY4" fmla="*/ 3668249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54653 w 3964666"/>
              <a:gd name="connsiteY0" fmla="*/ 2 h 3984197"/>
              <a:gd name="connsiteX1" fmla="*/ 3964495 w 3964666"/>
              <a:gd name="connsiteY1" fmla="*/ 1433864 h 3984197"/>
              <a:gd name="connsiteX2" fmla="*/ 3331662 w 3964666"/>
              <a:gd name="connsiteY2" fmla="*/ 2641282 h 3984197"/>
              <a:gd name="connsiteX3" fmla="*/ 3338101 w 3964666"/>
              <a:gd name="connsiteY3" fmla="*/ 3472468 h 3984197"/>
              <a:gd name="connsiteX4" fmla="*/ 3244714 w 3964666"/>
              <a:gd name="connsiteY4" fmla="*/ 3668249 h 3984197"/>
              <a:gd name="connsiteX5" fmla="*/ 3088819 w 3964666"/>
              <a:gd name="connsiteY5" fmla="*/ 3785560 h 3984197"/>
              <a:gd name="connsiteX6" fmla="*/ 2676069 w 3964666"/>
              <a:gd name="connsiteY6" fmla="*/ 3680785 h 3984197"/>
              <a:gd name="connsiteX7" fmla="*/ 2599869 w 3964666"/>
              <a:gd name="connsiteY7" fmla="*/ 3464885 h 3984197"/>
              <a:gd name="connsiteX8" fmla="*/ 2706097 w 3964666"/>
              <a:gd name="connsiteY8" fmla="*/ 3349625 h 3984197"/>
              <a:gd name="connsiteX9" fmla="*/ 2706256 w 3964666"/>
              <a:gd name="connsiteY9" fmla="*/ 3138444 h 3984197"/>
              <a:gd name="connsiteX10" fmla="*/ 2317204 w 3964666"/>
              <a:gd name="connsiteY10" fmla="*/ 2966299 h 3984197"/>
              <a:gd name="connsiteX11" fmla="*/ 1755319 w 3964666"/>
              <a:gd name="connsiteY11" fmla="*/ 3029910 h 3984197"/>
              <a:gd name="connsiteX12" fmla="*/ 1453694 w 3964666"/>
              <a:gd name="connsiteY12" fmla="*/ 3201360 h 3984197"/>
              <a:gd name="connsiteX13" fmla="*/ 1415594 w 3964666"/>
              <a:gd name="connsiteY13" fmla="*/ 3493460 h 3984197"/>
              <a:gd name="connsiteX14" fmla="*/ 1650544 w 3964666"/>
              <a:gd name="connsiteY14" fmla="*/ 3696660 h 3984197"/>
              <a:gd name="connsiteX15" fmla="*/ 1644194 w 3964666"/>
              <a:gd name="connsiteY15" fmla="*/ 3947485 h 3984197"/>
              <a:gd name="connsiteX16" fmla="*/ 977444 w 3964666"/>
              <a:gd name="connsiteY16" fmla="*/ 3972885 h 3984197"/>
              <a:gd name="connsiteX17" fmla="*/ 710984 w 3964666"/>
              <a:gd name="connsiteY17" fmla="*/ 3850462 h 3984197"/>
              <a:gd name="connsiteX18" fmla="*/ 590862 w 3964666"/>
              <a:gd name="connsiteY18" fmla="*/ 3696182 h 3984197"/>
              <a:gd name="connsiteX19" fmla="*/ 593270 w 3964666"/>
              <a:gd name="connsiteY19" fmla="*/ 2655921 h 3984197"/>
              <a:gd name="connsiteX20" fmla="*/ 46265 w 3964666"/>
              <a:gd name="connsiteY20" fmla="*/ 1430470 h 3984197"/>
              <a:gd name="connsiteX21" fmla="*/ 1954653 w 3964666"/>
              <a:gd name="connsiteY21" fmla="*/ 2 h 3984197"/>
              <a:gd name="connsiteX0" fmla="*/ 1954653 w 3964666"/>
              <a:gd name="connsiteY0" fmla="*/ 2 h 3984197"/>
              <a:gd name="connsiteX1" fmla="*/ 3964495 w 3964666"/>
              <a:gd name="connsiteY1" fmla="*/ 1433864 h 3984197"/>
              <a:gd name="connsiteX2" fmla="*/ 3331662 w 3964666"/>
              <a:gd name="connsiteY2" fmla="*/ 2641282 h 3984197"/>
              <a:gd name="connsiteX3" fmla="*/ 3338101 w 3964666"/>
              <a:gd name="connsiteY3" fmla="*/ 3472468 h 3984197"/>
              <a:gd name="connsiteX4" fmla="*/ 3244714 w 3964666"/>
              <a:gd name="connsiteY4" fmla="*/ 3668249 h 3984197"/>
              <a:gd name="connsiteX5" fmla="*/ 3088819 w 3964666"/>
              <a:gd name="connsiteY5" fmla="*/ 3785560 h 3984197"/>
              <a:gd name="connsiteX6" fmla="*/ 2676069 w 3964666"/>
              <a:gd name="connsiteY6" fmla="*/ 3680785 h 3984197"/>
              <a:gd name="connsiteX7" fmla="*/ 2599869 w 3964666"/>
              <a:gd name="connsiteY7" fmla="*/ 3464885 h 3984197"/>
              <a:gd name="connsiteX8" fmla="*/ 2706097 w 3964666"/>
              <a:gd name="connsiteY8" fmla="*/ 3349625 h 3984197"/>
              <a:gd name="connsiteX9" fmla="*/ 2706256 w 3964666"/>
              <a:gd name="connsiteY9" fmla="*/ 3138444 h 3984197"/>
              <a:gd name="connsiteX10" fmla="*/ 2317204 w 3964666"/>
              <a:gd name="connsiteY10" fmla="*/ 2966299 h 3984197"/>
              <a:gd name="connsiteX11" fmla="*/ 1755319 w 3964666"/>
              <a:gd name="connsiteY11" fmla="*/ 3029910 h 3984197"/>
              <a:gd name="connsiteX12" fmla="*/ 1453694 w 3964666"/>
              <a:gd name="connsiteY12" fmla="*/ 3201360 h 3984197"/>
              <a:gd name="connsiteX13" fmla="*/ 1415594 w 3964666"/>
              <a:gd name="connsiteY13" fmla="*/ 3493460 h 3984197"/>
              <a:gd name="connsiteX14" fmla="*/ 1650544 w 3964666"/>
              <a:gd name="connsiteY14" fmla="*/ 3696660 h 3984197"/>
              <a:gd name="connsiteX15" fmla="*/ 1644194 w 3964666"/>
              <a:gd name="connsiteY15" fmla="*/ 3947485 h 3984197"/>
              <a:gd name="connsiteX16" fmla="*/ 977444 w 3964666"/>
              <a:gd name="connsiteY16" fmla="*/ 3972885 h 3984197"/>
              <a:gd name="connsiteX17" fmla="*/ 710984 w 3964666"/>
              <a:gd name="connsiteY17" fmla="*/ 3850462 h 3984197"/>
              <a:gd name="connsiteX18" fmla="*/ 590862 w 3964666"/>
              <a:gd name="connsiteY18" fmla="*/ 3696182 h 3984197"/>
              <a:gd name="connsiteX19" fmla="*/ 593270 w 3964666"/>
              <a:gd name="connsiteY19" fmla="*/ 2640637 h 3984197"/>
              <a:gd name="connsiteX20" fmla="*/ 46265 w 3964666"/>
              <a:gd name="connsiteY20" fmla="*/ 1430470 h 3984197"/>
              <a:gd name="connsiteX21" fmla="*/ 1954653 w 3964666"/>
              <a:gd name="connsiteY21" fmla="*/ 2 h 3984197"/>
              <a:gd name="connsiteX0" fmla="*/ 1954653 w 3964666"/>
              <a:gd name="connsiteY0" fmla="*/ 2 h 3984197"/>
              <a:gd name="connsiteX1" fmla="*/ 3964495 w 3964666"/>
              <a:gd name="connsiteY1" fmla="*/ 1433864 h 3984197"/>
              <a:gd name="connsiteX2" fmla="*/ 3331662 w 3964666"/>
              <a:gd name="connsiteY2" fmla="*/ 2641282 h 3984197"/>
              <a:gd name="connsiteX3" fmla="*/ 3338101 w 3964666"/>
              <a:gd name="connsiteY3" fmla="*/ 3472468 h 3984197"/>
              <a:gd name="connsiteX4" fmla="*/ 3244714 w 3964666"/>
              <a:gd name="connsiteY4" fmla="*/ 3668249 h 3984197"/>
              <a:gd name="connsiteX5" fmla="*/ 3088819 w 3964666"/>
              <a:gd name="connsiteY5" fmla="*/ 3785560 h 3984197"/>
              <a:gd name="connsiteX6" fmla="*/ 2676069 w 3964666"/>
              <a:gd name="connsiteY6" fmla="*/ 3680785 h 3984197"/>
              <a:gd name="connsiteX7" fmla="*/ 2599869 w 3964666"/>
              <a:gd name="connsiteY7" fmla="*/ 3464885 h 3984197"/>
              <a:gd name="connsiteX8" fmla="*/ 2706097 w 3964666"/>
              <a:gd name="connsiteY8" fmla="*/ 3349625 h 3984197"/>
              <a:gd name="connsiteX9" fmla="*/ 2706256 w 3964666"/>
              <a:gd name="connsiteY9" fmla="*/ 3138444 h 3984197"/>
              <a:gd name="connsiteX10" fmla="*/ 2317204 w 3964666"/>
              <a:gd name="connsiteY10" fmla="*/ 2966299 h 3984197"/>
              <a:gd name="connsiteX11" fmla="*/ 1755319 w 3964666"/>
              <a:gd name="connsiteY11" fmla="*/ 3029910 h 3984197"/>
              <a:gd name="connsiteX12" fmla="*/ 1453694 w 3964666"/>
              <a:gd name="connsiteY12" fmla="*/ 3201360 h 3984197"/>
              <a:gd name="connsiteX13" fmla="*/ 1415594 w 3964666"/>
              <a:gd name="connsiteY13" fmla="*/ 3493460 h 3984197"/>
              <a:gd name="connsiteX14" fmla="*/ 1650544 w 3964666"/>
              <a:gd name="connsiteY14" fmla="*/ 3696660 h 3984197"/>
              <a:gd name="connsiteX15" fmla="*/ 1644194 w 3964666"/>
              <a:gd name="connsiteY15" fmla="*/ 3947485 h 3984197"/>
              <a:gd name="connsiteX16" fmla="*/ 977444 w 3964666"/>
              <a:gd name="connsiteY16" fmla="*/ 3972885 h 3984197"/>
              <a:gd name="connsiteX17" fmla="*/ 710984 w 3964666"/>
              <a:gd name="connsiteY17" fmla="*/ 3850462 h 3984197"/>
              <a:gd name="connsiteX18" fmla="*/ 590862 w 3964666"/>
              <a:gd name="connsiteY18" fmla="*/ 3696182 h 3984197"/>
              <a:gd name="connsiteX19" fmla="*/ 593270 w 3964666"/>
              <a:gd name="connsiteY19" fmla="*/ 2652101 h 3984197"/>
              <a:gd name="connsiteX20" fmla="*/ 46265 w 3964666"/>
              <a:gd name="connsiteY20" fmla="*/ 1430470 h 3984197"/>
              <a:gd name="connsiteX21" fmla="*/ 1954653 w 3964666"/>
              <a:gd name="connsiteY21" fmla="*/ 2 h 3984197"/>
              <a:gd name="connsiteX0" fmla="*/ 1908389 w 3918402"/>
              <a:gd name="connsiteY0" fmla="*/ 2 h 3984197"/>
              <a:gd name="connsiteX1" fmla="*/ 3918231 w 3918402"/>
              <a:gd name="connsiteY1" fmla="*/ 1433864 h 3984197"/>
              <a:gd name="connsiteX2" fmla="*/ 3285398 w 3918402"/>
              <a:gd name="connsiteY2" fmla="*/ 2641282 h 3984197"/>
              <a:gd name="connsiteX3" fmla="*/ 3291837 w 3918402"/>
              <a:gd name="connsiteY3" fmla="*/ 3472468 h 3984197"/>
              <a:gd name="connsiteX4" fmla="*/ 3198450 w 3918402"/>
              <a:gd name="connsiteY4" fmla="*/ 3668249 h 3984197"/>
              <a:gd name="connsiteX5" fmla="*/ 3042555 w 3918402"/>
              <a:gd name="connsiteY5" fmla="*/ 3785560 h 3984197"/>
              <a:gd name="connsiteX6" fmla="*/ 2629805 w 3918402"/>
              <a:gd name="connsiteY6" fmla="*/ 3680785 h 3984197"/>
              <a:gd name="connsiteX7" fmla="*/ 2553605 w 3918402"/>
              <a:gd name="connsiteY7" fmla="*/ 3464885 h 3984197"/>
              <a:gd name="connsiteX8" fmla="*/ 2659833 w 3918402"/>
              <a:gd name="connsiteY8" fmla="*/ 3349625 h 3984197"/>
              <a:gd name="connsiteX9" fmla="*/ 2659992 w 3918402"/>
              <a:gd name="connsiteY9" fmla="*/ 3138444 h 3984197"/>
              <a:gd name="connsiteX10" fmla="*/ 2270940 w 3918402"/>
              <a:gd name="connsiteY10" fmla="*/ 2966299 h 3984197"/>
              <a:gd name="connsiteX11" fmla="*/ 1709055 w 3918402"/>
              <a:gd name="connsiteY11" fmla="*/ 3029910 h 3984197"/>
              <a:gd name="connsiteX12" fmla="*/ 1407430 w 3918402"/>
              <a:gd name="connsiteY12" fmla="*/ 3201360 h 3984197"/>
              <a:gd name="connsiteX13" fmla="*/ 1369330 w 3918402"/>
              <a:gd name="connsiteY13" fmla="*/ 3493460 h 3984197"/>
              <a:gd name="connsiteX14" fmla="*/ 1604280 w 3918402"/>
              <a:gd name="connsiteY14" fmla="*/ 3696660 h 3984197"/>
              <a:gd name="connsiteX15" fmla="*/ 1597930 w 3918402"/>
              <a:gd name="connsiteY15" fmla="*/ 3947485 h 3984197"/>
              <a:gd name="connsiteX16" fmla="*/ 931180 w 3918402"/>
              <a:gd name="connsiteY16" fmla="*/ 3972885 h 3984197"/>
              <a:gd name="connsiteX17" fmla="*/ 664720 w 3918402"/>
              <a:gd name="connsiteY17" fmla="*/ 3850462 h 3984197"/>
              <a:gd name="connsiteX18" fmla="*/ 544598 w 3918402"/>
              <a:gd name="connsiteY18" fmla="*/ 3696182 h 3984197"/>
              <a:gd name="connsiteX19" fmla="*/ 547006 w 3918402"/>
              <a:gd name="connsiteY19" fmla="*/ 2652101 h 3984197"/>
              <a:gd name="connsiteX20" fmla="*/ 1 w 3918402"/>
              <a:gd name="connsiteY20" fmla="*/ 1430470 h 3984197"/>
              <a:gd name="connsiteX21" fmla="*/ 1908389 w 3918402"/>
              <a:gd name="connsiteY21" fmla="*/ 2 h 3984197"/>
              <a:gd name="connsiteX0" fmla="*/ 1908389 w 3918402"/>
              <a:gd name="connsiteY0" fmla="*/ 2 h 3984197"/>
              <a:gd name="connsiteX1" fmla="*/ 3918231 w 3918402"/>
              <a:gd name="connsiteY1" fmla="*/ 1433864 h 3984197"/>
              <a:gd name="connsiteX2" fmla="*/ 3285398 w 3918402"/>
              <a:gd name="connsiteY2" fmla="*/ 2641282 h 3984197"/>
              <a:gd name="connsiteX3" fmla="*/ 3291837 w 3918402"/>
              <a:gd name="connsiteY3" fmla="*/ 3472468 h 3984197"/>
              <a:gd name="connsiteX4" fmla="*/ 3198450 w 3918402"/>
              <a:gd name="connsiteY4" fmla="*/ 3668249 h 3984197"/>
              <a:gd name="connsiteX5" fmla="*/ 3042555 w 3918402"/>
              <a:gd name="connsiteY5" fmla="*/ 3785560 h 3984197"/>
              <a:gd name="connsiteX6" fmla="*/ 2629805 w 3918402"/>
              <a:gd name="connsiteY6" fmla="*/ 3680785 h 3984197"/>
              <a:gd name="connsiteX7" fmla="*/ 2553605 w 3918402"/>
              <a:gd name="connsiteY7" fmla="*/ 3464885 h 3984197"/>
              <a:gd name="connsiteX8" fmla="*/ 2659833 w 3918402"/>
              <a:gd name="connsiteY8" fmla="*/ 3349625 h 3984197"/>
              <a:gd name="connsiteX9" fmla="*/ 2659992 w 3918402"/>
              <a:gd name="connsiteY9" fmla="*/ 3138444 h 3984197"/>
              <a:gd name="connsiteX10" fmla="*/ 2270940 w 3918402"/>
              <a:gd name="connsiteY10" fmla="*/ 2966299 h 3984197"/>
              <a:gd name="connsiteX11" fmla="*/ 1709055 w 3918402"/>
              <a:gd name="connsiteY11" fmla="*/ 3029910 h 3984197"/>
              <a:gd name="connsiteX12" fmla="*/ 1407430 w 3918402"/>
              <a:gd name="connsiteY12" fmla="*/ 3201360 h 3984197"/>
              <a:gd name="connsiteX13" fmla="*/ 1369330 w 3918402"/>
              <a:gd name="connsiteY13" fmla="*/ 3493460 h 3984197"/>
              <a:gd name="connsiteX14" fmla="*/ 1604280 w 3918402"/>
              <a:gd name="connsiteY14" fmla="*/ 3696660 h 3984197"/>
              <a:gd name="connsiteX15" fmla="*/ 1597930 w 3918402"/>
              <a:gd name="connsiteY15" fmla="*/ 3947485 h 3984197"/>
              <a:gd name="connsiteX16" fmla="*/ 931180 w 3918402"/>
              <a:gd name="connsiteY16" fmla="*/ 3972885 h 3984197"/>
              <a:gd name="connsiteX17" fmla="*/ 664720 w 3918402"/>
              <a:gd name="connsiteY17" fmla="*/ 3850462 h 3984197"/>
              <a:gd name="connsiteX18" fmla="*/ 544598 w 3918402"/>
              <a:gd name="connsiteY18" fmla="*/ 3696182 h 3984197"/>
              <a:gd name="connsiteX19" fmla="*/ 547006 w 3918402"/>
              <a:gd name="connsiteY19" fmla="*/ 2652101 h 3984197"/>
              <a:gd name="connsiteX20" fmla="*/ 1 w 3918402"/>
              <a:gd name="connsiteY20" fmla="*/ 1430470 h 3984197"/>
              <a:gd name="connsiteX21" fmla="*/ 1908389 w 3918402"/>
              <a:gd name="connsiteY21" fmla="*/ 2 h 3984197"/>
              <a:gd name="connsiteX0" fmla="*/ 1908392 w 3918405"/>
              <a:gd name="connsiteY0" fmla="*/ 2 h 3984197"/>
              <a:gd name="connsiteX1" fmla="*/ 3918234 w 3918405"/>
              <a:gd name="connsiteY1" fmla="*/ 1433864 h 3984197"/>
              <a:gd name="connsiteX2" fmla="*/ 3285401 w 3918405"/>
              <a:gd name="connsiteY2" fmla="*/ 2641282 h 3984197"/>
              <a:gd name="connsiteX3" fmla="*/ 3291840 w 3918405"/>
              <a:gd name="connsiteY3" fmla="*/ 3472468 h 3984197"/>
              <a:gd name="connsiteX4" fmla="*/ 3198453 w 3918405"/>
              <a:gd name="connsiteY4" fmla="*/ 3668249 h 3984197"/>
              <a:gd name="connsiteX5" fmla="*/ 3042558 w 3918405"/>
              <a:gd name="connsiteY5" fmla="*/ 3785560 h 3984197"/>
              <a:gd name="connsiteX6" fmla="*/ 2629808 w 3918405"/>
              <a:gd name="connsiteY6" fmla="*/ 3680785 h 3984197"/>
              <a:gd name="connsiteX7" fmla="*/ 2553608 w 3918405"/>
              <a:gd name="connsiteY7" fmla="*/ 3464885 h 3984197"/>
              <a:gd name="connsiteX8" fmla="*/ 2659836 w 3918405"/>
              <a:gd name="connsiteY8" fmla="*/ 3349625 h 3984197"/>
              <a:gd name="connsiteX9" fmla="*/ 2659995 w 3918405"/>
              <a:gd name="connsiteY9" fmla="*/ 3138444 h 3984197"/>
              <a:gd name="connsiteX10" fmla="*/ 2270943 w 3918405"/>
              <a:gd name="connsiteY10" fmla="*/ 2966299 h 3984197"/>
              <a:gd name="connsiteX11" fmla="*/ 1709058 w 3918405"/>
              <a:gd name="connsiteY11" fmla="*/ 3029910 h 3984197"/>
              <a:gd name="connsiteX12" fmla="*/ 1407433 w 3918405"/>
              <a:gd name="connsiteY12" fmla="*/ 3201360 h 3984197"/>
              <a:gd name="connsiteX13" fmla="*/ 1369333 w 3918405"/>
              <a:gd name="connsiteY13" fmla="*/ 3493460 h 3984197"/>
              <a:gd name="connsiteX14" fmla="*/ 1604283 w 3918405"/>
              <a:gd name="connsiteY14" fmla="*/ 3696660 h 3984197"/>
              <a:gd name="connsiteX15" fmla="*/ 1597933 w 3918405"/>
              <a:gd name="connsiteY15" fmla="*/ 3947485 h 3984197"/>
              <a:gd name="connsiteX16" fmla="*/ 931183 w 3918405"/>
              <a:gd name="connsiteY16" fmla="*/ 3972885 h 3984197"/>
              <a:gd name="connsiteX17" fmla="*/ 664723 w 3918405"/>
              <a:gd name="connsiteY17" fmla="*/ 3850462 h 3984197"/>
              <a:gd name="connsiteX18" fmla="*/ 544601 w 3918405"/>
              <a:gd name="connsiteY18" fmla="*/ 3696182 h 3984197"/>
              <a:gd name="connsiteX19" fmla="*/ 547009 w 3918405"/>
              <a:gd name="connsiteY19" fmla="*/ 2652101 h 3984197"/>
              <a:gd name="connsiteX20" fmla="*/ 4 w 3918405"/>
              <a:gd name="connsiteY20" fmla="*/ 1430470 h 3984197"/>
              <a:gd name="connsiteX21" fmla="*/ 1908392 w 3918405"/>
              <a:gd name="connsiteY21" fmla="*/ 2 h 3984197"/>
              <a:gd name="connsiteX0" fmla="*/ 1908392 w 3918405"/>
              <a:gd name="connsiteY0" fmla="*/ 341 h 3984536"/>
              <a:gd name="connsiteX1" fmla="*/ 3918234 w 3918405"/>
              <a:gd name="connsiteY1" fmla="*/ 1434203 h 3984536"/>
              <a:gd name="connsiteX2" fmla="*/ 3285401 w 3918405"/>
              <a:gd name="connsiteY2" fmla="*/ 2641621 h 3984536"/>
              <a:gd name="connsiteX3" fmla="*/ 3291840 w 3918405"/>
              <a:gd name="connsiteY3" fmla="*/ 3472807 h 3984536"/>
              <a:gd name="connsiteX4" fmla="*/ 3198453 w 3918405"/>
              <a:gd name="connsiteY4" fmla="*/ 3668588 h 3984536"/>
              <a:gd name="connsiteX5" fmla="*/ 3042558 w 3918405"/>
              <a:gd name="connsiteY5" fmla="*/ 3785899 h 3984536"/>
              <a:gd name="connsiteX6" fmla="*/ 2629808 w 3918405"/>
              <a:gd name="connsiteY6" fmla="*/ 3681124 h 3984536"/>
              <a:gd name="connsiteX7" fmla="*/ 2553608 w 3918405"/>
              <a:gd name="connsiteY7" fmla="*/ 3465224 h 3984536"/>
              <a:gd name="connsiteX8" fmla="*/ 2659836 w 3918405"/>
              <a:gd name="connsiteY8" fmla="*/ 3349964 h 3984536"/>
              <a:gd name="connsiteX9" fmla="*/ 2659995 w 3918405"/>
              <a:gd name="connsiteY9" fmla="*/ 3138783 h 3984536"/>
              <a:gd name="connsiteX10" fmla="*/ 2270943 w 3918405"/>
              <a:gd name="connsiteY10" fmla="*/ 2966638 h 3984536"/>
              <a:gd name="connsiteX11" fmla="*/ 1709058 w 3918405"/>
              <a:gd name="connsiteY11" fmla="*/ 3030249 h 3984536"/>
              <a:gd name="connsiteX12" fmla="*/ 1407433 w 3918405"/>
              <a:gd name="connsiteY12" fmla="*/ 3201699 h 3984536"/>
              <a:gd name="connsiteX13" fmla="*/ 1369333 w 3918405"/>
              <a:gd name="connsiteY13" fmla="*/ 3493799 h 3984536"/>
              <a:gd name="connsiteX14" fmla="*/ 1604283 w 3918405"/>
              <a:gd name="connsiteY14" fmla="*/ 3696999 h 3984536"/>
              <a:gd name="connsiteX15" fmla="*/ 1597933 w 3918405"/>
              <a:gd name="connsiteY15" fmla="*/ 3947824 h 3984536"/>
              <a:gd name="connsiteX16" fmla="*/ 931183 w 3918405"/>
              <a:gd name="connsiteY16" fmla="*/ 3973224 h 3984536"/>
              <a:gd name="connsiteX17" fmla="*/ 664723 w 3918405"/>
              <a:gd name="connsiteY17" fmla="*/ 3850801 h 3984536"/>
              <a:gd name="connsiteX18" fmla="*/ 544601 w 3918405"/>
              <a:gd name="connsiteY18" fmla="*/ 3696521 h 3984536"/>
              <a:gd name="connsiteX19" fmla="*/ 547009 w 3918405"/>
              <a:gd name="connsiteY19" fmla="*/ 2652440 h 3984536"/>
              <a:gd name="connsiteX20" fmla="*/ 4 w 3918405"/>
              <a:gd name="connsiteY20" fmla="*/ 1430809 h 3984536"/>
              <a:gd name="connsiteX21" fmla="*/ 1908392 w 3918405"/>
              <a:gd name="connsiteY21" fmla="*/ 341 h 3984536"/>
              <a:gd name="connsiteX0" fmla="*/ 1908392 w 3918234"/>
              <a:gd name="connsiteY0" fmla="*/ 341 h 3984536"/>
              <a:gd name="connsiteX1" fmla="*/ 3918234 w 3918234"/>
              <a:gd name="connsiteY1" fmla="*/ 1434203 h 3984536"/>
              <a:gd name="connsiteX2" fmla="*/ 3285401 w 3918234"/>
              <a:gd name="connsiteY2" fmla="*/ 2641621 h 3984536"/>
              <a:gd name="connsiteX3" fmla="*/ 3291840 w 3918234"/>
              <a:gd name="connsiteY3" fmla="*/ 3472807 h 3984536"/>
              <a:gd name="connsiteX4" fmla="*/ 3198453 w 3918234"/>
              <a:gd name="connsiteY4" fmla="*/ 3668588 h 3984536"/>
              <a:gd name="connsiteX5" fmla="*/ 3042558 w 3918234"/>
              <a:gd name="connsiteY5" fmla="*/ 3785899 h 3984536"/>
              <a:gd name="connsiteX6" fmla="*/ 2629808 w 3918234"/>
              <a:gd name="connsiteY6" fmla="*/ 3681124 h 3984536"/>
              <a:gd name="connsiteX7" fmla="*/ 2553608 w 3918234"/>
              <a:gd name="connsiteY7" fmla="*/ 3465224 h 3984536"/>
              <a:gd name="connsiteX8" fmla="*/ 2659836 w 3918234"/>
              <a:gd name="connsiteY8" fmla="*/ 3349964 h 3984536"/>
              <a:gd name="connsiteX9" fmla="*/ 2659995 w 3918234"/>
              <a:gd name="connsiteY9" fmla="*/ 3138783 h 3984536"/>
              <a:gd name="connsiteX10" fmla="*/ 2270943 w 3918234"/>
              <a:gd name="connsiteY10" fmla="*/ 2966638 h 3984536"/>
              <a:gd name="connsiteX11" fmla="*/ 1709058 w 3918234"/>
              <a:gd name="connsiteY11" fmla="*/ 3030249 h 3984536"/>
              <a:gd name="connsiteX12" fmla="*/ 1407433 w 3918234"/>
              <a:gd name="connsiteY12" fmla="*/ 3201699 h 3984536"/>
              <a:gd name="connsiteX13" fmla="*/ 1369333 w 3918234"/>
              <a:gd name="connsiteY13" fmla="*/ 3493799 h 3984536"/>
              <a:gd name="connsiteX14" fmla="*/ 1604283 w 3918234"/>
              <a:gd name="connsiteY14" fmla="*/ 3696999 h 3984536"/>
              <a:gd name="connsiteX15" fmla="*/ 1597933 w 3918234"/>
              <a:gd name="connsiteY15" fmla="*/ 3947824 h 3984536"/>
              <a:gd name="connsiteX16" fmla="*/ 931183 w 3918234"/>
              <a:gd name="connsiteY16" fmla="*/ 3973224 h 3984536"/>
              <a:gd name="connsiteX17" fmla="*/ 664723 w 3918234"/>
              <a:gd name="connsiteY17" fmla="*/ 3850801 h 3984536"/>
              <a:gd name="connsiteX18" fmla="*/ 544601 w 3918234"/>
              <a:gd name="connsiteY18" fmla="*/ 3696521 h 3984536"/>
              <a:gd name="connsiteX19" fmla="*/ 547009 w 3918234"/>
              <a:gd name="connsiteY19" fmla="*/ 2652440 h 3984536"/>
              <a:gd name="connsiteX20" fmla="*/ 4 w 3918234"/>
              <a:gd name="connsiteY20" fmla="*/ 1430809 h 3984536"/>
              <a:gd name="connsiteX21" fmla="*/ 1908392 w 3918234"/>
              <a:gd name="connsiteY21" fmla="*/ 341 h 3984536"/>
              <a:gd name="connsiteX0" fmla="*/ 1908389 w 3918231"/>
              <a:gd name="connsiteY0" fmla="*/ 307 h 3984502"/>
              <a:gd name="connsiteX1" fmla="*/ 3918231 w 3918231"/>
              <a:gd name="connsiteY1" fmla="*/ 1434169 h 3984502"/>
              <a:gd name="connsiteX2" fmla="*/ 3285398 w 3918231"/>
              <a:gd name="connsiteY2" fmla="*/ 2641587 h 3984502"/>
              <a:gd name="connsiteX3" fmla="*/ 3291837 w 3918231"/>
              <a:gd name="connsiteY3" fmla="*/ 3472773 h 3984502"/>
              <a:gd name="connsiteX4" fmla="*/ 3198450 w 3918231"/>
              <a:gd name="connsiteY4" fmla="*/ 3668554 h 3984502"/>
              <a:gd name="connsiteX5" fmla="*/ 3042555 w 3918231"/>
              <a:gd name="connsiteY5" fmla="*/ 3785865 h 3984502"/>
              <a:gd name="connsiteX6" fmla="*/ 2629805 w 3918231"/>
              <a:gd name="connsiteY6" fmla="*/ 3681090 h 3984502"/>
              <a:gd name="connsiteX7" fmla="*/ 2553605 w 3918231"/>
              <a:gd name="connsiteY7" fmla="*/ 3465190 h 3984502"/>
              <a:gd name="connsiteX8" fmla="*/ 2659833 w 3918231"/>
              <a:gd name="connsiteY8" fmla="*/ 3349930 h 3984502"/>
              <a:gd name="connsiteX9" fmla="*/ 2659992 w 3918231"/>
              <a:gd name="connsiteY9" fmla="*/ 3138749 h 3984502"/>
              <a:gd name="connsiteX10" fmla="*/ 2270940 w 3918231"/>
              <a:gd name="connsiteY10" fmla="*/ 2966604 h 3984502"/>
              <a:gd name="connsiteX11" fmla="*/ 1709055 w 3918231"/>
              <a:gd name="connsiteY11" fmla="*/ 3030215 h 3984502"/>
              <a:gd name="connsiteX12" fmla="*/ 1407430 w 3918231"/>
              <a:gd name="connsiteY12" fmla="*/ 3201665 h 3984502"/>
              <a:gd name="connsiteX13" fmla="*/ 1369330 w 3918231"/>
              <a:gd name="connsiteY13" fmla="*/ 3493765 h 3984502"/>
              <a:gd name="connsiteX14" fmla="*/ 1604280 w 3918231"/>
              <a:gd name="connsiteY14" fmla="*/ 3696965 h 3984502"/>
              <a:gd name="connsiteX15" fmla="*/ 1597930 w 3918231"/>
              <a:gd name="connsiteY15" fmla="*/ 3947790 h 3984502"/>
              <a:gd name="connsiteX16" fmla="*/ 931180 w 3918231"/>
              <a:gd name="connsiteY16" fmla="*/ 3973190 h 3984502"/>
              <a:gd name="connsiteX17" fmla="*/ 664720 w 3918231"/>
              <a:gd name="connsiteY17" fmla="*/ 3850767 h 3984502"/>
              <a:gd name="connsiteX18" fmla="*/ 544598 w 3918231"/>
              <a:gd name="connsiteY18" fmla="*/ 3696487 h 3984502"/>
              <a:gd name="connsiteX19" fmla="*/ 547006 w 3918231"/>
              <a:gd name="connsiteY19" fmla="*/ 2652406 h 3984502"/>
              <a:gd name="connsiteX20" fmla="*/ 1 w 3918231"/>
              <a:gd name="connsiteY20" fmla="*/ 1430775 h 3984502"/>
              <a:gd name="connsiteX21" fmla="*/ 1908389 w 3918231"/>
              <a:gd name="connsiteY21" fmla="*/ 307 h 3984502"/>
              <a:gd name="connsiteX0" fmla="*/ 1908389 w 3918231"/>
              <a:gd name="connsiteY0" fmla="*/ 61 h 3984256"/>
              <a:gd name="connsiteX1" fmla="*/ 3918231 w 3918231"/>
              <a:gd name="connsiteY1" fmla="*/ 1433923 h 3984256"/>
              <a:gd name="connsiteX2" fmla="*/ 3285398 w 3918231"/>
              <a:gd name="connsiteY2" fmla="*/ 2641341 h 3984256"/>
              <a:gd name="connsiteX3" fmla="*/ 3291837 w 3918231"/>
              <a:gd name="connsiteY3" fmla="*/ 3472527 h 3984256"/>
              <a:gd name="connsiteX4" fmla="*/ 3198450 w 3918231"/>
              <a:gd name="connsiteY4" fmla="*/ 3668308 h 3984256"/>
              <a:gd name="connsiteX5" fmla="*/ 3042555 w 3918231"/>
              <a:gd name="connsiteY5" fmla="*/ 3785619 h 3984256"/>
              <a:gd name="connsiteX6" fmla="*/ 2629805 w 3918231"/>
              <a:gd name="connsiteY6" fmla="*/ 3680844 h 3984256"/>
              <a:gd name="connsiteX7" fmla="*/ 2553605 w 3918231"/>
              <a:gd name="connsiteY7" fmla="*/ 3464944 h 3984256"/>
              <a:gd name="connsiteX8" fmla="*/ 2659833 w 3918231"/>
              <a:gd name="connsiteY8" fmla="*/ 3349684 h 3984256"/>
              <a:gd name="connsiteX9" fmla="*/ 2659992 w 3918231"/>
              <a:gd name="connsiteY9" fmla="*/ 3138503 h 3984256"/>
              <a:gd name="connsiteX10" fmla="*/ 2270940 w 3918231"/>
              <a:gd name="connsiteY10" fmla="*/ 2966358 h 3984256"/>
              <a:gd name="connsiteX11" fmla="*/ 1709055 w 3918231"/>
              <a:gd name="connsiteY11" fmla="*/ 3029969 h 3984256"/>
              <a:gd name="connsiteX12" fmla="*/ 1407430 w 3918231"/>
              <a:gd name="connsiteY12" fmla="*/ 3201419 h 3984256"/>
              <a:gd name="connsiteX13" fmla="*/ 1369330 w 3918231"/>
              <a:gd name="connsiteY13" fmla="*/ 3493519 h 3984256"/>
              <a:gd name="connsiteX14" fmla="*/ 1604280 w 3918231"/>
              <a:gd name="connsiteY14" fmla="*/ 3696719 h 3984256"/>
              <a:gd name="connsiteX15" fmla="*/ 1597930 w 3918231"/>
              <a:gd name="connsiteY15" fmla="*/ 3947544 h 3984256"/>
              <a:gd name="connsiteX16" fmla="*/ 931180 w 3918231"/>
              <a:gd name="connsiteY16" fmla="*/ 3972944 h 3984256"/>
              <a:gd name="connsiteX17" fmla="*/ 664720 w 3918231"/>
              <a:gd name="connsiteY17" fmla="*/ 3850521 h 3984256"/>
              <a:gd name="connsiteX18" fmla="*/ 544598 w 3918231"/>
              <a:gd name="connsiteY18" fmla="*/ 3696241 h 3984256"/>
              <a:gd name="connsiteX19" fmla="*/ 547006 w 3918231"/>
              <a:gd name="connsiteY19" fmla="*/ 2652160 h 3984256"/>
              <a:gd name="connsiteX20" fmla="*/ 1 w 3918231"/>
              <a:gd name="connsiteY20" fmla="*/ 1430529 h 3984256"/>
              <a:gd name="connsiteX21" fmla="*/ 1908389 w 3918231"/>
              <a:gd name="connsiteY21" fmla="*/ 61 h 3984256"/>
              <a:gd name="connsiteX0" fmla="*/ 2018964 w 4028806"/>
              <a:gd name="connsiteY0" fmla="*/ 6 h 3984201"/>
              <a:gd name="connsiteX1" fmla="*/ 4028806 w 4028806"/>
              <a:gd name="connsiteY1" fmla="*/ 1433868 h 3984201"/>
              <a:gd name="connsiteX2" fmla="*/ 3395973 w 4028806"/>
              <a:gd name="connsiteY2" fmla="*/ 2641286 h 3984201"/>
              <a:gd name="connsiteX3" fmla="*/ 3402412 w 4028806"/>
              <a:gd name="connsiteY3" fmla="*/ 3472472 h 3984201"/>
              <a:gd name="connsiteX4" fmla="*/ 3309025 w 4028806"/>
              <a:gd name="connsiteY4" fmla="*/ 3668253 h 3984201"/>
              <a:gd name="connsiteX5" fmla="*/ 3153130 w 4028806"/>
              <a:gd name="connsiteY5" fmla="*/ 3785564 h 3984201"/>
              <a:gd name="connsiteX6" fmla="*/ 2740380 w 4028806"/>
              <a:gd name="connsiteY6" fmla="*/ 3680789 h 3984201"/>
              <a:gd name="connsiteX7" fmla="*/ 2664180 w 4028806"/>
              <a:gd name="connsiteY7" fmla="*/ 3464889 h 3984201"/>
              <a:gd name="connsiteX8" fmla="*/ 2770408 w 4028806"/>
              <a:gd name="connsiteY8" fmla="*/ 3349629 h 3984201"/>
              <a:gd name="connsiteX9" fmla="*/ 2770567 w 4028806"/>
              <a:gd name="connsiteY9" fmla="*/ 3138448 h 3984201"/>
              <a:gd name="connsiteX10" fmla="*/ 2381515 w 4028806"/>
              <a:gd name="connsiteY10" fmla="*/ 2966303 h 3984201"/>
              <a:gd name="connsiteX11" fmla="*/ 1819630 w 4028806"/>
              <a:gd name="connsiteY11" fmla="*/ 3029914 h 3984201"/>
              <a:gd name="connsiteX12" fmla="*/ 1518005 w 4028806"/>
              <a:gd name="connsiteY12" fmla="*/ 3201364 h 3984201"/>
              <a:gd name="connsiteX13" fmla="*/ 1479905 w 4028806"/>
              <a:gd name="connsiteY13" fmla="*/ 3493464 h 3984201"/>
              <a:gd name="connsiteX14" fmla="*/ 1714855 w 4028806"/>
              <a:gd name="connsiteY14" fmla="*/ 3696664 h 3984201"/>
              <a:gd name="connsiteX15" fmla="*/ 1708505 w 4028806"/>
              <a:gd name="connsiteY15" fmla="*/ 3947489 h 3984201"/>
              <a:gd name="connsiteX16" fmla="*/ 1041755 w 4028806"/>
              <a:gd name="connsiteY16" fmla="*/ 3972889 h 3984201"/>
              <a:gd name="connsiteX17" fmla="*/ 775295 w 4028806"/>
              <a:gd name="connsiteY17" fmla="*/ 3850466 h 3984201"/>
              <a:gd name="connsiteX18" fmla="*/ 655173 w 4028806"/>
              <a:gd name="connsiteY18" fmla="*/ 3696186 h 3984201"/>
              <a:gd name="connsiteX19" fmla="*/ 657581 w 4028806"/>
              <a:gd name="connsiteY19" fmla="*/ 2652105 h 3984201"/>
              <a:gd name="connsiteX20" fmla="*/ 0 w 4028806"/>
              <a:gd name="connsiteY20" fmla="*/ 1422833 h 3984201"/>
              <a:gd name="connsiteX21" fmla="*/ 2018964 w 4028806"/>
              <a:gd name="connsiteY21" fmla="*/ 6 h 3984201"/>
              <a:gd name="connsiteX0" fmla="*/ 2014156 w 4023998"/>
              <a:gd name="connsiteY0" fmla="*/ 6 h 3984201"/>
              <a:gd name="connsiteX1" fmla="*/ 4023998 w 4023998"/>
              <a:gd name="connsiteY1" fmla="*/ 1433868 h 3984201"/>
              <a:gd name="connsiteX2" fmla="*/ 3391165 w 4023998"/>
              <a:gd name="connsiteY2" fmla="*/ 2641286 h 3984201"/>
              <a:gd name="connsiteX3" fmla="*/ 3397604 w 4023998"/>
              <a:gd name="connsiteY3" fmla="*/ 3472472 h 3984201"/>
              <a:gd name="connsiteX4" fmla="*/ 3304217 w 4023998"/>
              <a:gd name="connsiteY4" fmla="*/ 3668253 h 3984201"/>
              <a:gd name="connsiteX5" fmla="*/ 3148322 w 4023998"/>
              <a:gd name="connsiteY5" fmla="*/ 3785564 h 3984201"/>
              <a:gd name="connsiteX6" fmla="*/ 2735572 w 4023998"/>
              <a:gd name="connsiteY6" fmla="*/ 3680789 h 3984201"/>
              <a:gd name="connsiteX7" fmla="*/ 2659372 w 4023998"/>
              <a:gd name="connsiteY7" fmla="*/ 3464889 h 3984201"/>
              <a:gd name="connsiteX8" fmla="*/ 2765600 w 4023998"/>
              <a:gd name="connsiteY8" fmla="*/ 3349629 h 3984201"/>
              <a:gd name="connsiteX9" fmla="*/ 2765759 w 4023998"/>
              <a:gd name="connsiteY9" fmla="*/ 3138448 h 3984201"/>
              <a:gd name="connsiteX10" fmla="*/ 2376707 w 4023998"/>
              <a:gd name="connsiteY10" fmla="*/ 2966303 h 3984201"/>
              <a:gd name="connsiteX11" fmla="*/ 1814822 w 4023998"/>
              <a:gd name="connsiteY11" fmla="*/ 3029914 h 3984201"/>
              <a:gd name="connsiteX12" fmla="*/ 1513197 w 4023998"/>
              <a:gd name="connsiteY12" fmla="*/ 3201364 h 3984201"/>
              <a:gd name="connsiteX13" fmla="*/ 1475097 w 4023998"/>
              <a:gd name="connsiteY13" fmla="*/ 3493464 h 3984201"/>
              <a:gd name="connsiteX14" fmla="*/ 1710047 w 4023998"/>
              <a:gd name="connsiteY14" fmla="*/ 3696664 h 3984201"/>
              <a:gd name="connsiteX15" fmla="*/ 1703697 w 4023998"/>
              <a:gd name="connsiteY15" fmla="*/ 3947489 h 3984201"/>
              <a:gd name="connsiteX16" fmla="*/ 1036947 w 4023998"/>
              <a:gd name="connsiteY16" fmla="*/ 3972889 h 3984201"/>
              <a:gd name="connsiteX17" fmla="*/ 770487 w 4023998"/>
              <a:gd name="connsiteY17" fmla="*/ 3850466 h 3984201"/>
              <a:gd name="connsiteX18" fmla="*/ 650365 w 4023998"/>
              <a:gd name="connsiteY18" fmla="*/ 3696186 h 3984201"/>
              <a:gd name="connsiteX19" fmla="*/ 652773 w 4023998"/>
              <a:gd name="connsiteY19" fmla="*/ 2652105 h 3984201"/>
              <a:gd name="connsiteX20" fmla="*/ 0 w 4023998"/>
              <a:gd name="connsiteY20" fmla="*/ 1422832 h 3984201"/>
              <a:gd name="connsiteX21" fmla="*/ 2014156 w 4023998"/>
              <a:gd name="connsiteY21" fmla="*/ 6 h 3984201"/>
              <a:gd name="connsiteX0" fmla="*/ 2009348 w 4019190"/>
              <a:gd name="connsiteY0" fmla="*/ 35 h 3984230"/>
              <a:gd name="connsiteX1" fmla="*/ 4019190 w 4019190"/>
              <a:gd name="connsiteY1" fmla="*/ 1433897 h 3984230"/>
              <a:gd name="connsiteX2" fmla="*/ 3386357 w 4019190"/>
              <a:gd name="connsiteY2" fmla="*/ 2641315 h 3984230"/>
              <a:gd name="connsiteX3" fmla="*/ 3392796 w 4019190"/>
              <a:gd name="connsiteY3" fmla="*/ 3472501 h 3984230"/>
              <a:gd name="connsiteX4" fmla="*/ 3299409 w 4019190"/>
              <a:gd name="connsiteY4" fmla="*/ 3668282 h 3984230"/>
              <a:gd name="connsiteX5" fmla="*/ 3143514 w 4019190"/>
              <a:gd name="connsiteY5" fmla="*/ 3785593 h 3984230"/>
              <a:gd name="connsiteX6" fmla="*/ 2730764 w 4019190"/>
              <a:gd name="connsiteY6" fmla="*/ 3680818 h 3984230"/>
              <a:gd name="connsiteX7" fmla="*/ 2654564 w 4019190"/>
              <a:gd name="connsiteY7" fmla="*/ 3464918 h 3984230"/>
              <a:gd name="connsiteX8" fmla="*/ 2760792 w 4019190"/>
              <a:gd name="connsiteY8" fmla="*/ 3349658 h 3984230"/>
              <a:gd name="connsiteX9" fmla="*/ 2760951 w 4019190"/>
              <a:gd name="connsiteY9" fmla="*/ 3138477 h 3984230"/>
              <a:gd name="connsiteX10" fmla="*/ 2371899 w 4019190"/>
              <a:gd name="connsiteY10" fmla="*/ 2966332 h 3984230"/>
              <a:gd name="connsiteX11" fmla="*/ 1810014 w 4019190"/>
              <a:gd name="connsiteY11" fmla="*/ 3029943 h 3984230"/>
              <a:gd name="connsiteX12" fmla="*/ 1508389 w 4019190"/>
              <a:gd name="connsiteY12" fmla="*/ 3201393 h 3984230"/>
              <a:gd name="connsiteX13" fmla="*/ 1470289 w 4019190"/>
              <a:gd name="connsiteY13" fmla="*/ 3493493 h 3984230"/>
              <a:gd name="connsiteX14" fmla="*/ 1705239 w 4019190"/>
              <a:gd name="connsiteY14" fmla="*/ 3696693 h 3984230"/>
              <a:gd name="connsiteX15" fmla="*/ 1698889 w 4019190"/>
              <a:gd name="connsiteY15" fmla="*/ 3947518 h 3984230"/>
              <a:gd name="connsiteX16" fmla="*/ 1032139 w 4019190"/>
              <a:gd name="connsiteY16" fmla="*/ 3972918 h 3984230"/>
              <a:gd name="connsiteX17" fmla="*/ 765679 w 4019190"/>
              <a:gd name="connsiteY17" fmla="*/ 3850495 h 3984230"/>
              <a:gd name="connsiteX18" fmla="*/ 645557 w 4019190"/>
              <a:gd name="connsiteY18" fmla="*/ 3696215 h 3984230"/>
              <a:gd name="connsiteX19" fmla="*/ 647965 w 4019190"/>
              <a:gd name="connsiteY19" fmla="*/ 2652134 h 3984230"/>
              <a:gd name="connsiteX20" fmla="*/ 0 w 4019190"/>
              <a:gd name="connsiteY20" fmla="*/ 1407577 h 3984230"/>
              <a:gd name="connsiteX21" fmla="*/ 2009348 w 4019190"/>
              <a:gd name="connsiteY21" fmla="*/ 35 h 3984230"/>
              <a:gd name="connsiteX0" fmla="*/ 2004540 w 4014382"/>
              <a:gd name="connsiteY0" fmla="*/ 88 h 3984283"/>
              <a:gd name="connsiteX1" fmla="*/ 4014382 w 4014382"/>
              <a:gd name="connsiteY1" fmla="*/ 1433950 h 3984283"/>
              <a:gd name="connsiteX2" fmla="*/ 3381549 w 4014382"/>
              <a:gd name="connsiteY2" fmla="*/ 2641368 h 3984283"/>
              <a:gd name="connsiteX3" fmla="*/ 3387988 w 4014382"/>
              <a:gd name="connsiteY3" fmla="*/ 3472554 h 3984283"/>
              <a:gd name="connsiteX4" fmla="*/ 3294601 w 4014382"/>
              <a:gd name="connsiteY4" fmla="*/ 3668335 h 3984283"/>
              <a:gd name="connsiteX5" fmla="*/ 3138706 w 4014382"/>
              <a:gd name="connsiteY5" fmla="*/ 3785646 h 3984283"/>
              <a:gd name="connsiteX6" fmla="*/ 2725956 w 4014382"/>
              <a:gd name="connsiteY6" fmla="*/ 3680871 h 3984283"/>
              <a:gd name="connsiteX7" fmla="*/ 2649756 w 4014382"/>
              <a:gd name="connsiteY7" fmla="*/ 3464971 h 3984283"/>
              <a:gd name="connsiteX8" fmla="*/ 2755984 w 4014382"/>
              <a:gd name="connsiteY8" fmla="*/ 3349711 h 3984283"/>
              <a:gd name="connsiteX9" fmla="*/ 2756143 w 4014382"/>
              <a:gd name="connsiteY9" fmla="*/ 3138530 h 3984283"/>
              <a:gd name="connsiteX10" fmla="*/ 2367091 w 4014382"/>
              <a:gd name="connsiteY10" fmla="*/ 2966385 h 3984283"/>
              <a:gd name="connsiteX11" fmla="*/ 1805206 w 4014382"/>
              <a:gd name="connsiteY11" fmla="*/ 3029996 h 3984283"/>
              <a:gd name="connsiteX12" fmla="*/ 1503581 w 4014382"/>
              <a:gd name="connsiteY12" fmla="*/ 3201446 h 3984283"/>
              <a:gd name="connsiteX13" fmla="*/ 1465481 w 4014382"/>
              <a:gd name="connsiteY13" fmla="*/ 3493546 h 3984283"/>
              <a:gd name="connsiteX14" fmla="*/ 1700431 w 4014382"/>
              <a:gd name="connsiteY14" fmla="*/ 3696746 h 3984283"/>
              <a:gd name="connsiteX15" fmla="*/ 1694081 w 4014382"/>
              <a:gd name="connsiteY15" fmla="*/ 3947571 h 3984283"/>
              <a:gd name="connsiteX16" fmla="*/ 1027331 w 4014382"/>
              <a:gd name="connsiteY16" fmla="*/ 3972971 h 3984283"/>
              <a:gd name="connsiteX17" fmla="*/ 760871 w 4014382"/>
              <a:gd name="connsiteY17" fmla="*/ 3850548 h 3984283"/>
              <a:gd name="connsiteX18" fmla="*/ 640749 w 4014382"/>
              <a:gd name="connsiteY18" fmla="*/ 3696268 h 3984283"/>
              <a:gd name="connsiteX19" fmla="*/ 643157 w 4014382"/>
              <a:gd name="connsiteY19" fmla="*/ 2652187 h 3984283"/>
              <a:gd name="connsiteX20" fmla="*/ 0 w 4014382"/>
              <a:gd name="connsiteY20" fmla="*/ 1392346 h 3984283"/>
              <a:gd name="connsiteX21" fmla="*/ 2004540 w 4014382"/>
              <a:gd name="connsiteY21" fmla="*/ 88 h 3984283"/>
              <a:gd name="connsiteX0" fmla="*/ 2004540 w 4023997"/>
              <a:gd name="connsiteY0" fmla="*/ 350 h 3984545"/>
              <a:gd name="connsiteX1" fmla="*/ 4023997 w 4023997"/>
              <a:gd name="connsiteY1" fmla="*/ 1319581 h 3984545"/>
              <a:gd name="connsiteX2" fmla="*/ 3381549 w 4023997"/>
              <a:gd name="connsiteY2" fmla="*/ 2641630 h 3984545"/>
              <a:gd name="connsiteX3" fmla="*/ 3387988 w 4023997"/>
              <a:gd name="connsiteY3" fmla="*/ 3472816 h 3984545"/>
              <a:gd name="connsiteX4" fmla="*/ 3294601 w 4023997"/>
              <a:gd name="connsiteY4" fmla="*/ 3668597 h 3984545"/>
              <a:gd name="connsiteX5" fmla="*/ 3138706 w 4023997"/>
              <a:gd name="connsiteY5" fmla="*/ 3785908 h 3984545"/>
              <a:gd name="connsiteX6" fmla="*/ 2725956 w 4023997"/>
              <a:gd name="connsiteY6" fmla="*/ 3681133 h 3984545"/>
              <a:gd name="connsiteX7" fmla="*/ 2649756 w 4023997"/>
              <a:gd name="connsiteY7" fmla="*/ 3465233 h 3984545"/>
              <a:gd name="connsiteX8" fmla="*/ 2755984 w 4023997"/>
              <a:gd name="connsiteY8" fmla="*/ 3349973 h 3984545"/>
              <a:gd name="connsiteX9" fmla="*/ 2756143 w 4023997"/>
              <a:gd name="connsiteY9" fmla="*/ 3138792 h 3984545"/>
              <a:gd name="connsiteX10" fmla="*/ 2367091 w 4023997"/>
              <a:gd name="connsiteY10" fmla="*/ 2966647 h 3984545"/>
              <a:gd name="connsiteX11" fmla="*/ 1805206 w 4023997"/>
              <a:gd name="connsiteY11" fmla="*/ 3030258 h 3984545"/>
              <a:gd name="connsiteX12" fmla="*/ 1503581 w 4023997"/>
              <a:gd name="connsiteY12" fmla="*/ 3201708 h 3984545"/>
              <a:gd name="connsiteX13" fmla="*/ 1465481 w 4023997"/>
              <a:gd name="connsiteY13" fmla="*/ 3493808 h 3984545"/>
              <a:gd name="connsiteX14" fmla="*/ 1700431 w 4023997"/>
              <a:gd name="connsiteY14" fmla="*/ 3697008 h 3984545"/>
              <a:gd name="connsiteX15" fmla="*/ 1694081 w 4023997"/>
              <a:gd name="connsiteY15" fmla="*/ 3947833 h 3984545"/>
              <a:gd name="connsiteX16" fmla="*/ 1027331 w 4023997"/>
              <a:gd name="connsiteY16" fmla="*/ 3973233 h 3984545"/>
              <a:gd name="connsiteX17" fmla="*/ 760871 w 4023997"/>
              <a:gd name="connsiteY17" fmla="*/ 3850810 h 3984545"/>
              <a:gd name="connsiteX18" fmla="*/ 640749 w 4023997"/>
              <a:gd name="connsiteY18" fmla="*/ 3696530 h 3984545"/>
              <a:gd name="connsiteX19" fmla="*/ 643157 w 4023997"/>
              <a:gd name="connsiteY19" fmla="*/ 2652449 h 3984545"/>
              <a:gd name="connsiteX20" fmla="*/ 0 w 4023997"/>
              <a:gd name="connsiteY20" fmla="*/ 1392608 h 3984545"/>
              <a:gd name="connsiteX21" fmla="*/ 2004540 w 4023997"/>
              <a:gd name="connsiteY21" fmla="*/ 350 h 3984545"/>
              <a:gd name="connsiteX0" fmla="*/ 2004540 w 4023997"/>
              <a:gd name="connsiteY0" fmla="*/ 1 h 3984196"/>
              <a:gd name="connsiteX1" fmla="*/ 4023997 w 4023997"/>
              <a:gd name="connsiteY1" fmla="*/ 1319232 h 3984196"/>
              <a:gd name="connsiteX2" fmla="*/ 3381549 w 4023997"/>
              <a:gd name="connsiteY2" fmla="*/ 2641281 h 3984196"/>
              <a:gd name="connsiteX3" fmla="*/ 3387988 w 4023997"/>
              <a:gd name="connsiteY3" fmla="*/ 347246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696884 w 4023997"/>
              <a:gd name="connsiteY8" fmla="*/ 3323241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96884 w 4023997"/>
              <a:gd name="connsiteY8" fmla="*/ 3323241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4220 w 4023997"/>
              <a:gd name="connsiteY8" fmla="*/ 3316645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4220 w 4023997"/>
              <a:gd name="connsiteY8" fmla="*/ 3316645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60365 w 4023997"/>
              <a:gd name="connsiteY9" fmla="*/ 3125252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60365 w 4023997"/>
              <a:gd name="connsiteY9" fmla="*/ 3125252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51921 w 4023997"/>
              <a:gd name="connsiteY9" fmla="*/ 3145039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20206 w 4023997"/>
              <a:gd name="connsiteY7" fmla="*/ 3451693 h 3985559"/>
              <a:gd name="connsiteX8" fmla="*/ 2688440 w 4023997"/>
              <a:gd name="connsiteY8" fmla="*/ 3336430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65481 w 4023997"/>
              <a:gd name="connsiteY13" fmla="*/ 3493459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20206 w 4023997"/>
              <a:gd name="connsiteY7" fmla="*/ 3451693 h 3985559"/>
              <a:gd name="connsiteX8" fmla="*/ 2688440 w 4023997"/>
              <a:gd name="connsiteY8" fmla="*/ 3336430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20206 w 4023997"/>
              <a:gd name="connsiteY7" fmla="*/ 3451693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20206 w 4023997"/>
              <a:gd name="connsiteY7" fmla="*/ 3451693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15985 w 4023997"/>
              <a:gd name="connsiteY7" fmla="*/ 3497858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15985 w 4023997"/>
              <a:gd name="connsiteY7" fmla="*/ 3497858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15985 w 4023997"/>
              <a:gd name="connsiteY7" fmla="*/ 3497858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78960 w 4023997"/>
              <a:gd name="connsiteY3" fmla="*/ 3509264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15985 w 4023997"/>
              <a:gd name="connsiteY7" fmla="*/ 3497858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23997" h="3985559">
                <a:moveTo>
                  <a:pt x="2004540" y="1"/>
                </a:moveTo>
                <a:cubicBezTo>
                  <a:pt x="2675206" y="566"/>
                  <a:pt x="4023566" y="288739"/>
                  <a:pt x="4023997" y="1319232"/>
                </a:cubicBezTo>
                <a:cubicBezTo>
                  <a:pt x="4024428" y="2349725"/>
                  <a:pt x="3462223" y="2609440"/>
                  <a:pt x="3381549" y="2641281"/>
                </a:cubicBezTo>
                <a:cubicBezTo>
                  <a:pt x="3381291" y="3602308"/>
                  <a:pt x="3381622" y="2552060"/>
                  <a:pt x="3378960" y="3509264"/>
                </a:cubicBezTo>
                <a:cubicBezTo>
                  <a:pt x="3336024" y="3619291"/>
                  <a:pt x="3334643" y="3622199"/>
                  <a:pt x="3294601" y="3668248"/>
                </a:cubicBezTo>
                <a:cubicBezTo>
                  <a:pt x="3254559" y="3714297"/>
                  <a:pt x="3219058" y="3768187"/>
                  <a:pt x="3138706" y="3785559"/>
                </a:cubicBezTo>
                <a:cubicBezTo>
                  <a:pt x="3058354" y="3802931"/>
                  <a:pt x="2813076" y="3728734"/>
                  <a:pt x="2725956" y="3680784"/>
                </a:cubicBezTo>
                <a:cubicBezTo>
                  <a:pt x="2638836" y="3632834"/>
                  <a:pt x="2634199" y="3572836"/>
                  <a:pt x="2615985" y="3497858"/>
                </a:cubicBezTo>
                <a:cubicBezTo>
                  <a:pt x="2597771" y="3422880"/>
                  <a:pt x="2627793" y="3401830"/>
                  <a:pt x="2667334" y="3349622"/>
                </a:cubicBezTo>
                <a:cubicBezTo>
                  <a:pt x="2706875" y="3297414"/>
                  <a:pt x="2801962" y="3208926"/>
                  <a:pt x="2751921" y="3145039"/>
                </a:cubicBezTo>
                <a:cubicBezTo>
                  <a:pt x="2701880" y="3081152"/>
                  <a:pt x="2524877" y="2985486"/>
                  <a:pt x="2367091" y="2966298"/>
                </a:cubicBezTo>
                <a:cubicBezTo>
                  <a:pt x="2209305" y="2947110"/>
                  <a:pt x="1949124" y="2990732"/>
                  <a:pt x="1805206" y="3029909"/>
                </a:cubicBezTo>
                <a:cubicBezTo>
                  <a:pt x="1661288" y="3069086"/>
                  <a:pt x="1558091" y="3135093"/>
                  <a:pt x="1503581" y="3201359"/>
                </a:cubicBezTo>
                <a:cubicBezTo>
                  <a:pt x="1449071" y="3267625"/>
                  <a:pt x="1440411" y="3349352"/>
                  <a:pt x="1478144" y="3427505"/>
                </a:cubicBezTo>
                <a:cubicBezTo>
                  <a:pt x="1515877" y="3505658"/>
                  <a:pt x="1693991" y="3583615"/>
                  <a:pt x="1729980" y="3670278"/>
                </a:cubicBezTo>
                <a:cubicBezTo>
                  <a:pt x="1765970" y="3756941"/>
                  <a:pt x="1811189" y="3897050"/>
                  <a:pt x="1694081" y="3947484"/>
                </a:cubicBezTo>
                <a:cubicBezTo>
                  <a:pt x="1576973" y="3997918"/>
                  <a:pt x="1182866" y="3989054"/>
                  <a:pt x="1027331" y="3972884"/>
                </a:cubicBezTo>
                <a:cubicBezTo>
                  <a:pt x="871796" y="3956714"/>
                  <a:pt x="825301" y="3896578"/>
                  <a:pt x="760871" y="3850461"/>
                </a:cubicBezTo>
                <a:cubicBezTo>
                  <a:pt x="696441" y="3804344"/>
                  <a:pt x="656095" y="3750685"/>
                  <a:pt x="640749" y="3696181"/>
                </a:cubicBezTo>
                <a:cubicBezTo>
                  <a:pt x="644636" y="2355877"/>
                  <a:pt x="642120" y="4142461"/>
                  <a:pt x="643157" y="2652100"/>
                </a:cubicBezTo>
                <a:cubicBezTo>
                  <a:pt x="545567" y="2567183"/>
                  <a:pt x="1121" y="2316818"/>
                  <a:pt x="0" y="1315839"/>
                </a:cubicBezTo>
                <a:cubicBezTo>
                  <a:pt x="-1121" y="314860"/>
                  <a:pt x="1333874" y="-564"/>
                  <a:pt x="2004540" y="1"/>
                </a:cubicBezTo>
                <a:close/>
              </a:path>
            </a:pathLst>
          </a:custGeom>
          <a:gradFill flip="none" rotWithShape="1">
            <a:gsLst>
              <a:gs pos="0">
                <a:srgbClr val="D7E200"/>
              </a:gs>
              <a:gs pos="50000">
                <a:srgbClr val="FFFF00">
                  <a:shade val="67500"/>
                  <a:satMod val="115000"/>
                </a:srgbClr>
              </a:gs>
              <a:gs pos="100000">
                <a:srgbClr val="FFFF00">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5" name="Rectangle 27"/>
          <p:cNvSpPr/>
          <p:nvPr/>
        </p:nvSpPr>
        <p:spPr>
          <a:xfrm>
            <a:off x="3115146" y="3473335"/>
            <a:ext cx="1817360" cy="1088377"/>
          </a:xfrm>
          <a:custGeom>
            <a:avLst/>
            <a:gdLst>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0 w 1051751"/>
              <a:gd name="connsiteY8" fmla="*/ 432618 h 696732"/>
              <a:gd name="connsiteX9" fmla="*/ 0 w 1051751"/>
              <a:gd name="connsiteY9" fmla="*/ 391932 h 696732"/>
              <a:gd name="connsiteX10" fmla="*/ 6 w 1051751"/>
              <a:gd name="connsiteY10" fmla="*/ 391932 h 696732"/>
              <a:gd name="connsiteX11" fmla="*/ 1711 w 1051751"/>
              <a:gd name="connsiteY11" fmla="*/ 98162 h 696732"/>
              <a:gd name="connsiteX12" fmla="*/ 58861 w 1051751"/>
              <a:gd name="connsiteY12" fmla="*/ 121618 h 696732"/>
              <a:gd name="connsiteX13" fmla="*/ 216024 w 1051751"/>
              <a:gd name="connsiteY13" fmla="*/ 150828 h 696732"/>
              <a:gd name="connsiteX14" fmla="*/ 279524 w 1051751"/>
              <a:gd name="connsiteY14" fmla="*/ 95330 h 696732"/>
              <a:gd name="connsiteX15" fmla="*/ 327149 w 1051751"/>
              <a:gd name="connsiteY15" fmla="*/ 19385 h 696732"/>
              <a:gd name="connsiteX16" fmla="*/ 467048 w 1051751"/>
              <a:gd name="connsiteY16" fmla="*/ 764 h 696732"/>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0 w 1051751"/>
              <a:gd name="connsiteY8" fmla="*/ 432618 h 696732"/>
              <a:gd name="connsiteX9" fmla="*/ 0 w 1051751"/>
              <a:gd name="connsiteY9" fmla="*/ 391932 h 696732"/>
              <a:gd name="connsiteX10" fmla="*/ 1711 w 1051751"/>
              <a:gd name="connsiteY10" fmla="*/ 98162 h 696732"/>
              <a:gd name="connsiteX11" fmla="*/ 58861 w 1051751"/>
              <a:gd name="connsiteY11" fmla="*/ 121618 h 696732"/>
              <a:gd name="connsiteX12" fmla="*/ 216024 w 1051751"/>
              <a:gd name="connsiteY12" fmla="*/ 150828 h 696732"/>
              <a:gd name="connsiteX13" fmla="*/ 279524 w 1051751"/>
              <a:gd name="connsiteY13" fmla="*/ 95330 h 696732"/>
              <a:gd name="connsiteX14" fmla="*/ 327149 w 1051751"/>
              <a:gd name="connsiteY14" fmla="*/ 19385 h 696732"/>
              <a:gd name="connsiteX15" fmla="*/ 467048 w 1051751"/>
              <a:gd name="connsiteY15" fmla="*/ 764 h 696732"/>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0 w 1051751"/>
              <a:gd name="connsiteY8" fmla="*/ 432618 h 696732"/>
              <a:gd name="connsiteX9" fmla="*/ 1711 w 1051751"/>
              <a:gd name="connsiteY9" fmla="*/ 98162 h 696732"/>
              <a:gd name="connsiteX10" fmla="*/ 58861 w 1051751"/>
              <a:gd name="connsiteY10" fmla="*/ 121618 h 696732"/>
              <a:gd name="connsiteX11" fmla="*/ 216024 w 1051751"/>
              <a:gd name="connsiteY11" fmla="*/ 150828 h 696732"/>
              <a:gd name="connsiteX12" fmla="*/ 279524 w 1051751"/>
              <a:gd name="connsiteY12" fmla="*/ 95330 h 696732"/>
              <a:gd name="connsiteX13" fmla="*/ 327149 w 1051751"/>
              <a:gd name="connsiteY13" fmla="*/ 19385 h 696732"/>
              <a:gd name="connsiteX14" fmla="*/ 467048 w 1051751"/>
              <a:gd name="connsiteY14" fmla="*/ 764 h 696732"/>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1711 w 1051751"/>
              <a:gd name="connsiteY8" fmla="*/ 98162 h 696732"/>
              <a:gd name="connsiteX9" fmla="*/ 58861 w 1051751"/>
              <a:gd name="connsiteY9" fmla="*/ 121618 h 696732"/>
              <a:gd name="connsiteX10" fmla="*/ 216024 w 1051751"/>
              <a:gd name="connsiteY10" fmla="*/ 150828 h 696732"/>
              <a:gd name="connsiteX11" fmla="*/ 279524 w 1051751"/>
              <a:gd name="connsiteY11" fmla="*/ 95330 h 696732"/>
              <a:gd name="connsiteX12" fmla="*/ 327149 w 1051751"/>
              <a:gd name="connsiteY12" fmla="*/ 19385 h 696732"/>
              <a:gd name="connsiteX13" fmla="*/ 467048 w 1051751"/>
              <a:gd name="connsiteY13" fmla="*/ 764 h 696732"/>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1711 w 1051751"/>
              <a:gd name="connsiteY8" fmla="*/ 98162 h 696732"/>
              <a:gd name="connsiteX9" fmla="*/ 58861 w 1051751"/>
              <a:gd name="connsiteY9" fmla="*/ 121618 h 696732"/>
              <a:gd name="connsiteX10" fmla="*/ 216024 w 1051751"/>
              <a:gd name="connsiteY10" fmla="*/ 150828 h 696732"/>
              <a:gd name="connsiteX11" fmla="*/ 279524 w 1051751"/>
              <a:gd name="connsiteY11" fmla="*/ 95330 h 696732"/>
              <a:gd name="connsiteX12" fmla="*/ 327149 w 1051751"/>
              <a:gd name="connsiteY12" fmla="*/ 19385 h 696732"/>
              <a:gd name="connsiteX13" fmla="*/ 467048 w 1051751"/>
              <a:gd name="connsiteY13" fmla="*/ 764 h 696732"/>
              <a:gd name="connsiteX0" fmla="*/ 465461 w 1050164"/>
              <a:gd name="connsiteY0" fmla="*/ 764 h 696732"/>
              <a:gd name="connsiteX1" fmla="*/ 522412 w 1050164"/>
              <a:gd name="connsiteY1" fmla="*/ 10622 h 696732"/>
              <a:gd name="connsiteX2" fmla="*/ 779587 w 1050164"/>
              <a:gd name="connsiteY2" fmla="*/ 150828 h 696732"/>
              <a:gd name="connsiteX3" fmla="*/ 1049462 w 1050164"/>
              <a:gd name="connsiteY3" fmla="*/ 95330 h 696732"/>
              <a:gd name="connsiteX4" fmla="*/ 1049950 w 1050164"/>
              <a:gd name="connsiteY4" fmla="*/ 391932 h 696732"/>
              <a:gd name="connsiteX5" fmla="*/ 1050163 w 1050164"/>
              <a:gd name="connsiteY5" fmla="*/ 391932 h 696732"/>
              <a:gd name="connsiteX6" fmla="*/ 1050163 w 1050164"/>
              <a:gd name="connsiteY6" fmla="*/ 696732 h 696732"/>
              <a:gd name="connsiteX7" fmla="*/ 0 w 1050164"/>
              <a:gd name="connsiteY7" fmla="*/ 696732 h 696732"/>
              <a:gd name="connsiteX8" fmla="*/ 124 w 1050164"/>
              <a:gd name="connsiteY8" fmla="*/ 98162 h 696732"/>
              <a:gd name="connsiteX9" fmla="*/ 57274 w 1050164"/>
              <a:gd name="connsiteY9" fmla="*/ 121618 h 696732"/>
              <a:gd name="connsiteX10" fmla="*/ 214437 w 1050164"/>
              <a:gd name="connsiteY10" fmla="*/ 150828 h 696732"/>
              <a:gd name="connsiteX11" fmla="*/ 277937 w 1050164"/>
              <a:gd name="connsiteY11" fmla="*/ 95330 h 696732"/>
              <a:gd name="connsiteX12" fmla="*/ 325562 w 1050164"/>
              <a:gd name="connsiteY12" fmla="*/ 19385 h 696732"/>
              <a:gd name="connsiteX13" fmla="*/ 465461 w 1050164"/>
              <a:gd name="connsiteY13" fmla="*/ 764 h 696732"/>
              <a:gd name="connsiteX0" fmla="*/ 465461 w 1050164"/>
              <a:gd name="connsiteY0" fmla="*/ 41423 h 737391"/>
              <a:gd name="connsiteX1" fmla="*/ 522412 w 1050164"/>
              <a:gd name="connsiteY1" fmla="*/ 51281 h 737391"/>
              <a:gd name="connsiteX2" fmla="*/ 779587 w 1050164"/>
              <a:gd name="connsiteY2" fmla="*/ 191487 h 737391"/>
              <a:gd name="connsiteX3" fmla="*/ 1049462 w 1050164"/>
              <a:gd name="connsiteY3" fmla="*/ 135989 h 737391"/>
              <a:gd name="connsiteX4" fmla="*/ 1049950 w 1050164"/>
              <a:gd name="connsiteY4" fmla="*/ 432591 h 737391"/>
              <a:gd name="connsiteX5" fmla="*/ 1050163 w 1050164"/>
              <a:gd name="connsiteY5" fmla="*/ 432591 h 737391"/>
              <a:gd name="connsiteX6" fmla="*/ 1050163 w 1050164"/>
              <a:gd name="connsiteY6" fmla="*/ 737391 h 737391"/>
              <a:gd name="connsiteX7" fmla="*/ 0 w 1050164"/>
              <a:gd name="connsiteY7" fmla="*/ 737391 h 737391"/>
              <a:gd name="connsiteX8" fmla="*/ 124 w 1050164"/>
              <a:gd name="connsiteY8" fmla="*/ 138821 h 737391"/>
              <a:gd name="connsiteX9" fmla="*/ 57274 w 1050164"/>
              <a:gd name="connsiteY9" fmla="*/ 162277 h 737391"/>
              <a:gd name="connsiteX10" fmla="*/ 165285 w 1050164"/>
              <a:gd name="connsiteY10" fmla="*/ 87 h 737391"/>
              <a:gd name="connsiteX11" fmla="*/ 277937 w 1050164"/>
              <a:gd name="connsiteY11" fmla="*/ 135989 h 737391"/>
              <a:gd name="connsiteX12" fmla="*/ 325562 w 1050164"/>
              <a:gd name="connsiteY12" fmla="*/ 60044 h 737391"/>
              <a:gd name="connsiteX13" fmla="*/ 465461 w 1050164"/>
              <a:gd name="connsiteY13" fmla="*/ 41423 h 737391"/>
              <a:gd name="connsiteX0" fmla="*/ 465461 w 1050164"/>
              <a:gd name="connsiteY0" fmla="*/ 83912 h 779880"/>
              <a:gd name="connsiteX1" fmla="*/ 522412 w 1050164"/>
              <a:gd name="connsiteY1" fmla="*/ 93770 h 779880"/>
              <a:gd name="connsiteX2" fmla="*/ 779587 w 1050164"/>
              <a:gd name="connsiteY2" fmla="*/ 233976 h 779880"/>
              <a:gd name="connsiteX3" fmla="*/ 1049462 w 1050164"/>
              <a:gd name="connsiteY3" fmla="*/ 178478 h 779880"/>
              <a:gd name="connsiteX4" fmla="*/ 1049950 w 1050164"/>
              <a:gd name="connsiteY4" fmla="*/ 475080 h 779880"/>
              <a:gd name="connsiteX5" fmla="*/ 1050163 w 1050164"/>
              <a:gd name="connsiteY5" fmla="*/ 475080 h 779880"/>
              <a:gd name="connsiteX6" fmla="*/ 1050163 w 1050164"/>
              <a:gd name="connsiteY6" fmla="*/ 779880 h 779880"/>
              <a:gd name="connsiteX7" fmla="*/ 0 w 1050164"/>
              <a:gd name="connsiteY7" fmla="*/ 779880 h 779880"/>
              <a:gd name="connsiteX8" fmla="*/ 124 w 1050164"/>
              <a:gd name="connsiteY8" fmla="*/ 181310 h 779880"/>
              <a:gd name="connsiteX9" fmla="*/ 57274 w 1050164"/>
              <a:gd name="connsiteY9" fmla="*/ 204766 h 779880"/>
              <a:gd name="connsiteX10" fmla="*/ 165285 w 1050164"/>
              <a:gd name="connsiteY10" fmla="*/ 42576 h 779880"/>
              <a:gd name="connsiteX11" fmla="*/ 277937 w 1050164"/>
              <a:gd name="connsiteY11" fmla="*/ 2391 h 779880"/>
              <a:gd name="connsiteX12" fmla="*/ 325562 w 1050164"/>
              <a:gd name="connsiteY12" fmla="*/ 102533 h 779880"/>
              <a:gd name="connsiteX13" fmla="*/ 465461 w 1050164"/>
              <a:gd name="connsiteY13" fmla="*/ 83912 h 779880"/>
              <a:gd name="connsiteX0" fmla="*/ 465461 w 1050164"/>
              <a:gd name="connsiteY0" fmla="*/ 87720 h 783688"/>
              <a:gd name="connsiteX1" fmla="*/ 522412 w 1050164"/>
              <a:gd name="connsiteY1" fmla="*/ 97578 h 783688"/>
              <a:gd name="connsiteX2" fmla="*/ 779587 w 1050164"/>
              <a:gd name="connsiteY2" fmla="*/ 237784 h 783688"/>
              <a:gd name="connsiteX3" fmla="*/ 1049462 w 1050164"/>
              <a:gd name="connsiteY3" fmla="*/ 182286 h 783688"/>
              <a:gd name="connsiteX4" fmla="*/ 1049950 w 1050164"/>
              <a:gd name="connsiteY4" fmla="*/ 478888 h 783688"/>
              <a:gd name="connsiteX5" fmla="*/ 1050163 w 1050164"/>
              <a:gd name="connsiteY5" fmla="*/ 478888 h 783688"/>
              <a:gd name="connsiteX6" fmla="*/ 1050163 w 1050164"/>
              <a:gd name="connsiteY6" fmla="*/ 783688 h 783688"/>
              <a:gd name="connsiteX7" fmla="*/ 0 w 1050164"/>
              <a:gd name="connsiteY7" fmla="*/ 783688 h 783688"/>
              <a:gd name="connsiteX8" fmla="*/ 124 w 1050164"/>
              <a:gd name="connsiteY8" fmla="*/ 185118 h 783688"/>
              <a:gd name="connsiteX9" fmla="*/ 57274 w 1050164"/>
              <a:gd name="connsiteY9" fmla="*/ 208574 h 783688"/>
              <a:gd name="connsiteX10" fmla="*/ 165285 w 1050164"/>
              <a:gd name="connsiteY10" fmla="*/ 46384 h 783688"/>
              <a:gd name="connsiteX11" fmla="*/ 277937 w 1050164"/>
              <a:gd name="connsiteY11" fmla="*/ 6199 h 783688"/>
              <a:gd name="connsiteX12" fmla="*/ 380858 w 1050164"/>
              <a:gd name="connsiteY12" fmla="*/ 14469 h 783688"/>
              <a:gd name="connsiteX13" fmla="*/ 465461 w 1050164"/>
              <a:gd name="connsiteY13" fmla="*/ 87720 h 783688"/>
              <a:gd name="connsiteX0" fmla="*/ 465461 w 1050164"/>
              <a:gd name="connsiteY0" fmla="*/ 87720 h 783688"/>
              <a:gd name="connsiteX1" fmla="*/ 522412 w 1050164"/>
              <a:gd name="connsiteY1" fmla="*/ 97578 h 783688"/>
              <a:gd name="connsiteX2" fmla="*/ 834883 w 1050164"/>
              <a:gd name="connsiteY2" fmla="*/ 46384 h 783688"/>
              <a:gd name="connsiteX3" fmla="*/ 1049462 w 1050164"/>
              <a:gd name="connsiteY3" fmla="*/ 182286 h 783688"/>
              <a:gd name="connsiteX4" fmla="*/ 1049950 w 1050164"/>
              <a:gd name="connsiteY4" fmla="*/ 478888 h 783688"/>
              <a:gd name="connsiteX5" fmla="*/ 1050163 w 1050164"/>
              <a:gd name="connsiteY5" fmla="*/ 478888 h 783688"/>
              <a:gd name="connsiteX6" fmla="*/ 1050163 w 1050164"/>
              <a:gd name="connsiteY6" fmla="*/ 783688 h 783688"/>
              <a:gd name="connsiteX7" fmla="*/ 0 w 1050164"/>
              <a:gd name="connsiteY7" fmla="*/ 783688 h 783688"/>
              <a:gd name="connsiteX8" fmla="*/ 124 w 1050164"/>
              <a:gd name="connsiteY8" fmla="*/ 185118 h 783688"/>
              <a:gd name="connsiteX9" fmla="*/ 57274 w 1050164"/>
              <a:gd name="connsiteY9" fmla="*/ 208574 h 783688"/>
              <a:gd name="connsiteX10" fmla="*/ 165285 w 1050164"/>
              <a:gd name="connsiteY10" fmla="*/ 46384 h 783688"/>
              <a:gd name="connsiteX11" fmla="*/ 277937 w 1050164"/>
              <a:gd name="connsiteY11" fmla="*/ 6199 h 783688"/>
              <a:gd name="connsiteX12" fmla="*/ 380858 w 1050164"/>
              <a:gd name="connsiteY12" fmla="*/ 14469 h 783688"/>
              <a:gd name="connsiteX13" fmla="*/ 465461 w 1050164"/>
              <a:gd name="connsiteY13" fmla="*/ 87720 h 783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0164" h="783688">
                <a:moveTo>
                  <a:pt x="465461" y="87720"/>
                </a:moveTo>
                <a:cubicBezTo>
                  <a:pt x="484279" y="89028"/>
                  <a:pt x="460842" y="104467"/>
                  <a:pt x="522412" y="97578"/>
                </a:cubicBezTo>
                <a:cubicBezTo>
                  <a:pt x="583982" y="90689"/>
                  <a:pt x="747041" y="32266"/>
                  <a:pt x="834883" y="46384"/>
                </a:cubicBezTo>
                <a:cubicBezTo>
                  <a:pt x="922725" y="60502"/>
                  <a:pt x="1005012" y="240948"/>
                  <a:pt x="1049462" y="182286"/>
                </a:cubicBezTo>
                <a:cubicBezTo>
                  <a:pt x="1050045" y="554905"/>
                  <a:pt x="1050424" y="102488"/>
                  <a:pt x="1049950" y="478888"/>
                </a:cubicBezTo>
                <a:lnTo>
                  <a:pt x="1050163" y="478888"/>
                </a:lnTo>
                <a:lnTo>
                  <a:pt x="1050163" y="783688"/>
                </a:lnTo>
                <a:lnTo>
                  <a:pt x="0" y="783688"/>
                </a:lnTo>
                <a:cubicBezTo>
                  <a:pt x="2157" y="214424"/>
                  <a:pt x="-446" y="384641"/>
                  <a:pt x="124" y="185118"/>
                </a:cubicBezTo>
                <a:cubicBezTo>
                  <a:pt x="57478" y="203135"/>
                  <a:pt x="29747" y="231696"/>
                  <a:pt x="57274" y="208574"/>
                </a:cubicBezTo>
                <a:cubicBezTo>
                  <a:pt x="84801" y="185452"/>
                  <a:pt x="128508" y="80113"/>
                  <a:pt x="165285" y="46384"/>
                </a:cubicBezTo>
                <a:cubicBezTo>
                  <a:pt x="202062" y="12655"/>
                  <a:pt x="259416" y="28105"/>
                  <a:pt x="277937" y="6199"/>
                </a:cubicBezTo>
                <a:cubicBezTo>
                  <a:pt x="296458" y="-15708"/>
                  <a:pt x="340112" y="28587"/>
                  <a:pt x="380858" y="14469"/>
                </a:cubicBezTo>
                <a:cubicBezTo>
                  <a:pt x="411418" y="3881"/>
                  <a:pt x="409005" y="83795"/>
                  <a:pt x="465461" y="87720"/>
                </a:cubicBezTo>
                <a:close/>
              </a:path>
            </a:pathLst>
          </a:custGeom>
          <a:gradFill flip="none" rotWithShape="1">
            <a:gsLst>
              <a:gs pos="0">
                <a:srgbClr val="FF0000"/>
              </a:gs>
              <a:gs pos="100000">
                <a:srgbClr val="FFAFAF"/>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3554" name="Rectangle 2"/>
          <p:cNvSpPr>
            <a:spLocks noGrp="1" noChangeArrowheads="1"/>
          </p:cNvSpPr>
          <p:nvPr>
            <p:ph type="title"/>
          </p:nvPr>
        </p:nvSpPr>
        <p:spPr bwMode="auto">
          <a:xfrm>
            <a:off x="482883" y="209955"/>
            <a:ext cx="8119153" cy="1054809"/>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sz="3500" b="1" dirty="0" smtClean="0">
                <a:solidFill>
                  <a:schemeClr val="accent1">
                    <a:lumMod val="75000"/>
                  </a:schemeClr>
                </a:solidFill>
              </a:rPr>
              <a:t>Order Entry </a:t>
            </a:r>
            <a:r>
              <a:rPr lang="en-US" sz="3500" b="1" dirty="0">
                <a:solidFill>
                  <a:schemeClr val="accent1">
                    <a:lumMod val="75000"/>
                  </a:schemeClr>
                </a:solidFill>
              </a:rPr>
              <a:t>API:</a:t>
            </a:r>
            <a:br>
              <a:rPr lang="en-US" sz="3500" b="1" dirty="0">
                <a:solidFill>
                  <a:schemeClr val="accent1">
                    <a:lumMod val="75000"/>
                  </a:schemeClr>
                </a:solidFill>
              </a:rPr>
            </a:br>
            <a:r>
              <a:rPr lang="en-US" sz="3500" b="1" dirty="0">
                <a:solidFill>
                  <a:schemeClr val="accent1">
                    <a:lumMod val="75000"/>
                  </a:schemeClr>
                </a:solidFill>
              </a:rPr>
              <a:t>Different </a:t>
            </a:r>
            <a:r>
              <a:rPr lang="en-US" sz="3500" b="1" dirty="0" smtClean="0">
                <a:solidFill>
                  <a:schemeClr val="accent1">
                    <a:lumMod val="75000"/>
                  </a:schemeClr>
                </a:solidFill>
              </a:rPr>
              <a:t>Server, </a:t>
            </a:r>
            <a:r>
              <a:rPr lang="en-US" sz="3500" b="1" dirty="0">
                <a:solidFill>
                  <a:schemeClr val="accent1">
                    <a:lumMod val="75000"/>
                  </a:schemeClr>
                </a:solidFill>
              </a:rPr>
              <a:t>S</a:t>
            </a:r>
            <a:r>
              <a:rPr lang="en-US" sz="3500" b="1" dirty="0" smtClean="0">
                <a:solidFill>
                  <a:schemeClr val="accent1">
                    <a:lumMod val="75000"/>
                  </a:schemeClr>
                </a:solidFill>
              </a:rPr>
              <a:t>ame Client </a:t>
            </a:r>
            <a:r>
              <a:rPr lang="en-US" sz="2000" dirty="0" smtClean="0">
                <a:solidFill>
                  <a:schemeClr val="accent1">
                    <a:lumMod val="75000"/>
                  </a:schemeClr>
                </a:solidFill>
              </a:rPr>
              <a:t>(adapted from Harold Solbrig)</a:t>
            </a:r>
          </a:p>
        </p:txBody>
      </p:sp>
      <p:sp>
        <p:nvSpPr>
          <p:cNvPr id="23556" name="Text Box 7"/>
          <p:cNvSpPr txBox="1">
            <a:spLocks noChangeArrowheads="1"/>
          </p:cNvSpPr>
          <p:nvPr/>
        </p:nvSpPr>
        <p:spPr bwMode="auto">
          <a:xfrm>
            <a:off x="4900513" y="4970252"/>
            <a:ext cx="1004763" cy="832151"/>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15000"/>
              </a:spcBef>
            </a:pPr>
            <a:r>
              <a:rPr lang="en-US" sz="2400" b="1" dirty="0" smtClean="0">
                <a:solidFill>
                  <a:srgbClr val="000000"/>
                </a:solidFill>
                <a:latin typeface="Calibri"/>
                <a:cs typeface="+mn-cs"/>
              </a:rPr>
              <a:t>Oracle</a:t>
            </a:r>
            <a:endParaRPr lang="en-US" sz="2400" b="1" dirty="0">
              <a:solidFill>
                <a:srgbClr val="000000"/>
              </a:solidFill>
              <a:latin typeface="Calibri"/>
              <a:cs typeface="+mn-cs"/>
            </a:endParaRPr>
          </a:p>
          <a:p>
            <a:pPr marL="342900" indent="-342900" algn="ctr" eaLnBrk="0" hangingPunct="0">
              <a:lnSpc>
                <a:spcPct val="93000"/>
              </a:lnSpc>
              <a:spcBef>
                <a:spcPct val="15000"/>
              </a:spcBef>
            </a:pPr>
            <a:r>
              <a:rPr lang="en-US" sz="2400" b="1" dirty="0" smtClean="0">
                <a:solidFill>
                  <a:srgbClr val="000000"/>
                </a:solidFill>
                <a:latin typeface="Calibri"/>
                <a:cs typeface="+mn-cs"/>
              </a:rPr>
              <a:t>Tables</a:t>
            </a:r>
            <a:endParaRPr lang="en-US" sz="2400" b="1" dirty="0">
              <a:solidFill>
                <a:srgbClr val="000000"/>
              </a:solidFill>
              <a:latin typeface="Calibri"/>
              <a:cs typeface="+mn-cs"/>
            </a:endParaRPr>
          </a:p>
        </p:txBody>
      </p:sp>
      <p:sp>
        <p:nvSpPr>
          <p:cNvPr id="23562" name="Line 17"/>
          <p:cNvSpPr>
            <a:spLocks noChangeShapeType="1"/>
          </p:cNvSpPr>
          <p:nvPr/>
        </p:nvSpPr>
        <p:spPr bwMode="auto">
          <a:xfrm flipV="1">
            <a:off x="3429000" y="4022374"/>
            <a:ext cx="0" cy="0"/>
          </a:xfrm>
          <a:prstGeom prst="line">
            <a:avLst/>
          </a:prstGeom>
          <a:noFill/>
          <a:ln w="38100">
            <a:solidFill>
              <a:schemeClr val="bg1"/>
            </a:solidFill>
            <a:round/>
            <a:headEnd/>
            <a:tailEnd/>
          </a:ln>
        </p:spPr>
        <p:txBody>
          <a:bodyPr lIns="90488" tIns="44450" rIns="90488" bIns="44450"/>
          <a:lstStyle/>
          <a:p>
            <a:endParaRPr lang="en-US">
              <a:solidFill>
                <a:prstClr val="black"/>
              </a:solidFill>
              <a:cs typeface="+mn-cs"/>
            </a:endParaRPr>
          </a:p>
        </p:txBody>
      </p:sp>
      <p:sp>
        <p:nvSpPr>
          <p:cNvPr id="3" name="Can 2"/>
          <p:cNvSpPr/>
          <p:nvPr/>
        </p:nvSpPr>
        <p:spPr>
          <a:xfrm>
            <a:off x="3328695" y="4891635"/>
            <a:ext cx="1389901" cy="1098353"/>
          </a:xfrm>
          <a:prstGeom prst="can">
            <a:avLst/>
          </a:prstGeom>
          <a:gradFill flip="none" rotWithShape="1">
            <a:gsLst>
              <a:gs pos="20000">
                <a:srgbClr val="FFABAB"/>
              </a:gs>
              <a:gs pos="80000">
                <a:srgbClr val="FFA3A3"/>
              </a:gs>
              <a:gs pos="50000">
                <a:srgbClr val="FF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srgbClr val="4F81BD">
                  <a:lumMod val="50000"/>
                </a:srgbClr>
              </a:solidFill>
            </a:endParaRPr>
          </a:p>
        </p:txBody>
      </p:sp>
      <p:sp>
        <p:nvSpPr>
          <p:cNvPr id="4" name="Oval 3"/>
          <p:cNvSpPr/>
          <p:nvPr/>
        </p:nvSpPr>
        <p:spPr>
          <a:xfrm>
            <a:off x="3323800" y="4917244"/>
            <a:ext cx="1389901" cy="23760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2" name="Text Box 41"/>
          <p:cNvSpPr txBox="1">
            <a:spLocks noChangeArrowheads="1"/>
          </p:cNvSpPr>
          <p:nvPr/>
        </p:nvSpPr>
        <p:spPr bwMode="auto">
          <a:xfrm>
            <a:off x="5617940" y="3811640"/>
            <a:ext cx="3360280" cy="660437"/>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20000"/>
              </a:spcBef>
            </a:pPr>
            <a:r>
              <a:rPr lang="en-US" sz="1800" b="1" i="1" dirty="0">
                <a:solidFill>
                  <a:srgbClr val="000000"/>
                </a:solidFill>
                <a:latin typeface="Calibri"/>
                <a:cs typeface="+mn-cs"/>
              </a:rPr>
              <a:t>Update </a:t>
            </a:r>
            <a:r>
              <a:rPr lang="en-US" sz="1800" b="1" i="1" dirty="0" err="1">
                <a:solidFill>
                  <a:srgbClr val="000000"/>
                </a:solidFill>
                <a:latin typeface="Calibri"/>
                <a:cs typeface="+mn-cs"/>
              </a:rPr>
              <a:t>PharmacyOrder</a:t>
            </a:r>
            <a:endParaRPr lang="en-US" sz="1800" b="1" i="1" dirty="0">
              <a:solidFill>
                <a:srgbClr val="000000"/>
              </a:solidFill>
              <a:latin typeface="Calibri"/>
              <a:cs typeface="+mn-cs"/>
            </a:endParaRPr>
          </a:p>
          <a:p>
            <a:pPr marL="342900" indent="-342900" eaLnBrk="0" hangingPunct="0">
              <a:lnSpc>
                <a:spcPct val="93000"/>
              </a:lnSpc>
              <a:spcBef>
                <a:spcPct val="20000"/>
              </a:spcBef>
            </a:pPr>
            <a:r>
              <a:rPr lang="en-US" sz="1800" b="1" i="1" dirty="0">
                <a:solidFill>
                  <a:srgbClr val="000000"/>
                </a:solidFill>
                <a:latin typeface="Calibri"/>
                <a:cs typeface="+mn-cs"/>
              </a:rPr>
              <a:t>WHERE </a:t>
            </a:r>
            <a:r>
              <a:rPr lang="en-US" sz="1800" b="1" i="1" dirty="0" err="1">
                <a:solidFill>
                  <a:srgbClr val="000000"/>
                </a:solidFill>
                <a:latin typeface="Calibri"/>
                <a:cs typeface="+mn-cs"/>
              </a:rPr>
              <a:t>orderNumber</a:t>
            </a:r>
            <a:r>
              <a:rPr lang="en-US" sz="1800" b="1" i="1" dirty="0">
                <a:solidFill>
                  <a:srgbClr val="000000"/>
                </a:solidFill>
                <a:latin typeface="Calibri"/>
                <a:cs typeface="+mn-cs"/>
              </a:rPr>
              <a:t> = “4674” …</a:t>
            </a:r>
          </a:p>
        </p:txBody>
      </p:sp>
      <p:sp>
        <p:nvSpPr>
          <p:cNvPr id="22" name="TextBox 21"/>
          <p:cNvSpPr txBox="1"/>
          <p:nvPr/>
        </p:nvSpPr>
        <p:spPr>
          <a:xfrm>
            <a:off x="3284957" y="1684730"/>
            <a:ext cx="1480936" cy="707886"/>
          </a:xfrm>
          <a:prstGeom prst="rect">
            <a:avLst/>
          </a:prstGeom>
          <a:noFill/>
          <a:scene3d>
            <a:camera prst="orthographicFront"/>
            <a:lightRig rig="threePt" dir="t"/>
          </a:scene3d>
          <a:sp3d>
            <a:bevelT prst="relaxedInset"/>
          </a:sp3d>
        </p:spPr>
        <p:txBody>
          <a:bodyPr wrap="square" rtlCol="0">
            <a:spAutoFit/>
          </a:bodyPr>
          <a:lstStyle/>
          <a:p>
            <a:pPr algn="ctr"/>
            <a:r>
              <a:rPr lang="en-US" sz="2000" b="1" dirty="0" smtClean="0">
                <a:solidFill>
                  <a:prstClr val="black"/>
                </a:solidFill>
                <a:latin typeface="Calibri"/>
                <a:cs typeface="+mn-cs"/>
              </a:rPr>
              <a:t>Department of Defense</a:t>
            </a:r>
            <a:endParaRPr lang="en-US" sz="2000" b="1" dirty="0">
              <a:solidFill>
                <a:prstClr val="black"/>
              </a:solidFill>
              <a:latin typeface="Calibri"/>
              <a:cs typeface="+mn-cs"/>
            </a:endParaRPr>
          </a:p>
        </p:txBody>
      </p:sp>
      <p:sp>
        <p:nvSpPr>
          <p:cNvPr id="26" name="Text Box 39"/>
          <p:cNvSpPr txBox="1">
            <a:spLocks noChangeArrowheads="1"/>
          </p:cNvSpPr>
          <p:nvPr/>
        </p:nvSpPr>
        <p:spPr bwMode="auto">
          <a:xfrm>
            <a:off x="5950382" y="2364235"/>
            <a:ext cx="2701061" cy="433260"/>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50000"/>
              </a:spcBef>
            </a:pPr>
            <a:r>
              <a:rPr lang="en-US" sz="1800" b="1" i="1" dirty="0">
                <a:solidFill>
                  <a:srgbClr val="000000"/>
                </a:solidFill>
                <a:latin typeface="Calibri"/>
                <a:cs typeface="+mn-cs"/>
              </a:rPr>
              <a:t>Update Medication Order</a:t>
            </a:r>
            <a:r>
              <a:rPr lang="en-US" sz="2400" b="1" i="1" dirty="0">
                <a:solidFill>
                  <a:srgbClr val="000000"/>
                </a:solidFill>
                <a:latin typeface="Calibri"/>
                <a:cs typeface="+mn-cs"/>
              </a:rPr>
              <a:t> </a:t>
            </a:r>
          </a:p>
        </p:txBody>
      </p:sp>
      <p:sp>
        <p:nvSpPr>
          <p:cNvPr id="36" name="Text Box 9"/>
          <p:cNvSpPr txBox="1">
            <a:spLocks noChangeArrowheads="1"/>
          </p:cNvSpPr>
          <p:nvPr/>
        </p:nvSpPr>
        <p:spPr bwMode="auto">
          <a:xfrm>
            <a:off x="965779" y="4020944"/>
            <a:ext cx="1100752"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a:solidFill>
                  <a:srgbClr val="4F81BD">
                    <a:lumMod val="75000"/>
                  </a:srgbClr>
                </a:solidFill>
                <a:latin typeface="Calibri"/>
                <a:cs typeface="+mn-cs"/>
              </a:rPr>
              <a:t>Service</a:t>
            </a:r>
          </a:p>
        </p:txBody>
      </p:sp>
      <p:sp>
        <p:nvSpPr>
          <p:cNvPr id="37" name="Text Box 10"/>
          <p:cNvSpPr txBox="1">
            <a:spLocks noChangeArrowheads="1"/>
          </p:cNvSpPr>
          <p:nvPr/>
        </p:nvSpPr>
        <p:spPr bwMode="auto">
          <a:xfrm>
            <a:off x="854307" y="3026916"/>
            <a:ext cx="1323697"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a:solidFill>
                  <a:srgbClr val="4F81BD">
                    <a:lumMod val="75000"/>
                  </a:srgbClr>
                </a:solidFill>
                <a:latin typeface="Calibri"/>
                <a:cs typeface="+mn-cs"/>
              </a:rPr>
              <a:t>Interface</a:t>
            </a:r>
          </a:p>
        </p:txBody>
      </p:sp>
      <p:sp>
        <p:nvSpPr>
          <p:cNvPr id="38" name="Text Box 11"/>
          <p:cNvSpPr txBox="1">
            <a:spLocks noChangeArrowheads="1"/>
          </p:cNvSpPr>
          <p:nvPr/>
        </p:nvSpPr>
        <p:spPr bwMode="auto">
          <a:xfrm>
            <a:off x="1124766" y="5076893"/>
            <a:ext cx="782779" cy="433260"/>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50000"/>
              </a:spcBef>
            </a:pPr>
            <a:r>
              <a:rPr lang="en-US" sz="2400" b="1" dirty="0">
                <a:solidFill>
                  <a:srgbClr val="4F81BD">
                    <a:lumMod val="75000"/>
                  </a:srgbClr>
                </a:solidFill>
                <a:latin typeface="Calibri"/>
                <a:cs typeface="+mn-cs"/>
              </a:rPr>
              <a:t>Data</a:t>
            </a:r>
          </a:p>
        </p:txBody>
      </p:sp>
      <p:sp>
        <p:nvSpPr>
          <p:cNvPr id="39" name="Text Box 10"/>
          <p:cNvSpPr txBox="1">
            <a:spLocks noChangeArrowheads="1"/>
          </p:cNvSpPr>
          <p:nvPr/>
        </p:nvSpPr>
        <p:spPr bwMode="auto">
          <a:xfrm>
            <a:off x="696956" y="1849756"/>
            <a:ext cx="1638398"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smtClean="0">
                <a:solidFill>
                  <a:srgbClr val="4F81BD">
                    <a:lumMod val="75000"/>
                  </a:srgbClr>
                </a:solidFill>
                <a:latin typeface="Calibri"/>
                <a:cs typeface="+mn-cs"/>
              </a:rPr>
              <a:t>Application</a:t>
            </a:r>
            <a:endParaRPr lang="en-US" sz="2400" b="1" dirty="0">
              <a:solidFill>
                <a:srgbClr val="4F81BD">
                  <a:lumMod val="75000"/>
                </a:srgbClr>
              </a:solidFill>
              <a:latin typeface="Calibri"/>
              <a:cs typeface="+mn-cs"/>
            </a:endParaRPr>
          </a:p>
        </p:txBody>
      </p:sp>
      <p:cxnSp>
        <p:nvCxnSpPr>
          <p:cNvPr id="5" name="Straight Arrow Connector 4"/>
          <p:cNvCxnSpPr/>
          <p:nvPr/>
        </p:nvCxnSpPr>
        <p:spPr>
          <a:xfrm flipH="1">
            <a:off x="5097955" y="2624510"/>
            <a:ext cx="807321" cy="319445"/>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4951665" y="4454204"/>
            <a:ext cx="666275" cy="267231"/>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a:off x="3114405" y="2624508"/>
            <a:ext cx="1818349" cy="1297265"/>
          </a:xfrm>
          <a:custGeom>
            <a:avLst/>
            <a:gdLst>
              <a:gd name="connsiteX0" fmla="*/ 663 w 1051486"/>
              <a:gd name="connsiteY0" fmla="*/ 767956 h 971489"/>
              <a:gd name="connsiteX1" fmla="*/ 663 w 1051486"/>
              <a:gd name="connsiteY1" fmla="*/ 767956 h 971489"/>
              <a:gd name="connsiteX2" fmla="*/ 613506 w 1051486"/>
              <a:gd name="connsiteY2" fmla="*/ 286 h 971489"/>
              <a:gd name="connsiteX3" fmla="*/ 665878 w 1051486"/>
              <a:gd name="connsiteY3" fmla="*/ 5470 h 971489"/>
              <a:gd name="connsiteX4" fmla="*/ 816715 w 1051486"/>
              <a:gd name="connsiteY4" fmla="*/ 84592 h 971489"/>
              <a:gd name="connsiteX5" fmla="*/ 770491 w 1051486"/>
              <a:gd name="connsiteY5" fmla="*/ 158440 h 971489"/>
              <a:gd name="connsiteX6" fmla="*/ 799685 w 1051486"/>
              <a:gd name="connsiteY6" fmla="*/ 230178 h 971489"/>
              <a:gd name="connsiteX7" fmla="*/ 957821 w 1051486"/>
              <a:gd name="connsiteY7" fmla="*/ 264992 h 971489"/>
              <a:gd name="connsiteX8" fmla="*/ 1036889 w 1051486"/>
              <a:gd name="connsiteY8" fmla="*/ 206968 h 971489"/>
              <a:gd name="connsiteX9" fmla="*/ 1041979 w 1051486"/>
              <a:gd name="connsiteY9" fmla="*/ 202797 h 971489"/>
              <a:gd name="connsiteX10" fmla="*/ 1051486 w 1051486"/>
              <a:gd name="connsiteY10" fmla="*/ 177470 h 971489"/>
              <a:gd name="connsiteX11" fmla="*/ 1048951 w 1051486"/>
              <a:gd name="connsiteY11" fmla="*/ 700334 h 971489"/>
              <a:gd name="connsiteX12" fmla="*/ 1051049 w 1051486"/>
              <a:gd name="connsiteY12" fmla="*/ 910457 h 971489"/>
              <a:gd name="connsiteX13" fmla="*/ 781174 w 1051486"/>
              <a:gd name="connsiteY13" fmla="*/ 965955 h 971489"/>
              <a:gd name="connsiteX14" fmla="*/ 523999 w 1051486"/>
              <a:gd name="connsiteY14" fmla="*/ 825749 h 971489"/>
              <a:gd name="connsiteX15" fmla="*/ 327149 w 1051486"/>
              <a:gd name="connsiteY15" fmla="*/ 834512 h 971489"/>
              <a:gd name="connsiteX16" fmla="*/ 279524 w 1051486"/>
              <a:gd name="connsiteY16" fmla="*/ 910457 h 971489"/>
              <a:gd name="connsiteX17" fmla="*/ 216024 w 1051486"/>
              <a:gd name="connsiteY17" fmla="*/ 965955 h 971489"/>
              <a:gd name="connsiteX18" fmla="*/ 58861 w 1051486"/>
              <a:gd name="connsiteY18" fmla="*/ 936745 h 971489"/>
              <a:gd name="connsiteX19" fmla="*/ 124 w 1051486"/>
              <a:gd name="connsiteY19" fmla="*/ 919220 h 971489"/>
              <a:gd name="connsiteX20" fmla="*/ 669 w 1051486"/>
              <a:gd name="connsiteY20" fmla="*/ 772511 h 971489"/>
              <a:gd name="connsiteX21" fmla="*/ 719 w 1051486"/>
              <a:gd name="connsiteY21" fmla="*/ 765476 h 971489"/>
              <a:gd name="connsiteX22" fmla="*/ 508 w 1051486"/>
              <a:gd name="connsiteY22" fmla="*/ 765476 h 971489"/>
              <a:gd name="connsiteX23" fmla="*/ 123 w 1051486"/>
              <a:gd name="connsiteY23" fmla="*/ 249267 h 971489"/>
              <a:gd name="connsiteX24" fmla="*/ 36986 w 1051486"/>
              <a:gd name="connsiteY24" fmla="*/ 271321 h 971489"/>
              <a:gd name="connsiteX25" fmla="*/ 148897 w 1051486"/>
              <a:gd name="connsiteY25" fmla="*/ 327235 h 971489"/>
              <a:gd name="connsiteX26" fmla="*/ 404347 w 1051486"/>
              <a:gd name="connsiteY26" fmla="*/ 318795 h 971489"/>
              <a:gd name="connsiteX27" fmla="*/ 406780 w 1051486"/>
              <a:gd name="connsiteY27" fmla="*/ 235453 h 971489"/>
              <a:gd name="connsiteX28" fmla="*/ 316764 w 1051486"/>
              <a:gd name="connsiteY28" fmla="*/ 167935 h 971489"/>
              <a:gd name="connsiteX29" fmla="*/ 331361 w 1051486"/>
              <a:gd name="connsiteY29" fmla="*/ 70878 h 971489"/>
              <a:gd name="connsiteX30" fmla="*/ 446922 w 1051486"/>
              <a:gd name="connsiteY30" fmla="*/ 13910 h 971489"/>
              <a:gd name="connsiteX31" fmla="*/ 613506 w 1051486"/>
              <a:gd name="connsiteY31" fmla="*/ 286 h 971489"/>
              <a:gd name="connsiteX0" fmla="*/ 539 w 1051362"/>
              <a:gd name="connsiteY0" fmla="*/ 767956 h 971489"/>
              <a:gd name="connsiteX1" fmla="*/ 539 w 1051362"/>
              <a:gd name="connsiteY1" fmla="*/ 767956 h 971489"/>
              <a:gd name="connsiteX2" fmla="*/ 613382 w 1051362"/>
              <a:gd name="connsiteY2" fmla="*/ 286 h 971489"/>
              <a:gd name="connsiteX3" fmla="*/ 665754 w 1051362"/>
              <a:gd name="connsiteY3" fmla="*/ 5470 h 971489"/>
              <a:gd name="connsiteX4" fmla="*/ 816591 w 1051362"/>
              <a:gd name="connsiteY4" fmla="*/ 84592 h 971489"/>
              <a:gd name="connsiteX5" fmla="*/ 770367 w 1051362"/>
              <a:gd name="connsiteY5" fmla="*/ 158440 h 971489"/>
              <a:gd name="connsiteX6" fmla="*/ 799561 w 1051362"/>
              <a:gd name="connsiteY6" fmla="*/ 230178 h 971489"/>
              <a:gd name="connsiteX7" fmla="*/ 957697 w 1051362"/>
              <a:gd name="connsiteY7" fmla="*/ 264992 h 971489"/>
              <a:gd name="connsiteX8" fmla="*/ 1036765 w 1051362"/>
              <a:gd name="connsiteY8" fmla="*/ 206968 h 971489"/>
              <a:gd name="connsiteX9" fmla="*/ 1041855 w 1051362"/>
              <a:gd name="connsiteY9" fmla="*/ 202797 h 971489"/>
              <a:gd name="connsiteX10" fmla="*/ 1051362 w 1051362"/>
              <a:gd name="connsiteY10" fmla="*/ 177470 h 971489"/>
              <a:gd name="connsiteX11" fmla="*/ 1048827 w 1051362"/>
              <a:gd name="connsiteY11" fmla="*/ 700334 h 971489"/>
              <a:gd name="connsiteX12" fmla="*/ 1050925 w 1051362"/>
              <a:gd name="connsiteY12" fmla="*/ 910457 h 971489"/>
              <a:gd name="connsiteX13" fmla="*/ 781050 w 1051362"/>
              <a:gd name="connsiteY13" fmla="*/ 965955 h 971489"/>
              <a:gd name="connsiteX14" fmla="*/ 523875 w 1051362"/>
              <a:gd name="connsiteY14" fmla="*/ 825749 h 971489"/>
              <a:gd name="connsiteX15" fmla="*/ 327025 w 1051362"/>
              <a:gd name="connsiteY15" fmla="*/ 834512 h 971489"/>
              <a:gd name="connsiteX16" fmla="*/ 279400 w 1051362"/>
              <a:gd name="connsiteY16" fmla="*/ 910457 h 971489"/>
              <a:gd name="connsiteX17" fmla="*/ 215900 w 1051362"/>
              <a:gd name="connsiteY17" fmla="*/ 965955 h 971489"/>
              <a:gd name="connsiteX18" fmla="*/ 58737 w 1051362"/>
              <a:gd name="connsiteY18" fmla="*/ 936745 h 971489"/>
              <a:gd name="connsiteX19" fmla="*/ 0 w 1051362"/>
              <a:gd name="connsiteY19" fmla="*/ 919220 h 971489"/>
              <a:gd name="connsiteX20" fmla="*/ 545 w 1051362"/>
              <a:gd name="connsiteY20" fmla="*/ 772511 h 971489"/>
              <a:gd name="connsiteX21" fmla="*/ 595 w 1051362"/>
              <a:gd name="connsiteY21" fmla="*/ 765476 h 971489"/>
              <a:gd name="connsiteX22" fmla="*/ 384 w 1051362"/>
              <a:gd name="connsiteY22" fmla="*/ 765476 h 971489"/>
              <a:gd name="connsiteX23" fmla="*/ 2290 w 1051362"/>
              <a:gd name="connsiteY23" fmla="*/ 239168 h 971489"/>
              <a:gd name="connsiteX24" fmla="*/ 36862 w 1051362"/>
              <a:gd name="connsiteY24" fmla="*/ 271321 h 971489"/>
              <a:gd name="connsiteX25" fmla="*/ 148773 w 1051362"/>
              <a:gd name="connsiteY25" fmla="*/ 327235 h 971489"/>
              <a:gd name="connsiteX26" fmla="*/ 404223 w 1051362"/>
              <a:gd name="connsiteY26" fmla="*/ 318795 h 971489"/>
              <a:gd name="connsiteX27" fmla="*/ 406656 w 1051362"/>
              <a:gd name="connsiteY27" fmla="*/ 235453 h 971489"/>
              <a:gd name="connsiteX28" fmla="*/ 316640 w 1051362"/>
              <a:gd name="connsiteY28" fmla="*/ 167935 h 971489"/>
              <a:gd name="connsiteX29" fmla="*/ 331237 w 1051362"/>
              <a:gd name="connsiteY29" fmla="*/ 70878 h 971489"/>
              <a:gd name="connsiteX30" fmla="*/ 446798 w 1051362"/>
              <a:gd name="connsiteY30" fmla="*/ 13910 h 971489"/>
              <a:gd name="connsiteX31" fmla="*/ 613382 w 1051362"/>
              <a:gd name="connsiteY31" fmla="*/ 286 h 971489"/>
              <a:gd name="connsiteX0" fmla="*/ 539 w 1051362"/>
              <a:gd name="connsiteY0" fmla="*/ 767956 h 971489"/>
              <a:gd name="connsiteX1" fmla="*/ 539 w 1051362"/>
              <a:gd name="connsiteY1" fmla="*/ 767956 h 971489"/>
              <a:gd name="connsiteX2" fmla="*/ 613382 w 1051362"/>
              <a:gd name="connsiteY2" fmla="*/ 286 h 971489"/>
              <a:gd name="connsiteX3" fmla="*/ 665754 w 1051362"/>
              <a:gd name="connsiteY3" fmla="*/ 5470 h 971489"/>
              <a:gd name="connsiteX4" fmla="*/ 816591 w 1051362"/>
              <a:gd name="connsiteY4" fmla="*/ 84592 h 971489"/>
              <a:gd name="connsiteX5" fmla="*/ 770367 w 1051362"/>
              <a:gd name="connsiteY5" fmla="*/ 158440 h 971489"/>
              <a:gd name="connsiteX6" fmla="*/ 799561 w 1051362"/>
              <a:gd name="connsiteY6" fmla="*/ 230178 h 971489"/>
              <a:gd name="connsiteX7" fmla="*/ 957697 w 1051362"/>
              <a:gd name="connsiteY7" fmla="*/ 264992 h 971489"/>
              <a:gd name="connsiteX8" fmla="*/ 1036765 w 1051362"/>
              <a:gd name="connsiteY8" fmla="*/ 206968 h 971489"/>
              <a:gd name="connsiteX9" fmla="*/ 1041855 w 1051362"/>
              <a:gd name="connsiteY9" fmla="*/ 202797 h 971489"/>
              <a:gd name="connsiteX10" fmla="*/ 1051362 w 1051362"/>
              <a:gd name="connsiteY10" fmla="*/ 177470 h 971489"/>
              <a:gd name="connsiteX11" fmla="*/ 1048827 w 1051362"/>
              <a:gd name="connsiteY11" fmla="*/ 700334 h 971489"/>
              <a:gd name="connsiteX12" fmla="*/ 1050925 w 1051362"/>
              <a:gd name="connsiteY12" fmla="*/ 910457 h 971489"/>
              <a:gd name="connsiteX13" fmla="*/ 781050 w 1051362"/>
              <a:gd name="connsiteY13" fmla="*/ 965955 h 971489"/>
              <a:gd name="connsiteX14" fmla="*/ 523875 w 1051362"/>
              <a:gd name="connsiteY14" fmla="*/ 825749 h 971489"/>
              <a:gd name="connsiteX15" fmla="*/ 327025 w 1051362"/>
              <a:gd name="connsiteY15" fmla="*/ 834512 h 971489"/>
              <a:gd name="connsiteX16" fmla="*/ 279400 w 1051362"/>
              <a:gd name="connsiteY16" fmla="*/ 910457 h 971489"/>
              <a:gd name="connsiteX17" fmla="*/ 215900 w 1051362"/>
              <a:gd name="connsiteY17" fmla="*/ 965955 h 971489"/>
              <a:gd name="connsiteX18" fmla="*/ 58737 w 1051362"/>
              <a:gd name="connsiteY18" fmla="*/ 936745 h 971489"/>
              <a:gd name="connsiteX19" fmla="*/ 0 w 1051362"/>
              <a:gd name="connsiteY19" fmla="*/ 919220 h 971489"/>
              <a:gd name="connsiteX20" fmla="*/ 545 w 1051362"/>
              <a:gd name="connsiteY20" fmla="*/ 772511 h 971489"/>
              <a:gd name="connsiteX21" fmla="*/ 595 w 1051362"/>
              <a:gd name="connsiteY21" fmla="*/ 765476 h 971489"/>
              <a:gd name="connsiteX22" fmla="*/ 384 w 1051362"/>
              <a:gd name="connsiteY22" fmla="*/ 765476 h 971489"/>
              <a:gd name="connsiteX23" fmla="*/ 2290 w 1051362"/>
              <a:gd name="connsiteY23" fmla="*/ 239168 h 971489"/>
              <a:gd name="connsiteX24" fmla="*/ 36862 w 1051362"/>
              <a:gd name="connsiteY24" fmla="*/ 271321 h 971489"/>
              <a:gd name="connsiteX25" fmla="*/ 148773 w 1051362"/>
              <a:gd name="connsiteY25" fmla="*/ 327235 h 971489"/>
              <a:gd name="connsiteX26" fmla="*/ 404223 w 1051362"/>
              <a:gd name="connsiteY26" fmla="*/ 318795 h 971489"/>
              <a:gd name="connsiteX27" fmla="*/ 406656 w 1051362"/>
              <a:gd name="connsiteY27" fmla="*/ 235453 h 971489"/>
              <a:gd name="connsiteX28" fmla="*/ 316640 w 1051362"/>
              <a:gd name="connsiteY28" fmla="*/ 167935 h 971489"/>
              <a:gd name="connsiteX29" fmla="*/ 331237 w 1051362"/>
              <a:gd name="connsiteY29" fmla="*/ 70878 h 971489"/>
              <a:gd name="connsiteX30" fmla="*/ 446798 w 1051362"/>
              <a:gd name="connsiteY30" fmla="*/ 13910 h 971489"/>
              <a:gd name="connsiteX31" fmla="*/ 613382 w 1051362"/>
              <a:gd name="connsiteY31" fmla="*/ 286 h 971489"/>
              <a:gd name="connsiteX0" fmla="*/ 539 w 1071405"/>
              <a:gd name="connsiteY0" fmla="*/ 767956 h 992805"/>
              <a:gd name="connsiteX1" fmla="*/ 539 w 1071405"/>
              <a:gd name="connsiteY1" fmla="*/ 767956 h 992805"/>
              <a:gd name="connsiteX2" fmla="*/ 613382 w 1071405"/>
              <a:gd name="connsiteY2" fmla="*/ 286 h 992805"/>
              <a:gd name="connsiteX3" fmla="*/ 665754 w 1071405"/>
              <a:gd name="connsiteY3" fmla="*/ 5470 h 992805"/>
              <a:gd name="connsiteX4" fmla="*/ 816591 w 1071405"/>
              <a:gd name="connsiteY4" fmla="*/ 84592 h 992805"/>
              <a:gd name="connsiteX5" fmla="*/ 770367 w 1071405"/>
              <a:gd name="connsiteY5" fmla="*/ 158440 h 992805"/>
              <a:gd name="connsiteX6" fmla="*/ 799561 w 1071405"/>
              <a:gd name="connsiteY6" fmla="*/ 230178 h 992805"/>
              <a:gd name="connsiteX7" fmla="*/ 957697 w 1071405"/>
              <a:gd name="connsiteY7" fmla="*/ 264992 h 992805"/>
              <a:gd name="connsiteX8" fmla="*/ 1036765 w 1071405"/>
              <a:gd name="connsiteY8" fmla="*/ 206968 h 992805"/>
              <a:gd name="connsiteX9" fmla="*/ 1041855 w 1071405"/>
              <a:gd name="connsiteY9" fmla="*/ 202797 h 992805"/>
              <a:gd name="connsiteX10" fmla="*/ 1051362 w 1071405"/>
              <a:gd name="connsiteY10" fmla="*/ 177470 h 992805"/>
              <a:gd name="connsiteX11" fmla="*/ 1050925 w 1071405"/>
              <a:gd name="connsiteY11" fmla="*/ 910457 h 992805"/>
              <a:gd name="connsiteX12" fmla="*/ 781050 w 1071405"/>
              <a:gd name="connsiteY12" fmla="*/ 965955 h 992805"/>
              <a:gd name="connsiteX13" fmla="*/ 523875 w 1071405"/>
              <a:gd name="connsiteY13" fmla="*/ 825749 h 992805"/>
              <a:gd name="connsiteX14" fmla="*/ 327025 w 1071405"/>
              <a:gd name="connsiteY14" fmla="*/ 834512 h 992805"/>
              <a:gd name="connsiteX15" fmla="*/ 279400 w 1071405"/>
              <a:gd name="connsiteY15" fmla="*/ 910457 h 992805"/>
              <a:gd name="connsiteX16" fmla="*/ 215900 w 1071405"/>
              <a:gd name="connsiteY16" fmla="*/ 965955 h 992805"/>
              <a:gd name="connsiteX17" fmla="*/ 58737 w 1071405"/>
              <a:gd name="connsiteY17" fmla="*/ 936745 h 992805"/>
              <a:gd name="connsiteX18" fmla="*/ 0 w 1071405"/>
              <a:gd name="connsiteY18" fmla="*/ 919220 h 992805"/>
              <a:gd name="connsiteX19" fmla="*/ 545 w 1071405"/>
              <a:gd name="connsiteY19" fmla="*/ 772511 h 992805"/>
              <a:gd name="connsiteX20" fmla="*/ 595 w 1071405"/>
              <a:gd name="connsiteY20" fmla="*/ 765476 h 992805"/>
              <a:gd name="connsiteX21" fmla="*/ 384 w 1071405"/>
              <a:gd name="connsiteY21" fmla="*/ 765476 h 992805"/>
              <a:gd name="connsiteX22" fmla="*/ 2290 w 1071405"/>
              <a:gd name="connsiteY22" fmla="*/ 239168 h 992805"/>
              <a:gd name="connsiteX23" fmla="*/ 36862 w 1071405"/>
              <a:gd name="connsiteY23" fmla="*/ 271321 h 992805"/>
              <a:gd name="connsiteX24" fmla="*/ 148773 w 1071405"/>
              <a:gd name="connsiteY24" fmla="*/ 327235 h 992805"/>
              <a:gd name="connsiteX25" fmla="*/ 404223 w 1071405"/>
              <a:gd name="connsiteY25" fmla="*/ 318795 h 992805"/>
              <a:gd name="connsiteX26" fmla="*/ 406656 w 1071405"/>
              <a:gd name="connsiteY26" fmla="*/ 235453 h 992805"/>
              <a:gd name="connsiteX27" fmla="*/ 316640 w 1071405"/>
              <a:gd name="connsiteY27" fmla="*/ 167935 h 992805"/>
              <a:gd name="connsiteX28" fmla="*/ 331237 w 1071405"/>
              <a:gd name="connsiteY28" fmla="*/ 70878 h 992805"/>
              <a:gd name="connsiteX29" fmla="*/ 446798 w 1071405"/>
              <a:gd name="connsiteY29" fmla="*/ 13910 h 992805"/>
              <a:gd name="connsiteX30" fmla="*/ 613382 w 1071405"/>
              <a:gd name="connsiteY30" fmla="*/ 286 h 992805"/>
              <a:gd name="connsiteX0" fmla="*/ 539 w 1071405"/>
              <a:gd name="connsiteY0" fmla="*/ 767956 h 992805"/>
              <a:gd name="connsiteX1" fmla="*/ 539 w 1071405"/>
              <a:gd name="connsiteY1" fmla="*/ 767956 h 992805"/>
              <a:gd name="connsiteX2" fmla="*/ 613382 w 1071405"/>
              <a:gd name="connsiteY2" fmla="*/ 286 h 992805"/>
              <a:gd name="connsiteX3" fmla="*/ 665754 w 1071405"/>
              <a:gd name="connsiteY3" fmla="*/ 5470 h 992805"/>
              <a:gd name="connsiteX4" fmla="*/ 816591 w 1071405"/>
              <a:gd name="connsiteY4" fmla="*/ 84592 h 992805"/>
              <a:gd name="connsiteX5" fmla="*/ 770367 w 1071405"/>
              <a:gd name="connsiteY5" fmla="*/ 158440 h 992805"/>
              <a:gd name="connsiteX6" fmla="*/ 799561 w 1071405"/>
              <a:gd name="connsiteY6" fmla="*/ 230178 h 992805"/>
              <a:gd name="connsiteX7" fmla="*/ 957697 w 1071405"/>
              <a:gd name="connsiteY7" fmla="*/ 264992 h 992805"/>
              <a:gd name="connsiteX8" fmla="*/ 1036765 w 1071405"/>
              <a:gd name="connsiteY8" fmla="*/ 206968 h 992805"/>
              <a:gd name="connsiteX9" fmla="*/ 1041855 w 1071405"/>
              <a:gd name="connsiteY9" fmla="*/ 202797 h 992805"/>
              <a:gd name="connsiteX10" fmla="*/ 1051362 w 1071405"/>
              <a:gd name="connsiteY10" fmla="*/ 177470 h 992805"/>
              <a:gd name="connsiteX11" fmla="*/ 1050925 w 1071405"/>
              <a:gd name="connsiteY11" fmla="*/ 910457 h 992805"/>
              <a:gd name="connsiteX12" fmla="*/ 781050 w 1071405"/>
              <a:gd name="connsiteY12" fmla="*/ 965955 h 992805"/>
              <a:gd name="connsiteX13" fmla="*/ 523875 w 1071405"/>
              <a:gd name="connsiteY13" fmla="*/ 825749 h 992805"/>
              <a:gd name="connsiteX14" fmla="*/ 327025 w 1071405"/>
              <a:gd name="connsiteY14" fmla="*/ 834512 h 992805"/>
              <a:gd name="connsiteX15" fmla="*/ 279400 w 1071405"/>
              <a:gd name="connsiteY15" fmla="*/ 910457 h 992805"/>
              <a:gd name="connsiteX16" fmla="*/ 215900 w 1071405"/>
              <a:gd name="connsiteY16" fmla="*/ 965955 h 992805"/>
              <a:gd name="connsiteX17" fmla="*/ 58737 w 1071405"/>
              <a:gd name="connsiteY17" fmla="*/ 936745 h 992805"/>
              <a:gd name="connsiteX18" fmla="*/ 0 w 1071405"/>
              <a:gd name="connsiteY18" fmla="*/ 919220 h 992805"/>
              <a:gd name="connsiteX19" fmla="*/ 545 w 1071405"/>
              <a:gd name="connsiteY19" fmla="*/ 772511 h 992805"/>
              <a:gd name="connsiteX20" fmla="*/ 595 w 1071405"/>
              <a:gd name="connsiteY20" fmla="*/ 765476 h 992805"/>
              <a:gd name="connsiteX21" fmla="*/ 384 w 1071405"/>
              <a:gd name="connsiteY21" fmla="*/ 765476 h 992805"/>
              <a:gd name="connsiteX22" fmla="*/ 2290 w 1071405"/>
              <a:gd name="connsiteY22" fmla="*/ 239168 h 992805"/>
              <a:gd name="connsiteX23" fmla="*/ 36862 w 1071405"/>
              <a:gd name="connsiteY23" fmla="*/ 271321 h 992805"/>
              <a:gd name="connsiteX24" fmla="*/ 148773 w 1071405"/>
              <a:gd name="connsiteY24" fmla="*/ 327235 h 992805"/>
              <a:gd name="connsiteX25" fmla="*/ 404223 w 1071405"/>
              <a:gd name="connsiteY25" fmla="*/ 318795 h 992805"/>
              <a:gd name="connsiteX26" fmla="*/ 406656 w 1071405"/>
              <a:gd name="connsiteY26" fmla="*/ 235453 h 992805"/>
              <a:gd name="connsiteX27" fmla="*/ 316640 w 1071405"/>
              <a:gd name="connsiteY27" fmla="*/ 167935 h 992805"/>
              <a:gd name="connsiteX28" fmla="*/ 331237 w 1071405"/>
              <a:gd name="connsiteY28" fmla="*/ 70878 h 992805"/>
              <a:gd name="connsiteX29" fmla="*/ 446798 w 1071405"/>
              <a:gd name="connsiteY29" fmla="*/ 13910 h 992805"/>
              <a:gd name="connsiteX30" fmla="*/ 613382 w 1071405"/>
              <a:gd name="connsiteY30" fmla="*/ 286 h 992805"/>
              <a:gd name="connsiteX0" fmla="*/ 539 w 1052405"/>
              <a:gd name="connsiteY0" fmla="*/ 767956 h 992805"/>
              <a:gd name="connsiteX1" fmla="*/ 539 w 1052405"/>
              <a:gd name="connsiteY1" fmla="*/ 767956 h 992805"/>
              <a:gd name="connsiteX2" fmla="*/ 613382 w 1052405"/>
              <a:gd name="connsiteY2" fmla="*/ 286 h 992805"/>
              <a:gd name="connsiteX3" fmla="*/ 665754 w 1052405"/>
              <a:gd name="connsiteY3" fmla="*/ 5470 h 992805"/>
              <a:gd name="connsiteX4" fmla="*/ 816591 w 1052405"/>
              <a:gd name="connsiteY4" fmla="*/ 84592 h 992805"/>
              <a:gd name="connsiteX5" fmla="*/ 770367 w 1052405"/>
              <a:gd name="connsiteY5" fmla="*/ 158440 h 992805"/>
              <a:gd name="connsiteX6" fmla="*/ 799561 w 1052405"/>
              <a:gd name="connsiteY6" fmla="*/ 230178 h 992805"/>
              <a:gd name="connsiteX7" fmla="*/ 957697 w 1052405"/>
              <a:gd name="connsiteY7" fmla="*/ 264992 h 992805"/>
              <a:gd name="connsiteX8" fmla="*/ 1036765 w 1052405"/>
              <a:gd name="connsiteY8" fmla="*/ 206968 h 992805"/>
              <a:gd name="connsiteX9" fmla="*/ 1041855 w 1052405"/>
              <a:gd name="connsiteY9" fmla="*/ 202797 h 992805"/>
              <a:gd name="connsiteX10" fmla="*/ 1051362 w 1052405"/>
              <a:gd name="connsiteY10" fmla="*/ 177470 h 992805"/>
              <a:gd name="connsiteX11" fmla="*/ 1050925 w 1052405"/>
              <a:gd name="connsiteY11" fmla="*/ 910457 h 992805"/>
              <a:gd name="connsiteX12" fmla="*/ 781050 w 1052405"/>
              <a:gd name="connsiteY12" fmla="*/ 965955 h 992805"/>
              <a:gd name="connsiteX13" fmla="*/ 523875 w 1052405"/>
              <a:gd name="connsiteY13" fmla="*/ 825749 h 992805"/>
              <a:gd name="connsiteX14" fmla="*/ 327025 w 1052405"/>
              <a:gd name="connsiteY14" fmla="*/ 834512 h 992805"/>
              <a:gd name="connsiteX15" fmla="*/ 279400 w 1052405"/>
              <a:gd name="connsiteY15" fmla="*/ 910457 h 992805"/>
              <a:gd name="connsiteX16" fmla="*/ 215900 w 1052405"/>
              <a:gd name="connsiteY16" fmla="*/ 965955 h 992805"/>
              <a:gd name="connsiteX17" fmla="*/ 58737 w 1052405"/>
              <a:gd name="connsiteY17" fmla="*/ 936745 h 992805"/>
              <a:gd name="connsiteX18" fmla="*/ 0 w 1052405"/>
              <a:gd name="connsiteY18" fmla="*/ 919220 h 992805"/>
              <a:gd name="connsiteX19" fmla="*/ 545 w 1052405"/>
              <a:gd name="connsiteY19" fmla="*/ 772511 h 992805"/>
              <a:gd name="connsiteX20" fmla="*/ 595 w 1052405"/>
              <a:gd name="connsiteY20" fmla="*/ 765476 h 992805"/>
              <a:gd name="connsiteX21" fmla="*/ 384 w 1052405"/>
              <a:gd name="connsiteY21" fmla="*/ 765476 h 992805"/>
              <a:gd name="connsiteX22" fmla="*/ 2290 w 1052405"/>
              <a:gd name="connsiteY22" fmla="*/ 239168 h 992805"/>
              <a:gd name="connsiteX23" fmla="*/ 36862 w 1052405"/>
              <a:gd name="connsiteY23" fmla="*/ 271321 h 992805"/>
              <a:gd name="connsiteX24" fmla="*/ 148773 w 1052405"/>
              <a:gd name="connsiteY24" fmla="*/ 327235 h 992805"/>
              <a:gd name="connsiteX25" fmla="*/ 404223 w 1052405"/>
              <a:gd name="connsiteY25" fmla="*/ 318795 h 992805"/>
              <a:gd name="connsiteX26" fmla="*/ 406656 w 1052405"/>
              <a:gd name="connsiteY26" fmla="*/ 235453 h 992805"/>
              <a:gd name="connsiteX27" fmla="*/ 316640 w 1052405"/>
              <a:gd name="connsiteY27" fmla="*/ 167935 h 992805"/>
              <a:gd name="connsiteX28" fmla="*/ 331237 w 1052405"/>
              <a:gd name="connsiteY28" fmla="*/ 70878 h 992805"/>
              <a:gd name="connsiteX29" fmla="*/ 446798 w 1052405"/>
              <a:gd name="connsiteY29" fmla="*/ 13910 h 992805"/>
              <a:gd name="connsiteX30" fmla="*/ 613382 w 1052405"/>
              <a:gd name="connsiteY30" fmla="*/ 286 h 992805"/>
              <a:gd name="connsiteX0" fmla="*/ 539 w 1052405"/>
              <a:gd name="connsiteY0" fmla="*/ 767956 h 975621"/>
              <a:gd name="connsiteX1" fmla="*/ 539 w 1052405"/>
              <a:gd name="connsiteY1" fmla="*/ 767956 h 975621"/>
              <a:gd name="connsiteX2" fmla="*/ 613382 w 1052405"/>
              <a:gd name="connsiteY2" fmla="*/ 286 h 975621"/>
              <a:gd name="connsiteX3" fmla="*/ 665754 w 1052405"/>
              <a:gd name="connsiteY3" fmla="*/ 5470 h 975621"/>
              <a:gd name="connsiteX4" fmla="*/ 816591 w 1052405"/>
              <a:gd name="connsiteY4" fmla="*/ 84592 h 975621"/>
              <a:gd name="connsiteX5" fmla="*/ 770367 w 1052405"/>
              <a:gd name="connsiteY5" fmla="*/ 158440 h 975621"/>
              <a:gd name="connsiteX6" fmla="*/ 799561 w 1052405"/>
              <a:gd name="connsiteY6" fmla="*/ 230178 h 975621"/>
              <a:gd name="connsiteX7" fmla="*/ 957697 w 1052405"/>
              <a:gd name="connsiteY7" fmla="*/ 264992 h 975621"/>
              <a:gd name="connsiteX8" fmla="*/ 1036765 w 1052405"/>
              <a:gd name="connsiteY8" fmla="*/ 206968 h 975621"/>
              <a:gd name="connsiteX9" fmla="*/ 1041855 w 1052405"/>
              <a:gd name="connsiteY9" fmla="*/ 202797 h 975621"/>
              <a:gd name="connsiteX10" fmla="*/ 1051362 w 1052405"/>
              <a:gd name="connsiteY10" fmla="*/ 177470 h 975621"/>
              <a:gd name="connsiteX11" fmla="*/ 1050925 w 1052405"/>
              <a:gd name="connsiteY11" fmla="*/ 910457 h 975621"/>
              <a:gd name="connsiteX12" fmla="*/ 781050 w 1052405"/>
              <a:gd name="connsiteY12" fmla="*/ 965955 h 975621"/>
              <a:gd name="connsiteX13" fmla="*/ 523875 w 1052405"/>
              <a:gd name="connsiteY13" fmla="*/ 825749 h 975621"/>
              <a:gd name="connsiteX14" fmla="*/ 327025 w 1052405"/>
              <a:gd name="connsiteY14" fmla="*/ 834512 h 975621"/>
              <a:gd name="connsiteX15" fmla="*/ 279400 w 1052405"/>
              <a:gd name="connsiteY15" fmla="*/ 910457 h 975621"/>
              <a:gd name="connsiteX16" fmla="*/ 215900 w 1052405"/>
              <a:gd name="connsiteY16" fmla="*/ 965955 h 975621"/>
              <a:gd name="connsiteX17" fmla="*/ 58737 w 1052405"/>
              <a:gd name="connsiteY17" fmla="*/ 936745 h 975621"/>
              <a:gd name="connsiteX18" fmla="*/ 0 w 1052405"/>
              <a:gd name="connsiteY18" fmla="*/ 919220 h 975621"/>
              <a:gd name="connsiteX19" fmla="*/ 545 w 1052405"/>
              <a:gd name="connsiteY19" fmla="*/ 772511 h 975621"/>
              <a:gd name="connsiteX20" fmla="*/ 595 w 1052405"/>
              <a:gd name="connsiteY20" fmla="*/ 765476 h 975621"/>
              <a:gd name="connsiteX21" fmla="*/ 384 w 1052405"/>
              <a:gd name="connsiteY21" fmla="*/ 765476 h 975621"/>
              <a:gd name="connsiteX22" fmla="*/ 2290 w 1052405"/>
              <a:gd name="connsiteY22" fmla="*/ 239168 h 975621"/>
              <a:gd name="connsiteX23" fmla="*/ 36862 w 1052405"/>
              <a:gd name="connsiteY23" fmla="*/ 271321 h 975621"/>
              <a:gd name="connsiteX24" fmla="*/ 148773 w 1052405"/>
              <a:gd name="connsiteY24" fmla="*/ 327235 h 975621"/>
              <a:gd name="connsiteX25" fmla="*/ 404223 w 1052405"/>
              <a:gd name="connsiteY25" fmla="*/ 318795 h 975621"/>
              <a:gd name="connsiteX26" fmla="*/ 406656 w 1052405"/>
              <a:gd name="connsiteY26" fmla="*/ 235453 h 975621"/>
              <a:gd name="connsiteX27" fmla="*/ 316640 w 1052405"/>
              <a:gd name="connsiteY27" fmla="*/ 167935 h 975621"/>
              <a:gd name="connsiteX28" fmla="*/ 331237 w 1052405"/>
              <a:gd name="connsiteY28" fmla="*/ 70878 h 975621"/>
              <a:gd name="connsiteX29" fmla="*/ 446798 w 1052405"/>
              <a:gd name="connsiteY29" fmla="*/ 13910 h 975621"/>
              <a:gd name="connsiteX30" fmla="*/ 613382 w 1052405"/>
              <a:gd name="connsiteY30" fmla="*/ 286 h 975621"/>
              <a:gd name="connsiteX0" fmla="*/ 539 w 1052405"/>
              <a:gd name="connsiteY0" fmla="*/ 767956 h 975621"/>
              <a:gd name="connsiteX1" fmla="*/ 539 w 1052405"/>
              <a:gd name="connsiteY1" fmla="*/ 767956 h 975621"/>
              <a:gd name="connsiteX2" fmla="*/ 613382 w 1052405"/>
              <a:gd name="connsiteY2" fmla="*/ 286 h 975621"/>
              <a:gd name="connsiteX3" fmla="*/ 665754 w 1052405"/>
              <a:gd name="connsiteY3" fmla="*/ 5470 h 975621"/>
              <a:gd name="connsiteX4" fmla="*/ 816591 w 1052405"/>
              <a:gd name="connsiteY4" fmla="*/ 84592 h 975621"/>
              <a:gd name="connsiteX5" fmla="*/ 770367 w 1052405"/>
              <a:gd name="connsiteY5" fmla="*/ 158440 h 975621"/>
              <a:gd name="connsiteX6" fmla="*/ 799561 w 1052405"/>
              <a:gd name="connsiteY6" fmla="*/ 230178 h 975621"/>
              <a:gd name="connsiteX7" fmla="*/ 957697 w 1052405"/>
              <a:gd name="connsiteY7" fmla="*/ 264992 h 975621"/>
              <a:gd name="connsiteX8" fmla="*/ 1036765 w 1052405"/>
              <a:gd name="connsiteY8" fmla="*/ 206968 h 975621"/>
              <a:gd name="connsiteX9" fmla="*/ 1051362 w 1052405"/>
              <a:gd name="connsiteY9" fmla="*/ 177470 h 975621"/>
              <a:gd name="connsiteX10" fmla="*/ 1050925 w 1052405"/>
              <a:gd name="connsiteY10" fmla="*/ 910457 h 975621"/>
              <a:gd name="connsiteX11" fmla="*/ 781050 w 1052405"/>
              <a:gd name="connsiteY11" fmla="*/ 965955 h 975621"/>
              <a:gd name="connsiteX12" fmla="*/ 523875 w 1052405"/>
              <a:gd name="connsiteY12" fmla="*/ 825749 h 975621"/>
              <a:gd name="connsiteX13" fmla="*/ 327025 w 1052405"/>
              <a:gd name="connsiteY13" fmla="*/ 834512 h 975621"/>
              <a:gd name="connsiteX14" fmla="*/ 279400 w 1052405"/>
              <a:gd name="connsiteY14" fmla="*/ 910457 h 975621"/>
              <a:gd name="connsiteX15" fmla="*/ 215900 w 1052405"/>
              <a:gd name="connsiteY15" fmla="*/ 965955 h 975621"/>
              <a:gd name="connsiteX16" fmla="*/ 58737 w 1052405"/>
              <a:gd name="connsiteY16" fmla="*/ 936745 h 975621"/>
              <a:gd name="connsiteX17" fmla="*/ 0 w 1052405"/>
              <a:gd name="connsiteY17" fmla="*/ 919220 h 975621"/>
              <a:gd name="connsiteX18" fmla="*/ 545 w 1052405"/>
              <a:gd name="connsiteY18" fmla="*/ 772511 h 975621"/>
              <a:gd name="connsiteX19" fmla="*/ 595 w 1052405"/>
              <a:gd name="connsiteY19" fmla="*/ 765476 h 975621"/>
              <a:gd name="connsiteX20" fmla="*/ 384 w 1052405"/>
              <a:gd name="connsiteY20" fmla="*/ 765476 h 975621"/>
              <a:gd name="connsiteX21" fmla="*/ 2290 w 1052405"/>
              <a:gd name="connsiteY21" fmla="*/ 239168 h 975621"/>
              <a:gd name="connsiteX22" fmla="*/ 36862 w 1052405"/>
              <a:gd name="connsiteY22" fmla="*/ 271321 h 975621"/>
              <a:gd name="connsiteX23" fmla="*/ 148773 w 1052405"/>
              <a:gd name="connsiteY23" fmla="*/ 327235 h 975621"/>
              <a:gd name="connsiteX24" fmla="*/ 404223 w 1052405"/>
              <a:gd name="connsiteY24" fmla="*/ 318795 h 975621"/>
              <a:gd name="connsiteX25" fmla="*/ 406656 w 1052405"/>
              <a:gd name="connsiteY25" fmla="*/ 235453 h 975621"/>
              <a:gd name="connsiteX26" fmla="*/ 316640 w 1052405"/>
              <a:gd name="connsiteY26" fmla="*/ 167935 h 975621"/>
              <a:gd name="connsiteX27" fmla="*/ 331237 w 1052405"/>
              <a:gd name="connsiteY27" fmla="*/ 70878 h 975621"/>
              <a:gd name="connsiteX28" fmla="*/ 446798 w 1052405"/>
              <a:gd name="connsiteY28" fmla="*/ 13910 h 975621"/>
              <a:gd name="connsiteX29" fmla="*/ 613382 w 1052405"/>
              <a:gd name="connsiteY29" fmla="*/ 286 h 975621"/>
              <a:gd name="connsiteX0" fmla="*/ 539 w 1053008"/>
              <a:gd name="connsiteY0" fmla="*/ 767956 h 975621"/>
              <a:gd name="connsiteX1" fmla="*/ 539 w 1053008"/>
              <a:gd name="connsiteY1" fmla="*/ 767956 h 975621"/>
              <a:gd name="connsiteX2" fmla="*/ 613382 w 1053008"/>
              <a:gd name="connsiteY2" fmla="*/ 286 h 975621"/>
              <a:gd name="connsiteX3" fmla="*/ 665754 w 1053008"/>
              <a:gd name="connsiteY3" fmla="*/ 5470 h 975621"/>
              <a:gd name="connsiteX4" fmla="*/ 816591 w 1053008"/>
              <a:gd name="connsiteY4" fmla="*/ 84592 h 975621"/>
              <a:gd name="connsiteX5" fmla="*/ 770367 w 1053008"/>
              <a:gd name="connsiteY5" fmla="*/ 158440 h 975621"/>
              <a:gd name="connsiteX6" fmla="*/ 799561 w 1053008"/>
              <a:gd name="connsiteY6" fmla="*/ 230178 h 975621"/>
              <a:gd name="connsiteX7" fmla="*/ 957697 w 1053008"/>
              <a:gd name="connsiteY7" fmla="*/ 264992 h 975621"/>
              <a:gd name="connsiteX8" fmla="*/ 1036765 w 1053008"/>
              <a:gd name="connsiteY8" fmla="*/ 206968 h 975621"/>
              <a:gd name="connsiteX9" fmla="*/ 1052282 w 1053008"/>
              <a:gd name="connsiteY9" fmla="*/ 177470 h 975621"/>
              <a:gd name="connsiteX10" fmla="*/ 1050925 w 1053008"/>
              <a:gd name="connsiteY10" fmla="*/ 910457 h 975621"/>
              <a:gd name="connsiteX11" fmla="*/ 781050 w 1053008"/>
              <a:gd name="connsiteY11" fmla="*/ 965955 h 975621"/>
              <a:gd name="connsiteX12" fmla="*/ 523875 w 1053008"/>
              <a:gd name="connsiteY12" fmla="*/ 825749 h 975621"/>
              <a:gd name="connsiteX13" fmla="*/ 327025 w 1053008"/>
              <a:gd name="connsiteY13" fmla="*/ 834512 h 975621"/>
              <a:gd name="connsiteX14" fmla="*/ 279400 w 1053008"/>
              <a:gd name="connsiteY14" fmla="*/ 910457 h 975621"/>
              <a:gd name="connsiteX15" fmla="*/ 215900 w 1053008"/>
              <a:gd name="connsiteY15" fmla="*/ 965955 h 975621"/>
              <a:gd name="connsiteX16" fmla="*/ 58737 w 1053008"/>
              <a:gd name="connsiteY16" fmla="*/ 936745 h 975621"/>
              <a:gd name="connsiteX17" fmla="*/ 0 w 1053008"/>
              <a:gd name="connsiteY17" fmla="*/ 919220 h 975621"/>
              <a:gd name="connsiteX18" fmla="*/ 545 w 1053008"/>
              <a:gd name="connsiteY18" fmla="*/ 772511 h 975621"/>
              <a:gd name="connsiteX19" fmla="*/ 595 w 1053008"/>
              <a:gd name="connsiteY19" fmla="*/ 765476 h 975621"/>
              <a:gd name="connsiteX20" fmla="*/ 384 w 1053008"/>
              <a:gd name="connsiteY20" fmla="*/ 765476 h 975621"/>
              <a:gd name="connsiteX21" fmla="*/ 2290 w 1053008"/>
              <a:gd name="connsiteY21" fmla="*/ 239168 h 975621"/>
              <a:gd name="connsiteX22" fmla="*/ 36862 w 1053008"/>
              <a:gd name="connsiteY22" fmla="*/ 271321 h 975621"/>
              <a:gd name="connsiteX23" fmla="*/ 148773 w 1053008"/>
              <a:gd name="connsiteY23" fmla="*/ 327235 h 975621"/>
              <a:gd name="connsiteX24" fmla="*/ 404223 w 1053008"/>
              <a:gd name="connsiteY24" fmla="*/ 318795 h 975621"/>
              <a:gd name="connsiteX25" fmla="*/ 406656 w 1053008"/>
              <a:gd name="connsiteY25" fmla="*/ 235453 h 975621"/>
              <a:gd name="connsiteX26" fmla="*/ 316640 w 1053008"/>
              <a:gd name="connsiteY26" fmla="*/ 167935 h 975621"/>
              <a:gd name="connsiteX27" fmla="*/ 331237 w 1053008"/>
              <a:gd name="connsiteY27" fmla="*/ 70878 h 975621"/>
              <a:gd name="connsiteX28" fmla="*/ 446798 w 1053008"/>
              <a:gd name="connsiteY28" fmla="*/ 13910 h 975621"/>
              <a:gd name="connsiteX29" fmla="*/ 613382 w 1053008"/>
              <a:gd name="connsiteY29" fmla="*/ 286 h 975621"/>
              <a:gd name="connsiteX0" fmla="*/ 539 w 1058024"/>
              <a:gd name="connsiteY0" fmla="*/ 767956 h 975621"/>
              <a:gd name="connsiteX1" fmla="*/ 539 w 1058024"/>
              <a:gd name="connsiteY1" fmla="*/ 767956 h 975621"/>
              <a:gd name="connsiteX2" fmla="*/ 613382 w 1058024"/>
              <a:gd name="connsiteY2" fmla="*/ 286 h 975621"/>
              <a:gd name="connsiteX3" fmla="*/ 665754 w 1058024"/>
              <a:gd name="connsiteY3" fmla="*/ 5470 h 975621"/>
              <a:gd name="connsiteX4" fmla="*/ 816591 w 1058024"/>
              <a:gd name="connsiteY4" fmla="*/ 84592 h 975621"/>
              <a:gd name="connsiteX5" fmla="*/ 770367 w 1058024"/>
              <a:gd name="connsiteY5" fmla="*/ 158440 h 975621"/>
              <a:gd name="connsiteX6" fmla="*/ 799561 w 1058024"/>
              <a:gd name="connsiteY6" fmla="*/ 230178 h 975621"/>
              <a:gd name="connsiteX7" fmla="*/ 957697 w 1058024"/>
              <a:gd name="connsiteY7" fmla="*/ 264992 h 975621"/>
              <a:gd name="connsiteX8" fmla="*/ 1036765 w 1058024"/>
              <a:gd name="connsiteY8" fmla="*/ 206968 h 975621"/>
              <a:gd name="connsiteX9" fmla="*/ 1057800 w 1058024"/>
              <a:gd name="connsiteY9" fmla="*/ 171158 h 975621"/>
              <a:gd name="connsiteX10" fmla="*/ 1050925 w 1058024"/>
              <a:gd name="connsiteY10" fmla="*/ 910457 h 975621"/>
              <a:gd name="connsiteX11" fmla="*/ 781050 w 1058024"/>
              <a:gd name="connsiteY11" fmla="*/ 965955 h 975621"/>
              <a:gd name="connsiteX12" fmla="*/ 523875 w 1058024"/>
              <a:gd name="connsiteY12" fmla="*/ 825749 h 975621"/>
              <a:gd name="connsiteX13" fmla="*/ 327025 w 1058024"/>
              <a:gd name="connsiteY13" fmla="*/ 834512 h 975621"/>
              <a:gd name="connsiteX14" fmla="*/ 279400 w 1058024"/>
              <a:gd name="connsiteY14" fmla="*/ 910457 h 975621"/>
              <a:gd name="connsiteX15" fmla="*/ 215900 w 1058024"/>
              <a:gd name="connsiteY15" fmla="*/ 965955 h 975621"/>
              <a:gd name="connsiteX16" fmla="*/ 58737 w 1058024"/>
              <a:gd name="connsiteY16" fmla="*/ 936745 h 975621"/>
              <a:gd name="connsiteX17" fmla="*/ 0 w 1058024"/>
              <a:gd name="connsiteY17" fmla="*/ 919220 h 975621"/>
              <a:gd name="connsiteX18" fmla="*/ 545 w 1058024"/>
              <a:gd name="connsiteY18" fmla="*/ 772511 h 975621"/>
              <a:gd name="connsiteX19" fmla="*/ 595 w 1058024"/>
              <a:gd name="connsiteY19" fmla="*/ 765476 h 975621"/>
              <a:gd name="connsiteX20" fmla="*/ 384 w 1058024"/>
              <a:gd name="connsiteY20" fmla="*/ 765476 h 975621"/>
              <a:gd name="connsiteX21" fmla="*/ 2290 w 1058024"/>
              <a:gd name="connsiteY21" fmla="*/ 239168 h 975621"/>
              <a:gd name="connsiteX22" fmla="*/ 36862 w 1058024"/>
              <a:gd name="connsiteY22" fmla="*/ 271321 h 975621"/>
              <a:gd name="connsiteX23" fmla="*/ 148773 w 1058024"/>
              <a:gd name="connsiteY23" fmla="*/ 327235 h 975621"/>
              <a:gd name="connsiteX24" fmla="*/ 404223 w 1058024"/>
              <a:gd name="connsiteY24" fmla="*/ 318795 h 975621"/>
              <a:gd name="connsiteX25" fmla="*/ 406656 w 1058024"/>
              <a:gd name="connsiteY25" fmla="*/ 235453 h 975621"/>
              <a:gd name="connsiteX26" fmla="*/ 316640 w 1058024"/>
              <a:gd name="connsiteY26" fmla="*/ 167935 h 975621"/>
              <a:gd name="connsiteX27" fmla="*/ 331237 w 1058024"/>
              <a:gd name="connsiteY27" fmla="*/ 70878 h 975621"/>
              <a:gd name="connsiteX28" fmla="*/ 446798 w 1058024"/>
              <a:gd name="connsiteY28" fmla="*/ 13910 h 975621"/>
              <a:gd name="connsiteX29" fmla="*/ 613382 w 1058024"/>
              <a:gd name="connsiteY29" fmla="*/ 286 h 975621"/>
              <a:gd name="connsiteX0" fmla="*/ 539 w 1055388"/>
              <a:gd name="connsiteY0" fmla="*/ 767956 h 975621"/>
              <a:gd name="connsiteX1" fmla="*/ 539 w 1055388"/>
              <a:gd name="connsiteY1" fmla="*/ 767956 h 975621"/>
              <a:gd name="connsiteX2" fmla="*/ 613382 w 1055388"/>
              <a:gd name="connsiteY2" fmla="*/ 286 h 975621"/>
              <a:gd name="connsiteX3" fmla="*/ 665754 w 1055388"/>
              <a:gd name="connsiteY3" fmla="*/ 5470 h 975621"/>
              <a:gd name="connsiteX4" fmla="*/ 816591 w 1055388"/>
              <a:gd name="connsiteY4" fmla="*/ 84592 h 975621"/>
              <a:gd name="connsiteX5" fmla="*/ 770367 w 1055388"/>
              <a:gd name="connsiteY5" fmla="*/ 158440 h 975621"/>
              <a:gd name="connsiteX6" fmla="*/ 799561 w 1055388"/>
              <a:gd name="connsiteY6" fmla="*/ 230178 h 975621"/>
              <a:gd name="connsiteX7" fmla="*/ 957697 w 1055388"/>
              <a:gd name="connsiteY7" fmla="*/ 264992 h 975621"/>
              <a:gd name="connsiteX8" fmla="*/ 1036765 w 1055388"/>
              <a:gd name="connsiteY8" fmla="*/ 206968 h 975621"/>
              <a:gd name="connsiteX9" fmla="*/ 1055041 w 1055388"/>
              <a:gd name="connsiteY9" fmla="*/ 176208 h 975621"/>
              <a:gd name="connsiteX10" fmla="*/ 1050925 w 1055388"/>
              <a:gd name="connsiteY10" fmla="*/ 910457 h 975621"/>
              <a:gd name="connsiteX11" fmla="*/ 781050 w 1055388"/>
              <a:gd name="connsiteY11" fmla="*/ 965955 h 975621"/>
              <a:gd name="connsiteX12" fmla="*/ 523875 w 1055388"/>
              <a:gd name="connsiteY12" fmla="*/ 825749 h 975621"/>
              <a:gd name="connsiteX13" fmla="*/ 327025 w 1055388"/>
              <a:gd name="connsiteY13" fmla="*/ 834512 h 975621"/>
              <a:gd name="connsiteX14" fmla="*/ 279400 w 1055388"/>
              <a:gd name="connsiteY14" fmla="*/ 910457 h 975621"/>
              <a:gd name="connsiteX15" fmla="*/ 215900 w 1055388"/>
              <a:gd name="connsiteY15" fmla="*/ 965955 h 975621"/>
              <a:gd name="connsiteX16" fmla="*/ 58737 w 1055388"/>
              <a:gd name="connsiteY16" fmla="*/ 936745 h 975621"/>
              <a:gd name="connsiteX17" fmla="*/ 0 w 1055388"/>
              <a:gd name="connsiteY17" fmla="*/ 919220 h 975621"/>
              <a:gd name="connsiteX18" fmla="*/ 545 w 1055388"/>
              <a:gd name="connsiteY18" fmla="*/ 772511 h 975621"/>
              <a:gd name="connsiteX19" fmla="*/ 595 w 1055388"/>
              <a:gd name="connsiteY19" fmla="*/ 765476 h 975621"/>
              <a:gd name="connsiteX20" fmla="*/ 384 w 1055388"/>
              <a:gd name="connsiteY20" fmla="*/ 765476 h 975621"/>
              <a:gd name="connsiteX21" fmla="*/ 2290 w 1055388"/>
              <a:gd name="connsiteY21" fmla="*/ 239168 h 975621"/>
              <a:gd name="connsiteX22" fmla="*/ 36862 w 1055388"/>
              <a:gd name="connsiteY22" fmla="*/ 271321 h 975621"/>
              <a:gd name="connsiteX23" fmla="*/ 148773 w 1055388"/>
              <a:gd name="connsiteY23" fmla="*/ 327235 h 975621"/>
              <a:gd name="connsiteX24" fmla="*/ 404223 w 1055388"/>
              <a:gd name="connsiteY24" fmla="*/ 318795 h 975621"/>
              <a:gd name="connsiteX25" fmla="*/ 406656 w 1055388"/>
              <a:gd name="connsiteY25" fmla="*/ 235453 h 975621"/>
              <a:gd name="connsiteX26" fmla="*/ 316640 w 1055388"/>
              <a:gd name="connsiteY26" fmla="*/ 167935 h 975621"/>
              <a:gd name="connsiteX27" fmla="*/ 331237 w 1055388"/>
              <a:gd name="connsiteY27" fmla="*/ 70878 h 975621"/>
              <a:gd name="connsiteX28" fmla="*/ 446798 w 1055388"/>
              <a:gd name="connsiteY28" fmla="*/ 13910 h 975621"/>
              <a:gd name="connsiteX29" fmla="*/ 613382 w 1055388"/>
              <a:gd name="connsiteY29" fmla="*/ 286 h 975621"/>
              <a:gd name="connsiteX0" fmla="*/ 539 w 1053741"/>
              <a:gd name="connsiteY0" fmla="*/ 767956 h 975621"/>
              <a:gd name="connsiteX1" fmla="*/ 539 w 1053741"/>
              <a:gd name="connsiteY1" fmla="*/ 767956 h 975621"/>
              <a:gd name="connsiteX2" fmla="*/ 613382 w 1053741"/>
              <a:gd name="connsiteY2" fmla="*/ 286 h 975621"/>
              <a:gd name="connsiteX3" fmla="*/ 665754 w 1053741"/>
              <a:gd name="connsiteY3" fmla="*/ 5470 h 975621"/>
              <a:gd name="connsiteX4" fmla="*/ 816591 w 1053741"/>
              <a:gd name="connsiteY4" fmla="*/ 84592 h 975621"/>
              <a:gd name="connsiteX5" fmla="*/ 770367 w 1053741"/>
              <a:gd name="connsiteY5" fmla="*/ 158440 h 975621"/>
              <a:gd name="connsiteX6" fmla="*/ 799561 w 1053741"/>
              <a:gd name="connsiteY6" fmla="*/ 230178 h 975621"/>
              <a:gd name="connsiteX7" fmla="*/ 957697 w 1053741"/>
              <a:gd name="connsiteY7" fmla="*/ 264992 h 975621"/>
              <a:gd name="connsiteX8" fmla="*/ 1036765 w 1053741"/>
              <a:gd name="connsiteY8" fmla="*/ 206968 h 975621"/>
              <a:gd name="connsiteX9" fmla="*/ 1053202 w 1053741"/>
              <a:gd name="connsiteY9" fmla="*/ 181258 h 975621"/>
              <a:gd name="connsiteX10" fmla="*/ 1050925 w 1053741"/>
              <a:gd name="connsiteY10" fmla="*/ 910457 h 975621"/>
              <a:gd name="connsiteX11" fmla="*/ 781050 w 1053741"/>
              <a:gd name="connsiteY11" fmla="*/ 965955 h 975621"/>
              <a:gd name="connsiteX12" fmla="*/ 523875 w 1053741"/>
              <a:gd name="connsiteY12" fmla="*/ 825749 h 975621"/>
              <a:gd name="connsiteX13" fmla="*/ 327025 w 1053741"/>
              <a:gd name="connsiteY13" fmla="*/ 834512 h 975621"/>
              <a:gd name="connsiteX14" fmla="*/ 279400 w 1053741"/>
              <a:gd name="connsiteY14" fmla="*/ 910457 h 975621"/>
              <a:gd name="connsiteX15" fmla="*/ 215900 w 1053741"/>
              <a:gd name="connsiteY15" fmla="*/ 965955 h 975621"/>
              <a:gd name="connsiteX16" fmla="*/ 58737 w 1053741"/>
              <a:gd name="connsiteY16" fmla="*/ 936745 h 975621"/>
              <a:gd name="connsiteX17" fmla="*/ 0 w 1053741"/>
              <a:gd name="connsiteY17" fmla="*/ 919220 h 975621"/>
              <a:gd name="connsiteX18" fmla="*/ 545 w 1053741"/>
              <a:gd name="connsiteY18" fmla="*/ 772511 h 975621"/>
              <a:gd name="connsiteX19" fmla="*/ 595 w 1053741"/>
              <a:gd name="connsiteY19" fmla="*/ 765476 h 975621"/>
              <a:gd name="connsiteX20" fmla="*/ 384 w 1053741"/>
              <a:gd name="connsiteY20" fmla="*/ 765476 h 975621"/>
              <a:gd name="connsiteX21" fmla="*/ 2290 w 1053741"/>
              <a:gd name="connsiteY21" fmla="*/ 239168 h 975621"/>
              <a:gd name="connsiteX22" fmla="*/ 36862 w 1053741"/>
              <a:gd name="connsiteY22" fmla="*/ 271321 h 975621"/>
              <a:gd name="connsiteX23" fmla="*/ 148773 w 1053741"/>
              <a:gd name="connsiteY23" fmla="*/ 327235 h 975621"/>
              <a:gd name="connsiteX24" fmla="*/ 404223 w 1053741"/>
              <a:gd name="connsiteY24" fmla="*/ 318795 h 975621"/>
              <a:gd name="connsiteX25" fmla="*/ 406656 w 1053741"/>
              <a:gd name="connsiteY25" fmla="*/ 235453 h 975621"/>
              <a:gd name="connsiteX26" fmla="*/ 316640 w 1053741"/>
              <a:gd name="connsiteY26" fmla="*/ 167935 h 975621"/>
              <a:gd name="connsiteX27" fmla="*/ 331237 w 1053741"/>
              <a:gd name="connsiteY27" fmla="*/ 70878 h 975621"/>
              <a:gd name="connsiteX28" fmla="*/ 446798 w 1053741"/>
              <a:gd name="connsiteY28" fmla="*/ 13910 h 975621"/>
              <a:gd name="connsiteX29" fmla="*/ 613382 w 1053741"/>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558"/>
              <a:gd name="connsiteY0" fmla="*/ 767956 h 973457"/>
              <a:gd name="connsiteX1" fmla="*/ 539 w 1053558"/>
              <a:gd name="connsiteY1" fmla="*/ 767956 h 973457"/>
              <a:gd name="connsiteX2" fmla="*/ 613382 w 1053558"/>
              <a:gd name="connsiteY2" fmla="*/ 286 h 973457"/>
              <a:gd name="connsiteX3" fmla="*/ 665754 w 1053558"/>
              <a:gd name="connsiteY3" fmla="*/ 5470 h 973457"/>
              <a:gd name="connsiteX4" fmla="*/ 816591 w 1053558"/>
              <a:gd name="connsiteY4" fmla="*/ 84592 h 973457"/>
              <a:gd name="connsiteX5" fmla="*/ 770367 w 1053558"/>
              <a:gd name="connsiteY5" fmla="*/ 158440 h 973457"/>
              <a:gd name="connsiteX6" fmla="*/ 799561 w 1053558"/>
              <a:gd name="connsiteY6" fmla="*/ 230178 h 973457"/>
              <a:gd name="connsiteX7" fmla="*/ 957697 w 1053558"/>
              <a:gd name="connsiteY7" fmla="*/ 264992 h 973457"/>
              <a:gd name="connsiteX8" fmla="*/ 1036765 w 1053558"/>
              <a:gd name="connsiteY8" fmla="*/ 206968 h 973457"/>
              <a:gd name="connsiteX9" fmla="*/ 1053202 w 1053558"/>
              <a:gd name="connsiteY9" fmla="*/ 181258 h 973457"/>
              <a:gd name="connsiteX10" fmla="*/ 1051845 w 1053558"/>
              <a:gd name="connsiteY10" fmla="*/ 904145 h 973457"/>
              <a:gd name="connsiteX11" fmla="*/ 781050 w 1053558"/>
              <a:gd name="connsiteY11" fmla="*/ 965955 h 973457"/>
              <a:gd name="connsiteX12" fmla="*/ 523875 w 1053558"/>
              <a:gd name="connsiteY12" fmla="*/ 825749 h 973457"/>
              <a:gd name="connsiteX13" fmla="*/ 327025 w 1053558"/>
              <a:gd name="connsiteY13" fmla="*/ 834512 h 973457"/>
              <a:gd name="connsiteX14" fmla="*/ 279400 w 1053558"/>
              <a:gd name="connsiteY14" fmla="*/ 910457 h 973457"/>
              <a:gd name="connsiteX15" fmla="*/ 215900 w 1053558"/>
              <a:gd name="connsiteY15" fmla="*/ 965955 h 973457"/>
              <a:gd name="connsiteX16" fmla="*/ 58737 w 1053558"/>
              <a:gd name="connsiteY16" fmla="*/ 936745 h 973457"/>
              <a:gd name="connsiteX17" fmla="*/ 0 w 1053558"/>
              <a:gd name="connsiteY17" fmla="*/ 919220 h 973457"/>
              <a:gd name="connsiteX18" fmla="*/ 545 w 1053558"/>
              <a:gd name="connsiteY18" fmla="*/ 772511 h 973457"/>
              <a:gd name="connsiteX19" fmla="*/ 595 w 1053558"/>
              <a:gd name="connsiteY19" fmla="*/ 765476 h 973457"/>
              <a:gd name="connsiteX20" fmla="*/ 384 w 1053558"/>
              <a:gd name="connsiteY20" fmla="*/ 765476 h 973457"/>
              <a:gd name="connsiteX21" fmla="*/ 2290 w 1053558"/>
              <a:gd name="connsiteY21" fmla="*/ 239168 h 973457"/>
              <a:gd name="connsiteX22" fmla="*/ 36862 w 1053558"/>
              <a:gd name="connsiteY22" fmla="*/ 271321 h 973457"/>
              <a:gd name="connsiteX23" fmla="*/ 148773 w 1053558"/>
              <a:gd name="connsiteY23" fmla="*/ 327235 h 973457"/>
              <a:gd name="connsiteX24" fmla="*/ 404223 w 1053558"/>
              <a:gd name="connsiteY24" fmla="*/ 318795 h 973457"/>
              <a:gd name="connsiteX25" fmla="*/ 406656 w 1053558"/>
              <a:gd name="connsiteY25" fmla="*/ 235453 h 973457"/>
              <a:gd name="connsiteX26" fmla="*/ 316640 w 1053558"/>
              <a:gd name="connsiteY26" fmla="*/ 167935 h 973457"/>
              <a:gd name="connsiteX27" fmla="*/ 331237 w 1053558"/>
              <a:gd name="connsiteY27" fmla="*/ 70878 h 973457"/>
              <a:gd name="connsiteX28" fmla="*/ 446798 w 1053558"/>
              <a:gd name="connsiteY28" fmla="*/ 13910 h 973457"/>
              <a:gd name="connsiteX29" fmla="*/ 613382 w 1053558"/>
              <a:gd name="connsiteY29" fmla="*/ 286 h 973457"/>
              <a:gd name="connsiteX0" fmla="*/ 539 w 1053202"/>
              <a:gd name="connsiteY0" fmla="*/ 767956 h 971645"/>
              <a:gd name="connsiteX1" fmla="*/ 539 w 1053202"/>
              <a:gd name="connsiteY1" fmla="*/ 767956 h 971645"/>
              <a:gd name="connsiteX2" fmla="*/ 613382 w 1053202"/>
              <a:gd name="connsiteY2" fmla="*/ 286 h 971645"/>
              <a:gd name="connsiteX3" fmla="*/ 665754 w 1053202"/>
              <a:gd name="connsiteY3" fmla="*/ 5470 h 971645"/>
              <a:gd name="connsiteX4" fmla="*/ 816591 w 1053202"/>
              <a:gd name="connsiteY4" fmla="*/ 84592 h 971645"/>
              <a:gd name="connsiteX5" fmla="*/ 770367 w 1053202"/>
              <a:gd name="connsiteY5" fmla="*/ 158440 h 971645"/>
              <a:gd name="connsiteX6" fmla="*/ 799561 w 1053202"/>
              <a:gd name="connsiteY6" fmla="*/ 230178 h 971645"/>
              <a:gd name="connsiteX7" fmla="*/ 957697 w 1053202"/>
              <a:gd name="connsiteY7" fmla="*/ 264992 h 971645"/>
              <a:gd name="connsiteX8" fmla="*/ 1036765 w 1053202"/>
              <a:gd name="connsiteY8" fmla="*/ 206968 h 971645"/>
              <a:gd name="connsiteX9" fmla="*/ 1053202 w 1053202"/>
              <a:gd name="connsiteY9" fmla="*/ 181258 h 971645"/>
              <a:gd name="connsiteX10" fmla="*/ 1050925 w 1053202"/>
              <a:gd name="connsiteY10" fmla="*/ 897833 h 971645"/>
              <a:gd name="connsiteX11" fmla="*/ 781050 w 1053202"/>
              <a:gd name="connsiteY11" fmla="*/ 965955 h 971645"/>
              <a:gd name="connsiteX12" fmla="*/ 523875 w 1053202"/>
              <a:gd name="connsiteY12" fmla="*/ 825749 h 971645"/>
              <a:gd name="connsiteX13" fmla="*/ 327025 w 1053202"/>
              <a:gd name="connsiteY13" fmla="*/ 834512 h 971645"/>
              <a:gd name="connsiteX14" fmla="*/ 279400 w 1053202"/>
              <a:gd name="connsiteY14" fmla="*/ 910457 h 971645"/>
              <a:gd name="connsiteX15" fmla="*/ 215900 w 1053202"/>
              <a:gd name="connsiteY15" fmla="*/ 965955 h 971645"/>
              <a:gd name="connsiteX16" fmla="*/ 58737 w 1053202"/>
              <a:gd name="connsiteY16" fmla="*/ 936745 h 971645"/>
              <a:gd name="connsiteX17" fmla="*/ 0 w 1053202"/>
              <a:gd name="connsiteY17" fmla="*/ 919220 h 971645"/>
              <a:gd name="connsiteX18" fmla="*/ 545 w 1053202"/>
              <a:gd name="connsiteY18" fmla="*/ 772511 h 971645"/>
              <a:gd name="connsiteX19" fmla="*/ 595 w 1053202"/>
              <a:gd name="connsiteY19" fmla="*/ 765476 h 971645"/>
              <a:gd name="connsiteX20" fmla="*/ 384 w 1053202"/>
              <a:gd name="connsiteY20" fmla="*/ 765476 h 971645"/>
              <a:gd name="connsiteX21" fmla="*/ 2290 w 1053202"/>
              <a:gd name="connsiteY21" fmla="*/ 239168 h 971645"/>
              <a:gd name="connsiteX22" fmla="*/ 36862 w 1053202"/>
              <a:gd name="connsiteY22" fmla="*/ 271321 h 971645"/>
              <a:gd name="connsiteX23" fmla="*/ 148773 w 1053202"/>
              <a:gd name="connsiteY23" fmla="*/ 327235 h 971645"/>
              <a:gd name="connsiteX24" fmla="*/ 404223 w 1053202"/>
              <a:gd name="connsiteY24" fmla="*/ 318795 h 971645"/>
              <a:gd name="connsiteX25" fmla="*/ 406656 w 1053202"/>
              <a:gd name="connsiteY25" fmla="*/ 235453 h 971645"/>
              <a:gd name="connsiteX26" fmla="*/ 316640 w 1053202"/>
              <a:gd name="connsiteY26" fmla="*/ 167935 h 971645"/>
              <a:gd name="connsiteX27" fmla="*/ 331237 w 1053202"/>
              <a:gd name="connsiteY27" fmla="*/ 70878 h 971645"/>
              <a:gd name="connsiteX28" fmla="*/ 446798 w 1053202"/>
              <a:gd name="connsiteY28" fmla="*/ 13910 h 971645"/>
              <a:gd name="connsiteX29" fmla="*/ 613382 w 1053202"/>
              <a:gd name="connsiteY29" fmla="*/ 286 h 971645"/>
              <a:gd name="connsiteX0" fmla="*/ 539 w 1053202"/>
              <a:gd name="connsiteY0" fmla="*/ 767956 h 972328"/>
              <a:gd name="connsiteX1" fmla="*/ 539 w 1053202"/>
              <a:gd name="connsiteY1" fmla="*/ 767956 h 972328"/>
              <a:gd name="connsiteX2" fmla="*/ 613382 w 1053202"/>
              <a:gd name="connsiteY2" fmla="*/ 286 h 972328"/>
              <a:gd name="connsiteX3" fmla="*/ 665754 w 1053202"/>
              <a:gd name="connsiteY3" fmla="*/ 5470 h 972328"/>
              <a:gd name="connsiteX4" fmla="*/ 816591 w 1053202"/>
              <a:gd name="connsiteY4" fmla="*/ 84592 h 972328"/>
              <a:gd name="connsiteX5" fmla="*/ 770367 w 1053202"/>
              <a:gd name="connsiteY5" fmla="*/ 158440 h 972328"/>
              <a:gd name="connsiteX6" fmla="*/ 799561 w 1053202"/>
              <a:gd name="connsiteY6" fmla="*/ 230178 h 972328"/>
              <a:gd name="connsiteX7" fmla="*/ 957697 w 1053202"/>
              <a:gd name="connsiteY7" fmla="*/ 264992 h 972328"/>
              <a:gd name="connsiteX8" fmla="*/ 1036765 w 1053202"/>
              <a:gd name="connsiteY8" fmla="*/ 206968 h 972328"/>
              <a:gd name="connsiteX9" fmla="*/ 1053202 w 1053202"/>
              <a:gd name="connsiteY9" fmla="*/ 181258 h 972328"/>
              <a:gd name="connsiteX10" fmla="*/ 1050005 w 1053202"/>
              <a:gd name="connsiteY10" fmla="*/ 900358 h 972328"/>
              <a:gd name="connsiteX11" fmla="*/ 781050 w 1053202"/>
              <a:gd name="connsiteY11" fmla="*/ 965955 h 972328"/>
              <a:gd name="connsiteX12" fmla="*/ 523875 w 1053202"/>
              <a:gd name="connsiteY12" fmla="*/ 825749 h 972328"/>
              <a:gd name="connsiteX13" fmla="*/ 327025 w 1053202"/>
              <a:gd name="connsiteY13" fmla="*/ 834512 h 972328"/>
              <a:gd name="connsiteX14" fmla="*/ 279400 w 1053202"/>
              <a:gd name="connsiteY14" fmla="*/ 910457 h 972328"/>
              <a:gd name="connsiteX15" fmla="*/ 215900 w 1053202"/>
              <a:gd name="connsiteY15" fmla="*/ 965955 h 972328"/>
              <a:gd name="connsiteX16" fmla="*/ 58737 w 1053202"/>
              <a:gd name="connsiteY16" fmla="*/ 936745 h 972328"/>
              <a:gd name="connsiteX17" fmla="*/ 0 w 1053202"/>
              <a:gd name="connsiteY17" fmla="*/ 919220 h 972328"/>
              <a:gd name="connsiteX18" fmla="*/ 545 w 1053202"/>
              <a:gd name="connsiteY18" fmla="*/ 772511 h 972328"/>
              <a:gd name="connsiteX19" fmla="*/ 595 w 1053202"/>
              <a:gd name="connsiteY19" fmla="*/ 765476 h 972328"/>
              <a:gd name="connsiteX20" fmla="*/ 384 w 1053202"/>
              <a:gd name="connsiteY20" fmla="*/ 765476 h 972328"/>
              <a:gd name="connsiteX21" fmla="*/ 2290 w 1053202"/>
              <a:gd name="connsiteY21" fmla="*/ 239168 h 972328"/>
              <a:gd name="connsiteX22" fmla="*/ 36862 w 1053202"/>
              <a:gd name="connsiteY22" fmla="*/ 271321 h 972328"/>
              <a:gd name="connsiteX23" fmla="*/ 148773 w 1053202"/>
              <a:gd name="connsiteY23" fmla="*/ 327235 h 972328"/>
              <a:gd name="connsiteX24" fmla="*/ 404223 w 1053202"/>
              <a:gd name="connsiteY24" fmla="*/ 318795 h 972328"/>
              <a:gd name="connsiteX25" fmla="*/ 406656 w 1053202"/>
              <a:gd name="connsiteY25" fmla="*/ 235453 h 972328"/>
              <a:gd name="connsiteX26" fmla="*/ 316640 w 1053202"/>
              <a:gd name="connsiteY26" fmla="*/ 167935 h 972328"/>
              <a:gd name="connsiteX27" fmla="*/ 331237 w 1053202"/>
              <a:gd name="connsiteY27" fmla="*/ 70878 h 972328"/>
              <a:gd name="connsiteX28" fmla="*/ 446798 w 1053202"/>
              <a:gd name="connsiteY28" fmla="*/ 13910 h 972328"/>
              <a:gd name="connsiteX29" fmla="*/ 613382 w 1053202"/>
              <a:gd name="connsiteY29" fmla="*/ 286 h 972328"/>
              <a:gd name="connsiteX0" fmla="*/ 539 w 1054240"/>
              <a:gd name="connsiteY0" fmla="*/ 767956 h 972690"/>
              <a:gd name="connsiteX1" fmla="*/ 539 w 1054240"/>
              <a:gd name="connsiteY1" fmla="*/ 767956 h 972690"/>
              <a:gd name="connsiteX2" fmla="*/ 613382 w 1054240"/>
              <a:gd name="connsiteY2" fmla="*/ 286 h 972690"/>
              <a:gd name="connsiteX3" fmla="*/ 665754 w 1054240"/>
              <a:gd name="connsiteY3" fmla="*/ 5470 h 972690"/>
              <a:gd name="connsiteX4" fmla="*/ 816591 w 1054240"/>
              <a:gd name="connsiteY4" fmla="*/ 84592 h 972690"/>
              <a:gd name="connsiteX5" fmla="*/ 770367 w 1054240"/>
              <a:gd name="connsiteY5" fmla="*/ 158440 h 972690"/>
              <a:gd name="connsiteX6" fmla="*/ 799561 w 1054240"/>
              <a:gd name="connsiteY6" fmla="*/ 230178 h 972690"/>
              <a:gd name="connsiteX7" fmla="*/ 957697 w 1054240"/>
              <a:gd name="connsiteY7" fmla="*/ 264992 h 972690"/>
              <a:gd name="connsiteX8" fmla="*/ 1036765 w 1054240"/>
              <a:gd name="connsiteY8" fmla="*/ 206968 h 972690"/>
              <a:gd name="connsiteX9" fmla="*/ 1053202 w 1054240"/>
              <a:gd name="connsiteY9" fmla="*/ 181258 h 972690"/>
              <a:gd name="connsiteX10" fmla="*/ 1052763 w 1054240"/>
              <a:gd name="connsiteY10" fmla="*/ 901620 h 972690"/>
              <a:gd name="connsiteX11" fmla="*/ 781050 w 1054240"/>
              <a:gd name="connsiteY11" fmla="*/ 965955 h 972690"/>
              <a:gd name="connsiteX12" fmla="*/ 523875 w 1054240"/>
              <a:gd name="connsiteY12" fmla="*/ 825749 h 972690"/>
              <a:gd name="connsiteX13" fmla="*/ 327025 w 1054240"/>
              <a:gd name="connsiteY13" fmla="*/ 834512 h 972690"/>
              <a:gd name="connsiteX14" fmla="*/ 279400 w 1054240"/>
              <a:gd name="connsiteY14" fmla="*/ 910457 h 972690"/>
              <a:gd name="connsiteX15" fmla="*/ 215900 w 1054240"/>
              <a:gd name="connsiteY15" fmla="*/ 965955 h 972690"/>
              <a:gd name="connsiteX16" fmla="*/ 58737 w 1054240"/>
              <a:gd name="connsiteY16" fmla="*/ 936745 h 972690"/>
              <a:gd name="connsiteX17" fmla="*/ 0 w 1054240"/>
              <a:gd name="connsiteY17" fmla="*/ 919220 h 972690"/>
              <a:gd name="connsiteX18" fmla="*/ 545 w 1054240"/>
              <a:gd name="connsiteY18" fmla="*/ 772511 h 972690"/>
              <a:gd name="connsiteX19" fmla="*/ 595 w 1054240"/>
              <a:gd name="connsiteY19" fmla="*/ 765476 h 972690"/>
              <a:gd name="connsiteX20" fmla="*/ 384 w 1054240"/>
              <a:gd name="connsiteY20" fmla="*/ 765476 h 972690"/>
              <a:gd name="connsiteX21" fmla="*/ 2290 w 1054240"/>
              <a:gd name="connsiteY21" fmla="*/ 239168 h 972690"/>
              <a:gd name="connsiteX22" fmla="*/ 36862 w 1054240"/>
              <a:gd name="connsiteY22" fmla="*/ 271321 h 972690"/>
              <a:gd name="connsiteX23" fmla="*/ 148773 w 1054240"/>
              <a:gd name="connsiteY23" fmla="*/ 327235 h 972690"/>
              <a:gd name="connsiteX24" fmla="*/ 404223 w 1054240"/>
              <a:gd name="connsiteY24" fmla="*/ 318795 h 972690"/>
              <a:gd name="connsiteX25" fmla="*/ 406656 w 1054240"/>
              <a:gd name="connsiteY25" fmla="*/ 235453 h 972690"/>
              <a:gd name="connsiteX26" fmla="*/ 316640 w 1054240"/>
              <a:gd name="connsiteY26" fmla="*/ 167935 h 972690"/>
              <a:gd name="connsiteX27" fmla="*/ 331237 w 1054240"/>
              <a:gd name="connsiteY27" fmla="*/ 70878 h 972690"/>
              <a:gd name="connsiteX28" fmla="*/ 446798 w 1054240"/>
              <a:gd name="connsiteY28" fmla="*/ 13910 h 972690"/>
              <a:gd name="connsiteX29" fmla="*/ 613382 w 1054240"/>
              <a:gd name="connsiteY29" fmla="*/ 286 h 972690"/>
              <a:gd name="connsiteX0" fmla="*/ 539 w 1054673"/>
              <a:gd name="connsiteY0" fmla="*/ 767956 h 972690"/>
              <a:gd name="connsiteX1" fmla="*/ 539 w 1054673"/>
              <a:gd name="connsiteY1" fmla="*/ 767956 h 972690"/>
              <a:gd name="connsiteX2" fmla="*/ 613382 w 1054673"/>
              <a:gd name="connsiteY2" fmla="*/ 286 h 972690"/>
              <a:gd name="connsiteX3" fmla="*/ 665754 w 1054673"/>
              <a:gd name="connsiteY3" fmla="*/ 5470 h 972690"/>
              <a:gd name="connsiteX4" fmla="*/ 816591 w 1054673"/>
              <a:gd name="connsiteY4" fmla="*/ 84592 h 972690"/>
              <a:gd name="connsiteX5" fmla="*/ 770367 w 1054673"/>
              <a:gd name="connsiteY5" fmla="*/ 158440 h 972690"/>
              <a:gd name="connsiteX6" fmla="*/ 799561 w 1054673"/>
              <a:gd name="connsiteY6" fmla="*/ 230178 h 972690"/>
              <a:gd name="connsiteX7" fmla="*/ 957697 w 1054673"/>
              <a:gd name="connsiteY7" fmla="*/ 264992 h 972690"/>
              <a:gd name="connsiteX8" fmla="*/ 1036765 w 1054673"/>
              <a:gd name="connsiteY8" fmla="*/ 206968 h 972690"/>
              <a:gd name="connsiteX9" fmla="*/ 1053202 w 1054673"/>
              <a:gd name="connsiteY9" fmla="*/ 181258 h 972690"/>
              <a:gd name="connsiteX10" fmla="*/ 1052763 w 1054673"/>
              <a:gd name="connsiteY10" fmla="*/ 901620 h 972690"/>
              <a:gd name="connsiteX11" fmla="*/ 781050 w 1054673"/>
              <a:gd name="connsiteY11" fmla="*/ 965955 h 972690"/>
              <a:gd name="connsiteX12" fmla="*/ 523875 w 1054673"/>
              <a:gd name="connsiteY12" fmla="*/ 825749 h 972690"/>
              <a:gd name="connsiteX13" fmla="*/ 327025 w 1054673"/>
              <a:gd name="connsiteY13" fmla="*/ 834512 h 972690"/>
              <a:gd name="connsiteX14" fmla="*/ 279400 w 1054673"/>
              <a:gd name="connsiteY14" fmla="*/ 910457 h 972690"/>
              <a:gd name="connsiteX15" fmla="*/ 215900 w 1054673"/>
              <a:gd name="connsiteY15" fmla="*/ 965955 h 972690"/>
              <a:gd name="connsiteX16" fmla="*/ 58737 w 1054673"/>
              <a:gd name="connsiteY16" fmla="*/ 936745 h 972690"/>
              <a:gd name="connsiteX17" fmla="*/ 0 w 1054673"/>
              <a:gd name="connsiteY17" fmla="*/ 919220 h 972690"/>
              <a:gd name="connsiteX18" fmla="*/ 545 w 1054673"/>
              <a:gd name="connsiteY18" fmla="*/ 772511 h 972690"/>
              <a:gd name="connsiteX19" fmla="*/ 595 w 1054673"/>
              <a:gd name="connsiteY19" fmla="*/ 765476 h 972690"/>
              <a:gd name="connsiteX20" fmla="*/ 384 w 1054673"/>
              <a:gd name="connsiteY20" fmla="*/ 765476 h 972690"/>
              <a:gd name="connsiteX21" fmla="*/ 2290 w 1054673"/>
              <a:gd name="connsiteY21" fmla="*/ 239168 h 972690"/>
              <a:gd name="connsiteX22" fmla="*/ 36862 w 1054673"/>
              <a:gd name="connsiteY22" fmla="*/ 271321 h 972690"/>
              <a:gd name="connsiteX23" fmla="*/ 148773 w 1054673"/>
              <a:gd name="connsiteY23" fmla="*/ 327235 h 972690"/>
              <a:gd name="connsiteX24" fmla="*/ 404223 w 1054673"/>
              <a:gd name="connsiteY24" fmla="*/ 318795 h 972690"/>
              <a:gd name="connsiteX25" fmla="*/ 406656 w 1054673"/>
              <a:gd name="connsiteY25" fmla="*/ 235453 h 972690"/>
              <a:gd name="connsiteX26" fmla="*/ 316640 w 1054673"/>
              <a:gd name="connsiteY26" fmla="*/ 167935 h 972690"/>
              <a:gd name="connsiteX27" fmla="*/ 331237 w 1054673"/>
              <a:gd name="connsiteY27" fmla="*/ 70878 h 972690"/>
              <a:gd name="connsiteX28" fmla="*/ 446798 w 1054673"/>
              <a:gd name="connsiteY28" fmla="*/ 13910 h 972690"/>
              <a:gd name="connsiteX29" fmla="*/ 613382 w 1054673"/>
              <a:gd name="connsiteY29" fmla="*/ 286 h 972690"/>
              <a:gd name="connsiteX0" fmla="*/ 539 w 1054400"/>
              <a:gd name="connsiteY0" fmla="*/ 767956 h 972690"/>
              <a:gd name="connsiteX1" fmla="*/ 539 w 1054400"/>
              <a:gd name="connsiteY1" fmla="*/ 767956 h 972690"/>
              <a:gd name="connsiteX2" fmla="*/ 613382 w 1054400"/>
              <a:gd name="connsiteY2" fmla="*/ 286 h 972690"/>
              <a:gd name="connsiteX3" fmla="*/ 665754 w 1054400"/>
              <a:gd name="connsiteY3" fmla="*/ 5470 h 972690"/>
              <a:gd name="connsiteX4" fmla="*/ 816591 w 1054400"/>
              <a:gd name="connsiteY4" fmla="*/ 84592 h 972690"/>
              <a:gd name="connsiteX5" fmla="*/ 770367 w 1054400"/>
              <a:gd name="connsiteY5" fmla="*/ 158440 h 972690"/>
              <a:gd name="connsiteX6" fmla="*/ 799561 w 1054400"/>
              <a:gd name="connsiteY6" fmla="*/ 230178 h 972690"/>
              <a:gd name="connsiteX7" fmla="*/ 957697 w 1054400"/>
              <a:gd name="connsiteY7" fmla="*/ 264992 h 972690"/>
              <a:gd name="connsiteX8" fmla="*/ 1036765 w 1054400"/>
              <a:gd name="connsiteY8" fmla="*/ 206968 h 972690"/>
              <a:gd name="connsiteX9" fmla="*/ 1052282 w 1054400"/>
              <a:gd name="connsiteY9" fmla="*/ 179995 h 972690"/>
              <a:gd name="connsiteX10" fmla="*/ 1052763 w 1054400"/>
              <a:gd name="connsiteY10" fmla="*/ 901620 h 972690"/>
              <a:gd name="connsiteX11" fmla="*/ 781050 w 1054400"/>
              <a:gd name="connsiteY11" fmla="*/ 965955 h 972690"/>
              <a:gd name="connsiteX12" fmla="*/ 523875 w 1054400"/>
              <a:gd name="connsiteY12" fmla="*/ 825749 h 972690"/>
              <a:gd name="connsiteX13" fmla="*/ 327025 w 1054400"/>
              <a:gd name="connsiteY13" fmla="*/ 834512 h 972690"/>
              <a:gd name="connsiteX14" fmla="*/ 279400 w 1054400"/>
              <a:gd name="connsiteY14" fmla="*/ 910457 h 972690"/>
              <a:gd name="connsiteX15" fmla="*/ 215900 w 1054400"/>
              <a:gd name="connsiteY15" fmla="*/ 965955 h 972690"/>
              <a:gd name="connsiteX16" fmla="*/ 58737 w 1054400"/>
              <a:gd name="connsiteY16" fmla="*/ 936745 h 972690"/>
              <a:gd name="connsiteX17" fmla="*/ 0 w 1054400"/>
              <a:gd name="connsiteY17" fmla="*/ 919220 h 972690"/>
              <a:gd name="connsiteX18" fmla="*/ 545 w 1054400"/>
              <a:gd name="connsiteY18" fmla="*/ 772511 h 972690"/>
              <a:gd name="connsiteX19" fmla="*/ 595 w 1054400"/>
              <a:gd name="connsiteY19" fmla="*/ 765476 h 972690"/>
              <a:gd name="connsiteX20" fmla="*/ 384 w 1054400"/>
              <a:gd name="connsiteY20" fmla="*/ 765476 h 972690"/>
              <a:gd name="connsiteX21" fmla="*/ 2290 w 1054400"/>
              <a:gd name="connsiteY21" fmla="*/ 239168 h 972690"/>
              <a:gd name="connsiteX22" fmla="*/ 36862 w 1054400"/>
              <a:gd name="connsiteY22" fmla="*/ 271321 h 972690"/>
              <a:gd name="connsiteX23" fmla="*/ 148773 w 1054400"/>
              <a:gd name="connsiteY23" fmla="*/ 327235 h 972690"/>
              <a:gd name="connsiteX24" fmla="*/ 404223 w 1054400"/>
              <a:gd name="connsiteY24" fmla="*/ 318795 h 972690"/>
              <a:gd name="connsiteX25" fmla="*/ 406656 w 1054400"/>
              <a:gd name="connsiteY25" fmla="*/ 235453 h 972690"/>
              <a:gd name="connsiteX26" fmla="*/ 316640 w 1054400"/>
              <a:gd name="connsiteY26" fmla="*/ 167935 h 972690"/>
              <a:gd name="connsiteX27" fmla="*/ 331237 w 1054400"/>
              <a:gd name="connsiteY27" fmla="*/ 70878 h 972690"/>
              <a:gd name="connsiteX28" fmla="*/ 446798 w 1054400"/>
              <a:gd name="connsiteY28" fmla="*/ 13910 h 972690"/>
              <a:gd name="connsiteX29" fmla="*/ 613382 w 1054400"/>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9995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031"/>
              <a:gd name="connsiteY0" fmla="*/ 767956 h 972690"/>
              <a:gd name="connsiteX1" fmla="*/ 539 w 1054031"/>
              <a:gd name="connsiteY1" fmla="*/ 767956 h 972690"/>
              <a:gd name="connsiteX2" fmla="*/ 613382 w 1054031"/>
              <a:gd name="connsiteY2" fmla="*/ 286 h 972690"/>
              <a:gd name="connsiteX3" fmla="*/ 665754 w 1054031"/>
              <a:gd name="connsiteY3" fmla="*/ 5470 h 972690"/>
              <a:gd name="connsiteX4" fmla="*/ 816591 w 1054031"/>
              <a:gd name="connsiteY4" fmla="*/ 84592 h 972690"/>
              <a:gd name="connsiteX5" fmla="*/ 770367 w 1054031"/>
              <a:gd name="connsiteY5" fmla="*/ 158440 h 972690"/>
              <a:gd name="connsiteX6" fmla="*/ 799561 w 1054031"/>
              <a:gd name="connsiteY6" fmla="*/ 230178 h 972690"/>
              <a:gd name="connsiteX7" fmla="*/ 957697 w 1054031"/>
              <a:gd name="connsiteY7" fmla="*/ 264992 h 972690"/>
              <a:gd name="connsiteX8" fmla="*/ 1036765 w 1054031"/>
              <a:gd name="connsiteY8" fmla="*/ 206968 h 972690"/>
              <a:gd name="connsiteX9" fmla="*/ 1050442 w 1054031"/>
              <a:gd name="connsiteY9" fmla="*/ 179995 h 972690"/>
              <a:gd name="connsiteX10" fmla="*/ 1052763 w 1054031"/>
              <a:gd name="connsiteY10" fmla="*/ 901620 h 972690"/>
              <a:gd name="connsiteX11" fmla="*/ 781050 w 1054031"/>
              <a:gd name="connsiteY11" fmla="*/ 965955 h 972690"/>
              <a:gd name="connsiteX12" fmla="*/ 523875 w 1054031"/>
              <a:gd name="connsiteY12" fmla="*/ 825749 h 972690"/>
              <a:gd name="connsiteX13" fmla="*/ 327025 w 1054031"/>
              <a:gd name="connsiteY13" fmla="*/ 834512 h 972690"/>
              <a:gd name="connsiteX14" fmla="*/ 279400 w 1054031"/>
              <a:gd name="connsiteY14" fmla="*/ 910457 h 972690"/>
              <a:gd name="connsiteX15" fmla="*/ 215900 w 1054031"/>
              <a:gd name="connsiteY15" fmla="*/ 965955 h 972690"/>
              <a:gd name="connsiteX16" fmla="*/ 58737 w 1054031"/>
              <a:gd name="connsiteY16" fmla="*/ 936745 h 972690"/>
              <a:gd name="connsiteX17" fmla="*/ 0 w 1054031"/>
              <a:gd name="connsiteY17" fmla="*/ 919220 h 972690"/>
              <a:gd name="connsiteX18" fmla="*/ 545 w 1054031"/>
              <a:gd name="connsiteY18" fmla="*/ 772511 h 972690"/>
              <a:gd name="connsiteX19" fmla="*/ 595 w 1054031"/>
              <a:gd name="connsiteY19" fmla="*/ 765476 h 972690"/>
              <a:gd name="connsiteX20" fmla="*/ 384 w 1054031"/>
              <a:gd name="connsiteY20" fmla="*/ 765476 h 972690"/>
              <a:gd name="connsiteX21" fmla="*/ 2290 w 1054031"/>
              <a:gd name="connsiteY21" fmla="*/ 239168 h 972690"/>
              <a:gd name="connsiteX22" fmla="*/ 36862 w 1054031"/>
              <a:gd name="connsiteY22" fmla="*/ 271321 h 972690"/>
              <a:gd name="connsiteX23" fmla="*/ 148773 w 1054031"/>
              <a:gd name="connsiteY23" fmla="*/ 327235 h 972690"/>
              <a:gd name="connsiteX24" fmla="*/ 404223 w 1054031"/>
              <a:gd name="connsiteY24" fmla="*/ 318795 h 972690"/>
              <a:gd name="connsiteX25" fmla="*/ 406656 w 1054031"/>
              <a:gd name="connsiteY25" fmla="*/ 235453 h 972690"/>
              <a:gd name="connsiteX26" fmla="*/ 316640 w 1054031"/>
              <a:gd name="connsiteY26" fmla="*/ 167935 h 972690"/>
              <a:gd name="connsiteX27" fmla="*/ 331237 w 1054031"/>
              <a:gd name="connsiteY27" fmla="*/ 70878 h 972690"/>
              <a:gd name="connsiteX28" fmla="*/ 446798 w 1054031"/>
              <a:gd name="connsiteY28" fmla="*/ 13910 h 972690"/>
              <a:gd name="connsiteX29" fmla="*/ 613382 w 1054031"/>
              <a:gd name="connsiteY29" fmla="*/ 286 h 972690"/>
              <a:gd name="connsiteX0" fmla="*/ 539 w 1054031"/>
              <a:gd name="connsiteY0" fmla="*/ 767956 h 972690"/>
              <a:gd name="connsiteX1" fmla="*/ 539 w 1054031"/>
              <a:gd name="connsiteY1" fmla="*/ 767956 h 972690"/>
              <a:gd name="connsiteX2" fmla="*/ 613382 w 1054031"/>
              <a:gd name="connsiteY2" fmla="*/ 286 h 972690"/>
              <a:gd name="connsiteX3" fmla="*/ 665754 w 1054031"/>
              <a:gd name="connsiteY3" fmla="*/ 5470 h 972690"/>
              <a:gd name="connsiteX4" fmla="*/ 816591 w 1054031"/>
              <a:gd name="connsiteY4" fmla="*/ 84592 h 972690"/>
              <a:gd name="connsiteX5" fmla="*/ 770367 w 1054031"/>
              <a:gd name="connsiteY5" fmla="*/ 158440 h 972690"/>
              <a:gd name="connsiteX6" fmla="*/ 799561 w 1054031"/>
              <a:gd name="connsiteY6" fmla="*/ 230178 h 972690"/>
              <a:gd name="connsiteX7" fmla="*/ 957697 w 1054031"/>
              <a:gd name="connsiteY7" fmla="*/ 264992 h 972690"/>
              <a:gd name="connsiteX8" fmla="*/ 1036765 w 1054031"/>
              <a:gd name="connsiteY8" fmla="*/ 206968 h 972690"/>
              <a:gd name="connsiteX9" fmla="*/ 1050442 w 1054031"/>
              <a:gd name="connsiteY9" fmla="*/ 179995 h 972690"/>
              <a:gd name="connsiteX10" fmla="*/ 1052763 w 1054031"/>
              <a:gd name="connsiteY10" fmla="*/ 901620 h 972690"/>
              <a:gd name="connsiteX11" fmla="*/ 781050 w 1054031"/>
              <a:gd name="connsiteY11" fmla="*/ 965955 h 972690"/>
              <a:gd name="connsiteX12" fmla="*/ 523875 w 1054031"/>
              <a:gd name="connsiteY12" fmla="*/ 825749 h 972690"/>
              <a:gd name="connsiteX13" fmla="*/ 327025 w 1054031"/>
              <a:gd name="connsiteY13" fmla="*/ 834512 h 972690"/>
              <a:gd name="connsiteX14" fmla="*/ 279400 w 1054031"/>
              <a:gd name="connsiteY14" fmla="*/ 910457 h 972690"/>
              <a:gd name="connsiteX15" fmla="*/ 215900 w 1054031"/>
              <a:gd name="connsiteY15" fmla="*/ 965955 h 972690"/>
              <a:gd name="connsiteX16" fmla="*/ 58737 w 1054031"/>
              <a:gd name="connsiteY16" fmla="*/ 936745 h 972690"/>
              <a:gd name="connsiteX17" fmla="*/ 0 w 1054031"/>
              <a:gd name="connsiteY17" fmla="*/ 919220 h 972690"/>
              <a:gd name="connsiteX18" fmla="*/ 545 w 1054031"/>
              <a:gd name="connsiteY18" fmla="*/ 772511 h 972690"/>
              <a:gd name="connsiteX19" fmla="*/ 595 w 1054031"/>
              <a:gd name="connsiteY19" fmla="*/ 765476 h 972690"/>
              <a:gd name="connsiteX20" fmla="*/ 384 w 1054031"/>
              <a:gd name="connsiteY20" fmla="*/ 765476 h 972690"/>
              <a:gd name="connsiteX21" fmla="*/ 2290 w 1054031"/>
              <a:gd name="connsiteY21" fmla="*/ 239168 h 972690"/>
              <a:gd name="connsiteX22" fmla="*/ 36862 w 1054031"/>
              <a:gd name="connsiteY22" fmla="*/ 271321 h 972690"/>
              <a:gd name="connsiteX23" fmla="*/ 148773 w 1054031"/>
              <a:gd name="connsiteY23" fmla="*/ 327235 h 972690"/>
              <a:gd name="connsiteX24" fmla="*/ 404223 w 1054031"/>
              <a:gd name="connsiteY24" fmla="*/ 318795 h 972690"/>
              <a:gd name="connsiteX25" fmla="*/ 406656 w 1054031"/>
              <a:gd name="connsiteY25" fmla="*/ 235453 h 972690"/>
              <a:gd name="connsiteX26" fmla="*/ 316640 w 1054031"/>
              <a:gd name="connsiteY26" fmla="*/ 167935 h 972690"/>
              <a:gd name="connsiteX27" fmla="*/ 331237 w 1054031"/>
              <a:gd name="connsiteY27" fmla="*/ 70878 h 972690"/>
              <a:gd name="connsiteX28" fmla="*/ 446798 w 1054031"/>
              <a:gd name="connsiteY28" fmla="*/ 13910 h 972690"/>
              <a:gd name="connsiteX29" fmla="*/ 613382 w 1054031"/>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8733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8733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6208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6208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7471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2834"/>
              <a:gd name="connsiteY0" fmla="*/ 767956 h 972690"/>
              <a:gd name="connsiteX1" fmla="*/ 539 w 1052834"/>
              <a:gd name="connsiteY1" fmla="*/ 767956 h 972690"/>
              <a:gd name="connsiteX2" fmla="*/ 613382 w 1052834"/>
              <a:gd name="connsiteY2" fmla="*/ 286 h 972690"/>
              <a:gd name="connsiteX3" fmla="*/ 665754 w 1052834"/>
              <a:gd name="connsiteY3" fmla="*/ 5470 h 972690"/>
              <a:gd name="connsiteX4" fmla="*/ 816591 w 1052834"/>
              <a:gd name="connsiteY4" fmla="*/ 84592 h 972690"/>
              <a:gd name="connsiteX5" fmla="*/ 770367 w 1052834"/>
              <a:gd name="connsiteY5" fmla="*/ 158440 h 972690"/>
              <a:gd name="connsiteX6" fmla="*/ 799561 w 1052834"/>
              <a:gd name="connsiteY6" fmla="*/ 230178 h 972690"/>
              <a:gd name="connsiteX7" fmla="*/ 957697 w 1052834"/>
              <a:gd name="connsiteY7" fmla="*/ 264992 h 972690"/>
              <a:gd name="connsiteX8" fmla="*/ 1036765 w 1052834"/>
              <a:gd name="connsiteY8" fmla="*/ 206968 h 972690"/>
              <a:gd name="connsiteX9" fmla="*/ 1051362 w 1052834"/>
              <a:gd name="connsiteY9" fmla="*/ 177471 h 972690"/>
              <a:gd name="connsiteX10" fmla="*/ 1050924 w 1052834"/>
              <a:gd name="connsiteY10" fmla="*/ 901620 h 972690"/>
              <a:gd name="connsiteX11" fmla="*/ 781050 w 1052834"/>
              <a:gd name="connsiteY11" fmla="*/ 965955 h 972690"/>
              <a:gd name="connsiteX12" fmla="*/ 523875 w 1052834"/>
              <a:gd name="connsiteY12" fmla="*/ 825749 h 972690"/>
              <a:gd name="connsiteX13" fmla="*/ 327025 w 1052834"/>
              <a:gd name="connsiteY13" fmla="*/ 834512 h 972690"/>
              <a:gd name="connsiteX14" fmla="*/ 279400 w 1052834"/>
              <a:gd name="connsiteY14" fmla="*/ 910457 h 972690"/>
              <a:gd name="connsiteX15" fmla="*/ 215900 w 1052834"/>
              <a:gd name="connsiteY15" fmla="*/ 965955 h 972690"/>
              <a:gd name="connsiteX16" fmla="*/ 58737 w 1052834"/>
              <a:gd name="connsiteY16" fmla="*/ 936745 h 972690"/>
              <a:gd name="connsiteX17" fmla="*/ 0 w 1052834"/>
              <a:gd name="connsiteY17" fmla="*/ 919220 h 972690"/>
              <a:gd name="connsiteX18" fmla="*/ 545 w 1052834"/>
              <a:gd name="connsiteY18" fmla="*/ 772511 h 972690"/>
              <a:gd name="connsiteX19" fmla="*/ 595 w 1052834"/>
              <a:gd name="connsiteY19" fmla="*/ 765476 h 972690"/>
              <a:gd name="connsiteX20" fmla="*/ 384 w 1052834"/>
              <a:gd name="connsiteY20" fmla="*/ 765476 h 972690"/>
              <a:gd name="connsiteX21" fmla="*/ 2290 w 1052834"/>
              <a:gd name="connsiteY21" fmla="*/ 239168 h 972690"/>
              <a:gd name="connsiteX22" fmla="*/ 36862 w 1052834"/>
              <a:gd name="connsiteY22" fmla="*/ 271321 h 972690"/>
              <a:gd name="connsiteX23" fmla="*/ 148773 w 1052834"/>
              <a:gd name="connsiteY23" fmla="*/ 327235 h 972690"/>
              <a:gd name="connsiteX24" fmla="*/ 404223 w 1052834"/>
              <a:gd name="connsiteY24" fmla="*/ 318795 h 972690"/>
              <a:gd name="connsiteX25" fmla="*/ 406656 w 1052834"/>
              <a:gd name="connsiteY25" fmla="*/ 235453 h 972690"/>
              <a:gd name="connsiteX26" fmla="*/ 316640 w 1052834"/>
              <a:gd name="connsiteY26" fmla="*/ 167935 h 972690"/>
              <a:gd name="connsiteX27" fmla="*/ 331237 w 1052834"/>
              <a:gd name="connsiteY27" fmla="*/ 70878 h 972690"/>
              <a:gd name="connsiteX28" fmla="*/ 446798 w 1052834"/>
              <a:gd name="connsiteY28" fmla="*/ 13910 h 972690"/>
              <a:gd name="connsiteX29" fmla="*/ 613382 w 1052834"/>
              <a:gd name="connsiteY29" fmla="*/ 286 h 972690"/>
              <a:gd name="connsiteX0" fmla="*/ 539 w 1051726"/>
              <a:gd name="connsiteY0" fmla="*/ 767956 h 972690"/>
              <a:gd name="connsiteX1" fmla="*/ 539 w 1051726"/>
              <a:gd name="connsiteY1" fmla="*/ 767956 h 972690"/>
              <a:gd name="connsiteX2" fmla="*/ 613382 w 1051726"/>
              <a:gd name="connsiteY2" fmla="*/ 286 h 972690"/>
              <a:gd name="connsiteX3" fmla="*/ 665754 w 1051726"/>
              <a:gd name="connsiteY3" fmla="*/ 5470 h 972690"/>
              <a:gd name="connsiteX4" fmla="*/ 816591 w 1051726"/>
              <a:gd name="connsiteY4" fmla="*/ 84592 h 972690"/>
              <a:gd name="connsiteX5" fmla="*/ 770367 w 1051726"/>
              <a:gd name="connsiteY5" fmla="*/ 158440 h 972690"/>
              <a:gd name="connsiteX6" fmla="*/ 799561 w 1051726"/>
              <a:gd name="connsiteY6" fmla="*/ 230178 h 972690"/>
              <a:gd name="connsiteX7" fmla="*/ 957697 w 1051726"/>
              <a:gd name="connsiteY7" fmla="*/ 264992 h 972690"/>
              <a:gd name="connsiteX8" fmla="*/ 1036765 w 1051726"/>
              <a:gd name="connsiteY8" fmla="*/ 206968 h 972690"/>
              <a:gd name="connsiteX9" fmla="*/ 1051362 w 1051726"/>
              <a:gd name="connsiteY9" fmla="*/ 177471 h 972690"/>
              <a:gd name="connsiteX10" fmla="*/ 1050924 w 1051726"/>
              <a:gd name="connsiteY10" fmla="*/ 901620 h 972690"/>
              <a:gd name="connsiteX11" fmla="*/ 781050 w 1051726"/>
              <a:gd name="connsiteY11" fmla="*/ 965955 h 972690"/>
              <a:gd name="connsiteX12" fmla="*/ 523875 w 1051726"/>
              <a:gd name="connsiteY12" fmla="*/ 825749 h 972690"/>
              <a:gd name="connsiteX13" fmla="*/ 327025 w 1051726"/>
              <a:gd name="connsiteY13" fmla="*/ 834512 h 972690"/>
              <a:gd name="connsiteX14" fmla="*/ 279400 w 1051726"/>
              <a:gd name="connsiteY14" fmla="*/ 910457 h 972690"/>
              <a:gd name="connsiteX15" fmla="*/ 215900 w 1051726"/>
              <a:gd name="connsiteY15" fmla="*/ 965955 h 972690"/>
              <a:gd name="connsiteX16" fmla="*/ 58737 w 1051726"/>
              <a:gd name="connsiteY16" fmla="*/ 936745 h 972690"/>
              <a:gd name="connsiteX17" fmla="*/ 0 w 1051726"/>
              <a:gd name="connsiteY17" fmla="*/ 919220 h 972690"/>
              <a:gd name="connsiteX18" fmla="*/ 545 w 1051726"/>
              <a:gd name="connsiteY18" fmla="*/ 772511 h 972690"/>
              <a:gd name="connsiteX19" fmla="*/ 595 w 1051726"/>
              <a:gd name="connsiteY19" fmla="*/ 765476 h 972690"/>
              <a:gd name="connsiteX20" fmla="*/ 384 w 1051726"/>
              <a:gd name="connsiteY20" fmla="*/ 765476 h 972690"/>
              <a:gd name="connsiteX21" fmla="*/ 2290 w 1051726"/>
              <a:gd name="connsiteY21" fmla="*/ 239168 h 972690"/>
              <a:gd name="connsiteX22" fmla="*/ 36862 w 1051726"/>
              <a:gd name="connsiteY22" fmla="*/ 271321 h 972690"/>
              <a:gd name="connsiteX23" fmla="*/ 148773 w 1051726"/>
              <a:gd name="connsiteY23" fmla="*/ 327235 h 972690"/>
              <a:gd name="connsiteX24" fmla="*/ 404223 w 1051726"/>
              <a:gd name="connsiteY24" fmla="*/ 318795 h 972690"/>
              <a:gd name="connsiteX25" fmla="*/ 406656 w 1051726"/>
              <a:gd name="connsiteY25" fmla="*/ 235453 h 972690"/>
              <a:gd name="connsiteX26" fmla="*/ 316640 w 1051726"/>
              <a:gd name="connsiteY26" fmla="*/ 167935 h 972690"/>
              <a:gd name="connsiteX27" fmla="*/ 331237 w 1051726"/>
              <a:gd name="connsiteY27" fmla="*/ 70878 h 972690"/>
              <a:gd name="connsiteX28" fmla="*/ 446798 w 1051726"/>
              <a:gd name="connsiteY28" fmla="*/ 13910 h 972690"/>
              <a:gd name="connsiteX29" fmla="*/ 613382 w 1051726"/>
              <a:gd name="connsiteY29" fmla="*/ 286 h 972690"/>
              <a:gd name="connsiteX0" fmla="*/ 539 w 1052455"/>
              <a:gd name="connsiteY0" fmla="*/ 767956 h 972690"/>
              <a:gd name="connsiteX1" fmla="*/ 539 w 1052455"/>
              <a:gd name="connsiteY1" fmla="*/ 767956 h 972690"/>
              <a:gd name="connsiteX2" fmla="*/ 613382 w 1052455"/>
              <a:gd name="connsiteY2" fmla="*/ 286 h 972690"/>
              <a:gd name="connsiteX3" fmla="*/ 665754 w 1052455"/>
              <a:gd name="connsiteY3" fmla="*/ 5470 h 972690"/>
              <a:gd name="connsiteX4" fmla="*/ 816591 w 1052455"/>
              <a:gd name="connsiteY4" fmla="*/ 84592 h 972690"/>
              <a:gd name="connsiteX5" fmla="*/ 770367 w 1052455"/>
              <a:gd name="connsiteY5" fmla="*/ 158440 h 972690"/>
              <a:gd name="connsiteX6" fmla="*/ 799561 w 1052455"/>
              <a:gd name="connsiteY6" fmla="*/ 230178 h 972690"/>
              <a:gd name="connsiteX7" fmla="*/ 957697 w 1052455"/>
              <a:gd name="connsiteY7" fmla="*/ 264992 h 972690"/>
              <a:gd name="connsiteX8" fmla="*/ 1036765 w 1052455"/>
              <a:gd name="connsiteY8" fmla="*/ 206968 h 972690"/>
              <a:gd name="connsiteX9" fmla="*/ 1052282 w 1052455"/>
              <a:gd name="connsiteY9" fmla="*/ 176208 h 972690"/>
              <a:gd name="connsiteX10" fmla="*/ 1050924 w 1052455"/>
              <a:gd name="connsiteY10" fmla="*/ 901620 h 972690"/>
              <a:gd name="connsiteX11" fmla="*/ 781050 w 1052455"/>
              <a:gd name="connsiteY11" fmla="*/ 965955 h 972690"/>
              <a:gd name="connsiteX12" fmla="*/ 523875 w 1052455"/>
              <a:gd name="connsiteY12" fmla="*/ 825749 h 972690"/>
              <a:gd name="connsiteX13" fmla="*/ 327025 w 1052455"/>
              <a:gd name="connsiteY13" fmla="*/ 834512 h 972690"/>
              <a:gd name="connsiteX14" fmla="*/ 279400 w 1052455"/>
              <a:gd name="connsiteY14" fmla="*/ 910457 h 972690"/>
              <a:gd name="connsiteX15" fmla="*/ 215900 w 1052455"/>
              <a:gd name="connsiteY15" fmla="*/ 965955 h 972690"/>
              <a:gd name="connsiteX16" fmla="*/ 58737 w 1052455"/>
              <a:gd name="connsiteY16" fmla="*/ 936745 h 972690"/>
              <a:gd name="connsiteX17" fmla="*/ 0 w 1052455"/>
              <a:gd name="connsiteY17" fmla="*/ 919220 h 972690"/>
              <a:gd name="connsiteX18" fmla="*/ 545 w 1052455"/>
              <a:gd name="connsiteY18" fmla="*/ 772511 h 972690"/>
              <a:gd name="connsiteX19" fmla="*/ 595 w 1052455"/>
              <a:gd name="connsiteY19" fmla="*/ 765476 h 972690"/>
              <a:gd name="connsiteX20" fmla="*/ 384 w 1052455"/>
              <a:gd name="connsiteY20" fmla="*/ 765476 h 972690"/>
              <a:gd name="connsiteX21" fmla="*/ 2290 w 1052455"/>
              <a:gd name="connsiteY21" fmla="*/ 239168 h 972690"/>
              <a:gd name="connsiteX22" fmla="*/ 36862 w 1052455"/>
              <a:gd name="connsiteY22" fmla="*/ 271321 h 972690"/>
              <a:gd name="connsiteX23" fmla="*/ 148773 w 1052455"/>
              <a:gd name="connsiteY23" fmla="*/ 327235 h 972690"/>
              <a:gd name="connsiteX24" fmla="*/ 404223 w 1052455"/>
              <a:gd name="connsiteY24" fmla="*/ 318795 h 972690"/>
              <a:gd name="connsiteX25" fmla="*/ 406656 w 1052455"/>
              <a:gd name="connsiteY25" fmla="*/ 235453 h 972690"/>
              <a:gd name="connsiteX26" fmla="*/ 316640 w 1052455"/>
              <a:gd name="connsiteY26" fmla="*/ 167935 h 972690"/>
              <a:gd name="connsiteX27" fmla="*/ 331237 w 1052455"/>
              <a:gd name="connsiteY27" fmla="*/ 70878 h 972690"/>
              <a:gd name="connsiteX28" fmla="*/ 446798 w 1052455"/>
              <a:gd name="connsiteY28" fmla="*/ 13910 h 972690"/>
              <a:gd name="connsiteX29" fmla="*/ 613382 w 1052455"/>
              <a:gd name="connsiteY29" fmla="*/ 286 h 972690"/>
              <a:gd name="connsiteX0" fmla="*/ 539 w 1053944"/>
              <a:gd name="connsiteY0" fmla="*/ 767956 h 972690"/>
              <a:gd name="connsiteX1" fmla="*/ 539 w 1053944"/>
              <a:gd name="connsiteY1" fmla="*/ 767956 h 972690"/>
              <a:gd name="connsiteX2" fmla="*/ 613382 w 1053944"/>
              <a:gd name="connsiteY2" fmla="*/ 286 h 972690"/>
              <a:gd name="connsiteX3" fmla="*/ 665754 w 1053944"/>
              <a:gd name="connsiteY3" fmla="*/ 5470 h 972690"/>
              <a:gd name="connsiteX4" fmla="*/ 816591 w 1053944"/>
              <a:gd name="connsiteY4" fmla="*/ 84592 h 972690"/>
              <a:gd name="connsiteX5" fmla="*/ 770367 w 1053944"/>
              <a:gd name="connsiteY5" fmla="*/ 158440 h 972690"/>
              <a:gd name="connsiteX6" fmla="*/ 799561 w 1053944"/>
              <a:gd name="connsiteY6" fmla="*/ 230178 h 972690"/>
              <a:gd name="connsiteX7" fmla="*/ 957697 w 1053944"/>
              <a:gd name="connsiteY7" fmla="*/ 264992 h 972690"/>
              <a:gd name="connsiteX8" fmla="*/ 1036765 w 1053944"/>
              <a:gd name="connsiteY8" fmla="*/ 206968 h 972690"/>
              <a:gd name="connsiteX9" fmla="*/ 1052282 w 1053944"/>
              <a:gd name="connsiteY9" fmla="*/ 176208 h 972690"/>
              <a:gd name="connsiteX10" fmla="*/ 1053683 w 1053944"/>
              <a:gd name="connsiteY10" fmla="*/ 901620 h 972690"/>
              <a:gd name="connsiteX11" fmla="*/ 781050 w 1053944"/>
              <a:gd name="connsiteY11" fmla="*/ 965955 h 972690"/>
              <a:gd name="connsiteX12" fmla="*/ 523875 w 1053944"/>
              <a:gd name="connsiteY12" fmla="*/ 825749 h 972690"/>
              <a:gd name="connsiteX13" fmla="*/ 327025 w 1053944"/>
              <a:gd name="connsiteY13" fmla="*/ 834512 h 972690"/>
              <a:gd name="connsiteX14" fmla="*/ 279400 w 1053944"/>
              <a:gd name="connsiteY14" fmla="*/ 910457 h 972690"/>
              <a:gd name="connsiteX15" fmla="*/ 215900 w 1053944"/>
              <a:gd name="connsiteY15" fmla="*/ 965955 h 972690"/>
              <a:gd name="connsiteX16" fmla="*/ 58737 w 1053944"/>
              <a:gd name="connsiteY16" fmla="*/ 936745 h 972690"/>
              <a:gd name="connsiteX17" fmla="*/ 0 w 1053944"/>
              <a:gd name="connsiteY17" fmla="*/ 919220 h 972690"/>
              <a:gd name="connsiteX18" fmla="*/ 545 w 1053944"/>
              <a:gd name="connsiteY18" fmla="*/ 772511 h 972690"/>
              <a:gd name="connsiteX19" fmla="*/ 595 w 1053944"/>
              <a:gd name="connsiteY19" fmla="*/ 765476 h 972690"/>
              <a:gd name="connsiteX20" fmla="*/ 384 w 1053944"/>
              <a:gd name="connsiteY20" fmla="*/ 765476 h 972690"/>
              <a:gd name="connsiteX21" fmla="*/ 2290 w 1053944"/>
              <a:gd name="connsiteY21" fmla="*/ 239168 h 972690"/>
              <a:gd name="connsiteX22" fmla="*/ 36862 w 1053944"/>
              <a:gd name="connsiteY22" fmla="*/ 271321 h 972690"/>
              <a:gd name="connsiteX23" fmla="*/ 148773 w 1053944"/>
              <a:gd name="connsiteY23" fmla="*/ 327235 h 972690"/>
              <a:gd name="connsiteX24" fmla="*/ 404223 w 1053944"/>
              <a:gd name="connsiteY24" fmla="*/ 318795 h 972690"/>
              <a:gd name="connsiteX25" fmla="*/ 406656 w 1053944"/>
              <a:gd name="connsiteY25" fmla="*/ 235453 h 972690"/>
              <a:gd name="connsiteX26" fmla="*/ 316640 w 1053944"/>
              <a:gd name="connsiteY26" fmla="*/ 167935 h 972690"/>
              <a:gd name="connsiteX27" fmla="*/ 331237 w 1053944"/>
              <a:gd name="connsiteY27" fmla="*/ 70878 h 972690"/>
              <a:gd name="connsiteX28" fmla="*/ 446798 w 1053944"/>
              <a:gd name="connsiteY28" fmla="*/ 13910 h 972690"/>
              <a:gd name="connsiteX29" fmla="*/ 613382 w 1053944"/>
              <a:gd name="connsiteY29" fmla="*/ 286 h 972690"/>
              <a:gd name="connsiteX0" fmla="*/ 539 w 1053683"/>
              <a:gd name="connsiteY0" fmla="*/ 767956 h 972690"/>
              <a:gd name="connsiteX1" fmla="*/ 539 w 1053683"/>
              <a:gd name="connsiteY1" fmla="*/ 767956 h 972690"/>
              <a:gd name="connsiteX2" fmla="*/ 613382 w 1053683"/>
              <a:gd name="connsiteY2" fmla="*/ 286 h 972690"/>
              <a:gd name="connsiteX3" fmla="*/ 665754 w 1053683"/>
              <a:gd name="connsiteY3" fmla="*/ 5470 h 972690"/>
              <a:gd name="connsiteX4" fmla="*/ 816591 w 1053683"/>
              <a:gd name="connsiteY4" fmla="*/ 84592 h 972690"/>
              <a:gd name="connsiteX5" fmla="*/ 770367 w 1053683"/>
              <a:gd name="connsiteY5" fmla="*/ 158440 h 972690"/>
              <a:gd name="connsiteX6" fmla="*/ 799561 w 1053683"/>
              <a:gd name="connsiteY6" fmla="*/ 230178 h 972690"/>
              <a:gd name="connsiteX7" fmla="*/ 957697 w 1053683"/>
              <a:gd name="connsiteY7" fmla="*/ 264992 h 972690"/>
              <a:gd name="connsiteX8" fmla="*/ 1036765 w 1053683"/>
              <a:gd name="connsiteY8" fmla="*/ 206968 h 972690"/>
              <a:gd name="connsiteX9" fmla="*/ 1052282 w 1053683"/>
              <a:gd name="connsiteY9" fmla="*/ 176208 h 972690"/>
              <a:gd name="connsiteX10" fmla="*/ 1053683 w 1053683"/>
              <a:gd name="connsiteY10" fmla="*/ 901620 h 972690"/>
              <a:gd name="connsiteX11" fmla="*/ 781050 w 1053683"/>
              <a:gd name="connsiteY11" fmla="*/ 965955 h 972690"/>
              <a:gd name="connsiteX12" fmla="*/ 523875 w 1053683"/>
              <a:gd name="connsiteY12" fmla="*/ 825749 h 972690"/>
              <a:gd name="connsiteX13" fmla="*/ 327025 w 1053683"/>
              <a:gd name="connsiteY13" fmla="*/ 834512 h 972690"/>
              <a:gd name="connsiteX14" fmla="*/ 279400 w 1053683"/>
              <a:gd name="connsiteY14" fmla="*/ 910457 h 972690"/>
              <a:gd name="connsiteX15" fmla="*/ 215900 w 1053683"/>
              <a:gd name="connsiteY15" fmla="*/ 965955 h 972690"/>
              <a:gd name="connsiteX16" fmla="*/ 58737 w 1053683"/>
              <a:gd name="connsiteY16" fmla="*/ 936745 h 972690"/>
              <a:gd name="connsiteX17" fmla="*/ 0 w 1053683"/>
              <a:gd name="connsiteY17" fmla="*/ 919220 h 972690"/>
              <a:gd name="connsiteX18" fmla="*/ 545 w 1053683"/>
              <a:gd name="connsiteY18" fmla="*/ 772511 h 972690"/>
              <a:gd name="connsiteX19" fmla="*/ 595 w 1053683"/>
              <a:gd name="connsiteY19" fmla="*/ 765476 h 972690"/>
              <a:gd name="connsiteX20" fmla="*/ 384 w 1053683"/>
              <a:gd name="connsiteY20" fmla="*/ 765476 h 972690"/>
              <a:gd name="connsiteX21" fmla="*/ 2290 w 1053683"/>
              <a:gd name="connsiteY21" fmla="*/ 239168 h 972690"/>
              <a:gd name="connsiteX22" fmla="*/ 36862 w 1053683"/>
              <a:gd name="connsiteY22" fmla="*/ 271321 h 972690"/>
              <a:gd name="connsiteX23" fmla="*/ 148773 w 1053683"/>
              <a:gd name="connsiteY23" fmla="*/ 327235 h 972690"/>
              <a:gd name="connsiteX24" fmla="*/ 404223 w 1053683"/>
              <a:gd name="connsiteY24" fmla="*/ 318795 h 972690"/>
              <a:gd name="connsiteX25" fmla="*/ 406656 w 1053683"/>
              <a:gd name="connsiteY25" fmla="*/ 235453 h 972690"/>
              <a:gd name="connsiteX26" fmla="*/ 316640 w 1053683"/>
              <a:gd name="connsiteY26" fmla="*/ 167935 h 972690"/>
              <a:gd name="connsiteX27" fmla="*/ 331237 w 1053683"/>
              <a:gd name="connsiteY27" fmla="*/ 70878 h 972690"/>
              <a:gd name="connsiteX28" fmla="*/ 446798 w 1053683"/>
              <a:gd name="connsiteY28" fmla="*/ 13910 h 972690"/>
              <a:gd name="connsiteX29" fmla="*/ 613382 w 1053683"/>
              <a:gd name="connsiteY29" fmla="*/ 286 h 972690"/>
              <a:gd name="connsiteX0" fmla="*/ 539 w 1053683"/>
              <a:gd name="connsiteY0" fmla="*/ 767956 h 972690"/>
              <a:gd name="connsiteX1" fmla="*/ 539 w 1053683"/>
              <a:gd name="connsiteY1" fmla="*/ 767956 h 972690"/>
              <a:gd name="connsiteX2" fmla="*/ 613382 w 1053683"/>
              <a:gd name="connsiteY2" fmla="*/ 286 h 972690"/>
              <a:gd name="connsiteX3" fmla="*/ 665754 w 1053683"/>
              <a:gd name="connsiteY3" fmla="*/ 5470 h 972690"/>
              <a:gd name="connsiteX4" fmla="*/ 816591 w 1053683"/>
              <a:gd name="connsiteY4" fmla="*/ 84592 h 972690"/>
              <a:gd name="connsiteX5" fmla="*/ 770367 w 1053683"/>
              <a:gd name="connsiteY5" fmla="*/ 158440 h 972690"/>
              <a:gd name="connsiteX6" fmla="*/ 799561 w 1053683"/>
              <a:gd name="connsiteY6" fmla="*/ 230178 h 972690"/>
              <a:gd name="connsiteX7" fmla="*/ 957697 w 1053683"/>
              <a:gd name="connsiteY7" fmla="*/ 264992 h 972690"/>
              <a:gd name="connsiteX8" fmla="*/ 1036765 w 1053683"/>
              <a:gd name="connsiteY8" fmla="*/ 206968 h 972690"/>
              <a:gd name="connsiteX9" fmla="*/ 1052282 w 1053683"/>
              <a:gd name="connsiteY9" fmla="*/ 176208 h 972690"/>
              <a:gd name="connsiteX10" fmla="*/ 1053683 w 1053683"/>
              <a:gd name="connsiteY10" fmla="*/ 901620 h 972690"/>
              <a:gd name="connsiteX11" fmla="*/ 781050 w 1053683"/>
              <a:gd name="connsiteY11" fmla="*/ 965955 h 972690"/>
              <a:gd name="connsiteX12" fmla="*/ 523875 w 1053683"/>
              <a:gd name="connsiteY12" fmla="*/ 825749 h 972690"/>
              <a:gd name="connsiteX13" fmla="*/ 327025 w 1053683"/>
              <a:gd name="connsiteY13" fmla="*/ 834512 h 972690"/>
              <a:gd name="connsiteX14" fmla="*/ 279400 w 1053683"/>
              <a:gd name="connsiteY14" fmla="*/ 910457 h 972690"/>
              <a:gd name="connsiteX15" fmla="*/ 215900 w 1053683"/>
              <a:gd name="connsiteY15" fmla="*/ 965955 h 972690"/>
              <a:gd name="connsiteX16" fmla="*/ 58737 w 1053683"/>
              <a:gd name="connsiteY16" fmla="*/ 936745 h 972690"/>
              <a:gd name="connsiteX17" fmla="*/ 0 w 1053683"/>
              <a:gd name="connsiteY17" fmla="*/ 919220 h 972690"/>
              <a:gd name="connsiteX18" fmla="*/ 545 w 1053683"/>
              <a:gd name="connsiteY18" fmla="*/ 772511 h 972690"/>
              <a:gd name="connsiteX19" fmla="*/ 595 w 1053683"/>
              <a:gd name="connsiteY19" fmla="*/ 765476 h 972690"/>
              <a:gd name="connsiteX20" fmla="*/ 384 w 1053683"/>
              <a:gd name="connsiteY20" fmla="*/ 765476 h 972690"/>
              <a:gd name="connsiteX21" fmla="*/ 2290 w 1053683"/>
              <a:gd name="connsiteY21" fmla="*/ 239168 h 972690"/>
              <a:gd name="connsiteX22" fmla="*/ 36862 w 1053683"/>
              <a:gd name="connsiteY22" fmla="*/ 271321 h 972690"/>
              <a:gd name="connsiteX23" fmla="*/ 148773 w 1053683"/>
              <a:gd name="connsiteY23" fmla="*/ 327235 h 972690"/>
              <a:gd name="connsiteX24" fmla="*/ 404223 w 1053683"/>
              <a:gd name="connsiteY24" fmla="*/ 318795 h 972690"/>
              <a:gd name="connsiteX25" fmla="*/ 406656 w 1053683"/>
              <a:gd name="connsiteY25" fmla="*/ 235453 h 972690"/>
              <a:gd name="connsiteX26" fmla="*/ 316640 w 1053683"/>
              <a:gd name="connsiteY26" fmla="*/ 167935 h 972690"/>
              <a:gd name="connsiteX27" fmla="*/ 331237 w 1053683"/>
              <a:gd name="connsiteY27" fmla="*/ 70878 h 972690"/>
              <a:gd name="connsiteX28" fmla="*/ 446798 w 1053683"/>
              <a:gd name="connsiteY28" fmla="*/ 13910 h 972690"/>
              <a:gd name="connsiteX29" fmla="*/ 613382 w 1053683"/>
              <a:gd name="connsiteY29" fmla="*/ 286 h 972690"/>
              <a:gd name="connsiteX0" fmla="*/ 613382 w 1053683"/>
              <a:gd name="connsiteY0" fmla="*/ 0 h 972404"/>
              <a:gd name="connsiteX1" fmla="*/ 665754 w 1053683"/>
              <a:gd name="connsiteY1" fmla="*/ 5184 h 972404"/>
              <a:gd name="connsiteX2" fmla="*/ 816591 w 1053683"/>
              <a:gd name="connsiteY2" fmla="*/ 84306 h 972404"/>
              <a:gd name="connsiteX3" fmla="*/ 770367 w 1053683"/>
              <a:gd name="connsiteY3" fmla="*/ 158154 h 972404"/>
              <a:gd name="connsiteX4" fmla="*/ 799561 w 1053683"/>
              <a:gd name="connsiteY4" fmla="*/ 229892 h 972404"/>
              <a:gd name="connsiteX5" fmla="*/ 957697 w 1053683"/>
              <a:gd name="connsiteY5" fmla="*/ 264706 h 972404"/>
              <a:gd name="connsiteX6" fmla="*/ 1036765 w 1053683"/>
              <a:gd name="connsiteY6" fmla="*/ 206682 h 972404"/>
              <a:gd name="connsiteX7" fmla="*/ 1052282 w 1053683"/>
              <a:gd name="connsiteY7" fmla="*/ 175922 h 972404"/>
              <a:gd name="connsiteX8" fmla="*/ 1053683 w 1053683"/>
              <a:gd name="connsiteY8" fmla="*/ 901334 h 972404"/>
              <a:gd name="connsiteX9" fmla="*/ 781050 w 1053683"/>
              <a:gd name="connsiteY9" fmla="*/ 965669 h 972404"/>
              <a:gd name="connsiteX10" fmla="*/ 523875 w 1053683"/>
              <a:gd name="connsiteY10" fmla="*/ 825463 h 972404"/>
              <a:gd name="connsiteX11" fmla="*/ 327025 w 1053683"/>
              <a:gd name="connsiteY11" fmla="*/ 834226 h 972404"/>
              <a:gd name="connsiteX12" fmla="*/ 279400 w 1053683"/>
              <a:gd name="connsiteY12" fmla="*/ 910171 h 972404"/>
              <a:gd name="connsiteX13" fmla="*/ 215900 w 1053683"/>
              <a:gd name="connsiteY13" fmla="*/ 965669 h 972404"/>
              <a:gd name="connsiteX14" fmla="*/ 58737 w 1053683"/>
              <a:gd name="connsiteY14" fmla="*/ 936459 h 972404"/>
              <a:gd name="connsiteX15" fmla="*/ 0 w 1053683"/>
              <a:gd name="connsiteY15" fmla="*/ 918934 h 972404"/>
              <a:gd name="connsiteX16" fmla="*/ 545 w 1053683"/>
              <a:gd name="connsiteY16" fmla="*/ 772225 h 972404"/>
              <a:gd name="connsiteX17" fmla="*/ 595 w 1053683"/>
              <a:gd name="connsiteY17" fmla="*/ 765190 h 972404"/>
              <a:gd name="connsiteX18" fmla="*/ 384 w 1053683"/>
              <a:gd name="connsiteY18" fmla="*/ 765190 h 972404"/>
              <a:gd name="connsiteX19" fmla="*/ 2290 w 1053683"/>
              <a:gd name="connsiteY19" fmla="*/ 238882 h 972404"/>
              <a:gd name="connsiteX20" fmla="*/ 36862 w 1053683"/>
              <a:gd name="connsiteY20" fmla="*/ 271035 h 972404"/>
              <a:gd name="connsiteX21" fmla="*/ 148773 w 1053683"/>
              <a:gd name="connsiteY21" fmla="*/ 326949 h 972404"/>
              <a:gd name="connsiteX22" fmla="*/ 404223 w 1053683"/>
              <a:gd name="connsiteY22" fmla="*/ 318509 h 972404"/>
              <a:gd name="connsiteX23" fmla="*/ 406656 w 1053683"/>
              <a:gd name="connsiteY23" fmla="*/ 235167 h 972404"/>
              <a:gd name="connsiteX24" fmla="*/ 316640 w 1053683"/>
              <a:gd name="connsiteY24" fmla="*/ 167649 h 972404"/>
              <a:gd name="connsiteX25" fmla="*/ 331237 w 1053683"/>
              <a:gd name="connsiteY25" fmla="*/ 70592 h 972404"/>
              <a:gd name="connsiteX26" fmla="*/ 446798 w 1053683"/>
              <a:gd name="connsiteY26" fmla="*/ 13624 h 972404"/>
              <a:gd name="connsiteX27" fmla="*/ 666352 w 1053683"/>
              <a:gd name="connsiteY27" fmla="*/ 72716 h 972404"/>
              <a:gd name="connsiteX0" fmla="*/ 613382 w 1055345"/>
              <a:gd name="connsiteY0" fmla="*/ 0 h 972404"/>
              <a:gd name="connsiteX1" fmla="*/ 665754 w 1055345"/>
              <a:gd name="connsiteY1" fmla="*/ 5184 h 972404"/>
              <a:gd name="connsiteX2" fmla="*/ 816591 w 1055345"/>
              <a:gd name="connsiteY2" fmla="*/ 84306 h 972404"/>
              <a:gd name="connsiteX3" fmla="*/ 770367 w 1055345"/>
              <a:gd name="connsiteY3" fmla="*/ 158154 h 972404"/>
              <a:gd name="connsiteX4" fmla="*/ 799561 w 1055345"/>
              <a:gd name="connsiteY4" fmla="*/ 229892 h 972404"/>
              <a:gd name="connsiteX5" fmla="*/ 957697 w 1055345"/>
              <a:gd name="connsiteY5" fmla="*/ 264706 h 972404"/>
              <a:gd name="connsiteX6" fmla="*/ 1036765 w 1055345"/>
              <a:gd name="connsiteY6" fmla="*/ 206682 h 972404"/>
              <a:gd name="connsiteX7" fmla="*/ 1055041 w 1055345"/>
              <a:gd name="connsiteY7" fmla="*/ 172134 h 972404"/>
              <a:gd name="connsiteX8" fmla="*/ 1053683 w 1055345"/>
              <a:gd name="connsiteY8" fmla="*/ 901334 h 972404"/>
              <a:gd name="connsiteX9" fmla="*/ 781050 w 1055345"/>
              <a:gd name="connsiteY9" fmla="*/ 965669 h 972404"/>
              <a:gd name="connsiteX10" fmla="*/ 523875 w 1055345"/>
              <a:gd name="connsiteY10" fmla="*/ 825463 h 972404"/>
              <a:gd name="connsiteX11" fmla="*/ 327025 w 1055345"/>
              <a:gd name="connsiteY11" fmla="*/ 834226 h 972404"/>
              <a:gd name="connsiteX12" fmla="*/ 279400 w 1055345"/>
              <a:gd name="connsiteY12" fmla="*/ 910171 h 972404"/>
              <a:gd name="connsiteX13" fmla="*/ 215900 w 1055345"/>
              <a:gd name="connsiteY13" fmla="*/ 965669 h 972404"/>
              <a:gd name="connsiteX14" fmla="*/ 58737 w 1055345"/>
              <a:gd name="connsiteY14" fmla="*/ 936459 h 972404"/>
              <a:gd name="connsiteX15" fmla="*/ 0 w 1055345"/>
              <a:gd name="connsiteY15" fmla="*/ 918934 h 972404"/>
              <a:gd name="connsiteX16" fmla="*/ 545 w 1055345"/>
              <a:gd name="connsiteY16" fmla="*/ 772225 h 972404"/>
              <a:gd name="connsiteX17" fmla="*/ 595 w 1055345"/>
              <a:gd name="connsiteY17" fmla="*/ 765190 h 972404"/>
              <a:gd name="connsiteX18" fmla="*/ 384 w 1055345"/>
              <a:gd name="connsiteY18" fmla="*/ 765190 h 972404"/>
              <a:gd name="connsiteX19" fmla="*/ 2290 w 1055345"/>
              <a:gd name="connsiteY19" fmla="*/ 238882 h 972404"/>
              <a:gd name="connsiteX20" fmla="*/ 36862 w 1055345"/>
              <a:gd name="connsiteY20" fmla="*/ 271035 h 972404"/>
              <a:gd name="connsiteX21" fmla="*/ 148773 w 1055345"/>
              <a:gd name="connsiteY21" fmla="*/ 326949 h 972404"/>
              <a:gd name="connsiteX22" fmla="*/ 404223 w 1055345"/>
              <a:gd name="connsiteY22" fmla="*/ 318509 h 972404"/>
              <a:gd name="connsiteX23" fmla="*/ 406656 w 1055345"/>
              <a:gd name="connsiteY23" fmla="*/ 235167 h 972404"/>
              <a:gd name="connsiteX24" fmla="*/ 316640 w 1055345"/>
              <a:gd name="connsiteY24" fmla="*/ 167649 h 972404"/>
              <a:gd name="connsiteX25" fmla="*/ 331237 w 1055345"/>
              <a:gd name="connsiteY25" fmla="*/ 70592 h 972404"/>
              <a:gd name="connsiteX26" fmla="*/ 446798 w 1055345"/>
              <a:gd name="connsiteY26" fmla="*/ 13624 h 972404"/>
              <a:gd name="connsiteX27" fmla="*/ 666352 w 1055345"/>
              <a:gd name="connsiteY27" fmla="*/ 72716 h 972404"/>
              <a:gd name="connsiteX0" fmla="*/ 613382 w 1058003"/>
              <a:gd name="connsiteY0" fmla="*/ 0 h 972404"/>
              <a:gd name="connsiteX1" fmla="*/ 665754 w 1058003"/>
              <a:gd name="connsiteY1" fmla="*/ 5184 h 972404"/>
              <a:gd name="connsiteX2" fmla="*/ 816591 w 1058003"/>
              <a:gd name="connsiteY2" fmla="*/ 84306 h 972404"/>
              <a:gd name="connsiteX3" fmla="*/ 770367 w 1058003"/>
              <a:gd name="connsiteY3" fmla="*/ 158154 h 972404"/>
              <a:gd name="connsiteX4" fmla="*/ 799561 w 1058003"/>
              <a:gd name="connsiteY4" fmla="*/ 229892 h 972404"/>
              <a:gd name="connsiteX5" fmla="*/ 957697 w 1058003"/>
              <a:gd name="connsiteY5" fmla="*/ 264706 h 972404"/>
              <a:gd name="connsiteX6" fmla="*/ 1036765 w 1058003"/>
              <a:gd name="connsiteY6" fmla="*/ 206682 h 972404"/>
              <a:gd name="connsiteX7" fmla="*/ 1057800 w 1058003"/>
              <a:gd name="connsiteY7" fmla="*/ 173397 h 972404"/>
              <a:gd name="connsiteX8" fmla="*/ 1053683 w 1058003"/>
              <a:gd name="connsiteY8" fmla="*/ 901334 h 972404"/>
              <a:gd name="connsiteX9" fmla="*/ 781050 w 1058003"/>
              <a:gd name="connsiteY9" fmla="*/ 965669 h 972404"/>
              <a:gd name="connsiteX10" fmla="*/ 523875 w 1058003"/>
              <a:gd name="connsiteY10" fmla="*/ 825463 h 972404"/>
              <a:gd name="connsiteX11" fmla="*/ 327025 w 1058003"/>
              <a:gd name="connsiteY11" fmla="*/ 834226 h 972404"/>
              <a:gd name="connsiteX12" fmla="*/ 279400 w 1058003"/>
              <a:gd name="connsiteY12" fmla="*/ 910171 h 972404"/>
              <a:gd name="connsiteX13" fmla="*/ 215900 w 1058003"/>
              <a:gd name="connsiteY13" fmla="*/ 965669 h 972404"/>
              <a:gd name="connsiteX14" fmla="*/ 58737 w 1058003"/>
              <a:gd name="connsiteY14" fmla="*/ 936459 h 972404"/>
              <a:gd name="connsiteX15" fmla="*/ 0 w 1058003"/>
              <a:gd name="connsiteY15" fmla="*/ 918934 h 972404"/>
              <a:gd name="connsiteX16" fmla="*/ 545 w 1058003"/>
              <a:gd name="connsiteY16" fmla="*/ 772225 h 972404"/>
              <a:gd name="connsiteX17" fmla="*/ 595 w 1058003"/>
              <a:gd name="connsiteY17" fmla="*/ 765190 h 972404"/>
              <a:gd name="connsiteX18" fmla="*/ 384 w 1058003"/>
              <a:gd name="connsiteY18" fmla="*/ 765190 h 972404"/>
              <a:gd name="connsiteX19" fmla="*/ 2290 w 1058003"/>
              <a:gd name="connsiteY19" fmla="*/ 238882 h 972404"/>
              <a:gd name="connsiteX20" fmla="*/ 36862 w 1058003"/>
              <a:gd name="connsiteY20" fmla="*/ 271035 h 972404"/>
              <a:gd name="connsiteX21" fmla="*/ 148773 w 1058003"/>
              <a:gd name="connsiteY21" fmla="*/ 326949 h 972404"/>
              <a:gd name="connsiteX22" fmla="*/ 404223 w 1058003"/>
              <a:gd name="connsiteY22" fmla="*/ 318509 h 972404"/>
              <a:gd name="connsiteX23" fmla="*/ 406656 w 1058003"/>
              <a:gd name="connsiteY23" fmla="*/ 235167 h 972404"/>
              <a:gd name="connsiteX24" fmla="*/ 316640 w 1058003"/>
              <a:gd name="connsiteY24" fmla="*/ 167649 h 972404"/>
              <a:gd name="connsiteX25" fmla="*/ 331237 w 1058003"/>
              <a:gd name="connsiteY25" fmla="*/ 70592 h 972404"/>
              <a:gd name="connsiteX26" fmla="*/ 446798 w 1058003"/>
              <a:gd name="connsiteY26" fmla="*/ 13624 h 972404"/>
              <a:gd name="connsiteX27" fmla="*/ 666352 w 1058003"/>
              <a:gd name="connsiteY27" fmla="*/ 72716 h 972404"/>
              <a:gd name="connsiteX0" fmla="*/ 613382 w 1074466"/>
              <a:gd name="connsiteY0" fmla="*/ 0 h 972404"/>
              <a:gd name="connsiteX1" fmla="*/ 665754 w 1074466"/>
              <a:gd name="connsiteY1" fmla="*/ 5184 h 972404"/>
              <a:gd name="connsiteX2" fmla="*/ 816591 w 1074466"/>
              <a:gd name="connsiteY2" fmla="*/ 84306 h 972404"/>
              <a:gd name="connsiteX3" fmla="*/ 770367 w 1074466"/>
              <a:gd name="connsiteY3" fmla="*/ 158154 h 972404"/>
              <a:gd name="connsiteX4" fmla="*/ 799561 w 1074466"/>
              <a:gd name="connsiteY4" fmla="*/ 229892 h 972404"/>
              <a:gd name="connsiteX5" fmla="*/ 957697 w 1074466"/>
              <a:gd name="connsiteY5" fmla="*/ 264706 h 972404"/>
              <a:gd name="connsiteX6" fmla="*/ 1036765 w 1074466"/>
              <a:gd name="connsiteY6" fmla="*/ 206682 h 972404"/>
              <a:gd name="connsiteX7" fmla="*/ 1057800 w 1074466"/>
              <a:gd name="connsiteY7" fmla="*/ 173397 h 972404"/>
              <a:gd name="connsiteX8" fmla="*/ 1055878 w 1074466"/>
              <a:gd name="connsiteY8" fmla="*/ 173874 h 972404"/>
              <a:gd name="connsiteX9" fmla="*/ 1053683 w 1074466"/>
              <a:gd name="connsiteY9" fmla="*/ 901334 h 972404"/>
              <a:gd name="connsiteX10" fmla="*/ 781050 w 1074466"/>
              <a:gd name="connsiteY10" fmla="*/ 965669 h 972404"/>
              <a:gd name="connsiteX11" fmla="*/ 523875 w 1074466"/>
              <a:gd name="connsiteY11" fmla="*/ 825463 h 972404"/>
              <a:gd name="connsiteX12" fmla="*/ 327025 w 1074466"/>
              <a:gd name="connsiteY12" fmla="*/ 834226 h 972404"/>
              <a:gd name="connsiteX13" fmla="*/ 279400 w 1074466"/>
              <a:gd name="connsiteY13" fmla="*/ 910171 h 972404"/>
              <a:gd name="connsiteX14" fmla="*/ 215900 w 1074466"/>
              <a:gd name="connsiteY14" fmla="*/ 965669 h 972404"/>
              <a:gd name="connsiteX15" fmla="*/ 58737 w 1074466"/>
              <a:gd name="connsiteY15" fmla="*/ 936459 h 972404"/>
              <a:gd name="connsiteX16" fmla="*/ 0 w 1074466"/>
              <a:gd name="connsiteY16" fmla="*/ 918934 h 972404"/>
              <a:gd name="connsiteX17" fmla="*/ 545 w 1074466"/>
              <a:gd name="connsiteY17" fmla="*/ 772225 h 972404"/>
              <a:gd name="connsiteX18" fmla="*/ 595 w 1074466"/>
              <a:gd name="connsiteY18" fmla="*/ 765190 h 972404"/>
              <a:gd name="connsiteX19" fmla="*/ 384 w 1074466"/>
              <a:gd name="connsiteY19" fmla="*/ 765190 h 972404"/>
              <a:gd name="connsiteX20" fmla="*/ 2290 w 1074466"/>
              <a:gd name="connsiteY20" fmla="*/ 238882 h 972404"/>
              <a:gd name="connsiteX21" fmla="*/ 36862 w 1074466"/>
              <a:gd name="connsiteY21" fmla="*/ 271035 h 972404"/>
              <a:gd name="connsiteX22" fmla="*/ 148773 w 1074466"/>
              <a:gd name="connsiteY22" fmla="*/ 326949 h 972404"/>
              <a:gd name="connsiteX23" fmla="*/ 404223 w 1074466"/>
              <a:gd name="connsiteY23" fmla="*/ 318509 h 972404"/>
              <a:gd name="connsiteX24" fmla="*/ 406656 w 1074466"/>
              <a:gd name="connsiteY24" fmla="*/ 235167 h 972404"/>
              <a:gd name="connsiteX25" fmla="*/ 316640 w 1074466"/>
              <a:gd name="connsiteY25" fmla="*/ 167649 h 972404"/>
              <a:gd name="connsiteX26" fmla="*/ 331237 w 1074466"/>
              <a:gd name="connsiteY26" fmla="*/ 70592 h 972404"/>
              <a:gd name="connsiteX27" fmla="*/ 446798 w 1074466"/>
              <a:gd name="connsiteY27" fmla="*/ 13624 h 972404"/>
              <a:gd name="connsiteX28" fmla="*/ 666352 w 1074466"/>
              <a:gd name="connsiteY28" fmla="*/ 72716 h 972404"/>
              <a:gd name="connsiteX0" fmla="*/ 613382 w 1058941"/>
              <a:gd name="connsiteY0" fmla="*/ 0 h 972404"/>
              <a:gd name="connsiteX1" fmla="*/ 665754 w 1058941"/>
              <a:gd name="connsiteY1" fmla="*/ 5184 h 972404"/>
              <a:gd name="connsiteX2" fmla="*/ 816591 w 1058941"/>
              <a:gd name="connsiteY2" fmla="*/ 84306 h 972404"/>
              <a:gd name="connsiteX3" fmla="*/ 770367 w 1058941"/>
              <a:gd name="connsiteY3" fmla="*/ 158154 h 972404"/>
              <a:gd name="connsiteX4" fmla="*/ 799561 w 1058941"/>
              <a:gd name="connsiteY4" fmla="*/ 229892 h 972404"/>
              <a:gd name="connsiteX5" fmla="*/ 957697 w 1058941"/>
              <a:gd name="connsiteY5" fmla="*/ 264706 h 972404"/>
              <a:gd name="connsiteX6" fmla="*/ 1036765 w 1058941"/>
              <a:gd name="connsiteY6" fmla="*/ 206682 h 972404"/>
              <a:gd name="connsiteX7" fmla="*/ 1057800 w 1058941"/>
              <a:gd name="connsiteY7" fmla="*/ 173397 h 972404"/>
              <a:gd name="connsiteX8" fmla="*/ 1055878 w 1058941"/>
              <a:gd name="connsiteY8" fmla="*/ 173874 h 972404"/>
              <a:gd name="connsiteX9" fmla="*/ 1053683 w 1058941"/>
              <a:gd name="connsiteY9" fmla="*/ 901334 h 972404"/>
              <a:gd name="connsiteX10" fmla="*/ 781050 w 1058941"/>
              <a:gd name="connsiteY10" fmla="*/ 965669 h 972404"/>
              <a:gd name="connsiteX11" fmla="*/ 523875 w 1058941"/>
              <a:gd name="connsiteY11" fmla="*/ 825463 h 972404"/>
              <a:gd name="connsiteX12" fmla="*/ 327025 w 1058941"/>
              <a:gd name="connsiteY12" fmla="*/ 834226 h 972404"/>
              <a:gd name="connsiteX13" fmla="*/ 279400 w 1058941"/>
              <a:gd name="connsiteY13" fmla="*/ 910171 h 972404"/>
              <a:gd name="connsiteX14" fmla="*/ 215900 w 1058941"/>
              <a:gd name="connsiteY14" fmla="*/ 965669 h 972404"/>
              <a:gd name="connsiteX15" fmla="*/ 58737 w 1058941"/>
              <a:gd name="connsiteY15" fmla="*/ 936459 h 972404"/>
              <a:gd name="connsiteX16" fmla="*/ 0 w 1058941"/>
              <a:gd name="connsiteY16" fmla="*/ 918934 h 972404"/>
              <a:gd name="connsiteX17" fmla="*/ 545 w 1058941"/>
              <a:gd name="connsiteY17" fmla="*/ 772225 h 972404"/>
              <a:gd name="connsiteX18" fmla="*/ 595 w 1058941"/>
              <a:gd name="connsiteY18" fmla="*/ 765190 h 972404"/>
              <a:gd name="connsiteX19" fmla="*/ 384 w 1058941"/>
              <a:gd name="connsiteY19" fmla="*/ 765190 h 972404"/>
              <a:gd name="connsiteX20" fmla="*/ 2290 w 1058941"/>
              <a:gd name="connsiteY20" fmla="*/ 238882 h 972404"/>
              <a:gd name="connsiteX21" fmla="*/ 36862 w 1058941"/>
              <a:gd name="connsiteY21" fmla="*/ 271035 h 972404"/>
              <a:gd name="connsiteX22" fmla="*/ 148773 w 1058941"/>
              <a:gd name="connsiteY22" fmla="*/ 326949 h 972404"/>
              <a:gd name="connsiteX23" fmla="*/ 404223 w 1058941"/>
              <a:gd name="connsiteY23" fmla="*/ 318509 h 972404"/>
              <a:gd name="connsiteX24" fmla="*/ 406656 w 1058941"/>
              <a:gd name="connsiteY24" fmla="*/ 235167 h 972404"/>
              <a:gd name="connsiteX25" fmla="*/ 316640 w 1058941"/>
              <a:gd name="connsiteY25" fmla="*/ 167649 h 972404"/>
              <a:gd name="connsiteX26" fmla="*/ 331237 w 1058941"/>
              <a:gd name="connsiteY26" fmla="*/ 70592 h 972404"/>
              <a:gd name="connsiteX27" fmla="*/ 446798 w 1058941"/>
              <a:gd name="connsiteY27" fmla="*/ 13624 h 972404"/>
              <a:gd name="connsiteX28" fmla="*/ 666352 w 1058941"/>
              <a:gd name="connsiteY28" fmla="*/ 72716 h 972404"/>
              <a:gd name="connsiteX0" fmla="*/ 613382 w 1076009"/>
              <a:gd name="connsiteY0" fmla="*/ 0 h 987816"/>
              <a:gd name="connsiteX1" fmla="*/ 665754 w 1076009"/>
              <a:gd name="connsiteY1" fmla="*/ 5184 h 987816"/>
              <a:gd name="connsiteX2" fmla="*/ 816591 w 1076009"/>
              <a:gd name="connsiteY2" fmla="*/ 84306 h 987816"/>
              <a:gd name="connsiteX3" fmla="*/ 770367 w 1076009"/>
              <a:gd name="connsiteY3" fmla="*/ 158154 h 987816"/>
              <a:gd name="connsiteX4" fmla="*/ 799561 w 1076009"/>
              <a:gd name="connsiteY4" fmla="*/ 229892 h 987816"/>
              <a:gd name="connsiteX5" fmla="*/ 957697 w 1076009"/>
              <a:gd name="connsiteY5" fmla="*/ 264706 h 987816"/>
              <a:gd name="connsiteX6" fmla="*/ 1036765 w 1076009"/>
              <a:gd name="connsiteY6" fmla="*/ 206682 h 987816"/>
              <a:gd name="connsiteX7" fmla="*/ 1057800 w 1076009"/>
              <a:gd name="connsiteY7" fmla="*/ 173397 h 987816"/>
              <a:gd name="connsiteX8" fmla="*/ 1053683 w 1076009"/>
              <a:gd name="connsiteY8" fmla="*/ 901334 h 987816"/>
              <a:gd name="connsiteX9" fmla="*/ 781050 w 1076009"/>
              <a:gd name="connsiteY9" fmla="*/ 965669 h 987816"/>
              <a:gd name="connsiteX10" fmla="*/ 523875 w 1076009"/>
              <a:gd name="connsiteY10" fmla="*/ 825463 h 987816"/>
              <a:gd name="connsiteX11" fmla="*/ 327025 w 1076009"/>
              <a:gd name="connsiteY11" fmla="*/ 834226 h 987816"/>
              <a:gd name="connsiteX12" fmla="*/ 279400 w 1076009"/>
              <a:gd name="connsiteY12" fmla="*/ 910171 h 987816"/>
              <a:gd name="connsiteX13" fmla="*/ 215900 w 1076009"/>
              <a:gd name="connsiteY13" fmla="*/ 965669 h 987816"/>
              <a:gd name="connsiteX14" fmla="*/ 58737 w 1076009"/>
              <a:gd name="connsiteY14" fmla="*/ 936459 h 987816"/>
              <a:gd name="connsiteX15" fmla="*/ 0 w 1076009"/>
              <a:gd name="connsiteY15" fmla="*/ 918934 h 987816"/>
              <a:gd name="connsiteX16" fmla="*/ 545 w 1076009"/>
              <a:gd name="connsiteY16" fmla="*/ 772225 h 987816"/>
              <a:gd name="connsiteX17" fmla="*/ 595 w 1076009"/>
              <a:gd name="connsiteY17" fmla="*/ 765190 h 987816"/>
              <a:gd name="connsiteX18" fmla="*/ 384 w 1076009"/>
              <a:gd name="connsiteY18" fmla="*/ 765190 h 987816"/>
              <a:gd name="connsiteX19" fmla="*/ 2290 w 1076009"/>
              <a:gd name="connsiteY19" fmla="*/ 238882 h 987816"/>
              <a:gd name="connsiteX20" fmla="*/ 36862 w 1076009"/>
              <a:gd name="connsiteY20" fmla="*/ 271035 h 987816"/>
              <a:gd name="connsiteX21" fmla="*/ 148773 w 1076009"/>
              <a:gd name="connsiteY21" fmla="*/ 326949 h 987816"/>
              <a:gd name="connsiteX22" fmla="*/ 404223 w 1076009"/>
              <a:gd name="connsiteY22" fmla="*/ 318509 h 987816"/>
              <a:gd name="connsiteX23" fmla="*/ 406656 w 1076009"/>
              <a:gd name="connsiteY23" fmla="*/ 235167 h 987816"/>
              <a:gd name="connsiteX24" fmla="*/ 316640 w 1076009"/>
              <a:gd name="connsiteY24" fmla="*/ 167649 h 987816"/>
              <a:gd name="connsiteX25" fmla="*/ 331237 w 1076009"/>
              <a:gd name="connsiteY25" fmla="*/ 70592 h 987816"/>
              <a:gd name="connsiteX26" fmla="*/ 446798 w 1076009"/>
              <a:gd name="connsiteY26" fmla="*/ 13624 h 987816"/>
              <a:gd name="connsiteX27" fmla="*/ 666352 w 1076009"/>
              <a:gd name="connsiteY27" fmla="*/ 72716 h 987816"/>
              <a:gd name="connsiteX0" fmla="*/ 613382 w 1076009"/>
              <a:gd name="connsiteY0" fmla="*/ 0 h 987816"/>
              <a:gd name="connsiteX1" fmla="*/ 665754 w 1076009"/>
              <a:gd name="connsiteY1" fmla="*/ 5184 h 987816"/>
              <a:gd name="connsiteX2" fmla="*/ 816591 w 1076009"/>
              <a:gd name="connsiteY2" fmla="*/ 84306 h 987816"/>
              <a:gd name="connsiteX3" fmla="*/ 770367 w 1076009"/>
              <a:gd name="connsiteY3" fmla="*/ 158154 h 987816"/>
              <a:gd name="connsiteX4" fmla="*/ 799561 w 1076009"/>
              <a:gd name="connsiteY4" fmla="*/ 229892 h 987816"/>
              <a:gd name="connsiteX5" fmla="*/ 957697 w 1076009"/>
              <a:gd name="connsiteY5" fmla="*/ 264706 h 987816"/>
              <a:gd name="connsiteX6" fmla="*/ 1036765 w 1076009"/>
              <a:gd name="connsiteY6" fmla="*/ 206682 h 987816"/>
              <a:gd name="connsiteX7" fmla="*/ 1057800 w 1076009"/>
              <a:gd name="connsiteY7" fmla="*/ 169609 h 987816"/>
              <a:gd name="connsiteX8" fmla="*/ 1053683 w 1076009"/>
              <a:gd name="connsiteY8" fmla="*/ 901334 h 987816"/>
              <a:gd name="connsiteX9" fmla="*/ 781050 w 1076009"/>
              <a:gd name="connsiteY9" fmla="*/ 965669 h 987816"/>
              <a:gd name="connsiteX10" fmla="*/ 523875 w 1076009"/>
              <a:gd name="connsiteY10" fmla="*/ 825463 h 987816"/>
              <a:gd name="connsiteX11" fmla="*/ 327025 w 1076009"/>
              <a:gd name="connsiteY11" fmla="*/ 834226 h 987816"/>
              <a:gd name="connsiteX12" fmla="*/ 279400 w 1076009"/>
              <a:gd name="connsiteY12" fmla="*/ 910171 h 987816"/>
              <a:gd name="connsiteX13" fmla="*/ 215900 w 1076009"/>
              <a:gd name="connsiteY13" fmla="*/ 965669 h 987816"/>
              <a:gd name="connsiteX14" fmla="*/ 58737 w 1076009"/>
              <a:gd name="connsiteY14" fmla="*/ 936459 h 987816"/>
              <a:gd name="connsiteX15" fmla="*/ 0 w 1076009"/>
              <a:gd name="connsiteY15" fmla="*/ 918934 h 987816"/>
              <a:gd name="connsiteX16" fmla="*/ 545 w 1076009"/>
              <a:gd name="connsiteY16" fmla="*/ 772225 h 987816"/>
              <a:gd name="connsiteX17" fmla="*/ 595 w 1076009"/>
              <a:gd name="connsiteY17" fmla="*/ 765190 h 987816"/>
              <a:gd name="connsiteX18" fmla="*/ 384 w 1076009"/>
              <a:gd name="connsiteY18" fmla="*/ 765190 h 987816"/>
              <a:gd name="connsiteX19" fmla="*/ 2290 w 1076009"/>
              <a:gd name="connsiteY19" fmla="*/ 238882 h 987816"/>
              <a:gd name="connsiteX20" fmla="*/ 36862 w 1076009"/>
              <a:gd name="connsiteY20" fmla="*/ 271035 h 987816"/>
              <a:gd name="connsiteX21" fmla="*/ 148773 w 1076009"/>
              <a:gd name="connsiteY21" fmla="*/ 326949 h 987816"/>
              <a:gd name="connsiteX22" fmla="*/ 404223 w 1076009"/>
              <a:gd name="connsiteY22" fmla="*/ 318509 h 987816"/>
              <a:gd name="connsiteX23" fmla="*/ 406656 w 1076009"/>
              <a:gd name="connsiteY23" fmla="*/ 235167 h 987816"/>
              <a:gd name="connsiteX24" fmla="*/ 316640 w 1076009"/>
              <a:gd name="connsiteY24" fmla="*/ 167649 h 987816"/>
              <a:gd name="connsiteX25" fmla="*/ 331237 w 1076009"/>
              <a:gd name="connsiteY25" fmla="*/ 70592 h 987816"/>
              <a:gd name="connsiteX26" fmla="*/ 446798 w 1076009"/>
              <a:gd name="connsiteY26" fmla="*/ 13624 h 987816"/>
              <a:gd name="connsiteX27" fmla="*/ 666352 w 1076009"/>
              <a:gd name="connsiteY27" fmla="*/ 72716 h 987816"/>
              <a:gd name="connsiteX0" fmla="*/ 613382 w 1076291"/>
              <a:gd name="connsiteY0" fmla="*/ 0 h 987816"/>
              <a:gd name="connsiteX1" fmla="*/ 665754 w 1076291"/>
              <a:gd name="connsiteY1" fmla="*/ 5184 h 987816"/>
              <a:gd name="connsiteX2" fmla="*/ 816591 w 1076291"/>
              <a:gd name="connsiteY2" fmla="*/ 84306 h 987816"/>
              <a:gd name="connsiteX3" fmla="*/ 770367 w 1076291"/>
              <a:gd name="connsiteY3" fmla="*/ 158154 h 987816"/>
              <a:gd name="connsiteX4" fmla="*/ 799561 w 1076291"/>
              <a:gd name="connsiteY4" fmla="*/ 229892 h 987816"/>
              <a:gd name="connsiteX5" fmla="*/ 957697 w 1076291"/>
              <a:gd name="connsiteY5" fmla="*/ 264706 h 987816"/>
              <a:gd name="connsiteX6" fmla="*/ 1036765 w 1076291"/>
              <a:gd name="connsiteY6" fmla="*/ 206682 h 987816"/>
              <a:gd name="connsiteX7" fmla="*/ 1058720 w 1076291"/>
              <a:gd name="connsiteY7" fmla="*/ 165821 h 987816"/>
              <a:gd name="connsiteX8" fmla="*/ 1053683 w 1076291"/>
              <a:gd name="connsiteY8" fmla="*/ 901334 h 987816"/>
              <a:gd name="connsiteX9" fmla="*/ 781050 w 1076291"/>
              <a:gd name="connsiteY9" fmla="*/ 965669 h 987816"/>
              <a:gd name="connsiteX10" fmla="*/ 523875 w 1076291"/>
              <a:gd name="connsiteY10" fmla="*/ 825463 h 987816"/>
              <a:gd name="connsiteX11" fmla="*/ 327025 w 1076291"/>
              <a:gd name="connsiteY11" fmla="*/ 834226 h 987816"/>
              <a:gd name="connsiteX12" fmla="*/ 279400 w 1076291"/>
              <a:gd name="connsiteY12" fmla="*/ 910171 h 987816"/>
              <a:gd name="connsiteX13" fmla="*/ 215900 w 1076291"/>
              <a:gd name="connsiteY13" fmla="*/ 965669 h 987816"/>
              <a:gd name="connsiteX14" fmla="*/ 58737 w 1076291"/>
              <a:gd name="connsiteY14" fmla="*/ 936459 h 987816"/>
              <a:gd name="connsiteX15" fmla="*/ 0 w 1076291"/>
              <a:gd name="connsiteY15" fmla="*/ 918934 h 987816"/>
              <a:gd name="connsiteX16" fmla="*/ 545 w 1076291"/>
              <a:gd name="connsiteY16" fmla="*/ 772225 h 987816"/>
              <a:gd name="connsiteX17" fmla="*/ 595 w 1076291"/>
              <a:gd name="connsiteY17" fmla="*/ 765190 h 987816"/>
              <a:gd name="connsiteX18" fmla="*/ 384 w 1076291"/>
              <a:gd name="connsiteY18" fmla="*/ 765190 h 987816"/>
              <a:gd name="connsiteX19" fmla="*/ 2290 w 1076291"/>
              <a:gd name="connsiteY19" fmla="*/ 238882 h 987816"/>
              <a:gd name="connsiteX20" fmla="*/ 36862 w 1076291"/>
              <a:gd name="connsiteY20" fmla="*/ 271035 h 987816"/>
              <a:gd name="connsiteX21" fmla="*/ 148773 w 1076291"/>
              <a:gd name="connsiteY21" fmla="*/ 326949 h 987816"/>
              <a:gd name="connsiteX22" fmla="*/ 404223 w 1076291"/>
              <a:gd name="connsiteY22" fmla="*/ 318509 h 987816"/>
              <a:gd name="connsiteX23" fmla="*/ 406656 w 1076291"/>
              <a:gd name="connsiteY23" fmla="*/ 235167 h 987816"/>
              <a:gd name="connsiteX24" fmla="*/ 316640 w 1076291"/>
              <a:gd name="connsiteY24" fmla="*/ 167649 h 987816"/>
              <a:gd name="connsiteX25" fmla="*/ 331237 w 1076291"/>
              <a:gd name="connsiteY25" fmla="*/ 70592 h 987816"/>
              <a:gd name="connsiteX26" fmla="*/ 446798 w 1076291"/>
              <a:gd name="connsiteY26" fmla="*/ 13624 h 987816"/>
              <a:gd name="connsiteX27" fmla="*/ 666352 w 1076291"/>
              <a:gd name="connsiteY27" fmla="*/ 72716 h 987816"/>
              <a:gd name="connsiteX0" fmla="*/ 613382 w 1074072"/>
              <a:gd name="connsiteY0" fmla="*/ 0 h 987816"/>
              <a:gd name="connsiteX1" fmla="*/ 665754 w 1074072"/>
              <a:gd name="connsiteY1" fmla="*/ 5184 h 987816"/>
              <a:gd name="connsiteX2" fmla="*/ 816591 w 1074072"/>
              <a:gd name="connsiteY2" fmla="*/ 84306 h 987816"/>
              <a:gd name="connsiteX3" fmla="*/ 770367 w 1074072"/>
              <a:gd name="connsiteY3" fmla="*/ 158154 h 987816"/>
              <a:gd name="connsiteX4" fmla="*/ 799561 w 1074072"/>
              <a:gd name="connsiteY4" fmla="*/ 229892 h 987816"/>
              <a:gd name="connsiteX5" fmla="*/ 957697 w 1074072"/>
              <a:gd name="connsiteY5" fmla="*/ 264706 h 987816"/>
              <a:gd name="connsiteX6" fmla="*/ 1036765 w 1074072"/>
              <a:gd name="connsiteY6" fmla="*/ 206682 h 987816"/>
              <a:gd name="connsiteX7" fmla="*/ 1058720 w 1074072"/>
              <a:gd name="connsiteY7" fmla="*/ 165821 h 987816"/>
              <a:gd name="connsiteX8" fmla="*/ 1053683 w 1074072"/>
              <a:gd name="connsiteY8" fmla="*/ 901334 h 987816"/>
              <a:gd name="connsiteX9" fmla="*/ 781050 w 1074072"/>
              <a:gd name="connsiteY9" fmla="*/ 965669 h 987816"/>
              <a:gd name="connsiteX10" fmla="*/ 523875 w 1074072"/>
              <a:gd name="connsiteY10" fmla="*/ 825463 h 987816"/>
              <a:gd name="connsiteX11" fmla="*/ 327025 w 1074072"/>
              <a:gd name="connsiteY11" fmla="*/ 834226 h 987816"/>
              <a:gd name="connsiteX12" fmla="*/ 279400 w 1074072"/>
              <a:gd name="connsiteY12" fmla="*/ 910171 h 987816"/>
              <a:gd name="connsiteX13" fmla="*/ 215900 w 1074072"/>
              <a:gd name="connsiteY13" fmla="*/ 965669 h 987816"/>
              <a:gd name="connsiteX14" fmla="*/ 58737 w 1074072"/>
              <a:gd name="connsiteY14" fmla="*/ 936459 h 987816"/>
              <a:gd name="connsiteX15" fmla="*/ 0 w 1074072"/>
              <a:gd name="connsiteY15" fmla="*/ 918934 h 987816"/>
              <a:gd name="connsiteX16" fmla="*/ 545 w 1074072"/>
              <a:gd name="connsiteY16" fmla="*/ 772225 h 987816"/>
              <a:gd name="connsiteX17" fmla="*/ 595 w 1074072"/>
              <a:gd name="connsiteY17" fmla="*/ 765190 h 987816"/>
              <a:gd name="connsiteX18" fmla="*/ 384 w 1074072"/>
              <a:gd name="connsiteY18" fmla="*/ 765190 h 987816"/>
              <a:gd name="connsiteX19" fmla="*/ 2290 w 1074072"/>
              <a:gd name="connsiteY19" fmla="*/ 238882 h 987816"/>
              <a:gd name="connsiteX20" fmla="*/ 36862 w 1074072"/>
              <a:gd name="connsiteY20" fmla="*/ 271035 h 987816"/>
              <a:gd name="connsiteX21" fmla="*/ 148773 w 1074072"/>
              <a:gd name="connsiteY21" fmla="*/ 326949 h 987816"/>
              <a:gd name="connsiteX22" fmla="*/ 404223 w 1074072"/>
              <a:gd name="connsiteY22" fmla="*/ 318509 h 987816"/>
              <a:gd name="connsiteX23" fmla="*/ 406656 w 1074072"/>
              <a:gd name="connsiteY23" fmla="*/ 235167 h 987816"/>
              <a:gd name="connsiteX24" fmla="*/ 316640 w 1074072"/>
              <a:gd name="connsiteY24" fmla="*/ 167649 h 987816"/>
              <a:gd name="connsiteX25" fmla="*/ 331237 w 1074072"/>
              <a:gd name="connsiteY25" fmla="*/ 70592 h 987816"/>
              <a:gd name="connsiteX26" fmla="*/ 446798 w 1074072"/>
              <a:gd name="connsiteY26" fmla="*/ 13624 h 987816"/>
              <a:gd name="connsiteX27" fmla="*/ 666352 w 1074072"/>
              <a:gd name="connsiteY27" fmla="*/ 72716 h 987816"/>
              <a:gd name="connsiteX0" fmla="*/ 613382 w 1058720"/>
              <a:gd name="connsiteY0" fmla="*/ 0 h 987816"/>
              <a:gd name="connsiteX1" fmla="*/ 665754 w 1058720"/>
              <a:gd name="connsiteY1" fmla="*/ 5184 h 987816"/>
              <a:gd name="connsiteX2" fmla="*/ 816591 w 1058720"/>
              <a:gd name="connsiteY2" fmla="*/ 84306 h 987816"/>
              <a:gd name="connsiteX3" fmla="*/ 770367 w 1058720"/>
              <a:gd name="connsiteY3" fmla="*/ 158154 h 987816"/>
              <a:gd name="connsiteX4" fmla="*/ 799561 w 1058720"/>
              <a:gd name="connsiteY4" fmla="*/ 229892 h 987816"/>
              <a:gd name="connsiteX5" fmla="*/ 957697 w 1058720"/>
              <a:gd name="connsiteY5" fmla="*/ 264706 h 987816"/>
              <a:gd name="connsiteX6" fmla="*/ 1036765 w 1058720"/>
              <a:gd name="connsiteY6" fmla="*/ 206682 h 987816"/>
              <a:gd name="connsiteX7" fmla="*/ 1058720 w 1058720"/>
              <a:gd name="connsiteY7" fmla="*/ 165821 h 987816"/>
              <a:gd name="connsiteX8" fmla="*/ 1053683 w 1058720"/>
              <a:gd name="connsiteY8" fmla="*/ 901334 h 987816"/>
              <a:gd name="connsiteX9" fmla="*/ 781050 w 1058720"/>
              <a:gd name="connsiteY9" fmla="*/ 965669 h 987816"/>
              <a:gd name="connsiteX10" fmla="*/ 523875 w 1058720"/>
              <a:gd name="connsiteY10" fmla="*/ 825463 h 987816"/>
              <a:gd name="connsiteX11" fmla="*/ 327025 w 1058720"/>
              <a:gd name="connsiteY11" fmla="*/ 834226 h 987816"/>
              <a:gd name="connsiteX12" fmla="*/ 279400 w 1058720"/>
              <a:gd name="connsiteY12" fmla="*/ 910171 h 987816"/>
              <a:gd name="connsiteX13" fmla="*/ 215900 w 1058720"/>
              <a:gd name="connsiteY13" fmla="*/ 965669 h 987816"/>
              <a:gd name="connsiteX14" fmla="*/ 58737 w 1058720"/>
              <a:gd name="connsiteY14" fmla="*/ 936459 h 987816"/>
              <a:gd name="connsiteX15" fmla="*/ 0 w 1058720"/>
              <a:gd name="connsiteY15" fmla="*/ 918934 h 987816"/>
              <a:gd name="connsiteX16" fmla="*/ 545 w 1058720"/>
              <a:gd name="connsiteY16" fmla="*/ 772225 h 987816"/>
              <a:gd name="connsiteX17" fmla="*/ 595 w 1058720"/>
              <a:gd name="connsiteY17" fmla="*/ 765190 h 987816"/>
              <a:gd name="connsiteX18" fmla="*/ 384 w 1058720"/>
              <a:gd name="connsiteY18" fmla="*/ 765190 h 987816"/>
              <a:gd name="connsiteX19" fmla="*/ 2290 w 1058720"/>
              <a:gd name="connsiteY19" fmla="*/ 238882 h 987816"/>
              <a:gd name="connsiteX20" fmla="*/ 36862 w 1058720"/>
              <a:gd name="connsiteY20" fmla="*/ 271035 h 987816"/>
              <a:gd name="connsiteX21" fmla="*/ 148773 w 1058720"/>
              <a:gd name="connsiteY21" fmla="*/ 326949 h 987816"/>
              <a:gd name="connsiteX22" fmla="*/ 404223 w 1058720"/>
              <a:gd name="connsiteY22" fmla="*/ 318509 h 987816"/>
              <a:gd name="connsiteX23" fmla="*/ 406656 w 1058720"/>
              <a:gd name="connsiteY23" fmla="*/ 235167 h 987816"/>
              <a:gd name="connsiteX24" fmla="*/ 316640 w 1058720"/>
              <a:gd name="connsiteY24" fmla="*/ 167649 h 987816"/>
              <a:gd name="connsiteX25" fmla="*/ 331237 w 1058720"/>
              <a:gd name="connsiteY25" fmla="*/ 70592 h 987816"/>
              <a:gd name="connsiteX26" fmla="*/ 446798 w 1058720"/>
              <a:gd name="connsiteY26" fmla="*/ 13624 h 987816"/>
              <a:gd name="connsiteX27" fmla="*/ 666352 w 1058720"/>
              <a:gd name="connsiteY27" fmla="*/ 72716 h 987816"/>
              <a:gd name="connsiteX0" fmla="*/ 613382 w 1058720"/>
              <a:gd name="connsiteY0" fmla="*/ 0 h 988501"/>
              <a:gd name="connsiteX1" fmla="*/ 665754 w 1058720"/>
              <a:gd name="connsiteY1" fmla="*/ 5184 h 988501"/>
              <a:gd name="connsiteX2" fmla="*/ 816591 w 1058720"/>
              <a:gd name="connsiteY2" fmla="*/ 84306 h 988501"/>
              <a:gd name="connsiteX3" fmla="*/ 770367 w 1058720"/>
              <a:gd name="connsiteY3" fmla="*/ 158154 h 988501"/>
              <a:gd name="connsiteX4" fmla="*/ 799561 w 1058720"/>
              <a:gd name="connsiteY4" fmla="*/ 229892 h 988501"/>
              <a:gd name="connsiteX5" fmla="*/ 957697 w 1058720"/>
              <a:gd name="connsiteY5" fmla="*/ 264706 h 988501"/>
              <a:gd name="connsiteX6" fmla="*/ 1036765 w 1058720"/>
              <a:gd name="connsiteY6" fmla="*/ 206682 h 988501"/>
              <a:gd name="connsiteX7" fmla="*/ 1058720 w 1058720"/>
              <a:gd name="connsiteY7" fmla="*/ 165821 h 988501"/>
              <a:gd name="connsiteX8" fmla="*/ 1056442 w 1058720"/>
              <a:gd name="connsiteY8" fmla="*/ 902596 h 988501"/>
              <a:gd name="connsiteX9" fmla="*/ 781050 w 1058720"/>
              <a:gd name="connsiteY9" fmla="*/ 965669 h 988501"/>
              <a:gd name="connsiteX10" fmla="*/ 523875 w 1058720"/>
              <a:gd name="connsiteY10" fmla="*/ 825463 h 988501"/>
              <a:gd name="connsiteX11" fmla="*/ 327025 w 1058720"/>
              <a:gd name="connsiteY11" fmla="*/ 834226 h 988501"/>
              <a:gd name="connsiteX12" fmla="*/ 279400 w 1058720"/>
              <a:gd name="connsiteY12" fmla="*/ 910171 h 988501"/>
              <a:gd name="connsiteX13" fmla="*/ 215900 w 1058720"/>
              <a:gd name="connsiteY13" fmla="*/ 965669 h 988501"/>
              <a:gd name="connsiteX14" fmla="*/ 58737 w 1058720"/>
              <a:gd name="connsiteY14" fmla="*/ 936459 h 988501"/>
              <a:gd name="connsiteX15" fmla="*/ 0 w 1058720"/>
              <a:gd name="connsiteY15" fmla="*/ 918934 h 988501"/>
              <a:gd name="connsiteX16" fmla="*/ 545 w 1058720"/>
              <a:gd name="connsiteY16" fmla="*/ 772225 h 988501"/>
              <a:gd name="connsiteX17" fmla="*/ 595 w 1058720"/>
              <a:gd name="connsiteY17" fmla="*/ 765190 h 988501"/>
              <a:gd name="connsiteX18" fmla="*/ 384 w 1058720"/>
              <a:gd name="connsiteY18" fmla="*/ 765190 h 988501"/>
              <a:gd name="connsiteX19" fmla="*/ 2290 w 1058720"/>
              <a:gd name="connsiteY19" fmla="*/ 238882 h 988501"/>
              <a:gd name="connsiteX20" fmla="*/ 36862 w 1058720"/>
              <a:gd name="connsiteY20" fmla="*/ 271035 h 988501"/>
              <a:gd name="connsiteX21" fmla="*/ 148773 w 1058720"/>
              <a:gd name="connsiteY21" fmla="*/ 326949 h 988501"/>
              <a:gd name="connsiteX22" fmla="*/ 404223 w 1058720"/>
              <a:gd name="connsiteY22" fmla="*/ 318509 h 988501"/>
              <a:gd name="connsiteX23" fmla="*/ 406656 w 1058720"/>
              <a:gd name="connsiteY23" fmla="*/ 235167 h 988501"/>
              <a:gd name="connsiteX24" fmla="*/ 316640 w 1058720"/>
              <a:gd name="connsiteY24" fmla="*/ 167649 h 988501"/>
              <a:gd name="connsiteX25" fmla="*/ 331237 w 1058720"/>
              <a:gd name="connsiteY25" fmla="*/ 70592 h 988501"/>
              <a:gd name="connsiteX26" fmla="*/ 446798 w 1058720"/>
              <a:gd name="connsiteY26" fmla="*/ 13624 h 988501"/>
              <a:gd name="connsiteX27" fmla="*/ 666352 w 1058720"/>
              <a:gd name="connsiteY27" fmla="*/ 72716 h 988501"/>
              <a:gd name="connsiteX0" fmla="*/ 613382 w 1058720"/>
              <a:gd name="connsiteY0" fmla="*/ 0 h 979091"/>
              <a:gd name="connsiteX1" fmla="*/ 665754 w 1058720"/>
              <a:gd name="connsiteY1" fmla="*/ 5184 h 979091"/>
              <a:gd name="connsiteX2" fmla="*/ 816591 w 1058720"/>
              <a:gd name="connsiteY2" fmla="*/ 84306 h 979091"/>
              <a:gd name="connsiteX3" fmla="*/ 770367 w 1058720"/>
              <a:gd name="connsiteY3" fmla="*/ 158154 h 979091"/>
              <a:gd name="connsiteX4" fmla="*/ 799561 w 1058720"/>
              <a:gd name="connsiteY4" fmla="*/ 229892 h 979091"/>
              <a:gd name="connsiteX5" fmla="*/ 957697 w 1058720"/>
              <a:gd name="connsiteY5" fmla="*/ 264706 h 979091"/>
              <a:gd name="connsiteX6" fmla="*/ 1036765 w 1058720"/>
              <a:gd name="connsiteY6" fmla="*/ 206682 h 979091"/>
              <a:gd name="connsiteX7" fmla="*/ 1058720 w 1058720"/>
              <a:gd name="connsiteY7" fmla="*/ 165821 h 979091"/>
              <a:gd name="connsiteX8" fmla="*/ 1056442 w 1058720"/>
              <a:gd name="connsiteY8" fmla="*/ 902596 h 979091"/>
              <a:gd name="connsiteX9" fmla="*/ 781050 w 1058720"/>
              <a:gd name="connsiteY9" fmla="*/ 965669 h 979091"/>
              <a:gd name="connsiteX10" fmla="*/ 523875 w 1058720"/>
              <a:gd name="connsiteY10" fmla="*/ 825463 h 979091"/>
              <a:gd name="connsiteX11" fmla="*/ 327025 w 1058720"/>
              <a:gd name="connsiteY11" fmla="*/ 834226 h 979091"/>
              <a:gd name="connsiteX12" fmla="*/ 279400 w 1058720"/>
              <a:gd name="connsiteY12" fmla="*/ 910171 h 979091"/>
              <a:gd name="connsiteX13" fmla="*/ 215900 w 1058720"/>
              <a:gd name="connsiteY13" fmla="*/ 965669 h 979091"/>
              <a:gd name="connsiteX14" fmla="*/ 58737 w 1058720"/>
              <a:gd name="connsiteY14" fmla="*/ 936459 h 979091"/>
              <a:gd name="connsiteX15" fmla="*/ 0 w 1058720"/>
              <a:gd name="connsiteY15" fmla="*/ 918934 h 979091"/>
              <a:gd name="connsiteX16" fmla="*/ 545 w 1058720"/>
              <a:gd name="connsiteY16" fmla="*/ 772225 h 979091"/>
              <a:gd name="connsiteX17" fmla="*/ 595 w 1058720"/>
              <a:gd name="connsiteY17" fmla="*/ 765190 h 979091"/>
              <a:gd name="connsiteX18" fmla="*/ 384 w 1058720"/>
              <a:gd name="connsiteY18" fmla="*/ 765190 h 979091"/>
              <a:gd name="connsiteX19" fmla="*/ 2290 w 1058720"/>
              <a:gd name="connsiteY19" fmla="*/ 238882 h 979091"/>
              <a:gd name="connsiteX20" fmla="*/ 36862 w 1058720"/>
              <a:gd name="connsiteY20" fmla="*/ 271035 h 979091"/>
              <a:gd name="connsiteX21" fmla="*/ 148773 w 1058720"/>
              <a:gd name="connsiteY21" fmla="*/ 326949 h 979091"/>
              <a:gd name="connsiteX22" fmla="*/ 404223 w 1058720"/>
              <a:gd name="connsiteY22" fmla="*/ 318509 h 979091"/>
              <a:gd name="connsiteX23" fmla="*/ 406656 w 1058720"/>
              <a:gd name="connsiteY23" fmla="*/ 235167 h 979091"/>
              <a:gd name="connsiteX24" fmla="*/ 316640 w 1058720"/>
              <a:gd name="connsiteY24" fmla="*/ 167649 h 979091"/>
              <a:gd name="connsiteX25" fmla="*/ 331237 w 1058720"/>
              <a:gd name="connsiteY25" fmla="*/ 70592 h 979091"/>
              <a:gd name="connsiteX26" fmla="*/ 446798 w 1058720"/>
              <a:gd name="connsiteY26" fmla="*/ 13624 h 979091"/>
              <a:gd name="connsiteX27" fmla="*/ 666352 w 1058720"/>
              <a:gd name="connsiteY27" fmla="*/ 72716 h 979091"/>
              <a:gd name="connsiteX0" fmla="*/ 613382 w 1058720"/>
              <a:gd name="connsiteY0" fmla="*/ 0 h 984900"/>
              <a:gd name="connsiteX1" fmla="*/ 665754 w 1058720"/>
              <a:gd name="connsiteY1" fmla="*/ 5184 h 984900"/>
              <a:gd name="connsiteX2" fmla="*/ 816591 w 1058720"/>
              <a:gd name="connsiteY2" fmla="*/ 84306 h 984900"/>
              <a:gd name="connsiteX3" fmla="*/ 770367 w 1058720"/>
              <a:gd name="connsiteY3" fmla="*/ 158154 h 984900"/>
              <a:gd name="connsiteX4" fmla="*/ 799561 w 1058720"/>
              <a:gd name="connsiteY4" fmla="*/ 229892 h 984900"/>
              <a:gd name="connsiteX5" fmla="*/ 957697 w 1058720"/>
              <a:gd name="connsiteY5" fmla="*/ 264706 h 984900"/>
              <a:gd name="connsiteX6" fmla="*/ 1036765 w 1058720"/>
              <a:gd name="connsiteY6" fmla="*/ 206682 h 984900"/>
              <a:gd name="connsiteX7" fmla="*/ 1058720 w 1058720"/>
              <a:gd name="connsiteY7" fmla="*/ 165821 h 984900"/>
              <a:gd name="connsiteX8" fmla="*/ 1056442 w 1058720"/>
              <a:gd name="connsiteY8" fmla="*/ 902596 h 984900"/>
              <a:gd name="connsiteX9" fmla="*/ 775532 w 1058720"/>
              <a:gd name="connsiteY9" fmla="*/ 974506 h 984900"/>
              <a:gd name="connsiteX10" fmla="*/ 523875 w 1058720"/>
              <a:gd name="connsiteY10" fmla="*/ 825463 h 984900"/>
              <a:gd name="connsiteX11" fmla="*/ 327025 w 1058720"/>
              <a:gd name="connsiteY11" fmla="*/ 834226 h 984900"/>
              <a:gd name="connsiteX12" fmla="*/ 279400 w 1058720"/>
              <a:gd name="connsiteY12" fmla="*/ 910171 h 984900"/>
              <a:gd name="connsiteX13" fmla="*/ 215900 w 1058720"/>
              <a:gd name="connsiteY13" fmla="*/ 965669 h 984900"/>
              <a:gd name="connsiteX14" fmla="*/ 58737 w 1058720"/>
              <a:gd name="connsiteY14" fmla="*/ 936459 h 984900"/>
              <a:gd name="connsiteX15" fmla="*/ 0 w 1058720"/>
              <a:gd name="connsiteY15" fmla="*/ 918934 h 984900"/>
              <a:gd name="connsiteX16" fmla="*/ 545 w 1058720"/>
              <a:gd name="connsiteY16" fmla="*/ 772225 h 984900"/>
              <a:gd name="connsiteX17" fmla="*/ 595 w 1058720"/>
              <a:gd name="connsiteY17" fmla="*/ 765190 h 984900"/>
              <a:gd name="connsiteX18" fmla="*/ 384 w 1058720"/>
              <a:gd name="connsiteY18" fmla="*/ 765190 h 984900"/>
              <a:gd name="connsiteX19" fmla="*/ 2290 w 1058720"/>
              <a:gd name="connsiteY19" fmla="*/ 238882 h 984900"/>
              <a:gd name="connsiteX20" fmla="*/ 36862 w 1058720"/>
              <a:gd name="connsiteY20" fmla="*/ 271035 h 984900"/>
              <a:gd name="connsiteX21" fmla="*/ 148773 w 1058720"/>
              <a:gd name="connsiteY21" fmla="*/ 326949 h 984900"/>
              <a:gd name="connsiteX22" fmla="*/ 404223 w 1058720"/>
              <a:gd name="connsiteY22" fmla="*/ 318509 h 984900"/>
              <a:gd name="connsiteX23" fmla="*/ 406656 w 1058720"/>
              <a:gd name="connsiteY23" fmla="*/ 235167 h 984900"/>
              <a:gd name="connsiteX24" fmla="*/ 316640 w 1058720"/>
              <a:gd name="connsiteY24" fmla="*/ 167649 h 984900"/>
              <a:gd name="connsiteX25" fmla="*/ 331237 w 1058720"/>
              <a:gd name="connsiteY25" fmla="*/ 70592 h 984900"/>
              <a:gd name="connsiteX26" fmla="*/ 446798 w 1058720"/>
              <a:gd name="connsiteY26" fmla="*/ 13624 h 984900"/>
              <a:gd name="connsiteX27" fmla="*/ 666352 w 1058720"/>
              <a:gd name="connsiteY27" fmla="*/ 72716 h 984900"/>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27025 w 1058720"/>
              <a:gd name="connsiteY11" fmla="*/ 834226 h 984436"/>
              <a:gd name="connsiteX12" fmla="*/ 279400 w 1058720"/>
              <a:gd name="connsiteY12" fmla="*/ 910171 h 984436"/>
              <a:gd name="connsiteX13" fmla="*/ 215900 w 1058720"/>
              <a:gd name="connsiteY13" fmla="*/ 965669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5900 w 1058720"/>
              <a:gd name="connsiteY13" fmla="*/ 965669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42770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8660 w 1066996"/>
              <a:gd name="connsiteY18" fmla="*/ 765190 h 984436"/>
              <a:gd name="connsiteX19" fmla="*/ 10566 w 1066996"/>
              <a:gd name="connsiteY19" fmla="*/ 238882 h 984436"/>
              <a:gd name="connsiteX20" fmla="*/ 45138 w 1066996"/>
              <a:gd name="connsiteY20" fmla="*/ 271035 h 984436"/>
              <a:gd name="connsiteX21" fmla="*/ 157049 w 1066996"/>
              <a:gd name="connsiteY21" fmla="*/ 326949 h 984436"/>
              <a:gd name="connsiteX22" fmla="*/ 412499 w 1066996"/>
              <a:gd name="connsiteY22" fmla="*/ 318509 h 984436"/>
              <a:gd name="connsiteX23" fmla="*/ 414932 w 1066996"/>
              <a:gd name="connsiteY23" fmla="*/ 235167 h 984436"/>
              <a:gd name="connsiteX24" fmla="*/ 324916 w 1066996"/>
              <a:gd name="connsiteY24" fmla="*/ 167649 h 984436"/>
              <a:gd name="connsiteX25" fmla="*/ 339513 w 1066996"/>
              <a:gd name="connsiteY25" fmla="*/ 70592 h 984436"/>
              <a:gd name="connsiteX26" fmla="*/ 455074 w 1066996"/>
              <a:gd name="connsiteY26" fmla="*/ 13624 h 984436"/>
              <a:gd name="connsiteX27" fmla="*/ 674628 w 1066996"/>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8660 w 1066996"/>
              <a:gd name="connsiteY18" fmla="*/ 765190 h 984436"/>
              <a:gd name="connsiteX19" fmla="*/ 10566 w 1066996"/>
              <a:gd name="connsiteY19" fmla="*/ 238882 h 984436"/>
              <a:gd name="connsiteX20" fmla="*/ 45138 w 1066996"/>
              <a:gd name="connsiteY20" fmla="*/ 271035 h 984436"/>
              <a:gd name="connsiteX21" fmla="*/ 157049 w 1066996"/>
              <a:gd name="connsiteY21" fmla="*/ 326949 h 984436"/>
              <a:gd name="connsiteX22" fmla="*/ 412499 w 1066996"/>
              <a:gd name="connsiteY22" fmla="*/ 318509 h 984436"/>
              <a:gd name="connsiteX23" fmla="*/ 414932 w 1066996"/>
              <a:gd name="connsiteY23" fmla="*/ 235167 h 984436"/>
              <a:gd name="connsiteX24" fmla="*/ 324916 w 1066996"/>
              <a:gd name="connsiteY24" fmla="*/ 167649 h 984436"/>
              <a:gd name="connsiteX25" fmla="*/ 339513 w 1066996"/>
              <a:gd name="connsiteY25" fmla="*/ 70592 h 984436"/>
              <a:gd name="connsiteX26" fmla="*/ 455074 w 1066996"/>
              <a:gd name="connsiteY26" fmla="*/ 13624 h 984436"/>
              <a:gd name="connsiteX27" fmla="*/ 674628 w 1066996"/>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10566 w 1066996"/>
              <a:gd name="connsiteY18" fmla="*/ 238882 h 984436"/>
              <a:gd name="connsiteX19" fmla="*/ 45138 w 1066996"/>
              <a:gd name="connsiteY19" fmla="*/ 271035 h 984436"/>
              <a:gd name="connsiteX20" fmla="*/ 157049 w 1066996"/>
              <a:gd name="connsiteY20" fmla="*/ 326949 h 984436"/>
              <a:gd name="connsiteX21" fmla="*/ 412499 w 1066996"/>
              <a:gd name="connsiteY21" fmla="*/ 318509 h 984436"/>
              <a:gd name="connsiteX22" fmla="*/ 414932 w 1066996"/>
              <a:gd name="connsiteY22" fmla="*/ 235167 h 984436"/>
              <a:gd name="connsiteX23" fmla="*/ 324916 w 1066996"/>
              <a:gd name="connsiteY23" fmla="*/ 167649 h 984436"/>
              <a:gd name="connsiteX24" fmla="*/ 339513 w 1066996"/>
              <a:gd name="connsiteY24" fmla="*/ 70592 h 984436"/>
              <a:gd name="connsiteX25" fmla="*/ 455074 w 1066996"/>
              <a:gd name="connsiteY25" fmla="*/ 13624 h 984436"/>
              <a:gd name="connsiteX26" fmla="*/ 674628 w 1066996"/>
              <a:gd name="connsiteY26"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10566 w 1066996"/>
              <a:gd name="connsiteY17" fmla="*/ 238882 h 984436"/>
              <a:gd name="connsiteX18" fmla="*/ 45138 w 1066996"/>
              <a:gd name="connsiteY18" fmla="*/ 271035 h 984436"/>
              <a:gd name="connsiteX19" fmla="*/ 157049 w 1066996"/>
              <a:gd name="connsiteY19" fmla="*/ 326949 h 984436"/>
              <a:gd name="connsiteX20" fmla="*/ 412499 w 1066996"/>
              <a:gd name="connsiteY20" fmla="*/ 318509 h 984436"/>
              <a:gd name="connsiteX21" fmla="*/ 414932 w 1066996"/>
              <a:gd name="connsiteY21" fmla="*/ 235167 h 984436"/>
              <a:gd name="connsiteX22" fmla="*/ 324916 w 1066996"/>
              <a:gd name="connsiteY22" fmla="*/ 167649 h 984436"/>
              <a:gd name="connsiteX23" fmla="*/ 339513 w 1066996"/>
              <a:gd name="connsiteY23" fmla="*/ 70592 h 984436"/>
              <a:gd name="connsiteX24" fmla="*/ 455074 w 1066996"/>
              <a:gd name="connsiteY24" fmla="*/ 13624 h 984436"/>
              <a:gd name="connsiteX25" fmla="*/ 674628 w 1066996"/>
              <a:gd name="connsiteY25" fmla="*/ 72716 h 984436"/>
              <a:gd name="connsiteX0" fmla="*/ 625035 w 1070373"/>
              <a:gd name="connsiteY0" fmla="*/ 0 h 984436"/>
              <a:gd name="connsiteX1" fmla="*/ 677407 w 1070373"/>
              <a:gd name="connsiteY1" fmla="*/ 5184 h 984436"/>
              <a:gd name="connsiteX2" fmla="*/ 828244 w 1070373"/>
              <a:gd name="connsiteY2" fmla="*/ 84306 h 984436"/>
              <a:gd name="connsiteX3" fmla="*/ 782020 w 1070373"/>
              <a:gd name="connsiteY3" fmla="*/ 158154 h 984436"/>
              <a:gd name="connsiteX4" fmla="*/ 811214 w 1070373"/>
              <a:gd name="connsiteY4" fmla="*/ 229892 h 984436"/>
              <a:gd name="connsiteX5" fmla="*/ 969350 w 1070373"/>
              <a:gd name="connsiteY5" fmla="*/ 264706 h 984436"/>
              <a:gd name="connsiteX6" fmla="*/ 1048418 w 1070373"/>
              <a:gd name="connsiteY6" fmla="*/ 206682 h 984436"/>
              <a:gd name="connsiteX7" fmla="*/ 1070373 w 1070373"/>
              <a:gd name="connsiteY7" fmla="*/ 165821 h 984436"/>
              <a:gd name="connsiteX8" fmla="*/ 1068095 w 1070373"/>
              <a:gd name="connsiteY8" fmla="*/ 902596 h 984436"/>
              <a:gd name="connsiteX9" fmla="*/ 787185 w 1070373"/>
              <a:gd name="connsiteY9" fmla="*/ 974506 h 984436"/>
              <a:gd name="connsiteX10" fmla="*/ 534608 w 1070373"/>
              <a:gd name="connsiteY10" fmla="*/ 831776 h 984436"/>
              <a:gd name="connsiteX11" fmla="*/ 342356 w 1070373"/>
              <a:gd name="connsiteY11" fmla="*/ 839276 h 984436"/>
              <a:gd name="connsiteX12" fmla="*/ 291053 w 1070373"/>
              <a:gd name="connsiteY12" fmla="*/ 910171 h 984436"/>
              <a:gd name="connsiteX13" fmla="*/ 228473 w 1070373"/>
              <a:gd name="connsiteY13" fmla="*/ 971981 h 984436"/>
              <a:gd name="connsiteX14" fmla="*/ 70390 w 1070373"/>
              <a:gd name="connsiteY14" fmla="*/ 942770 h 984436"/>
              <a:gd name="connsiteX15" fmla="*/ 3377 w 1070373"/>
              <a:gd name="connsiteY15" fmla="*/ 923984 h 984436"/>
              <a:gd name="connsiteX16" fmla="*/ 13943 w 1070373"/>
              <a:gd name="connsiteY16" fmla="*/ 238882 h 984436"/>
              <a:gd name="connsiteX17" fmla="*/ 48515 w 1070373"/>
              <a:gd name="connsiteY17" fmla="*/ 271035 h 984436"/>
              <a:gd name="connsiteX18" fmla="*/ 160426 w 1070373"/>
              <a:gd name="connsiteY18" fmla="*/ 326949 h 984436"/>
              <a:gd name="connsiteX19" fmla="*/ 415876 w 1070373"/>
              <a:gd name="connsiteY19" fmla="*/ 318509 h 984436"/>
              <a:gd name="connsiteX20" fmla="*/ 418309 w 1070373"/>
              <a:gd name="connsiteY20" fmla="*/ 235167 h 984436"/>
              <a:gd name="connsiteX21" fmla="*/ 328293 w 1070373"/>
              <a:gd name="connsiteY21" fmla="*/ 167649 h 984436"/>
              <a:gd name="connsiteX22" fmla="*/ 342890 w 1070373"/>
              <a:gd name="connsiteY22" fmla="*/ 70592 h 984436"/>
              <a:gd name="connsiteX23" fmla="*/ 458451 w 1070373"/>
              <a:gd name="connsiteY23" fmla="*/ 13624 h 984436"/>
              <a:gd name="connsiteX24" fmla="*/ 678005 w 1070373"/>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10566 w 1066996"/>
              <a:gd name="connsiteY16" fmla="*/ 238882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5836 w 1066996"/>
              <a:gd name="connsiteY21" fmla="*/ 155025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5836 w 1066996"/>
              <a:gd name="connsiteY21" fmla="*/ 155025 h 984436"/>
              <a:gd name="connsiteX22" fmla="*/ 339513 w 1066996"/>
              <a:gd name="connsiteY22" fmla="*/ 70592 h 984436"/>
              <a:gd name="connsiteX23" fmla="*/ 455074 w 1066996"/>
              <a:gd name="connsiteY23" fmla="*/ 13624 h 984436"/>
              <a:gd name="connsiteX0" fmla="*/ 621658 w 1066996"/>
              <a:gd name="connsiteY0" fmla="*/ 1695 h 986131"/>
              <a:gd name="connsiteX1" fmla="*/ 674030 w 1066996"/>
              <a:gd name="connsiteY1" fmla="*/ 6879 h 986131"/>
              <a:gd name="connsiteX2" fmla="*/ 817510 w 1066996"/>
              <a:gd name="connsiteY2" fmla="*/ 73377 h 986131"/>
              <a:gd name="connsiteX3" fmla="*/ 778643 w 1066996"/>
              <a:gd name="connsiteY3" fmla="*/ 159849 h 986131"/>
              <a:gd name="connsiteX4" fmla="*/ 807837 w 1066996"/>
              <a:gd name="connsiteY4" fmla="*/ 231587 h 986131"/>
              <a:gd name="connsiteX5" fmla="*/ 965973 w 1066996"/>
              <a:gd name="connsiteY5" fmla="*/ 266401 h 986131"/>
              <a:gd name="connsiteX6" fmla="*/ 1045041 w 1066996"/>
              <a:gd name="connsiteY6" fmla="*/ 208377 h 986131"/>
              <a:gd name="connsiteX7" fmla="*/ 1066996 w 1066996"/>
              <a:gd name="connsiteY7" fmla="*/ 167516 h 986131"/>
              <a:gd name="connsiteX8" fmla="*/ 1064718 w 1066996"/>
              <a:gd name="connsiteY8" fmla="*/ 904291 h 986131"/>
              <a:gd name="connsiteX9" fmla="*/ 783808 w 1066996"/>
              <a:gd name="connsiteY9" fmla="*/ 976201 h 986131"/>
              <a:gd name="connsiteX10" fmla="*/ 531231 w 1066996"/>
              <a:gd name="connsiteY10" fmla="*/ 833471 h 986131"/>
              <a:gd name="connsiteX11" fmla="*/ 338979 w 1066996"/>
              <a:gd name="connsiteY11" fmla="*/ 840971 h 986131"/>
              <a:gd name="connsiteX12" fmla="*/ 287676 w 1066996"/>
              <a:gd name="connsiteY12" fmla="*/ 911866 h 986131"/>
              <a:gd name="connsiteX13" fmla="*/ 225096 w 1066996"/>
              <a:gd name="connsiteY13" fmla="*/ 973676 h 986131"/>
              <a:gd name="connsiteX14" fmla="*/ 67013 w 1066996"/>
              <a:gd name="connsiteY14" fmla="*/ 944465 h 986131"/>
              <a:gd name="connsiteX15" fmla="*/ 0 w 1066996"/>
              <a:gd name="connsiteY15" fmla="*/ 925679 h 986131"/>
              <a:gd name="connsiteX16" fmla="*/ 4129 w 1066996"/>
              <a:gd name="connsiteY16" fmla="*/ 220378 h 986131"/>
              <a:gd name="connsiteX17" fmla="*/ 46977 w 1066996"/>
              <a:gd name="connsiteY17" fmla="*/ 271467 h 986131"/>
              <a:gd name="connsiteX18" fmla="*/ 157049 w 1066996"/>
              <a:gd name="connsiteY18" fmla="*/ 328644 h 986131"/>
              <a:gd name="connsiteX19" fmla="*/ 412499 w 1066996"/>
              <a:gd name="connsiteY19" fmla="*/ 320204 h 986131"/>
              <a:gd name="connsiteX20" fmla="*/ 425968 w 1066996"/>
              <a:gd name="connsiteY20" fmla="*/ 235599 h 986131"/>
              <a:gd name="connsiteX21" fmla="*/ 325836 w 1066996"/>
              <a:gd name="connsiteY21" fmla="*/ 156720 h 986131"/>
              <a:gd name="connsiteX22" fmla="*/ 339513 w 1066996"/>
              <a:gd name="connsiteY22" fmla="*/ 72287 h 986131"/>
              <a:gd name="connsiteX23" fmla="*/ 455074 w 1066996"/>
              <a:gd name="connsiteY23" fmla="*/ 15319 h 986131"/>
              <a:gd name="connsiteX0" fmla="*/ 621658 w 1066996"/>
              <a:gd name="connsiteY0" fmla="*/ 1695 h 986131"/>
              <a:gd name="connsiteX1" fmla="*/ 674030 w 1066996"/>
              <a:gd name="connsiteY1" fmla="*/ 6879 h 986131"/>
              <a:gd name="connsiteX2" fmla="*/ 769877 w 1066996"/>
              <a:gd name="connsiteY2" fmla="*/ 40489 h 986131"/>
              <a:gd name="connsiteX3" fmla="*/ 817510 w 1066996"/>
              <a:gd name="connsiteY3" fmla="*/ 73377 h 986131"/>
              <a:gd name="connsiteX4" fmla="*/ 778643 w 1066996"/>
              <a:gd name="connsiteY4" fmla="*/ 159849 h 986131"/>
              <a:gd name="connsiteX5" fmla="*/ 807837 w 1066996"/>
              <a:gd name="connsiteY5" fmla="*/ 231587 h 986131"/>
              <a:gd name="connsiteX6" fmla="*/ 965973 w 1066996"/>
              <a:gd name="connsiteY6" fmla="*/ 266401 h 986131"/>
              <a:gd name="connsiteX7" fmla="*/ 1045041 w 1066996"/>
              <a:gd name="connsiteY7" fmla="*/ 208377 h 986131"/>
              <a:gd name="connsiteX8" fmla="*/ 1066996 w 1066996"/>
              <a:gd name="connsiteY8" fmla="*/ 167516 h 986131"/>
              <a:gd name="connsiteX9" fmla="*/ 1064718 w 1066996"/>
              <a:gd name="connsiteY9" fmla="*/ 904291 h 986131"/>
              <a:gd name="connsiteX10" fmla="*/ 783808 w 1066996"/>
              <a:gd name="connsiteY10" fmla="*/ 976201 h 986131"/>
              <a:gd name="connsiteX11" fmla="*/ 531231 w 1066996"/>
              <a:gd name="connsiteY11" fmla="*/ 833471 h 986131"/>
              <a:gd name="connsiteX12" fmla="*/ 338979 w 1066996"/>
              <a:gd name="connsiteY12" fmla="*/ 840971 h 986131"/>
              <a:gd name="connsiteX13" fmla="*/ 287676 w 1066996"/>
              <a:gd name="connsiteY13" fmla="*/ 911866 h 986131"/>
              <a:gd name="connsiteX14" fmla="*/ 225096 w 1066996"/>
              <a:gd name="connsiteY14" fmla="*/ 973676 h 986131"/>
              <a:gd name="connsiteX15" fmla="*/ 67013 w 1066996"/>
              <a:gd name="connsiteY15" fmla="*/ 944465 h 986131"/>
              <a:gd name="connsiteX16" fmla="*/ 0 w 1066996"/>
              <a:gd name="connsiteY16" fmla="*/ 925679 h 986131"/>
              <a:gd name="connsiteX17" fmla="*/ 4129 w 1066996"/>
              <a:gd name="connsiteY17" fmla="*/ 220378 h 986131"/>
              <a:gd name="connsiteX18" fmla="*/ 46977 w 1066996"/>
              <a:gd name="connsiteY18" fmla="*/ 271467 h 986131"/>
              <a:gd name="connsiteX19" fmla="*/ 157049 w 1066996"/>
              <a:gd name="connsiteY19" fmla="*/ 328644 h 986131"/>
              <a:gd name="connsiteX20" fmla="*/ 412499 w 1066996"/>
              <a:gd name="connsiteY20" fmla="*/ 320204 h 986131"/>
              <a:gd name="connsiteX21" fmla="*/ 425968 w 1066996"/>
              <a:gd name="connsiteY21" fmla="*/ 235599 h 986131"/>
              <a:gd name="connsiteX22" fmla="*/ 325836 w 1066996"/>
              <a:gd name="connsiteY22" fmla="*/ 156720 h 986131"/>
              <a:gd name="connsiteX23" fmla="*/ 339513 w 1066996"/>
              <a:gd name="connsiteY23" fmla="*/ 72287 h 986131"/>
              <a:gd name="connsiteX24" fmla="*/ 455074 w 1066996"/>
              <a:gd name="connsiteY24" fmla="*/ 15319 h 986131"/>
              <a:gd name="connsiteX0" fmla="*/ 621658 w 1066996"/>
              <a:gd name="connsiteY0" fmla="*/ 0 h 984436"/>
              <a:gd name="connsiteX1" fmla="*/ 674030 w 1066996"/>
              <a:gd name="connsiteY1" fmla="*/ 5184 h 984436"/>
              <a:gd name="connsiteX2" fmla="*/ 769877 w 1066996"/>
              <a:gd name="connsiteY2" fmla="*/ 38794 h 984436"/>
              <a:gd name="connsiteX3" fmla="*/ 817510 w 1066996"/>
              <a:gd name="connsiteY3" fmla="*/ 71682 h 984436"/>
              <a:gd name="connsiteX4" fmla="*/ 778643 w 1066996"/>
              <a:gd name="connsiteY4" fmla="*/ 158154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78643 w 1066996"/>
              <a:gd name="connsiteY4" fmla="*/ 158154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669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6194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994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994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1095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861 h 986297"/>
              <a:gd name="connsiteX1" fmla="*/ 674030 w 1066996"/>
              <a:gd name="connsiteY1" fmla="*/ 7045 h 986297"/>
              <a:gd name="connsiteX2" fmla="*/ 822295 w 1066996"/>
              <a:gd name="connsiteY2" fmla="*/ 76003 h 986297"/>
              <a:gd name="connsiteX3" fmla="*/ 794520 w 1066996"/>
              <a:gd name="connsiteY3" fmla="*/ 111416 h 986297"/>
              <a:gd name="connsiteX4" fmla="*/ 769447 w 1066996"/>
              <a:gd name="connsiteY4" fmla="*/ 158752 h 986297"/>
              <a:gd name="connsiteX5" fmla="*/ 807837 w 1066996"/>
              <a:gd name="connsiteY5" fmla="*/ 231753 h 986297"/>
              <a:gd name="connsiteX6" fmla="*/ 965973 w 1066996"/>
              <a:gd name="connsiteY6" fmla="*/ 266567 h 986297"/>
              <a:gd name="connsiteX7" fmla="*/ 1045041 w 1066996"/>
              <a:gd name="connsiteY7" fmla="*/ 208543 h 986297"/>
              <a:gd name="connsiteX8" fmla="*/ 1066996 w 1066996"/>
              <a:gd name="connsiteY8" fmla="*/ 167682 h 986297"/>
              <a:gd name="connsiteX9" fmla="*/ 1064718 w 1066996"/>
              <a:gd name="connsiteY9" fmla="*/ 904457 h 986297"/>
              <a:gd name="connsiteX10" fmla="*/ 783808 w 1066996"/>
              <a:gd name="connsiteY10" fmla="*/ 976367 h 986297"/>
              <a:gd name="connsiteX11" fmla="*/ 531231 w 1066996"/>
              <a:gd name="connsiteY11" fmla="*/ 833637 h 986297"/>
              <a:gd name="connsiteX12" fmla="*/ 338979 w 1066996"/>
              <a:gd name="connsiteY12" fmla="*/ 841137 h 986297"/>
              <a:gd name="connsiteX13" fmla="*/ 287676 w 1066996"/>
              <a:gd name="connsiteY13" fmla="*/ 912032 h 986297"/>
              <a:gd name="connsiteX14" fmla="*/ 225096 w 1066996"/>
              <a:gd name="connsiteY14" fmla="*/ 973842 h 986297"/>
              <a:gd name="connsiteX15" fmla="*/ 67013 w 1066996"/>
              <a:gd name="connsiteY15" fmla="*/ 944631 h 986297"/>
              <a:gd name="connsiteX16" fmla="*/ 0 w 1066996"/>
              <a:gd name="connsiteY16" fmla="*/ 925845 h 986297"/>
              <a:gd name="connsiteX17" fmla="*/ 4129 w 1066996"/>
              <a:gd name="connsiteY17" fmla="*/ 220544 h 986297"/>
              <a:gd name="connsiteX18" fmla="*/ 46977 w 1066996"/>
              <a:gd name="connsiteY18" fmla="*/ 271633 h 986297"/>
              <a:gd name="connsiteX19" fmla="*/ 157049 w 1066996"/>
              <a:gd name="connsiteY19" fmla="*/ 328810 h 986297"/>
              <a:gd name="connsiteX20" fmla="*/ 412499 w 1066996"/>
              <a:gd name="connsiteY20" fmla="*/ 320370 h 986297"/>
              <a:gd name="connsiteX21" fmla="*/ 425968 w 1066996"/>
              <a:gd name="connsiteY21" fmla="*/ 235765 h 986297"/>
              <a:gd name="connsiteX22" fmla="*/ 325836 w 1066996"/>
              <a:gd name="connsiteY22" fmla="*/ 156886 h 986297"/>
              <a:gd name="connsiteX23" fmla="*/ 339513 w 1066996"/>
              <a:gd name="connsiteY23" fmla="*/ 72453 h 986297"/>
              <a:gd name="connsiteX24" fmla="*/ 455074 w 1066996"/>
              <a:gd name="connsiteY24" fmla="*/ 15485 h 986297"/>
              <a:gd name="connsiteX0" fmla="*/ 621658 w 1066996"/>
              <a:gd name="connsiteY0" fmla="*/ 1522 h 985958"/>
              <a:gd name="connsiteX1" fmla="*/ 674030 w 1066996"/>
              <a:gd name="connsiteY1" fmla="*/ 6706 h 985958"/>
              <a:gd name="connsiteX2" fmla="*/ 821375 w 1066996"/>
              <a:gd name="connsiteY2" fmla="*/ 70614 h 985958"/>
              <a:gd name="connsiteX3" fmla="*/ 79452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360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360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5439 w 1066996"/>
              <a:gd name="connsiteY3" fmla="*/ 108552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8198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562803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3469 h 986643"/>
              <a:gd name="connsiteX1" fmla="*/ 674030 w 1066996"/>
              <a:gd name="connsiteY1" fmla="*/ 7391 h 986643"/>
              <a:gd name="connsiteX2" fmla="*/ 821375 w 1066996"/>
              <a:gd name="connsiteY2" fmla="*/ 71299 h 986643"/>
              <a:gd name="connsiteX3" fmla="*/ 798198 w 1066996"/>
              <a:gd name="connsiteY3" fmla="*/ 111762 h 986643"/>
              <a:gd name="connsiteX4" fmla="*/ 769447 w 1066996"/>
              <a:gd name="connsiteY4" fmla="*/ 159098 h 986643"/>
              <a:gd name="connsiteX5" fmla="*/ 807837 w 1066996"/>
              <a:gd name="connsiteY5" fmla="*/ 232099 h 986643"/>
              <a:gd name="connsiteX6" fmla="*/ 965973 w 1066996"/>
              <a:gd name="connsiteY6" fmla="*/ 266913 h 986643"/>
              <a:gd name="connsiteX7" fmla="*/ 1045041 w 1066996"/>
              <a:gd name="connsiteY7" fmla="*/ 208889 h 986643"/>
              <a:gd name="connsiteX8" fmla="*/ 1066996 w 1066996"/>
              <a:gd name="connsiteY8" fmla="*/ 168028 h 986643"/>
              <a:gd name="connsiteX9" fmla="*/ 1064718 w 1066996"/>
              <a:gd name="connsiteY9" fmla="*/ 904803 h 986643"/>
              <a:gd name="connsiteX10" fmla="*/ 783808 w 1066996"/>
              <a:gd name="connsiteY10" fmla="*/ 976713 h 986643"/>
              <a:gd name="connsiteX11" fmla="*/ 531231 w 1066996"/>
              <a:gd name="connsiteY11" fmla="*/ 833983 h 986643"/>
              <a:gd name="connsiteX12" fmla="*/ 338979 w 1066996"/>
              <a:gd name="connsiteY12" fmla="*/ 841483 h 986643"/>
              <a:gd name="connsiteX13" fmla="*/ 287676 w 1066996"/>
              <a:gd name="connsiteY13" fmla="*/ 912378 h 986643"/>
              <a:gd name="connsiteX14" fmla="*/ 225096 w 1066996"/>
              <a:gd name="connsiteY14" fmla="*/ 974188 h 986643"/>
              <a:gd name="connsiteX15" fmla="*/ 67013 w 1066996"/>
              <a:gd name="connsiteY15" fmla="*/ 944977 h 986643"/>
              <a:gd name="connsiteX16" fmla="*/ 0 w 1066996"/>
              <a:gd name="connsiteY16" fmla="*/ 926191 h 986643"/>
              <a:gd name="connsiteX17" fmla="*/ 4129 w 1066996"/>
              <a:gd name="connsiteY17" fmla="*/ 220890 h 986643"/>
              <a:gd name="connsiteX18" fmla="*/ 46977 w 1066996"/>
              <a:gd name="connsiteY18" fmla="*/ 271979 h 986643"/>
              <a:gd name="connsiteX19" fmla="*/ 157049 w 1066996"/>
              <a:gd name="connsiteY19" fmla="*/ 329156 h 986643"/>
              <a:gd name="connsiteX20" fmla="*/ 412499 w 1066996"/>
              <a:gd name="connsiteY20" fmla="*/ 320716 h 986643"/>
              <a:gd name="connsiteX21" fmla="*/ 425968 w 1066996"/>
              <a:gd name="connsiteY21" fmla="*/ 236111 h 986643"/>
              <a:gd name="connsiteX22" fmla="*/ 325836 w 1066996"/>
              <a:gd name="connsiteY22" fmla="*/ 157232 h 986643"/>
              <a:gd name="connsiteX23" fmla="*/ 339513 w 1066996"/>
              <a:gd name="connsiteY23" fmla="*/ 72799 h 986643"/>
              <a:gd name="connsiteX24" fmla="*/ 455074 w 1066996"/>
              <a:gd name="connsiteY24" fmla="*/ 15831 h 986643"/>
              <a:gd name="connsiteX0" fmla="*/ 548089 w 1066996"/>
              <a:gd name="connsiteY0" fmla="*/ 1137 h 984311"/>
              <a:gd name="connsiteX1" fmla="*/ 713574 w 1066996"/>
              <a:gd name="connsiteY1" fmla="*/ 12634 h 984311"/>
              <a:gd name="connsiteX2" fmla="*/ 821375 w 1066996"/>
              <a:gd name="connsiteY2" fmla="*/ 68967 h 984311"/>
              <a:gd name="connsiteX3" fmla="*/ 798198 w 1066996"/>
              <a:gd name="connsiteY3" fmla="*/ 109430 h 984311"/>
              <a:gd name="connsiteX4" fmla="*/ 769447 w 1066996"/>
              <a:gd name="connsiteY4" fmla="*/ 156766 h 984311"/>
              <a:gd name="connsiteX5" fmla="*/ 807837 w 1066996"/>
              <a:gd name="connsiteY5" fmla="*/ 229767 h 984311"/>
              <a:gd name="connsiteX6" fmla="*/ 965973 w 1066996"/>
              <a:gd name="connsiteY6" fmla="*/ 264581 h 984311"/>
              <a:gd name="connsiteX7" fmla="*/ 1045041 w 1066996"/>
              <a:gd name="connsiteY7" fmla="*/ 206557 h 984311"/>
              <a:gd name="connsiteX8" fmla="*/ 1066996 w 1066996"/>
              <a:gd name="connsiteY8" fmla="*/ 165696 h 984311"/>
              <a:gd name="connsiteX9" fmla="*/ 1064718 w 1066996"/>
              <a:gd name="connsiteY9" fmla="*/ 902471 h 984311"/>
              <a:gd name="connsiteX10" fmla="*/ 783808 w 1066996"/>
              <a:gd name="connsiteY10" fmla="*/ 974381 h 984311"/>
              <a:gd name="connsiteX11" fmla="*/ 531231 w 1066996"/>
              <a:gd name="connsiteY11" fmla="*/ 831651 h 984311"/>
              <a:gd name="connsiteX12" fmla="*/ 338979 w 1066996"/>
              <a:gd name="connsiteY12" fmla="*/ 839151 h 984311"/>
              <a:gd name="connsiteX13" fmla="*/ 287676 w 1066996"/>
              <a:gd name="connsiteY13" fmla="*/ 910046 h 984311"/>
              <a:gd name="connsiteX14" fmla="*/ 225096 w 1066996"/>
              <a:gd name="connsiteY14" fmla="*/ 971856 h 984311"/>
              <a:gd name="connsiteX15" fmla="*/ 67013 w 1066996"/>
              <a:gd name="connsiteY15" fmla="*/ 942645 h 984311"/>
              <a:gd name="connsiteX16" fmla="*/ 0 w 1066996"/>
              <a:gd name="connsiteY16" fmla="*/ 923859 h 984311"/>
              <a:gd name="connsiteX17" fmla="*/ 4129 w 1066996"/>
              <a:gd name="connsiteY17" fmla="*/ 218558 h 984311"/>
              <a:gd name="connsiteX18" fmla="*/ 46977 w 1066996"/>
              <a:gd name="connsiteY18" fmla="*/ 269647 h 984311"/>
              <a:gd name="connsiteX19" fmla="*/ 157049 w 1066996"/>
              <a:gd name="connsiteY19" fmla="*/ 326824 h 984311"/>
              <a:gd name="connsiteX20" fmla="*/ 412499 w 1066996"/>
              <a:gd name="connsiteY20" fmla="*/ 318384 h 984311"/>
              <a:gd name="connsiteX21" fmla="*/ 425968 w 1066996"/>
              <a:gd name="connsiteY21" fmla="*/ 233779 h 984311"/>
              <a:gd name="connsiteX22" fmla="*/ 325836 w 1066996"/>
              <a:gd name="connsiteY22" fmla="*/ 154900 h 984311"/>
              <a:gd name="connsiteX23" fmla="*/ 339513 w 1066996"/>
              <a:gd name="connsiteY23" fmla="*/ 70467 h 984311"/>
              <a:gd name="connsiteX24" fmla="*/ 455074 w 1066996"/>
              <a:gd name="connsiteY24" fmla="*/ 13499 h 984311"/>
              <a:gd name="connsiteX0" fmla="*/ 548089 w 1066996"/>
              <a:gd name="connsiteY0" fmla="*/ 1530 h 984704"/>
              <a:gd name="connsiteX1" fmla="*/ 713574 w 1066996"/>
              <a:gd name="connsiteY1" fmla="*/ 13027 h 984704"/>
              <a:gd name="connsiteX2" fmla="*/ 821375 w 1066996"/>
              <a:gd name="connsiteY2" fmla="*/ 69360 h 984704"/>
              <a:gd name="connsiteX3" fmla="*/ 798198 w 1066996"/>
              <a:gd name="connsiteY3" fmla="*/ 109823 h 984704"/>
              <a:gd name="connsiteX4" fmla="*/ 769447 w 1066996"/>
              <a:gd name="connsiteY4" fmla="*/ 157159 h 984704"/>
              <a:gd name="connsiteX5" fmla="*/ 807837 w 1066996"/>
              <a:gd name="connsiteY5" fmla="*/ 230160 h 984704"/>
              <a:gd name="connsiteX6" fmla="*/ 965973 w 1066996"/>
              <a:gd name="connsiteY6" fmla="*/ 264974 h 984704"/>
              <a:gd name="connsiteX7" fmla="*/ 1045041 w 1066996"/>
              <a:gd name="connsiteY7" fmla="*/ 206950 h 984704"/>
              <a:gd name="connsiteX8" fmla="*/ 1066996 w 1066996"/>
              <a:gd name="connsiteY8" fmla="*/ 166089 h 984704"/>
              <a:gd name="connsiteX9" fmla="*/ 1064718 w 1066996"/>
              <a:gd name="connsiteY9" fmla="*/ 902864 h 984704"/>
              <a:gd name="connsiteX10" fmla="*/ 783808 w 1066996"/>
              <a:gd name="connsiteY10" fmla="*/ 974774 h 984704"/>
              <a:gd name="connsiteX11" fmla="*/ 531231 w 1066996"/>
              <a:gd name="connsiteY11" fmla="*/ 832044 h 984704"/>
              <a:gd name="connsiteX12" fmla="*/ 338979 w 1066996"/>
              <a:gd name="connsiteY12" fmla="*/ 839544 h 984704"/>
              <a:gd name="connsiteX13" fmla="*/ 287676 w 1066996"/>
              <a:gd name="connsiteY13" fmla="*/ 910439 h 984704"/>
              <a:gd name="connsiteX14" fmla="*/ 225096 w 1066996"/>
              <a:gd name="connsiteY14" fmla="*/ 972249 h 984704"/>
              <a:gd name="connsiteX15" fmla="*/ 67013 w 1066996"/>
              <a:gd name="connsiteY15" fmla="*/ 943038 h 984704"/>
              <a:gd name="connsiteX16" fmla="*/ 0 w 1066996"/>
              <a:gd name="connsiteY16" fmla="*/ 924252 h 984704"/>
              <a:gd name="connsiteX17" fmla="*/ 4129 w 1066996"/>
              <a:gd name="connsiteY17" fmla="*/ 218951 h 984704"/>
              <a:gd name="connsiteX18" fmla="*/ 46977 w 1066996"/>
              <a:gd name="connsiteY18" fmla="*/ 270040 h 984704"/>
              <a:gd name="connsiteX19" fmla="*/ 157049 w 1066996"/>
              <a:gd name="connsiteY19" fmla="*/ 327217 h 984704"/>
              <a:gd name="connsiteX20" fmla="*/ 412499 w 1066996"/>
              <a:gd name="connsiteY20" fmla="*/ 318777 h 984704"/>
              <a:gd name="connsiteX21" fmla="*/ 425968 w 1066996"/>
              <a:gd name="connsiteY21" fmla="*/ 234172 h 984704"/>
              <a:gd name="connsiteX22" fmla="*/ 325836 w 1066996"/>
              <a:gd name="connsiteY22" fmla="*/ 155293 h 984704"/>
              <a:gd name="connsiteX23" fmla="*/ 339513 w 1066996"/>
              <a:gd name="connsiteY23" fmla="*/ 70860 h 984704"/>
              <a:gd name="connsiteX24" fmla="*/ 455074 w 1066996"/>
              <a:gd name="connsiteY24" fmla="*/ 13892 h 984704"/>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074 w 1066996"/>
              <a:gd name="connsiteY24" fmla="*/ 14625 h 985437"/>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993 w 1066996"/>
              <a:gd name="connsiteY24" fmla="*/ 33561 h 985437"/>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993 w 1066996"/>
              <a:gd name="connsiteY24" fmla="*/ 33561 h 985437"/>
              <a:gd name="connsiteX25" fmla="*/ 0 w 1066996"/>
              <a:gd name="connsiteY25" fmla="*/ 0 h 985437"/>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55993 w 1066996"/>
              <a:gd name="connsiteY24" fmla="*/ 33562 h 985438"/>
              <a:gd name="connsiteX25" fmla="*/ 0 w 1066996"/>
              <a:gd name="connsiteY25" fmla="*/ 1 h 985438"/>
              <a:gd name="connsiteX26" fmla="*/ 475599 w 1066996"/>
              <a:gd name="connsiteY26" fmla="*/ 15811 h 985438"/>
              <a:gd name="connsiteX27" fmla="*/ 540732 w 1066996"/>
              <a:gd name="connsiteY27"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55993 w 1066996"/>
              <a:gd name="connsiteY24" fmla="*/ 33562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3759 w 1066996"/>
              <a:gd name="connsiteY25" fmla="*/ 1076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324 h 985761"/>
              <a:gd name="connsiteX1" fmla="*/ 713574 w 1066996"/>
              <a:gd name="connsiteY1" fmla="*/ 14084 h 985761"/>
              <a:gd name="connsiteX2" fmla="*/ 821375 w 1066996"/>
              <a:gd name="connsiteY2" fmla="*/ 70417 h 985761"/>
              <a:gd name="connsiteX3" fmla="*/ 798198 w 1066996"/>
              <a:gd name="connsiteY3" fmla="*/ 110880 h 985761"/>
              <a:gd name="connsiteX4" fmla="*/ 769447 w 1066996"/>
              <a:gd name="connsiteY4" fmla="*/ 158216 h 985761"/>
              <a:gd name="connsiteX5" fmla="*/ 807837 w 1066996"/>
              <a:gd name="connsiteY5" fmla="*/ 231217 h 985761"/>
              <a:gd name="connsiteX6" fmla="*/ 965973 w 1066996"/>
              <a:gd name="connsiteY6" fmla="*/ 266031 h 985761"/>
              <a:gd name="connsiteX7" fmla="*/ 1045041 w 1066996"/>
              <a:gd name="connsiteY7" fmla="*/ 208007 h 985761"/>
              <a:gd name="connsiteX8" fmla="*/ 1066996 w 1066996"/>
              <a:gd name="connsiteY8" fmla="*/ 167146 h 985761"/>
              <a:gd name="connsiteX9" fmla="*/ 1064718 w 1066996"/>
              <a:gd name="connsiteY9" fmla="*/ 903921 h 985761"/>
              <a:gd name="connsiteX10" fmla="*/ 783808 w 1066996"/>
              <a:gd name="connsiteY10" fmla="*/ 975831 h 985761"/>
              <a:gd name="connsiteX11" fmla="*/ 531231 w 1066996"/>
              <a:gd name="connsiteY11" fmla="*/ 833101 h 985761"/>
              <a:gd name="connsiteX12" fmla="*/ 338979 w 1066996"/>
              <a:gd name="connsiteY12" fmla="*/ 840601 h 985761"/>
              <a:gd name="connsiteX13" fmla="*/ 287676 w 1066996"/>
              <a:gd name="connsiteY13" fmla="*/ 911496 h 985761"/>
              <a:gd name="connsiteX14" fmla="*/ 225096 w 1066996"/>
              <a:gd name="connsiteY14" fmla="*/ 973306 h 985761"/>
              <a:gd name="connsiteX15" fmla="*/ 67013 w 1066996"/>
              <a:gd name="connsiteY15" fmla="*/ 944095 h 985761"/>
              <a:gd name="connsiteX16" fmla="*/ 0 w 1066996"/>
              <a:gd name="connsiteY16" fmla="*/ 925309 h 985761"/>
              <a:gd name="connsiteX17" fmla="*/ 4129 w 1066996"/>
              <a:gd name="connsiteY17" fmla="*/ 220008 h 985761"/>
              <a:gd name="connsiteX18" fmla="*/ 46977 w 1066996"/>
              <a:gd name="connsiteY18" fmla="*/ 271097 h 985761"/>
              <a:gd name="connsiteX19" fmla="*/ 157049 w 1066996"/>
              <a:gd name="connsiteY19" fmla="*/ 328274 h 985761"/>
              <a:gd name="connsiteX20" fmla="*/ 412499 w 1066996"/>
              <a:gd name="connsiteY20" fmla="*/ 319834 h 985761"/>
              <a:gd name="connsiteX21" fmla="*/ 425968 w 1066996"/>
              <a:gd name="connsiteY21" fmla="*/ 235229 h 985761"/>
              <a:gd name="connsiteX22" fmla="*/ 325836 w 1066996"/>
              <a:gd name="connsiteY22" fmla="*/ 156350 h 985761"/>
              <a:gd name="connsiteX23" fmla="*/ 339513 w 1066996"/>
              <a:gd name="connsiteY23" fmla="*/ 71917 h 985761"/>
              <a:gd name="connsiteX24" fmla="*/ 424726 w 1066996"/>
              <a:gd name="connsiteY24" fmla="*/ 22524 h 985761"/>
              <a:gd name="connsiteX25" fmla="*/ 540732 w 1066996"/>
              <a:gd name="connsiteY25" fmla="*/ 1324 h 985761"/>
              <a:gd name="connsiteX0" fmla="*/ 540732 w 1066996"/>
              <a:gd name="connsiteY0" fmla="*/ 1046 h 985483"/>
              <a:gd name="connsiteX1" fmla="*/ 713574 w 1066996"/>
              <a:gd name="connsiteY1" fmla="*/ 13806 h 985483"/>
              <a:gd name="connsiteX2" fmla="*/ 818616 w 1066996"/>
              <a:gd name="connsiteY2" fmla="*/ 72664 h 985483"/>
              <a:gd name="connsiteX3" fmla="*/ 798198 w 1066996"/>
              <a:gd name="connsiteY3" fmla="*/ 110602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6888 w 1066996"/>
              <a:gd name="connsiteY17" fmla="*/ 22478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7808 w 1066996"/>
              <a:gd name="connsiteY17" fmla="*/ 228567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9647 w 1066996"/>
              <a:gd name="connsiteY17" fmla="*/ 2298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37973 w 1064237"/>
              <a:gd name="connsiteY0" fmla="*/ 1046 h 985483"/>
              <a:gd name="connsiteX1" fmla="*/ 710815 w 1064237"/>
              <a:gd name="connsiteY1" fmla="*/ 13806 h 985483"/>
              <a:gd name="connsiteX2" fmla="*/ 815857 w 1064237"/>
              <a:gd name="connsiteY2" fmla="*/ 72664 h 985483"/>
              <a:gd name="connsiteX3" fmla="*/ 817510 w 1064237"/>
              <a:gd name="connsiteY3" fmla="*/ 92928 h 985483"/>
              <a:gd name="connsiteX4" fmla="*/ 766688 w 1064237"/>
              <a:gd name="connsiteY4" fmla="*/ 157938 h 985483"/>
              <a:gd name="connsiteX5" fmla="*/ 805078 w 1064237"/>
              <a:gd name="connsiteY5" fmla="*/ 230939 h 985483"/>
              <a:gd name="connsiteX6" fmla="*/ 963214 w 1064237"/>
              <a:gd name="connsiteY6" fmla="*/ 265753 h 985483"/>
              <a:gd name="connsiteX7" fmla="*/ 1042282 w 1064237"/>
              <a:gd name="connsiteY7" fmla="*/ 207729 h 985483"/>
              <a:gd name="connsiteX8" fmla="*/ 1064237 w 1064237"/>
              <a:gd name="connsiteY8" fmla="*/ 166868 h 985483"/>
              <a:gd name="connsiteX9" fmla="*/ 1061959 w 1064237"/>
              <a:gd name="connsiteY9" fmla="*/ 903643 h 985483"/>
              <a:gd name="connsiteX10" fmla="*/ 781049 w 1064237"/>
              <a:gd name="connsiteY10" fmla="*/ 975553 h 985483"/>
              <a:gd name="connsiteX11" fmla="*/ 528472 w 1064237"/>
              <a:gd name="connsiteY11" fmla="*/ 832823 h 985483"/>
              <a:gd name="connsiteX12" fmla="*/ 336220 w 1064237"/>
              <a:gd name="connsiteY12" fmla="*/ 840323 h 985483"/>
              <a:gd name="connsiteX13" fmla="*/ 284917 w 1064237"/>
              <a:gd name="connsiteY13" fmla="*/ 911218 h 985483"/>
              <a:gd name="connsiteX14" fmla="*/ 222337 w 1064237"/>
              <a:gd name="connsiteY14" fmla="*/ 973028 h 985483"/>
              <a:gd name="connsiteX15" fmla="*/ 64254 w 1064237"/>
              <a:gd name="connsiteY15" fmla="*/ 943817 h 985483"/>
              <a:gd name="connsiteX16" fmla="*/ 0 w 1064237"/>
              <a:gd name="connsiteY16" fmla="*/ 921244 h 985483"/>
              <a:gd name="connsiteX17" fmla="*/ 6888 w 1064237"/>
              <a:gd name="connsiteY17" fmla="*/ 229830 h 985483"/>
              <a:gd name="connsiteX18" fmla="*/ 44218 w 1064237"/>
              <a:gd name="connsiteY18" fmla="*/ 270819 h 985483"/>
              <a:gd name="connsiteX19" fmla="*/ 154290 w 1064237"/>
              <a:gd name="connsiteY19" fmla="*/ 327996 h 985483"/>
              <a:gd name="connsiteX20" fmla="*/ 409740 w 1064237"/>
              <a:gd name="connsiteY20" fmla="*/ 319556 h 985483"/>
              <a:gd name="connsiteX21" fmla="*/ 423209 w 1064237"/>
              <a:gd name="connsiteY21" fmla="*/ 234951 h 985483"/>
              <a:gd name="connsiteX22" fmla="*/ 323077 w 1064237"/>
              <a:gd name="connsiteY22" fmla="*/ 156072 h 985483"/>
              <a:gd name="connsiteX23" fmla="*/ 336754 w 1064237"/>
              <a:gd name="connsiteY23" fmla="*/ 71639 h 985483"/>
              <a:gd name="connsiteX24" fmla="*/ 421967 w 1064237"/>
              <a:gd name="connsiteY24" fmla="*/ 22246 h 985483"/>
              <a:gd name="connsiteX25" fmla="*/ 537973 w 1064237"/>
              <a:gd name="connsiteY25" fmla="*/ 1046 h 985483"/>
              <a:gd name="connsiteX0" fmla="*/ 537053 w 1063317"/>
              <a:gd name="connsiteY0" fmla="*/ 1046 h 985483"/>
              <a:gd name="connsiteX1" fmla="*/ 709895 w 1063317"/>
              <a:gd name="connsiteY1" fmla="*/ 13806 h 985483"/>
              <a:gd name="connsiteX2" fmla="*/ 814937 w 1063317"/>
              <a:gd name="connsiteY2" fmla="*/ 72664 h 985483"/>
              <a:gd name="connsiteX3" fmla="*/ 816590 w 1063317"/>
              <a:gd name="connsiteY3" fmla="*/ 92928 h 985483"/>
              <a:gd name="connsiteX4" fmla="*/ 765768 w 1063317"/>
              <a:gd name="connsiteY4" fmla="*/ 157938 h 985483"/>
              <a:gd name="connsiteX5" fmla="*/ 804158 w 1063317"/>
              <a:gd name="connsiteY5" fmla="*/ 230939 h 985483"/>
              <a:gd name="connsiteX6" fmla="*/ 962294 w 1063317"/>
              <a:gd name="connsiteY6" fmla="*/ 265753 h 985483"/>
              <a:gd name="connsiteX7" fmla="*/ 1041362 w 1063317"/>
              <a:gd name="connsiteY7" fmla="*/ 207729 h 985483"/>
              <a:gd name="connsiteX8" fmla="*/ 1063317 w 1063317"/>
              <a:gd name="connsiteY8" fmla="*/ 166868 h 985483"/>
              <a:gd name="connsiteX9" fmla="*/ 1061039 w 1063317"/>
              <a:gd name="connsiteY9" fmla="*/ 903643 h 985483"/>
              <a:gd name="connsiteX10" fmla="*/ 780129 w 1063317"/>
              <a:gd name="connsiteY10" fmla="*/ 975553 h 985483"/>
              <a:gd name="connsiteX11" fmla="*/ 527552 w 1063317"/>
              <a:gd name="connsiteY11" fmla="*/ 832823 h 985483"/>
              <a:gd name="connsiteX12" fmla="*/ 335300 w 1063317"/>
              <a:gd name="connsiteY12" fmla="*/ 840323 h 985483"/>
              <a:gd name="connsiteX13" fmla="*/ 283997 w 1063317"/>
              <a:gd name="connsiteY13" fmla="*/ 911218 h 985483"/>
              <a:gd name="connsiteX14" fmla="*/ 221417 w 1063317"/>
              <a:gd name="connsiteY14" fmla="*/ 973028 h 985483"/>
              <a:gd name="connsiteX15" fmla="*/ 63334 w 1063317"/>
              <a:gd name="connsiteY15" fmla="*/ 943817 h 985483"/>
              <a:gd name="connsiteX16" fmla="*/ 0 w 1063317"/>
              <a:gd name="connsiteY16" fmla="*/ 914931 h 985483"/>
              <a:gd name="connsiteX17" fmla="*/ 5968 w 1063317"/>
              <a:gd name="connsiteY17" fmla="*/ 229830 h 985483"/>
              <a:gd name="connsiteX18" fmla="*/ 43298 w 1063317"/>
              <a:gd name="connsiteY18" fmla="*/ 270819 h 985483"/>
              <a:gd name="connsiteX19" fmla="*/ 153370 w 1063317"/>
              <a:gd name="connsiteY19" fmla="*/ 327996 h 985483"/>
              <a:gd name="connsiteX20" fmla="*/ 408820 w 1063317"/>
              <a:gd name="connsiteY20" fmla="*/ 319556 h 985483"/>
              <a:gd name="connsiteX21" fmla="*/ 422289 w 1063317"/>
              <a:gd name="connsiteY21" fmla="*/ 234951 h 985483"/>
              <a:gd name="connsiteX22" fmla="*/ 322157 w 1063317"/>
              <a:gd name="connsiteY22" fmla="*/ 156072 h 985483"/>
              <a:gd name="connsiteX23" fmla="*/ 335834 w 1063317"/>
              <a:gd name="connsiteY23" fmla="*/ 71639 h 985483"/>
              <a:gd name="connsiteX24" fmla="*/ 421047 w 1063317"/>
              <a:gd name="connsiteY24" fmla="*/ 22246 h 985483"/>
              <a:gd name="connsiteX25" fmla="*/ 537053 w 1063317"/>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3209 w 1060558"/>
              <a:gd name="connsiteY17" fmla="*/ 229830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3209 w 1060558"/>
              <a:gd name="connsiteY17" fmla="*/ 229830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5048 w 1060558"/>
              <a:gd name="connsiteY17" fmla="*/ 243716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5048 w 1060558"/>
              <a:gd name="connsiteY17" fmla="*/ 243716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59522"/>
              <a:gd name="connsiteY0" fmla="*/ 1046 h 985483"/>
              <a:gd name="connsiteX1" fmla="*/ 707136 w 1059522"/>
              <a:gd name="connsiteY1" fmla="*/ 13806 h 985483"/>
              <a:gd name="connsiteX2" fmla="*/ 812178 w 1059522"/>
              <a:gd name="connsiteY2" fmla="*/ 72664 h 985483"/>
              <a:gd name="connsiteX3" fmla="*/ 813831 w 1059522"/>
              <a:gd name="connsiteY3" fmla="*/ 92928 h 985483"/>
              <a:gd name="connsiteX4" fmla="*/ 763009 w 1059522"/>
              <a:gd name="connsiteY4" fmla="*/ 157938 h 985483"/>
              <a:gd name="connsiteX5" fmla="*/ 801399 w 1059522"/>
              <a:gd name="connsiteY5" fmla="*/ 230939 h 985483"/>
              <a:gd name="connsiteX6" fmla="*/ 959535 w 1059522"/>
              <a:gd name="connsiteY6" fmla="*/ 265753 h 985483"/>
              <a:gd name="connsiteX7" fmla="*/ 1038603 w 1059522"/>
              <a:gd name="connsiteY7" fmla="*/ 207729 h 985483"/>
              <a:gd name="connsiteX8" fmla="*/ 1054427 w 1059522"/>
              <a:gd name="connsiteY8" fmla="*/ 170234 h 985483"/>
              <a:gd name="connsiteX9" fmla="*/ 1058280 w 1059522"/>
              <a:gd name="connsiteY9" fmla="*/ 903643 h 985483"/>
              <a:gd name="connsiteX10" fmla="*/ 777370 w 1059522"/>
              <a:gd name="connsiteY10" fmla="*/ 975553 h 985483"/>
              <a:gd name="connsiteX11" fmla="*/ 524793 w 1059522"/>
              <a:gd name="connsiteY11" fmla="*/ 832823 h 985483"/>
              <a:gd name="connsiteX12" fmla="*/ 332541 w 1059522"/>
              <a:gd name="connsiteY12" fmla="*/ 840323 h 985483"/>
              <a:gd name="connsiteX13" fmla="*/ 281238 w 1059522"/>
              <a:gd name="connsiteY13" fmla="*/ 911218 h 985483"/>
              <a:gd name="connsiteX14" fmla="*/ 218658 w 1059522"/>
              <a:gd name="connsiteY14" fmla="*/ 973028 h 985483"/>
              <a:gd name="connsiteX15" fmla="*/ 60575 w 1059522"/>
              <a:gd name="connsiteY15" fmla="*/ 943817 h 985483"/>
              <a:gd name="connsiteX16" fmla="*/ 0 w 1059522"/>
              <a:gd name="connsiteY16" fmla="*/ 917456 h 985483"/>
              <a:gd name="connsiteX17" fmla="*/ 5048 w 1059522"/>
              <a:gd name="connsiteY17" fmla="*/ 243716 h 985483"/>
              <a:gd name="connsiteX18" fmla="*/ 40539 w 1059522"/>
              <a:gd name="connsiteY18" fmla="*/ 270819 h 985483"/>
              <a:gd name="connsiteX19" fmla="*/ 150611 w 1059522"/>
              <a:gd name="connsiteY19" fmla="*/ 327996 h 985483"/>
              <a:gd name="connsiteX20" fmla="*/ 406061 w 1059522"/>
              <a:gd name="connsiteY20" fmla="*/ 319556 h 985483"/>
              <a:gd name="connsiteX21" fmla="*/ 419530 w 1059522"/>
              <a:gd name="connsiteY21" fmla="*/ 234951 h 985483"/>
              <a:gd name="connsiteX22" fmla="*/ 319398 w 1059522"/>
              <a:gd name="connsiteY22" fmla="*/ 156072 h 985483"/>
              <a:gd name="connsiteX23" fmla="*/ 333075 w 1059522"/>
              <a:gd name="connsiteY23" fmla="*/ 71639 h 985483"/>
              <a:gd name="connsiteX24" fmla="*/ 418288 w 1059522"/>
              <a:gd name="connsiteY24" fmla="*/ 22246 h 985483"/>
              <a:gd name="connsiteX25" fmla="*/ 534294 w 1059522"/>
              <a:gd name="connsiteY25" fmla="*/ 1046 h 985483"/>
              <a:gd name="connsiteX0" fmla="*/ 534294 w 1060385"/>
              <a:gd name="connsiteY0" fmla="*/ 1046 h 985483"/>
              <a:gd name="connsiteX1" fmla="*/ 707136 w 1060385"/>
              <a:gd name="connsiteY1" fmla="*/ 13806 h 985483"/>
              <a:gd name="connsiteX2" fmla="*/ 812178 w 1060385"/>
              <a:gd name="connsiteY2" fmla="*/ 72664 h 985483"/>
              <a:gd name="connsiteX3" fmla="*/ 813831 w 1060385"/>
              <a:gd name="connsiteY3" fmla="*/ 92928 h 985483"/>
              <a:gd name="connsiteX4" fmla="*/ 763009 w 1060385"/>
              <a:gd name="connsiteY4" fmla="*/ 157938 h 985483"/>
              <a:gd name="connsiteX5" fmla="*/ 801399 w 1060385"/>
              <a:gd name="connsiteY5" fmla="*/ 230939 h 985483"/>
              <a:gd name="connsiteX6" fmla="*/ 959535 w 1060385"/>
              <a:gd name="connsiteY6" fmla="*/ 265753 h 985483"/>
              <a:gd name="connsiteX7" fmla="*/ 1038603 w 1060385"/>
              <a:gd name="connsiteY7" fmla="*/ 207729 h 985483"/>
              <a:gd name="connsiteX8" fmla="*/ 1054427 w 1060385"/>
              <a:gd name="connsiteY8" fmla="*/ 170234 h 985483"/>
              <a:gd name="connsiteX9" fmla="*/ 1058280 w 1060385"/>
              <a:gd name="connsiteY9" fmla="*/ 903643 h 985483"/>
              <a:gd name="connsiteX10" fmla="*/ 777370 w 1060385"/>
              <a:gd name="connsiteY10" fmla="*/ 975553 h 985483"/>
              <a:gd name="connsiteX11" fmla="*/ 524793 w 1060385"/>
              <a:gd name="connsiteY11" fmla="*/ 832823 h 985483"/>
              <a:gd name="connsiteX12" fmla="*/ 332541 w 1060385"/>
              <a:gd name="connsiteY12" fmla="*/ 840323 h 985483"/>
              <a:gd name="connsiteX13" fmla="*/ 281238 w 1060385"/>
              <a:gd name="connsiteY13" fmla="*/ 911218 h 985483"/>
              <a:gd name="connsiteX14" fmla="*/ 218658 w 1060385"/>
              <a:gd name="connsiteY14" fmla="*/ 973028 h 985483"/>
              <a:gd name="connsiteX15" fmla="*/ 60575 w 1060385"/>
              <a:gd name="connsiteY15" fmla="*/ 943817 h 985483"/>
              <a:gd name="connsiteX16" fmla="*/ 0 w 1060385"/>
              <a:gd name="connsiteY16" fmla="*/ 917456 h 985483"/>
              <a:gd name="connsiteX17" fmla="*/ 5048 w 1060385"/>
              <a:gd name="connsiteY17" fmla="*/ 243716 h 985483"/>
              <a:gd name="connsiteX18" fmla="*/ 40539 w 1060385"/>
              <a:gd name="connsiteY18" fmla="*/ 270819 h 985483"/>
              <a:gd name="connsiteX19" fmla="*/ 150611 w 1060385"/>
              <a:gd name="connsiteY19" fmla="*/ 327996 h 985483"/>
              <a:gd name="connsiteX20" fmla="*/ 406061 w 1060385"/>
              <a:gd name="connsiteY20" fmla="*/ 319556 h 985483"/>
              <a:gd name="connsiteX21" fmla="*/ 419530 w 1060385"/>
              <a:gd name="connsiteY21" fmla="*/ 234951 h 985483"/>
              <a:gd name="connsiteX22" fmla="*/ 319398 w 1060385"/>
              <a:gd name="connsiteY22" fmla="*/ 156072 h 985483"/>
              <a:gd name="connsiteX23" fmla="*/ 333075 w 1060385"/>
              <a:gd name="connsiteY23" fmla="*/ 71639 h 985483"/>
              <a:gd name="connsiteX24" fmla="*/ 418288 w 1060385"/>
              <a:gd name="connsiteY24" fmla="*/ 22246 h 985483"/>
              <a:gd name="connsiteX25" fmla="*/ 534294 w 1060385"/>
              <a:gd name="connsiteY25" fmla="*/ 1046 h 985483"/>
              <a:gd name="connsiteX0" fmla="*/ 534294 w 1056253"/>
              <a:gd name="connsiteY0" fmla="*/ 1046 h 987512"/>
              <a:gd name="connsiteX1" fmla="*/ 707136 w 1056253"/>
              <a:gd name="connsiteY1" fmla="*/ 13806 h 987512"/>
              <a:gd name="connsiteX2" fmla="*/ 812178 w 1056253"/>
              <a:gd name="connsiteY2" fmla="*/ 72664 h 987512"/>
              <a:gd name="connsiteX3" fmla="*/ 813831 w 1056253"/>
              <a:gd name="connsiteY3" fmla="*/ 92928 h 987512"/>
              <a:gd name="connsiteX4" fmla="*/ 763009 w 1056253"/>
              <a:gd name="connsiteY4" fmla="*/ 157938 h 987512"/>
              <a:gd name="connsiteX5" fmla="*/ 801399 w 1056253"/>
              <a:gd name="connsiteY5" fmla="*/ 230939 h 987512"/>
              <a:gd name="connsiteX6" fmla="*/ 959535 w 1056253"/>
              <a:gd name="connsiteY6" fmla="*/ 265753 h 987512"/>
              <a:gd name="connsiteX7" fmla="*/ 1038603 w 1056253"/>
              <a:gd name="connsiteY7" fmla="*/ 207729 h 987512"/>
              <a:gd name="connsiteX8" fmla="*/ 1054427 w 1056253"/>
              <a:gd name="connsiteY8" fmla="*/ 170234 h 987512"/>
              <a:gd name="connsiteX9" fmla="*/ 1052149 w 1056253"/>
              <a:gd name="connsiteY9" fmla="*/ 908693 h 987512"/>
              <a:gd name="connsiteX10" fmla="*/ 777370 w 1056253"/>
              <a:gd name="connsiteY10" fmla="*/ 975553 h 987512"/>
              <a:gd name="connsiteX11" fmla="*/ 524793 w 1056253"/>
              <a:gd name="connsiteY11" fmla="*/ 832823 h 987512"/>
              <a:gd name="connsiteX12" fmla="*/ 332541 w 1056253"/>
              <a:gd name="connsiteY12" fmla="*/ 840323 h 987512"/>
              <a:gd name="connsiteX13" fmla="*/ 281238 w 1056253"/>
              <a:gd name="connsiteY13" fmla="*/ 911218 h 987512"/>
              <a:gd name="connsiteX14" fmla="*/ 218658 w 1056253"/>
              <a:gd name="connsiteY14" fmla="*/ 973028 h 987512"/>
              <a:gd name="connsiteX15" fmla="*/ 60575 w 1056253"/>
              <a:gd name="connsiteY15" fmla="*/ 943817 h 987512"/>
              <a:gd name="connsiteX16" fmla="*/ 0 w 1056253"/>
              <a:gd name="connsiteY16" fmla="*/ 917456 h 987512"/>
              <a:gd name="connsiteX17" fmla="*/ 5048 w 1056253"/>
              <a:gd name="connsiteY17" fmla="*/ 243716 h 987512"/>
              <a:gd name="connsiteX18" fmla="*/ 40539 w 1056253"/>
              <a:gd name="connsiteY18" fmla="*/ 270819 h 987512"/>
              <a:gd name="connsiteX19" fmla="*/ 150611 w 1056253"/>
              <a:gd name="connsiteY19" fmla="*/ 327996 h 987512"/>
              <a:gd name="connsiteX20" fmla="*/ 406061 w 1056253"/>
              <a:gd name="connsiteY20" fmla="*/ 319556 h 987512"/>
              <a:gd name="connsiteX21" fmla="*/ 419530 w 1056253"/>
              <a:gd name="connsiteY21" fmla="*/ 234951 h 987512"/>
              <a:gd name="connsiteX22" fmla="*/ 319398 w 1056253"/>
              <a:gd name="connsiteY22" fmla="*/ 156072 h 987512"/>
              <a:gd name="connsiteX23" fmla="*/ 333075 w 1056253"/>
              <a:gd name="connsiteY23" fmla="*/ 71639 h 987512"/>
              <a:gd name="connsiteX24" fmla="*/ 418288 w 1056253"/>
              <a:gd name="connsiteY24" fmla="*/ 22246 h 987512"/>
              <a:gd name="connsiteX25" fmla="*/ 534294 w 1056253"/>
              <a:gd name="connsiteY25" fmla="*/ 1046 h 987512"/>
              <a:gd name="connsiteX0" fmla="*/ 534294 w 1055223"/>
              <a:gd name="connsiteY0" fmla="*/ 1046 h 987512"/>
              <a:gd name="connsiteX1" fmla="*/ 707136 w 1055223"/>
              <a:gd name="connsiteY1" fmla="*/ 13806 h 987512"/>
              <a:gd name="connsiteX2" fmla="*/ 812178 w 1055223"/>
              <a:gd name="connsiteY2" fmla="*/ 72664 h 987512"/>
              <a:gd name="connsiteX3" fmla="*/ 813831 w 1055223"/>
              <a:gd name="connsiteY3" fmla="*/ 92928 h 987512"/>
              <a:gd name="connsiteX4" fmla="*/ 763009 w 1055223"/>
              <a:gd name="connsiteY4" fmla="*/ 157938 h 987512"/>
              <a:gd name="connsiteX5" fmla="*/ 801399 w 1055223"/>
              <a:gd name="connsiteY5" fmla="*/ 230939 h 987512"/>
              <a:gd name="connsiteX6" fmla="*/ 959535 w 1055223"/>
              <a:gd name="connsiteY6" fmla="*/ 265753 h 987512"/>
              <a:gd name="connsiteX7" fmla="*/ 1038603 w 1055223"/>
              <a:gd name="connsiteY7" fmla="*/ 207729 h 987512"/>
              <a:gd name="connsiteX8" fmla="*/ 1054427 w 1055223"/>
              <a:gd name="connsiteY8" fmla="*/ 170234 h 987512"/>
              <a:gd name="connsiteX9" fmla="*/ 1048470 w 1055223"/>
              <a:gd name="connsiteY9" fmla="*/ 908693 h 987512"/>
              <a:gd name="connsiteX10" fmla="*/ 777370 w 1055223"/>
              <a:gd name="connsiteY10" fmla="*/ 975553 h 987512"/>
              <a:gd name="connsiteX11" fmla="*/ 524793 w 1055223"/>
              <a:gd name="connsiteY11" fmla="*/ 832823 h 987512"/>
              <a:gd name="connsiteX12" fmla="*/ 332541 w 1055223"/>
              <a:gd name="connsiteY12" fmla="*/ 840323 h 987512"/>
              <a:gd name="connsiteX13" fmla="*/ 281238 w 1055223"/>
              <a:gd name="connsiteY13" fmla="*/ 911218 h 987512"/>
              <a:gd name="connsiteX14" fmla="*/ 218658 w 1055223"/>
              <a:gd name="connsiteY14" fmla="*/ 973028 h 987512"/>
              <a:gd name="connsiteX15" fmla="*/ 60575 w 1055223"/>
              <a:gd name="connsiteY15" fmla="*/ 943817 h 987512"/>
              <a:gd name="connsiteX16" fmla="*/ 0 w 1055223"/>
              <a:gd name="connsiteY16" fmla="*/ 917456 h 987512"/>
              <a:gd name="connsiteX17" fmla="*/ 5048 w 1055223"/>
              <a:gd name="connsiteY17" fmla="*/ 243716 h 987512"/>
              <a:gd name="connsiteX18" fmla="*/ 40539 w 1055223"/>
              <a:gd name="connsiteY18" fmla="*/ 270819 h 987512"/>
              <a:gd name="connsiteX19" fmla="*/ 150611 w 1055223"/>
              <a:gd name="connsiteY19" fmla="*/ 327996 h 987512"/>
              <a:gd name="connsiteX20" fmla="*/ 406061 w 1055223"/>
              <a:gd name="connsiteY20" fmla="*/ 319556 h 987512"/>
              <a:gd name="connsiteX21" fmla="*/ 419530 w 1055223"/>
              <a:gd name="connsiteY21" fmla="*/ 234951 h 987512"/>
              <a:gd name="connsiteX22" fmla="*/ 319398 w 1055223"/>
              <a:gd name="connsiteY22" fmla="*/ 156072 h 987512"/>
              <a:gd name="connsiteX23" fmla="*/ 333075 w 1055223"/>
              <a:gd name="connsiteY23" fmla="*/ 71639 h 987512"/>
              <a:gd name="connsiteX24" fmla="*/ 418288 w 1055223"/>
              <a:gd name="connsiteY24" fmla="*/ 22246 h 987512"/>
              <a:gd name="connsiteX25" fmla="*/ 534294 w 1055223"/>
              <a:gd name="connsiteY25" fmla="*/ 1046 h 987512"/>
              <a:gd name="connsiteX0" fmla="*/ 534294 w 1056872"/>
              <a:gd name="connsiteY0" fmla="*/ 1046 h 988230"/>
              <a:gd name="connsiteX1" fmla="*/ 707136 w 1056872"/>
              <a:gd name="connsiteY1" fmla="*/ 13806 h 988230"/>
              <a:gd name="connsiteX2" fmla="*/ 812178 w 1056872"/>
              <a:gd name="connsiteY2" fmla="*/ 72664 h 988230"/>
              <a:gd name="connsiteX3" fmla="*/ 813831 w 1056872"/>
              <a:gd name="connsiteY3" fmla="*/ 92928 h 988230"/>
              <a:gd name="connsiteX4" fmla="*/ 763009 w 1056872"/>
              <a:gd name="connsiteY4" fmla="*/ 157938 h 988230"/>
              <a:gd name="connsiteX5" fmla="*/ 801399 w 1056872"/>
              <a:gd name="connsiteY5" fmla="*/ 230939 h 988230"/>
              <a:gd name="connsiteX6" fmla="*/ 959535 w 1056872"/>
              <a:gd name="connsiteY6" fmla="*/ 265753 h 988230"/>
              <a:gd name="connsiteX7" fmla="*/ 1038603 w 1056872"/>
              <a:gd name="connsiteY7" fmla="*/ 207729 h 988230"/>
              <a:gd name="connsiteX8" fmla="*/ 1054427 w 1056872"/>
              <a:gd name="connsiteY8" fmla="*/ 170234 h 988230"/>
              <a:gd name="connsiteX9" fmla="*/ 1053374 w 1056872"/>
              <a:gd name="connsiteY9" fmla="*/ 910377 h 988230"/>
              <a:gd name="connsiteX10" fmla="*/ 777370 w 1056872"/>
              <a:gd name="connsiteY10" fmla="*/ 975553 h 988230"/>
              <a:gd name="connsiteX11" fmla="*/ 524793 w 1056872"/>
              <a:gd name="connsiteY11" fmla="*/ 832823 h 988230"/>
              <a:gd name="connsiteX12" fmla="*/ 332541 w 1056872"/>
              <a:gd name="connsiteY12" fmla="*/ 840323 h 988230"/>
              <a:gd name="connsiteX13" fmla="*/ 281238 w 1056872"/>
              <a:gd name="connsiteY13" fmla="*/ 911218 h 988230"/>
              <a:gd name="connsiteX14" fmla="*/ 218658 w 1056872"/>
              <a:gd name="connsiteY14" fmla="*/ 973028 h 988230"/>
              <a:gd name="connsiteX15" fmla="*/ 60575 w 1056872"/>
              <a:gd name="connsiteY15" fmla="*/ 943817 h 988230"/>
              <a:gd name="connsiteX16" fmla="*/ 0 w 1056872"/>
              <a:gd name="connsiteY16" fmla="*/ 917456 h 988230"/>
              <a:gd name="connsiteX17" fmla="*/ 5048 w 1056872"/>
              <a:gd name="connsiteY17" fmla="*/ 243716 h 988230"/>
              <a:gd name="connsiteX18" fmla="*/ 40539 w 1056872"/>
              <a:gd name="connsiteY18" fmla="*/ 270819 h 988230"/>
              <a:gd name="connsiteX19" fmla="*/ 150611 w 1056872"/>
              <a:gd name="connsiteY19" fmla="*/ 327996 h 988230"/>
              <a:gd name="connsiteX20" fmla="*/ 406061 w 1056872"/>
              <a:gd name="connsiteY20" fmla="*/ 319556 h 988230"/>
              <a:gd name="connsiteX21" fmla="*/ 419530 w 1056872"/>
              <a:gd name="connsiteY21" fmla="*/ 234951 h 988230"/>
              <a:gd name="connsiteX22" fmla="*/ 319398 w 1056872"/>
              <a:gd name="connsiteY22" fmla="*/ 156072 h 988230"/>
              <a:gd name="connsiteX23" fmla="*/ 333075 w 1056872"/>
              <a:gd name="connsiteY23" fmla="*/ 71639 h 988230"/>
              <a:gd name="connsiteX24" fmla="*/ 418288 w 1056872"/>
              <a:gd name="connsiteY24" fmla="*/ 22246 h 988230"/>
              <a:gd name="connsiteX25" fmla="*/ 534294 w 1056872"/>
              <a:gd name="connsiteY25" fmla="*/ 1046 h 988230"/>
              <a:gd name="connsiteX0" fmla="*/ 534294 w 1055586"/>
              <a:gd name="connsiteY0" fmla="*/ 1046 h 988230"/>
              <a:gd name="connsiteX1" fmla="*/ 707136 w 1055586"/>
              <a:gd name="connsiteY1" fmla="*/ 13806 h 988230"/>
              <a:gd name="connsiteX2" fmla="*/ 812178 w 1055586"/>
              <a:gd name="connsiteY2" fmla="*/ 72664 h 988230"/>
              <a:gd name="connsiteX3" fmla="*/ 813831 w 1055586"/>
              <a:gd name="connsiteY3" fmla="*/ 92928 h 988230"/>
              <a:gd name="connsiteX4" fmla="*/ 763009 w 1055586"/>
              <a:gd name="connsiteY4" fmla="*/ 157938 h 988230"/>
              <a:gd name="connsiteX5" fmla="*/ 801399 w 1055586"/>
              <a:gd name="connsiteY5" fmla="*/ 230939 h 988230"/>
              <a:gd name="connsiteX6" fmla="*/ 959535 w 1055586"/>
              <a:gd name="connsiteY6" fmla="*/ 265753 h 988230"/>
              <a:gd name="connsiteX7" fmla="*/ 1038603 w 1055586"/>
              <a:gd name="connsiteY7" fmla="*/ 207729 h 988230"/>
              <a:gd name="connsiteX8" fmla="*/ 1054427 w 1055586"/>
              <a:gd name="connsiteY8" fmla="*/ 170234 h 988230"/>
              <a:gd name="connsiteX9" fmla="*/ 1053374 w 1055586"/>
              <a:gd name="connsiteY9" fmla="*/ 910377 h 988230"/>
              <a:gd name="connsiteX10" fmla="*/ 777370 w 1055586"/>
              <a:gd name="connsiteY10" fmla="*/ 975553 h 988230"/>
              <a:gd name="connsiteX11" fmla="*/ 524793 w 1055586"/>
              <a:gd name="connsiteY11" fmla="*/ 832823 h 988230"/>
              <a:gd name="connsiteX12" fmla="*/ 332541 w 1055586"/>
              <a:gd name="connsiteY12" fmla="*/ 840323 h 988230"/>
              <a:gd name="connsiteX13" fmla="*/ 281238 w 1055586"/>
              <a:gd name="connsiteY13" fmla="*/ 911218 h 988230"/>
              <a:gd name="connsiteX14" fmla="*/ 218658 w 1055586"/>
              <a:gd name="connsiteY14" fmla="*/ 973028 h 988230"/>
              <a:gd name="connsiteX15" fmla="*/ 60575 w 1055586"/>
              <a:gd name="connsiteY15" fmla="*/ 943817 h 988230"/>
              <a:gd name="connsiteX16" fmla="*/ 0 w 1055586"/>
              <a:gd name="connsiteY16" fmla="*/ 917456 h 988230"/>
              <a:gd name="connsiteX17" fmla="*/ 5048 w 1055586"/>
              <a:gd name="connsiteY17" fmla="*/ 243716 h 988230"/>
              <a:gd name="connsiteX18" fmla="*/ 40539 w 1055586"/>
              <a:gd name="connsiteY18" fmla="*/ 270819 h 988230"/>
              <a:gd name="connsiteX19" fmla="*/ 150611 w 1055586"/>
              <a:gd name="connsiteY19" fmla="*/ 327996 h 988230"/>
              <a:gd name="connsiteX20" fmla="*/ 406061 w 1055586"/>
              <a:gd name="connsiteY20" fmla="*/ 319556 h 988230"/>
              <a:gd name="connsiteX21" fmla="*/ 419530 w 1055586"/>
              <a:gd name="connsiteY21" fmla="*/ 234951 h 988230"/>
              <a:gd name="connsiteX22" fmla="*/ 319398 w 1055586"/>
              <a:gd name="connsiteY22" fmla="*/ 156072 h 988230"/>
              <a:gd name="connsiteX23" fmla="*/ 333075 w 1055586"/>
              <a:gd name="connsiteY23" fmla="*/ 71639 h 988230"/>
              <a:gd name="connsiteX24" fmla="*/ 418288 w 1055586"/>
              <a:gd name="connsiteY24" fmla="*/ 22246 h 988230"/>
              <a:gd name="connsiteX25" fmla="*/ 534294 w 1055586"/>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5048 w 1054427"/>
              <a:gd name="connsiteY17" fmla="*/ 243716 h 988230"/>
              <a:gd name="connsiteX18" fmla="*/ 40539 w 1054427"/>
              <a:gd name="connsiteY18" fmla="*/ 270819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5048 w 1054427"/>
              <a:gd name="connsiteY17" fmla="*/ 243716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303 w 1054436"/>
              <a:gd name="connsiteY0" fmla="*/ 1046 h 988230"/>
              <a:gd name="connsiteX1" fmla="*/ 707145 w 1054436"/>
              <a:gd name="connsiteY1" fmla="*/ 13806 h 988230"/>
              <a:gd name="connsiteX2" fmla="*/ 812187 w 1054436"/>
              <a:gd name="connsiteY2" fmla="*/ 72664 h 988230"/>
              <a:gd name="connsiteX3" fmla="*/ 813840 w 1054436"/>
              <a:gd name="connsiteY3" fmla="*/ 92928 h 988230"/>
              <a:gd name="connsiteX4" fmla="*/ 763018 w 1054436"/>
              <a:gd name="connsiteY4" fmla="*/ 157938 h 988230"/>
              <a:gd name="connsiteX5" fmla="*/ 801408 w 1054436"/>
              <a:gd name="connsiteY5" fmla="*/ 230939 h 988230"/>
              <a:gd name="connsiteX6" fmla="*/ 959544 w 1054436"/>
              <a:gd name="connsiteY6" fmla="*/ 265753 h 988230"/>
              <a:gd name="connsiteX7" fmla="*/ 1038612 w 1054436"/>
              <a:gd name="connsiteY7" fmla="*/ 207729 h 988230"/>
              <a:gd name="connsiteX8" fmla="*/ 1054436 w 1054436"/>
              <a:gd name="connsiteY8" fmla="*/ 170234 h 988230"/>
              <a:gd name="connsiteX9" fmla="*/ 1053383 w 1054436"/>
              <a:gd name="connsiteY9" fmla="*/ 910377 h 988230"/>
              <a:gd name="connsiteX10" fmla="*/ 777379 w 1054436"/>
              <a:gd name="connsiteY10" fmla="*/ 975553 h 988230"/>
              <a:gd name="connsiteX11" fmla="*/ 524802 w 1054436"/>
              <a:gd name="connsiteY11" fmla="*/ 832823 h 988230"/>
              <a:gd name="connsiteX12" fmla="*/ 332550 w 1054436"/>
              <a:gd name="connsiteY12" fmla="*/ 840323 h 988230"/>
              <a:gd name="connsiteX13" fmla="*/ 281247 w 1054436"/>
              <a:gd name="connsiteY13" fmla="*/ 911218 h 988230"/>
              <a:gd name="connsiteX14" fmla="*/ 218667 w 1054436"/>
              <a:gd name="connsiteY14" fmla="*/ 973028 h 988230"/>
              <a:gd name="connsiteX15" fmla="*/ 60584 w 1054436"/>
              <a:gd name="connsiteY15" fmla="*/ 943817 h 988230"/>
              <a:gd name="connsiteX16" fmla="*/ 9 w 1054436"/>
              <a:gd name="connsiteY16" fmla="*/ 917456 h 988230"/>
              <a:gd name="connsiteX17" fmla="*/ 1378 w 1054436"/>
              <a:gd name="connsiteY17" fmla="*/ 242033 h 988230"/>
              <a:gd name="connsiteX18" fmla="*/ 61393 w 1054436"/>
              <a:gd name="connsiteY18" fmla="*/ 291018 h 988230"/>
              <a:gd name="connsiteX19" fmla="*/ 150620 w 1054436"/>
              <a:gd name="connsiteY19" fmla="*/ 327996 h 988230"/>
              <a:gd name="connsiteX20" fmla="*/ 406070 w 1054436"/>
              <a:gd name="connsiteY20" fmla="*/ 319556 h 988230"/>
              <a:gd name="connsiteX21" fmla="*/ 419539 w 1054436"/>
              <a:gd name="connsiteY21" fmla="*/ 234951 h 988230"/>
              <a:gd name="connsiteX22" fmla="*/ 319407 w 1054436"/>
              <a:gd name="connsiteY22" fmla="*/ 156072 h 988230"/>
              <a:gd name="connsiteX23" fmla="*/ 333084 w 1054436"/>
              <a:gd name="connsiteY23" fmla="*/ 71639 h 988230"/>
              <a:gd name="connsiteX24" fmla="*/ 418297 w 1054436"/>
              <a:gd name="connsiteY24" fmla="*/ 22246 h 988230"/>
              <a:gd name="connsiteX25" fmla="*/ 534303 w 1054436"/>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3822 w 1054427"/>
              <a:gd name="connsiteY17" fmla="*/ 245399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3822 w 1054427"/>
              <a:gd name="connsiteY17" fmla="*/ 245399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63009 w 1054427"/>
              <a:gd name="connsiteY4" fmla="*/ 157797 h 988089"/>
              <a:gd name="connsiteX5" fmla="*/ 801399 w 1054427"/>
              <a:gd name="connsiteY5" fmla="*/ 230798 h 988089"/>
              <a:gd name="connsiteX6" fmla="*/ 959535 w 1054427"/>
              <a:gd name="connsiteY6" fmla="*/ 265612 h 988089"/>
              <a:gd name="connsiteX7" fmla="*/ 1038603 w 1054427"/>
              <a:gd name="connsiteY7" fmla="*/ 207588 h 988089"/>
              <a:gd name="connsiteX8" fmla="*/ 1054427 w 1054427"/>
              <a:gd name="connsiteY8" fmla="*/ 170093 h 988089"/>
              <a:gd name="connsiteX9" fmla="*/ 1053374 w 1054427"/>
              <a:gd name="connsiteY9" fmla="*/ 910236 h 988089"/>
              <a:gd name="connsiteX10" fmla="*/ 777370 w 1054427"/>
              <a:gd name="connsiteY10" fmla="*/ 975412 h 988089"/>
              <a:gd name="connsiteX11" fmla="*/ 524793 w 1054427"/>
              <a:gd name="connsiteY11" fmla="*/ 832682 h 988089"/>
              <a:gd name="connsiteX12" fmla="*/ 332541 w 1054427"/>
              <a:gd name="connsiteY12" fmla="*/ 840182 h 988089"/>
              <a:gd name="connsiteX13" fmla="*/ 281238 w 1054427"/>
              <a:gd name="connsiteY13" fmla="*/ 911077 h 988089"/>
              <a:gd name="connsiteX14" fmla="*/ 218658 w 1054427"/>
              <a:gd name="connsiteY14" fmla="*/ 972887 h 988089"/>
              <a:gd name="connsiteX15" fmla="*/ 60575 w 1054427"/>
              <a:gd name="connsiteY15" fmla="*/ 943676 h 988089"/>
              <a:gd name="connsiteX16" fmla="*/ 0 w 1054427"/>
              <a:gd name="connsiteY16" fmla="*/ 917315 h 988089"/>
              <a:gd name="connsiteX17" fmla="*/ 3822 w 1054427"/>
              <a:gd name="connsiteY17" fmla="*/ 245258 h 988089"/>
              <a:gd name="connsiteX18" fmla="*/ 61384 w 1054427"/>
              <a:gd name="connsiteY18" fmla="*/ 290877 h 988089"/>
              <a:gd name="connsiteX19" fmla="*/ 150611 w 1054427"/>
              <a:gd name="connsiteY19" fmla="*/ 327855 h 988089"/>
              <a:gd name="connsiteX20" fmla="*/ 406061 w 1054427"/>
              <a:gd name="connsiteY20" fmla="*/ 319415 h 988089"/>
              <a:gd name="connsiteX21" fmla="*/ 419530 w 1054427"/>
              <a:gd name="connsiteY21" fmla="*/ 234810 h 988089"/>
              <a:gd name="connsiteX22" fmla="*/ 319398 w 1054427"/>
              <a:gd name="connsiteY22" fmla="*/ 155931 h 988089"/>
              <a:gd name="connsiteX23" fmla="*/ 333075 w 1054427"/>
              <a:gd name="connsiteY23" fmla="*/ 71498 h 988089"/>
              <a:gd name="connsiteX24" fmla="*/ 418288 w 1054427"/>
              <a:gd name="connsiteY24" fmla="*/ 22105 h 988089"/>
              <a:gd name="connsiteX25" fmla="*/ 534294 w 1054427"/>
              <a:gd name="connsiteY25"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74473 w 1054427"/>
              <a:gd name="connsiteY4" fmla="*/ 130174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96544 w 1054427"/>
              <a:gd name="connsiteY4" fmla="*/ 104926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79322 h 988089"/>
              <a:gd name="connsiteX4" fmla="*/ 796544 w 1054427"/>
              <a:gd name="connsiteY4" fmla="*/ 104926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813 h 987997"/>
              <a:gd name="connsiteX1" fmla="*/ 707136 w 1054427"/>
              <a:gd name="connsiteY1" fmla="*/ 13573 h 987997"/>
              <a:gd name="connsiteX2" fmla="*/ 792560 w 1054427"/>
              <a:gd name="connsiteY2" fmla="*/ 57283 h 987997"/>
              <a:gd name="connsiteX3" fmla="*/ 813831 w 1054427"/>
              <a:gd name="connsiteY3" fmla="*/ 79230 h 987997"/>
              <a:gd name="connsiteX4" fmla="*/ 796544 w 1054427"/>
              <a:gd name="connsiteY4" fmla="*/ 104834 h 987997"/>
              <a:gd name="connsiteX5" fmla="*/ 763009 w 1054427"/>
              <a:gd name="connsiteY5" fmla="*/ 157705 h 987997"/>
              <a:gd name="connsiteX6" fmla="*/ 801399 w 1054427"/>
              <a:gd name="connsiteY6" fmla="*/ 230706 h 987997"/>
              <a:gd name="connsiteX7" fmla="*/ 959535 w 1054427"/>
              <a:gd name="connsiteY7" fmla="*/ 265520 h 987997"/>
              <a:gd name="connsiteX8" fmla="*/ 1038603 w 1054427"/>
              <a:gd name="connsiteY8" fmla="*/ 207496 h 987997"/>
              <a:gd name="connsiteX9" fmla="*/ 1054427 w 1054427"/>
              <a:gd name="connsiteY9" fmla="*/ 170001 h 987997"/>
              <a:gd name="connsiteX10" fmla="*/ 1053374 w 1054427"/>
              <a:gd name="connsiteY10" fmla="*/ 910144 h 987997"/>
              <a:gd name="connsiteX11" fmla="*/ 777370 w 1054427"/>
              <a:gd name="connsiteY11" fmla="*/ 975320 h 987997"/>
              <a:gd name="connsiteX12" fmla="*/ 524793 w 1054427"/>
              <a:gd name="connsiteY12" fmla="*/ 832590 h 987997"/>
              <a:gd name="connsiteX13" fmla="*/ 332541 w 1054427"/>
              <a:gd name="connsiteY13" fmla="*/ 840090 h 987997"/>
              <a:gd name="connsiteX14" fmla="*/ 281238 w 1054427"/>
              <a:gd name="connsiteY14" fmla="*/ 910985 h 987997"/>
              <a:gd name="connsiteX15" fmla="*/ 218658 w 1054427"/>
              <a:gd name="connsiteY15" fmla="*/ 972795 h 987997"/>
              <a:gd name="connsiteX16" fmla="*/ 60575 w 1054427"/>
              <a:gd name="connsiteY16" fmla="*/ 943584 h 987997"/>
              <a:gd name="connsiteX17" fmla="*/ 0 w 1054427"/>
              <a:gd name="connsiteY17" fmla="*/ 917223 h 987997"/>
              <a:gd name="connsiteX18" fmla="*/ 3822 w 1054427"/>
              <a:gd name="connsiteY18" fmla="*/ 245166 h 987997"/>
              <a:gd name="connsiteX19" fmla="*/ 61384 w 1054427"/>
              <a:gd name="connsiteY19" fmla="*/ 290785 h 987997"/>
              <a:gd name="connsiteX20" fmla="*/ 150611 w 1054427"/>
              <a:gd name="connsiteY20" fmla="*/ 327763 h 987997"/>
              <a:gd name="connsiteX21" fmla="*/ 406061 w 1054427"/>
              <a:gd name="connsiteY21" fmla="*/ 319323 h 987997"/>
              <a:gd name="connsiteX22" fmla="*/ 419530 w 1054427"/>
              <a:gd name="connsiteY22" fmla="*/ 234718 h 987997"/>
              <a:gd name="connsiteX23" fmla="*/ 319398 w 1054427"/>
              <a:gd name="connsiteY23" fmla="*/ 155839 h 987997"/>
              <a:gd name="connsiteX24" fmla="*/ 333075 w 1054427"/>
              <a:gd name="connsiteY24" fmla="*/ 71406 h 987997"/>
              <a:gd name="connsiteX25" fmla="*/ 418288 w 1054427"/>
              <a:gd name="connsiteY25" fmla="*/ 22013 h 987997"/>
              <a:gd name="connsiteX26" fmla="*/ 534294 w 1054427"/>
              <a:gd name="connsiteY26" fmla="*/ 813 h 987997"/>
              <a:gd name="connsiteX0" fmla="*/ 534294 w 1054427"/>
              <a:gd name="connsiteY0" fmla="*/ 813 h 987997"/>
              <a:gd name="connsiteX1" fmla="*/ 707136 w 1054427"/>
              <a:gd name="connsiteY1" fmla="*/ 13573 h 987997"/>
              <a:gd name="connsiteX2" fmla="*/ 792560 w 1054427"/>
              <a:gd name="connsiteY2" fmla="*/ 57283 h 987997"/>
              <a:gd name="connsiteX3" fmla="*/ 813831 w 1054427"/>
              <a:gd name="connsiteY3" fmla="*/ 79230 h 987997"/>
              <a:gd name="connsiteX4" fmla="*/ 796544 w 1054427"/>
              <a:gd name="connsiteY4" fmla="*/ 104834 h 987997"/>
              <a:gd name="connsiteX5" fmla="*/ 763009 w 1054427"/>
              <a:gd name="connsiteY5" fmla="*/ 157705 h 987997"/>
              <a:gd name="connsiteX6" fmla="*/ 801399 w 1054427"/>
              <a:gd name="connsiteY6" fmla="*/ 230706 h 987997"/>
              <a:gd name="connsiteX7" fmla="*/ 959535 w 1054427"/>
              <a:gd name="connsiteY7" fmla="*/ 265520 h 987997"/>
              <a:gd name="connsiteX8" fmla="*/ 1038603 w 1054427"/>
              <a:gd name="connsiteY8" fmla="*/ 207496 h 987997"/>
              <a:gd name="connsiteX9" fmla="*/ 1054427 w 1054427"/>
              <a:gd name="connsiteY9" fmla="*/ 170001 h 987997"/>
              <a:gd name="connsiteX10" fmla="*/ 1053374 w 1054427"/>
              <a:gd name="connsiteY10" fmla="*/ 910144 h 987997"/>
              <a:gd name="connsiteX11" fmla="*/ 777370 w 1054427"/>
              <a:gd name="connsiteY11" fmla="*/ 975320 h 987997"/>
              <a:gd name="connsiteX12" fmla="*/ 524793 w 1054427"/>
              <a:gd name="connsiteY12" fmla="*/ 832590 h 987997"/>
              <a:gd name="connsiteX13" fmla="*/ 332541 w 1054427"/>
              <a:gd name="connsiteY13" fmla="*/ 840090 h 987997"/>
              <a:gd name="connsiteX14" fmla="*/ 281238 w 1054427"/>
              <a:gd name="connsiteY14" fmla="*/ 910985 h 987997"/>
              <a:gd name="connsiteX15" fmla="*/ 218658 w 1054427"/>
              <a:gd name="connsiteY15" fmla="*/ 972795 h 987997"/>
              <a:gd name="connsiteX16" fmla="*/ 60575 w 1054427"/>
              <a:gd name="connsiteY16" fmla="*/ 943584 h 987997"/>
              <a:gd name="connsiteX17" fmla="*/ 0 w 1054427"/>
              <a:gd name="connsiteY17" fmla="*/ 917223 h 987997"/>
              <a:gd name="connsiteX18" fmla="*/ 3822 w 1054427"/>
              <a:gd name="connsiteY18" fmla="*/ 245166 h 987997"/>
              <a:gd name="connsiteX19" fmla="*/ 61384 w 1054427"/>
              <a:gd name="connsiteY19" fmla="*/ 290785 h 987997"/>
              <a:gd name="connsiteX20" fmla="*/ 150611 w 1054427"/>
              <a:gd name="connsiteY20" fmla="*/ 327763 h 987997"/>
              <a:gd name="connsiteX21" fmla="*/ 406061 w 1054427"/>
              <a:gd name="connsiteY21" fmla="*/ 319323 h 987997"/>
              <a:gd name="connsiteX22" fmla="*/ 419530 w 1054427"/>
              <a:gd name="connsiteY22" fmla="*/ 234718 h 987997"/>
              <a:gd name="connsiteX23" fmla="*/ 319398 w 1054427"/>
              <a:gd name="connsiteY23" fmla="*/ 155839 h 987997"/>
              <a:gd name="connsiteX24" fmla="*/ 333075 w 1054427"/>
              <a:gd name="connsiteY24" fmla="*/ 71406 h 987997"/>
              <a:gd name="connsiteX25" fmla="*/ 418288 w 1054427"/>
              <a:gd name="connsiteY25" fmla="*/ 22013 h 987997"/>
              <a:gd name="connsiteX26" fmla="*/ 534294 w 1054427"/>
              <a:gd name="connsiteY26" fmla="*/ 813 h 987997"/>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796544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787 h 987971"/>
              <a:gd name="connsiteX1" fmla="*/ 707136 w 1054427"/>
              <a:gd name="connsiteY1" fmla="*/ 13547 h 987971"/>
              <a:gd name="connsiteX2" fmla="*/ 791334 w 1054427"/>
              <a:gd name="connsiteY2" fmla="*/ 55153 h 987971"/>
              <a:gd name="connsiteX3" fmla="*/ 813831 w 1054427"/>
              <a:gd name="connsiteY3" fmla="*/ 79204 h 987971"/>
              <a:gd name="connsiteX4" fmla="*/ 802062 w 1054427"/>
              <a:gd name="connsiteY4" fmla="*/ 104808 h 987971"/>
              <a:gd name="connsiteX5" fmla="*/ 763009 w 1054427"/>
              <a:gd name="connsiteY5" fmla="*/ 157679 h 987971"/>
              <a:gd name="connsiteX6" fmla="*/ 801399 w 1054427"/>
              <a:gd name="connsiteY6" fmla="*/ 230680 h 987971"/>
              <a:gd name="connsiteX7" fmla="*/ 959535 w 1054427"/>
              <a:gd name="connsiteY7" fmla="*/ 265494 h 987971"/>
              <a:gd name="connsiteX8" fmla="*/ 1038603 w 1054427"/>
              <a:gd name="connsiteY8" fmla="*/ 207470 h 987971"/>
              <a:gd name="connsiteX9" fmla="*/ 1054427 w 1054427"/>
              <a:gd name="connsiteY9" fmla="*/ 169975 h 987971"/>
              <a:gd name="connsiteX10" fmla="*/ 1053374 w 1054427"/>
              <a:gd name="connsiteY10" fmla="*/ 910118 h 987971"/>
              <a:gd name="connsiteX11" fmla="*/ 777370 w 1054427"/>
              <a:gd name="connsiteY11" fmla="*/ 975294 h 987971"/>
              <a:gd name="connsiteX12" fmla="*/ 524793 w 1054427"/>
              <a:gd name="connsiteY12" fmla="*/ 832564 h 987971"/>
              <a:gd name="connsiteX13" fmla="*/ 332541 w 1054427"/>
              <a:gd name="connsiteY13" fmla="*/ 840064 h 987971"/>
              <a:gd name="connsiteX14" fmla="*/ 281238 w 1054427"/>
              <a:gd name="connsiteY14" fmla="*/ 910959 h 987971"/>
              <a:gd name="connsiteX15" fmla="*/ 218658 w 1054427"/>
              <a:gd name="connsiteY15" fmla="*/ 972769 h 987971"/>
              <a:gd name="connsiteX16" fmla="*/ 60575 w 1054427"/>
              <a:gd name="connsiteY16" fmla="*/ 943558 h 987971"/>
              <a:gd name="connsiteX17" fmla="*/ 0 w 1054427"/>
              <a:gd name="connsiteY17" fmla="*/ 917197 h 987971"/>
              <a:gd name="connsiteX18" fmla="*/ 3822 w 1054427"/>
              <a:gd name="connsiteY18" fmla="*/ 245140 h 987971"/>
              <a:gd name="connsiteX19" fmla="*/ 61384 w 1054427"/>
              <a:gd name="connsiteY19" fmla="*/ 290759 h 987971"/>
              <a:gd name="connsiteX20" fmla="*/ 150611 w 1054427"/>
              <a:gd name="connsiteY20" fmla="*/ 327737 h 987971"/>
              <a:gd name="connsiteX21" fmla="*/ 406061 w 1054427"/>
              <a:gd name="connsiteY21" fmla="*/ 319297 h 987971"/>
              <a:gd name="connsiteX22" fmla="*/ 419530 w 1054427"/>
              <a:gd name="connsiteY22" fmla="*/ 234692 h 987971"/>
              <a:gd name="connsiteX23" fmla="*/ 319398 w 1054427"/>
              <a:gd name="connsiteY23" fmla="*/ 155813 h 987971"/>
              <a:gd name="connsiteX24" fmla="*/ 333075 w 1054427"/>
              <a:gd name="connsiteY24" fmla="*/ 71380 h 987971"/>
              <a:gd name="connsiteX25" fmla="*/ 418288 w 1054427"/>
              <a:gd name="connsiteY25" fmla="*/ 21987 h 987971"/>
              <a:gd name="connsiteX26" fmla="*/ 534294 w 1054427"/>
              <a:gd name="connsiteY26" fmla="*/ 787 h 987971"/>
              <a:gd name="connsiteX0" fmla="*/ 534294 w 1054427"/>
              <a:gd name="connsiteY0" fmla="*/ 787 h 987971"/>
              <a:gd name="connsiteX1" fmla="*/ 707136 w 1054427"/>
              <a:gd name="connsiteY1" fmla="*/ 13547 h 987971"/>
              <a:gd name="connsiteX2" fmla="*/ 791334 w 1054427"/>
              <a:gd name="connsiteY2" fmla="*/ 55153 h 987971"/>
              <a:gd name="connsiteX3" fmla="*/ 813831 w 1054427"/>
              <a:gd name="connsiteY3" fmla="*/ 79204 h 987971"/>
              <a:gd name="connsiteX4" fmla="*/ 802062 w 1054427"/>
              <a:gd name="connsiteY4" fmla="*/ 104808 h 987971"/>
              <a:gd name="connsiteX5" fmla="*/ 763009 w 1054427"/>
              <a:gd name="connsiteY5" fmla="*/ 157679 h 987971"/>
              <a:gd name="connsiteX6" fmla="*/ 801399 w 1054427"/>
              <a:gd name="connsiteY6" fmla="*/ 230680 h 987971"/>
              <a:gd name="connsiteX7" fmla="*/ 959535 w 1054427"/>
              <a:gd name="connsiteY7" fmla="*/ 265494 h 987971"/>
              <a:gd name="connsiteX8" fmla="*/ 1038603 w 1054427"/>
              <a:gd name="connsiteY8" fmla="*/ 207470 h 987971"/>
              <a:gd name="connsiteX9" fmla="*/ 1054427 w 1054427"/>
              <a:gd name="connsiteY9" fmla="*/ 169975 h 987971"/>
              <a:gd name="connsiteX10" fmla="*/ 1053374 w 1054427"/>
              <a:gd name="connsiteY10" fmla="*/ 910118 h 987971"/>
              <a:gd name="connsiteX11" fmla="*/ 777370 w 1054427"/>
              <a:gd name="connsiteY11" fmla="*/ 975294 h 987971"/>
              <a:gd name="connsiteX12" fmla="*/ 524793 w 1054427"/>
              <a:gd name="connsiteY12" fmla="*/ 832564 h 987971"/>
              <a:gd name="connsiteX13" fmla="*/ 332541 w 1054427"/>
              <a:gd name="connsiteY13" fmla="*/ 840064 h 987971"/>
              <a:gd name="connsiteX14" fmla="*/ 281238 w 1054427"/>
              <a:gd name="connsiteY14" fmla="*/ 910959 h 987971"/>
              <a:gd name="connsiteX15" fmla="*/ 218658 w 1054427"/>
              <a:gd name="connsiteY15" fmla="*/ 972769 h 987971"/>
              <a:gd name="connsiteX16" fmla="*/ 60575 w 1054427"/>
              <a:gd name="connsiteY16" fmla="*/ 943558 h 987971"/>
              <a:gd name="connsiteX17" fmla="*/ 0 w 1054427"/>
              <a:gd name="connsiteY17" fmla="*/ 917197 h 987971"/>
              <a:gd name="connsiteX18" fmla="*/ 3822 w 1054427"/>
              <a:gd name="connsiteY18" fmla="*/ 245140 h 987971"/>
              <a:gd name="connsiteX19" fmla="*/ 61384 w 1054427"/>
              <a:gd name="connsiteY19" fmla="*/ 290759 h 987971"/>
              <a:gd name="connsiteX20" fmla="*/ 150611 w 1054427"/>
              <a:gd name="connsiteY20" fmla="*/ 327737 h 987971"/>
              <a:gd name="connsiteX21" fmla="*/ 406061 w 1054427"/>
              <a:gd name="connsiteY21" fmla="*/ 319297 h 987971"/>
              <a:gd name="connsiteX22" fmla="*/ 419530 w 1054427"/>
              <a:gd name="connsiteY22" fmla="*/ 234692 h 987971"/>
              <a:gd name="connsiteX23" fmla="*/ 319398 w 1054427"/>
              <a:gd name="connsiteY23" fmla="*/ 155813 h 987971"/>
              <a:gd name="connsiteX24" fmla="*/ 333075 w 1054427"/>
              <a:gd name="connsiteY24" fmla="*/ 71380 h 987971"/>
              <a:gd name="connsiteX25" fmla="*/ 418288 w 1054427"/>
              <a:gd name="connsiteY25" fmla="*/ 21987 h 987971"/>
              <a:gd name="connsiteX26" fmla="*/ 534294 w 1054427"/>
              <a:gd name="connsiteY26" fmla="*/ 787 h 987971"/>
              <a:gd name="connsiteX0" fmla="*/ 534294 w 1054427"/>
              <a:gd name="connsiteY0" fmla="*/ 731 h 987915"/>
              <a:gd name="connsiteX1" fmla="*/ 707136 w 1054427"/>
              <a:gd name="connsiteY1" fmla="*/ 13491 h 987915"/>
              <a:gd name="connsiteX2" fmla="*/ 787656 w 1054427"/>
              <a:gd name="connsiteY2" fmla="*/ 50047 h 987915"/>
              <a:gd name="connsiteX3" fmla="*/ 813831 w 1054427"/>
              <a:gd name="connsiteY3" fmla="*/ 79148 h 987915"/>
              <a:gd name="connsiteX4" fmla="*/ 802062 w 1054427"/>
              <a:gd name="connsiteY4" fmla="*/ 104752 h 987915"/>
              <a:gd name="connsiteX5" fmla="*/ 763009 w 1054427"/>
              <a:gd name="connsiteY5" fmla="*/ 157623 h 987915"/>
              <a:gd name="connsiteX6" fmla="*/ 801399 w 1054427"/>
              <a:gd name="connsiteY6" fmla="*/ 230624 h 987915"/>
              <a:gd name="connsiteX7" fmla="*/ 959535 w 1054427"/>
              <a:gd name="connsiteY7" fmla="*/ 265438 h 987915"/>
              <a:gd name="connsiteX8" fmla="*/ 1038603 w 1054427"/>
              <a:gd name="connsiteY8" fmla="*/ 207414 h 987915"/>
              <a:gd name="connsiteX9" fmla="*/ 1054427 w 1054427"/>
              <a:gd name="connsiteY9" fmla="*/ 169919 h 987915"/>
              <a:gd name="connsiteX10" fmla="*/ 1053374 w 1054427"/>
              <a:gd name="connsiteY10" fmla="*/ 910062 h 987915"/>
              <a:gd name="connsiteX11" fmla="*/ 777370 w 1054427"/>
              <a:gd name="connsiteY11" fmla="*/ 975238 h 987915"/>
              <a:gd name="connsiteX12" fmla="*/ 524793 w 1054427"/>
              <a:gd name="connsiteY12" fmla="*/ 832508 h 987915"/>
              <a:gd name="connsiteX13" fmla="*/ 332541 w 1054427"/>
              <a:gd name="connsiteY13" fmla="*/ 840008 h 987915"/>
              <a:gd name="connsiteX14" fmla="*/ 281238 w 1054427"/>
              <a:gd name="connsiteY14" fmla="*/ 910903 h 987915"/>
              <a:gd name="connsiteX15" fmla="*/ 218658 w 1054427"/>
              <a:gd name="connsiteY15" fmla="*/ 972713 h 987915"/>
              <a:gd name="connsiteX16" fmla="*/ 60575 w 1054427"/>
              <a:gd name="connsiteY16" fmla="*/ 943502 h 987915"/>
              <a:gd name="connsiteX17" fmla="*/ 0 w 1054427"/>
              <a:gd name="connsiteY17" fmla="*/ 917141 h 987915"/>
              <a:gd name="connsiteX18" fmla="*/ 3822 w 1054427"/>
              <a:gd name="connsiteY18" fmla="*/ 245084 h 987915"/>
              <a:gd name="connsiteX19" fmla="*/ 61384 w 1054427"/>
              <a:gd name="connsiteY19" fmla="*/ 290703 h 987915"/>
              <a:gd name="connsiteX20" fmla="*/ 150611 w 1054427"/>
              <a:gd name="connsiteY20" fmla="*/ 327681 h 987915"/>
              <a:gd name="connsiteX21" fmla="*/ 406061 w 1054427"/>
              <a:gd name="connsiteY21" fmla="*/ 319241 h 987915"/>
              <a:gd name="connsiteX22" fmla="*/ 419530 w 1054427"/>
              <a:gd name="connsiteY22" fmla="*/ 234636 h 987915"/>
              <a:gd name="connsiteX23" fmla="*/ 319398 w 1054427"/>
              <a:gd name="connsiteY23" fmla="*/ 155757 h 987915"/>
              <a:gd name="connsiteX24" fmla="*/ 333075 w 1054427"/>
              <a:gd name="connsiteY24" fmla="*/ 71324 h 987915"/>
              <a:gd name="connsiteX25" fmla="*/ 418288 w 1054427"/>
              <a:gd name="connsiteY25" fmla="*/ 21931 h 987915"/>
              <a:gd name="connsiteX26" fmla="*/ 534294 w 1054427"/>
              <a:gd name="connsiteY26" fmla="*/ 731 h 987915"/>
              <a:gd name="connsiteX0" fmla="*/ 534294 w 1054427"/>
              <a:gd name="connsiteY0" fmla="*/ 731 h 987915"/>
              <a:gd name="connsiteX1" fmla="*/ 707136 w 1054427"/>
              <a:gd name="connsiteY1" fmla="*/ 13491 h 987915"/>
              <a:gd name="connsiteX2" fmla="*/ 787656 w 1054427"/>
              <a:gd name="connsiteY2" fmla="*/ 50047 h 987915"/>
              <a:gd name="connsiteX3" fmla="*/ 813831 w 1054427"/>
              <a:gd name="connsiteY3" fmla="*/ 79148 h 987915"/>
              <a:gd name="connsiteX4" fmla="*/ 802062 w 1054427"/>
              <a:gd name="connsiteY4" fmla="*/ 104752 h 987915"/>
              <a:gd name="connsiteX5" fmla="*/ 763009 w 1054427"/>
              <a:gd name="connsiteY5" fmla="*/ 157623 h 987915"/>
              <a:gd name="connsiteX6" fmla="*/ 801399 w 1054427"/>
              <a:gd name="connsiteY6" fmla="*/ 230624 h 987915"/>
              <a:gd name="connsiteX7" fmla="*/ 959535 w 1054427"/>
              <a:gd name="connsiteY7" fmla="*/ 265438 h 987915"/>
              <a:gd name="connsiteX8" fmla="*/ 1038603 w 1054427"/>
              <a:gd name="connsiteY8" fmla="*/ 207414 h 987915"/>
              <a:gd name="connsiteX9" fmla="*/ 1054427 w 1054427"/>
              <a:gd name="connsiteY9" fmla="*/ 169919 h 987915"/>
              <a:gd name="connsiteX10" fmla="*/ 1053374 w 1054427"/>
              <a:gd name="connsiteY10" fmla="*/ 910062 h 987915"/>
              <a:gd name="connsiteX11" fmla="*/ 777370 w 1054427"/>
              <a:gd name="connsiteY11" fmla="*/ 975238 h 987915"/>
              <a:gd name="connsiteX12" fmla="*/ 524793 w 1054427"/>
              <a:gd name="connsiteY12" fmla="*/ 832508 h 987915"/>
              <a:gd name="connsiteX13" fmla="*/ 332541 w 1054427"/>
              <a:gd name="connsiteY13" fmla="*/ 840008 h 987915"/>
              <a:gd name="connsiteX14" fmla="*/ 281238 w 1054427"/>
              <a:gd name="connsiteY14" fmla="*/ 910903 h 987915"/>
              <a:gd name="connsiteX15" fmla="*/ 218658 w 1054427"/>
              <a:gd name="connsiteY15" fmla="*/ 972713 h 987915"/>
              <a:gd name="connsiteX16" fmla="*/ 60575 w 1054427"/>
              <a:gd name="connsiteY16" fmla="*/ 943502 h 987915"/>
              <a:gd name="connsiteX17" fmla="*/ 0 w 1054427"/>
              <a:gd name="connsiteY17" fmla="*/ 917141 h 987915"/>
              <a:gd name="connsiteX18" fmla="*/ 3822 w 1054427"/>
              <a:gd name="connsiteY18" fmla="*/ 245084 h 987915"/>
              <a:gd name="connsiteX19" fmla="*/ 61384 w 1054427"/>
              <a:gd name="connsiteY19" fmla="*/ 290703 h 987915"/>
              <a:gd name="connsiteX20" fmla="*/ 150611 w 1054427"/>
              <a:gd name="connsiteY20" fmla="*/ 327681 h 987915"/>
              <a:gd name="connsiteX21" fmla="*/ 406061 w 1054427"/>
              <a:gd name="connsiteY21" fmla="*/ 319241 h 987915"/>
              <a:gd name="connsiteX22" fmla="*/ 419530 w 1054427"/>
              <a:gd name="connsiteY22" fmla="*/ 234636 h 987915"/>
              <a:gd name="connsiteX23" fmla="*/ 319398 w 1054427"/>
              <a:gd name="connsiteY23" fmla="*/ 155757 h 987915"/>
              <a:gd name="connsiteX24" fmla="*/ 333075 w 1054427"/>
              <a:gd name="connsiteY24" fmla="*/ 71324 h 987915"/>
              <a:gd name="connsiteX25" fmla="*/ 418288 w 1054427"/>
              <a:gd name="connsiteY25" fmla="*/ 21931 h 987915"/>
              <a:gd name="connsiteX26" fmla="*/ 534294 w 1054427"/>
              <a:gd name="connsiteY26" fmla="*/ 731 h 987915"/>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2062 w 1054427"/>
              <a:gd name="connsiteY4" fmla="*/ 104764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2062 w 1054427"/>
              <a:gd name="connsiteY4" fmla="*/ 104764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0223 w 1054427"/>
              <a:gd name="connsiteY4" fmla="*/ 111076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0223 w 1054427"/>
              <a:gd name="connsiteY4" fmla="*/ 111076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4706 w 1054427"/>
              <a:gd name="connsiteY4" fmla="*/ 122438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681 h 987865"/>
              <a:gd name="connsiteX1" fmla="*/ 707136 w 1054427"/>
              <a:gd name="connsiteY1" fmla="*/ 13441 h 987865"/>
              <a:gd name="connsiteX2" fmla="*/ 791335 w 1054427"/>
              <a:gd name="connsiteY2" fmla="*/ 44947 h 987865"/>
              <a:gd name="connsiteX3" fmla="*/ 813831 w 1054427"/>
              <a:gd name="connsiteY3" fmla="*/ 79098 h 987865"/>
              <a:gd name="connsiteX4" fmla="*/ 796545 w 1054427"/>
              <a:gd name="connsiteY4" fmla="*/ 117327 h 987865"/>
              <a:gd name="connsiteX5" fmla="*/ 763009 w 1054427"/>
              <a:gd name="connsiteY5" fmla="*/ 157573 h 987865"/>
              <a:gd name="connsiteX6" fmla="*/ 801399 w 1054427"/>
              <a:gd name="connsiteY6" fmla="*/ 230574 h 987865"/>
              <a:gd name="connsiteX7" fmla="*/ 959535 w 1054427"/>
              <a:gd name="connsiteY7" fmla="*/ 265388 h 987865"/>
              <a:gd name="connsiteX8" fmla="*/ 1038603 w 1054427"/>
              <a:gd name="connsiteY8" fmla="*/ 207364 h 987865"/>
              <a:gd name="connsiteX9" fmla="*/ 1054427 w 1054427"/>
              <a:gd name="connsiteY9" fmla="*/ 169869 h 987865"/>
              <a:gd name="connsiteX10" fmla="*/ 1053374 w 1054427"/>
              <a:gd name="connsiteY10" fmla="*/ 910012 h 987865"/>
              <a:gd name="connsiteX11" fmla="*/ 777370 w 1054427"/>
              <a:gd name="connsiteY11" fmla="*/ 975188 h 987865"/>
              <a:gd name="connsiteX12" fmla="*/ 524793 w 1054427"/>
              <a:gd name="connsiteY12" fmla="*/ 832458 h 987865"/>
              <a:gd name="connsiteX13" fmla="*/ 332541 w 1054427"/>
              <a:gd name="connsiteY13" fmla="*/ 839958 h 987865"/>
              <a:gd name="connsiteX14" fmla="*/ 281238 w 1054427"/>
              <a:gd name="connsiteY14" fmla="*/ 910853 h 987865"/>
              <a:gd name="connsiteX15" fmla="*/ 218658 w 1054427"/>
              <a:gd name="connsiteY15" fmla="*/ 972663 h 987865"/>
              <a:gd name="connsiteX16" fmla="*/ 60575 w 1054427"/>
              <a:gd name="connsiteY16" fmla="*/ 943452 h 987865"/>
              <a:gd name="connsiteX17" fmla="*/ 0 w 1054427"/>
              <a:gd name="connsiteY17" fmla="*/ 917091 h 987865"/>
              <a:gd name="connsiteX18" fmla="*/ 3822 w 1054427"/>
              <a:gd name="connsiteY18" fmla="*/ 245034 h 987865"/>
              <a:gd name="connsiteX19" fmla="*/ 61384 w 1054427"/>
              <a:gd name="connsiteY19" fmla="*/ 290653 h 987865"/>
              <a:gd name="connsiteX20" fmla="*/ 150611 w 1054427"/>
              <a:gd name="connsiteY20" fmla="*/ 327631 h 987865"/>
              <a:gd name="connsiteX21" fmla="*/ 406061 w 1054427"/>
              <a:gd name="connsiteY21" fmla="*/ 319191 h 987865"/>
              <a:gd name="connsiteX22" fmla="*/ 419530 w 1054427"/>
              <a:gd name="connsiteY22" fmla="*/ 234586 h 987865"/>
              <a:gd name="connsiteX23" fmla="*/ 319398 w 1054427"/>
              <a:gd name="connsiteY23" fmla="*/ 155707 h 987865"/>
              <a:gd name="connsiteX24" fmla="*/ 333075 w 1054427"/>
              <a:gd name="connsiteY24" fmla="*/ 71274 h 987865"/>
              <a:gd name="connsiteX25" fmla="*/ 418288 w 1054427"/>
              <a:gd name="connsiteY25" fmla="*/ 21881 h 987865"/>
              <a:gd name="connsiteX26" fmla="*/ 534294 w 1054427"/>
              <a:gd name="connsiteY26" fmla="*/ 681 h 987865"/>
              <a:gd name="connsiteX0" fmla="*/ 534294 w 1054427"/>
              <a:gd name="connsiteY0" fmla="*/ 589 h 987773"/>
              <a:gd name="connsiteX1" fmla="*/ 707136 w 1054427"/>
              <a:gd name="connsiteY1" fmla="*/ 13349 h 987773"/>
              <a:gd name="connsiteX2" fmla="*/ 792255 w 1054427"/>
              <a:gd name="connsiteY2" fmla="*/ 33492 h 987773"/>
              <a:gd name="connsiteX3" fmla="*/ 813831 w 1054427"/>
              <a:gd name="connsiteY3" fmla="*/ 79006 h 987773"/>
              <a:gd name="connsiteX4" fmla="*/ 796545 w 1054427"/>
              <a:gd name="connsiteY4" fmla="*/ 117235 h 987773"/>
              <a:gd name="connsiteX5" fmla="*/ 763009 w 1054427"/>
              <a:gd name="connsiteY5" fmla="*/ 157481 h 987773"/>
              <a:gd name="connsiteX6" fmla="*/ 801399 w 1054427"/>
              <a:gd name="connsiteY6" fmla="*/ 230482 h 987773"/>
              <a:gd name="connsiteX7" fmla="*/ 959535 w 1054427"/>
              <a:gd name="connsiteY7" fmla="*/ 265296 h 987773"/>
              <a:gd name="connsiteX8" fmla="*/ 1038603 w 1054427"/>
              <a:gd name="connsiteY8" fmla="*/ 207272 h 987773"/>
              <a:gd name="connsiteX9" fmla="*/ 1054427 w 1054427"/>
              <a:gd name="connsiteY9" fmla="*/ 169777 h 987773"/>
              <a:gd name="connsiteX10" fmla="*/ 1053374 w 1054427"/>
              <a:gd name="connsiteY10" fmla="*/ 909920 h 987773"/>
              <a:gd name="connsiteX11" fmla="*/ 777370 w 1054427"/>
              <a:gd name="connsiteY11" fmla="*/ 975096 h 987773"/>
              <a:gd name="connsiteX12" fmla="*/ 524793 w 1054427"/>
              <a:gd name="connsiteY12" fmla="*/ 832366 h 987773"/>
              <a:gd name="connsiteX13" fmla="*/ 332541 w 1054427"/>
              <a:gd name="connsiteY13" fmla="*/ 839866 h 987773"/>
              <a:gd name="connsiteX14" fmla="*/ 281238 w 1054427"/>
              <a:gd name="connsiteY14" fmla="*/ 910761 h 987773"/>
              <a:gd name="connsiteX15" fmla="*/ 218658 w 1054427"/>
              <a:gd name="connsiteY15" fmla="*/ 972571 h 987773"/>
              <a:gd name="connsiteX16" fmla="*/ 60575 w 1054427"/>
              <a:gd name="connsiteY16" fmla="*/ 943360 h 987773"/>
              <a:gd name="connsiteX17" fmla="*/ 0 w 1054427"/>
              <a:gd name="connsiteY17" fmla="*/ 916999 h 987773"/>
              <a:gd name="connsiteX18" fmla="*/ 3822 w 1054427"/>
              <a:gd name="connsiteY18" fmla="*/ 244942 h 987773"/>
              <a:gd name="connsiteX19" fmla="*/ 61384 w 1054427"/>
              <a:gd name="connsiteY19" fmla="*/ 290561 h 987773"/>
              <a:gd name="connsiteX20" fmla="*/ 150611 w 1054427"/>
              <a:gd name="connsiteY20" fmla="*/ 327539 h 987773"/>
              <a:gd name="connsiteX21" fmla="*/ 406061 w 1054427"/>
              <a:gd name="connsiteY21" fmla="*/ 319099 h 987773"/>
              <a:gd name="connsiteX22" fmla="*/ 419530 w 1054427"/>
              <a:gd name="connsiteY22" fmla="*/ 234494 h 987773"/>
              <a:gd name="connsiteX23" fmla="*/ 319398 w 1054427"/>
              <a:gd name="connsiteY23" fmla="*/ 155615 h 987773"/>
              <a:gd name="connsiteX24" fmla="*/ 333075 w 1054427"/>
              <a:gd name="connsiteY24" fmla="*/ 71182 h 987773"/>
              <a:gd name="connsiteX25" fmla="*/ 418288 w 1054427"/>
              <a:gd name="connsiteY25" fmla="*/ 21789 h 987773"/>
              <a:gd name="connsiteX26" fmla="*/ 534294 w 1054427"/>
              <a:gd name="connsiteY26" fmla="*/ 589 h 987773"/>
              <a:gd name="connsiteX0" fmla="*/ 534294 w 1054427"/>
              <a:gd name="connsiteY0" fmla="*/ 0 h 987184"/>
              <a:gd name="connsiteX1" fmla="*/ 707136 w 1054427"/>
              <a:gd name="connsiteY1" fmla="*/ 12760 h 987184"/>
              <a:gd name="connsiteX2" fmla="*/ 786737 w 1054427"/>
              <a:gd name="connsiteY2" fmla="*/ 202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8576 w 1054427"/>
              <a:gd name="connsiteY2" fmla="*/ 2532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8576 w 1054427"/>
              <a:gd name="connsiteY2" fmla="*/ 2532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3684 h 990868"/>
              <a:gd name="connsiteX1" fmla="*/ 687824 w 1054427"/>
              <a:gd name="connsiteY1" fmla="*/ 1295 h 990868"/>
              <a:gd name="connsiteX2" fmla="*/ 786737 w 1054427"/>
              <a:gd name="connsiteY2" fmla="*/ 34063 h 990868"/>
              <a:gd name="connsiteX3" fmla="*/ 813831 w 1054427"/>
              <a:gd name="connsiteY3" fmla="*/ 82101 h 990868"/>
              <a:gd name="connsiteX4" fmla="*/ 796545 w 1054427"/>
              <a:gd name="connsiteY4" fmla="*/ 120330 h 990868"/>
              <a:gd name="connsiteX5" fmla="*/ 763009 w 1054427"/>
              <a:gd name="connsiteY5" fmla="*/ 160576 h 990868"/>
              <a:gd name="connsiteX6" fmla="*/ 801399 w 1054427"/>
              <a:gd name="connsiteY6" fmla="*/ 233577 h 990868"/>
              <a:gd name="connsiteX7" fmla="*/ 959535 w 1054427"/>
              <a:gd name="connsiteY7" fmla="*/ 268391 h 990868"/>
              <a:gd name="connsiteX8" fmla="*/ 1038603 w 1054427"/>
              <a:gd name="connsiteY8" fmla="*/ 210367 h 990868"/>
              <a:gd name="connsiteX9" fmla="*/ 1054427 w 1054427"/>
              <a:gd name="connsiteY9" fmla="*/ 172872 h 990868"/>
              <a:gd name="connsiteX10" fmla="*/ 1053374 w 1054427"/>
              <a:gd name="connsiteY10" fmla="*/ 913015 h 990868"/>
              <a:gd name="connsiteX11" fmla="*/ 777370 w 1054427"/>
              <a:gd name="connsiteY11" fmla="*/ 978191 h 990868"/>
              <a:gd name="connsiteX12" fmla="*/ 524793 w 1054427"/>
              <a:gd name="connsiteY12" fmla="*/ 835461 h 990868"/>
              <a:gd name="connsiteX13" fmla="*/ 332541 w 1054427"/>
              <a:gd name="connsiteY13" fmla="*/ 842961 h 990868"/>
              <a:gd name="connsiteX14" fmla="*/ 281238 w 1054427"/>
              <a:gd name="connsiteY14" fmla="*/ 913856 h 990868"/>
              <a:gd name="connsiteX15" fmla="*/ 218658 w 1054427"/>
              <a:gd name="connsiteY15" fmla="*/ 975666 h 990868"/>
              <a:gd name="connsiteX16" fmla="*/ 60575 w 1054427"/>
              <a:gd name="connsiteY16" fmla="*/ 946455 h 990868"/>
              <a:gd name="connsiteX17" fmla="*/ 0 w 1054427"/>
              <a:gd name="connsiteY17" fmla="*/ 920094 h 990868"/>
              <a:gd name="connsiteX18" fmla="*/ 3822 w 1054427"/>
              <a:gd name="connsiteY18" fmla="*/ 248037 h 990868"/>
              <a:gd name="connsiteX19" fmla="*/ 61384 w 1054427"/>
              <a:gd name="connsiteY19" fmla="*/ 293656 h 990868"/>
              <a:gd name="connsiteX20" fmla="*/ 150611 w 1054427"/>
              <a:gd name="connsiteY20" fmla="*/ 330634 h 990868"/>
              <a:gd name="connsiteX21" fmla="*/ 406061 w 1054427"/>
              <a:gd name="connsiteY21" fmla="*/ 322194 h 990868"/>
              <a:gd name="connsiteX22" fmla="*/ 419530 w 1054427"/>
              <a:gd name="connsiteY22" fmla="*/ 237589 h 990868"/>
              <a:gd name="connsiteX23" fmla="*/ 319398 w 1054427"/>
              <a:gd name="connsiteY23" fmla="*/ 158710 h 990868"/>
              <a:gd name="connsiteX24" fmla="*/ 333075 w 1054427"/>
              <a:gd name="connsiteY24" fmla="*/ 74277 h 990868"/>
              <a:gd name="connsiteX25" fmla="*/ 418288 w 1054427"/>
              <a:gd name="connsiteY25" fmla="*/ 24884 h 990868"/>
              <a:gd name="connsiteX26" fmla="*/ 534294 w 1054427"/>
              <a:gd name="connsiteY26" fmla="*/ 3684 h 990868"/>
              <a:gd name="connsiteX0" fmla="*/ 538893 w 1054427"/>
              <a:gd name="connsiteY0" fmla="*/ 0 h 993495"/>
              <a:gd name="connsiteX1" fmla="*/ 687824 w 1054427"/>
              <a:gd name="connsiteY1" fmla="*/ 3922 h 993495"/>
              <a:gd name="connsiteX2" fmla="*/ 786737 w 1054427"/>
              <a:gd name="connsiteY2" fmla="*/ 36690 h 993495"/>
              <a:gd name="connsiteX3" fmla="*/ 813831 w 1054427"/>
              <a:gd name="connsiteY3" fmla="*/ 84728 h 993495"/>
              <a:gd name="connsiteX4" fmla="*/ 796545 w 1054427"/>
              <a:gd name="connsiteY4" fmla="*/ 122957 h 993495"/>
              <a:gd name="connsiteX5" fmla="*/ 763009 w 1054427"/>
              <a:gd name="connsiteY5" fmla="*/ 163203 h 993495"/>
              <a:gd name="connsiteX6" fmla="*/ 801399 w 1054427"/>
              <a:gd name="connsiteY6" fmla="*/ 236204 h 993495"/>
              <a:gd name="connsiteX7" fmla="*/ 959535 w 1054427"/>
              <a:gd name="connsiteY7" fmla="*/ 271018 h 993495"/>
              <a:gd name="connsiteX8" fmla="*/ 1038603 w 1054427"/>
              <a:gd name="connsiteY8" fmla="*/ 212994 h 993495"/>
              <a:gd name="connsiteX9" fmla="*/ 1054427 w 1054427"/>
              <a:gd name="connsiteY9" fmla="*/ 175499 h 993495"/>
              <a:gd name="connsiteX10" fmla="*/ 1053374 w 1054427"/>
              <a:gd name="connsiteY10" fmla="*/ 915642 h 993495"/>
              <a:gd name="connsiteX11" fmla="*/ 777370 w 1054427"/>
              <a:gd name="connsiteY11" fmla="*/ 980818 h 993495"/>
              <a:gd name="connsiteX12" fmla="*/ 524793 w 1054427"/>
              <a:gd name="connsiteY12" fmla="*/ 838088 h 993495"/>
              <a:gd name="connsiteX13" fmla="*/ 332541 w 1054427"/>
              <a:gd name="connsiteY13" fmla="*/ 845588 h 993495"/>
              <a:gd name="connsiteX14" fmla="*/ 281238 w 1054427"/>
              <a:gd name="connsiteY14" fmla="*/ 916483 h 993495"/>
              <a:gd name="connsiteX15" fmla="*/ 218658 w 1054427"/>
              <a:gd name="connsiteY15" fmla="*/ 978293 h 993495"/>
              <a:gd name="connsiteX16" fmla="*/ 60575 w 1054427"/>
              <a:gd name="connsiteY16" fmla="*/ 949082 h 993495"/>
              <a:gd name="connsiteX17" fmla="*/ 0 w 1054427"/>
              <a:gd name="connsiteY17" fmla="*/ 922721 h 993495"/>
              <a:gd name="connsiteX18" fmla="*/ 3822 w 1054427"/>
              <a:gd name="connsiteY18" fmla="*/ 250664 h 993495"/>
              <a:gd name="connsiteX19" fmla="*/ 61384 w 1054427"/>
              <a:gd name="connsiteY19" fmla="*/ 296283 h 993495"/>
              <a:gd name="connsiteX20" fmla="*/ 150611 w 1054427"/>
              <a:gd name="connsiteY20" fmla="*/ 333261 h 993495"/>
              <a:gd name="connsiteX21" fmla="*/ 406061 w 1054427"/>
              <a:gd name="connsiteY21" fmla="*/ 324821 h 993495"/>
              <a:gd name="connsiteX22" fmla="*/ 419530 w 1054427"/>
              <a:gd name="connsiteY22" fmla="*/ 240216 h 993495"/>
              <a:gd name="connsiteX23" fmla="*/ 319398 w 1054427"/>
              <a:gd name="connsiteY23" fmla="*/ 161337 h 993495"/>
              <a:gd name="connsiteX24" fmla="*/ 333075 w 1054427"/>
              <a:gd name="connsiteY24" fmla="*/ 76904 h 993495"/>
              <a:gd name="connsiteX25" fmla="*/ 418288 w 1054427"/>
              <a:gd name="connsiteY25" fmla="*/ 27511 h 993495"/>
              <a:gd name="connsiteX26" fmla="*/ 538893 w 1054427"/>
              <a:gd name="connsiteY26" fmla="*/ 0 h 993495"/>
              <a:gd name="connsiteX0" fmla="*/ 538893 w 1054427"/>
              <a:gd name="connsiteY0" fmla="*/ 591 h 994086"/>
              <a:gd name="connsiteX1" fmla="*/ 687824 w 1054427"/>
              <a:gd name="connsiteY1" fmla="*/ 4513 h 994086"/>
              <a:gd name="connsiteX2" fmla="*/ 786737 w 1054427"/>
              <a:gd name="connsiteY2" fmla="*/ 37281 h 994086"/>
              <a:gd name="connsiteX3" fmla="*/ 813831 w 1054427"/>
              <a:gd name="connsiteY3" fmla="*/ 85319 h 994086"/>
              <a:gd name="connsiteX4" fmla="*/ 796545 w 1054427"/>
              <a:gd name="connsiteY4" fmla="*/ 123548 h 994086"/>
              <a:gd name="connsiteX5" fmla="*/ 763009 w 1054427"/>
              <a:gd name="connsiteY5" fmla="*/ 163794 h 994086"/>
              <a:gd name="connsiteX6" fmla="*/ 801399 w 1054427"/>
              <a:gd name="connsiteY6" fmla="*/ 236795 h 994086"/>
              <a:gd name="connsiteX7" fmla="*/ 959535 w 1054427"/>
              <a:gd name="connsiteY7" fmla="*/ 271609 h 994086"/>
              <a:gd name="connsiteX8" fmla="*/ 1038603 w 1054427"/>
              <a:gd name="connsiteY8" fmla="*/ 213585 h 994086"/>
              <a:gd name="connsiteX9" fmla="*/ 1054427 w 1054427"/>
              <a:gd name="connsiteY9" fmla="*/ 176090 h 994086"/>
              <a:gd name="connsiteX10" fmla="*/ 1053374 w 1054427"/>
              <a:gd name="connsiteY10" fmla="*/ 916233 h 994086"/>
              <a:gd name="connsiteX11" fmla="*/ 777370 w 1054427"/>
              <a:gd name="connsiteY11" fmla="*/ 981409 h 994086"/>
              <a:gd name="connsiteX12" fmla="*/ 524793 w 1054427"/>
              <a:gd name="connsiteY12" fmla="*/ 838679 h 994086"/>
              <a:gd name="connsiteX13" fmla="*/ 332541 w 1054427"/>
              <a:gd name="connsiteY13" fmla="*/ 846179 h 994086"/>
              <a:gd name="connsiteX14" fmla="*/ 281238 w 1054427"/>
              <a:gd name="connsiteY14" fmla="*/ 917074 h 994086"/>
              <a:gd name="connsiteX15" fmla="*/ 218658 w 1054427"/>
              <a:gd name="connsiteY15" fmla="*/ 978884 h 994086"/>
              <a:gd name="connsiteX16" fmla="*/ 60575 w 1054427"/>
              <a:gd name="connsiteY16" fmla="*/ 949673 h 994086"/>
              <a:gd name="connsiteX17" fmla="*/ 0 w 1054427"/>
              <a:gd name="connsiteY17" fmla="*/ 923312 h 994086"/>
              <a:gd name="connsiteX18" fmla="*/ 3822 w 1054427"/>
              <a:gd name="connsiteY18" fmla="*/ 251255 h 994086"/>
              <a:gd name="connsiteX19" fmla="*/ 61384 w 1054427"/>
              <a:gd name="connsiteY19" fmla="*/ 296874 h 994086"/>
              <a:gd name="connsiteX20" fmla="*/ 150611 w 1054427"/>
              <a:gd name="connsiteY20" fmla="*/ 333852 h 994086"/>
              <a:gd name="connsiteX21" fmla="*/ 406061 w 1054427"/>
              <a:gd name="connsiteY21" fmla="*/ 325412 h 994086"/>
              <a:gd name="connsiteX22" fmla="*/ 419530 w 1054427"/>
              <a:gd name="connsiteY22" fmla="*/ 240807 h 994086"/>
              <a:gd name="connsiteX23" fmla="*/ 319398 w 1054427"/>
              <a:gd name="connsiteY23" fmla="*/ 161928 h 994086"/>
              <a:gd name="connsiteX24" fmla="*/ 333075 w 1054427"/>
              <a:gd name="connsiteY24" fmla="*/ 77495 h 994086"/>
              <a:gd name="connsiteX25" fmla="*/ 418288 w 1054427"/>
              <a:gd name="connsiteY25" fmla="*/ 28102 h 994086"/>
              <a:gd name="connsiteX26" fmla="*/ 538893 w 1054427"/>
              <a:gd name="connsiteY26" fmla="*/ 591 h 994086"/>
              <a:gd name="connsiteX0" fmla="*/ 538893 w 1054427"/>
              <a:gd name="connsiteY0" fmla="*/ 1276 h 994771"/>
              <a:gd name="connsiteX1" fmla="*/ 687824 w 1054427"/>
              <a:gd name="connsiteY1" fmla="*/ 5198 h 994771"/>
              <a:gd name="connsiteX2" fmla="*/ 786737 w 1054427"/>
              <a:gd name="connsiteY2" fmla="*/ 37966 h 994771"/>
              <a:gd name="connsiteX3" fmla="*/ 813831 w 1054427"/>
              <a:gd name="connsiteY3" fmla="*/ 86004 h 994771"/>
              <a:gd name="connsiteX4" fmla="*/ 796545 w 1054427"/>
              <a:gd name="connsiteY4" fmla="*/ 124233 h 994771"/>
              <a:gd name="connsiteX5" fmla="*/ 763009 w 1054427"/>
              <a:gd name="connsiteY5" fmla="*/ 164479 h 994771"/>
              <a:gd name="connsiteX6" fmla="*/ 801399 w 1054427"/>
              <a:gd name="connsiteY6" fmla="*/ 237480 h 994771"/>
              <a:gd name="connsiteX7" fmla="*/ 959535 w 1054427"/>
              <a:gd name="connsiteY7" fmla="*/ 272294 h 994771"/>
              <a:gd name="connsiteX8" fmla="*/ 1038603 w 1054427"/>
              <a:gd name="connsiteY8" fmla="*/ 214270 h 994771"/>
              <a:gd name="connsiteX9" fmla="*/ 1054427 w 1054427"/>
              <a:gd name="connsiteY9" fmla="*/ 176775 h 994771"/>
              <a:gd name="connsiteX10" fmla="*/ 1053374 w 1054427"/>
              <a:gd name="connsiteY10" fmla="*/ 916918 h 994771"/>
              <a:gd name="connsiteX11" fmla="*/ 777370 w 1054427"/>
              <a:gd name="connsiteY11" fmla="*/ 982094 h 994771"/>
              <a:gd name="connsiteX12" fmla="*/ 524793 w 1054427"/>
              <a:gd name="connsiteY12" fmla="*/ 839364 h 994771"/>
              <a:gd name="connsiteX13" fmla="*/ 332541 w 1054427"/>
              <a:gd name="connsiteY13" fmla="*/ 846864 h 994771"/>
              <a:gd name="connsiteX14" fmla="*/ 281238 w 1054427"/>
              <a:gd name="connsiteY14" fmla="*/ 917759 h 994771"/>
              <a:gd name="connsiteX15" fmla="*/ 218658 w 1054427"/>
              <a:gd name="connsiteY15" fmla="*/ 979569 h 994771"/>
              <a:gd name="connsiteX16" fmla="*/ 60575 w 1054427"/>
              <a:gd name="connsiteY16" fmla="*/ 950358 h 994771"/>
              <a:gd name="connsiteX17" fmla="*/ 0 w 1054427"/>
              <a:gd name="connsiteY17" fmla="*/ 923997 h 994771"/>
              <a:gd name="connsiteX18" fmla="*/ 3822 w 1054427"/>
              <a:gd name="connsiteY18" fmla="*/ 251940 h 994771"/>
              <a:gd name="connsiteX19" fmla="*/ 61384 w 1054427"/>
              <a:gd name="connsiteY19" fmla="*/ 297559 h 994771"/>
              <a:gd name="connsiteX20" fmla="*/ 150611 w 1054427"/>
              <a:gd name="connsiteY20" fmla="*/ 334537 h 994771"/>
              <a:gd name="connsiteX21" fmla="*/ 406061 w 1054427"/>
              <a:gd name="connsiteY21" fmla="*/ 326097 h 994771"/>
              <a:gd name="connsiteX22" fmla="*/ 419530 w 1054427"/>
              <a:gd name="connsiteY22" fmla="*/ 241492 h 994771"/>
              <a:gd name="connsiteX23" fmla="*/ 319398 w 1054427"/>
              <a:gd name="connsiteY23" fmla="*/ 162613 h 994771"/>
              <a:gd name="connsiteX24" fmla="*/ 333075 w 1054427"/>
              <a:gd name="connsiteY24" fmla="*/ 78180 h 994771"/>
              <a:gd name="connsiteX25" fmla="*/ 418288 w 1054427"/>
              <a:gd name="connsiteY25" fmla="*/ 28787 h 994771"/>
              <a:gd name="connsiteX26" fmla="*/ 538893 w 1054427"/>
              <a:gd name="connsiteY26" fmla="*/ 1276 h 994771"/>
              <a:gd name="connsiteX0" fmla="*/ 538893 w 1054427"/>
              <a:gd name="connsiteY0" fmla="*/ 1276 h 994771"/>
              <a:gd name="connsiteX1" fmla="*/ 687824 w 1054427"/>
              <a:gd name="connsiteY1" fmla="*/ 5198 h 994771"/>
              <a:gd name="connsiteX2" fmla="*/ 786737 w 1054427"/>
              <a:gd name="connsiteY2" fmla="*/ 37966 h 994771"/>
              <a:gd name="connsiteX3" fmla="*/ 813831 w 1054427"/>
              <a:gd name="connsiteY3" fmla="*/ 86004 h 994771"/>
              <a:gd name="connsiteX4" fmla="*/ 796545 w 1054427"/>
              <a:gd name="connsiteY4" fmla="*/ 124233 h 994771"/>
              <a:gd name="connsiteX5" fmla="*/ 763009 w 1054427"/>
              <a:gd name="connsiteY5" fmla="*/ 164479 h 994771"/>
              <a:gd name="connsiteX6" fmla="*/ 801399 w 1054427"/>
              <a:gd name="connsiteY6" fmla="*/ 237480 h 994771"/>
              <a:gd name="connsiteX7" fmla="*/ 959535 w 1054427"/>
              <a:gd name="connsiteY7" fmla="*/ 272294 h 994771"/>
              <a:gd name="connsiteX8" fmla="*/ 1038603 w 1054427"/>
              <a:gd name="connsiteY8" fmla="*/ 214270 h 994771"/>
              <a:gd name="connsiteX9" fmla="*/ 1054427 w 1054427"/>
              <a:gd name="connsiteY9" fmla="*/ 176775 h 994771"/>
              <a:gd name="connsiteX10" fmla="*/ 1053374 w 1054427"/>
              <a:gd name="connsiteY10" fmla="*/ 916918 h 994771"/>
              <a:gd name="connsiteX11" fmla="*/ 777370 w 1054427"/>
              <a:gd name="connsiteY11" fmla="*/ 982094 h 994771"/>
              <a:gd name="connsiteX12" fmla="*/ 524793 w 1054427"/>
              <a:gd name="connsiteY12" fmla="*/ 839364 h 994771"/>
              <a:gd name="connsiteX13" fmla="*/ 332541 w 1054427"/>
              <a:gd name="connsiteY13" fmla="*/ 846864 h 994771"/>
              <a:gd name="connsiteX14" fmla="*/ 281238 w 1054427"/>
              <a:gd name="connsiteY14" fmla="*/ 917759 h 994771"/>
              <a:gd name="connsiteX15" fmla="*/ 218658 w 1054427"/>
              <a:gd name="connsiteY15" fmla="*/ 979569 h 994771"/>
              <a:gd name="connsiteX16" fmla="*/ 60575 w 1054427"/>
              <a:gd name="connsiteY16" fmla="*/ 950358 h 994771"/>
              <a:gd name="connsiteX17" fmla="*/ 0 w 1054427"/>
              <a:gd name="connsiteY17" fmla="*/ 923997 h 994771"/>
              <a:gd name="connsiteX18" fmla="*/ 3822 w 1054427"/>
              <a:gd name="connsiteY18" fmla="*/ 251940 h 994771"/>
              <a:gd name="connsiteX19" fmla="*/ 61384 w 1054427"/>
              <a:gd name="connsiteY19" fmla="*/ 297559 h 994771"/>
              <a:gd name="connsiteX20" fmla="*/ 150611 w 1054427"/>
              <a:gd name="connsiteY20" fmla="*/ 334537 h 994771"/>
              <a:gd name="connsiteX21" fmla="*/ 406061 w 1054427"/>
              <a:gd name="connsiteY21" fmla="*/ 326097 h 994771"/>
              <a:gd name="connsiteX22" fmla="*/ 419530 w 1054427"/>
              <a:gd name="connsiteY22" fmla="*/ 241492 h 994771"/>
              <a:gd name="connsiteX23" fmla="*/ 319398 w 1054427"/>
              <a:gd name="connsiteY23" fmla="*/ 162613 h 994771"/>
              <a:gd name="connsiteX24" fmla="*/ 333075 w 1054427"/>
              <a:gd name="connsiteY24" fmla="*/ 78180 h 994771"/>
              <a:gd name="connsiteX25" fmla="*/ 418288 w 1054427"/>
              <a:gd name="connsiteY25" fmla="*/ 28787 h 994771"/>
              <a:gd name="connsiteX26" fmla="*/ 538893 w 1054427"/>
              <a:gd name="connsiteY26" fmla="*/ 1276 h 994771"/>
              <a:gd name="connsiteX0" fmla="*/ 538893 w 1054427"/>
              <a:gd name="connsiteY0" fmla="*/ 1276 h 994771"/>
              <a:gd name="connsiteX1" fmla="*/ 687824 w 1054427"/>
              <a:gd name="connsiteY1" fmla="*/ 5198 h 994771"/>
              <a:gd name="connsiteX2" fmla="*/ 727573 w 1054427"/>
              <a:gd name="connsiteY2" fmla="*/ 13560 h 994771"/>
              <a:gd name="connsiteX3" fmla="*/ 786737 w 1054427"/>
              <a:gd name="connsiteY3" fmla="*/ 37966 h 994771"/>
              <a:gd name="connsiteX4" fmla="*/ 813831 w 1054427"/>
              <a:gd name="connsiteY4" fmla="*/ 86004 h 994771"/>
              <a:gd name="connsiteX5" fmla="*/ 796545 w 1054427"/>
              <a:gd name="connsiteY5" fmla="*/ 124233 h 994771"/>
              <a:gd name="connsiteX6" fmla="*/ 763009 w 1054427"/>
              <a:gd name="connsiteY6" fmla="*/ 164479 h 994771"/>
              <a:gd name="connsiteX7" fmla="*/ 801399 w 1054427"/>
              <a:gd name="connsiteY7" fmla="*/ 237480 h 994771"/>
              <a:gd name="connsiteX8" fmla="*/ 959535 w 1054427"/>
              <a:gd name="connsiteY8" fmla="*/ 272294 h 994771"/>
              <a:gd name="connsiteX9" fmla="*/ 1038603 w 1054427"/>
              <a:gd name="connsiteY9" fmla="*/ 214270 h 994771"/>
              <a:gd name="connsiteX10" fmla="*/ 1054427 w 1054427"/>
              <a:gd name="connsiteY10" fmla="*/ 176775 h 994771"/>
              <a:gd name="connsiteX11" fmla="*/ 1053374 w 1054427"/>
              <a:gd name="connsiteY11" fmla="*/ 916918 h 994771"/>
              <a:gd name="connsiteX12" fmla="*/ 777370 w 1054427"/>
              <a:gd name="connsiteY12" fmla="*/ 982094 h 994771"/>
              <a:gd name="connsiteX13" fmla="*/ 524793 w 1054427"/>
              <a:gd name="connsiteY13" fmla="*/ 839364 h 994771"/>
              <a:gd name="connsiteX14" fmla="*/ 332541 w 1054427"/>
              <a:gd name="connsiteY14" fmla="*/ 846864 h 994771"/>
              <a:gd name="connsiteX15" fmla="*/ 281238 w 1054427"/>
              <a:gd name="connsiteY15" fmla="*/ 917759 h 994771"/>
              <a:gd name="connsiteX16" fmla="*/ 218658 w 1054427"/>
              <a:gd name="connsiteY16" fmla="*/ 979569 h 994771"/>
              <a:gd name="connsiteX17" fmla="*/ 60575 w 1054427"/>
              <a:gd name="connsiteY17" fmla="*/ 950358 h 994771"/>
              <a:gd name="connsiteX18" fmla="*/ 0 w 1054427"/>
              <a:gd name="connsiteY18" fmla="*/ 923997 h 994771"/>
              <a:gd name="connsiteX19" fmla="*/ 3822 w 1054427"/>
              <a:gd name="connsiteY19" fmla="*/ 251940 h 994771"/>
              <a:gd name="connsiteX20" fmla="*/ 61384 w 1054427"/>
              <a:gd name="connsiteY20" fmla="*/ 297559 h 994771"/>
              <a:gd name="connsiteX21" fmla="*/ 150611 w 1054427"/>
              <a:gd name="connsiteY21" fmla="*/ 334537 h 994771"/>
              <a:gd name="connsiteX22" fmla="*/ 406061 w 1054427"/>
              <a:gd name="connsiteY22" fmla="*/ 326097 h 994771"/>
              <a:gd name="connsiteX23" fmla="*/ 419530 w 1054427"/>
              <a:gd name="connsiteY23" fmla="*/ 241492 h 994771"/>
              <a:gd name="connsiteX24" fmla="*/ 319398 w 1054427"/>
              <a:gd name="connsiteY24" fmla="*/ 162613 h 994771"/>
              <a:gd name="connsiteX25" fmla="*/ 333075 w 1054427"/>
              <a:gd name="connsiteY25" fmla="*/ 78180 h 994771"/>
              <a:gd name="connsiteX26" fmla="*/ 418288 w 1054427"/>
              <a:gd name="connsiteY26" fmla="*/ 28787 h 994771"/>
              <a:gd name="connsiteX27" fmla="*/ 538893 w 1054427"/>
              <a:gd name="connsiteY27" fmla="*/ 1276 h 994771"/>
              <a:gd name="connsiteX0" fmla="*/ 538893 w 1054427"/>
              <a:gd name="connsiteY0" fmla="*/ 561 h 994056"/>
              <a:gd name="connsiteX1" fmla="*/ 687824 w 1054427"/>
              <a:gd name="connsiteY1" fmla="*/ 4483 h 994056"/>
              <a:gd name="connsiteX2" fmla="*/ 741367 w 1054427"/>
              <a:gd name="connsiteY2" fmla="*/ 11583 h 994056"/>
              <a:gd name="connsiteX3" fmla="*/ 786737 w 1054427"/>
              <a:gd name="connsiteY3" fmla="*/ 37251 h 994056"/>
              <a:gd name="connsiteX4" fmla="*/ 813831 w 1054427"/>
              <a:gd name="connsiteY4" fmla="*/ 85289 h 994056"/>
              <a:gd name="connsiteX5" fmla="*/ 796545 w 1054427"/>
              <a:gd name="connsiteY5" fmla="*/ 123518 h 994056"/>
              <a:gd name="connsiteX6" fmla="*/ 763009 w 1054427"/>
              <a:gd name="connsiteY6" fmla="*/ 163764 h 994056"/>
              <a:gd name="connsiteX7" fmla="*/ 801399 w 1054427"/>
              <a:gd name="connsiteY7" fmla="*/ 236765 h 994056"/>
              <a:gd name="connsiteX8" fmla="*/ 959535 w 1054427"/>
              <a:gd name="connsiteY8" fmla="*/ 271579 h 994056"/>
              <a:gd name="connsiteX9" fmla="*/ 1038603 w 1054427"/>
              <a:gd name="connsiteY9" fmla="*/ 213555 h 994056"/>
              <a:gd name="connsiteX10" fmla="*/ 1054427 w 1054427"/>
              <a:gd name="connsiteY10" fmla="*/ 176060 h 994056"/>
              <a:gd name="connsiteX11" fmla="*/ 1053374 w 1054427"/>
              <a:gd name="connsiteY11" fmla="*/ 916203 h 994056"/>
              <a:gd name="connsiteX12" fmla="*/ 777370 w 1054427"/>
              <a:gd name="connsiteY12" fmla="*/ 981379 h 994056"/>
              <a:gd name="connsiteX13" fmla="*/ 524793 w 1054427"/>
              <a:gd name="connsiteY13" fmla="*/ 838649 h 994056"/>
              <a:gd name="connsiteX14" fmla="*/ 332541 w 1054427"/>
              <a:gd name="connsiteY14" fmla="*/ 846149 h 994056"/>
              <a:gd name="connsiteX15" fmla="*/ 281238 w 1054427"/>
              <a:gd name="connsiteY15" fmla="*/ 917044 h 994056"/>
              <a:gd name="connsiteX16" fmla="*/ 218658 w 1054427"/>
              <a:gd name="connsiteY16" fmla="*/ 978854 h 994056"/>
              <a:gd name="connsiteX17" fmla="*/ 60575 w 1054427"/>
              <a:gd name="connsiteY17" fmla="*/ 949643 h 994056"/>
              <a:gd name="connsiteX18" fmla="*/ 0 w 1054427"/>
              <a:gd name="connsiteY18" fmla="*/ 923282 h 994056"/>
              <a:gd name="connsiteX19" fmla="*/ 3822 w 1054427"/>
              <a:gd name="connsiteY19" fmla="*/ 251225 h 994056"/>
              <a:gd name="connsiteX20" fmla="*/ 61384 w 1054427"/>
              <a:gd name="connsiteY20" fmla="*/ 296844 h 994056"/>
              <a:gd name="connsiteX21" fmla="*/ 150611 w 1054427"/>
              <a:gd name="connsiteY21" fmla="*/ 333822 h 994056"/>
              <a:gd name="connsiteX22" fmla="*/ 406061 w 1054427"/>
              <a:gd name="connsiteY22" fmla="*/ 325382 h 994056"/>
              <a:gd name="connsiteX23" fmla="*/ 419530 w 1054427"/>
              <a:gd name="connsiteY23" fmla="*/ 240777 h 994056"/>
              <a:gd name="connsiteX24" fmla="*/ 319398 w 1054427"/>
              <a:gd name="connsiteY24" fmla="*/ 161898 h 994056"/>
              <a:gd name="connsiteX25" fmla="*/ 333075 w 1054427"/>
              <a:gd name="connsiteY25" fmla="*/ 77465 h 994056"/>
              <a:gd name="connsiteX26" fmla="*/ 418288 w 1054427"/>
              <a:gd name="connsiteY26" fmla="*/ 28072 h 994056"/>
              <a:gd name="connsiteX27" fmla="*/ 538893 w 1054427"/>
              <a:gd name="connsiteY27" fmla="*/ 561 h 994056"/>
              <a:gd name="connsiteX0" fmla="*/ 538893 w 1054427"/>
              <a:gd name="connsiteY0" fmla="*/ 10321 h 1003816"/>
              <a:gd name="connsiteX1" fmla="*/ 639085 w 1054427"/>
              <a:gd name="connsiteY1" fmla="*/ 356 h 1003816"/>
              <a:gd name="connsiteX2" fmla="*/ 741367 w 1054427"/>
              <a:gd name="connsiteY2" fmla="*/ 21343 h 1003816"/>
              <a:gd name="connsiteX3" fmla="*/ 786737 w 1054427"/>
              <a:gd name="connsiteY3" fmla="*/ 47011 h 1003816"/>
              <a:gd name="connsiteX4" fmla="*/ 813831 w 1054427"/>
              <a:gd name="connsiteY4" fmla="*/ 95049 h 1003816"/>
              <a:gd name="connsiteX5" fmla="*/ 796545 w 1054427"/>
              <a:gd name="connsiteY5" fmla="*/ 133278 h 1003816"/>
              <a:gd name="connsiteX6" fmla="*/ 763009 w 1054427"/>
              <a:gd name="connsiteY6" fmla="*/ 173524 h 1003816"/>
              <a:gd name="connsiteX7" fmla="*/ 801399 w 1054427"/>
              <a:gd name="connsiteY7" fmla="*/ 246525 h 1003816"/>
              <a:gd name="connsiteX8" fmla="*/ 959535 w 1054427"/>
              <a:gd name="connsiteY8" fmla="*/ 281339 h 1003816"/>
              <a:gd name="connsiteX9" fmla="*/ 1038603 w 1054427"/>
              <a:gd name="connsiteY9" fmla="*/ 223315 h 1003816"/>
              <a:gd name="connsiteX10" fmla="*/ 1054427 w 1054427"/>
              <a:gd name="connsiteY10" fmla="*/ 185820 h 1003816"/>
              <a:gd name="connsiteX11" fmla="*/ 1053374 w 1054427"/>
              <a:gd name="connsiteY11" fmla="*/ 925963 h 1003816"/>
              <a:gd name="connsiteX12" fmla="*/ 777370 w 1054427"/>
              <a:gd name="connsiteY12" fmla="*/ 991139 h 1003816"/>
              <a:gd name="connsiteX13" fmla="*/ 524793 w 1054427"/>
              <a:gd name="connsiteY13" fmla="*/ 848409 h 1003816"/>
              <a:gd name="connsiteX14" fmla="*/ 332541 w 1054427"/>
              <a:gd name="connsiteY14" fmla="*/ 855909 h 1003816"/>
              <a:gd name="connsiteX15" fmla="*/ 281238 w 1054427"/>
              <a:gd name="connsiteY15" fmla="*/ 926804 h 1003816"/>
              <a:gd name="connsiteX16" fmla="*/ 218658 w 1054427"/>
              <a:gd name="connsiteY16" fmla="*/ 988614 h 1003816"/>
              <a:gd name="connsiteX17" fmla="*/ 60575 w 1054427"/>
              <a:gd name="connsiteY17" fmla="*/ 959403 h 1003816"/>
              <a:gd name="connsiteX18" fmla="*/ 0 w 1054427"/>
              <a:gd name="connsiteY18" fmla="*/ 933042 h 1003816"/>
              <a:gd name="connsiteX19" fmla="*/ 3822 w 1054427"/>
              <a:gd name="connsiteY19" fmla="*/ 260985 h 1003816"/>
              <a:gd name="connsiteX20" fmla="*/ 61384 w 1054427"/>
              <a:gd name="connsiteY20" fmla="*/ 306604 h 1003816"/>
              <a:gd name="connsiteX21" fmla="*/ 150611 w 1054427"/>
              <a:gd name="connsiteY21" fmla="*/ 343582 h 1003816"/>
              <a:gd name="connsiteX22" fmla="*/ 406061 w 1054427"/>
              <a:gd name="connsiteY22" fmla="*/ 335142 h 1003816"/>
              <a:gd name="connsiteX23" fmla="*/ 419530 w 1054427"/>
              <a:gd name="connsiteY23" fmla="*/ 250537 h 1003816"/>
              <a:gd name="connsiteX24" fmla="*/ 319398 w 1054427"/>
              <a:gd name="connsiteY24" fmla="*/ 171658 h 1003816"/>
              <a:gd name="connsiteX25" fmla="*/ 333075 w 1054427"/>
              <a:gd name="connsiteY25" fmla="*/ 87225 h 1003816"/>
              <a:gd name="connsiteX26" fmla="*/ 418288 w 1054427"/>
              <a:gd name="connsiteY26" fmla="*/ 37832 h 1003816"/>
              <a:gd name="connsiteX27" fmla="*/ 538893 w 1054427"/>
              <a:gd name="connsiteY27" fmla="*/ 10321 h 1003816"/>
              <a:gd name="connsiteX0" fmla="*/ 538893 w 1054427"/>
              <a:gd name="connsiteY0" fmla="*/ 7936 h 1001431"/>
              <a:gd name="connsiteX1" fmla="*/ 643683 w 1054427"/>
              <a:gd name="connsiteY1" fmla="*/ 496 h 1001431"/>
              <a:gd name="connsiteX2" fmla="*/ 741367 w 1054427"/>
              <a:gd name="connsiteY2" fmla="*/ 18958 h 1001431"/>
              <a:gd name="connsiteX3" fmla="*/ 786737 w 1054427"/>
              <a:gd name="connsiteY3" fmla="*/ 44626 h 1001431"/>
              <a:gd name="connsiteX4" fmla="*/ 813831 w 1054427"/>
              <a:gd name="connsiteY4" fmla="*/ 92664 h 1001431"/>
              <a:gd name="connsiteX5" fmla="*/ 796545 w 1054427"/>
              <a:gd name="connsiteY5" fmla="*/ 130893 h 1001431"/>
              <a:gd name="connsiteX6" fmla="*/ 763009 w 1054427"/>
              <a:gd name="connsiteY6" fmla="*/ 171139 h 1001431"/>
              <a:gd name="connsiteX7" fmla="*/ 801399 w 1054427"/>
              <a:gd name="connsiteY7" fmla="*/ 244140 h 1001431"/>
              <a:gd name="connsiteX8" fmla="*/ 959535 w 1054427"/>
              <a:gd name="connsiteY8" fmla="*/ 278954 h 1001431"/>
              <a:gd name="connsiteX9" fmla="*/ 1038603 w 1054427"/>
              <a:gd name="connsiteY9" fmla="*/ 220930 h 1001431"/>
              <a:gd name="connsiteX10" fmla="*/ 1054427 w 1054427"/>
              <a:gd name="connsiteY10" fmla="*/ 183435 h 1001431"/>
              <a:gd name="connsiteX11" fmla="*/ 1053374 w 1054427"/>
              <a:gd name="connsiteY11" fmla="*/ 923578 h 1001431"/>
              <a:gd name="connsiteX12" fmla="*/ 777370 w 1054427"/>
              <a:gd name="connsiteY12" fmla="*/ 988754 h 1001431"/>
              <a:gd name="connsiteX13" fmla="*/ 524793 w 1054427"/>
              <a:gd name="connsiteY13" fmla="*/ 846024 h 1001431"/>
              <a:gd name="connsiteX14" fmla="*/ 332541 w 1054427"/>
              <a:gd name="connsiteY14" fmla="*/ 853524 h 1001431"/>
              <a:gd name="connsiteX15" fmla="*/ 281238 w 1054427"/>
              <a:gd name="connsiteY15" fmla="*/ 924419 h 1001431"/>
              <a:gd name="connsiteX16" fmla="*/ 218658 w 1054427"/>
              <a:gd name="connsiteY16" fmla="*/ 986229 h 1001431"/>
              <a:gd name="connsiteX17" fmla="*/ 60575 w 1054427"/>
              <a:gd name="connsiteY17" fmla="*/ 957018 h 1001431"/>
              <a:gd name="connsiteX18" fmla="*/ 0 w 1054427"/>
              <a:gd name="connsiteY18" fmla="*/ 930657 h 1001431"/>
              <a:gd name="connsiteX19" fmla="*/ 3822 w 1054427"/>
              <a:gd name="connsiteY19" fmla="*/ 258600 h 1001431"/>
              <a:gd name="connsiteX20" fmla="*/ 61384 w 1054427"/>
              <a:gd name="connsiteY20" fmla="*/ 304219 h 1001431"/>
              <a:gd name="connsiteX21" fmla="*/ 150611 w 1054427"/>
              <a:gd name="connsiteY21" fmla="*/ 341197 h 1001431"/>
              <a:gd name="connsiteX22" fmla="*/ 406061 w 1054427"/>
              <a:gd name="connsiteY22" fmla="*/ 332757 h 1001431"/>
              <a:gd name="connsiteX23" fmla="*/ 419530 w 1054427"/>
              <a:gd name="connsiteY23" fmla="*/ 248152 h 1001431"/>
              <a:gd name="connsiteX24" fmla="*/ 319398 w 1054427"/>
              <a:gd name="connsiteY24" fmla="*/ 169273 h 1001431"/>
              <a:gd name="connsiteX25" fmla="*/ 333075 w 1054427"/>
              <a:gd name="connsiteY25" fmla="*/ 84840 h 1001431"/>
              <a:gd name="connsiteX26" fmla="*/ 418288 w 1054427"/>
              <a:gd name="connsiteY26" fmla="*/ 35447 h 1001431"/>
              <a:gd name="connsiteX27" fmla="*/ 538893 w 1054427"/>
              <a:gd name="connsiteY27" fmla="*/ 7936 h 1001431"/>
              <a:gd name="connsiteX0" fmla="*/ 520501 w 1054427"/>
              <a:gd name="connsiteY0" fmla="*/ 7936 h 1001431"/>
              <a:gd name="connsiteX1" fmla="*/ 643683 w 1054427"/>
              <a:gd name="connsiteY1" fmla="*/ 496 h 1001431"/>
              <a:gd name="connsiteX2" fmla="*/ 741367 w 1054427"/>
              <a:gd name="connsiteY2" fmla="*/ 18958 h 1001431"/>
              <a:gd name="connsiteX3" fmla="*/ 786737 w 1054427"/>
              <a:gd name="connsiteY3" fmla="*/ 44626 h 1001431"/>
              <a:gd name="connsiteX4" fmla="*/ 813831 w 1054427"/>
              <a:gd name="connsiteY4" fmla="*/ 92664 h 1001431"/>
              <a:gd name="connsiteX5" fmla="*/ 796545 w 1054427"/>
              <a:gd name="connsiteY5" fmla="*/ 130893 h 1001431"/>
              <a:gd name="connsiteX6" fmla="*/ 763009 w 1054427"/>
              <a:gd name="connsiteY6" fmla="*/ 171139 h 1001431"/>
              <a:gd name="connsiteX7" fmla="*/ 801399 w 1054427"/>
              <a:gd name="connsiteY7" fmla="*/ 244140 h 1001431"/>
              <a:gd name="connsiteX8" fmla="*/ 959535 w 1054427"/>
              <a:gd name="connsiteY8" fmla="*/ 278954 h 1001431"/>
              <a:gd name="connsiteX9" fmla="*/ 1038603 w 1054427"/>
              <a:gd name="connsiteY9" fmla="*/ 220930 h 1001431"/>
              <a:gd name="connsiteX10" fmla="*/ 1054427 w 1054427"/>
              <a:gd name="connsiteY10" fmla="*/ 183435 h 1001431"/>
              <a:gd name="connsiteX11" fmla="*/ 1053374 w 1054427"/>
              <a:gd name="connsiteY11" fmla="*/ 923578 h 1001431"/>
              <a:gd name="connsiteX12" fmla="*/ 777370 w 1054427"/>
              <a:gd name="connsiteY12" fmla="*/ 988754 h 1001431"/>
              <a:gd name="connsiteX13" fmla="*/ 524793 w 1054427"/>
              <a:gd name="connsiteY13" fmla="*/ 846024 h 1001431"/>
              <a:gd name="connsiteX14" fmla="*/ 332541 w 1054427"/>
              <a:gd name="connsiteY14" fmla="*/ 853524 h 1001431"/>
              <a:gd name="connsiteX15" fmla="*/ 281238 w 1054427"/>
              <a:gd name="connsiteY15" fmla="*/ 924419 h 1001431"/>
              <a:gd name="connsiteX16" fmla="*/ 218658 w 1054427"/>
              <a:gd name="connsiteY16" fmla="*/ 986229 h 1001431"/>
              <a:gd name="connsiteX17" fmla="*/ 60575 w 1054427"/>
              <a:gd name="connsiteY17" fmla="*/ 957018 h 1001431"/>
              <a:gd name="connsiteX18" fmla="*/ 0 w 1054427"/>
              <a:gd name="connsiteY18" fmla="*/ 930657 h 1001431"/>
              <a:gd name="connsiteX19" fmla="*/ 3822 w 1054427"/>
              <a:gd name="connsiteY19" fmla="*/ 258600 h 1001431"/>
              <a:gd name="connsiteX20" fmla="*/ 61384 w 1054427"/>
              <a:gd name="connsiteY20" fmla="*/ 304219 h 1001431"/>
              <a:gd name="connsiteX21" fmla="*/ 150611 w 1054427"/>
              <a:gd name="connsiteY21" fmla="*/ 341197 h 1001431"/>
              <a:gd name="connsiteX22" fmla="*/ 406061 w 1054427"/>
              <a:gd name="connsiteY22" fmla="*/ 332757 h 1001431"/>
              <a:gd name="connsiteX23" fmla="*/ 419530 w 1054427"/>
              <a:gd name="connsiteY23" fmla="*/ 248152 h 1001431"/>
              <a:gd name="connsiteX24" fmla="*/ 319398 w 1054427"/>
              <a:gd name="connsiteY24" fmla="*/ 169273 h 1001431"/>
              <a:gd name="connsiteX25" fmla="*/ 333075 w 1054427"/>
              <a:gd name="connsiteY25" fmla="*/ 84840 h 1001431"/>
              <a:gd name="connsiteX26" fmla="*/ 418288 w 1054427"/>
              <a:gd name="connsiteY26" fmla="*/ 35447 h 1001431"/>
              <a:gd name="connsiteX27" fmla="*/ 520501 w 1054427"/>
              <a:gd name="connsiteY27" fmla="*/ 7936 h 1001431"/>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3831 w 1054427"/>
              <a:gd name="connsiteY4" fmla="*/ 92616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7510 w 1054427"/>
              <a:gd name="connsiteY4" fmla="*/ 86305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7510 w 1054427"/>
              <a:gd name="connsiteY4" fmla="*/ 86305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6545 w 1054427"/>
              <a:gd name="connsiteY5" fmla="*/ 130577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5644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85644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4382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834"/>
              <a:gd name="connsiteY0" fmla="*/ 7620 h 1001115"/>
              <a:gd name="connsiteX1" fmla="*/ 643683 w 1053834"/>
              <a:gd name="connsiteY1" fmla="*/ 180 h 1001115"/>
              <a:gd name="connsiteX2" fmla="*/ 725733 w 1053834"/>
              <a:gd name="connsiteY2" fmla="*/ 13592 h 1001115"/>
              <a:gd name="connsiteX3" fmla="*/ 786737 w 1053834"/>
              <a:gd name="connsiteY3" fmla="*/ 44310 h 1001115"/>
              <a:gd name="connsiteX4" fmla="*/ 817510 w 1053834"/>
              <a:gd name="connsiteY4" fmla="*/ 86037 h 1001115"/>
              <a:gd name="connsiteX5" fmla="*/ 791947 w 1053834"/>
              <a:gd name="connsiteY5" fmla="*/ 131839 h 1001115"/>
              <a:gd name="connsiteX6" fmla="*/ 763009 w 1053834"/>
              <a:gd name="connsiteY6" fmla="*/ 170823 h 1001115"/>
              <a:gd name="connsiteX7" fmla="*/ 801399 w 1053834"/>
              <a:gd name="connsiteY7" fmla="*/ 243824 h 1001115"/>
              <a:gd name="connsiteX8" fmla="*/ 959535 w 1053834"/>
              <a:gd name="connsiteY8" fmla="*/ 278638 h 1001115"/>
              <a:gd name="connsiteX9" fmla="*/ 1038603 w 1053834"/>
              <a:gd name="connsiteY9" fmla="*/ 220614 h 1001115"/>
              <a:gd name="connsiteX10" fmla="*/ 1051668 w 1053834"/>
              <a:gd name="connsiteY10" fmla="*/ 185645 h 1001115"/>
              <a:gd name="connsiteX11" fmla="*/ 1053374 w 1053834"/>
              <a:gd name="connsiteY11" fmla="*/ 923262 h 1001115"/>
              <a:gd name="connsiteX12" fmla="*/ 777370 w 1053834"/>
              <a:gd name="connsiteY12" fmla="*/ 988438 h 1001115"/>
              <a:gd name="connsiteX13" fmla="*/ 524793 w 1053834"/>
              <a:gd name="connsiteY13" fmla="*/ 845708 h 1001115"/>
              <a:gd name="connsiteX14" fmla="*/ 332541 w 1053834"/>
              <a:gd name="connsiteY14" fmla="*/ 853208 h 1001115"/>
              <a:gd name="connsiteX15" fmla="*/ 281238 w 1053834"/>
              <a:gd name="connsiteY15" fmla="*/ 924103 h 1001115"/>
              <a:gd name="connsiteX16" fmla="*/ 218658 w 1053834"/>
              <a:gd name="connsiteY16" fmla="*/ 985913 h 1001115"/>
              <a:gd name="connsiteX17" fmla="*/ 60575 w 1053834"/>
              <a:gd name="connsiteY17" fmla="*/ 956702 h 1001115"/>
              <a:gd name="connsiteX18" fmla="*/ 0 w 1053834"/>
              <a:gd name="connsiteY18" fmla="*/ 930341 h 1001115"/>
              <a:gd name="connsiteX19" fmla="*/ 3822 w 1053834"/>
              <a:gd name="connsiteY19" fmla="*/ 258284 h 1001115"/>
              <a:gd name="connsiteX20" fmla="*/ 61384 w 1053834"/>
              <a:gd name="connsiteY20" fmla="*/ 303903 h 1001115"/>
              <a:gd name="connsiteX21" fmla="*/ 150611 w 1053834"/>
              <a:gd name="connsiteY21" fmla="*/ 340881 h 1001115"/>
              <a:gd name="connsiteX22" fmla="*/ 406061 w 1053834"/>
              <a:gd name="connsiteY22" fmla="*/ 332441 h 1001115"/>
              <a:gd name="connsiteX23" fmla="*/ 419530 w 1053834"/>
              <a:gd name="connsiteY23" fmla="*/ 247836 h 1001115"/>
              <a:gd name="connsiteX24" fmla="*/ 319398 w 1053834"/>
              <a:gd name="connsiteY24" fmla="*/ 168957 h 1001115"/>
              <a:gd name="connsiteX25" fmla="*/ 333075 w 1053834"/>
              <a:gd name="connsiteY25" fmla="*/ 84524 h 1001115"/>
              <a:gd name="connsiteX26" fmla="*/ 417368 w 1053834"/>
              <a:gd name="connsiteY26" fmla="*/ 31344 h 1001115"/>
              <a:gd name="connsiteX27" fmla="*/ 520501 w 1053834"/>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4383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81858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4383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8171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95746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98271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900"/>
              <a:gd name="connsiteY0" fmla="*/ 7620 h 1001115"/>
              <a:gd name="connsiteX1" fmla="*/ 643683 w 1054900"/>
              <a:gd name="connsiteY1" fmla="*/ 180 h 1001115"/>
              <a:gd name="connsiteX2" fmla="*/ 725733 w 1054900"/>
              <a:gd name="connsiteY2" fmla="*/ 13592 h 1001115"/>
              <a:gd name="connsiteX3" fmla="*/ 786737 w 1054900"/>
              <a:gd name="connsiteY3" fmla="*/ 44310 h 1001115"/>
              <a:gd name="connsiteX4" fmla="*/ 817510 w 1054900"/>
              <a:gd name="connsiteY4" fmla="*/ 86037 h 1001115"/>
              <a:gd name="connsiteX5" fmla="*/ 791947 w 1054900"/>
              <a:gd name="connsiteY5" fmla="*/ 131839 h 1001115"/>
              <a:gd name="connsiteX6" fmla="*/ 763009 w 1054900"/>
              <a:gd name="connsiteY6" fmla="*/ 170823 h 1001115"/>
              <a:gd name="connsiteX7" fmla="*/ 801399 w 1054900"/>
              <a:gd name="connsiteY7" fmla="*/ 243824 h 1001115"/>
              <a:gd name="connsiteX8" fmla="*/ 959535 w 1054900"/>
              <a:gd name="connsiteY8" fmla="*/ 278638 h 1001115"/>
              <a:gd name="connsiteX9" fmla="*/ 1038603 w 1054900"/>
              <a:gd name="connsiteY9" fmla="*/ 220614 h 1001115"/>
              <a:gd name="connsiteX10" fmla="*/ 1052588 w 1054900"/>
              <a:gd name="connsiteY10" fmla="*/ 198271 h 1001115"/>
              <a:gd name="connsiteX11" fmla="*/ 1053374 w 1054900"/>
              <a:gd name="connsiteY11" fmla="*/ 923262 h 1001115"/>
              <a:gd name="connsiteX12" fmla="*/ 777370 w 1054900"/>
              <a:gd name="connsiteY12" fmla="*/ 988438 h 1001115"/>
              <a:gd name="connsiteX13" fmla="*/ 524793 w 1054900"/>
              <a:gd name="connsiteY13" fmla="*/ 845708 h 1001115"/>
              <a:gd name="connsiteX14" fmla="*/ 332541 w 1054900"/>
              <a:gd name="connsiteY14" fmla="*/ 853208 h 1001115"/>
              <a:gd name="connsiteX15" fmla="*/ 281238 w 1054900"/>
              <a:gd name="connsiteY15" fmla="*/ 924103 h 1001115"/>
              <a:gd name="connsiteX16" fmla="*/ 218658 w 1054900"/>
              <a:gd name="connsiteY16" fmla="*/ 985913 h 1001115"/>
              <a:gd name="connsiteX17" fmla="*/ 60575 w 1054900"/>
              <a:gd name="connsiteY17" fmla="*/ 956702 h 1001115"/>
              <a:gd name="connsiteX18" fmla="*/ 0 w 1054900"/>
              <a:gd name="connsiteY18" fmla="*/ 930341 h 1001115"/>
              <a:gd name="connsiteX19" fmla="*/ 3822 w 1054900"/>
              <a:gd name="connsiteY19" fmla="*/ 258284 h 1001115"/>
              <a:gd name="connsiteX20" fmla="*/ 61384 w 1054900"/>
              <a:gd name="connsiteY20" fmla="*/ 303903 h 1001115"/>
              <a:gd name="connsiteX21" fmla="*/ 150611 w 1054900"/>
              <a:gd name="connsiteY21" fmla="*/ 340881 h 1001115"/>
              <a:gd name="connsiteX22" fmla="*/ 406061 w 1054900"/>
              <a:gd name="connsiteY22" fmla="*/ 332441 h 1001115"/>
              <a:gd name="connsiteX23" fmla="*/ 419530 w 1054900"/>
              <a:gd name="connsiteY23" fmla="*/ 247836 h 1001115"/>
              <a:gd name="connsiteX24" fmla="*/ 319398 w 1054900"/>
              <a:gd name="connsiteY24" fmla="*/ 168957 h 1001115"/>
              <a:gd name="connsiteX25" fmla="*/ 333075 w 1054900"/>
              <a:gd name="connsiteY25" fmla="*/ 84524 h 1001115"/>
              <a:gd name="connsiteX26" fmla="*/ 417368 w 1054900"/>
              <a:gd name="connsiteY26" fmla="*/ 31344 h 1001115"/>
              <a:gd name="connsiteX27" fmla="*/ 520501 w 1054900"/>
              <a:gd name="connsiteY27" fmla="*/ 7620 h 1001115"/>
              <a:gd name="connsiteX0" fmla="*/ 520501 w 1053915"/>
              <a:gd name="connsiteY0" fmla="*/ 7620 h 1001115"/>
              <a:gd name="connsiteX1" fmla="*/ 643683 w 1053915"/>
              <a:gd name="connsiteY1" fmla="*/ 180 h 1001115"/>
              <a:gd name="connsiteX2" fmla="*/ 725733 w 1053915"/>
              <a:gd name="connsiteY2" fmla="*/ 13592 h 1001115"/>
              <a:gd name="connsiteX3" fmla="*/ 786737 w 1053915"/>
              <a:gd name="connsiteY3" fmla="*/ 44310 h 1001115"/>
              <a:gd name="connsiteX4" fmla="*/ 817510 w 1053915"/>
              <a:gd name="connsiteY4" fmla="*/ 86037 h 1001115"/>
              <a:gd name="connsiteX5" fmla="*/ 791947 w 1053915"/>
              <a:gd name="connsiteY5" fmla="*/ 131839 h 1001115"/>
              <a:gd name="connsiteX6" fmla="*/ 763009 w 1053915"/>
              <a:gd name="connsiteY6" fmla="*/ 170823 h 1001115"/>
              <a:gd name="connsiteX7" fmla="*/ 801399 w 1053915"/>
              <a:gd name="connsiteY7" fmla="*/ 243824 h 1001115"/>
              <a:gd name="connsiteX8" fmla="*/ 959535 w 1053915"/>
              <a:gd name="connsiteY8" fmla="*/ 278638 h 1001115"/>
              <a:gd name="connsiteX9" fmla="*/ 1038603 w 1053915"/>
              <a:gd name="connsiteY9" fmla="*/ 220614 h 1001115"/>
              <a:gd name="connsiteX10" fmla="*/ 1052588 w 1053915"/>
              <a:gd name="connsiteY10" fmla="*/ 198271 h 1001115"/>
              <a:gd name="connsiteX11" fmla="*/ 1050616 w 1053915"/>
              <a:gd name="connsiteY11" fmla="*/ 923262 h 1001115"/>
              <a:gd name="connsiteX12" fmla="*/ 777370 w 1053915"/>
              <a:gd name="connsiteY12" fmla="*/ 988438 h 1001115"/>
              <a:gd name="connsiteX13" fmla="*/ 524793 w 1053915"/>
              <a:gd name="connsiteY13" fmla="*/ 845708 h 1001115"/>
              <a:gd name="connsiteX14" fmla="*/ 332541 w 1053915"/>
              <a:gd name="connsiteY14" fmla="*/ 853208 h 1001115"/>
              <a:gd name="connsiteX15" fmla="*/ 281238 w 1053915"/>
              <a:gd name="connsiteY15" fmla="*/ 924103 h 1001115"/>
              <a:gd name="connsiteX16" fmla="*/ 218658 w 1053915"/>
              <a:gd name="connsiteY16" fmla="*/ 985913 h 1001115"/>
              <a:gd name="connsiteX17" fmla="*/ 60575 w 1053915"/>
              <a:gd name="connsiteY17" fmla="*/ 956702 h 1001115"/>
              <a:gd name="connsiteX18" fmla="*/ 0 w 1053915"/>
              <a:gd name="connsiteY18" fmla="*/ 930341 h 1001115"/>
              <a:gd name="connsiteX19" fmla="*/ 3822 w 1053915"/>
              <a:gd name="connsiteY19" fmla="*/ 258284 h 1001115"/>
              <a:gd name="connsiteX20" fmla="*/ 61384 w 1053915"/>
              <a:gd name="connsiteY20" fmla="*/ 303903 h 1001115"/>
              <a:gd name="connsiteX21" fmla="*/ 150611 w 1053915"/>
              <a:gd name="connsiteY21" fmla="*/ 340881 h 1001115"/>
              <a:gd name="connsiteX22" fmla="*/ 406061 w 1053915"/>
              <a:gd name="connsiteY22" fmla="*/ 332441 h 1001115"/>
              <a:gd name="connsiteX23" fmla="*/ 419530 w 1053915"/>
              <a:gd name="connsiteY23" fmla="*/ 247836 h 1001115"/>
              <a:gd name="connsiteX24" fmla="*/ 319398 w 1053915"/>
              <a:gd name="connsiteY24" fmla="*/ 168957 h 1001115"/>
              <a:gd name="connsiteX25" fmla="*/ 333075 w 1053915"/>
              <a:gd name="connsiteY25" fmla="*/ 84524 h 1001115"/>
              <a:gd name="connsiteX26" fmla="*/ 417368 w 1053915"/>
              <a:gd name="connsiteY26" fmla="*/ 31344 h 1001115"/>
              <a:gd name="connsiteX27" fmla="*/ 520501 w 1053915"/>
              <a:gd name="connsiteY27" fmla="*/ 7620 h 1001115"/>
              <a:gd name="connsiteX0" fmla="*/ 520501 w 1054901"/>
              <a:gd name="connsiteY0" fmla="*/ 7620 h 1001115"/>
              <a:gd name="connsiteX1" fmla="*/ 643683 w 1054901"/>
              <a:gd name="connsiteY1" fmla="*/ 180 h 1001115"/>
              <a:gd name="connsiteX2" fmla="*/ 725733 w 1054901"/>
              <a:gd name="connsiteY2" fmla="*/ 13592 h 1001115"/>
              <a:gd name="connsiteX3" fmla="*/ 786737 w 1054901"/>
              <a:gd name="connsiteY3" fmla="*/ 44310 h 1001115"/>
              <a:gd name="connsiteX4" fmla="*/ 817510 w 1054901"/>
              <a:gd name="connsiteY4" fmla="*/ 86037 h 1001115"/>
              <a:gd name="connsiteX5" fmla="*/ 791947 w 1054901"/>
              <a:gd name="connsiteY5" fmla="*/ 131839 h 1001115"/>
              <a:gd name="connsiteX6" fmla="*/ 763009 w 1054901"/>
              <a:gd name="connsiteY6" fmla="*/ 170823 h 1001115"/>
              <a:gd name="connsiteX7" fmla="*/ 801399 w 1054901"/>
              <a:gd name="connsiteY7" fmla="*/ 243824 h 1001115"/>
              <a:gd name="connsiteX8" fmla="*/ 959535 w 1054901"/>
              <a:gd name="connsiteY8" fmla="*/ 278638 h 1001115"/>
              <a:gd name="connsiteX9" fmla="*/ 1038603 w 1054901"/>
              <a:gd name="connsiteY9" fmla="*/ 220614 h 1001115"/>
              <a:gd name="connsiteX10" fmla="*/ 1052588 w 1054901"/>
              <a:gd name="connsiteY10" fmla="*/ 198271 h 1001115"/>
              <a:gd name="connsiteX11" fmla="*/ 1053375 w 1054901"/>
              <a:gd name="connsiteY11" fmla="*/ 923262 h 1001115"/>
              <a:gd name="connsiteX12" fmla="*/ 777370 w 1054901"/>
              <a:gd name="connsiteY12" fmla="*/ 988438 h 1001115"/>
              <a:gd name="connsiteX13" fmla="*/ 524793 w 1054901"/>
              <a:gd name="connsiteY13" fmla="*/ 845708 h 1001115"/>
              <a:gd name="connsiteX14" fmla="*/ 332541 w 1054901"/>
              <a:gd name="connsiteY14" fmla="*/ 853208 h 1001115"/>
              <a:gd name="connsiteX15" fmla="*/ 281238 w 1054901"/>
              <a:gd name="connsiteY15" fmla="*/ 924103 h 1001115"/>
              <a:gd name="connsiteX16" fmla="*/ 218658 w 1054901"/>
              <a:gd name="connsiteY16" fmla="*/ 985913 h 1001115"/>
              <a:gd name="connsiteX17" fmla="*/ 60575 w 1054901"/>
              <a:gd name="connsiteY17" fmla="*/ 956702 h 1001115"/>
              <a:gd name="connsiteX18" fmla="*/ 0 w 1054901"/>
              <a:gd name="connsiteY18" fmla="*/ 930341 h 1001115"/>
              <a:gd name="connsiteX19" fmla="*/ 3822 w 1054901"/>
              <a:gd name="connsiteY19" fmla="*/ 258284 h 1001115"/>
              <a:gd name="connsiteX20" fmla="*/ 61384 w 1054901"/>
              <a:gd name="connsiteY20" fmla="*/ 303903 h 1001115"/>
              <a:gd name="connsiteX21" fmla="*/ 150611 w 1054901"/>
              <a:gd name="connsiteY21" fmla="*/ 340881 h 1001115"/>
              <a:gd name="connsiteX22" fmla="*/ 406061 w 1054901"/>
              <a:gd name="connsiteY22" fmla="*/ 332441 h 1001115"/>
              <a:gd name="connsiteX23" fmla="*/ 419530 w 1054901"/>
              <a:gd name="connsiteY23" fmla="*/ 247836 h 1001115"/>
              <a:gd name="connsiteX24" fmla="*/ 319398 w 1054901"/>
              <a:gd name="connsiteY24" fmla="*/ 168957 h 1001115"/>
              <a:gd name="connsiteX25" fmla="*/ 333075 w 1054901"/>
              <a:gd name="connsiteY25" fmla="*/ 84524 h 1001115"/>
              <a:gd name="connsiteX26" fmla="*/ 417368 w 1054901"/>
              <a:gd name="connsiteY26" fmla="*/ 31344 h 1001115"/>
              <a:gd name="connsiteX27" fmla="*/ 520501 w 1054901"/>
              <a:gd name="connsiteY27" fmla="*/ 7620 h 1001115"/>
              <a:gd name="connsiteX0" fmla="*/ 520501 w 1054153"/>
              <a:gd name="connsiteY0" fmla="*/ 7620 h 999024"/>
              <a:gd name="connsiteX1" fmla="*/ 643683 w 1054153"/>
              <a:gd name="connsiteY1" fmla="*/ 180 h 999024"/>
              <a:gd name="connsiteX2" fmla="*/ 725733 w 1054153"/>
              <a:gd name="connsiteY2" fmla="*/ 13592 h 999024"/>
              <a:gd name="connsiteX3" fmla="*/ 786737 w 1054153"/>
              <a:gd name="connsiteY3" fmla="*/ 44310 h 999024"/>
              <a:gd name="connsiteX4" fmla="*/ 817510 w 1054153"/>
              <a:gd name="connsiteY4" fmla="*/ 86037 h 999024"/>
              <a:gd name="connsiteX5" fmla="*/ 791947 w 1054153"/>
              <a:gd name="connsiteY5" fmla="*/ 131839 h 999024"/>
              <a:gd name="connsiteX6" fmla="*/ 763009 w 1054153"/>
              <a:gd name="connsiteY6" fmla="*/ 170823 h 999024"/>
              <a:gd name="connsiteX7" fmla="*/ 801399 w 1054153"/>
              <a:gd name="connsiteY7" fmla="*/ 243824 h 999024"/>
              <a:gd name="connsiteX8" fmla="*/ 959535 w 1054153"/>
              <a:gd name="connsiteY8" fmla="*/ 278638 h 999024"/>
              <a:gd name="connsiteX9" fmla="*/ 1038603 w 1054153"/>
              <a:gd name="connsiteY9" fmla="*/ 220614 h 999024"/>
              <a:gd name="connsiteX10" fmla="*/ 1052588 w 1054153"/>
              <a:gd name="connsiteY10" fmla="*/ 198271 h 999024"/>
              <a:gd name="connsiteX11" fmla="*/ 1051536 w 1054153"/>
              <a:gd name="connsiteY11" fmla="*/ 918212 h 999024"/>
              <a:gd name="connsiteX12" fmla="*/ 777370 w 1054153"/>
              <a:gd name="connsiteY12" fmla="*/ 988438 h 999024"/>
              <a:gd name="connsiteX13" fmla="*/ 524793 w 1054153"/>
              <a:gd name="connsiteY13" fmla="*/ 845708 h 999024"/>
              <a:gd name="connsiteX14" fmla="*/ 332541 w 1054153"/>
              <a:gd name="connsiteY14" fmla="*/ 853208 h 999024"/>
              <a:gd name="connsiteX15" fmla="*/ 281238 w 1054153"/>
              <a:gd name="connsiteY15" fmla="*/ 924103 h 999024"/>
              <a:gd name="connsiteX16" fmla="*/ 218658 w 1054153"/>
              <a:gd name="connsiteY16" fmla="*/ 985913 h 999024"/>
              <a:gd name="connsiteX17" fmla="*/ 60575 w 1054153"/>
              <a:gd name="connsiteY17" fmla="*/ 956702 h 999024"/>
              <a:gd name="connsiteX18" fmla="*/ 0 w 1054153"/>
              <a:gd name="connsiteY18" fmla="*/ 930341 h 999024"/>
              <a:gd name="connsiteX19" fmla="*/ 3822 w 1054153"/>
              <a:gd name="connsiteY19" fmla="*/ 258284 h 999024"/>
              <a:gd name="connsiteX20" fmla="*/ 61384 w 1054153"/>
              <a:gd name="connsiteY20" fmla="*/ 303903 h 999024"/>
              <a:gd name="connsiteX21" fmla="*/ 150611 w 1054153"/>
              <a:gd name="connsiteY21" fmla="*/ 340881 h 999024"/>
              <a:gd name="connsiteX22" fmla="*/ 406061 w 1054153"/>
              <a:gd name="connsiteY22" fmla="*/ 332441 h 999024"/>
              <a:gd name="connsiteX23" fmla="*/ 419530 w 1054153"/>
              <a:gd name="connsiteY23" fmla="*/ 247836 h 999024"/>
              <a:gd name="connsiteX24" fmla="*/ 319398 w 1054153"/>
              <a:gd name="connsiteY24" fmla="*/ 168957 h 999024"/>
              <a:gd name="connsiteX25" fmla="*/ 333075 w 1054153"/>
              <a:gd name="connsiteY25" fmla="*/ 84524 h 999024"/>
              <a:gd name="connsiteX26" fmla="*/ 417368 w 1054153"/>
              <a:gd name="connsiteY26" fmla="*/ 31344 h 999024"/>
              <a:gd name="connsiteX27" fmla="*/ 520501 w 1054153"/>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524793 w 1053345"/>
              <a:gd name="connsiteY13" fmla="*/ 84570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524793 w 1053345"/>
              <a:gd name="connsiteY13" fmla="*/ 84570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609771 w 1053345"/>
              <a:gd name="connsiteY13" fmla="*/ 92736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719730 w 1053345"/>
              <a:gd name="connsiteY13" fmla="*/ 833217 h 986667"/>
              <a:gd name="connsiteX14" fmla="*/ 609771 w 1053345"/>
              <a:gd name="connsiteY14" fmla="*/ 927368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651747 w 1053345"/>
              <a:gd name="connsiteY13" fmla="*/ 879880 h 986667"/>
              <a:gd name="connsiteX14" fmla="*/ 609771 w 1053345"/>
              <a:gd name="connsiteY14" fmla="*/ 927368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1001384"/>
              <a:gd name="connsiteX1" fmla="*/ 643683 w 1053345"/>
              <a:gd name="connsiteY1" fmla="*/ 180 h 1001384"/>
              <a:gd name="connsiteX2" fmla="*/ 725733 w 1053345"/>
              <a:gd name="connsiteY2" fmla="*/ 13592 h 1001384"/>
              <a:gd name="connsiteX3" fmla="*/ 786737 w 1053345"/>
              <a:gd name="connsiteY3" fmla="*/ 44310 h 1001384"/>
              <a:gd name="connsiteX4" fmla="*/ 817510 w 1053345"/>
              <a:gd name="connsiteY4" fmla="*/ 86037 h 1001384"/>
              <a:gd name="connsiteX5" fmla="*/ 791947 w 1053345"/>
              <a:gd name="connsiteY5" fmla="*/ 131839 h 1001384"/>
              <a:gd name="connsiteX6" fmla="*/ 763009 w 1053345"/>
              <a:gd name="connsiteY6" fmla="*/ 170823 h 1001384"/>
              <a:gd name="connsiteX7" fmla="*/ 801399 w 1053345"/>
              <a:gd name="connsiteY7" fmla="*/ 243824 h 1001384"/>
              <a:gd name="connsiteX8" fmla="*/ 959535 w 1053345"/>
              <a:gd name="connsiteY8" fmla="*/ 278638 h 1001384"/>
              <a:gd name="connsiteX9" fmla="*/ 1038603 w 1053345"/>
              <a:gd name="connsiteY9" fmla="*/ 220614 h 1001384"/>
              <a:gd name="connsiteX10" fmla="*/ 1052588 w 1053345"/>
              <a:gd name="connsiteY10" fmla="*/ 198271 h 1001384"/>
              <a:gd name="connsiteX11" fmla="*/ 1051536 w 1053345"/>
              <a:gd name="connsiteY11" fmla="*/ 918212 h 1001384"/>
              <a:gd name="connsiteX12" fmla="*/ 763207 w 1053345"/>
              <a:gd name="connsiteY12" fmla="*/ 813452 h 1001384"/>
              <a:gd name="connsiteX13" fmla="*/ 651747 w 1053345"/>
              <a:gd name="connsiteY13" fmla="*/ 879880 h 1001384"/>
              <a:gd name="connsiteX14" fmla="*/ 632432 w 1053345"/>
              <a:gd name="connsiteY14" fmla="*/ 1001250 h 1001384"/>
              <a:gd name="connsiteX15" fmla="*/ 332541 w 1053345"/>
              <a:gd name="connsiteY15" fmla="*/ 853208 h 1001384"/>
              <a:gd name="connsiteX16" fmla="*/ 281238 w 1053345"/>
              <a:gd name="connsiteY16" fmla="*/ 924103 h 1001384"/>
              <a:gd name="connsiteX17" fmla="*/ 218658 w 1053345"/>
              <a:gd name="connsiteY17" fmla="*/ 985913 h 1001384"/>
              <a:gd name="connsiteX18" fmla="*/ 60575 w 1053345"/>
              <a:gd name="connsiteY18" fmla="*/ 956702 h 1001384"/>
              <a:gd name="connsiteX19" fmla="*/ 0 w 1053345"/>
              <a:gd name="connsiteY19" fmla="*/ 930341 h 1001384"/>
              <a:gd name="connsiteX20" fmla="*/ 3822 w 1053345"/>
              <a:gd name="connsiteY20" fmla="*/ 258284 h 1001384"/>
              <a:gd name="connsiteX21" fmla="*/ 61384 w 1053345"/>
              <a:gd name="connsiteY21" fmla="*/ 303903 h 1001384"/>
              <a:gd name="connsiteX22" fmla="*/ 150611 w 1053345"/>
              <a:gd name="connsiteY22" fmla="*/ 340881 h 1001384"/>
              <a:gd name="connsiteX23" fmla="*/ 406061 w 1053345"/>
              <a:gd name="connsiteY23" fmla="*/ 332441 h 1001384"/>
              <a:gd name="connsiteX24" fmla="*/ 419530 w 1053345"/>
              <a:gd name="connsiteY24" fmla="*/ 247836 h 1001384"/>
              <a:gd name="connsiteX25" fmla="*/ 319398 w 1053345"/>
              <a:gd name="connsiteY25" fmla="*/ 168957 h 1001384"/>
              <a:gd name="connsiteX26" fmla="*/ 333075 w 1053345"/>
              <a:gd name="connsiteY26" fmla="*/ 84524 h 1001384"/>
              <a:gd name="connsiteX27" fmla="*/ 417368 w 1053345"/>
              <a:gd name="connsiteY27" fmla="*/ 31344 h 1001384"/>
              <a:gd name="connsiteX28" fmla="*/ 520501 w 1053345"/>
              <a:gd name="connsiteY28" fmla="*/ 7620 h 1001384"/>
              <a:gd name="connsiteX0" fmla="*/ 520501 w 1053345"/>
              <a:gd name="connsiteY0" fmla="*/ 7620 h 1001253"/>
              <a:gd name="connsiteX1" fmla="*/ 643683 w 1053345"/>
              <a:gd name="connsiteY1" fmla="*/ 180 h 1001253"/>
              <a:gd name="connsiteX2" fmla="*/ 725733 w 1053345"/>
              <a:gd name="connsiteY2" fmla="*/ 13592 h 1001253"/>
              <a:gd name="connsiteX3" fmla="*/ 786737 w 1053345"/>
              <a:gd name="connsiteY3" fmla="*/ 44310 h 1001253"/>
              <a:gd name="connsiteX4" fmla="*/ 817510 w 1053345"/>
              <a:gd name="connsiteY4" fmla="*/ 86037 h 1001253"/>
              <a:gd name="connsiteX5" fmla="*/ 791947 w 1053345"/>
              <a:gd name="connsiteY5" fmla="*/ 131839 h 1001253"/>
              <a:gd name="connsiteX6" fmla="*/ 763009 w 1053345"/>
              <a:gd name="connsiteY6" fmla="*/ 170823 h 1001253"/>
              <a:gd name="connsiteX7" fmla="*/ 801399 w 1053345"/>
              <a:gd name="connsiteY7" fmla="*/ 243824 h 1001253"/>
              <a:gd name="connsiteX8" fmla="*/ 959535 w 1053345"/>
              <a:gd name="connsiteY8" fmla="*/ 278638 h 1001253"/>
              <a:gd name="connsiteX9" fmla="*/ 1038603 w 1053345"/>
              <a:gd name="connsiteY9" fmla="*/ 220614 h 1001253"/>
              <a:gd name="connsiteX10" fmla="*/ 1052588 w 1053345"/>
              <a:gd name="connsiteY10" fmla="*/ 198271 h 1001253"/>
              <a:gd name="connsiteX11" fmla="*/ 1051536 w 1053345"/>
              <a:gd name="connsiteY11" fmla="*/ 918212 h 1001253"/>
              <a:gd name="connsiteX12" fmla="*/ 763207 w 1053345"/>
              <a:gd name="connsiteY12" fmla="*/ 813452 h 1001253"/>
              <a:gd name="connsiteX13" fmla="*/ 708400 w 1053345"/>
              <a:gd name="connsiteY13" fmla="*/ 848772 h 1001253"/>
              <a:gd name="connsiteX14" fmla="*/ 632432 w 1053345"/>
              <a:gd name="connsiteY14" fmla="*/ 1001250 h 1001253"/>
              <a:gd name="connsiteX15" fmla="*/ 332541 w 1053345"/>
              <a:gd name="connsiteY15" fmla="*/ 853208 h 1001253"/>
              <a:gd name="connsiteX16" fmla="*/ 281238 w 1053345"/>
              <a:gd name="connsiteY16" fmla="*/ 924103 h 1001253"/>
              <a:gd name="connsiteX17" fmla="*/ 218658 w 1053345"/>
              <a:gd name="connsiteY17" fmla="*/ 985913 h 1001253"/>
              <a:gd name="connsiteX18" fmla="*/ 60575 w 1053345"/>
              <a:gd name="connsiteY18" fmla="*/ 956702 h 1001253"/>
              <a:gd name="connsiteX19" fmla="*/ 0 w 1053345"/>
              <a:gd name="connsiteY19" fmla="*/ 930341 h 1001253"/>
              <a:gd name="connsiteX20" fmla="*/ 3822 w 1053345"/>
              <a:gd name="connsiteY20" fmla="*/ 258284 h 1001253"/>
              <a:gd name="connsiteX21" fmla="*/ 61384 w 1053345"/>
              <a:gd name="connsiteY21" fmla="*/ 303903 h 1001253"/>
              <a:gd name="connsiteX22" fmla="*/ 150611 w 1053345"/>
              <a:gd name="connsiteY22" fmla="*/ 340881 h 1001253"/>
              <a:gd name="connsiteX23" fmla="*/ 406061 w 1053345"/>
              <a:gd name="connsiteY23" fmla="*/ 332441 h 1001253"/>
              <a:gd name="connsiteX24" fmla="*/ 419530 w 1053345"/>
              <a:gd name="connsiteY24" fmla="*/ 247836 h 1001253"/>
              <a:gd name="connsiteX25" fmla="*/ 319398 w 1053345"/>
              <a:gd name="connsiteY25" fmla="*/ 168957 h 1001253"/>
              <a:gd name="connsiteX26" fmla="*/ 333075 w 1053345"/>
              <a:gd name="connsiteY26" fmla="*/ 84524 h 1001253"/>
              <a:gd name="connsiteX27" fmla="*/ 417368 w 1053345"/>
              <a:gd name="connsiteY27" fmla="*/ 31344 h 1001253"/>
              <a:gd name="connsiteX28" fmla="*/ 520501 w 1053345"/>
              <a:gd name="connsiteY28" fmla="*/ 7620 h 1001253"/>
              <a:gd name="connsiteX0" fmla="*/ 520501 w 1053345"/>
              <a:gd name="connsiteY0" fmla="*/ 7620 h 1001253"/>
              <a:gd name="connsiteX1" fmla="*/ 643683 w 1053345"/>
              <a:gd name="connsiteY1" fmla="*/ 180 h 1001253"/>
              <a:gd name="connsiteX2" fmla="*/ 725733 w 1053345"/>
              <a:gd name="connsiteY2" fmla="*/ 13592 h 1001253"/>
              <a:gd name="connsiteX3" fmla="*/ 786737 w 1053345"/>
              <a:gd name="connsiteY3" fmla="*/ 44310 h 1001253"/>
              <a:gd name="connsiteX4" fmla="*/ 817510 w 1053345"/>
              <a:gd name="connsiteY4" fmla="*/ 86037 h 1001253"/>
              <a:gd name="connsiteX5" fmla="*/ 791947 w 1053345"/>
              <a:gd name="connsiteY5" fmla="*/ 131839 h 1001253"/>
              <a:gd name="connsiteX6" fmla="*/ 763009 w 1053345"/>
              <a:gd name="connsiteY6" fmla="*/ 170823 h 1001253"/>
              <a:gd name="connsiteX7" fmla="*/ 801399 w 1053345"/>
              <a:gd name="connsiteY7" fmla="*/ 243824 h 1001253"/>
              <a:gd name="connsiteX8" fmla="*/ 959535 w 1053345"/>
              <a:gd name="connsiteY8" fmla="*/ 278638 h 1001253"/>
              <a:gd name="connsiteX9" fmla="*/ 1038603 w 1053345"/>
              <a:gd name="connsiteY9" fmla="*/ 220614 h 1001253"/>
              <a:gd name="connsiteX10" fmla="*/ 1052588 w 1053345"/>
              <a:gd name="connsiteY10" fmla="*/ 198271 h 1001253"/>
              <a:gd name="connsiteX11" fmla="*/ 1051536 w 1053345"/>
              <a:gd name="connsiteY11" fmla="*/ 918212 h 1001253"/>
              <a:gd name="connsiteX12" fmla="*/ 814194 w 1053345"/>
              <a:gd name="connsiteY12" fmla="*/ 782344 h 1001253"/>
              <a:gd name="connsiteX13" fmla="*/ 708400 w 1053345"/>
              <a:gd name="connsiteY13" fmla="*/ 848772 h 1001253"/>
              <a:gd name="connsiteX14" fmla="*/ 632432 w 1053345"/>
              <a:gd name="connsiteY14" fmla="*/ 1001250 h 1001253"/>
              <a:gd name="connsiteX15" fmla="*/ 332541 w 1053345"/>
              <a:gd name="connsiteY15" fmla="*/ 853208 h 1001253"/>
              <a:gd name="connsiteX16" fmla="*/ 281238 w 1053345"/>
              <a:gd name="connsiteY16" fmla="*/ 924103 h 1001253"/>
              <a:gd name="connsiteX17" fmla="*/ 218658 w 1053345"/>
              <a:gd name="connsiteY17" fmla="*/ 985913 h 1001253"/>
              <a:gd name="connsiteX18" fmla="*/ 60575 w 1053345"/>
              <a:gd name="connsiteY18" fmla="*/ 956702 h 1001253"/>
              <a:gd name="connsiteX19" fmla="*/ 0 w 1053345"/>
              <a:gd name="connsiteY19" fmla="*/ 930341 h 1001253"/>
              <a:gd name="connsiteX20" fmla="*/ 3822 w 1053345"/>
              <a:gd name="connsiteY20" fmla="*/ 258284 h 1001253"/>
              <a:gd name="connsiteX21" fmla="*/ 61384 w 1053345"/>
              <a:gd name="connsiteY21" fmla="*/ 303903 h 1001253"/>
              <a:gd name="connsiteX22" fmla="*/ 150611 w 1053345"/>
              <a:gd name="connsiteY22" fmla="*/ 340881 h 1001253"/>
              <a:gd name="connsiteX23" fmla="*/ 406061 w 1053345"/>
              <a:gd name="connsiteY23" fmla="*/ 332441 h 1001253"/>
              <a:gd name="connsiteX24" fmla="*/ 419530 w 1053345"/>
              <a:gd name="connsiteY24" fmla="*/ 247836 h 1001253"/>
              <a:gd name="connsiteX25" fmla="*/ 319398 w 1053345"/>
              <a:gd name="connsiteY25" fmla="*/ 168957 h 1001253"/>
              <a:gd name="connsiteX26" fmla="*/ 333075 w 1053345"/>
              <a:gd name="connsiteY26" fmla="*/ 84524 h 1001253"/>
              <a:gd name="connsiteX27" fmla="*/ 417368 w 1053345"/>
              <a:gd name="connsiteY27" fmla="*/ 31344 h 1001253"/>
              <a:gd name="connsiteX28" fmla="*/ 520501 w 1053345"/>
              <a:gd name="connsiteY28" fmla="*/ 7620 h 1001253"/>
              <a:gd name="connsiteX0" fmla="*/ 520501 w 1053345"/>
              <a:gd name="connsiteY0" fmla="*/ 7620 h 1001394"/>
              <a:gd name="connsiteX1" fmla="*/ 643683 w 1053345"/>
              <a:gd name="connsiteY1" fmla="*/ 180 h 1001394"/>
              <a:gd name="connsiteX2" fmla="*/ 725733 w 1053345"/>
              <a:gd name="connsiteY2" fmla="*/ 13592 h 1001394"/>
              <a:gd name="connsiteX3" fmla="*/ 786737 w 1053345"/>
              <a:gd name="connsiteY3" fmla="*/ 44310 h 1001394"/>
              <a:gd name="connsiteX4" fmla="*/ 817510 w 1053345"/>
              <a:gd name="connsiteY4" fmla="*/ 86037 h 1001394"/>
              <a:gd name="connsiteX5" fmla="*/ 791947 w 1053345"/>
              <a:gd name="connsiteY5" fmla="*/ 131839 h 1001394"/>
              <a:gd name="connsiteX6" fmla="*/ 763009 w 1053345"/>
              <a:gd name="connsiteY6" fmla="*/ 170823 h 1001394"/>
              <a:gd name="connsiteX7" fmla="*/ 801399 w 1053345"/>
              <a:gd name="connsiteY7" fmla="*/ 243824 h 1001394"/>
              <a:gd name="connsiteX8" fmla="*/ 959535 w 1053345"/>
              <a:gd name="connsiteY8" fmla="*/ 278638 h 1001394"/>
              <a:gd name="connsiteX9" fmla="*/ 1038603 w 1053345"/>
              <a:gd name="connsiteY9" fmla="*/ 220614 h 1001394"/>
              <a:gd name="connsiteX10" fmla="*/ 1052588 w 1053345"/>
              <a:gd name="connsiteY10" fmla="*/ 198271 h 1001394"/>
              <a:gd name="connsiteX11" fmla="*/ 1051536 w 1053345"/>
              <a:gd name="connsiteY11" fmla="*/ 918212 h 1001394"/>
              <a:gd name="connsiteX12" fmla="*/ 814194 w 1053345"/>
              <a:gd name="connsiteY12" fmla="*/ 782344 h 1001394"/>
              <a:gd name="connsiteX13" fmla="*/ 728229 w 1053345"/>
              <a:gd name="connsiteY13" fmla="*/ 821552 h 1001394"/>
              <a:gd name="connsiteX14" fmla="*/ 632432 w 1053345"/>
              <a:gd name="connsiteY14" fmla="*/ 1001250 h 1001394"/>
              <a:gd name="connsiteX15" fmla="*/ 332541 w 1053345"/>
              <a:gd name="connsiteY15" fmla="*/ 853208 h 1001394"/>
              <a:gd name="connsiteX16" fmla="*/ 281238 w 1053345"/>
              <a:gd name="connsiteY16" fmla="*/ 924103 h 1001394"/>
              <a:gd name="connsiteX17" fmla="*/ 218658 w 1053345"/>
              <a:gd name="connsiteY17" fmla="*/ 985913 h 1001394"/>
              <a:gd name="connsiteX18" fmla="*/ 60575 w 1053345"/>
              <a:gd name="connsiteY18" fmla="*/ 956702 h 1001394"/>
              <a:gd name="connsiteX19" fmla="*/ 0 w 1053345"/>
              <a:gd name="connsiteY19" fmla="*/ 930341 h 1001394"/>
              <a:gd name="connsiteX20" fmla="*/ 3822 w 1053345"/>
              <a:gd name="connsiteY20" fmla="*/ 258284 h 1001394"/>
              <a:gd name="connsiteX21" fmla="*/ 61384 w 1053345"/>
              <a:gd name="connsiteY21" fmla="*/ 303903 h 1001394"/>
              <a:gd name="connsiteX22" fmla="*/ 150611 w 1053345"/>
              <a:gd name="connsiteY22" fmla="*/ 340881 h 1001394"/>
              <a:gd name="connsiteX23" fmla="*/ 406061 w 1053345"/>
              <a:gd name="connsiteY23" fmla="*/ 332441 h 1001394"/>
              <a:gd name="connsiteX24" fmla="*/ 419530 w 1053345"/>
              <a:gd name="connsiteY24" fmla="*/ 247836 h 1001394"/>
              <a:gd name="connsiteX25" fmla="*/ 319398 w 1053345"/>
              <a:gd name="connsiteY25" fmla="*/ 168957 h 1001394"/>
              <a:gd name="connsiteX26" fmla="*/ 333075 w 1053345"/>
              <a:gd name="connsiteY26" fmla="*/ 84524 h 1001394"/>
              <a:gd name="connsiteX27" fmla="*/ 417368 w 1053345"/>
              <a:gd name="connsiteY27" fmla="*/ 31344 h 1001394"/>
              <a:gd name="connsiteX28" fmla="*/ 520501 w 1053345"/>
              <a:gd name="connsiteY28" fmla="*/ 7620 h 1001394"/>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814194 w 1053345"/>
              <a:gd name="connsiteY12" fmla="*/ 782344 h 986667"/>
              <a:gd name="connsiteX13" fmla="*/ 728229 w 1053345"/>
              <a:gd name="connsiteY13" fmla="*/ 821552 h 986667"/>
              <a:gd name="connsiteX14" fmla="*/ 677754 w 1053345"/>
              <a:gd name="connsiteY14" fmla="*/ 981807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814194 w 1053345"/>
              <a:gd name="connsiteY12" fmla="*/ 782344 h 986667"/>
              <a:gd name="connsiteX13" fmla="*/ 728229 w 1053345"/>
              <a:gd name="connsiteY13" fmla="*/ 821552 h 986667"/>
              <a:gd name="connsiteX14" fmla="*/ 677754 w 1053345"/>
              <a:gd name="connsiteY14" fmla="*/ 981807 h 986667"/>
              <a:gd name="connsiteX15" fmla="*/ 447798 w 1053345"/>
              <a:gd name="connsiteY15" fmla="*/ 895434 h 986667"/>
              <a:gd name="connsiteX16" fmla="*/ 332541 w 1053345"/>
              <a:gd name="connsiteY16" fmla="*/ 853208 h 986667"/>
              <a:gd name="connsiteX17" fmla="*/ 281238 w 1053345"/>
              <a:gd name="connsiteY17" fmla="*/ 924103 h 986667"/>
              <a:gd name="connsiteX18" fmla="*/ 218658 w 1053345"/>
              <a:gd name="connsiteY18" fmla="*/ 985913 h 986667"/>
              <a:gd name="connsiteX19" fmla="*/ 60575 w 1053345"/>
              <a:gd name="connsiteY19" fmla="*/ 956702 h 986667"/>
              <a:gd name="connsiteX20" fmla="*/ 0 w 1053345"/>
              <a:gd name="connsiteY20" fmla="*/ 930341 h 986667"/>
              <a:gd name="connsiteX21" fmla="*/ 3822 w 1053345"/>
              <a:gd name="connsiteY21" fmla="*/ 258284 h 986667"/>
              <a:gd name="connsiteX22" fmla="*/ 61384 w 1053345"/>
              <a:gd name="connsiteY22" fmla="*/ 303903 h 986667"/>
              <a:gd name="connsiteX23" fmla="*/ 150611 w 1053345"/>
              <a:gd name="connsiteY23" fmla="*/ 340881 h 986667"/>
              <a:gd name="connsiteX24" fmla="*/ 406061 w 1053345"/>
              <a:gd name="connsiteY24" fmla="*/ 332441 h 986667"/>
              <a:gd name="connsiteX25" fmla="*/ 419530 w 1053345"/>
              <a:gd name="connsiteY25" fmla="*/ 247836 h 986667"/>
              <a:gd name="connsiteX26" fmla="*/ 319398 w 1053345"/>
              <a:gd name="connsiteY26" fmla="*/ 168957 h 986667"/>
              <a:gd name="connsiteX27" fmla="*/ 333075 w 1053345"/>
              <a:gd name="connsiteY27" fmla="*/ 84524 h 986667"/>
              <a:gd name="connsiteX28" fmla="*/ 417368 w 1053345"/>
              <a:gd name="connsiteY28" fmla="*/ 31344 h 986667"/>
              <a:gd name="connsiteX29" fmla="*/ 520501 w 1053345"/>
              <a:gd name="connsiteY29" fmla="*/ 7620 h 986667"/>
              <a:gd name="connsiteX0" fmla="*/ 520501 w 1053345"/>
              <a:gd name="connsiteY0" fmla="*/ 7620 h 1014774"/>
              <a:gd name="connsiteX1" fmla="*/ 643683 w 1053345"/>
              <a:gd name="connsiteY1" fmla="*/ 180 h 1014774"/>
              <a:gd name="connsiteX2" fmla="*/ 725733 w 1053345"/>
              <a:gd name="connsiteY2" fmla="*/ 13592 h 1014774"/>
              <a:gd name="connsiteX3" fmla="*/ 786737 w 1053345"/>
              <a:gd name="connsiteY3" fmla="*/ 44310 h 1014774"/>
              <a:gd name="connsiteX4" fmla="*/ 817510 w 1053345"/>
              <a:gd name="connsiteY4" fmla="*/ 86037 h 1014774"/>
              <a:gd name="connsiteX5" fmla="*/ 791947 w 1053345"/>
              <a:gd name="connsiteY5" fmla="*/ 131839 h 1014774"/>
              <a:gd name="connsiteX6" fmla="*/ 763009 w 1053345"/>
              <a:gd name="connsiteY6" fmla="*/ 170823 h 1014774"/>
              <a:gd name="connsiteX7" fmla="*/ 801399 w 1053345"/>
              <a:gd name="connsiteY7" fmla="*/ 243824 h 1014774"/>
              <a:gd name="connsiteX8" fmla="*/ 959535 w 1053345"/>
              <a:gd name="connsiteY8" fmla="*/ 278638 h 1014774"/>
              <a:gd name="connsiteX9" fmla="*/ 1038603 w 1053345"/>
              <a:gd name="connsiteY9" fmla="*/ 220614 h 1014774"/>
              <a:gd name="connsiteX10" fmla="*/ 1052588 w 1053345"/>
              <a:gd name="connsiteY10" fmla="*/ 198271 h 1014774"/>
              <a:gd name="connsiteX11" fmla="*/ 1051536 w 1053345"/>
              <a:gd name="connsiteY11" fmla="*/ 918212 h 1014774"/>
              <a:gd name="connsiteX12" fmla="*/ 814194 w 1053345"/>
              <a:gd name="connsiteY12" fmla="*/ 782344 h 1014774"/>
              <a:gd name="connsiteX13" fmla="*/ 728229 w 1053345"/>
              <a:gd name="connsiteY13" fmla="*/ 821552 h 1014774"/>
              <a:gd name="connsiteX14" fmla="*/ 677754 w 1053345"/>
              <a:gd name="connsiteY14" fmla="*/ 981807 h 1014774"/>
              <a:gd name="connsiteX15" fmla="*/ 476125 w 1053345"/>
              <a:gd name="connsiteY15" fmla="*/ 1004315 h 1014774"/>
              <a:gd name="connsiteX16" fmla="*/ 332541 w 1053345"/>
              <a:gd name="connsiteY16" fmla="*/ 853208 h 1014774"/>
              <a:gd name="connsiteX17" fmla="*/ 281238 w 1053345"/>
              <a:gd name="connsiteY17" fmla="*/ 924103 h 1014774"/>
              <a:gd name="connsiteX18" fmla="*/ 218658 w 1053345"/>
              <a:gd name="connsiteY18" fmla="*/ 985913 h 1014774"/>
              <a:gd name="connsiteX19" fmla="*/ 60575 w 1053345"/>
              <a:gd name="connsiteY19" fmla="*/ 956702 h 1014774"/>
              <a:gd name="connsiteX20" fmla="*/ 0 w 1053345"/>
              <a:gd name="connsiteY20" fmla="*/ 930341 h 1014774"/>
              <a:gd name="connsiteX21" fmla="*/ 3822 w 1053345"/>
              <a:gd name="connsiteY21" fmla="*/ 258284 h 1014774"/>
              <a:gd name="connsiteX22" fmla="*/ 61384 w 1053345"/>
              <a:gd name="connsiteY22" fmla="*/ 303903 h 1014774"/>
              <a:gd name="connsiteX23" fmla="*/ 150611 w 1053345"/>
              <a:gd name="connsiteY23" fmla="*/ 340881 h 1014774"/>
              <a:gd name="connsiteX24" fmla="*/ 406061 w 1053345"/>
              <a:gd name="connsiteY24" fmla="*/ 332441 h 1014774"/>
              <a:gd name="connsiteX25" fmla="*/ 419530 w 1053345"/>
              <a:gd name="connsiteY25" fmla="*/ 247836 h 1014774"/>
              <a:gd name="connsiteX26" fmla="*/ 319398 w 1053345"/>
              <a:gd name="connsiteY26" fmla="*/ 168957 h 1014774"/>
              <a:gd name="connsiteX27" fmla="*/ 333075 w 1053345"/>
              <a:gd name="connsiteY27" fmla="*/ 84524 h 1014774"/>
              <a:gd name="connsiteX28" fmla="*/ 417368 w 1053345"/>
              <a:gd name="connsiteY28" fmla="*/ 31344 h 1014774"/>
              <a:gd name="connsiteX29" fmla="*/ 520501 w 1053345"/>
              <a:gd name="connsiteY29" fmla="*/ 7620 h 1014774"/>
              <a:gd name="connsiteX0" fmla="*/ 520501 w 1053345"/>
              <a:gd name="connsiteY0" fmla="*/ 7620 h 1009617"/>
              <a:gd name="connsiteX1" fmla="*/ 643683 w 1053345"/>
              <a:gd name="connsiteY1" fmla="*/ 180 h 1009617"/>
              <a:gd name="connsiteX2" fmla="*/ 725733 w 1053345"/>
              <a:gd name="connsiteY2" fmla="*/ 13592 h 1009617"/>
              <a:gd name="connsiteX3" fmla="*/ 786737 w 1053345"/>
              <a:gd name="connsiteY3" fmla="*/ 44310 h 1009617"/>
              <a:gd name="connsiteX4" fmla="*/ 817510 w 1053345"/>
              <a:gd name="connsiteY4" fmla="*/ 86037 h 1009617"/>
              <a:gd name="connsiteX5" fmla="*/ 791947 w 1053345"/>
              <a:gd name="connsiteY5" fmla="*/ 131839 h 1009617"/>
              <a:gd name="connsiteX6" fmla="*/ 763009 w 1053345"/>
              <a:gd name="connsiteY6" fmla="*/ 170823 h 1009617"/>
              <a:gd name="connsiteX7" fmla="*/ 801399 w 1053345"/>
              <a:gd name="connsiteY7" fmla="*/ 243824 h 1009617"/>
              <a:gd name="connsiteX8" fmla="*/ 959535 w 1053345"/>
              <a:gd name="connsiteY8" fmla="*/ 278638 h 1009617"/>
              <a:gd name="connsiteX9" fmla="*/ 1038603 w 1053345"/>
              <a:gd name="connsiteY9" fmla="*/ 220614 h 1009617"/>
              <a:gd name="connsiteX10" fmla="*/ 1052588 w 1053345"/>
              <a:gd name="connsiteY10" fmla="*/ 198271 h 1009617"/>
              <a:gd name="connsiteX11" fmla="*/ 1051536 w 1053345"/>
              <a:gd name="connsiteY11" fmla="*/ 918212 h 1009617"/>
              <a:gd name="connsiteX12" fmla="*/ 814194 w 1053345"/>
              <a:gd name="connsiteY12" fmla="*/ 782344 h 1009617"/>
              <a:gd name="connsiteX13" fmla="*/ 728229 w 1053345"/>
              <a:gd name="connsiteY13" fmla="*/ 821552 h 1009617"/>
              <a:gd name="connsiteX14" fmla="*/ 700415 w 1053345"/>
              <a:gd name="connsiteY14" fmla="*/ 946810 h 1009617"/>
              <a:gd name="connsiteX15" fmla="*/ 476125 w 1053345"/>
              <a:gd name="connsiteY15" fmla="*/ 1004315 h 1009617"/>
              <a:gd name="connsiteX16" fmla="*/ 332541 w 1053345"/>
              <a:gd name="connsiteY16" fmla="*/ 853208 h 1009617"/>
              <a:gd name="connsiteX17" fmla="*/ 281238 w 1053345"/>
              <a:gd name="connsiteY17" fmla="*/ 924103 h 1009617"/>
              <a:gd name="connsiteX18" fmla="*/ 218658 w 1053345"/>
              <a:gd name="connsiteY18" fmla="*/ 985913 h 1009617"/>
              <a:gd name="connsiteX19" fmla="*/ 60575 w 1053345"/>
              <a:gd name="connsiteY19" fmla="*/ 956702 h 1009617"/>
              <a:gd name="connsiteX20" fmla="*/ 0 w 1053345"/>
              <a:gd name="connsiteY20" fmla="*/ 930341 h 1009617"/>
              <a:gd name="connsiteX21" fmla="*/ 3822 w 1053345"/>
              <a:gd name="connsiteY21" fmla="*/ 258284 h 1009617"/>
              <a:gd name="connsiteX22" fmla="*/ 61384 w 1053345"/>
              <a:gd name="connsiteY22" fmla="*/ 303903 h 1009617"/>
              <a:gd name="connsiteX23" fmla="*/ 150611 w 1053345"/>
              <a:gd name="connsiteY23" fmla="*/ 340881 h 1009617"/>
              <a:gd name="connsiteX24" fmla="*/ 406061 w 1053345"/>
              <a:gd name="connsiteY24" fmla="*/ 332441 h 1009617"/>
              <a:gd name="connsiteX25" fmla="*/ 419530 w 1053345"/>
              <a:gd name="connsiteY25" fmla="*/ 247836 h 1009617"/>
              <a:gd name="connsiteX26" fmla="*/ 319398 w 1053345"/>
              <a:gd name="connsiteY26" fmla="*/ 168957 h 1009617"/>
              <a:gd name="connsiteX27" fmla="*/ 333075 w 1053345"/>
              <a:gd name="connsiteY27" fmla="*/ 84524 h 1009617"/>
              <a:gd name="connsiteX28" fmla="*/ 417368 w 1053345"/>
              <a:gd name="connsiteY28" fmla="*/ 31344 h 1009617"/>
              <a:gd name="connsiteX29" fmla="*/ 520501 w 1053345"/>
              <a:gd name="connsiteY29" fmla="*/ 7620 h 1009617"/>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332541 w 1053345"/>
              <a:gd name="connsiteY16" fmla="*/ 853208 h 1024305"/>
              <a:gd name="connsiteX17" fmla="*/ 281238 w 1053345"/>
              <a:gd name="connsiteY17" fmla="*/ 924103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281238 w 1053345"/>
              <a:gd name="connsiteY17" fmla="*/ 924103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66217 w 1053345"/>
              <a:gd name="connsiteY17" fmla="*/ 850220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1319 w 1053345"/>
              <a:gd name="connsiteY18" fmla="*/ 838147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1319 w 1053345"/>
              <a:gd name="connsiteY18" fmla="*/ 838147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14687 w 1053345"/>
              <a:gd name="connsiteY16" fmla="*/ 969866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14687 w 1053345"/>
              <a:gd name="connsiteY16" fmla="*/ 969866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19994"/>
              <a:gd name="connsiteX1" fmla="*/ 643683 w 1053345"/>
              <a:gd name="connsiteY1" fmla="*/ 180 h 1019994"/>
              <a:gd name="connsiteX2" fmla="*/ 725733 w 1053345"/>
              <a:gd name="connsiteY2" fmla="*/ 13592 h 1019994"/>
              <a:gd name="connsiteX3" fmla="*/ 786737 w 1053345"/>
              <a:gd name="connsiteY3" fmla="*/ 44310 h 1019994"/>
              <a:gd name="connsiteX4" fmla="*/ 817510 w 1053345"/>
              <a:gd name="connsiteY4" fmla="*/ 86037 h 1019994"/>
              <a:gd name="connsiteX5" fmla="*/ 791947 w 1053345"/>
              <a:gd name="connsiteY5" fmla="*/ 131839 h 1019994"/>
              <a:gd name="connsiteX6" fmla="*/ 763009 w 1053345"/>
              <a:gd name="connsiteY6" fmla="*/ 170823 h 1019994"/>
              <a:gd name="connsiteX7" fmla="*/ 801399 w 1053345"/>
              <a:gd name="connsiteY7" fmla="*/ 243824 h 1019994"/>
              <a:gd name="connsiteX8" fmla="*/ 959535 w 1053345"/>
              <a:gd name="connsiteY8" fmla="*/ 278638 h 1019994"/>
              <a:gd name="connsiteX9" fmla="*/ 1038603 w 1053345"/>
              <a:gd name="connsiteY9" fmla="*/ 220614 h 1019994"/>
              <a:gd name="connsiteX10" fmla="*/ 1052588 w 1053345"/>
              <a:gd name="connsiteY10" fmla="*/ 198271 h 1019994"/>
              <a:gd name="connsiteX11" fmla="*/ 1051536 w 1053345"/>
              <a:gd name="connsiteY11" fmla="*/ 918212 h 1019994"/>
              <a:gd name="connsiteX12" fmla="*/ 814194 w 1053345"/>
              <a:gd name="connsiteY12" fmla="*/ 782344 h 1019994"/>
              <a:gd name="connsiteX13" fmla="*/ 728229 w 1053345"/>
              <a:gd name="connsiteY13" fmla="*/ 821552 h 1019994"/>
              <a:gd name="connsiteX14" fmla="*/ 700415 w 1053345"/>
              <a:gd name="connsiteY14" fmla="*/ 946810 h 1019994"/>
              <a:gd name="connsiteX15" fmla="*/ 546940 w 1053345"/>
              <a:gd name="connsiteY15" fmla="*/ 1019869 h 1019994"/>
              <a:gd name="connsiteX16" fmla="*/ 414687 w 1053345"/>
              <a:gd name="connsiteY16" fmla="*/ 969866 h 1019994"/>
              <a:gd name="connsiteX17" fmla="*/ 405875 w 1053345"/>
              <a:gd name="connsiteY17" fmla="*/ 826888 h 1019994"/>
              <a:gd name="connsiteX18" fmla="*/ 246985 w 1053345"/>
              <a:gd name="connsiteY18" fmla="*/ 783708 h 1019994"/>
              <a:gd name="connsiteX19" fmla="*/ 151219 w 1053345"/>
              <a:gd name="connsiteY19" fmla="*/ 882819 h 1019994"/>
              <a:gd name="connsiteX20" fmla="*/ 0 w 1053345"/>
              <a:gd name="connsiteY20" fmla="*/ 930341 h 1019994"/>
              <a:gd name="connsiteX21" fmla="*/ 3822 w 1053345"/>
              <a:gd name="connsiteY21" fmla="*/ 258284 h 1019994"/>
              <a:gd name="connsiteX22" fmla="*/ 61384 w 1053345"/>
              <a:gd name="connsiteY22" fmla="*/ 303903 h 1019994"/>
              <a:gd name="connsiteX23" fmla="*/ 150611 w 1053345"/>
              <a:gd name="connsiteY23" fmla="*/ 340881 h 1019994"/>
              <a:gd name="connsiteX24" fmla="*/ 406061 w 1053345"/>
              <a:gd name="connsiteY24" fmla="*/ 332441 h 1019994"/>
              <a:gd name="connsiteX25" fmla="*/ 419530 w 1053345"/>
              <a:gd name="connsiteY25" fmla="*/ 247836 h 1019994"/>
              <a:gd name="connsiteX26" fmla="*/ 319398 w 1053345"/>
              <a:gd name="connsiteY26" fmla="*/ 168957 h 1019994"/>
              <a:gd name="connsiteX27" fmla="*/ 333075 w 1053345"/>
              <a:gd name="connsiteY27" fmla="*/ 84524 h 1019994"/>
              <a:gd name="connsiteX28" fmla="*/ 417368 w 1053345"/>
              <a:gd name="connsiteY28" fmla="*/ 31344 h 1019994"/>
              <a:gd name="connsiteX29" fmla="*/ 520501 w 1053345"/>
              <a:gd name="connsiteY29" fmla="*/ 7620 h 1019994"/>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32"/>
              <a:gd name="connsiteX1" fmla="*/ 643683 w 1053345"/>
              <a:gd name="connsiteY1" fmla="*/ 180 h 1031632"/>
              <a:gd name="connsiteX2" fmla="*/ 725733 w 1053345"/>
              <a:gd name="connsiteY2" fmla="*/ 13592 h 1031632"/>
              <a:gd name="connsiteX3" fmla="*/ 786737 w 1053345"/>
              <a:gd name="connsiteY3" fmla="*/ 44310 h 1031632"/>
              <a:gd name="connsiteX4" fmla="*/ 817510 w 1053345"/>
              <a:gd name="connsiteY4" fmla="*/ 86037 h 1031632"/>
              <a:gd name="connsiteX5" fmla="*/ 791947 w 1053345"/>
              <a:gd name="connsiteY5" fmla="*/ 131839 h 1031632"/>
              <a:gd name="connsiteX6" fmla="*/ 763009 w 1053345"/>
              <a:gd name="connsiteY6" fmla="*/ 170823 h 1031632"/>
              <a:gd name="connsiteX7" fmla="*/ 801399 w 1053345"/>
              <a:gd name="connsiteY7" fmla="*/ 243824 h 1031632"/>
              <a:gd name="connsiteX8" fmla="*/ 959535 w 1053345"/>
              <a:gd name="connsiteY8" fmla="*/ 278638 h 1031632"/>
              <a:gd name="connsiteX9" fmla="*/ 1038603 w 1053345"/>
              <a:gd name="connsiteY9" fmla="*/ 220614 h 1031632"/>
              <a:gd name="connsiteX10" fmla="*/ 1052588 w 1053345"/>
              <a:gd name="connsiteY10" fmla="*/ 198271 h 1031632"/>
              <a:gd name="connsiteX11" fmla="*/ 1051536 w 1053345"/>
              <a:gd name="connsiteY11" fmla="*/ 918212 h 1031632"/>
              <a:gd name="connsiteX12" fmla="*/ 814194 w 1053345"/>
              <a:gd name="connsiteY12" fmla="*/ 782344 h 1031632"/>
              <a:gd name="connsiteX13" fmla="*/ 697070 w 1053345"/>
              <a:gd name="connsiteY13" fmla="*/ 798221 h 1031632"/>
              <a:gd name="connsiteX14" fmla="*/ 700415 w 1053345"/>
              <a:gd name="connsiteY14" fmla="*/ 946810 h 1031632"/>
              <a:gd name="connsiteX15" fmla="*/ 546940 w 1053345"/>
              <a:gd name="connsiteY15" fmla="*/ 1031534 h 1031632"/>
              <a:gd name="connsiteX16" fmla="*/ 414687 w 1053345"/>
              <a:gd name="connsiteY16" fmla="*/ 969866 h 1031632"/>
              <a:gd name="connsiteX17" fmla="*/ 397377 w 1053345"/>
              <a:gd name="connsiteY17" fmla="*/ 803557 h 1031632"/>
              <a:gd name="connsiteX18" fmla="*/ 246985 w 1053345"/>
              <a:gd name="connsiteY18" fmla="*/ 783708 h 1031632"/>
              <a:gd name="connsiteX19" fmla="*/ 151219 w 1053345"/>
              <a:gd name="connsiteY19" fmla="*/ 882819 h 1031632"/>
              <a:gd name="connsiteX20" fmla="*/ 0 w 1053345"/>
              <a:gd name="connsiteY20" fmla="*/ 930341 h 1031632"/>
              <a:gd name="connsiteX21" fmla="*/ 3822 w 1053345"/>
              <a:gd name="connsiteY21" fmla="*/ 258284 h 1031632"/>
              <a:gd name="connsiteX22" fmla="*/ 61384 w 1053345"/>
              <a:gd name="connsiteY22" fmla="*/ 303903 h 1031632"/>
              <a:gd name="connsiteX23" fmla="*/ 150611 w 1053345"/>
              <a:gd name="connsiteY23" fmla="*/ 340881 h 1031632"/>
              <a:gd name="connsiteX24" fmla="*/ 406061 w 1053345"/>
              <a:gd name="connsiteY24" fmla="*/ 332441 h 1031632"/>
              <a:gd name="connsiteX25" fmla="*/ 419530 w 1053345"/>
              <a:gd name="connsiteY25" fmla="*/ 247836 h 1031632"/>
              <a:gd name="connsiteX26" fmla="*/ 319398 w 1053345"/>
              <a:gd name="connsiteY26" fmla="*/ 168957 h 1031632"/>
              <a:gd name="connsiteX27" fmla="*/ 333075 w 1053345"/>
              <a:gd name="connsiteY27" fmla="*/ 84524 h 1031632"/>
              <a:gd name="connsiteX28" fmla="*/ 417368 w 1053345"/>
              <a:gd name="connsiteY28" fmla="*/ 31344 h 1031632"/>
              <a:gd name="connsiteX29" fmla="*/ 520501 w 1053345"/>
              <a:gd name="connsiteY29" fmla="*/ 7620 h 1031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53345" h="1031632">
                <a:close/>
                <a:moveTo>
                  <a:pt x="520501" y="7620"/>
                </a:moveTo>
                <a:cubicBezTo>
                  <a:pt x="558220" y="2426"/>
                  <a:pt x="609478" y="-815"/>
                  <a:pt x="643683" y="180"/>
                </a:cubicBezTo>
                <a:cubicBezTo>
                  <a:pt x="677888" y="1175"/>
                  <a:pt x="709248" y="8131"/>
                  <a:pt x="725733" y="13592"/>
                </a:cubicBezTo>
                <a:cubicBezTo>
                  <a:pt x="742218" y="19053"/>
                  <a:pt x="771441" y="32236"/>
                  <a:pt x="786737" y="44310"/>
                </a:cubicBezTo>
                <a:cubicBezTo>
                  <a:pt x="802033" y="56384"/>
                  <a:pt x="816642" y="71449"/>
                  <a:pt x="817510" y="86037"/>
                </a:cubicBezTo>
                <a:cubicBezTo>
                  <a:pt x="818378" y="100625"/>
                  <a:pt x="803789" y="118971"/>
                  <a:pt x="791947" y="131839"/>
                </a:cubicBezTo>
                <a:cubicBezTo>
                  <a:pt x="780105" y="144707"/>
                  <a:pt x="761434" y="152159"/>
                  <a:pt x="763009" y="170823"/>
                </a:cubicBezTo>
                <a:cubicBezTo>
                  <a:pt x="764584" y="189487"/>
                  <a:pt x="768645" y="225855"/>
                  <a:pt x="801399" y="243824"/>
                </a:cubicBezTo>
                <a:cubicBezTo>
                  <a:pt x="834153" y="261793"/>
                  <a:pt x="920001" y="282506"/>
                  <a:pt x="959535" y="278638"/>
                </a:cubicBezTo>
                <a:cubicBezTo>
                  <a:pt x="999068" y="274769"/>
                  <a:pt x="1022992" y="235201"/>
                  <a:pt x="1038603" y="220614"/>
                </a:cubicBezTo>
                <a:cubicBezTo>
                  <a:pt x="1043878" y="208116"/>
                  <a:pt x="1047313" y="210769"/>
                  <a:pt x="1052588" y="198271"/>
                </a:cubicBezTo>
                <a:cubicBezTo>
                  <a:pt x="1053875" y="1029426"/>
                  <a:pt x="1053520" y="155791"/>
                  <a:pt x="1051536" y="918212"/>
                </a:cubicBezTo>
                <a:cubicBezTo>
                  <a:pt x="951114" y="831944"/>
                  <a:pt x="873272" y="802342"/>
                  <a:pt x="814194" y="782344"/>
                </a:cubicBezTo>
                <a:cubicBezTo>
                  <a:pt x="755116" y="762346"/>
                  <a:pt x="716978" y="759792"/>
                  <a:pt x="697070" y="798221"/>
                </a:cubicBezTo>
                <a:cubicBezTo>
                  <a:pt x="671497" y="817207"/>
                  <a:pt x="719772" y="888481"/>
                  <a:pt x="700415" y="946810"/>
                </a:cubicBezTo>
                <a:cubicBezTo>
                  <a:pt x="681058" y="1005139"/>
                  <a:pt x="612973" y="1029635"/>
                  <a:pt x="546940" y="1031534"/>
                </a:cubicBezTo>
                <a:cubicBezTo>
                  <a:pt x="466744" y="1033432"/>
                  <a:pt x="439614" y="1007862"/>
                  <a:pt x="414687" y="969866"/>
                </a:cubicBezTo>
                <a:cubicBezTo>
                  <a:pt x="389760" y="931870"/>
                  <a:pt x="456486" y="877357"/>
                  <a:pt x="397377" y="803557"/>
                </a:cubicBezTo>
                <a:cubicBezTo>
                  <a:pt x="338268" y="729757"/>
                  <a:pt x="288011" y="770498"/>
                  <a:pt x="246985" y="783708"/>
                </a:cubicBezTo>
                <a:cubicBezTo>
                  <a:pt x="205959" y="796918"/>
                  <a:pt x="192383" y="858380"/>
                  <a:pt x="151219" y="882819"/>
                </a:cubicBezTo>
                <a:cubicBezTo>
                  <a:pt x="110055" y="907258"/>
                  <a:pt x="65416" y="960509"/>
                  <a:pt x="0" y="930341"/>
                </a:cubicBezTo>
                <a:cubicBezTo>
                  <a:pt x="3773" y="186016"/>
                  <a:pt x="-942" y="1008427"/>
                  <a:pt x="3822" y="258284"/>
                </a:cubicBezTo>
                <a:cubicBezTo>
                  <a:pt x="47415" y="294080"/>
                  <a:pt x="36919" y="287753"/>
                  <a:pt x="61384" y="303903"/>
                </a:cubicBezTo>
                <a:cubicBezTo>
                  <a:pt x="85849" y="320053"/>
                  <a:pt x="84481" y="326589"/>
                  <a:pt x="150611" y="340881"/>
                </a:cubicBezTo>
                <a:cubicBezTo>
                  <a:pt x="216741" y="355173"/>
                  <a:pt x="361241" y="347948"/>
                  <a:pt x="406061" y="332441"/>
                </a:cubicBezTo>
                <a:cubicBezTo>
                  <a:pt x="450881" y="316934"/>
                  <a:pt x="433974" y="275083"/>
                  <a:pt x="419530" y="247836"/>
                </a:cubicBezTo>
                <a:cubicBezTo>
                  <a:pt x="405086" y="220589"/>
                  <a:pt x="333807" y="196176"/>
                  <a:pt x="319398" y="168957"/>
                </a:cubicBezTo>
                <a:cubicBezTo>
                  <a:pt x="304989" y="141738"/>
                  <a:pt x="311382" y="110195"/>
                  <a:pt x="333075" y="84524"/>
                </a:cubicBezTo>
                <a:cubicBezTo>
                  <a:pt x="354768" y="58853"/>
                  <a:pt x="393802" y="40982"/>
                  <a:pt x="417368" y="31344"/>
                </a:cubicBezTo>
                <a:cubicBezTo>
                  <a:pt x="455117" y="19227"/>
                  <a:pt x="482782" y="12814"/>
                  <a:pt x="520501" y="7620"/>
                </a:cubicBezTo>
                <a:close/>
              </a:path>
            </a:pathLst>
          </a:custGeom>
          <a:gradFill>
            <a:gsLst>
              <a:gs pos="1000">
                <a:srgbClr val="3A6DCA"/>
              </a:gs>
              <a:gs pos="100000">
                <a:srgbClr val="9DB5D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4" name="TextBox 23"/>
          <p:cNvSpPr txBox="1"/>
          <p:nvPr/>
        </p:nvSpPr>
        <p:spPr>
          <a:xfrm>
            <a:off x="3749570" y="3071005"/>
            <a:ext cx="614014" cy="400110"/>
          </a:xfrm>
          <a:prstGeom prst="rect">
            <a:avLst/>
          </a:prstGeom>
          <a:noFill/>
        </p:spPr>
        <p:txBody>
          <a:bodyPr wrap="none" rtlCol="0">
            <a:spAutoFit/>
          </a:bodyPr>
          <a:lstStyle/>
          <a:p>
            <a:r>
              <a:rPr lang="en-US" sz="2000" b="1" dirty="0" smtClean="0">
                <a:solidFill>
                  <a:prstClr val="white"/>
                </a:solidFill>
                <a:latin typeface="Calibri"/>
                <a:cs typeface="+mn-cs"/>
              </a:rPr>
              <a:t>COS</a:t>
            </a:r>
            <a:endParaRPr lang="en-US" sz="2000" b="1" dirty="0">
              <a:solidFill>
                <a:prstClr val="white"/>
              </a:solidFill>
              <a:latin typeface="Calibri"/>
              <a:cs typeface="+mn-cs"/>
            </a:endParaRPr>
          </a:p>
        </p:txBody>
      </p:sp>
    </p:spTree>
    <p:extLst>
      <p:ext uri="{BB962C8B-B14F-4D97-AF65-F5344CB8AC3E}">
        <p14:creationId xmlns:p14="http://schemas.microsoft.com/office/powerpoint/2010/main" val="3894367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bwMode="auto">
          <a:xfrm>
            <a:off x="609600" y="165100"/>
            <a:ext cx="7772400" cy="847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smtClean="0"/>
              <a:t>Semantic Links (from Roberto Rocha)</a:t>
            </a:r>
          </a:p>
        </p:txBody>
      </p:sp>
      <p:grpSp>
        <p:nvGrpSpPr>
          <p:cNvPr id="2" name="Group 3"/>
          <p:cNvGrpSpPr>
            <a:grpSpLocks/>
          </p:cNvGrpSpPr>
          <p:nvPr/>
        </p:nvGrpSpPr>
        <p:grpSpPr bwMode="auto">
          <a:xfrm>
            <a:off x="288925" y="974725"/>
            <a:ext cx="3244850" cy="944563"/>
            <a:chOff x="182" y="614"/>
            <a:chExt cx="2044" cy="595"/>
          </a:xfrm>
        </p:grpSpPr>
        <p:sp>
          <p:nvSpPr>
            <p:cNvPr id="134186" name="Rectangle 4"/>
            <p:cNvSpPr>
              <a:spLocks noChangeArrowheads="1"/>
            </p:cNvSpPr>
            <p:nvPr/>
          </p:nvSpPr>
          <p:spPr bwMode="auto">
            <a:xfrm>
              <a:off x="182" y="614"/>
              <a:ext cx="2044"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p>
          </p:txBody>
        </p:sp>
        <p:sp>
          <p:nvSpPr>
            <p:cNvPr id="412677" name="Rectangle 5"/>
            <p:cNvSpPr>
              <a:spLocks noChangeArrowheads="1"/>
            </p:cNvSpPr>
            <p:nvPr/>
          </p:nvSpPr>
          <p:spPr bwMode="auto">
            <a:xfrm>
              <a:off x="658" y="759"/>
              <a:ext cx="843" cy="450"/>
            </a:xfrm>
            <a:prstGeom prst="rect">
              <a:avLst/>
            </a:prstGeom>
            <a:gradFill rotWithShape="0">
              <a:gsLst>
                <a:gs pos="0">
                  <a:srgbClr val="618FFD"/>
                </a:gs>
                <a:gs pos="100000">
                  <a:srgbClr val="618FFD">
                    <a:gamma/>
                    <a:shade val="80000"/>
                    <a:invGamma/>
                  </a:srgbClr>
                </a:gs>
              </a:gsLst>
              <a:lin ang="5400000" scaled="1"/>
            </a:gradFill>
            <a:ln w="12700">
              <a:solidFill>
                <a:schemeClr val="tx2"/>
              </a:solidFill>
              <a:miter lim="800000"/>
              <a:headEnd/>
              <a:tailEnd/>
            </a:ln>
            <a:effectLst/>
          </p:spPr>
          <p:txBody>
            <a:bodyPr wrap="none" lIns="92064" tIns="46033" rIns="92064" bIns="46033">
              <a:spAutoFit/>
            </a:bodyPr>
            <a:lstStyle/>
            <a:p>
              <a:pPr eaLnBrk="0" hangingPunct="0">
                <a:defRPr/>
              </a:pPr>
              <a:r>
                <a:rPr lang="en-US" sz="2000" b="1">
                  <a:effectLst>
                    <a:outerShdw blurRad="38100" dist="38100" dir="2700000" algn="tl">
                      <a:srgbClr val="000000"/>
                    </a:outerShdw>
                  </a:effectLst>
                  <a:latin typeface="Helvetica" pitchFamily="34" charset="0"/>
                  <a:cs typeface="+mn-cs"/>
                </a:rPr>
                <a:t>Diagnostic</a:t>
              </a:r>
            </a:p>
            <a:p>
              <a:pPr eaLnBrk="0" hangingPunct="0">
                <a:defRPr/>
              </a:pPr>
              <a:r>
                <a:rPr lang="en-US" sz="2000" b="1">
                  <a:effectLst>
                    <a:outerShdw blurRad="38100" dist="38100" dir="2700000" algn="tl">
                      <a:srgbClr val="000000"/>
                    </a:outerShdw>
                  </a:effectLst>
                  <a:latin typeface="Helvetica" pitchFamily="34" charset="0"/>
                  <a:cs typeface="+mn-cs"/>
                </a:rPr>
                <a:t>Procedure</a:t>
              </a:r>
            </a:p>
          </p:txBody>
        </p:sp>
      </p:grpSp>
      <p:grpSp>
        <p:nvGrpSpPr>
          <p:cNvPr id="3" name="Group 6"/>
          <p:cNvGrpSpPr>
            <a:grpSpLocks/>
          </p:cNvGrpSpPr>
          <p:nvPr/>
        </p:nvGrpSpPr>
        <p:grpSpPr bwMode="auto">
          <a:xfrm>
            <a:off x="2819400" y="1225550"/>
            <a:ext cx="5632450" cy="901700"/>
            <a:chOff x="1776" y="772"/>
            <a:chExt cx="3548" cy="568"/>
          </a:xfrm>
        </p:grpSpPr>
        <p:grpSp>
          <p:nvGrpSpPr>
            <p:cNvPr id="134179" name="Group 7"/>
            <p:cNvGrpSpPr>
              <a:grpSpLocks/>
            </p:cNvGrpSpPr>
            <p:nvPr/>
          </p:nvGrpSpPr>
          <p:grpSpPr bwMode="auto">
            <a:xfrm>
              <a:off x="3748" y="772"/>
              <a:ext cx="1576" cy="568"/>
              <a:chOff x="3748" y="772"/>
              <a:chExt cx="1576" cy="568"/>
            </a:xfrm>
          </p:grpSpPr>
          <p:sp>
            <p:nvSpPr>
              <p:cNvPr id="134181" name="Rectangle 8"/>
              <p:cNvSpPr>
                <a:spLocks noChangeArrowheads="1"/>
              </p:cNvSpPr>
              <p:nvPr/>
            </p:nvSpPr>
            <p:spPr bwMode="auto">
              <a:xfrm>
                <a:off x="3748" y="772"/>
                <a:ext cx="1288" cy="280"/>
              </a:xfrm>
              <a:prstGeom prst="rect">
                <a:avLst/>
              </a:prstGeom>
              <a:gradFill rotWithShape="0">
                <a:gsLst>
                  <a:gs pos="0">
                    <a:srgbClr val="00DFCA"/>
                  </a:gs>
                  <a:gs pos="100000">
                    <a:srgbClr val="00B2A2"/>
                  </a:gs>
                </a:gsLst>
                <a:lin ang="5400000" scaled="1"/>
              </a:gradFill>
              <a:ln w="12700">
                <a:solidFill>
                  <a:schemeClr val="tx1"/>
                </a:solidFill>
                <a:miter lim="800000"/>
                <a:headEnd/>
                <a:tailEnd/>
              </a:ln>
            </p:spPr>
            <p:txBody>
              <a:bodyPr wrap="none" lIns="92064" tIns="46033" rIns="92064" bIns="46033">
                <a:spAutoFit/>
              </a:bodyPr>
              <a:lstStyle/>
              <a:p>
                <a:pPr algn="ctr" eaLnBrk="0" hangingPunct="0"/>
                <a:endParaRPr lang="en-US"/>
              </a:p>
            </p:txBody>
          </p:sp>
          <p:sp>
            <p:nvSpPr>
              <p:cNvPr id="134182" name="Rectangle 9"/>
              <p:cNvSpPr>
                <a:spLocks noChangeArrowheads="1"/>
              </p:cNvSpPr>
              <p:nvPr/>
            </p:nvSpPr>
            <p:spPr bwMode="auto">
              <a:xfrm>
                <a:off x="3844" y="868"/>
                <a:ext cx="1288" cy="280"/>
              </a:xfrm>
              <a:prstGeom prst="rect">
                <a:avLst/>
              </a:prstGeom>
              <a:gradFill rotWithShape="0">
                <a:gsLst>
                  <a:gs pos="0">
                    <a:srgbClr val="00DFCA"/>
                  </a:gs>
                  <a:gs pos="100000">
                    <a:srgbClr val="00B2A2"/>
                  </a:gs>
                </a:gsLst>
                <a:lin ang="5400000" scaled="1"/>
              </a:gradFill>
              <a:ln w="12700">
                <a:solidFill>
                  <a:schemeClr val="tx1"/>
                </a:solidFill>
                <a:miter lim="800000"/>
                <a:headEnd/>
                <a:tailEnd/>
              </a:ln>
            </p:spPr>
            <p:txBody>
              <a:bodyPr wrap="none" lIns="92064" tIns="46033" rIns="92064" bIns="46033">
                <a:spAutoFit/>
              </a:bodyPr>
              <a:lstStyle/>
              <a:p>
                <a:pPr algn="ctr" eaLnBrk="0" hangingPunct="0"/>
                <a:endParaRPr lang="en-US"/>
              </a:p>
            </p:txBody>
          </p:sp>
          <p:sp>
            <p:nvSpPr>
              <p:cNvPr id="134183" name="Rectangle 10"/>
              <p:cNvSpPr>
                <a:spLocks noChangeArrowheads="1"/>
              </p:cNvSpPr>
              <p:nvPr/>
            </p:nvSpPr>
            <p:spPr bwMode="auto">
              <a:xfrm>
                <a:off x="3940" y="964"/>
                <a:ext cx="1288" cy="280"/>
              </a:xfrm>
              <a:prstGeom prst="rect">
                <a:avLst/>
              </a:prstGeom>
              <a:gradFill rotWithShape="0">
                <a:gsLst>
                  <a:gs pos="0">
                    <a:srgbClr val="00DFCA"/>
                  </a:gs>
                  <a:gs pos="100000">
                    <a:srgbClr val="00B2A2"/>
                  </a:gs>
                </a:gsLst>
                <a:lin ang="5400000" scaled="1"/>
              </a:gradFill>
              <a:ln w="12700">
                <a:solidFill>
                  <a:schemeClr val="tx1"/>
                </a:solidFill>
                <a:miter lim="800000"/>
                <a:headEnd/>
                <a:tailEnd/>
              </a:ln>
            </p:spPr>
            <p:txBody>
              <a:bodyPr wrap="none" lIns="92064" tIns="46033" rIns="92064" bIns="46033">
                <a:spAutoFit/>
              </a:bodyPr>
              <a:lstStyle/>
              <a:p>
                <a:pPr algn="ctr" eaLnBrk="0" hangingPunct="0"/>
                <a:endParaRPr lang="en-US"/>
              </a:p>
            </p:txBody>
          </p:sp>
          <p:sp>
            <p:nvSpPr>
              <p:cNvPr id="134184" name="Rectangle 11"/>
              <p:cNvSpPr>
                <a:spLocks noChangeArrowheads="1"/>
              </p:cNvSpPr>
              <p:nvPr/>
            </p:nvSpPr>
            <p:spPr bwMode="auto">
              <a:xfrm>
                <a:off x="4036" y="1060"/>
                <a:ext cx="1288" cy="280"/>
              </a:xfrm>
              <a:prstGeom prst="rect">
                <a:avLst/>
              </a:prstGeom>
              <a:gradFill rotWithShape="0">
                <a:gsLst>
                  <a:gs pos="0">
                    <a:srgbClr val="00DFCA"/>
                  </a:gs>
                  <a:gs pos="100000">
                    <a:srgbClr val="00B2A2"/>
                  </a:gs>
                </a:gsLst>
                <a:lin ang="5400000" scaled="1"/>
              </a:gradFill>
              <a:ln w="12700">
                <a:solidFill>
                  <a:schemeClr val="tx1"/>
                </a:solidFill>
                <a:miter lim="800000"/>
                <a:headEnd/>
                <a:tailEnd/>
              </a:ln>
            </p:spPr>
            <p:txBody>
              <a:bodyPr wrap="none" lIns="92064" tIns="46033" rIns="92064" bIns="46033">
                <a:spAutoFit/>
              </a:bodyPr>
              <a:lstStyle/>
              <a:p>
                <a:pPr algn="ctr" eaLnBrk="0" hangingPunct="0"/>
                <a:endParaRPr lang="en-US"/>
              </a:p>
            </p:txBody>
          </p:sp>
          <p:sp>
            <p:nvSpPr>
              <p:cNvPr id="412684" name="Rectangle 12"/>
              <p:cNvSpPr>
                <a:spLocks noChangeArrowheads="1"/>
              </p:cNvSpPr>
              <p:nvPr/>
            </p:nvSpPr>
            <p:spPr bwMode="auto">
              <a:xfrm>
                <a:off x="4070" y="1075"/>
                <a:ext cx="959" cy="250"/>
              </a:xfrm>
              <a:prstGeom prst="rect">
                <a:avLst/>
              </a:prstGeom>
              <a:noFill/>
              <a:ln w="9525">
                <a:noFill/>
                <a:miter lim="800000"/>
                <a:headEnd/>
                <a:tailEnd/>
              </a:ln>
              <a:effectLst/>
            </p:spPr>
            <p:txBody>
              <a:bodyPr wrap="none" lIns="92064" tIns="46033" rIns="92064" bIns="46033">
                <a:spAutoFit/>
              </a:bodyPr>
              <a:lstStyle/>
              <a:p>
                <a:pPr eaLnBrk="0" hangingPunct="0">
                  <a:defRPr/>
                </a:pPr>
                <a:r>
                  <a:rPr lang="en-US" sz="2000" b="1">
                    <a:effectLst>
                      <a:outerShdw blurRad="38100" dist="38100" dir="2700000" algn="tl">
                        <a:srgbClr val="FFFFFF"/>
                      </a:outerShdw>
                    </a:effectLst>
                    <a:latin typeface="Helvetica" pitchFamily="34" charset="0"/>
                    <a:cs typeface="+mn-cs"/>
                  </a:rPr>
                  <a:t>Observation</a:t>
                </a:r>
              </a:p>
            </p:txBody>
          </p:sp>
        </p:grpSp>
        <p:sp>
          <p:nvSpPr>
            <p:cNvPr id="134180" name="Line 13"/>
            <p:cNvSpPr>
              <a:spLocks noChangeShapeType="1"/>
            </p:cNvSpPr>
            <p:nvPr/>
          </p:nvSpPr>
          <p:spPr bwMode="auto">
            <a:xfrm>
              <a:off x="1776" y="978"/>
              <a:ext cx="1872" cy="0"/>
            </a:xfrm>
            <a:prstGeom prst="line">
              <a:avLst/>
            </a:prstGeom>
            <a:noFill/>
            <a:ln w="50800">
              <a:solidFill>
                <a:schemeClr val="tx1"/>
              </a:solidFill>
              <a:round/>
              <a:headEnd type="stealth" w="med" len="lg"/>
              <a:tailEnd type="stealth" w="med"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 name="Group 14"/>
          <p:cNvGrpSpPr>
            <a:grpSpLocks/>
          </p:cNvGrpSpPr>
          <p:nvPr/>
        </p:nvGrpSpPr>
        <p:grpSpPr bwMode="auto">
          <a:xfrm>
            <a:off x="2971800" y="3778250"/>
            <a:ext cx="5470525" cy="901700"/>
            <a:chOff x="1872" y="2380"/>
            <a:chExt cx="3446" cy="568"/>
          </a:xfrm>
        </p:grpSpPr>
        <p:grpSp>
          <p:nvGrpSpPr>
            <p:cNvPr id="134172" name="Group 15"/>
            <p:cNvGrpSpPr>
              <a:grpSpLocks/>
            </p:cNvGrpSpPr>
            <p:nvPr/>
          </p:nvGrpSpPr>
          <p:grpSpPr bwMode="auto">
            <a:xfrm>
              <a:off x="3742" y="2380"/>
              <a:ext cx="1576" cy="568"/>
              <a:chOff x="3742" y="2380"/>
              <a:chExt cx="1576" cy="568"/>
            </a:xfrm>
          </p:grpSpPr>
          <p:sp>
            <p:nvSpPr>
              <p:cNvPr id="134174" name="Rectangle 16"/>
              <p:cNvSpPr>
                <a:spLocks noChangeArrowheads="1"/>
              </p:cNvSpPr>
              <p:nvPr/>
            </p:nvSpPr>
            <p:spPr bwMode="auto">
              <a:xfrm>
                <a:off x="3742" y="2380"/>
                <a:ext cx="1288" cy="280"/>
              </a:xfrm>
              <a:prstGeom prst="rect">
                <a:avLst/>
              </a:prstGeom>
              <a:gradFill rotWithShape="0">
                <a:gsLst>
                  <a:gs pos="0">
                    <a:srgbClr val="00DFCA"/>
                  </a:gs>
                  <a:gs pos="100000">
                    <a:srgbClr val="00B2A2"/>
                  </a:gs>
                </a:gsLst>
                <a:lin ang="5400000" scaled="1"/>
              </a:gradFill>
              <a:ln w="12700">
                <a:solidFill>
                  <a:schemeClr val="tx1"/>
                </a:solidFill>
                <a:miter lim="800000"/>
                <a:headEnd/>
                <a:tailEnd/>
              </a:ln>
            </p:spPr>
            <p:txBody>
              <a:bodyPr wrap="none" lIns="92064" tIns="46033" rIns="92064" bIns="46033">
                <a:spAutoFit/>
              </a:bodyPr>
              <a:lstStyle/>
              <a:p>
                <a:pPr algn="ctr" eaLnBrk="0" hangingPunct="0"/>
                <a:endParaRPr lang="en-US"/>
              </a:p>
            </p:txBody>
          </p:sp>
          <p:sp>
            <p:nvSpPr>
              <p:cNvPr id="134175" name="Rectangle 17"/>
              <p:cNvSpPr>
                <a:spLocks noChangeArrowheads="1"/>
              </p:cNvSpPr>
              <p:nvPr/>
            </p:nvSpPr>
            <p:spPr bwMode="auto">
              <a:xfrm>
                <a:off x="3838" y="2476"/>
                <a:ext cx="1288" cy="280"/>
              </a:xfrm>
              <a:prstGeom prst="rect">
                <a:avLst/>
              </a:prstGeom>
              <a:gradFill rotWithShape="0">
                <a:gsLst>
                  <a:gs pos="0">
                    <a:srgbClr val="00DFCA"/>
                  </a:gs>
                  <a:gs pos="100000">
                    <a:srgbClr val="00B2A2"/>
                  </a:gs>
                </a:gsLst>
                <a:lin ang="5400000" scaled="1"/>
              </a:gradFill>
              <a:ln w="12700">
                <a:solidFill>
                  <a:schemeClr val="tx1"/>
                </a:solidFill>
                <a:miter lim="800000"/>
                <a:headEnd/>
                <a:tailEnd/>
              </a:ln>
            </p:spPr>
            <p:txBody>
              <a:bodyPr wrap="none" lIns="92064" tIns="46033" rIns="92064" bIns="46033">
                <a:spAutoFit/>
              </a:bodyPr>
              <a:lstStyle/>
              <a:p>
                <a:pPr algn="ctr" eaLnBrk="0" hangingPunct="0"/>
                <a:endParaRPr lang="en-US"/>
              </a:p>
            </p:txBody>
          </p:sp>
          <p:sp>
            <p:nvSpPr>
              <p:cNvPr id="134176" name="Rectangle 18"/>
              <p:cNvSpPr>
                <a:spLocks noChangeArrowheads="1"/>
              </p:cNvSpPr>
              <p:nvPr/>
            </p:nvSpPr>
            <p:spPr bwMode="auto">
              <a:xfrm>
                <a:off x="3934" y="2572"/>
                <a:ext cx="1288" cy="280"/>
              </a:xfrm>
              <a:prstGeom prst="rect">
                <a:avLst/>
              </a:prstGeom>
              <a:gradFill rotWithShape="0">
                <a:gsLst>
                  <a:gs pos="0">
                    <a:srgbClr val="00DFCA"/>
                  </a:gs>
                  <a:gs pos="100000">
                    <a:srgbClr val="00B2A2"/>
                  </a:gs>
                </a:gsLst>
                <a:lin ang="5400000" scaled="1"/>
              </a:gradFill>
              <a:ln w="12700">
                <a:solidFill>
                  <a:schemeClr val="tx1"/>
                </a:solidFill>
                <a:miter lim="800000"/>
                <a:headEnd/>
                <a:tailEnd/>
              </a:ln>
            </p:spPr>
            <p:txBody>
              <a:bodyPr wrap="none" lIns="92064" tIns="46033" rIns="92064" bIns="46033">
                <a:spAutoFit/>
              </a:bodyPr>
              <a:lstStyle/>
              <a:p>
                <a:pPr algn="ctr" eaLnBrk="0" hangingPunct="0"/>
                <a:endParaRPr lang="en-US"/>
              </a:p>
            </p:txBody>
          </p:sp>
          <p:sp>
            <p:nvSpPr>
              <p:cNvPr id="134177" name="Rectangle 19"/>
              <p:cNvSpPr>
                <a:spLocks noChangeArrowheads="1"/>
              </p:cNvSpPr>
              <p:nvPr/>
            </p:nvSpPr>
            <p:spPr bwMode="auto">
              <a:xfrm>
                <a:off x="4030" y="2668"/>
                <a:ext cx="1288" cy="280"/>
              </a:xfrm>
              <a:prstGeom prst="rect">
                <a:avLst/>
              </a:prstGeom>
              <a:gradFill rotWithShape="0">
                <a:gsLst>
                  <a:gs pos="0">
                    <a:srgbClr val="00DFCA"/>
                  </a:gs>
                  <a:gs pos="100000">
                    <a:srgbClr val="00B2A2"/>
                  </a:gs>
                </a:gsLst>
                <a:lin ang="5400000" scaled="1"/>
              </a:gradFill>
              <a:ln w="12700">
                <a:solidFill>
                  <a:schemeClr val="tx1"/>
                </a:solidFill>
                <a:miter lim="800000"/>
                <a:headEnd/>
                <a:tailEnd/>
              </a:ln>
            </p:spPr>
            <p:txBody>
              <a:bodyPr wrap="none" lIns="92064" tIns="46033" rIns="92064" bIns="46033">
                <a:spAutoFit/>
              </a:bodyPr>
              <a:lstStyle/>
              <a:p>
                <a:pPr algn="ctr" eaLnBrk="0" hangingPunct="0"/>
                <a:endParaRPr lang="en-US"/>
              </a:p>
            </p:txBody>
          </p:sp>
          <p:sp>
            <p:nvSpPr>
              <p:cNvPr id="412692" name="Rectangle 20"/>
              <p:cNvSpPr>
                <a:spLocks noChangeArrowheads="1"/>
              </p:cNvSpPr>
              <p:nvPr/>
            </p:nvSpPr>
            <p:spPr bwMode="auto">
              <a:xfrm>
                <a:off x="4064" y="2683"/>
                <a:ext cx="959" cy="250"/>
              </a:xfrm>
              <a:prstGeom prst="rect">
                <a:avLst/>
              </a:prstGeom>
              <a:noFill/>
              <a:ln w="9525">
                <a:noFill/>
                <a:miter lim="800000"/>
                <a:headEnd/>
                <a:tailEnd/>
              </a:ln>
              <a:effectLst/>
            </p:spPr>
            <p:txBody>
              <a:bodyPr wrap="none" lIns="92064" tIns="46033" rIns="92064" bIns="46033">
                <a:spAutoFit/>
              </a:bodyPr>
              <a:lstStyle/>
              <a:p>
                <a:pPr eaLnBrk="0" hangingPunct="0">
                  <a:defRPr/>
                </a:pPr>
                <a:r>
                  <a:rPr lang="en-US" sz="2000" b="1">
                    <a:effectLst>
                      <a:outerShdw blurRad="38100" dist="38100" dir="2700000" algn="tl">
                        <a:srgbClr val="FFFFFF"/>
                      </a:outerShdw>
                    </a:effectLst>
                    <a:latin typeface="Helvetica" pitchFamily="34" charset="0"/>
                    <a:cs typeface="+mn-cs"/>
                  </a:rPr>
                  <a:t>Observation</a:t>
                </a:r>
              </a:p>
            </p:txBody>
          </p:sp>
        </p:grpSp>
        <p:sp>
          <p:nvSpPr>
            <p:cNvPr id="134173" name="Line 21"/>
            <p:cNvSpPr>
              <a:spLocks noChangeShapeType="1"/>
            </p:cNvSpPr>
            <p:nvPr/>
          </p:nvSpPr>
          <p:spPr bwMode="auto">
            <a:xfrm>
              <a:off x="1872" y="2736"/>
              <a:ext cx="1872" cy="0"/>
            </a:xfrm>
            <a:prstGeom prst="line">
              <a:avLst/>
            </a:prstGeom>
            <a:noFill/>
            <a:ln w="50800">
              <a:solidFill>
                <a:schemeClr val="tx1"/>
              </a:solidFill>
              <a:round/>
              <a:headEnd type="stealth" w="med" len="lg"/>
              <a:tailEnd type="stealth" w="med"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 name="Group 22"/>
          <p:cNvGrpSpPr>
            <a:grpSpLocks/>
          </p:cNvGrpSpPr>
          <p:nvPr/>
        </p:nvGrpSpPr>
        <p:grpSpPr bwMode="auto">
          <a:xfrm>
            <a:off x="533400" y="1943100"/>
            <a:ext cx="2601913" cy="4052888"/>
            <a:chOff x="336" y="1224"/>
            <a:chExt cx="1639" cy="2553"/>
          </a:xfrm>
        </p:grpSpPr>
        <p:sp>
          <p:nvSpPr>
            <p:cNvPr id="412695" name="Rectangle 23"/>
            <p:cNvSpPr>
              <a:spLocks noChangeArrowheads="1"/>
            </p:cNvSpPr>
            <p:nvPr/>
          </p:nvSpPr>
          <p:spPr bwMode="auto">
            <a:xfrm>
              <a:off x="658" y="2655"/>
              <a:ext cx="843" cy="450"/>
            </a:xfrm>
            <a:prstGeom prst="rect">
              <a:avLst/>
            </a:prstGeom>
            <a:gradFill rotWithShape="0">
              <a:gsLst>
                <a:gs pos="0">
                  <a:srgbClr val="618FFD"/>
                </a:gs>
                <a:gs pos="100000">
                  <a:srgbClr val="618FFD">
                    <a:gamma/>
                    <a:shade val="80000"/>
                    <a:invGamma/>
                  </a:srgbClr>
                </a:gs>
              </a:gsLst>
              <a:lin ang="5400000" scaled="1"/>
            </a:gradFill>
            <a:ln w="12700">
              <a:solidFill>
                <a:schemeClr val="tx2"/>
              </a:solidFill>
              <a:miter lim="800000"/>
              <a:headEnd/>
              <a:tailEnd/>
            </a:ln>
            <a:effectLst/>
          </p:spPr>
          <p:txBody>
            <a:bodyPr wrap="none" lIns="92064" tIns="46033" rIns="92064" bIns="46033">
              <a:spAutoFit/>
            </a:bodyPr>
            <a:lstStyle/>
            <a:p>
              <a:pPr eaLnBrk="0" hangingPunct="0">
                <a:defRPr/>
              </a:pPr>
              <a:r>
                <a:rPr lang="en-US" sz="2000" b="1">
                  <a:effectLst>
                    <a:outerShdw blurRad="38100" dist="38100" dir="2700000" algn="tl">
                      <a:srgbClr val="000000"/>
                    </a:outerShdw>
                  </a:effectLst>
                  <a:latin typeface="Helvetica" pitchFamily="34" charset="0"/>
                  <a:cs typeface="+mn-cs"/>
                </a:rPr>
                <a:t>Diagnostic</a:t>
              </a:r>
            </a:p>
            <a:p>
              <a:pPr eaLnBrk="0" hangingPunct="0">
                <a:defRPr/>
              </a:pPr>
              <a:r>
                <a:rPr lang="en-US" sz="2000" b="1">
                  <a:effectLst>
                    <a:outerShdw blurRad="38100" dist="38100" dir="2700000" algn="tl">
                      <a:srgbClr val="000000"/>
                    </a:outerShdw>
                  </a:effectLst>
                  <a:latin typeface="Helvetica" pitchFamily="34" charset="0"/>
                  <a:cs typeface="+mn-cs"/>
                </a:rPr>
                <a:t>Procedure</a:t>
              </a:r>
            </a:p>
          </p:txBody>
        </p:sp>
        <p:sp>
          <p:nvSpPr>
            <p:cNvPr id="412696" name="Rectangle 24"/>
            <p:cNvSpPr>
              <a:spLocks noChangeArrowheads="1"/>
            </p:cNvSpPr>
            <p:nvPr/>
          </p:nvSpPr>
          <p:spPr bwMode="auto">
            <a:xfrm>
              <a:off x="658" y="3327"/>
              <a:ext cx="835" cy="450"/>
            </a:xfrm>
            <a:prstGeom prst="rect">
              <a:avLst/>
            </a:prstGeom>
            <a:gradFill rotWithShape="0">
              <a:gsLst>
                <a:gs pos="0">
                  <a:srgbClr val="618FFD"/>
                </a:gs>
                <a:gs pos="100000">
                  <a:srgbClr val="618FFD">
                    <a:gamma/>
                    <a:shade val="80000"/>
                    <a:invGamma/>
                  </a:srgbClr>
                </a:gs>
              </a:gsLst>
              <a:lin ang="5400000" scaled="1"/>
            </a:gradFill>
            <a:ln w="12700">
              <a:solidFill>
                <a:schemeClr val="tx2"/>
              </a:solidFill>
              <a:miter lim="800000"/>
              <a:headEnd/>
              <a:tailEnd/>
            </a:ln>
            <a:effectLst/>
          </p:spPr>
          <p:txBody>
            <a:bodyPr wrap="none" lIns="92064" tIns="46033" rIns="92064" bIns="46033">
              <a:spAutoFit/>
            </a:bodyPr>
            <a:lstStyle/>
            <a:p>
              <a:pPr eaLnBrk="0" hangingPunct="0">
                <a:defRPr/>
              </a:pPr>
              <a:r>
                <a:rPr lang="en-US" sz="2000" b="1">
                  <a:effectLst>
                    <a:outerShdw blurRad="38100" dist="38100" dir="2700000" algn="tl">
                      <a:srgbClr val="000000"/>
                    </a:outerShdw>
                  </a:effectLst>
                  <a:latin typeface="Helvetica" pitchFamily="34" charset="0"/>
                  <a:cs typeface="+mn-cs"/>
                </a:rPr>
                <a:t>Surgical</a:t>
              </a:r>
            </a:p>
            <a:p>
              <a:pPr eaLnBrk="0" hangingPunct="0">
                <a:defRPr/>
              </a:pPr>
              <a:r>
                <a:rPr lang="en-US" sz="2000" b="1">
                  <a:effectLst>
                    <a:outerShdw blurRad="38100" dist="38100" dir="2700000" algn="tl">
                      <a:srgbClr val="000000"/>
                    </a:outerShdw>
                  </a:effectLst>
                  <a:latin typeface="Helvetica" pitchFamily="34" charset="0"/>
                  <a:cs typeface="+mn-cs"/>
                </a:rPr>
                <a:t>Procedure</a:t>
              </a:r>
            </a:p>
          </p:txBody>
        </p:sp>
        <p:sp>
          <p:nvSpPr>
            <p:cNvPr id="412697" name="Rectangle 25"/>
            <p:cNvSpPr>
              <a:spLocks noChangeArrowheads="1"/>
            </p:cNvSpPr>
            <p:nvPr/>
          </p:nvSpPr>
          <p:spPr bwMode="auto">
            <a:xfrm>
              <a:off x="336" y="1680"/>
              <a:ext cx="1639" cy="520"/>
            </a:xfrm>
            <a:prstGeom prst="rect">
              <a:avLst/>
            </a:prstGeom>
            <a:noFill/>
            <a:ln w="9525">
              <a:noFill/>
              <a:miter lim="800000"/>
              <a:headEnd/>
              <a:tailEnd/>
            </a:ln>
            <a:effectLst/>
          </p:spPr>
          <p:txBody>
            <a:bodyPr wrap="none" lIns="92064" tIns="46033" rIns="92064" bIns="46033">
              <a:spAutoFit/>
            </a:bodyPr>
            <a:lstStyle/>
            <a:p>
              <a:pPr eaLnBrk="0" hangingPunct="0">
                <a:defRPr/>
              </a:pPr>
              <a:r>
                <a:rPr lang="en-US" sz="1600" b="1">
                  <a:effectLst>
                    <a:outerShdw blurRad="38100" dist="38100" dir="2700000" algn="tl">
                      <a:srgbClr val="FFFFFF"/>
                    </a:outerShdw>
                  </a:effectLst>
                  <a:latin typeface="Helvetica" pitchFamily="34" charset="0"/>
                  <a:cs typeface="+mn-cs"/>
                </a:rPr>
                <a:t>PA view  is </a:t>
              </a:r>
              <a:r>
                <a:rPr lang="en-US" sz="1600" b="1" u="sng">
                  <a:effectLst>
                    <a:outerShdw blurRad="38100" dist="38100" dir="2700000" algn="tl">
                      <a:srgbClr val="FFFFFF"/>
                    </a:outerShdw>
                  </a:effectLst>
                  <a:latin typeface="Helvetica" pitchFamily="34" charset="0"/>
                  <a:cs typeface="+mn-cs"/>
                </a:rPr>
                <a:t>compared to </a:t>
              </a:r>
              <a:r>
                <a:rPr lang="en-US" sz="1600" b="1">
                  <a:effectLst>
                    <a:outerShdw blurRad="38100" dist="38100" dir="2700000" algn="tl">
                      <a:srgbClr val="FFFFFF"/>
                    </a:outerShdw>
                  </a:effectLst>
                  <a:latin typeface="Helvetica" pitchFamily="34" charset="0"/>
                  <a:cs typeface="+mn-cs"/>
                </a:rPr>
                <a:t>the</a:t>
              </a:r>
            </a:p>
            <a:p>
              <a:pPr eaLnBrk="0" hangingPunct="0">
                <a:defRPr/>
              </a:pPr>
              <a:r>
                <a:rPr lang="en-US" sz="1600" b="1">
                  <a:effectLst>
                    <a:outerShdw blurRad="38100" dist="38100" dir="2700000" algn="tl">
                      <a:srgbClr val="FFFFFF"/>
                    </a:outerShdw>
                  </a:effectLst>
                  <a:latin typeface="Helvetica" pitchFamily="34" charset="0"/>
                  <a:cs typeface="+mn-cs"/>
                </a:rPr>
                <a:t>previous examination dated</a:t>
              </a:r>
            </a:p>
            <a:p>
              <a:pPr eaLnBrk="0" hangingPunct="0">
                <a:defRPr/>
              </a:pPr>
              <a:r>
                <a:rPr lang="en-US" sz="1600" b="1">
                  <a:effectLst>
                    <a:outerShdw blurRad="38100" dist="38100" dir="2700000" algn="tl">
                      <a:srgbClr val="FFFFFF"/>
                    </a:outerShdw>
                  </a:effectLst>
                  <a:latin typeface="Helvetica" pitchFamily="34" charset="0"/>
                  <a:cs typeface="+mn-cs"/>
                </a:rPr>
                <a:t>10-22-91.</a:t>
              </a:r>
            </a:p>
          </p:txBody>
        </p:sp>
        <p:sp>
          <p:nvSpPr>
            <p:cNvPr id="134170" name="Line 26"/>
            <p:cNvSpPr>
              <a:spLocks noChangeShapeType="1"/>
            </p:cNvSpPr>
            <p:nvPr/>
          </p:nvSpPr>
          <p:spPr bwMode="auto">
            <a:xfrm>
              <a:off x="1104" y="1224"/>
              <a:ext cx="0" cy="336"/>
            </a:xfrm>
            <a:prstGeom prst="line">
              <a:avLst/>
            </a:prstGeom>
            <a:noFill/>
            <a:ln w="254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4171" name="Line 27"/>
            <p:cNvSpPr>
              <a:spLocks noChangeShapeType="1"/>
            </p:cNvSpPr>
            <p:nvPr/>
          </p:nvSpPr>
          <p:spPr bwMode="auto">
            <a:xfrm>
              <a:off x="1104" y="2256"/>
              <a:ext cx="0" cy="384"/>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 name="Group 28"/>
          <p:cNvGrpSpPr>
            <a:grpSpLocks/>
          </p:cNvGrpSpPr>
          <p:nvPr/>
        </p:nvGrpSpPr>
        <p:grpSpPr bwMode="auto">
          <a:xfrm>
            <a:off x="2457450" y="2057400"/>
            <a:ext cx="3429000" cy="1828800"/>
            <a:chOff x="1548" y="1296"/>
            <a:chExt cx="2160" cy="1152"/>
          </a:xfrm>
        </p:grpSpPr>
        <p:sp>
          <p:nvSpPr>
            <p:cNvPr id="412701" name="Rectangle 29"/>
            <p:cNvSpPr>
              <a:spLocks noChangeArrowheads="1"/>
            </p:cNvSpPr>
            <p:nvPr/>
          </p:nvSpPr>
          <p:spPr bwMode="auto">
            <a:xfrm>
              <a:off x="2054" y="1523"/>
              <a:ext cx="1302" cy="828"/>
            </a:xfrm>
            <a:prstGeom prst="rect">
              <a:avLst/>
            </a:prstGeom>
            <a:noFill/>
            <a:ln w="9525">
              <a:noFill/>
              <a:miter lim="800000"/>
              <a:headEnd/>
              <a:tailEnd/>
            </a:ln>
            <a:effectLst/>
          </p:spPr>
          <p:txBody>
            <a:bodyPr wrap="none" lIns="92064" tIns="46033" rIns="92064" bIns="46033">
              <a:spAutoFit/>
            </a:bodyPr>
            <a:lstStyle/>
            <a:p>
              <a:pPr eaLnBrk="0" hangingPunct="0">
                <a:defRPr/>
              </a:pPr>
              <a:r>
                <a:rPr lang="en-US" sz="1600" b="1" u="sng">
                  <a:effectLst>
                    <a:outerShdw blurRad="38100" dist="38100" dir="2700000" algn="tl">
                      <a:srgbClr val="FFFFFF"/>
                    </a:outerShdw>
                  </a:effectLst>
                  <a:latin typeface="Helvetica" pitchFamily="34" charset="0"/>
                  <a:cs typeface="+mn-cs"/>
                </a:rPr>
                <a:t>In comparison to </a:t>
              </a:r>
              <a:r>
                <a:rPr lang="en-US" sz="1600" b="1">
                  <a:effectLst>
                    <a:outerShdw blurRad="38100" dist="38100" dir="2700000" algn="tl">
                      <a:srgbClr val="FFFFFF"/>
                    </a:outerShdw>
                  </a:effectLst>
                  <a:latin typeface="Helvetica" pitchFamily="34" charset="0"/>
                  <a:cs typeface="+mn-cs"/>
                </a:rPr>
                <a:t>a</a:t>
              </a:r>
            </a:p>
            <a:p>
              <a:pPr eaLnBrk="0" hangingPunct="0">
                <a:defRPr/>
              </a:pPr>
              <a:r>
                <a:rPr lang="en-US" sz="1600" b="1">
                  <a:effectLst>
                    <a:outerShdw blurRad="38100" dist="38100" dir="2700000" algn="tl">
                      <a:srgbClr val="FFFFFF"/>
                    </a:outerShdw>
                  </a:effectLst>
                  <a:latin typeface="Helvetica" pitchFamily="34" charset="0"/>
                  <a:cs typeface="+mn-cs"/>
                </a:rPr>
                <a:t>study of 6.2.92, there</a:t>
              </a:r>
            </a:p>
            <a:p>
              <a:pPr eaLnBrk="0" hangingPunct="0">
                <a:defRPr/>
              </a:pPr>
              <a:r>
                <a:rPr lang="en-US" sz="1600" b="1">
                  <a:effectLst>
                    <a:outerShdw blurRad="38100" dist="38100" dir="2700000" algn="tl">
                      <a:srgbClr val="FFFFFF"/>
                    </a:outerShdw>
                  </a:effectLst>
                  <a:latin typeface="Helvetica" pitchFamily="34" charset="0"/>
                  <a:cs typeface="+mn-cs"/>
                </a:rPr>
                <a:t>has been a slight</a:t>
              </a:r>
            </a:p>
            <a:p>
              <a:pPr eaLnBrk="0" hangingPunct="0">
                <a:defRPr/>
              </a:pPr>
              <a:r>
                <a:rPr lang="en-US" sz="1600" b="1">
                  <a:effectLst>
                    <a:outerShdw blurRad="38100" dist="38100" dir="2700000" algn="tl">
                      <a:srgbClr val="FFFFFF"/>
                    </a:outerShdw>
                  </a:effectLst>
                  <a:latin typeface="Helvetica" pitchFamily="34" charset="0"/>
                  <a:cs typeface="+mn-cs"/>
                </a:rPr>
                <a:t>increase in the degree</a:t>
              </a:r>
            </a:p>
            <a:p>
              <a:pPr eaLnBrk="0" hangingPunct="0">
                <a:defRPr/>
              </a:pPr>
              <a:r>
                <a:rPr lang="en-US" sz="1600" b="1">
                  <a:effectLst>
                    <a:outerShdw blurRad="38100" dist="38100" dir="2700000" algn="tl">
                      <a:srgbClr val="FFFFFF"/>
                    </a:outerShdw>
                  </a:effectLst>
                  <a:latin typeface="Helvetica" pitchFamily="34" charset="0"/>
                  <a:cs typeface="+mn-cs"/>
                </a:rPr>
                <a:t>of cardiomegaly.</a:t>
              </a:r>
            </a:p>
          </p:txBody>
        </p:sp>
        <p:sp>
          <p:nvSpPr>
            <p:cNvPr id="134165" name="Line 30"/>
            <p:cNvSpPr>
              <a:spLocks noChangeShapeType="1"/>
            </p:cNvSpPr>
            <p:nvPr/>
          </p:nvSpPr>
          <p:spPr bwMode="auto">
            <a:xfrm>
              <a:off x="1548" y="1296"/>
              <a:ext cx="480" cy="288"/>
            </a:xfrm>
            <a:prstGeom prst="line">
              <a:avLst/>
            </a:prstGeom>
            <a:noFill/>
            <a:ln w="254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4166" name="Line 31"/>
            <p:cNvSpPr>
              <a:spLocks noChangeShapeType="1"/>
            </p:cNvSpPr>
            <p:nvPr/>
          </p:nvSpPr>
          <p:spPr bwMode="auto">
            <a:xfrm>
              <a:off x="3180" y="2208"/>
              <a:ext cx="528" cy="24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 name="Group 32"/>
          <p:cNvGrpSpPr>
            <a:grpSpLocks/>
          </p:cNvGrpSpPr>
          <p:nvPr/>
        </p:nvGrpSpPr>
        <p:grpSpPr bwMode="auto">
          <a:xfrm>
            <a:off x="5699125" y="1905000"/>
            <a:ext cx="2740025" cy="1847850"/>
            <a:chOff x="3590" y="1200"/>
            <a:chExt cx="1726" cy="1164"/>
          </a:xfrm>
        </p:grpSpPr>
        <p:sp>
          <p:nvSpPr>
            <p:cNvPr id="412705" name="Rectangle 33"/>
            <p:cNvSpPr>
              <a:spLocks noChangeArrowheads="1"/>
            </p:cNvSpPr>
            <p:nvPr/>
          </p:nvSpPr>
          <p:spPr bwMode="auto">
            <a:xfrm>
              <a:off x="3590" y="1583"/>
              <a:ext cx="1726" cy="539"/>
            </a:xfrm>
            <a:prstGeom prst="rect">
              <a:avLst/>
            </a:prstGeom>
            <a:noFill/>
            <a:ln w="9525">
              <a:noFill/>
              <a:miter lim="800000"/>
              <a:headEnd/>
              <a:tailEnd/>
            </a:ln>
            <a:effectLst/>
          </p:spPr>
          <p:txBody>
            <a:bodyPr wrap="none" lIns="92064" tIns="46033" rIns="92064" bIns="46033">
              <a:spAutoFit/>
            </a:bodyPr>
            <a:lstStyle/>
            <a:p>
              <a:pPr eaLnBrk="0" hangingPunct="0">
                <a:defRPr/>
              </a:pPr>
              <a:r>
                <a:rPr lang="en-US" sz="1600" b="1">
                  <a:effectLst>
                    <a:outerShdw blurRad="38100" dist="38100" dir="2700000" algn="tl">
                      <a:srgbClr val="FFFFFF"/>
                    </a:outerShdw>
                  </a:effectLst>
                  <a:latin typeface="Helvetica" pitchFamily="34" charset="0"/>
                  <a:cs typeface="+mn-cs"/>
                </a:rPr>
                <a:t>The </a:t>
              </a:r>
              <a:r>
                <a:rPr lang="en-US" sz="1600" b="1" u="sng">
                  <a:effectLst>
                    <a:outerShdw blurRad="38100" dist="38100" dir="2700000" algn="tl">
                      <a:srgbClr val="FFFFFF"/>
                    </a:outerShdw>
                  </a:effectLst>
                  <a:latin typeface="Helvetica" pitchFamily="34" charset="0"/>
                  <a:cs typeface="+mn-cs"/>
                </a:rPr>
                <a:t>previously described</a:t>
              </a:r>
              <a:endParaRPr lang="en-US" sz="1600" b="1">
                <a:effectLst>
                  <a:outerShdw blurRad="38100" dist="38100" dir="2700000" algn="tl">
                    <a:srgbClr val="FFFFFF"/>
                  </a:outerShdw>
                </a:effectLst>
                <a:latin typeface="Helvetica" pitchFamily="34" charset="0"/>
                <a:cs typeface="+mn-cs"/>
              </a:endParaRPr>
            </a:p>
            <a:p>
              <a:pPr eaLnBrk="0" hangingPunct="0">
                <a:defRPr/>
              </a:pPr>
              <a:r>
                <a:rPr lang="en-US" sz="1600" b="1">
                  <a:effectLst>
                    <a:outerShdw blurRad="38100" dist="38100" dir="2700000" algn="tl">
                      <a:srgbClr val="FFFFFF"/>
                    </a:outerShdw>
                  </a:effectLst>
                  <a:latin typeface="Helvetica" pitchFamily="34" charset="0"/>
                  <a:cs typeface="+mn-cs"/>
                </a:rPr>
                <a:t>area of consolidation in the </a:t>
              </a:r>
            </a:p>
            <a:p>
              <a:pPr eaLnBrk="0" hangingPunct="0">
                <a:defRPr/>
              </a:pPr>
              <a:r>
                <a:rPr lang="en-US" sz="1600" b="1">
                  <a:effectLst>
                    <a:outerShdw blurRad="38100" dist="38100" dir="2700000" algn="tl">
                      <a:srgbClr val="FFFFFF"/>
                    </a:outerShdw>
                  </a:effectLst>
                  <a:latin typeface="Helvetica" pitchFamily="34" charset="0"/>
                  <a:cs typeface="+mn-cs"/>
                </a:rPr>
                <a:t>left upper lobe has improved</a:t>
              </a:r>
              <a:r>
                <a:rPr lang="en-US" sz="1800" b="1">
                  <a:effectLst>
                    <a:outerShdw blurRad="38100" dist="38100" dir="2700000" algn="tl">
                      <a:srgbClr val="FFFFFF"/>
                    </a:outerShdw>
                  </a:effectLst>
                  <a:latin typeface="Helvetica" pitchFamily="34" charset="0"/>
                  <a:cs typeface="+mn-cs"/>
                </a:rPr>
                <a:t>.</a:t>
              </a:r>
            </a:p>
          </p:txBody>
        </p:sp>
        <p:sp>
          <p:nvSpPr>
            <p:cNvPr id="134162" name="Line 34"/>
            <p:cNvSpPr>
              <a:spLocks noChangeShapeType="1"/>
            </p:cNvSpPr>
            <p:nvPr/>
          </p:nvSpPr>
          <p:spPr bwMode="auto">
            <a:xfrm>
              <a:off x="3840" y="1200"/>
              <a:ext cx="0" cy="336"/>
            </a:xfrm>
            <a:prstGeom prst="line">
              <a:avLst/>
            </a:prstGeom>
            <a:noFill/>
            <a:ln w="254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4163" name="Line 35"/>
            <p:cNvSpPr>
              <a:spLocks noChangeShapeType="1"/>
            </p:cNvSpPr>
            <p:nvPr/>
          </p:nvSpPr>
          <p:spPr bwMode="auto">
            <a:xfrm>
              <a:off x="3834" y="2076"/>
              <a:ext cx="0" cy="288"/>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 name="Group 36"/>
          <p:cNvGrpSpPr>
            <a:grpSpLocks/>
          </p:cNvGrpSpPr>
          <p:nvPr/>
        </p:nvGrpSpPr>
        <p:grpSpPr bwMode="auto">
          <a:xfrm>
            <a:off x="2590800" y="4419600"/>
            <a:ext cx="3581400" cy="1447800"/>
            <a:chOff x="1632" y="2784"/>
            <a:chExt cx="2256" cy="912"/>
          </a:xfrm>
        </p:grpSpPr>
        <p:sp>
          <p:nvSpPr>
            <p:cNvPr id="412709" name="Rectangle 37"/>
            <p:cNvSpPr>
              <a:spLocks noChangeArrowheads="1"/>
            </p:cNvSpPr>
            <p:nvPr/>
          </p:nvSpPr>
          <p:spPr bwMode="auto">
            <a:xfrm>
              <a:off x="2006" y="3071"/>
              <a:ext cx="1462" cy="520"/>
            </a:xfrm>
            <a:prstGeom prst="rect">
              <a:avLst/>
            </a:prstGeom>
            <a:noFill/>
            <a:ln w="9525">
              <a:noFill/>
              <a:miter lim="800000"/>
              <a:headEnd/>
              <a:tailEnd/>
            </a:ln>
            <a:effectLst/>
          </p:spPr>
          <p:txBody>
            <a:bodyPr wrap="none" lIns="92064" tIns="46033" rIns="92064" bIns="46033">
              <a:spAutoFit/>
            </a:bodyPr>
            <a:lstStyle/>
            <a:p>
              <a:pPr eaLnBrk="0" hangingPunct="0">
                <a:defRPr/>
              </a:pPr>
              <a:r>
                <a:rPr lang="en-US" sz="1600" b="1">
                  <a:effectLst>
                    <a:outerShdw blurRad="38100" dist="38100" dir="2700000" algn="tl">
                      <a:srgbClr val="FFFFFF"/>
                    </a:outerShdw>
                  </a:effectLst>
                  <a:latin typeface="Helvetica" pitchFamily="34" charset="0"/>
                  <a:cs typeface="+mn-cs"/>
                </a:rPr>
                <a:t>Post-operative changes</a:t>
              </a:r>
            </a:p>
            <a:p>
              <a:pPr eaLnBrk="0" hangingPunct="0">
                <a:defRPr/>
              </a:pPr>
              <a:r>
                <a:rPr lang="en-US" sz="1600" b="1" u="sng">
                  <a:effectLst>
                    <a:outerShdw blurRad="38100" dist="38100" dir="2700000" algn="tl">
                      <a:srgbClr val="FFFFFF"/>
                    </a:outerShdw>
                  </a:effectLst>
                  <a:latin typeface="Helvetica" pitchFamily="34" charset="0"/>
                  <a:cs typeface="+mn-cs"/>
                </a:rPr>
                <a:t>consistent with</a:t>
              </a:r>
              <a:r>
                <a:rPr lang="en-US" sz="1600" b="1">
                  <a:effectLst>
                    <a:outerShdw blurRad="38100" dist="38100" dir="2700000" algn="tl">
                      <a:srgbClr val="FFFFFF"/>
                    </a:outerShdw>
                  </a:effectLst>
                  <a:latin typeface="Helvetica" pitchFamily="34" charset="0"/>
                  <a:cs typeface="+mn-cs"/>
                </a:rPr>
                <a:t> coronary</a:t>
              </a:r>
            </a:p>
            <a:p>
              <a:pPr eaLnBrk="0" hangingPunct="0">
                <a:defRPr/>
              </a:pPr>
              <a:r>
                <a:rPr lang="en-US" sz="1600" b="1">
                  <a:effectLst>
                    <a:outerShdw blurRad="38100" dist="38100" dir="2700000" algn="tl">
                      <a:srgbClr val="FFFFFF"/>
                    </a:outerShdw>
                  </a:effectLst>
                  <a:latin typeface="Helvetica" pitchFamily="34" charset="0"/>
                  <a:cs typeface="+mn-cs"/>
                </a:rPr>
                <a:t>artery bypass.</a:t>
              </a:r>
            </a:p>
          </p:txBody>
        </p:sp>
        <p:sp>
          <p:nvSpPr>
            <p:cNvPr id="134159" name="Line 38"/>
            <p:cNvSpPr>
              <a:spLocks noChangeShapeType="1"/>
            </p:cNvSpPr>
            <p:nvPr/>
          </p:nvSpPr>
          <p:spPr bwMode="auto">
            <a:xfrm flipH="1">
              <a:off x="3360" y="2784"/>
              <a:ext cx="528" cy="288"/>
            </a:xfrm>
            <a:prstGeom prst="line">
              <a:avLst/>
            </a:prstGeom>
            <a:noFill/>
            <a:ln w="254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4160" name="Line 39"/>
            <p:cNvSpPr>
              <a:spLocks noChangeShapeType="1"/>
            </p:cNvSpPr>
            <p:nvPr/>
          </p:nvSpPr>
          <p:spPr bwMode="auto">
            <a:xfrm flipH="1">
              <a:off x="1632" y="3504"/>
              <a:ext cx="384" cy="192"/>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 name="Group 40"/>
          <p:cNvGrpSpPr>
            <a:grpSpLocks/>
          </p:cNvGrpSpPr>
          <p:nvPr/>
        </p:nvGrpSpPr>
        <p:grpSpPr bwMode="auto">
          <a:xfrm>
            <a:off x="6003925" y="4781550"/>
            <a:ext cx="2722563" cy="1544638"/>
            <a:chOff x="3782" y="3012"/>
            <a:chExt cx="1715" cy="973"/>
          </a:xfrm>
        </p:grpSpPr>
        <p:sp>
          <p:nvSpPr>
            <p:cNvPr id="412713" name="Rectangle 41"/>
            <p:cNvSpPr>
              <a:spLocks noChangeArrowheads="1"/>
            </p:cNvSpPr>
            <p:nvPr/>
          </p:nvSpPr>
          <p:spPr bwMode="auto">
            <a:xfrm>
              <a:off x="3782" y="3311"/>
              <a:ext cx="1715" cy="674"/>
            </a:xfrm>
            <a:prstGeom prst="rect">
              <a:avLst/>
            </a:prstGeom>
            <a:noFill/>
            <a:ln w="9525">
              <a:noFill/>
              <a:miter lim="800000"/>
              <a:headEnd/>
              <a:tailEnd/>
            </a:ln>
            <a:effectLst/>
          </p:spPr>
          <p:txBody>
            <a:bodyPr wrap="none" lIns="92064" tIns="46033" rIns="92064" bIns="46033">
              <a:spAutoFit/>
            </a:bodyPr>
            <a:lstStyle/>
            <a:p>
              <a:pPr eaLnBrk="0" hangingPunct="0">
                <a:defRPr/>
              </a:pPr>
              <a:r>
                <a:rPr lang="en-US" sz="1600" b="1">
                  <a:effectLst>
                    <a:outerShdw blurRad="38100" dist="38100" dir="2700000" algn="tl">
                      <a:srgbClr val="FFFFFF"/>
                    </a:outerShdw>
                  </a:effectLst>
                  <a:latin typeface="Helvetica" pitchFamily="34" charset="0"/>
                  <a:cs typeface="+mn-cs"/>
                </a:rPr>
                <a:t>There is persistent bilateral</a:t>
              </a:r>
            </a:p>
            <a:p>
              <a:pPr eaLnBrk="0" hangingPunct="0">
                <a:defRPr/>
              </a:pPr>
              <a:r>
                <a:rPr lang="en-US" sz="1600" b="1">
                  <a:effectLst>
                    <a:outerShdw blurRad="38100" dist="38100" dir="2700000" algn="tl">
                      <a:srgbClr val="FFFFFF"/>
                    </a:outerShdw>
                  </a:effectLst>
                  <a:latin typeface="Helvetica" pitchFamily="34" charset="0"/>
                  <a:cs typeface="+mn-cs"/>
                </a:rPr>
                <a:t>apical pleural thickening </a:t>
              </a:r>
              <a:r>
                <a:rPr lang="en-US" sz="1600" b="1" u="sng">
                  <a:effectLst>
                    <a:outerShdw blurRad="38100" dist="38100" dir="2700000" algn="tl">
                      <a:srgbClr val="FFFFFF"/>
                    </a:outerShdw>
                  </a:effectLst>
                  <a:latin typeface="Helvetica" pitchFamily="34" charset="0"/>
                  <a:cs typeface="+mn-cs"/>
                </a:rPr>
                <a:t>and</a:t>
              </a:r>
              <a:endParaRPr lang="en-US" sz="1600" b="1">
                <a:effectLst>
                  <a:outerShdw blurRad="38100" dist="38100" dir="2700000" algn="tl">
                    <a:srgbClr val="FFFFFF"/>
                  </a:outerShdw>
                </a:effectLst>
                <a:latin typeface="Helvetica" pitchFamily="34" charset="0"/>
                <a:cs typeface="+mn-cs"/>
              </a:endParaRPr>
            </a:p>
            <a:p>
              <a:pPr eaLnBrk="0" hangingPunct="0">
                <a:defRPr/>
              </a:pPr>
              <a:r>
                <a:rPr lang="en-US" sz="1600" b="1">
                  <a:effectLst>
                    <a:outerShdw blurRad="38100" dist="38100" dir="2700000" algn="tl">
                      <a:srgbClr val="FFFFFF"/>
                    </a:outerShdw>
                  </a:effectLst>
                  <a:latin typeface="Helvetica" pitchFamily="34" charset="0"/>
                  <a:cs typeface="+mn-cs"/>
                </a:rPr>
                <a:t>superior paramediastinal</a:t>
              </a:r>
            </a:p>
            <a:p>
              <a:pPr eaLnBrk="0" hangingPunct="0">
                <a:defRPr/>
              </a:pPr>
              <a:r>
                <a:rPr lang="en-US" sz="1600" b="1">
                  <a:effectLst>
                    <a:outerShdw blurRad="38100" dist="38100" dir="2700000" algn="tl">
                      <a:srgbClr val="FFFFFF"/>
                    </a:outerShdw>
                  </a:effectLst>
                  <a:latin typeface="Helvetica" pitchFamily="34" charset="0"/>
                  <a:cs typeface="+mn-cs"/>
                </a:rPr>
                <a:t>streaky opacities.</a:t>
              </a:r>
            </a:p>
          </p:txBody>
        </p:sp>
        <p:sp>
          <p:nvSpPr>
            <p:cNvPr id="134156" name="Line 42"/>
            <p:cNvSpPr>
              <a:spLocks noChangeShapeType="1"/>
            </p:cNvSpPr>
            <p:nvPr/>
          </p:nvSpPr>
          <p:spPr bwMode="auto">
            <a:xfrm flipH="1">
              <a:off x="3960" y="3012"/>
              <a:ext cx="144" cy="288"/>
            </a:xfrm>
            <a:prstGeom prst="line">
              <a:avLst/>
            </a:prstGeom>
            <a:noFill/>
            <a:ln w="254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4157" name="Line 43"/>
            <p:cNvSpPr>
              <a:spLocks noChangeShapeType="1"/>
            </p:cNvSpPr>
            <p:nvPr/>
          </p:nvSpPr>
          <p:spPr bwMode="auto">
            <a:xfrm flipH="1">
              <a:off x="3972" y="3054"/>
              <a:ext cx="384" cy="288"/>
            </a:xfrm>
            <a:prstGeom prst="line">
              <a:avLst/>
            </a:prstGeom>
            <a:noFill/>
            <a:ln w="254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ppt_w/2"/>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1"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ppt_h/2"/>
                                          </p:val>
                                        </p:tav>
                                        <p:tav tm="100000">
                                          <p:val>
                                            <p:strVal val="#ppt_y"/>
                                          </p:val>
                                        </p:tav>
                                      </p:tavLst>
                                    </p:anim>
                                    <p:anim calcmode="lin" valueType="num">
                                      <p:cBhvr>
                                        <p:cTn id="22" dur="500" fill="hold"/>
                                        <p:tgtEl>
                                          <p:spTgt spid="7"/>
                                        </p:tgtEl>
                                        <p:attrNameLst>
                                          <p:attrName>ppt_w</p:attrName>
                                        </p:attrNameLst>
                                      </p:cBhvr>
                                      <p:tavLst>
                                        <p:tav tm="0">
                                          <p:val>
                                            <p:strVal val="#ppt_w"/>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7" presetClass="entr" presetSubtype="8"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ppt_w/2"/>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17" presetClass="entr" presetSubtype="8"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ppt_x</p:attrName>
                                        </p:attrNameLst>
                                      </p:cBhvr>
                                      <p:tavLst>
                                        <p:tav tm="0">
                                          <p:val>
                                            <p:strVal val="#ppt_x-#ppt_w/2"/>
                                          </p:val>
                                        </p:tav>
                                        <p:tav tm="100000">
                                          <p:val>
                                            <p:strVal val="#ppt_x"/>
                                          </p:val>
                                        </p:tav>
                                      </p:tavLst>
                                    </p:anim>
                                    <p:anim calcmode="lin" valueType="num">
                                      <p:cBhvr>
                                        <p:cTn id="37" dur="500" fill="hold"/>
                                        <p:tgtEl>
                                          <p:spTgt spid="8"/>
                                        </p:tgtEl>
                                        <p:attrNameLst>
                                          <p:attrName>ppt_y</p:attrName>
                                        </p:attrNameLst>
                                      </p:cBhvr>
                                      <p:tavLst>
                                        <p:tav tm="0">
                                          <p:val>
                                            <p:strVal val="#ppt_y"/>
                                          </p:val>
                                        </p:tav>
                                        <p:tav tm="100000">
                                          <p:val>
                                            <p:strVal val="#ppt_y"/>
                                          </p:val>
                                        </p:tav>
                                      </p:tavLst>
                                    </p:anim>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17" presetClass="entr" presetSubtype="1"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ppt_x</p:attrName>
                                        </p:attrNameLst>
                                      </p:cBhvr>
                                      <p:tavLst>
                                        <p:tav tm="0">
                                          <p:val>
                                            <p:strVal val="#ppt_x"/>
                                          </p:val>
                                        </p:tav>
                                        <p:tav tm="100000">
                                          <p:val>
                                            <p:strVal val="#ppt_x"/>
                                          </p:val>
                                        </p:tav>
                                      </p:tavLst>
                                    </p:anim>
                                    <p:anim calcmode="lin" valueType="num">
                                      <p:cBhvr>
                                        <p:cTn id="45" dur="500" fill="hold"/>
                                        <p:tgtEl>
                                          <p:spTgt spid="9"/>
                                        </p:tgtEl>
                                        <p:attrNameLst>
                                          <p:attrName>ppt_y</p:attrName>
                                        </p:attrNameLst>
                                      </p:cBhvr>
                                      <p:tavLst>
                                        <p:tav tm="0">
                                          <p:val>
                                            <p:strVal val="#ppt_y-#ppt_h/2"/>
                                          </p:val>
                                        </p:tav>
                                        <p:tav tm="100000">
                                          <p:val>
                                            <p:strVal val="#ppt_y"/>
                                          </p:val>
                                        </p:tav>
                                      </p:tavLst>
                                    </p:anim>
                                    <p:anim calcmode="lin" valueType="num">
                                      <p:cBhvr>
                                        <p:cTn id="46" dur="500" fill="hold"/>
                                        <p:tgtEl>
                                          <p:spTgt spid="9"/>
                                        </p:tgtEl>
                                        <p:attrNameLst>
                                          <p:attrName>ppt_w</p:attrName>
                                        </p:attrNameLst>
                                      </p:cBhvr>
                                      <p:tavLst>
                                        <p:tav tm="0">
                                          <p:val>
                                            <p:strVal val="#ppt_w"/>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17" presetClass="entr" presetSubtype="2"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ppt_x</p:attrName>
                                        </p:attrNameLst>
                                      </p:cBhvr>
                                      <p:tavLst>
                                        <p:tav tm="0">
                                          <p:val>
                                            <p:strVal val="#ppt_x+#ppt_w/2"/>
                                          </p:val>
                                        </p:tav>
                                        <p:tav tm="100000">
                                          <p:val>
                                            <p:strVal val="#ppt_x"/>
                                          </p:val>
                                        </p:tav>
                                      </p:tavLst>
                                    </p:anim>
                                    <p:anim calcmode="lin" valueType="num">
                                      <p:cBhvr>
                                        <p:cTn id="53" dur="500" fill="hold"/>
                                        <p:tgtEl>
                                          <p:spTgt spid="10"/>
                                        </p:tgtEl>
                                        <p:attrNameLst>
                                          <p:attrName>ppt_y</p:attrName>
                                        </p:attrNameLst>
                                      </p:cBhvr>
                                      <p:tavLst>
                                        <p:tav tm="0">
                                          <p:val>
                                            <p:strVal val="#ppt_y"/>
                                          </p:val>
                                        </p:tav>
                                        <p:tav tm="100000">
                                          <p:val>
                                            <p:strVal val="#ppt_y"/>
                                          </p:val>
                                        </p:tav>
                                      </p:tavLst>
                                    </p:anim>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17" presetClass="entr" presetSubtype="4" fill="hold" nodeType="click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ppt_x</p:attrName>
                                        </p:attrNameLst>
                                      </p:cBhvr>
                                      <p:tavLst>
                                        <p:tav tm="0">
                                          <p:val>
                                            <p:strVal val="#ppt_x"/>
                                          </p:val>
                                        </p:tav>
                                        <p:tav tm="100000">
                                          <p:val>
                                            <p:strVal val="#ppt_x"/>
                                          </p:val>
                                        </p:tav>
                                      </p:tavLst>
                                    </p:anim>
                                    <p:anim calcmode="lin" valueType="num">
                                      <p:cBhvr>
                                        <p:cTn id="61" dur="500" fill="hold"/>
                                        <p:tgtEl>
                                          <p:spTgt spid="11"/>
                                        </p:tgtEl>
                                        <p:attrNameLst>
                                          <p:attrName>ppt_y</p:attrName>
                                        </p:attrNameLst>
                                      </p:cBhvr>
                                      <p:tavLst>
                                        <p:tav tm="0">
                                          <p:val>
                                            <p:strVal val="#ppt_y+#ppt_h/2"/>
                                          </p:val>
                                        </p:tav>
                                        <p:tav tm="100000">
                                          <p:val>
                                            <p:strVal val="#ppt_y"/>
                                          </p:val>
                                        </p:tav>
                                      </p:tavLst>
                                    </p:anim>
                                    <p:anim calcmode="lin" valueType="num">
                                      <p:cBhvr>
                                        <p:cTn id="62" dur="500" fill="hold"/>
                                        <p:tgtEl>
                                          <p:spTgt spid="11"/>
                                        </p:tgtEl>
                                        <p:attrNameLst>
                                          <p:attrName>ppt_w</p:attrName>
                                        </p:attrNameLst>
                                      </p:cBhvr>
                                      <p:tavLst>
                                        <p:tav tm="0">
                                          <p:val>
                                            <p:strVal val="#ppt_w"/>
                                          </p:val>
                                        </p:tav>
                                        <p:tav tm="100000">
                                          <p:val>
                                            <p:strVal val="#ppt_w"/>
                                          </p:val>
                                        </p:tav>
                                      </p:tavLst>
                                    </p:anim>
                                    <p:anim calcmode="lin" valueType="num">
                                      <p:cBhvr>
                                        <p:cTn id="63"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ACB25654-D72D-4191-8522-31D67B36804D}" type="slidenum">
              <a:rPr lang="en-US" sz="1200" smtClean="0">
                <a:latin typeface="Arial" pitchFamily="34" charset="0"/>
              </a:rPr>
              <a:pPr algn="r"/>
              <a:t>101</a:t>
            </a:fld>
            <a:endParaRPr lang="en-US" sz="1200" smtClean="0">
              <a:latin typeface="Arial" pitchFamily="34" charset="0"/>
            </a:endParaRPr>
          </a:p>
        </p:txBody>
      </p:sp>
      <p:sp>
        <p:nvSpPr>
          <p:cNvPr id="135171"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Representation of Semantic Links</a:t>
            </a:r>
          </a:p>
        </p:txBody>
      </p:sp>
      <p:sp>
        <p:nvSpPr>
          <p:cNvPr id="135172" name="Rectangle 3"/>
          <p:cNvSpPr>
            <a:spLocks noGrp="1" noChangeArrowheads="1"/>
          </p:cNvSpPr>
          <p:nvPr>
            <p:ph type="body" idx="1"/>
          </p:nvPr>
        </p:nvSpPr>
        <p:spPr bwMode="auto">
          <a:xfrm>
            <a:off x="617538" y="1281113"/>
            <a:ext cx="7772400" cy="1362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Tx/>
              <a:buNone/>
            </a:pPr>
            <a:r>
              <a:rPr lang="en-US" u="sng" smtClean="0"/>
              <a:t>InstanceId 1</a:t>
            </a:r>
            <a:r>
              <a:rPr lang="en-US" smtClean="0"/>
              <a:t>	</a:t>
            </a:r>
            <a:r>
              <a:rPr lang="en-US" u="sng" smtClean="0"/>
              <a:t>Relationship</a:t>
            </a:r>
            <a:r>
              <a:rPr lang="en-US" smtClean="0"/>
              <a:t>	</a:t>
            </a:r>
            <a:r>
              <a:rPr lang="en-US" u="sng" smtClean="0"/>
              <a:t>InstanceId 2</a:t>
            </a:r>
          </a:p>
          <a:p>
            <a:pPr>
              <a:buFontTx/>
              <a:buNone/>
            </a:pPr>
            <a:r>
              <a:rPr lang="en-US" smtClean="0"/>
              <a:t>(123) Nausea	followed-by	(987) Vomiting</a:t>
            </a:r>
          </a:p>
        </p:txBody>
      </p:sp>
      <p:sp>
        <p:nvSpPr>
          <p:cNvPr id="135173" name="Rectangle 4"/>
          <p:cNvSpPr>
            <a:spLocks noChangeArrowheads="1"/>
          </p:cNvSpPr>
          <p:nvPr/>
        </p:nvSpPr>
        <p:spPr bwMode="auto">
          <a:xfrm>
            <a:off x="541338" y="3238500"/>
            <a:ext cx="7772400" cy="250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07975" indent="-307975" defTabSz="820738" eaLnBrk="0" hangingPunct="0">
              <a:spcBef>
                <a:spcPct val="20000"/>
              </a:spcBef>
              <a:buFontTx/>
              <a:buChar char="•"/>
            </a:pPr>
            <a:r>
              <a:rPr lang="en-US" sz="2900"/>
              <a:t>Semantic links can also have certainty and attribution</a:t>
            </a:r>
          </a:p>
          <a:p>
            <a:pPr marL="666750" lvl="1" indent="-257175" defTabSz="820738" eaLnBrk="0" hangingPunct="0">
              <a:spcBef>
                <a:spcPct val="20000"/>
              </a:spcBef>
              <a:buFontTx/>
              <a:buChar char="–"/>
            </a:pPr>
            <a:r>
              <a:rPr lang="en-US" sz="2500"/>
              <a:t>Certainty (certain, possible, probable, not likely)</a:t>
            </a:r>
          </a:p>
          <a:p>
            <a:pPr marL="666750" lvl="1" indent="-257175" defTabSz="820738" eaLnBrk="0" hangingPunct="0">
              <a:spcBef>
                <a:spcPct val="20000"/>
              </a:spcBef>
              <a:buFontTx/>
              <a:buChar char="–"/>
            </a:pPr>
            <a:r>
              <a:rPr lang="en-US" sz="2500"/>
              <a:t>Attribution (who or what asserted the relationship, when, and why?)</a:t>
            </a:r>
          </a:p>
          <a:p>
            <a:pPr marL="307975" indent="-307975" defTabSz="820738" eaLnBrk="0" hangingPunct="0">
              <a:spcBef>
                <a:spcPct val="20000"/>
              </a:spcBef>
              <a:buFontTx/>
              <a:buChar char="•"/>
            </a:pPr>
            <a:endParaRPr lang="en-US" sz="290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1D6926DC-813F-4986-B67F-82FEF44E6AA3}" type="slidenum">
              <a:rPr lang="en-US" sz="1200" smtClean="0">
                <a:latin typeface="Arial" pitchFamily="34" charset="0"/>
              </a:rPr>
              <a:pPr algn="r"/>
              <a:t>102</a:t>
            </a:fld>
            <a:endParaRPr lang="en-US" sz="1200" smtClean="0">
              <a:latin typeface="Arial" pitchFamily="34" charset="0"/>
            </a:endParaRPr>
          </a:p>
        </p:txBody>
      </p:sp>
      <p:sp>
        <p:nvSpPr>
          <p:cNvPr id="91139"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smtClean="0"/>
              <a:t>Requirements for “Good” Models</a:t>
            </a:r>
          </a:p>
        </p:txBody>
      </p:sp>
      <p:sp>
        <p:nvSpPr>
          <p:cNvPr id="91140"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253904961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2C6785C8-DE99-44DF-AE0D-26B5905C5ECD}" type="slidenum">
              <a:rPr lang="en-US" sz="1200" smtClean="0">
                <a:latin typeface="Arial" pitchFamily="34" charset="0"/>
              </a:rPr>
              <a:pPr algn="r"/>
              <a:t>103</a:t>
            </a:fld>
            <a:endParaRPr lang="en-US" sz="1200" smtClean="0">
              <a:latin typeface="Arial" pitchFamily="34" charset="0"/>
            </a:endParaRPr>
          </a:p>
        </p:txBody>
      </p:sp>
      <p:sp>
        <p:nvSpPr>
          <p:cNvPr id="92163"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Requirements for good models</a:t>
            </a:r>
          </a:p>
        </p:txBody>
      </p:sp>
      <p:sp>
        <p:nvSpPr>
          <p:cNvPr id="92164" name="Rectangle 3"/>
          <p:cNvSpPr>
            <a:spLocks noGrp="1" noChangeArrowheads="1"/>
          </p:cNvSpPr>
          <p:nvPr>
            <p:ph type="body" idx="1"/>
          </p:nvPr>
        </p:nvSpPr>
        <p:spPr bwMode="auto">
          <a:xfrm>
            <a:off x="685800" y="990600"/>
            <a:ext cx="7772400" cy="54276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552450" indent="-552450">
              <a:lnSpc>
                <a:spcPct val="80000"/>
              </a:lnSpc>
            </a:pPr>
            <a:r>
              <a:rPr lang="en-US" sz="2400" smtClean="0"/>
              <a:t>Accurate – corresponds to the real world</a:t>
            </a:r>
          </a:p>
          <a:p>
            <a:pPr marL="552450" indent="-552450">
              <a:lnSpc>
                <a:spcPct val="80000"/>
              </a:lnSpc>
            </a:pPr>
            <a:r>
              <a:rPr lang="en-US" sz="2400" smtClean="0"/>
              <a:t>Unambiguous – only one meaning</a:t>
            </a:r>
          </a:p>
          <a:p>
            <a:pPr marL="552450" indent="-552450">
              <a:lnSpc>
                <a:spcPct val="80000"/>
              </a:lnSpc>
            </a:pPr>
            <a:r>
              <a:rPr lang="en-US" sz="2400" smtClean="0"/>
              <a:t>Understandable</a:t>
            </a:r>
          </a:p>
          <a:p>
            <a:pPr marL="885825" lvl="1" indent="-476250">
              <a:lnSpc>
                <a:spcPct val="80000"/>
              </a:lnSpc>
            </a:pPr>
            <a:r>
              <a:rPr lang="en-US" sz="2000" smtClean="0"/>
              <a:t>People recognize the real world referent(s)</a:t>
            </a:r>
          </a:p>
          <a:p>
            <a:pPr marL="552450" indent="-552450">
              <a:lnSpc>
                <a:spcPct val="80000"/>
              </a:lnSpc>
            </a:pPr>
            <a:r>
              <a:rPr lang="en-US" sz="2400" smtClean="0"/>
              <a:t>Reproducible</a:t>
            </a:r>
          </a:p>
          <a:p>
            <a:pPr marL="885825" lvl="1" indent="-476250">
              <a:lnSpc>
                <a:spcPct val="80000"/>
              </a:lnSpc>
            </a:pPr>
            <a:r>
              <a:rPr lang="en-US" sz="2000" smtClean="0"/>
              <a:t>Different modelers would model in the same way</a:t>
            </a:r>
          </a:p>
          <a:p>
            <a:pPr marL="552450" indent="-552450">
              <a:lnSpc>
                <a:spcPct val="80000"/>
              </a:lnSpc>
            </a:pPr>
            <a:r>
              <a:rPr lang="en-US" sz="2400" smtClean="0"/>
              <a:t>Parsimonious and harmonious use of terminology</a:t>
            </a:r>
          </a:p>
          <a:p>
            <a:pPr marL="885825" lvl="1" indent="-476250">
              <a:lnSpc>
                <a:spcPct val="80000"/>
              </a:lnSpc>
            </a:pPr>
            <a:r>
              <a:rPr lang="en-US" sz="2000" smtClean="0"/>
              <a:t>Semantics of the model and terminology match</a:t>
            </a:r>
          </a:p>
          <a:p>
            <a:pPr marL="552450" indent="-552450">
              <a:lnSpc>
                <a:spcPct val="80000"/>
              </a:lnSpc>
            </a:pPr>
            <a:r>
              <a:rPr lang="en-US" sz="2400" smtClean="0"/>
              <a:t>Flexible</a:t>
            </a:r>
          </a:p>
          <a:p>
            <a:pPr marL="885825" lvl="1" indent="-476250">
              <a:lnSpc>
                <a:spcPct val="80000"/>
              </a:lnSpc>
            </a:pPr>
            <a:r>
              <a:rPr lang="en-US" sz="2000" smtClean="0"/>
              <a:t>Evolve gracefully over time</a:t>
            </a:r>
          </a:p>
          <a:p>
            <a:pPr marL="552450" indent="-552450">
              <a:lnSpc>
                <a:spcPct val="80000"/>
              </a:lnSpc>
            </a:pPr>
            <a:r>
              <a:rPr lang="en-US" sz="2400" smtClean="0"/>
              <a:t>Consistent across domains – Specimen Collection and I&amp;O Charting </a:t>
            </a:r>
          </a:p>
          <a:p>
            <a:pPr marL="552450" indent="-552450">
              <a:lnSpc>
                <a:spcPct val="80000"/>
              </a:lnSpc>
            </a:pPr>
            <a:r>
              <a:rPr lang="en-US" sz="2400" smtClean="0"/>
              <a:t>Practical  – implementable in current databases and standard languages</a:t>
            </a:r>
          </a:p>
          <a:p>
            <a:pPr marL="552450" indent="-552450">
              <a:lnSpc>
                <a:spcPct val="80000"/>
              </a:lnSpc>
            </a:pPr>
            <a:r>
              <a:rPr lang="en-US" sz="2400" smtClean="0"/>
              <a:t>Minimally complex – cover only what is needed </a:t>
            </a:r>
          </a:p>
          <a:p>
            <a:pPr marL="552450" indent="-552450">
              <a:lnSpc>
                <a:spcPct val="80000"/>
              </a:lnSpc>
            </a:pPr>
            <a:r>
              <a:rPr lang="en-US" sz="2400" smtClean="0"/>
              <a:t>Common queries are easy</a:t>
            </a:r>
          </a:p>
        </p:txBody>
      </p:sp>
    </p:spTree>
    <p:extLst>
      <p:ext uri="{BB962C8B-B14F-4D97-AF65-F5344CB8AC3E}">
        <p14:creationId xmlns:p14="http://schemas.microsoft.com/office/powerpoint/2010/main" val="137013201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0CB97330-1C10-4A7D-8B00-5D7FACB65D36}" type="slidenum">
              <a:rPr lang="en-US" sz="1200" smtClean="0">
                <a:latin typeface="Arial" pitchFamily="34" charset="0"/>
              </a:rPr>
              <a:pPr algn="r"/>
              <a:t>104</a:t>
            </a:fld>
            <a:endParaRPr lang="en-US" sz="1200" smtClean="0">
              <a:latin typeface="Arial" pitchFamily="34" charset="0"/>
            </a:endParaRPr>
          </a:p>
        </p:txBody>
      </p:sp>
      <p:sp>
        <p:nvSpPr>
          <p:cNvPr id="93187"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Ambiguity</a:t>
            </a:r>
          </a:p>
        </p:txBody>
      </p:sp>
      <p:sp>
        <p:nvSpPr>
          <p:cNvPr id="93188" name="Rectangle 3"/>
          <p:cNvSpPr>
            <a:spLocks noGrp="1" noChangeArrowheads="1"/>
          </p:cNvSpPr>
          <p:nvPr>
            <p:ph type="body" idx="1"/>
          </p:nvPr>
        </p:nvSpPr>
        <p:spPr bwMode="auto">
          <a:xfrm>
            <a:off x="685800" y="990600"/>
            <a:ext cx="7772400" cy="1001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552450" indent="-552450">
              <a:lnSpc>
                <a:spcPct val="90000"/>
              </a:lnSpc>
              <a:buFontTx/>
              <a:buNone/>
            </a:pPr>
            <a:r>
              <a:rPr lang="en-US" sz="4900" smtClean="0"/>
              <a:t>Pulse</a:t>
            </a:r>
            <a:endParaRPr lang="en-US" sz="4200" smtClean="0"/>
          </a:p>
        </p:txBody>
      </p:sp>
      <p:sp>
        <p:nvSpPr>
          <p:cNvPr id="93189" name="Text Box 4"/>
          <p:cNvSpPr txBox="1">
            <a:spLocks noChangeArrowheads="1"/>
          </p:cNvSpPr>
          <p:nvPr/>
        </p:nvSpPr>
        <p:spPr bwMode="auto">
          <a:xfrm>
            <a:off x="2578100" y="1063625"/>
            <a:ext cx="1555750" cy="6477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spcBef>
                <a:spcPct val="50000"/>
              </a:spcBef>
            </a:pPr>
            <a:r>
              <a:rPr lang="en-US" sz="3400"/>
              <a:t>???</a:t>
            </a:r>
          </a:p>
        </p:txBody>
      </p:sp>
      <p:sp>
        <p:nvSpPr>
          <p:cNvPr id="363525" name="Rectangle 5"/>
          <p:cNvSpPr>
            <a:spLocks noChangeArrowheads="1"/>
          </p:cNvSpPr>
          <p:nvPr/>
        </p:nvSpPr>
        <p:spPr bwMode="auto">
          <a:xfrm>
            <a:off x="795338" y="1901825"/>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52450" indent="-552450" defTabSz="820738" eaLnBrk="0" hangingPunct="0">
              <a:lnSpc>
                <a:spcPct val="90000"/>
              </a:lnSpc>
              <a:spcBef>
                <a:spcPct val="20000"/>
              </a:spcBef>
            </a:pPr>
            <a:r>
              <a:rPr lang="en-US" sz="4200"/>
              <a:t>			Present (Present/Absent)</a:t>
            </a:r>
          </a:p>
          <a:p>
            <a:pPr marL="552450" indent="-552450" defTabSz="820738" eaLnBrk="0" hangingPunct="0">
              <a:lnSpc>
                <a:spcPct val="90000"/>
              </a:lnSpc>
              <a:spcBef>
                <a:spcPct val="20000"/>
              </a:spcBef>
            </a:pPr>
            <a:r>
              <a:rPr lang="en-US" sz="4200"/>
              <a:t>			72 beats/minute (Rate)</a:t>
            </a:r>
          </a:p>
          <a:p>
            <a:pPr marL="552450" indent="-552450" defTabSz="820738" eaLnBrk="0" hangingPunct="0">
              <a:lnSpc>
                <a:spcPct val="90000"/>
              </a:lnSpc>
              <a:spcBef>
                <a:spcPct val="20000"/>
              </a:spcBef>
            </a:pPr>
            <a:r>
              <a:rPr lang="en-US" sz="4200"/>
              <a:t>			Thready (Quality)</a:t>
            </a:r>
          </a:p>
          <a:p>
            <a:pPr marL="552450" indent="-552450" defTabSz="820738" eaLnBrk="0" hangingPunct="0">
              <a:lnSpc>
                <a:spcPct val="90000"/>
              </a:lnSpc>
              <a:spcBef>
                <a:spcPct val="20000"/>
              </a:spcBef>
            </a:pPr>
            <a:r>
              <a:rPr lang="en-US" sz="4200"/>
              <a:t>			Irregular (Rhythm)</a:t>
            </a:r>
          </a:p>
        </p:txBody>
      </p:sp>
    </p:spTree>
    <p:extLst>
      <p:ext uri="{BB962C8B-B14F-4D97-AF65-F5344CB8AC3E}">
        <p14:creationId xmlns:p14="http://schemas.microsoft.com/office/powerpoint/2010/main" val="24987122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3525">
                                            <p:txEl>
                                              <p:pRg st="0" end="0"/>
                                            </p:txEl>
                                          </p:spTgt>
                                        </p:tgtEl>
                                        <p:attrNameLst>
                                          <p:attrName>style.visibility</p:attrName>
                                        </p:attrNameLst>
                                      </p:cBhvr>
                                      <p:to>
                                        <p:strVal val="visible"/>
                                      </p:to>
                                    </p:set>
                                    <p:animEffect transition="in" filter="dissolve">
                                      <p:cBhvr>
                                        <p:cTn id="7" dur="500"/>
                                        <p:tgtEl>
                                          <p:spTgt spid="36352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63525">
                                            <p:txEl>
                                              <p:pRg st="1" end="1"/>
                                            </p:txEl>
                                          </p:spTgt>
                                        </p:tgtEl>
                                        <p:attrNameLst>
                                          <p:attrName>style.visibility</p:attrName>
                                        </p:attrNameLst>
                                      </p:cBhvr>
                                      <p:to>
                                        <p:strVal val="visible"/>
                                      </p:to>
                                    </p:set>
                                    <p:animEffect transition="in" filter="dissolve">
                                      <p:cBhvr>
                                        <p:cTn id="12" dur="500"/>
                                        <p:tgtEl>
                                          <p:spTgt spid="36352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63525">
                                            <p:txEl>
                                              <p:pRg st="2" end="2"/>
                                            </p:txEl>
                                          </p:spTgt>
                                        </p:tgtEl>
                                        <p:attrNameLst>
                                          <p:attrName>style.visibility</p:attrName>
                                        </p:attrNameLst>
                                      </p:cBhvr>
                                      <p:to>
                                        <p:strVal val="visible"/>
                                      </p:to>
                                    </p:set>
                                    <p:animEffect transition="in" filter="dissolve">
                                      <p:cBhvr>
                                        <p:cTn id="17" dur="500"/>
                                        <p:tgtEl>
                                          <p:spTgt spid="36352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63525">
                                            <p:txEl>
                                              <p:pRg st="3" end="3"/>
                                            </p:txEl>
                                          </p:spTgt>
                                        </p:tgtEl>
                                        <p:attrNameLst>
                                          <p:attrName>style.visibility</p:attrName>
                                        </p:attrNameLst>
                                      </p:cBhvr>
                                      <p:to>
                                        <p:strVal val="visible"/>
                                      </p:to>
                                    </p:set>
                                    <p:animEffect transition="in" filter="dissolve">
                                      <p:cBhvr>
                                        <p:cTn id="22" dur="500"/>
                                        <p:tgtEl>
                                          <p:spTgt spid="36352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5" grpId="0" build="p" autoUpdateAnimBg="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DB9263FE-4F8D-4052-8E2F-3C927074255F}" type="slidenum">
              <a:rPr lang="en-US" sz="1200" smtClean="0">
                <a:latin typeface="Arial" pitchFamily="34" charset="0"/>
              </a:rPr>
              <a:pPr algn="r"/>
              <a:t>105</a:t>
            </a:fld>
            <a:endParaRPr lang="en-US" sz="1200" smtClean="0">
              <a:latin typeface="Arial" pitchFamily="34" charset="0"/>
            </a:endParaRPr>
          </a:p>
        </p:txBody>
      </p:sp>
      <p:sp>
        <p:nvSpPr>
          <p:cNvPr id="136195"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7200" dirty="0" smtClean="0"/>
              <a:t>Questions?</a:t>
            </a:r>
          </a:p>
        </p:txBody>
      </p:sp>
      <p:sp>
        <p:nvSpPr>
          <p:cNvPr id="136196"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stan.huff@imail.org</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457200" y="0"/>
            <a:ext cx="8229600" cy="857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dirty="0" smtClean="0"/>
              <a:t>Information Model Ideas</a:t>
            </a:r>
          </a:p>
        </p:txBody>
      </p:sp>
      <p:sp>
        <p:nvSpPr>
          <p:cNvPr id="22531"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 </a:t>
            </a:r>
            <a:fld id="{A0CBC77E-7FDE-471E-B145-BB819388FE74}" type="slidenum">
              <a:rPr lang="en-US" sz="1200" smtClean="0">
                <a:latin typeface="Arial" charset="0"/>
              </a:rPr>
              <a:pPr/>
              <a:t>106</a:t>
            </a:fld>
            <a:endParaRPr lang="en-US" sz="1200" smtClean="0">
              <a:latin typeface="Arial" charset="0"/>
            </a:endParaRPr>
          </a:p>
        </p:txBody>
      </p:sp>
      <p:sp>
        <p:nvSpPr>
          <p:cNvPr id="28" name="Text Box 3"/>
          <p:cNvSpPr txBox="1">
            <a:spLocks noChangeArrowheads="1"/>
          </p:cNvSpPr>
          <p:nvPr/>
        </p:nvSpPr>
        <p:spPr bwMode="auto">
          <a:xfrm>
            <a:off x="2057400" y="3200400"/>
            <a:ext cx="1174750" cy="1531938"/>
          </a:xfrm>
          <a:prstGeom prst="rect">
            <a:avLst/>
          </a:prstGeom>
          <a:solidFill>
            <a:schemeClr val="accent1"/>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800" b="1" dirty="0">
                <a:solidFill>
                  <a:schemeClr val="bg1"/>
                </a:solidFill>
              </a:rPr>
              <a:t>Repository of Shared</a:t>
            </a:r>
          </a:p>
          <a:p>
            <a:pPr algn="ctr" defTabSz="820738">
              <a:spcBef>
                <a:spcPts val="0"/>
              </a:spcBef>
              <a:defRPr/>
            </a:pPr>
            <a:r>
              <a:rPr lang="en-US" sz="1800" b="1" dirty="0">
                <a:solidFill>
                  <a:schemeClr val="bg1"/>
                </a:solidFill>
              </a:rPr>
              <a:t>Models in </a:t>
            </a:r>
          </a:p>
          <a:p>
            <a:pPr algn="ctr" defTabSz="820738">
              <a:spcBef>
                <a:spcPts val="0"/>
              </a:spcBef>
              <a:defRPr/>
            </a:pPr>
            <a:r>
              <a:rPr lang="en-US" sz="1800" b="1" dirty="0">
                <a:solidFill>
                  <a:schemeClr val="bg1"/>
                </a:solidFill>
              </a:rPr>
              <a:t>a Single Formalism</a:t>
            </a:r>
          </a:p>
        </p:txBody>
      </p:sp>
      <p:grpSp>
        <p:nvGrpSpPr>
          <p:cNvPr id="2" name="Group 82"/>
          <p:cNvGrpSpPr>
            <a:grpSpLocks/>
          </p:cNvGrpSpPr>
          <p:nvPr/>
        </p:nvGrpSpPr>
        <p:grpSpPr bwMode="auto">
          <a:xfrm>
            <a:off x="395288" y="2362200"/>
            <a:ext cx="4687887" cy="3832225"/>
            <a:chOff x="395288" y="2362200"/>
            <a:chExt cx="4687887" cy="3832225"/>
          </a:xfrm>
        </p:grpSpPr>
        <p:sp>
          <p:nvSpPr>
            <p:cNvPr id="49" name="TextBox 48"/>
            <p:cNvSpPr txBox="1"/>
            <p:nvPr/>
          </p:nvSpPr>
          <p:spPr>
            <a:xfrm>
              <a:off x="709613" y="3048000"/>
              <a:ext cx="869950" cy="400050"/>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DCMs</a:t>
              </a:r>
            </a:p>
          </p:txBody>
        </p:sp>
        <p:sp>
          <p:nvSpPr>
            <p:cNvPr id="50" name="TextBox 49"/>
            <p:cNvSpPr txBox="1"/>
            <p:nvPr/>
          </p:nvSpPr>
          <p:spPr>
            <a:xfrm>
              <a:off x="395288" y="3657600"/>
              <a:ext cx="1233487" cy="708025"/>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CDA </a:t>
              </a:r>
            </a:p>
            <a:p>
              <a:pPr>
                <a:defRPr/>
              </a:pPr>
              <a:r>
                <a:rPr lang="en-US" sz="2000" dirty="0">
                  <a:solidFill>
                    <a:schemeClr val="bg1"/>
                  </a:solidFill>
                </a:rPr>
                <a:t>Templates</a:t>
              </a:r>
            </a:p>
          </p:txBody>
        </p:sp>
        <p:sp>
          <p:nvSpPr>
            <p:cNvPr id="51" name="TextBox 50"/>
            <p:cNvSpPr txBox="1"/>
            <p:nvPr/>
          </p:nvSpPr>
          <p:spPr>
            <a:xfrm>
              <a:off x="444500" y="4495800"/>
              <a:ext cx="1350963" cy="708025"/>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openEHR</a:t>
              </a:r>
            </a:p>
            <a:p>
              <a:pPr>
                <a:defRPr/>
              </a:pPr>
              <a:r>
                <a:rPr lang="en-US" sz="2000" dirty="0">
                  <a:solidFill>
                    <a:schemeClr val="bg1"/>
                  </a:solidFill>
                </a:rPr>
                <a:t>Archetypes</a:t>
              </a:r>
            </a:p>
          </p:txBody>
        </p:sp>
        <p:sp>
          <p:nvSpPr>
            <p:cNvPr id="52" name="TextBox 51"/>
            <p:cNvSpPr txBox="1"/>
            <p:nvPr/>
          </p:nvSpPr>
          <p:spPr>
            <a:xfrm>
              <a:off x="744538" y="5334000"/>
              <a:ext cx="1352550" cy="708025"/>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CEN</a:t>
              </a:r>
            </a:p>
            <a:p>
              <a:pPr>
                <a:defRPr/>
              </a:pPr>
              <a:r>
                <a:rPr lang="en-US" sz="2000" dirty="0">
                  <a:solidFill>
                    <a:schemeClr val="bg1"/>
                  </a:solidFill>
                </a:rPr>
                <a:t>Archetypes</a:t>
              </a:r>
            </a:p>
          </p:txBody>
        </p:sp>
        <p:sp>
          <p:nvSpPr>
            <p:cNvPr id="54" name="TextBox 53"/>
            <p:cNvSpPr txBox="1"/>
            <p:nvPr/>
          </p:nvSpPr>
          <p:spPr>
            <a:xfrm>
              <a:off x="2209800" y="5410200"/>
              <a:ext cx="952500" cy="708025"/>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LRA </a:t>
              </a:r>
            </a:p>
            <a:p>
              <a:pPr>
                <a:defRPr/>
              </a:pPr>
              <a:r>
                <a:rPr lang="en-US" sz="2000" dirty="0">
                  <a:solidFill>
                    <a:schemeClr val="bg1"/>
                  </a:solidFill>
                </a:rPr>
                <a:t>Models</a:t>
              </a:r>
            </a:p>
          </p:txBody>
        </p:sp>
        <p:sp>
          <p:nvSpPr>
            <p:cNvPr id="55" name="TextBox 54"/>
            <p:cNvSpPr txBox="1"/>
            <p:nvPr/>
          </p:nvSpPr>
          <p:spPr>
            <a:xfrm>
              <a:off x="3276600" y="5486400"/>
              <a:ext cx="1806575" cy="708025"/>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CMETs, HMDs</a:t>
              </a:r>
            </a:p>
            <a:p>
              <a:pPr>
                <a:defRPr/>
              </a:pPr>
              <a:r>
                <a:rPr lang="en-US" sz="2000" dirty="0">
                  <a:solidFill>
                    <a:schemeClr val="bg1"/>
                  </a:solidFill>
                </a:rPr>
                <a:t>RMIMs</a:t>
              </a:r>
            </a:p>
          </p:txBody>
        </p:sp>
        <p:sp>
          <p:nvSpPr>
            <p:cNvPr id="56" name="Line 5"/>
            <p:cNvSpPr>
              <a:spLocks noChangeShapeType="1"/>
            </p:cNvSpPr>
            <p:nvPr/>
          </p:nvSpPr>
          <p:spPr bwMode="auto">
            <a:xfrm flipV="1">
              <a:off x="1600200" y="4038600"/>
              <a:ext cx="457200" cy="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57" name="Line 5"/>
            <p:cNvSpPr>
              <a:spLocks noChangeShapeType="1"/>
            </p:cNvSpPr>
            <p:nvPr/>
          </p:nvSpPr>
          <p:spPr bwMode="auto">
            <a:xfrm flipV="1">
              <a:off x="1752600" y="4648200"/>
              <a:ext cx="304800" cy="2286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58" name="Line 5"/>
            <p:cNvSpPr>
              <a:spLocks noChangeShapeType="1"/>
            </p:cNvSpPr>
            <p:nvPr/>
          </p:nvSpPr>
          <p:spPr bwMode="auto">
            <a:xfrm flipV="1">
              <a:off x="1752600" y="4800600"/>
              <a:ext cx="687388" cy="479425"/>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59" name="Line 5"/>
            <p:cNvSpPr>
              <a:spLocks noChangeShapeType="1"/>
            </p:cNvSpPr>
            <p:nvPr/>
          </p:nvSpPr>
          <p:spPr bwMode="auto">
            <a:xfrm flipV="1">
              <a:off x="2667000" y="4800600"/>
              <a:ext cx="0" cy="5334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60" name="Line 5"/>
            <p:cNvSpPr>
              <a:spLocks noChangeShapeType="1"/>
            </p:cNvSpPr>
            <p:nvPr/>
          </p:nvSpPr>
          <p:spPr bwMode="auto">
            <a:xfrm flipH="1" flipV="1">
              <a:off x="3048000" y="4800600"/>
              <a:ext cx="533400" cy="6096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61" name="Line 5"/>
            <p:cNvSpPr>
              <a:spLocks noChangeShapeType="1"/>
            </p:cNvSpPr>
            <p:nvPr/>
          </p:nvSpPr>
          <p:spPr bwMode="auto">
            <a:xfrm>
              <a:off x="1524000" y="3276600"/>
              <a:ext cx="457200" cy="2286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nvGrpSpPr>
            <p:cNvPr id="22595" name="Group 81"/>
            <p:cNvGrpSpPr>
              <a:grpSpLocks/>
            </p:cNvGrpSpPr>
            <p:nvPr/>
          </p:nvGrpSpPr>
          <p:grpSpPr bwMode="auto">
            <a:xfrm>
              <a:off x="990600" y="2362200"/>
              <a:ext cx="1147763" cy="804863"/>
              <a:chOff x="990600" y="2362200"/>
              <a:chExt cx="1147763" cy="804863"/>
            </a:xfrm>
          </p:grpSpPr>
          <p:sp>
            <p:nvSpPr>
              <p:cNvPr id="47" name="TextBox 46"/>
              <p:cNvSpPr txBox="1"/>
              <p:nvPr/>
            </p:nvSpPr>
            <p:spPr>
              <a:xfrm>
                <a:off x="990600" y="2362200"/>
                <a:ext cx="839788" cy="400050"/>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CEMs</a:t>
                </a:r>
              </a:p>
            </p:txBody>
          </p:sp>
          <p:sp>
            <p:nvSpPr>
              <p:cNvPr id="62" name="Line 5"/>
              <p:cNvSpPr>
                <a:spLocks noChangeShapeType="1"/>
              </p:cNvSpPr>
              <p:nvPr/>
            </p:nvSpPr>
            <p:spPr bwMode="auto">
              <a:xfrm>
                <a:off x="1752600" y="2743200"/>
                <a:ext cx="385763" cy="423863"/>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grpSp>
      <p:grpSp>
        <p:nvGrpSpPr>
          <p:cNvPr id="4" name="Group 94"/>
          <p:cNvGrpSpPr>
            <a:grpSpLocks/>
          </p:cNvGrpSpPr>
          <p:nvPr/>
        </p:nvGrpSpPr>
        <p:grpSpPr bwMode="auto">
          <a:xfrm>
            <a:off x="3221038" y="1219200"/>
            <a:ext cx="2493962" cy="2043113"/>
            <a:chOff x="3220872" y="1219200"/>
            <a:chExt cx="2494128" cy="2042614"/>
          </a:xfrm>
        </p:grpSpPr>
        <p:sp>
          <p:nvSpPr>
            <p:cNvPr id="63" name="TextBox 62"/>
            <p:cNvSpPr txBox="1"/>
            <p:nvPr/>
          </p:nvSpPr>
          <p:spPr>
            <a:xfrm>
              <a:off x="4055953" y="1219200"/>
              <a:ext cx="1659047" cy="707852"/>
            </a:xfrm>
            <a:prstGeom prst="rect">
              <a:avLst/>
            </a:prstGeom>
            <a:solidFill>
              <a:srgbClr val="00B05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Standard</a:t>
              </a:r>
            </a:p>
            <a:p>
              <a:pPr>
                <a:defRPr/>
              </a:pPr>
              <a:r>
                <a:rPr lang="en-US" sz="2000" dirty="0">
                  <a:solidFill>
                    <a:schemeClr val="bg1"/>
                  </a:solidFill>
                </a:rPr>
                <a:t>Terminologies</a:t>
              </a:r>
            </a:p>
          </p:txBody>
        </p:sp>
        <p:sp>
          <p:nvSpPr>
            <p:cNvPr id="64" name="Line 5"/>
            <p:cNvSpPr>
              <a:spLocks noChangeShapeType="1"/>
            </p:cNvSpPr>
            <p:nvPr/>
          </p:nvSpPr>
          <p:spPr bwMode="auto">
            <a:xfrm flipH="1">
              <a:off x="3220872" y="1981014"/>
              <a:ext cx="1198642" cy="1280800"/>
            </a:xfrm>
            <a:prstGeom prst="line">
              <a:avLst/>
            </a:prstGeom>
            <a:noFill/>
            <a:ln w="130175">
              <a:solidFill>
                <a:srgbClr val="00CC00"/>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grpSp>
        <p:nvGrpSpPr>
          <p:cNvPr id="5" name="Group 95"/>
          <p:cNvGrpSpPr>
            <a:grpSpLocks/>
          </p:cNvGrpSpPr>
          <p:nvPr/>
        </p:nvGrpSpPr>
        <p:grpSpPr bwMode="auto">
          <a:xfrm>
            <a:off x="304800" y="609600"/>
            <a:ext cx="3276600" cy="2438400"/>
            <a:chOff x="304800" y="609600"/>
            <a:chExt cx="3276600" cy="2438400"/>
          </a:xfrm>
        </p:grpSpPr>
        <p:pic>
          <p:nvPicPr>
            <p:cNvPr id="22579" name="Picture 3" descr="ConstraintCycle"/>
            <p:cNvPicPr>
              <a:picLocks noChangeAspect="1" noChangeArrowheads="1"/>
            </p:cNvPicPr>
            <p:nvPr/>
          </p:nvPicPr>
          <p:blipFill>
            <a:blip r:embed="rId2">
              <a:extLst>
                <a:ext uri="{28A0092B-C50C-407E-A947-70E740481C1C}">
                  <a14:useLocalDpi xmlns:a14="http://schemas.microsoft.com/office/drawing/2010/main" val="0"/>
                </a:ext>
              </a:extLst>
            </a:blip>
            <a:srcRect l="5257" t="1550" r="32489" b="52281"/>
            <a:stretch>
              <a:fillRect/>
            </a:stretch>
          </p:blipFill>
          <p:spPr bwMode="auto">
            <a:xfrm>
              <a:off x="304800" y="609600"/>
              <a:ext cx="3276600"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5699" name="Down Arrow 75"/>
            <p:cNvSpPr>
              <a:spLocks noChangeArrowheads="1"/>
            </p:cNvSpPr>
            <p:nvPr/>
          </p:nvSpPr>
          <p:spPr bwMode="auto">
            <a:xfrm>
              <a:off x="2422525" y="2009775"/>
              <a:ext cx="1158875" cy="1038225"/>
            </a:xfrm>
            <a:prstGeom prst="downArrow">
              <a:avLst>
                <a:gd name="adj1" fmla="val 50000"/>
                <a:gd name="adj2" fmla="val 50000"/>
              </a:avLst>
            </a:prstGeom>
            <a:solidFill>
              <a:schemeClr val="tx2">
                <a:lumMod val="75000"/>
                <a:alpha val="51000"/>
              </a:schemeClr>
            </a:solidFill>
            <a:ln w="9525" algn="ctr">
              <a:solidFill>
                <a:schemeClr val="tx1"/>
              </a:solidFill>
              <a:prstDash val="dash"/>
              <a:round/>
              <a:headEnd/>
              <a:tailEnd/>
            </a:ln>
          </p:spPr>
          <p:txBody>
            <a:bodyPr/>
            <a:lstStyle/>
            <a:p>
              <a:pPr defTabSz="820738">
                <a:defRPr/>
              </a:pPr>
              <a:endParaRPr lang="en-US"/>
            </a:p>
          </p:txBody>
        </p:sp>
      </p:grpSp>
      <p:sp>
        <p:nvSpPr>
          <p:cNvPr id="53297" name="TextBox 82"/>
          <p:cNvSpPr txBox="1">
            <a:spLocks noChangeArrowheads="1"/>
          </p:cNvSpPr>
          <p:nvPr/>
        </p:nvSpPr>
        <p:spPr bwMode="auto">
          <a:xfrm>
            <a:off x="990600" y="6191250"/>
            <a:ext cx="3763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2400" b="1"/>
              <a:t>Initial Loading of Repository</a:t>
            </a:r>
          </a:p>
        </p:txBody>
      </p:sp>
      <p:grpSp>
        <p:nvGrpSpPr>
          <p:cNvPr id="6" name="Group 90"/>
          <p:cNvGrpSpPr>
            <a:grpSpLocks/>
          </p:cNvGrpSpPr>
          <p:nvPr/>
        </p:nvGrpSpPr>
        <p:grpSpPr bwMode="auto">
          <a:xfrm>
            <a:off x="3276600" y="3352800"/>
            <a:ext cx="1784350" cy="1371600"/>
            <a:chOff x="3276600" y="3352800"/>
            <a:chExt cx="1784350" cy="1371600"/>
          </a:xfrm>
        </p:grpSpPr>
        <p:sp>
          <p:nvSpPr>
            <p:cNvPr id="84" name="Text Box 3"/>
            <p:cNvSpPr txBox="1">
              <a:spLocks noChangeArrowheads="1"/>
            </p:cNvSpPr>
            <p:nvPr/>
          </p:nvSpPr>
          <p:spPr bwMode="auto">
            <a:xfrm>
              <a:off x="3505200" y="33528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a:solidFill>
                    <a:schemeClr val="bg1"/>
                  </a:solidFill>
                </a:rPr>
                <a:t>Realm</a:t>
              </a:r>
            </a:p>
            <a:p>
              <a:pPr algn="ctr" defTabSz="820738">
                <a:defRPr/>
              </a:pPr>
              <a:r>
                <a:rPr lang="en-US" sz="1400" b="1" dirty="0">
                  <a:solidFill>
                    <a:schemeClr val="bg1"/>
                  </a:solidFill>
                </a:rPr>
                <a:t> Specific Specializations</a:t>
              </a:r>
            </a:p>
          </p:txBody>
        </p:sp>
        <p:sp>
          <p:nvSpPr>
            <p:cNvPr id="85" name="Text Box 3"/>
            <p:cNvSpPr txBox="1">
              <a:spLocks noChangeArrowheads="1"/>
            </p:cNvSpPr>
            <p:nvPr/>
          </p:nvSpPr>
          <p:spPr bwMode="auto">
            <a:xfrm>
              <a:off x="3581400" y="35052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a:solidFill>
                    <a:schemeClr val="bg1"/>
                  </a:solidFill>
                </a:rPr>
                <a:t>Realm</a:t>
              </a:r>
            </a:p>
            <a:p>
              <a:pPr algn="ctr" defTabSz="820738">
                <a:defRPr/>
              </a:pPr>
              <a:r>
                <a:rPr lang="en-US" sz="1400" b="1" dirty="0">
                  <a:solidFill>
                    <a:schemeClr val="bg1"/>
                  </a:solidFill>
                </a:rPr>
                <a:t> Specific Specializations</a:t>
              </a:r>
            </a:p>
          </p:txBody>
        </p:sp>
        <p:sp>
          <p:nvSpPr>
            <p:cNvPr id="86" name="Text Box 3"/>
            <p:cNvSpPr txBox="1">
              <a:spLocks noChangeArrowheads="1"/>
            </p:cNvSpPr>
            <p:nvPr/>
          </p:nvSpPr>
          <p:spPr bwMode="auto">
            <a:xfrm>
              <a:off x="3657600" y="36576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a:solidFill>
                    <a:schemeClr val="bg1"/>
                  </a:solidFill>
                </a:rPr>
                <a:t>Realm</a:t>
              </a:r>
            </a:p>
            <a:p>
              <a:pPr algn="ctr" defTabSz="820738">
                <a:defRPr/>
              </a:pPr>
              <a:r>
                <a:rPr lang="en-US" sz="1400" b="1" dirty="0">
                  <a:solidFill>
                    <a:schemeClr val="bg1"/>
                  </a:solidFill>
                </a:rPr>
                <a:t> Specific Specializations</a:t>
              </a:r>
            </a:p>
          </p:txBody>
        </p:sp>
        <p:sp>
          <p:nvSpPr>
            <p:cNvPr id="87" name="Text Box 3"/>
            <p:cNvSpPr txBox="1">
              <a:spLocks noChangeArrowheads="1"/>
            </p:cNvSpPr>
            <p:nvPr/>
          </p:nvSpPr>
          <p:spPr bwMode="auto">
            <a:xfrm>
              <a:off x="3778250" y="38100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a:solidFill>
                    <a:schemeClr val="bg1"/>
                  </a:solidFill>
                </a:rPr>
                <a:t>Realm</a:t>
              </a:r>
            </a:p>
            <a:p>
              <a:pPr algn="ctr" defTabSz="820738">
                <a:defRPr/>
              </a:pPr>
              <a:r>
                <a:rPr lang="en-US" sz="1400" b="1" dirty="0">
                  <a:solidFill>
                    <a:schemeClr val="bg1"/>
                  </a:solidFill>
                </a:rPr>
                <a:t> Specific Specializations</a:t>
              </a:r>
            </a:p>
          </p:txBody>
        </p:sp>
        <p:sp>
          <p:nvSpPr>
            <p:cNvPr id="88" name="Text Box 3"/>
            <p:cNvSpPr txBox="1">
              <a:spLocks noChangeArrowheads="1"/>
            </p:cNvSpPr>
            <p:nvPr/>
          </p:nvSpPr>
          <p:spPr bwMode="auto">
            <a:xfrm>
              <a:off x="3886200" y="39624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a:solidFill>
                    <a:schemeClr val="bg1"/>
                  </a:solidFill>
                </a:rPr>
                <a:t>Realm</a:t>
              </a:r>
            </a:p>
            <a:p>
              <a:pPr algn="ctr" defTabSz="820738">
                <a:defRPr/>
              </a:pPr>
              <a:r>
                <a:rPr lang="en-US" sz="1400" b="1" dirty="0">
                  <a:solidFill>
                    <a:schemeClr val="bg1"/>
                  </a:solidFill>
                </a:rPr>
                <a:t> Specific Specializations</a:t>
              </a:r>
            </a:p>
          </p:txBody>
        </p:sp>
        <p:sp>
          <p:nvSpPr>
            <p:cNvPr id="65" name="Line 5"/>
            <p:cNvSpPr>
              <a:spLocks noChangeShapeType="1"/>
            </p:cNvSpPr>
            <p:nvPr/>
          </p:nvSpPr>
          <p:spPr bwMode="auto">
            <a:xfrm>
              <a:off x="3276600" y="4038600"/>
              <a:ext cx="533400" cy="0"/>
            </a:xfrm>
            <a:prstGeom prst="line">
              <a:avLst/>
            </a:prstGeom>
            <a:noFill/>
            <a:ln w="1143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grpSp>
        <p:nvGrpSpPr>
          <p:cNvPr id="7" name="Group 96"/>
          <p:cNvGrpSpPr>
            <a:grpSpLocks/>
          </p:cNvGrpSpPr>
          <p:nvPr/>
        </p:nvGrpSpPr>
        <p:grpSpPr bwMode="auto">
          <a:xfrm>
            <a:off x="5111750" y="912813"/>
            <a:ext cx="4021138" cy="5792787"/>
            <a:chOff x="5111087" y="912813"/>
            <a:chExt cx="4021798" cy="5792787"/>
          </a:xfrm>
        </p:grpSpPr>
        <p:sp>
          <p:nvSpPr>
            <p:cNvPr id="455703" name="Text Box 23"/>
            <p:cNvSpPr txBox="1">
              <a:spLocks noChangeArrowheads="1"/>
            </p:cNvSpPr>
            <p:nvPr/>
          </p:nvSpPr>
          <p:spPr bwMode="auto">
            <a:xfrm>
              <a:off x="6921134" y="912813"/>
              <a:ext cx="1100319"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V2 “|”</a:t>
              </a:r>
            </a:p>
          </p:txBody>
        </p:sp>
        <p:grpSp>
          <p:nvGrpSpPr>
            <p:cNvPr id="22540" name="Group 93"/>
            <p:cNvGrpSpPr>
              <a:grpSpLocks/>
            </p:cNvGrpSpPr>
            <p:nvPr/>
          </p:nvGrpSpPr>
          <p:grpSpPr bwMode="auto">
            <a:xfrm>
              <a:off x="5111087" y="1041400"/>
              <a:ext cx="4021798" cy="5664200"/>
              <a:chOff x="5111087" y="1041400"/>
              <a:chExt cx="4021798" cy="5664200"/>
            </a:xfrm>
          </p:grpSpPr>
          <p:sp>
            <p:nvSpPr>
              <p:cNvPr id="455687" name="Line 7"/>
              <p:cNvSpPr>
                <a:spLocks noChangeShapeType="1"/>
              </p:cNvSpPr>
              <p:nvPr/>
            </p:nvSpPr>
            <p:spPr bwMode="auto">
              <a:xfrm flipV="1">
                <a:off x="6476561" y="2020888"/>
                <a:ext cx="1140012" cy="1179512"/>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690" name="Text Box 10"/>
              <p:cNvSpPr txBox="1">
                <a:spLocks noChangeArrowheads="1"/>
              </p:cNvSpPr>
              <p:nvPr/>
            </p:nvSpPr>
            <p:spPr bwMode="auto">
              <a:xfrm>
                <a:off x="7715014" y="2100263"/>
                <a:ext cx="1193996" cy="488950"/>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HTML</a:t>
                </a:r>
              </a:p>
            </p:txBody>
          </p:sp>
          <p:sp>
            <p:nvSpPr>
              <p:cNvPr id="455691" name="Line 11"/>
              <p:cNvSpPr>
                <a:spLocks noChangeShapeType="1"/>
              </p:cNvSpPr>
              <p:nvPr/>
            </p:nvSpPr>
            <p:spPr bwMode="auto">
              <a:xfrm flipV="1">
                <a:off x="6628986" y="2368550"/>
                <a:ext cx="1043159" cy="90805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693" name="Text Box 13"/>
              <p:cNvSpPr txBox="1">
                <a:spLocks noChangeArrowheads="1"/>
              </p:cNvSpPr>
              <p:nvPr/>
            </p:nvSpPr>
            <p:spPr bwMode="auto">
              <a:xfrm>
                <a:off x="7948416" y="3403600"/>
                <a:ext cx="963770"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solidFill>
                      <a:srgbClr val="FF0000"/>
                    </a:solidFill>
                  </a:rPr>
                  <a:t>UML</a:t>
                </a:r>
              </a:p>
            </p:txBody>
          </p:sp>
          <p:sp>
            <p:nvSpPr>
              <p:cNvPr id="455694" name="Line 14"/>
              <p:cNvSpPr>
                <a:spLocks noChangeShapeType="1"/>
              </p:cNvSpPr>
              <p:nvPr/>
            </p:nvSpPr>
            <p:spPr bwMode="auto">
              <a:xfrm flipV="1">
                <a:off x="7086261" y="3657600"/>
                <a:ext cx="782766" cy="1524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696" name="Text Box 16"/>
              <p:cNvSpPr txBox="1">
                <a:spLocks noChangeArrowheads="1"/>
              </p:cNvSpPr>
              <p:nvPr/>
            </p:nvSpPr>
            <p:spPr bwMode="auto">
              <a:xfrm>
                <a:off x="7665794" y="4030663"/>
                <a:ext cx="889146"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solidFill>
                      <a:srgbClr val="FF0000"/>
                    </a:solidFill>
                  </a:rPr>
                  <a:t>ADL</a:t>
                </a:r>
              </a:p>
            </p:txBody>
          </p:sp>
          <p:sp>
            <p:nvSpPr>
              <p:cNvPr id="455697" name="Line 17"/>
              <p:cNvSpPr>
                <a:spLocks noChangeShapeType="1"/>
              </p:cNvSpPr>
              <p:nvPr/>
            </p:nvSpPr>
            <p:spPr bwMode="auto">
              <a:xfrm>
                <a:off x="7162474" y="4267200"/>
                <a:ext cx="447748" cy="635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700" name="Line 20"/>
              <p:cNvSpPr>
                <a:spLocks noChangeShapeType="1"/>
              </p:cNvSpPr>
              <p:nvPr/>
            </p:nvSpPr>
            <p:spPr bwMode="auto">
              <a:xfrm>
                <a:off x="6095499" y="4724400"/>
                <a:ext cx="587471" cy="1084263"/>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702" name="Line 22"/>
              <p:cNvSpPr>
                <a:spLocks noChangeShapeType="1"/>
              </p:cNvSpPr>
              <p:nvPr/>
            </p:nvSpPr>
            <p:spPr bwMode="auto">
              <a:xfrm flipV="1">
                <a:off x="6095499" y="1352550"/>
                <a:ext cx="1038395" cy="177165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66" name="Text Box 23"/>
              <p:cNvSpPr txBox="1">
                <a:spLocks noChangeArrowheads="1"/>
              </p:cNvSpPr>
              <p:nvPr/>
            </p:nvSpPr>
            <p:spPr bwMode="auto">
              <a:xfrm>
                <a:off x="7595933" y="1709738"/>
                <a:ext cx="1452800"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V2 XML</a:t>
                </a:r>
              </a:p>
            </p:txBody>
          </p:sp>
          <p:sp>
            <p:nvSpPr>
              <p:cNvPr id="67" name="Text Box 13"/>
              <p:cNvSpPr txBox="1">
                <a:spLocks noChangeArrowheads="1"/>
              </p:cNvSpPr>
              <p:nvPr/>
            </p:nvSpPr>
            <p:spPr bwMode="auto">
              <a:xfrm>
                <a:off x="7678496" y="2500313"/>
                <a:ext cx="1454389"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V3 XML</a:t>
                </a:r>
              </a:p>
            </p:txBody>
          </p:sp>
          <p:sp>
            <p:nvSpPr>
              <p:cNvPr id="68" name="Text Box 13"/>
              <p:cNvSpPr txBox="1">
                <a:spLocks noChangeArrowheads="1"/>
              </p:cNvSpPr>
              <p:nvPr/>
            </p:nvSpPr>
            <p:spPr bwMode="auto">
              <a:xfrm>
                <a:off x="7721365" y="2955925"/>
                <a:ext cx="1340070"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V3 Next</a:t>
                </a:r>
              </a:p>
            </p:txBody>
          </p:sp>
          <p:sp>
            <p:nvSpPr>
              <p:cNvPr id="69" name="Line 14"/>
              <p:cNvSpPr>
                <a:spLocks noChangeShapeType="1"/>
              </p:cNvSpPr>
              <p:nvPr/>
            </p:nvSpPr>
            <p:spPr bwMode="auto">
              <a:xfrm flipV="1">
                <a:off x="6781411" y="2781300"/>
                <a:ext cx="868506" cy="6477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0" name="Line 14"/>
              <p:cNvSpPr>
                <a:spLocks noChangeShapeType="1"/>
              </p:cNvSpPr>
              <p:nvPr/>
            </p:nvSpPr>
            <p:spPr bwMode="auto">
              <a:xfrm flipV="1">
                <a:off x="6933836" y="3190875"/>
                <a:ext cx="811346" cy="390525"/>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1" name="Text Box 16"/>
              <p:cNvSpPr txBox="1">
                <a:spLocks noChangeArrowheads="1"/>
              </p:cNvSpPr>
              <p:nvPr/>
            </p:nvSpPr>
            <p:spPr bwMode="auto">
              <a:xfrm>
                <a:off x="6019286" y="5781675"/>
                <a:ext cx="1630631" cy="9239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algn="ctr" defTabSz="820738">
                  <a:defRPr/>
                </a:pPr>
                <a:r>
                  <a:rPr lang="en-US" sz="2600" b="1" dirty="0"/>
                  <a:t>CEN </a:t>
                </a:r>
              </a:p>
              <a:p>
                <a:pPr algn="ctr" defTabSz="820738">
                  <a:defRPr/>
                </a:pPr>
                <a:r>
                  <a:rPr lang="en-US" sz="2600" b="1" dirty="0"/>
                  <a:t>Archetype</a:t>
                </a:r>
              </a:p>
            </p:txBody>
          </p:sp>
          <p:sp>
            <p:nvSpPr>
              <p:cNvPr id="72" name="Text Box 13"/>
              <p:cNvSpPr txBox="1">
                <a:spLocks noChangeArrowheads="1"/>
              </p:cNvSpPr>
              <p:nvPr/>
            </p:nvSpPr>
            <p:spPr bwMode="auto">
              <a:xfrm>
                <a:off x="7834097" y="4649788"/>
                <a:ext cx="905024"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CDA</a:t>
                </a:r>
              </a:p>
            </p:txBody>
          </p:sp>
          <p:sp>
            <p:nvSpPr>
              <p:cNvPr id="73" name="Text Box 13"/>
              <p:cNvSpPr txBox="1">
                <a:spLocks noChangeArrowheads="1"/>
              </p:cNvSpPr>
              <p:nvPr/>
            </p:nvSpPr>
            <p:spPr bwMode="auto">
              <a:xfrm>
                <a:off x="7449859" y="5408613"/>
                <a:ext cx="1333719" cy="89217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SOA</a:t>
                </a:r>
              </a:p>
              <a:p>
                <a:pPr defTabSz="820738">
                  <a:defRPr/>
                </a:pPr>
                <a:r>
                  <a:rPr lang="en-US" sz="2600" b="1" dirty="0"/>
                  <a:t>Payload</a:t>
                </a:r>
              </a:p>
            </p:txBody>
          </p:sp>
          <p:sp>
            <p:nvSpPr>
              <p:cNvPr id="74" name="Line 17"/>
              <p:cNvSpPr>
                <a:spLocks noChangeShapeType="1"/>
              </p:cNvSpPr>
              <p:nvPr/>
            </p:nvSpPr>
            <p:spPr bwMode="auto">
              <a:xfrm>
                <a:off x="6933836" y="4572000"/>
                <a:ext cx="947894" cy="301625"/>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5" name="Line 17"/>
              <p:cNvSpPr>
                <a:spLocks noChangeShapeType="1"/>
              </p:cNvSpPr>
              <p:nvPr/>
            </p:nvSpPr>
            <p:spPr bwMode="auto">
              <a:xfrm>
                <a:off x="6400349" y="4724400"/>
                <a:ext cx="990763" cy="8382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7" name="Text Box 13"/>
              <p:cNvSpPr txBox="1">
                <a:spLocks noChangeArrowheads="1"/>
              </p:cNvSpPr>
              <p:nvPr/>
            </p:nvSpPr>
            <p:spPr bwMode="auto">
              <a:xfrm>
                <a:off x="5947837" y="1041400"/>
                <a:ext cx="962183" cy="493713"/>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solidFill>
                      <a:srgbClr val="FF0000"/>
                    </a:solidFill>
                  </a:rPr>
                  <a:t>CEM</a:t>
                </a:r>
              </a:p>
            </p:txBody>
          </p:sp>
          <p:sp>
            <p:nvSpPr>
              <p:cNvPr id="78" name="Line 22"/>
              <p:cNvSpPr>
                <a:spLocks noChangeShapeType="1"/>
              </p:cNvSpPr>
              <p:nvPr/>
            </p:nvSpPr>
            <p:spPr bwMode="auto">
              <a:xfrm flipV="1">
                <a:off x="5866861" y="1452563"/>
                <a:ext cx="557304" cy="1671637"/>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6" name="Line 7"/>
              <p:cNvSpPr>
                <a:spLocks noChangeShapeType="1"/>
              </p:cNvSpPr>
              <p:nvPr/>
            </p:nvSpPr>
            <p:spPr bwMode="auto">
              <a:xfrm flipV="1">
                <a:off x="6324136" y="1624013"/>
                <a:ext cx="1189233" cy="1576387"/>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9" name="Text Box 23"/>
              <p:cNvSpPr txBox="1">
                <a:spLocks noChangeArrowheads="1"/>
              </p:cNvSpPr>
              <p:nvPr/>
            </p:nvSpPr>
            <p:spPr bwMode="auto">
              <a:xfrm>
                <a:off x="7481614" y="1285875"/>
                <a:ext cx="889146"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LRA</a:t>
                </a:r>
              </a:p>
            </p:txBody>
          </p:sp>
          <p:sp>
            <p:nvSpPr>
              <p:cNvPr id="80" name="Text Box 13"/>
              <p:cNvSpPr txBox="1">
                <a:spLocks noChangeArrowheads="1"/>
              </p:cNvSpPr>
              <p:nvPr/>
            </p:nvSpPr>
            <p:spPr bwMode="auto">
              <a:xfrm>
                <a:off x="7683259" y="5040313"/>
                <a:ext cx="1000289"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solidFill>
                      <a:srgbClr val="FF0000"/>
                    </a:solidFill>
                  </a:rPr>
                  <a:t>OWL</a:t>
                </a:r>
              </a:p>
            </p:txBody>
          </p:sp>
          <p:sp>
            <p:nvSpPr>
              <p:cNvPr id="81" name="Line 17"/>
              <p:cNvSpPr>
                <a:spLocks noChangeShapeType="1"/>
              </p:cNvSpPr>
              <p:nvPr/>
            </p:nvSpPr>
            <p:spPr bwMode="auto">
              <a:xfrm>
                <a:off x="6705199" y="4648200"/>
                <a:ext cx="1003465" cy="573088"/>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53" name="Text Box 16"/>
              <p:cNvSpPr txBox="1">
                <a:spLocks noChangeArrowheads="1"/>
              </p:cNvSpPr>
              <p:nvPr/>
            </p:nvSpPr>
            <p:spPr bwMode="auto">
              <a:xfrm>
                <a:off x="5257161" y="5432425"/>
                <a:ext cx="1103494" cy="89217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algn="ctr" defTabSz="820738">
                  <a:defRPr/>
                </a:pPr>
                <a:r>
                  <a:rPr lang="en-US" sz="2600" b="1" dirty="0"/>
                  <a:t>CDISC </a:t>
                </a:r>
              </a:p>
              <a:p>
                <a:pPr algn="ctr" defTabSz="820738">
                  <a:defRPr/>
                </a:pPr>
                <a:r>
                  <a:rPr lang="en-US" sz="2600" b="1" dirty="0"/>
                  <a:t>SHARE</a:t>
                </a:r>
              </a:p>
            </p:txBody>
          </p:sp>
          <p:grpSp>
            <p:nvGrpSpPr>
              <p:cNvPr id="22567" name="Group 90"/>
              <p:cNvGrpSpPr>
                <a:grpSpLocks/>
              </p:cNvGrpSpPr>
              <p:nvPr/>
            </p:nvGrpSpPr>
            <p:grpSpPr bwMode="auto">
              <a:xfrm>
                <a:off x="5181600" y="3200400"/>
                <a:ext cx="1846263" cy="1439863"/>
                <a:chOff x="4818063" y="3702050"/>
                <a:chExt cx="1846262" cy="1439863"/>
              </a:xfrm>
            </p:grpSpPr>
            <p:sp>
              <p:nvSpPr>
                <p:cNvPr id="455684" name="Oval 4"/>
                <p:cNvSpPr>
                  <a:spLocks noChangeArrowheads="1"/>
                </p:cNvSpPr>
                <p:nvPr/>
              </p:nvSpPr>
              <p:spPr bwMode="auto">
                <a:xfrm>
                  <a:off x="4817412" y="3702050"/>
                  <a:ext cx="1541715" cy="1135063"/>
                </a:xfrm>
                <a:prstGeom prst="ellipse">
                  <a:avLst/>
                </a:prstGeom>
                <a:solidFill>
                  <a:srgbClr val="00FFFF"/>
                </a:solidFill>
                <a:ln w="38100" algn="ctr">
                  <a:solidFill>
                    <a:schemeClr val="tx2"/>
                  </a:solidFill>
                  <a:round/>
                  <a:headEnd/>
                  <a:tailEnd/>
                </a:ln>
                <a:effectLst>
                  <a:prstShdw prst="shdw17" dist="17961" dir="2700000">
                    <a:schemeClr val="tx2">
                      <a:gamma/>
                      <a:shade val="60000"/>
                      <a:invGamma/>
                    </a:schemeClr>
                  </a:prstShdw>
                </a:effectLst>
              </p:spPr>
              <p:txBody>
                <a:bodyPr wrap="none" anchor="ctr"/>
                <a:lstStyle/>
                <a:p>
                  <a:pPr defTabSz="820738">
                    <a:defRPr/>
                  </a:pPr>
                  <a:r>
                    <a:rPr lang="en-US" b="1" dirty="0"/>
                    <a:t>Translators</a:t>
                  </a:r>
                </a:p>
              </p:txBody>
            </p:sp>
            <p:sp>
              <p:nvSpPr>
                <p:cNvPr id="89" name="Oval 4"/>
                <p:cNvSpPr>
                  <a:spLocks noChangeArrowheads="1"/>
                </p:cNvSpPr>
                <p:nvPr/>
              </p:nvSpPr>
              <p:spPr bwMode="auto">
                <a:xfrm>
                  <a:off x="4969837" y="3854450"/>
                  <a:ext cx="1541715" cy="1135063"/>
                </a:xfrm>
                <a:prstGeom prst="ellipse">
                  <a:avLst/>
                </a:prstGeom>
                <a:solidFill>
                  <a:srgbClr val="00FFFF"/>
                </a:solidFill>
                <a:ln w="38100" algn="ctr">
                  <a:solidFill>
                    <a:schemeClr val="tx2"/>
                  </a:solidFill>
                  <a:round/>
                  <a:headEnd/>
                  <a:tailEnd/>
                </a:ln>
                <a:effectLst>
                  <a:prstShdw prst="shdw17" dist="17961" dir="2700000">
                    <a:schemeClr val="tx2">
                      <a:gamma/>
                      <a:shade val="60000"/>
                      <a:invGamma/>
                    </a:schemeClr>
                  </a:prstShdw>
                </a:effectLst>
              </p:spPr>
              <p:txBody>
                <a:bodyPr wrap="none" anchor="ctr"/>
                <a:lstStyle/>
                <a:p>
                  <a:pPr defTabSz="820738">
                    <a:defRPr/>
                  </a:pPr>
                  <a:r>
                    <a:rPr lang="en-US" b="1" dirty="0"/>
                    <a:t>Translators</a:t>
                  </a:r>
                </a:p>
              </p:txBody>
            </p:sp>
            <p:sp>
              <p:nvSpPr>
                <p:cNvPr id="90" name="Oval 4"/>
                <p:cNvSpPr>
                  <a:spLocks noChangeArrowheads="1"/>
                </p:cNvSpPr>
                <p:nvPr/>
              </p:nvSpPr>
              <p:spPr bwMode="auto">
                <a:xfrm>
                  <a:off x="5122262" y="4006850"/>
                  <a:ext cx="1541715" cy="1135063"/>
                </a:xfrm>
                <a:prstGeom prst="ellipse">
                  <a:avLst/>
                </a:prstGeom>
                <a:solidFill>
                  <a:srgbClr val="00FFFF"/>
                </a:solidFill>
                <a:ln w="38100" algn="ctr">
                  <a:solidFill>
                    <a:schemeClr val="tx2"/>
                  </a:solidFill>
                  <a:round/>
                  <a:headEnd/>
                  <a:tailEnd/>
                </a:ln>
                <a:effectLst>
                  <a:prstShdw prst="shdw17" dist="17961" dir="2700000">
                    <a:schemeClr val="tx2">
                      <a:gamma/>
                      <a:shade val="60000"/>
                      <a:invGamma/>
                    </a:schemeClr>
                  </a:prstShdw>
                </a:effectLst>
              </p:spPr>
              <p:txBody>
                <a:bodyPr wrap="none" anchor="ctr"/>
                <a:lstStyle/>
                <a:p>
                  <a:pPr algn="ctr" defTabSz="820738">
                    <a:defRPr/>
                  </a:pPr>
                  <a:r>
                    <a:rPr lang="en-US" sz="2000" b="1" dirty="0">
                      <a:solidFill>
                        <a:schemeClr val="bg1"/>
                      </a:solidFill>
                    </a:rPr>
                    <a:t>Translators</a:t>
                  </a:r>
                </a:p>
              </p:txBody>
            </p:sp>
          </p:grpSp>
          <p:sp>
            <p:nvSpPr>
              <p:cNvPr id="92" name="Line 5"/>
              <p:cNvSpPr>
                <a:spLocks noChangeShapeType="1"/>
              </p:cNvSpPr>
              <p:nvPr/>
            </p:nvSpPr>
            <p:spPr bwMode="auto">
              <a:xfrm>
                <a:off x="5111087" y="4052888"/>
                <a:ext cx="533488" cy="0"/>
              </a:xfrm>
              <a:prstGeom prst="line">
                <a:avLst/>
              </a:prstGeom>
              <a:noFill/>
              <a:ln w="1143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93" name="Line 20"/>
              <p:cNvSpPr>
                <a:spLocks noChangeShapeType="1"/>
              </p:cNvSpPr>
              <p:nvPr/>
            </p:nvSpPr>
            <p:spPr bwMode="auto">
              <a:xfrm>
                <a:off x="5790649" y="4648200"/>
                <a:ext cx="0" cy="7620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grpSp>
    </p:spTree>
    <p:extLst>
      <p:ext uri="{BB962C8B-B14F-4D97-AF65-F5344CB8AC3E}">
        <p14:creationId xmlns:p14="http://schemas.microsoft.com/office/powerpoint/2010/main" val="22780070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3297"/>
                                        </p:tgtEl>
                                        <p:attrNameLst>
                                          <p:attrName>style.visibility</p:attrName>
                                        </p:attrNameLst>
                                      </p:cBhvr>
                                      <p:to>
                                        <p:strVal val="visible"/>
                                      </p:to>
                                    </p:set>
                                    <p:animEffect transition="in" filter="dissolve">
                                      <p:cBhvr>
                                        <p:cTn id="7" dur="500"/>
                                        <p:tgtEl>
                                          <p:spTgt spid="532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ppt_w/2"/>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1"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100000">
                                          <p:val>
                                            <p:strVal val="#ppt_x"/>
                                          </p:val>
                                        </p:tav>
                                      </p:tavLst>
                                    </p:anim>
                                    <p:anim calcmode="lin" valueType="num">
                                      <p:cBhvr>
                                        <p:cTn id="21" dur="500" fill="hold"/>
                                        <p:tgtEl>
                                          <p:spTgt spid="4"/>
                                        </p:tgtEl>
                                        <p:attrNameLst>
                                          <p:attrName>ppt_y</p:attrName>
                                        </p:attrNameLst>
                                      </p:cBhvr>
                                      <p:tavLst>
                                        <p:tav tm="0">
                                          <p:val>
                                            <p:strVal val="#ppt_y-#ppt_h/2"/>
                                          </p:val>
                                        </p:tav>
                                        <p:tav tm="100000">
                                          <p:val>
                                            <p:strVal val="#ppt_y"/>
                                          </p:val>
                                        </p:tav>
                                      </p:tavLst>
                                    </p:anim>
                                    <p:anim calcmode="lin" valueType="num">
                                      <p:cBhvr>
                                        <p:cTn id="22" dur="500" fill="hold"/>
                                        <p:tgtEl>
                                          <p:spTgt spid="4"/>
                                        </p:tgtEl>
                                        <p:attrNameLst>
                                          <p:attrName>ppt_w</p:attrName>
                                        </p:attrNameLst>
                                      </p:cBhvr>
                                      <p:tavLst>
                                        <p:tav tm="0">
                                          <p:val>
                                            <p:strVal val="#ppt_w"/>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7" presetClass="entr" presetSubtype="8"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ppt_w/2"/>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17" presetClass="entr" presetSubtype="8"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ppt_x</p:attrName>
                                        </p:attrNameLst>
                                      </p:cBhvr>
                                      <p:tavLst>
                                        <p:tav tm="0">
                                          <p:val>
                                            <p:strVal val="#ppt_x-#ppt_w/2"/>
                                          </p:val>
                                        </p:tav>
                                        <p:tav tm="100000">
                                          <p:val>
                                            <p:strVal val="#ppt_x"/>
                                          </p:val>
                                        </p:tav>
                                      </p:tavLst>
                                    </p:anim>
                                    <p:anim calcmode="lin" valueType="num">
                                      <p:cBhvr>
                                        <p:cTn id="37" dur="500" fill="hold"/>
                                        <p:tgtEl>
                                          <p:spTgt spid="7"/>
                                        </p:tgtEl>
                                        <p:attrNameLst>
                                          <p:attrName>ppt_y</p:attrName>
                                        </p:attrNameLst>
                                      </p:cBhvr>
                                      <p:tavLst>
                                        <p:tav tm="0">
                                          <p:val>
                                            <p:strVal val="#ppt_y"/>
                                          </p:val>
                                        </p:tav>
                                        <p:tav tm="100000">
                                          <p:val>
                                            <p:strVal val="#ppt_y"/>
                                          </p:val>
                                        </p:tav>
                                      </p:tavLst>
                                    </p:anim>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17" presetClass="entr" presetSubtype="1" fill="hold"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ppt_x</p:attrName>
                                        </p:attrNameLst>
                                      </p:cBhvr>
                                      <p:tavLst>
                                        <p:tav tm="0">
                                          <p:val>
                                            <p:strVal val="#ppt_x"/>
                                          </p:val>
                                        </p:tav>
                                        <p:tav tm="100000">
                                          <p:val>
                                            <p:strVal val="#ppt_x"/>
                                          </p:val>
                                        </p:tav>
                                      </p:tavLst>
                                    </p:anim>
                                    <p:anim calcmode="lin" valueType="num">
                                      <p:cBhvr>
                                        <p:cTn id="45" dur="500" fill="hold"/>
                                        <p:tgtEl>
                                          <p:spTgt spid="5"/>
                                        </p:tgtEl>
                                        <p:attrNameLst>
                                          <p:attrName>ppt_y</p:attrName>
                                        </p:attrNameLst>
                                      </p:cBhvr>
                                      <p:tavLst>
                                        <p:tav tm="0">
                                          <p:val>
                                            <p:strVal val="#ppt_y-#ppt_h/2"/>
                                          </p:val>
                                        </p:tav>
                                        <p:tav tm="100000">
                                          <p:val>
                                            <p:strVal val="#ppt_y"/>
                                          </p:val>
                                        </p:tav>
                                      </p:tavLst>
                                    </p:anim>
                                    <p:anim calcmode="lin" valueType="num">
                                      <p:cBhvr>
                                        <p:cTn id="46" dur="500" fill="hold"/>
                                        <p:tgtEl>
                                          <p:spTgt spid="5"/>
                                        </p:tgtEl>
                                        <p:attrNameLst>
                                          <p:attrName>ppt_w</p:attrName>
                                        </p:attrNameLst>
                                      </p:cBhvr>
                                      <p:tavLst>
                                        <p:tav tm="0">
                                          <p:val>
                                            <p:strVal val="#ppt_w"/>
                                          </p:val>
                                        </p:tav>
                                        <p:tav tm="100000">
                                          <p:val>
                                            <p:strVal val="#ppt_w"/>
                                          </p:val>
                                        </p:tav>
                                      </p:tavLst>
                                    </p:anim>
                                    <p:anim calcmode="lin" valueType="num">
                                      <p:cBhvr>
                                        <p:cTn id="47"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97"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545632A6-9C1B-4C44-93AE-E5D4CB886655}" type="slidenum">
              <a:rPr lang="en-US" sz="1200" smtClean="0">
                <a:latin typeface="Arial" pitchFamily="34" charset="0"/>
              </a:rPr>
              <a:pPr algn="r"/>
              <a:t>107</a:t>
            </a:fld>
            <a:endParaRPr lang="en-US" sz="1200" smtClean="0">
              <a:latin typeface="Arial" pitchFamily="34" charset="0"/>
            </a:endParaRPr>
          </a:p>
        </p:txBody>
      </p:sp>
      <p:sp>
        <p:nvSpPr>
          <p:cNvPr id="138243" name="Rectangle 4"/>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Other issues</a:t>
            </a:r>
          </a:p>
        </p:txBody>
      </p:sp>
      <p:sp>
        <p:nvSpPr>
          <p:cNvPr id="138244" name="Rectangle 5"/>
          <p:cNvSpPr>
            <a:spLocks noGrp="1" noChangeArrowheads="1"/>
          </p:cNvSpPr>
          <p:nvPr>
            <p:ph type="body" idx="1"/>
          </p:nvPr>
        </p:nvSpPr>
        <p:spPr bwMode="auto">
          <a:xfrm>
            <a:off x="685800" y="1181100"/>
            <a:ext cx="7772400" cy="5110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2000" dirty="0" smtClean="0"/>
              <a:t>Levels of models – boundary between what is in “file” and what we represent in tables or some other kind of knowledge representation.  Models in files to the level of different attributes and then further constraints in tables?</a:t>
            </a:r>
          </a:p>
          <a:p>
            <a:pPr>
              <a:lnSpc>
                <a:spcPct val="90000"/>
              </a:lnSpc>
            </a:pPr>
            <a:r>
              <a:rPr lang="en-US" sz="2000" dirty="0" smtClean="0"/>
              <a:t>Examples using coded ordinal data type</a:t>
            </a:r>
          </a:p>
          <a:p>
            <a:pPr>
              <a:lnSpc>
                <a:spcPct val="90000"/>
              </a:lnSpc>
            </a:pPr>
            <a:r>
              <a:rPr lang="en-US" sz="2000" dirty="0" smtClean="0"/>
              <a:t>Yes/no questions are really a different user entry style for assertion models</a:t>
            </a:r>
          </a:p>
          <a:p>
            <a:pPr>
              <a:lnSpc>
                <a:spcPct val="90000"/>
              </a:lnSpc>
            </a:pPr>
            <a:r>
              <a:rPr lang="en-US" sz="2000" dirty="0" smtClean="0"/>
              <a:t>More examples with Family History</a:t>
            </a:r>
          </a:p>
          <a:p>
            <a:pPr>
              <a:lnSpc>
                <a:spcPct val="90000"/>
              </a:lnSpc>
            </a:pPr>
            <a:r>
              <a:rPr lang="en-US" sz="2000" dirty="0" smtClean="0"/>
              <a:t>Better slides for semantic links</a:t>
            </a:r>
          </a:p>
          <a:p>
            <a:pPr>
              <a:lnSpc>
                <a:spcPct val="90000"/>
              </a:lnSpc>
            </a:pPr>
            <a:r>
              <a:rPr lang="en-US" sz="2000" dirty="0" smtClean="0"/>
              <a:t>Specific examples of “</a:t>
            </a:r>
            <a:r>
              <a:rPr lang="en-US" sz="2000" dirty="0" err="1" smtClean="0"/>
              <a:t>Hx</a:t>
            </a:r>
            <a:r>
              <a:rPr lang="en-US" sz="2000" dirty="0" smtClean="0"/>
              <a:t> of”</a:t>
            </a:r>
          </a:p>
          <a:p>
            <a:pPr>
              <a:lnSpc>
                <a:spcPct val="90000"/>
              </a:lnSpc>
            </a:pPr>
            <a:r>
              <a:rPr lang="en-US" sz="2000" dirty="0" smtClean="0"/>
              <a:t>Discussion of other modifiers – planned procedures, goals, etc.</a:t>
            </a:r>
          </a:p>
          <a:p>
            <a:pPr>
              <a:lnSpc>
                <a:spcPct val="90000"/>
              </a:lnSpc>
            </a:pPr>
            <a:r>
              <a:rPr lang="en-US" sz="2000" dirty="0" smtClean="0"/>
              <a:t>Examples of “Relative Temporal Context”</a:t>
            </a:r>
          </a:p>
          <a:p>
            <a:pPr>
              <a:lnSpc>
                <a:spcPct val="90000"/>
              </a:lnSpc>
            </a:pPr>
            <a:r>
              <a:rPr lang="en-US" sz="2000" dirty="0" smtClean="0"/>
              <a:t>Implementation choices in object oriented languages</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352F42F0-2AE8-4CFE-9938-5290D7F2BCF9}" type="slidenum">
              <a:rPr lang="en-US" sz="1200" smtClean="0">
                <a:latin typeface="Arial" pitchFamily="34" charset="0"/>
              </a:rPr>
              <a:pPr algn="r"/>
              <a:t>108</a:t>
            </a:fld>
            <a:endParaRPr lang="en-US" sz="1200" smtClean="0">
              <a:latin typeface="Arial" pitchFamily="34" charset="0"/>
            </a:endParaRPr>
          </a:p>
        </p:txBody>
      </p:sp>
      <p:sp>
        <p:nvSpPr>
          <p:cNvPr id="139267"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Other issues</a:t>
            </a:r>
          </a:p>
        </p:txBody>
      </p:sp>
      <p:sp>
        <p:nvSpPr>
          <p:cNvPr id="139268" name="Rectangle 3"/>
          <p:cNvSpPr>
            <a:spLocks noGrp="1" noChangeArrowheads="1"/>
          </p:cNvSpPr>
          <p:nvPr>
            <p:ph type="body" idx="1"/>
          </p:nvPr>
        </p:nvSpPr>
        <p:spPr bwMode="auto">
          <a:xfrm>
            <a:off x="685800" y="1181100"/>
            <a:ext cx="7772400" cy="5110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80000"/>
              </a:lnSpc>
            </a:pPr>
            <a:r>
              <a:rPr lang="en-US" sz="2500" smtClean="0"/>
              <a:t>Show how the hierarchy of CEMs could produce the Act hierarchy in the HL7 RIM</a:t>
            </a:r>
          </a:p>
          <a:p>
            <a:pPr>
              <a:lnSpc>
                <a:spcPct val="80000"/>
              </a:lnSpc>
            </a:pPr>
            <a:r>
              <a:rPr lang="en-US" sz="2500" smtClean="0"/>
              <a:t>Inheritance of qualifiers and attributions between panels and statements</a:t>
            </a:r>
          </a:p>
          <a:p>
            <a:pPr>
              <a:lnSpc>
                <a:spcPct val="80000"/>
              </a:lnSpc>
            </a:pPr>
            <a:r>
              <a:rPr lang="en-US" sz="2500" smtClean="0"/>
              <a:t>Common qualifiers across models and within the same family of models</a:t>
            </a:r>
          </a:p>
          <a:p>
            <a:pPr lvl="1">
              <a:lnSpc>
                <a:spcPct val="80000"/>
              </a:lnSpc>
            </a:pPr>
            <a:r>
              <a:rPr lang="en-US" sz="2100" smtClean="0"/>
              <a:t>Status, body location, changes (in vision, appetite, etc.)</a:t>
            </a:r>
          </a:p>
          <a:p>
            <a:pPr lvl="1">
              <a:lnSpc>
                <a:spcPct val="80000"/>
              </a:lnSpc>
            </a:pPr>
            <a:r>
              <a:rPr lang="en-US" sz="2100" smtClean="0"/>
              <a:t>Don’t want “hard” hierarchies, but want common query and behaviors across different models</a:t>
            </a:r>
          </a:p>
          <a:p>
            <a:pPr>
              <a:lnSpc>
                <a:spcPct val="80000"/>
              </a:lnSpc>
            </a:pPr>
            <a:r>
              <a:rPr lang="en-US" sz="2500" smtClean="0"/>
              <a:t>Co-occurrence constraints</a:t>
            </a:r>
          </a:p>
          <a:p>
            <a:pPr>
              <a:lnSpc>
                <a:spcPct val="80000"/>
              </a:lnSpc>
            </a:pPr>
            <a:r>
              <a:rPr lang="en-US" sz="2500" smtClean="0"/>
              <a:t>“CHOICE in Qualifiers”</a:t>
            </a:r>
          </a:p>
          <a:p>
            <a:pPr lvl="1">
              <a:lnSpc>
                <a:spcPct val="80000"/>
              </a:lnSpc>
            </a:pPr>
            <a:r>
              <a:rPr lang="en-US" sz="2100" smtClean="0"/>
              <a:t>Items that could be numeric or conceptual (frequency of “after meals” XOR “every 4 hours”</a:t>
            </a:r>
          </a:p>
          <a:p>
            <a:pPr>
              <a:lnSpc>
                <a:spcPct val="80000"/>
              </a:lnSpc>
            </a:pPr>
            <a:r>
              <a:rPr lang="en-US" sz="2500" smtClean="0"/>
              <a:t>Use of “aggregate data”</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4B5A4815-D299-41AF-8965-6455BE9681BF}" type="slidenum">
              <a:rPr lang="en-US" sz="1200" smtClean="0">
                <a:latin typeface="Arial" pitchFamily="34" charset="0"/>
              </a:rPr>
              <a:pPr algn="r"/>
              <a:t>109</a:t>
            </a:fld>
            <a:endParaRPr lang="en-US" sz="1200" smtClean="0">
              <a:latin typeface="Arial" pitchFamily="34" charset="0"/>
            </a:endParaRPr>
          </a:p>
        </p:txBody>
      </p:sp>
      <p:sp>
        <p:nvSpPr>
          <p:cNvPr id="140291"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Other issues</a:t>
            </a:r>
          </a:p>
        </p:txBody>
      </p:sp>
      <p:sp>
        <p:nvSpPr>
          <p:cNvPr id="140292" name="Rectangle 3"/>
          <p:cNvSpPr>
            <a:spLocks noGrp="1" noChangeArrowheads="1"/>
          </p:cNvSpPr>
          <p:nvPr>
            <p:ph type="body" idx="1"/>
          </p:nvPr>
        </p:nvSpPr>
        <p:spPr bwMode="auto">
          <a:xfrm>
            <a:off x="685800" y="895350"/>
            <a:ext cx="7772400" cy="52593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smtClean="0"/>
              <a:t>Details of modeling health issues (problems)</a:t>
            </a:r>
          </a:p>
          <a:p>
            <a:r>
              <a:rPr lang="en-US" dirty="0" smtClean="0"/>
              <a:t>Storage of data that does not conform to the model</a:t>
            </a:r>
          </a:p>
          <a:p>
            <a:pPr lvl="1"/>
            <a:r>
              <a:rPr lang="en-US" dirty="0" smtClean="0"/>
              <a:t>Alternative data (data type does not match)</a:t>
            </a:r>
          </a:p>
          <a:p>
            <a:pPr lvl="1"/>
            <a:r>
              <a:rPr lang="en-US" dirty="0" smtClean="0"/>
              <a:t>Unrecognized qualifier</a:t>
            </a:r>
          </a:p>
          <a:p>
            <a:pPr lvl="1"/>
            <a:r>
              <a:rPr lang="en-US" dirty="0" smtClean="0"/>
              <a:t>Too many qualifiers - cardinality of qualifier is not allowed</a:t>
            </a:r>
          </a:p>
          <a:p>
            <a:r>
              <a:rPr lang="en-US" dirty="0" smtClean="0"/>
              <a:t>Support for calculated values</a:t>
            </a:r>
          </a:p>
          <a:p>
            <a:r>
              <a:rPr lang="en-US" dirty="0" smtClean="0"/>
              <a:t>Relative temporal context</a:t>
            </a:r>
          </a:p>
          <a:p>
            <a:r>
              <a:rPr lang="en-US" dirty="0" smtClean="0"/>
              <a:t>Practical compromises</a:t>
            </a:r>
          </a:p>
          <a:p>
            <a:pPr lvl="1"/>
            <a:r>
              <a:rPr lang="en-US" dirty="0" smtClean="0"/>
              <a:t>Allowing value sets with “low, med, high, not assessed”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an 29"/>
          <p:cNvSpPr/>
          <p:nvPr/>
        </p:nvSpPr>
        <p:spPr>
          <a:xfrm>
            <a:off x="5156825" y="5031564"/>
            <a:ext cx="626264" cy="500201"/>
          </a:xfrm>
          <a:prstGeom prst="can">
            <a:avLst/>
          </a:prstGeom>
          <a:gradFill flip="none" rotWithShape="1">
            <a:gsLst>
              <a:gs pos="20000">
                <a:srgbClr val="FED686"/>
              </a:gs>
              <a:gs pos="80000">
                <a:srgbClr val="FFD385"/>
              </a:gs>
              <a:gs pos="50000">
                <a:srgbClr val="FEA93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28" name="Can 27"/>
          <p:cNvSpPr/>
          <p:nvPr/>
        </p:nvSpPr>
        <p:spPr>
          <a:xfrm>
            <a:off x="5440533" y="5329340"/>
            <a:ext cx="626264" cy="500201"/>
          </a:xfrm>
          <a:prstGeom prst="can">
            <a:avLst/>
          </a:prstGeom>
          <a:gradFill flip="none" rotWithShape="1">
            <a:gsLst>
              <a:gs pos="20000">
                <a:srgbClr val="FED686"/>
              </a:gs>
              <a:gs pos="80000">
                <a:srgbClr val="FFD385"/>
              </a:gs>
              <a:gs pos="50000">
                <a:srgbClr val="FEA93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29" name="Rectangle 27"/>
          <p:cNvSpPr/>
          <p:nvPr/>
        </p:nvSpPr>
        <p:spPr>
          <a:xfrm>
            <a:off x="3470821" y="3944352"/>
            <a:ext cx="1355580" cy="694832"/>
          </a:xfrm>
          <a:custGeom>
            <a:avLst/>
            <a:gdLst>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0 w 1051751"/>
              <a:gd name="connsiteY8" fmla="*/ 432618 h 696732"/>
              <a:gd name="connsiteX9" fmla="*/ 0 w 1051751"/>
              <a:gd name="connsiteY9" fmla="*/ 391932 h 696732"/>
              <a:gd name="connsiteX10" fmla="*/ 6 w 1051751"/>
              <a:gd name="connsiteY10" fmla="*/ 391932 h 696732"/>
              <a:gd name="connsiteX11" fmla="*/ 1711 w 1051751"/>
              <a:gd name="connsiteY11" fmla="*/ 98162 h 696732"/>
              <a:gd name="connsiteX12" fmla="*/ 58861 w 1051751"/>
              <a:gd name="connsiteY12" fmla="*/ 121618 h 696732"/>
              <a:gd name="connsiteX13" fmla="*/ 216024 w 1051751"/>
              <a:gd name="connsiteY13" fmla="*/ 150828 h 696732"/>
              <a:gd name="connsiteX14" fmla="*/ 279524 w 1051751"/>
              <a:gd name="connsiteY14" fmla="*/ 95330 h 696732"/>
              <a:gd name="connsiteX15" fmla="*/ 327149 w 1051751"/>
              <a:gd name="connsiteY15" fmla="*/ 19385 h 696732"/>
              <a:gd name="connsiteX16" fmla="*/ 467048 w 1051751"/>
              <a:gd name="connsiteY16" fmla="*/ 764 h 696732"/>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0 w 1051751"/>
              <a:gd name="connsiteY8" fmla="*/ 432618 h 696732"/>
              <a:gd name="connsiteX9" fmla="*/ 0 w 1051751"/>
              <a:gd name="connsiteY9" fmla="*/ 391932 h 696732"/>
              <a:gd name="connsiteX10" fmla="*/ 1711 w 1051751"/>
              <a:gd name="connsiteY10" fmla="*/ 98162 h 696732"/>
              <a:gd name="connsiteX11" fmla="*/ 58861 w 1051751"/>
              <a:gd name="connsiteY11" fmla="*/ 121618 h 696732"/>
              <a:gd name="connsiteX12" fmla="*/ 216024 w 1051751"/>
              <a:gd name="connsiteY12" fmla="*/ 150828 h 696732"/>
              <a:gd name="connsiteX13" fmla="*/ 279524 w 1051751"/>
              <a:gd name="connsiteY13" fmla="*/ 95330 h 696732"/>
              <a:gd name="connsiteX14" fmla="*/ 327149 w 1051751"/>
              <a:gd name="connsiteY14" fmla="*/ 19385 h 696732"/>
              <a:gd name="connsiteX15" fmla="*/ 467048 w 1051751"/>
              <a:gd name="connsiteY15" fmla="*/ 764 h 696732"/>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0 w 1051751"/>
              <a:gd name="connsiteY8" fmla="*/ 432618 h 696732"/>
              <a:gd name="connsiteX9" fmla="*/ 1711 w 1051751"/>
              <a:gd name="connsiteY9" fmla="*/ 98162 h 696732"/>
              <a:gd name="connsiteX10" fmla="*/ 58861 w 1051751"/>
              <a:gd name="connsiteY10" fmla="*/ 121618 h 696732"/>
              <a:gd name="connsiteX11" fmla="*/ 216024 w 1051751"/>
              <a:gd name="connsiteY11" fmla="*/ 150828 h 696732"/>
              <a:gd name="connsiteX12" fmla="*/ 279524 w 1051751"/>
              <a:gd name="connsiteY12" fmla="*/ 95330 h 696732"/>
              <a:gd name="connsiteX13" fmla="*/ 327149 w 1051751"/>
              <a:gd name="connsiteY13" fmla="*/ 19385 h 696732"/>
              <a:gd name="connsiteX14" fmla="*/ 467048 w 1051751"/>
              <a:gd name="connsiteY14" fmla="*/ 764 h 696732"/>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1711 w 1051751"/>
              <a:gd name="connsiteY8" fmla="*/ 98162 h 696732"/>
              <a:gd name="connsiteX9" fmla="*/ 58861 w 1051751"/>
              <a:gd name="connsiteY9" fmla="*/ 121618 h 696732"/>
              <a:gd name="connsiteX10" fmla="*/ 216024 w 1051751"/>
              <a:gd name="connsiteY10" fmla="*/ 150828 h 696732"/>
              <a:gd name="connsiteX11" fmla="*/ 279524 w 1051751"/>
              <a:gd name="connsiteY11" fmla="*/ 95330 h 696732"/>
              <a:gd name="connsiteX12" fmla="*/ 327149 w 1051751"/>
              <a:gd name="connsiteY12" fmla="*/ 19385 h 696732"/>
              <a:gd name="connsiteX13" fmla="*/ 467048 w 1051751"/>
              <a:gd name="connsiteY13" fmla="*/ 764 h 696732"/>
              <a:gd name="connsiteX0" fmla="*/ 467048 w 1051751"/>
              <a:gd name="connsiteY0" fmla="*/ 764 h 696732"/>
              <a:gd name="connsiteX1" fmla="*/ 523999 w 1051751"/>
              <a:gd name="connsiteY1" fmla="*/ 10622 h 696732"/>
              <a:gd name="connsiteX2" fmla="*/ 781174 w 1051751"/>
              <a:gd name="connsiteY2" fmla="*/ 150828 h 696732"/>
              <a:gd name="connsiteX3" fmla="*/ 1051049 w 1051751"/>
              <a:gd name="connsiteY3" fmla="*/ 95330 h 696732"/>
              <a:gd name="connsiteX4" fmla="*/ 1051537 w 1051751"/>
              <a:gd name="connsiteY4" fmla="*/ 391932 h 696732"/>
              <a:gd name="connsiteX5" fmla="*/ 1051750 w 1051751"/>
              <a:gd name="connsiteY5" fmla="*/ 391932 h 696732"/>
              <a:gd name="connsiteX6" fmla="*/ 1051750 w 1051751"/>
              <a:gd name="connsiteY6" fmla="*/ 696732 h 696732"/>
              <a:gd name="connsiteX7" fmla="*/ 0 w 1051751"/>
              <a:gd name="connsiteY7" fmla="*/ 696732 h 696732"/>
              <a:gd name="connsiteX8" fmla="*/ 1711 w 1051751"/>
              <a:gd name="connsiteY8" fmla="*/ 98162 h 696732"/>
              <a:gd name="connsiteX9" fmla="*/ 58861 w 1051751"/>
              <a:gd name="connsiteY9" fmla="*/ 121618 h 696732"/>
              <a:gd name="connsiteX10" fmla="*/ 216024 w 1051751"/>
              <a:gd name="connsiteY10" fmla="*/ 150828 h 696732"/>
              <a:gd name="connsiteX11" fmla="*/ 279524 w 1051751"/>
              <a:gd name="connsiteY11" fmla="*/ 95330 h 696732"/>
              <a:gd name="connsiteX12" fmla="*/ 327149 w 1051751"/>
              <a:gd name="connsiteY12" fmla="*/ 19385 h 696732"/>
              <a:gd name="connsiteX13" fmla="*/ 467048 w 1051751"/>
              <a:gd name="connsiteY13" fmla="*/ 764 h 696732"/>
              <a:gd name="connsiteX0" fmla="*/ 465461 w 1050164"/>
              <a:gd name="connsiteY0" fmla="*/ 764 h 696732"/>
              <a:gd name="connsiteX1" fmla="*/ 522412 w 1050164"/>
              <a:gd name="connsiteY1" fmla="*/ 10622 h 696732"/>
              <a:gd name="connsiteX2" fmla="*/ 779587 w 1050164"/>
              <a:gd name="connsiteY2" fmla="*/ 150828 h 696732"/>
              <a:gd name="connsiteX3" fmla="*/ 1049462 w 1050164"/>
              <a:gd name="connsiteY3" fmla="*/ 95330 h 696732"/>
              <a:gd name="connsiteX4" fmla="*/ 1049950 w 1050164"/>
              <a:gd name="connsiteY4" fmla="*/ 391932 h 696732"/>
              <a:gd name="connsiteX5" fmla="*/ 1050163 w 1050164"/>
              <a:gd name="connsiteY5" fmla="*/ 391932 h 696732"/>
              <a:gd name="connsiteX6" fmla="*/ 1050163 w 1050164"/>
              <a:gd name="connsiteY6" fmla="*/ 696732 h 696732"/>
              <a:gd name="connsiteX7" fmla="*/ 0 w 1050164"/>
              <a:gd name="connsiteY7" fmla="*/ 696732 h 696732"/>
              <a:gd name="connsiteX8" fmla="*/ 124 w 1050164"/>
              <a:gd name="connsiteY8" fmla="*/ 98162 h 696732"/>
              <a:gd name="connsiteX9" fmla="*/ 57274 w 1050164"/>
              <a:gd name="connsiteY9" fmla="*/ 121618 h 696732"/>
              <a:gd name="connsiteX10" fmla="*/ 214437 w 1050164"/>
              <a:gd name="connsiteY10" fmla="*/ 150828 h 696732"/>
              <a:gd name="connsiteX11" fmla="*/ 277937 w 1050164"/>
              <a:gd name="connsiteY11" fmla="*/ 95330 h 696732"/>
              <a:gd name="connsiteX12" fmla="*/ 325562 w 1050164"/>
              <a:gd name="connsiteY12" fmla="*/ 19385 h 696732"/>
              <a:gd name="connsiteX13" fmla="*/ 465461 w 1050164"/>
              <a:gd name="connsiteY13" fmla="*/ 764 h 696732"/>
              <a:gd name="connsiteX0" fmla="*/ 465461 w 1050164"/>
              <a:gd name="connsiteY0" fmla="*/ 41423 h 737391"/>
              <a:gd name="connsiteX1" fmla="*/ 522412 w 1050164"/>
              <a:gd name="connsiteY1" fmla="*/ 51281 h 737391"/>
              <a:gd name="connsiteX2" fmla="*/ 779587 w 1050164"/>
              <a:gd name="connsiteY2" fmla="*/ 191487 h 737391"/>
              <a:gd name="connsiteX3" fmla="*/ 1049462 w 1050164"/>
              <a:gd name="connsiteY3" fmla="*/ 135989 h 737391"/>
              <a:gd name="connsiteX4" fmla="*/ 1049950 w 1050164"/>
              <a:gd name="connsiteY4" fmla="*/ 432591 h 737391"/>
              <a:gd name="connsiteX5" fmla="*/ 1050163 w 1050164"/>
              <a:gd name="connsiteY5" fmla="*/ 432591 h 737391"/>
              <a:gd name="connsiteX6" fmla="*/ 1050163 w 1050164"/>
              <a:gd name="connsiteY6" fmla="*/ 737391 h 737391"/>
              <a:gd name="connsiteX7" fmla="*/ 0 w 1050164"/>
              <a:gd name="connsiteY7" fmla="*/ 737391 h 737391"/>
              <a:gd name="connsiteX8" fmla="*/ 124 w 1050164"/>
              <a:gd name="connsiteY8" fmla="*/ 138821 h 737391"/>
              <a:gd name="connsiteX9" fmla="*/ 57274 w 1050164"/>
              <a:gd name="connsiteY9" fmla="*/ 162277 h 737391"/>
              <a:gd name="connsiteX10" fmla="*/ 165285 w 1050164"/>
              <a:gd name="connsiteY10" fmla="*/ 87 h 737391"/>
              <a:gd name="connsiteX11" fmla="*/ 277937 w 1050164"/>
              <a:gd name="connsiteY11" fmla="*/ 135989 h 737391"/>
              <a:gd name="connsiteX12" fmla="*/ 325562 w 1050164"/>
              <a:gd name="connsiteY12" fmla="*/ 60044 h 737391"/>
              <a:gd name="connsiteX13" fmla="*/ 465461 w 1050164"/>
              <a:gd name="connsiteY13" fmla="*/ 41423 h 737391"/>
              <a:gd name="connsiteX0" fmla="*/ 465461 w 1050164"/>
              <a:gd name="connsiteY0" fmla="*/ 83912 h 779880"/>
              <a:gd name="connsiteX1" fmla="*/ 522412 w 1050164"/>
              <a:gd name="connsiteY1" fmla="*/ 93770 h 779880"/>
              <a:gd name="connsiteX2" fmla="*/ 779587 w 1050164"/>
              <a:gd name="connsiteY2" fmla="*/ 233976 h 779880"/>
              <a:gd name="connsiteX3" fmla="*/ 1049462 w 1050164"/>
              <a:gd name="connsiteY3" fmla="*/ 178478 h 779880"/>
              <a:gd name="connsiteX4" fmla="*/ 1049950 w 1050164"/>
              <a:gd name="connsiteY4" fmla="*/ 475080 h 779880"/>
              <a:gd name="connsiteX5" fmla="*/ 1050163 w 1050164"/>
              <a:gd name="connsiteY5" fmla="*/ 475080 h 779880"/>
              <a:gd name="connsiteX6" fmla="*/ 1050163 w 1050164"/>
              <a:gd name="connsiteY6" fmla="*/ 779880 h 779880"/>
              <a:gd name="connsiteX7" fmla="*/ 0 w 1050164"/>
              <a:gd name="connsiteY7" fmla="*/ 779880 h 779880"/>
              <a:gd name="connsiteX8" fmla="*/ 124 w 1050164"/>
              <a:gd name="connsiteY8" fmla="*/ 181310 h 779880"/>
              <a:gd name="connsiteX9" fmla="*/ 57274 w 1050164"/>
              <a:gd name="connsiteY9" fmla="*/ 204766 h 779880"/>
              <a:gd name="connsiteX10" fmla="*/ 165285 w 1050164"/>
              <a:gd name="connsiteY10" fmla="*/ 42576 h 779880"/>
              <a:gd name="connsiteX11" fmla="*/ 277937 w 1050164"/>
              <a:gd name="connsiteY11" fmla="*/ 2391 h 779880"/>
              <a:gd name="connsiteX12" fmla="*/ 325562 w 1050164"/>
              <a:gd name="connsiteY12" fmla="*/ 102533 h 779880"/>
              <a:gd name="connsiteX13" fmla="*/ 465461 w 1050164"/>
              <a:gd name="connsiteY13" fmla="*/ 83912 h 779880"/>
              <a:gd name="connsiteX0" fmla="*/ 465461 w 1050164"/>
              <a:gd name="connsiteY0" fmla="*/ 87720 h 783688"/>
              <a:gd name="connsiteX1" fmla="*/ 522412 w 1050164"/>
              <a:gd name="connsiteY1" fmla="*/ 97578 h 783688"/>
              <a:gd name="connsiteX2" fmla="*/ 779587 w 1050164"/>
              <a:gd name="connsiteY2" fmla="*/ 237784 h 783688"/>
              <a:gd name="connsiteX3" fmla="*/ 1049462 w 1050164"/>
              <a:gd name="connsiteY3" fmla="*/ 182286 h 783688"/>
              <a:gd name="connsiteX4" fmla="*/ 1049950 w 1050164"/>
              <a:gd name="connsiteY4" fmla="*/ 478888 h 783688"/>
              <a:gd name="connsiteX5" fmla="*/ 1050163 w 1050164"/>
              <a:gd name="connsiteY5" fmla="*/ 478888 h 783688"/>
              <a:gd name="connsiteX6" fmla="*/ 1050163 w 1050164"/>
              <a:gd name="connsiteY6" fmla="*/ 783688 h 783688"/>
              <a:gd name="connsiteX7" fmla="*/ 0 w 1050164"/>
              <a:gd name="connsiteY7" fmla="*/ 783688 h 783688"/>
              <a:gd name="connsiteX8" fmla="*/ 124 w 1050164"/>
              <a:gd name="connsiteY8" fmla="*/ 185118 h 783688"/>
              <a:gd name="connsiteX9" fmla="*/ 57274 w 1050164"/>
              <a:gd name="connsiteY9" fmla="*/ 208574 h 783688"/>
              <a:gd name="connsiteX10" fmla="*/ 165285 w 1050164"/>
              <a:gd name="connsiteY10" fmla="*/ 46384 h 783688"/>
              <a:gd name="connsiteX11" fmla="*/ 277937 w 1050164"/>
              <a:gd name="connsiteY11" fmla="*/ 6199 h 783688"/>
              <a:gd name="connsiteX12" fmla="*/ 380858 w 1050164"/>
              <a:gd name="connsiteY12" fmla="*/ 14469 h 783688"/>
              <a:gd name="connsiteX13" fmla="*/ 465461 w 1050164"/>
              <a:gd name="connsiteY13" fmla="*/ 87720 h 783688"/>
              <a:gd name="connsiteX0" fmla="*/ 465461 w 1050164"/>
              <a:gd name="connsiteY0" fmla="*/ 87720 h 783688"/>
              <a:gd name="connsiteX1" fmla="*/ 522412 w 1050164"/>
              <a:gd name="connsiteY1" fmla="*/ 97578 h 783688"/>
              <a:gd name="connsiteX2" fmla="*/ 834883 w 1050164"/>
              <a:gd name="connsiteY2" fmla="*/ 46384 h 783688"/>
              <a:gd name="connsiteX3" fmla="*/ 1049462 w 1050164"/>
              <a:gd name="connsiteY3" fmla="*/ 182286 h 783688"/>
              <a:gd name="connsiteX4" fmla="*/ 1049950 w 1050164"/>
              <a:gd name="connsiteY4" fmla="*/ 478888 h 783688"/>
              <a:gd name="connsiteX5" fmla="*/ 1050163 w 1050164"/>
              <a:gd name="connsiteY5" fmla="*/ 478888 h 783688"/>
              <a:gd name="connsiteX6" fmla="*/ 1050163 w 1050164"/>
              <a:gd name="connsiteY6" fmla="*/ 783688 h 783688"/>
              <a:gd name="connsiteX7" fmla="*/ 0 w 1050164"/>
              <a:gd name="connsiteY7" fmla="*/ 783688 h 783688"/>
              <a:gd name="connsiteX8" fmla="*/ 124 w 1050164"/>
              <a:gd name="connsiteY8" fmla="*/ 185118 h 783688"/>
              <a:gd name="connsiteX9" fmla="*/ 57274 w 1050164"/>
              <a:gd name="connsiteY9" fmla="*/ 208574 h 783688"/>
              <a:gd name="connsiteX10" fmla="*/ 165285 w 1050164"/>
              <a:gd name="connsiteY10" fmla="*/ 46384 h 783688"/>
              <a:gd name="connsiteX11" fmla="*/ 277937 w 1050164"/>
              <a:gd name="connsiteY11" fmla="*/ 6199 h 783688"/>
              <a:gd name="connsiteX12" fmla="*/ 380858 w 1050164"/>
              <a:gd name="connsiteY12" fmla="*/ 14469 h 783688"/>
              <a:gd name="connsiteX13" fmla="*/ 465461 w 1050164"/>
              <a:gd name="connsiteY13" fmla="*/ 87720 h 783688"/>
              <a:gd name="connsiteX0" fmla="*/ 465461 w 1050164"/>
              <a:gd name="connsiteY0" fmla="*/ 87720 h 783688"/>
              <a:gd name="connsiteX1" fmla="*/ 522412 w 1050164"/>
              <a:gd name="connsiteY1" fmla="*/ 97578 h 783688"/>
              <a:gd name="connsiteX2" fmla="*/ 834883 w 1050164"/>
              <a:gd name="connsiteY2" fmla="*/ 46384 h 783688"/>
              <a:gd name="connsiteX3" fmla="*/ 1049462 w 1050164"/>
              <a:gd name="connsiteY3" fmla="*/ 182286 h 783688"/>
              <a:gd name="connsiteX4" fmla="*/ 1049950 w 1050164"/>
              <a:gd name="connsiteY4" fmla="*/ 478888 h 783688"/>
              <a:gd name="connsiteX5" fmla="*/ 1050163 w 1050164"/>
              <a:gd name="connsiteY5" fmla="*/ 478888 h 783688"/>
              <a:gd name="connsiteX6" fmla="*/ 1050163 w 1050164"/>
              <a:gd name="connsiteY6" fmla="*/ 783688 h 783688"/>
              <a:gd name="connsiteX7" fmla="*/ 0 w 1050164"/>
              <a:gd name="connsiteY7" fmla="*/ 783688 h 783688"/>
              <a:gd name="connsiteX8" fmla="*/ 124 w 1050164"/>
              <a:gd name="connsiteY8" fmla="*/ 185118 h 783688"/>
              <a:gd name="connsiteX9" fmla="*/ 69547 w 1050164"/>
              <a:gd name="connsiteY9" fmla="*/ 229595 h 783688"/>
              <a:gd name="connsiteX10" fmla="*/ 165285 w 1050164"/>
              <a:gd name="connsiteY10" fmla="*/ 46384 h 783688"/>
              <a:gd name="connsiteX11" fmla="*/ 277937 w 1050164"/>
              <a:gd name="connsiteY11" fmla="*/ 6199 h 783688"/>
              <a:gd name="connsiteX12" fmla="*/ 380858 w 1050164"/>
              <a:gd name="connsiteY12" fmla="*/ 14469 h 783688"/>
              <a:gd name="connsiteX13" fmla="*/ 465461 w 1050164"/>
              <a:gd name="connsiteY13" fmla="*/ 87720 h 783688"/>
              <a:gd name="connsiteX0" fmla="*/ 465461 w 1050164"/>
              <a:gd name="connsiteY0" fmla="*/ 87720 h 783688"/>
              <a:gd name="connsiteX1" fmla="*/ 522412 w 1050164"/>
              <a:gd name="connsiteY1" fmla="*/ 97578 h 783688"/>
              <a:gd name="connsiteX2" fmla="*/ 834883 w 1050164"/>
              <a:gd name="connsiteY2" fmla="*/ 46384 h 783688"/>
              <a:gd name="connsiteX3" fmla="*/ 1049462 w 1050164"/>
              <a:gd name="connsiteY3" fmla="*/ 182286 h 783688"/>
              <a:gd name="connsiteX4" fmla="*/ 1049950 w 1050164"/>
              <a:gd name="connsiteY4" fmla="*/ 478888 h 783688"/>
              <a:gd name="connsiteX5" fmla="*/ 1050163 w 1050164"/>
              <a:gd name="connsiteY5" fmla="*/ 478888 h 783688"/>
              <a:gd name="connsiteX6" fmla="*/ 1050163 w 1050164"/>
              <a:gd name="connsiteY6" fmla="*/ 783688 h 783688"/>
              <a:gd name="connsiteX7" fmla="*/ 0 w 1050164"/>
              <a:gd name="connsiteY7" fmla="*/ 783688 h 783688"/>
              <a:gd name="connsiteX8" fmla="*/ 124 w 1050164"/>
              <a:gd name="connsiteY8" fmla="*/ 211977 h 783688"/>
              <a:gd name="connsiteX9" fmla="*/ 69547 w 1050164"/>
              <a:gd name="connsiteY9" fmla="*/ 229595 h 783688"/>
              <a:gd name="connsiteX10" fmla="*/ 165285 w 1050164"/>
              <a:gd name="connsiteY10" fmla="*/ 46384 h 783688"/>
              <a:gd name="connsiteX11" fmla="*/ 277937 w 1050164"/>
              <a:gd name="connsiteY11" fmla="*/ 6199 h 783688"/>
              <a:gd name="connsiteX12" fmla="*/ 380858 w 1050164"/>
              <a:gd name="connsiteY12" fmla="*/ 14469 h 783688"/>
              <a:gd name="connsiteX13" fmla="*/ 465461 w 1050164"/>
              <a:gd name="connsiteY13" fmla="*/ 87720 h 783688"/>
              <a:gd name="connsiteX0" fmla="*/ 465461 w 1050164"/>
              <a:gd name="connsiteY0" fmla="*/ 87720 h 783688"/>
              <a:gd name="connsiteX1" fmla="*/ 522412 w 1050164"/>
              <a:gd name="connsiteY1" fmla="*/ 97578 h 783688"/>
              <a:gd name="connsiteX2" fmla="*/ 834883 w 1050164"/>
              <a:gd name="connsiteY2" fmla="*/ 46384 h 783688"/>
              <a:gd name="connsiteX3" fmla="*/ 1049462 w 1050164"/>
              <a:gd name="connsiteY3" fmla="*/ 182286 h 783688"/>
              <a:gd name="connsiteX4" fmla="*/ 1049950 w 1050164"/>
              <a:gd name="connsiteY4" fmla="*/ 478888 h 783688"/>
              <a:gd name="connsiteX5" fmla="*/ 1050163 w 1050164"/>
              <a:gd name="connsiteY5" fmla="*/ 478888 h 783688"/>
              <a:gd name="connsiteX6" fmla="*/ 1050163 w 1050164"/>
              <a:gd name="connsiteY6" fmla="*/ 783688 h 783688"/>
              <a:gd name="connsiteX7" fmla="*/ 0 w 1050164"/>
              <a:gd name="connsiteY7" fmla="*/ 783688 h 783688"/>
              <a:gd name="connsiteX8" fmla="*/ 124 w 1050164"/>
              <a:gd name="connsiteY8" fmla="*/ 211977 h 783688"/>
              <a:gd name="connsiteX9" fmla="*/ 69547 w 1050164"/>
              <a:gd name="connsiteY9" fmla="*/ 229595 h 783688"/>
              <a:gd name="connsiteX10" fmla="*/ 171166 w 1050164"/>
              <a:gd name="connsiteY10" fmla="*/ 156507 h 783688"/>
              <a:gd name="connsiteX11" fmla="*/ 277937 w 1050164"/>
              <a:gd name="connsiteY11" fmla="*/ 6199 h 783688"/>
              <a:gd name="connsiteX12" fmla="*/ 380858 w 1050164"/>
              <a:gd name="connsiteY12" fmla="*/ 14469 h 783688"/>
              <a:gd name="connsiteX13" fmla="*/ 465461 w 1050164"/>
              <a:gd name="connsiteY13" fmla="*/ 87720 h 783688"/>
              <a:gd name="connsiteX0" fmla="*/ 465461 w 1050164"/>
              <a:gd name="connsiteY0" fmla="*/ 74217 h 770185"/>
              <a:gd name="connsiteX1" fmla="*/ 522412 w 1050164"/>
              <a:gd name="connsiteY1" fmla="*/ 84075 h 770185"/>
              <a:gd name="connsiteX2" fmla="*/ 834883 w 1050164"/>
              <a:gd name="connsiteY2" fmla="*/ 32881 h 770185"/>
              <a:gd name="connsiteX3" fmla="*/ 1049462 w 1050164"/>
              <a:gd name="connsiteY3" fmla="*/ 168783 h 770185"/>
              <a:gd name="connsiteX4" fmla="*/ 1049950 w 1050164"/>
              <a:gd name="connsiteY4" fmla="*/ 465385 h 770185"/>
              <a:gd name="connsiteX5" fmla="*/ 1050163 w 1050164"/>
              <a:gd name="connsiteY5" fmla="*/ 465385 h 770185"/>
              <a:gd name="connsiteX6" fmla="*/ 1050163 w 1050164"/>
              <a:gd name="connsiteY6" fmla="*/ 770185 h 770185"/>
              <a:gd name="connsiteX7" fmla="*/ 0 w 1050164"/>
              <a:gd name="connsiteY7" fmla="*/ 770185 h 770185"/>
              <a:gd name="connsiteX8" fmla="*/ 124 w 1050164"/>
              <a:gd name="connsiteY8" fmla="*/ 198474 h 770185"/>
              <a:gd name="connsiteX9" fmla="*/ 69547 w 1050164"/>
              <a:gd name="connsiteY9" fmla="*/ 216092 h 770185"/>
              <a:gd name="connsiteX10" fmla="*/ 171166 w 1050164"/>
              <a:gd name="connsiteY10" fmla="*/ 143004 h 770185"/>
              <a:gd name="connsiteX11" fmla="*/ 270096 w 1050164"/>
              <a:gd name="connsiteY11" fmla="*/ 54472 h 770185"/>
              <a:gd name="connsiteX12" fmla="*/ 380858 w 1050164"/>
              <a:gd name="connsiteY12" fmla="*/ 966 h 770185"/>
              <a:gd name="connsiteX13" fmla="*/ 465461 w 1050164"/>
              <a:gd name="connsiteY13" fmla="*/ 74217 h 770185"/>
              <a:gd name="connsiteX0" fmla="*/ 465461 w 1050164"/>
              <a:gd name="connsiteY0" fmla="*/ 74217 h 770185"/>
              <a:gd name="connsiteX1" fmla="*/ 522412 w 1050164"/>
              <a:gd name="connsiteY1" fmla="*/ 84075 h 770185"/>
              <a:gd name="connsiteX2" fmla="*/ 834883 w 1050164"/>
              <a:gd name="connsiteY2" fmla="*/ 32881 h 770185"/>
              <a:gd name="connsiteX3" fmla="*/ 1049462 w 1050164"/>
              <a:gd name="connsiteY3" fmla="*/ 168783 h 770185"/>
              <a:gd name="connsiteX4" fmla="*/ 1049950 w 1050164"/>
              <a:gd name="connsiteY4" fmla="*/ 465385 h 770185"/>
              <a:gd name="connsiteX5" fmla="*/ 1050163 w 1050164"/>
              <a:gd name="connsiteY5" fmla="*/ 465385 h 770185"/>
              <a:gd name="connsiteX6" fmla="*/ 1050163 w 1050164"/>
              <a:gd name="connsiteY6" fmla="*/ 770185 h 770185"/>
              <a:gd name="connsiteX7" fmla="*/ 0 w 1050164"/>
              <a:gd name="connsiteY7" fmla="*/ 770185 h 770185"/>
              <a:gd name="connsiteX8" fmla="*/ 124 w 1050164"/>
              <a:gd name="connsiteY8" fmla="*/ 198474 h 770185"/>
              <a:gd name="connsiteX9" fmla="*/ 69547 w 1050164"/>
              <a:gd name="connsiteY9" fmla="*/ 216092 h 770185"/>
              <a:gd name="connsiteX10" fmla="*/ 171166 w 1050164"/>
              <a:gd name="connsiteY10" fmla="*/ 143004 h 770185"/>
              <a:gd name="connsiteX11" fmla="*/ 270096 w 1050164"/>
              <a:gd name="connsiteY11" fmla="*/ 54472 h 770185"/>
              <a:gd name="connsiteX12" fmla="*/ 380858 w 1050164"/>
              <a:gd name="connsiteY12" fmla="*/ 966 h 770185"/>
              <a:gd name="connsiteX13" fmla="*/ 465461 w 1050164"/>
              <a:gd name="connsiteY13" fmla="*/ 74217 h 770185"/>
              <a:gd name="connsiteX0" fmla="*/ 465461 w 1050164"/>
              <a:gd name="connsiteY0" fmla="*/ 74217 h 770185"/>
              <a:gd name="connsiteX1" fmla="*/ 522412 w 1050164"/>
              <a:gd name="connsiteY1" fmla="*/ 84075 h 770185"/>
              <a:gd name="connsiteX2" fmla="*/ 834883 w 1050164"/>
              <a:gd name="connsiteY2" fmla="*/ 32881 h 770185"/>
              <a:gd name="connsiteX3" fmla="*/ 1049462 w 1050164"/>
              <a:gd name="connsiteY3" fmla="*/ 168783 h 770185"/>
              <a:gd name="connsiteX4" fmla="*/ 1049950 w 1050164"/>
              <a:gd name="connsiteY4" fmla="*/ 465385 h 770185"/>
              <a:gd name="connsiteX5" fmla="*/ 1050163 w 1050164"/>
              <a:gd name="connsiteY5" fmla="*/ 465385 h 770185"/>
              <a:gd name="connsiteX6" fmla="*/ 1050163 w 1050164"/>
              <a:gd name="connsiteY6" fmla="*/ 770185 h 770185"/>
              <a:gd name="connsiteX7" fmla="*/ 0 w 1050164"/>
              <a:gd name="connsiteY7" fmla="*/ 770185 h 770185"/>
              <a:gd name="connsiteX8" fmla="*/ 124 w 1050164"/>
              <a:gd name="connsiteY8" fmla="*/ 198474 h 770185"/>
              <a:gd name="connsiteX9" fmla="*/ 69547 w 1050164"/>
              <a:gd name="connsiteY9" fmla="*/ 216092 h 770185"/>
              <a:gd name="connsiteX10" fmla="*/ 171166 w 1050164"/>
              <a:gd name="connsiteY10" fmla="*/ 143004 h 770185"/>
              <a:gd name="connsiteX11" fmla="*/ 270096 w 1050164"/>
              <a:gd name="connsiteY11" fmla="*/ 54472 h 770185"/>
              <a:gd name="connsiteX12" fmla="*/ 380858 w 1050164"/>
              <a:gd name="connsiteY12" fmla="*/ 966 h 770185"/>
              <a:gd name="connsiteX13" fmla="*/ 465461 w 1050164"/>
              <a:gd name="connsiteY13" fmla="*/ 74217 h 770185"/>
              <a:gd name="connsiteX0" fmla="*/ 465461 w 1050164"/>
              <a:gd name="connsiteY0" fmla="*/ 43529 h 739497"/>
              <a:gd name="connsiteX1" fmla="*/ 522412 w 1050164"/>
              <a:gd name="connsiteY1" fmla="*/ 53387 h 739497"/>
              <a:gd name="connsiteX2" fmla="*/ 834883 w 1050164"/>
              <a:gd name="connsiteY2" fmla="*/ 2193 h 739497"/>
              <a:gd name="connsiteX3" fmla="*/ 1049462 w 1050164"/>
              <a:gd name="connsiteY3" fmla="*/ 138095 h 739497"/>
              <a:gd name="connsiteX4" fmla="*/ 1049950 w 1050164"/>
              <a:gd name="connsiteY4" fmla="*/ 434697 h 739497"/>
              <a:gd name="connsiteX5" fmla="*/ 1050163 w 1050164"/>
              <a:gd name="connsiteY5" fmla="*/ 434697 h 739497"/>
              <a:gd name="connsiteX6" fmla="*/ 1050163 w 1050164"/>
              <a:gd name="connsiteY6" fmla="*/ 739497 h 739497"/>
              <a:gd name="connsiteX7" fmla="*/ 0 w 1050164"/>
              <a:gd name="connsiteY7" fmla="*/ 739497 h 739497"/>
              <a:gd name="connsiteX8" fmla="*/ 124 w 1050164"/>
              <a:gd name="connsiteY8" fmla="*/ 167786 h 739497"/>
              <a:gd name="connsiteX9" fmla="*/ 69547 w 1050164"/>
              <a:gd name="connsiteY9" fmla="*/ 185404 h 739497"/>
              <a:gd name="connsiteX10" fmla="*/ 171166 w 1050164"/>
              <a:gd name="connsiteY10" fmla="*/ 112316 h 739497"/>
              <a:gd name="connsiteX11" fmla="*/ 270096 w 1050164"/>
              <a:gd name="connsiteY11" fmla="*/ 23784 h 739497"/>
              <a:gd name="connsiteX12" fmla="*/ 376937 w 1050164"/>
              <a:gd name="connsiteY12" fmla="*/ 42799 h 739497"/>
              <a:gd name="connsiteX13" fmla="*/ 465461 w 1050164"/>
              <a:gd name="connsiteY13" fmla="*/ 43529 h 739497"/>
              <a:gd name="connsiteX0" fmla="*/ 465461 w 1050164"/>
              <a:gd name="connsiteY0" fmla="*/ 43529 h 739497"/>
              <a:gd name="connsiteX1" fmla="*/ 522412 w 1050164"/>
              <a:gd name="connsiteY1" fmla="*/ 53387 h 739497"/>
              <a:gd name="connsiteX2" fmla="*/ 834883 w 1050164"/>
              <a:gd name="connsiteY2" fmla="*/ 2193 h 739497"/>
              <a:gd name="connsiteX3" fmla="*/ 1049462 w 1050164"/>
              <a:gd name="connsiteY3" fmla="*/ 138095 h 739497"/>
              <a:gd name="connsiteX4" fmla="*/ 1049950 w 1050164"/>
              <a:gd name="connsiteY4" fmla="*/ 434697 h 739497"/>
              <a:gd name="connsiteX5" fmla="*/ 1050163 w 1050164"/>
              <a:gd name="connsiteY5" fmla="*/ 434697 h 739497"/>
              <a:gd name="connsiteX6" fmla="*/ 1050163 w 1050164"/>
              <a:gd name="connsiteY6" fmla="*/ 739497 h 739497"/>
              <a:gd name="connsiteX7" fmla="*/ 0 w 1050164"/>
              <a:gd name="connsiteY7" fmla="*/ 739497 h 739497"/>
              <a:gd name="connsiteX8" fmla="*/ 124 w 1050164"/>
              <a:gd name="connsiteY8" fmla="*/ 167786 h 739497"/>
              <a:gd name="connsiteX9" fmla="*/ 69547 w 1050164"/>
              <a:gd name="connsiteY9" fmla="*/ 185404 h 739497"/>
              <a:gd name="connsiteX10" fmla="*/ 171166 w 1050164"/>
              <a:gd name="connsiteY10" fmla="*/ 112316 h 739497"/>
              <a:gd name="connsiteX11" fmla="*/ 270096 w 1050164"/>
              <a:gd name="connsiteY11" fmla="*/ 23784 h 739497"/>
              <a:gd name="connsiteX12" fmla="*/ 376937 w 1050164"/>
              <a:gd name="connsiteY12" fmla="*/ 42799 h 739497"/>
              <a:gd name="connsiteX13" fmla="*/ 465461 w 1050164"/>
              <a:gd name="connsiteY13" fmla="*/ 43529 h 739497"/>
              <a:gd name="connsiteX0" fmla="*/ 465461 w 1050164"/>
              <a:gd name="connsiteY0" fmla="*/ 43529 h 739497"/>
              <a:gd name="connsiteX1" fmla="*/ 522412 w 1050164"/>
              <a:gd name="connsiteY1" fmla="*/ 53387 h 739497"/>
              <a:gd name="connsiteX2" fmla="*/ 834883 w 1050164"/>
              <a:gd name="connsiteY2" fmla="*/ 2193 h 739497"/>
              <a:gd name="connsiteX3" fmla="*/ 1049462 w 1050164"/>
              <a:gd name="connsiteY3" fmla="*/ 138095 h 739497"/>
              <a:gd name="connsiteX4" fmla="*/ 1049950 w 1050164"/>
              <a:gd name="connsiteY4" fmla="*/ 434697 h 739497"/>
              <a:gd name="connsiteX5" fmla="*/ 1050163 w 1050164"/>
              <a:gd name="connsiteY5" fmla="*/ 434697 h 739497"/>
              <a:gd name="connsiteX6" fmla="*/ 1050163 w 1050164"/>
              <a:gd name="connsiteY6" fmla="*/ 739497 h 739497"/>
              <a:gd name="connsiteX7" fmla="*/ 0 w 1050164"/>
              <a:gd name="connsiteY7" fmla="*/ 739497 h 739497"/>
              <a:gd name="connsiteX8" fmla="*/ 124 w 1050164"/>
              <a:gd name="connsiteY8" fmla="*/ 167786 h 739497"/>
              <a:gd name="connsiteX9" fmla="*/ 69547 w 1050164"/>
              <a:gd name="connsiteY9" fmla="*/ 185404 h 739497"/>
              <a:gd name="connsiteX10" fmla="*/ 171166 w 1050164"/>
              <a:gd name="connsiteY10" fmla="*/ 112316 h 739497"/>
              <a:gd name="connsiteX11" fmla="*/ 270096 w 1050164"/>
              <a:gd name="connsiteY11" fmla="*/ 23784 h 739497"/>
              <a:gd name="connsiteX12" fmla="*/ 376937 w 1050164"/>
              <a:gd name="connsiteY12" fmla="*/ 42799 h 739497"/>
              <a:gd name="connsiteX13" fmla="*/ 389084 w 1050164"/>
              <a:gd name="connsiteY13" fmla="*/ 42616 h 739497"/>
              <a:gd name="connsiteX14" fmla="*/ 465461 w 1050164"/>
              <a:gd name="connsiteY14" fmla="*/ 43529 h 739497"/>
              <a:gd name="connsiteX0" fmla="*/ 465461 w 1050164"/>
              <a:gd name="connsiteY0" fmla="*/ 43529 h 739497"/>
              <a:gd name="connsiteX1" fmla="*/ 522412 w 1050164"/>
              <a:gd name="connsiteY1" fmla="*/ 53387 h 739497"/>
              <a:gd name="connsiteX2" fmla="*/ 834883 w 1050164"/>
              <a:gd name="connsiteY2" fmla="*/ 2193 h 739497"/>
              <a:gd name="connsiteX3" fmla="*/ 1049462 w 1050164"/>
              <a:gd name="connsiteY3" fmla="*/ 138095 h 739497"/>
              <a:gd name="connsiteX4" fmla="*/ 1049950 w 1050164"/>
              <a:gd name="connsiteY4" fmla="*/ 434697 h 739497"/>
              <a:gd name="connsiteX5" fmla="*/ 1050163 w 1050164"/>
              <a:gd name="connsiteY5" fmla="*/ 434697 h 739497"/>
              <a:gd name="connsiteX6" fmla="*/ 1050163 w 1050164"/>
              <a:gd name="connsiteY6" fmla="*/ 739497 h 739497"/>
              <a:gd name="connsiteX7" fmla="*/ 0 w 1050164"/>
              <a:gd name="connsiteY7" fmla="*/ 739497 h 739497"/>
              <a:gd name="connsiteX8" fmla="*/ 124 w 1050164"/>
              <a:gd name="connsiteY8" fmla="*/ 167786 h 739497"/>
              <a:gd name="connsiteX9" fmla="*/ 69547 w 1050164"/>
              <a:gd name="connsiteY9" fmla="*/ 185404 h 739497"/>
              <a:gd name="connsiteX10" fmla="*/ 171166 w 1050164"/>
              <a:gd name="connsiteY10" fmla="*/ 112316 h 739497"/>
              <a:gd name="connsiteX11" fmla="*/ 270096 w 1050164"/>
              <a:gd name="connsiteY11" fmla="*/ 23784 h 739497"/>
              <a:gd name="connsiteX12" fmla="*/ 376937 w 1050164"/>
              <a:gd name="connsiteY12" fmla="*/ 42799 h 739497"/>
              <a:gd name="connsiteX13" fmla="*/ 389084 w 1050164"/>
              <a:gd name="connsiteY13" fmla="*/ 42616 h 739497"/>
              <a:gd name="connsiteX14" fmla="*/ 465461 w 1050164"/>
              <a:gd name="connsiteY14" fmla="*/ 43529 h 739497"/>
              <a:gd name="connsiteX0" fmla="*/ 465461 w 1050164"/>
              <a:gd name="connsiteY0" fmla="*/ 43529 h 739497"/>
              <a:gd name="connsiteX1" fmla="*/ 522412 w 1050164"/>
              <a:gd name="connsiteY1" fmla="*/ 53387 h 739497"/>
              <a:gd name="connsiteX2" fmla="*/ 834883 w 1050164"/>
              <a:gd name="connsiteY2" fmla="*/ 2193 h 739497"/>
              <a:gd name="connsiteX3" fmla="*/ 1049462 w 1050164"/>
              <a:gd name="connsiteY3" fmla="*/ 138095 h 739497"/>
              <a:gd name="connsiteX4" fmla="*/ 1049950 w 1050164"/>
              <a:gd name="connsiteY4" fmla="*/ 434697 h 739497"/>
              <a:gd name="connsiteX5" fmla="*/ 1050163 w 1050164"/>
              <a:gd name="connsiteY5" fmla="*/ 434697 h 739497"/>
              <a:gd name="connsiteX6" fmla="*/ 1050163 w 1050164"/>
              <a:gd name="connsiteY6" fmla="*/ 739497 h 739497"/>
              <a:gd name="connsiteX7" fmla="*/ 0 w 1050164"/>
              <a:gd name="connsiteY7" fmla="*/ 739497 h 739497"/>
              <a:gd name="connsiteX8" fmla="*/ 124 w 1050164"/>
              <a:gd name="connsiteY8" fmla="*/ 167786 h 739497"/>
              <a:gd name="connsiteX9" fmla="*/ 69547 w 1050164"/>
              <a:gd name="connsiteY9" fmla="*/ 185404 h 739497"/>
              <a:gd name="connsiteX10" fmla="*/ 171166 w 1050164"/>
              <a:gd name="connsiteY10" fmla="*/ 112316 h 739497"/>
              <a:gd name="connsiteX11" fmla="*/ 270096 w 1050164"/>
              <a:gd name="connsiteY11" fmla="*/ 23784 h 739497"/>
              <a:gd name="connsiteX12" fmla="*/ 376937 w 1050164"/>
              <a:gd name="connsiteY12" fmla="*/ 42799 h 739497"/>
              <a:gd name="connsiteX13" fmla="*/ 465461 w 1050164"/>
              <a:gd name="connsiteY13" fmla="*/ 43529 h 739497"/>
              <a:gd name="connsiteX0" fmla="*/ 465461 w 1050164"/>
              <a:gd name="connsiteY0" fmla="*/ 43529 h 739497"/>
              <a:gd name="connsiteX1" fmla="*/ 522412 w 1050164"/>
              <a:gd name="connsiteY1" fmla="*/ 53387 h 739497"/>
              <a:gd name="connsiteX2" fmla="*/ 834883 w 1050164"/>
              <a:gd name="connsiteY2" fmla="*/ 2193 h 739497"/>
              <a:gd name="connsiteX3" fmla="*/ 1049462 w 1050164"/>
              <a:gd name="connsiteY3" fmla="*/ 138095 h 739497"/>
              <a:gd name="connsiteX4" fmla="*/ 1049950 w 1050164"/>
              <a:gd name="connsiteY4" fmla="*/ 434697 h 739497"/>
              <a:gd name="connsiteX5" fmla="*/ 1050163 w 1050164"/>
              <a:gd name="connsiteY5" fmla="*/ 434697 h 739497"/>
              <a:gd name="connsiteX6" fmla="*/ 1050163 w 1050164"/>
              <a:gd name="connsiteY6" fmla="*/ 739497 h 739497"/>
              <a:gd name="connsiteX7" fmla="*/ 0 w 1050164"/>
              <a:gd name="connsiteY7" fmla="*/ 739497 h 739497"/>
              <a:gd name="connsiteX8" fmla="*/ 124 w 1050164"/>
              <a:gd name="connsiteY8" fmla="*/ 167786 h 739497"/>
              <a:gd name="connsiteX9" fmla="*/ 69547 w 1050164"/>
              <a:gd name="connsiteY9" fmla="*/ 185404 h 739497"/>
              <a:gd name="connsiteX10" fmla="*/ 171166 w 1050164"/>
              <a:gd name="connsiteY10" fmla="*/ 112316 h 739497"/>
              <a:gd name="connsiteX11" fmla="*/ 270096 w 1050164"/>
              <a:gd name="connsiteY11" fmla="*/ 23784 h 739497"/>
              <a:gd name="connsiteX12" fmla="*/ 376937 w 1050164"/>
              <a:gd name="connsiteY12" fmla="*/ 37427 h 739497"/>
              <a:gd name="connsiteX13" fmla="*/ 465461 w 1050164"/>
              <a:gd name="connsiteY13" fmla="*/ 43529 h 739497"/>
              <a:gd name="connsiteX0" fmla="*/ 422333 w 1050164"/>
              <a:gd name="connsiteY0" fmla="*/ 105670 h 739862"/>
              <a:gd name="connsiteX1" fmla="*/ 522412 w 1050164"/>
              <a:gd name="connsiteY1" fmla="*/ 53752 h 739862"/>
              <a:gd name="connsiteX2" fmla="*/ 834883 w 1050164"/>
              <a:gd name="connsiteY2" fmla="*/ 2558 h 739862"/>
              <a:gd name="connsiteX3" fmla="*/ 1049462 w 1050164"/>
              <a:gd name="connsiteY3" fmla="*/ 138460 h 739862"/>
              <a:gd name="connsiteX4" fmla="*/ 1049950 w 1050164"/>
              <a:gd name="connsiteY4" fmla="*/ 435062 h 739862"/>
              <a:gd name="connsiteX5" fmla="*/ 1050163 w 1050164"/>
              <a:gd name="connsiteY5" fmla="*/ 435062 h 739862"/>
              <a:gd name="connsiteX6" fmla="*/ 1050163 w 1050164"/>
              <a:gd name="connsiteY6" fmla="*/ 739862 h 739862"/>
              <a:gd name="connsiteX7" fmla="*/ 0 w 1050164"/>
              <a:gd name="connsiteY7" fmla="*/ 739862 h 739862"/>
              <a:gd name="connsiteX8" fmla="*/ 124 w 1050164"/>
              <a:gd name="connsiteY8" fmla="*/ 168151 h 739862"/>
              <a:gd name="connsiteX9" fmla="*/ 69547 w 1050164"/>
              <a:gd name="connsiteY9" fmla="*/ 185769 h 739862"/>
              <a:gd name="connsiteX10" fmla="*/ 171166 w 1050164"/>
              <a:gd name="connsiteY10" fmla="*/ 112681 h 739862"/>
              <a:gd name="connsiteX11" fmla="*/ 270096 w 1050164"/>
              <a:gd name="connsiteY11" fmla="*/ 24149 h 739862"/>
              <a:gd name="connsiteX12" fmla="*/ 376937 w 1050164"/>
              <a:gd name="connsiteY12" fmla="*/ 37792 h 739862"/>
              <a:gd name="connsiteX13" fmla="*/ 422333 w 1050164"/>
              <a:gd name="connsiteY13" fmla="*/ 105670 h 739862"/>
              <a:gd name="connsiteX0" fmla="*/ 422333 w 1050164"/>
              <a:gd name="connsiteY0" fmla="*/ 105670 h 739862"/>
              <a:gd name="connsiteX1" fmla="*/ 522412 w 1050164"/>
              <a:gd name="connsiteY1" fmla="*/ 53752 h 739862"/>
              <a:gd name="connsiteX2" fmla="*/ 834883 w 1050164"/>
              <a:gd name="connsiteY2" fmla="*/ 2558 h 739862"/>
              <a:gd name="connsiteX3" fmla="*/ 1049462 w 1050164"/>
              <a:gd name="connsiteY3" fmla="*/ 138460 h 739862"/>
              <a:gd name="connsiteX4" fmla="*/ 1049950 w 1050164"/>
              <a:gd name="connsiteY4" fmla="*/ 435062 h 739862"/>
              <a:gd name="connsiteX5" fmla="*/ 1050163 w 1050164"/>
              <a:gd name="connsiteY5" fmla="*/ 435062 h 739862"/>
              <a:gd name="connsiteX6" fmla="*/ 1050163 w 1050164"/>
              <a:gd name="connsiteY6" fmla="*/ 739862 h 739862"/>
              <a:gd name="connsiteX7" fmla="*/ 0 w 1050164"/>
              <a:gd name="connsiteY7" fmla="*/ 739862 h 739862"/>
              <a:gd name="connsiteX8" fmla="*/ 124 w 1050164"/>
              <a:gd name="connsiteY8" fmla="*/ 168151 h 739862"/>
              <a:gd name="connsiteX9" fmla="*/ 69547 w 1050164"/>
              <a:gd name="connsiteY9" fmla="*/ 185769 h 739862"/>
              <a:gd name="connsiteX10" fmla="*/ 171166 w 1050164"/>
              <a:gd name="connsiteY10" fmla="*/ 112681 h 739862"/>
              <a:gd name="connsiteX11" fmla="*/ 270096 w 1050164"/>
              <a:gd name="connsiteY11" fmla="*/ 24149 h 739862"/>
              <a:gd name="connsiteX12" fmla="*/ 376937 w 1050164"/>
              <a:gd name="connsiteY12" fmla="*/ 37792 h 739862"/>
              <a:gd name="connsiteX13" fmla="*/ 422333 w 1050164"/>
              <a:gd name="connsiteY13" fmla="*/ 105670 h 739862"/>
              <a:gd name="connsiteX0" fmla="*/ 422333 w 1050164"/>
              <a:gd name="connsiteY0" fmla="*/ 105670 h 739862"/>
              <a:gd name="connsiteX1" fmla="*/ 522412 w 1050164"/>
              <a:gd name="connsiteY1" fmla="*/ 53752 h 739862"/>
              <a:gd name="connsiteX2" fmla="*/ 834883 w 1050164"/>
              <a:gd name="connsiteY2" fmla="*/ 2558 h 739862"/>
              <a:gd name="connsiteX3" fmla="*/ 1049462 w 1050164"/>
              <a:gd name="connsiteY3" fmla="*/ 138460 h 739862"/>
              <a:gd name="connsiteX4" fmla="*/ 1049950 w 1050164"/>
              <a:gd name="connsiteY4" fmla="*/ 435062 h 739862"/>
              <a:gd name="connsiteX5" fmla="*/ 1050163 w 1050164"/>
              <a:gd name="connsiteY5" fmla="*/ 435062 h 739862"/>
              <a:gd name="connsiteX6" fmla="*/ 1050163 w 1050164"/>
              <a:gd name="connsiteY6" fmla="*/ 739862 h 739862"/>
              <a:gd name="connsiteX7" fmla="*/ 0 w 1050164"/>
              <a:gd name="connsiteY7" fmla="*/ 739862 h 739862"/>
              <a:gd name="connsiteX8" fmla="*/ 124 w 1050164"/>
              <a:gd name="connsiteY8" fmla="*/ 168151 h 739862"/>
              <a:gd name="connsiteX9" fmla="*/ 69547 w 1050164"/>
              <a:gd name="connsiteY9" fmla="*/ 185769 h 739862"/>
              <a:gd name="connsiteX10" fmla="*/ 171166 w 1050164"/>
              <a:gd name="connsiteY10" fmla="*/ 112681 h 739862"/>
              <a:gd name="connsiteX11" fmla="*/ 270096 w 1050164"/>
              <a:gd name="connsiteY11" fmla="*/ 24149 h 739862"/>
              <a:gd name="connsiteX12" fmla="*/ 376937 w 1050164"/>
              <a:gd name="connsiteY12" fmla="*/ 37792 h 739862"/>
              <a:gd name="connsiteX13" fmla="*/ 422333 w 1050164"/>
              <a:gd name="connsiteY13" fmla="*/ 105670 h 739862"/>
              <a:gd name="connsiteX0" fmla="*/ 422333 w 1050164"/>
              <a:gd name="connsiteY0" fmla="*/ 103797 h 737989"/>
              <a:gd name="connsiteX1" fmla="*/ 443997 w 1050164"/>
              <a:gd name="connsiteY1" fmla="*/ 221093 h 737989"/>
              <a:gd name="connsiteX2" fmla="*/ 834883 w 1050164"/>
              <a:gd name="connsiteY2" fmla="*/ 685 h 737989"/>
              <a:gd name="connsiteX3" fmla="*/ 1049462 w 1050164"/>
              <a:gd name="connsiteY3" fmla="*/ 136587 h 737989"/>
              <a:gd name="connsiteX4" fmla="*/ 1049950 w 1050164"/>
              <a:gd name="connsiteY4" fmla="*/ 433189 h 737989"/>
              <a:gd name="connsiteX5" fmla="*/ 1050163 w 1050164"/>
              <a:gd name="connsiteY5" fmla="*/ 433189 h 737989"/>
              <a:gd name="connsiteX6" fmla="*/ 1050163 w 1050164"/>
              <a:gd name="connsiteY6" fmla="*/ 737989 h 737989"/>
              <a:gd name="connsiteX7" fmla="*/ 0 w 1050164"/>
              <a:gd name="connsiteY7" fmla="*/ 737989 h 737989"/>
              <a:gd name="connsiteX8" fmla="*/ 124 w 1050164"/>
              <a:gd name="connsiteY8" fmla="*/ 166278 h 737989"/>
              <a:gd name="connsiteX9" fmla="*/ 69547 w 1050164"/>
              <a:gd name="connsiteY9" fmla="*/ 183896 h 737989"/>
              <a:gd name="connsiteX10" fmla="*/ 171166 w 1050164"/>
              <a:gd name="connsiteY10" fmla="*/ 110808 h 737989"/>
              <a:gd name="connsiteX11" fmla="*/ 270096 w 1050164"/>
              <a:gd name="connsiteY11" fmla="*/ 22276 h 737989"/>
              <a:gd name="connsiteX12" fmla="*/ 376937 w 1050164"/>
              <a:gd name="connsiteY12" fmla="*/ 35919 h 737989"/>
              <a:gd name="connsiteX13" fmla="*/ 422333 w 1050164"/>
              <a:gd name="connsiteY13" fmla="*/ 103797 h 737989"/>
              <a:gd name="connsiteX0" fmla="*/ 422333 w 1050164"/>
              <a:gd name="connsiteY0" fmla="*/ 103797 h 737989"/>
              <a:gd name="connsiteX1" fmla="*/ 443997 w 1050164"/>
              <a:gd name="connsiteY1" fmla="*/ 221093 h 737989"/>
              <a:gd name="connsiteX2" fmla="*/ 834883 w 1050164"/>
              <a:gd name="connsiteY2" fmla="*/ 685 h 737989"/>
              <a:gd name="connsiteX3" fmla="*/ 1049462 w 1050164"/>
              <a:gd name="connsiteY3" fmla="*/ 136587 h 737989"/>
              <a:gd name="connsiteX4" fmla="*/ 1049950 w 1050164"/>
              <a:gd name="connsiteY4" fmla="*/ 433189 h 737989"/>
              <a:gd name="connsiteX5" fmla="*/ 1050163 w 1050164"/>
              <a:gd name="connsiteY5" fmla="*/ 433189 h 737989"/>
              <a:gd name="connsiteX6" fmla="*/ 1050163 w 1050164"/>
              <a:gd name="connsiteY6" fmla="*/ 737989 h 737989"/>
              <a:gd name="connsiteX7" fmla="*/ 0 w 1050164"/>
              <a:gd name="connsiteY7" fmla="*/ 737989 h 737989"/>
              <a:gd name="connsiteX8" fmla="*/ 124 w 1050164"/>
              <a:gd name="connsiteY8" fmla="*/ 166278 h 737989"/>
              <a:gd name="connsiteX9" fmla="*/ 69547 w 1050164"/>
              <a:gd name="connsiteY9" fmla="*/ 183896 h 737989"/>
              <a:gd name="connsiteX10" fmla="*/ 171166 w 1050164"/>
              <a:gd name="connsiteY10" fmla="*/ 110808 h 737989"/>
              <a:gd name="connsiteX11" fmla="*/ 270096 w 1050164"/>
              <a:gd name="connsiteY11" fmla="*/ 22276 h 737989"/>
              <a:gd name="connsiteX12" fmla="*/ 376937 w 1050164"/>
              <a:gd name="connsiteY12" fmla="*/ 35919 h 737989"/>
              <a:gd name="connsiteX13" fmla="*/ 422333 w 1050164"/>
              <a:gd name="connsiteY13" fmla="*/ 103797 h 737989"/>
              <a:gd name="connsiteX0" fmla="*/ 422333 w 1050164"/>
              <a:gd name="connsiteY0" fmla="*/ 104015 h 738207"/>
              <a:gd name="connsiteX1" fmla="*/ 442037 w 1050164"/>
              <a:gd name="connsiteY1" fmla="*/ 234741 h 738207"/>
              <a:gd name="connsiteX2" fmla="*/ 834883 w 1050164"/>
              <a:gd name="connsiteY2" fmla="*/ 903 h 738207"/>
              <a:gd name="connsiteX3" fmla="*/ 1049462 w 1050164"/>
              <a:gd name="connsiteY3" fmla="*/ 136805 h 738207"/>
              <a:gd name="connsiteX4" fmla="*/ 1049950 w 1050164"/>
              <a:gd name="connsiteY4" fmla="*/ 433407 h 738207"/>
              <a:gd name="connsiteX5" fmla="*/ 1050163 w 1050164"/>
              <a:gd name="connsiteY5" fmla="*/ 433407 h 738207"/>
              <a:gd name="connsiteX6" fmla="*/ 1050163 w 1050164"/>
              <a:gd name="connsiteY6" fmla="*/ 738207 h 738207"/>
              <a:gd name="connsiteX7" fmla="*/ 0 w 1050164"/>
              <a:gd name="connsiteY7" fmla="*/ 738207 h 738207"/>
              <a:gd name="connsiteX8" fmla="*/ 124 w 1050164"/>
              <a:gd name="connsiteY8" fmla="*/ 166496 h 738207"/>
              <a:gd name="connsiteX9" fmla="*/ 69547 w 1050164"/>
              <a:gd name="connsiteY9" fmla="*/ 184114 h 738207"/>
              <a:gd name="connsiteX10" fmla="*/ 171166 w 1050164"/>
              <a:gd name="connsiteY10" fmla="*/ 111026 h 738207"/>
              <a:gd name="connsiteX11" fmla="*/ 270096 w 1050164"/>
              <a:gd name="connsiteY11" fmla="*/ 22494 h 738207"/>
              <a:gd name="connsiteX12" fmla="*/ 376937 w 1050164"/>
              <a:gd name="connsiteY12" fmla="*/ 36137 h 738207"/>
              <a:gd name="connsiteX13" fmla="*/ 422333 w 1050164"/>
              <a:gd name="connsiteY13" fmla="*/ 104015 h 738207"/>
              <a:gd name="connsiteX0" fmla="*/ 422333 w 1050164"/>
              <a:gd name="connsiteY0" fmla="*/ 103116 h 737308"/>
              <a:gd name="connsiteX1" fmla="*/ 442037 w 1050164"/>
              <a:gd name="connsiteY1" fmla="*/ 233842 h 737308"/>
              <a:gd name="connsiteX2" fmla="*/ 624330 w 1050164"/>
              <a:gd name="connsiteY2" fmla="*/ 131749 h 737308"/>
              <a:gd name="connsiteX3" fmla="*/ 834883 w 1050164"/>
              <a:gd name="connsiteY3" fmla="*/ 4 h 737308"/>
              <a:gd name="connsiteX4" fmla="*/ 1049462 w 1050164"/>
              <a:gd name="connsiteY4" fmla="*/ 135906 h 737308"/>
              <a:gd name="connsiteX5" fmla="*/ 1049950 w 1050164"/>
              <a:gd name="connsiteY5" fmla="*/ 432508 h 737308"/>
              <a:gd name="connsiteX6" fmla="*/ 1050163 w 1050164"/>
              <a:gd name="connsiteY6" fmla="*/ 432508 h 737308"/>
              <a:gd name="connsiteX7" fmla="*/ 1050163 w 1050164"/>
              <a:gd name="connsiteY7" fmla="*/ 737308 h 737308"/>
              <a:gd name="connsiteX8" fmla="*/ 0 w 1050164"/>
              <a:gd name="connsiteY8" fmla="*/ 737308 h 737308"/>
              <a:gd name="connsiteX9" fmla="*/ 124 w 1050164"/>
              <a:gd name="connsiteY9" fmla="*/ 165597 h 737308"/>
              <a:gd name="connsiteX10" fmla="*/ 69547 w 1050164"/>
              <a:gd name="connsiteY10" fmla="*/ 183215 h 737308"/>
              <a:gd name="connsiteX11" fmla="*/ 171166 w 1050164"/>
              <a:gd name="connsiteY11" fmla="*/ 110127 h 737308"/>
              <a:gd name="connsiteX12" fmla="*/ 270096 w 1050164"/>
              <a:gd name="connsiteY12" fmla="*/ 21595 h 737308"/>
              <a:gd name="connsiteX13" fmla="*/ 376937 w 1050164"/>
              <a:gd name="connsiteY13" fmla="*/ 35238 h 737308"/>
              <a:gd name="connsiteX14" fmla="*/ 422333 w 1050164"/>
              <a:gd name="connsiteY14" fmla="*/ 103116 h 737308"/>
              <a:gd name="connsiteX0" fmla="*/ 422333 w 1050164"/>
              <a:gd name="connsiteY0" fmla="*/ 104062 h 738254"/>
              <a:gd name="connsiteX1" fmla="*/ 442037 w 1050164"/>
              <a:gd name="connsiteY1" fmla="*/ 234788 h 738254"/>
              <a:gd name="connsiteX2" fmla="*/ 624330 w 1050164"/>
              <a:gd name="connsiteY2" fmla="*/ 132695 h 738254"/>
              <a:gd name="connsiteX3" fmla="*/ 659617 w 1050164"/>
              <a:gd name="connsiteY3" fmla="*/ 237446 h 738254"/>
              <a:gd name="connsiteX4" fmla="*/ 834883 w 1050164"/>
              <a:gd name="connsiteY4" fmla="*/ 950 h 738254"/>
              <a:gd name="connsiteX5" fmla="*/ 1049462 w 1050164"/>
              <a:gd name="connsiteY5" fmla="*/ 136852 h 738254"/>
              <a:gd name="connsiteX6" fmla="*/ 1049950 w 1050164"/>
              <a:gd name="connsiteY6" fmla="*/ 433454 h 738254"/>
              <a:gd name="connsiteX7" fmla="*/ 1050163 w 1050164"/>
              <a:gd name="connsiteY7" fmla="*/ 433454 h 738254"/>
              <a:gd name="connsiteX8" fmla="*/ 1050163 w 1050164"/>
              <a:gd name="connsiteY8" fmla="*/ 738254 h 738254"/>
              <a:gd name="connsiteX9" fmla="*/ 0 w 1050164"/>
              <a:gd name="connsiteY9" fmla="*/ 738254 h 738254"/>
              <a:gd name="connsiteX10" fmla="*/ 124 w 1050164"/>
              <a:gd name="connsiteY10" fmla="*/ 166543 h 738254"/>
              <a:gd name="connsiteX11" fmla="*/ 69547 w 1050164"/>
              <a:gd name="connsiteY11" fmla="*/ 184161 h 738254"/>
              <a:gd name="connsiteX12" fmla="*/ 171166 w 1050164"/>
              <a:gd name="connsiteY12" fmla="*/ 111073 h 738254"/>
              <a:gd name="connsiteX13" fmla="*/ 270096 w 1050164"/>
              <a:gd name="connsiteY13" fmla="*/ 22541 h 738254"/>
              <a:gd name="connsiteX14" fmla="*/ 376937 w 1050164"/>
              <a:gd name="connsiteY14" fmla="*/ 36184 h 738254"/>
              <a:gd name="connsiteX15" fmla="*/ 422333 w 1050164"/>
              <a:gd name="connsiteY15" fmla="*/ 104062 h 738254"/>
              <a:gd name="connsiteX0" fmla="*/ 422333 w 1050164"/>
              <a:gd name="connsiteY0" fmla="*/ 104062 h 738254"/>
              <a:gd name="connsiteX1" fmla="*/ 442037 w 1050164"/>
              <a:gd name="connsiteY1" fmla="*/ 234788 h 738254"/>
              <a:gd name="connsiteX2" fmla="*/ 579241 w 1050164"/>
              <a:gd name="connsiteY2" fmla="*/ 261620 h 738254"/>
              <a:gd name="connsiteX3" fmla="*/ 659617 w 1050164"/>
              <a:gd name="connsiteY3" fmla="*/ 237446 h 738254"/>
              <a:gd name="connsiteX4" fmla="*/ 834883 w 1050164"/>
              <a:gd name="connsiteY4" fmla="*/ 950 h 738254"/>
              <a:gd name="connsiteX5" fmla="*/ 1049462 w 1050164"/>
              <a:gd name="connsiteY5" fmla="*/ 136852 h 738254"/>
              <a:gd name="connsiteX6" fmla="*/ 1049950 w 1050164"/>
              <a:gd name="connsiteY6" fmla="*/ 433454 h 738254"/>
              <a:gd name="connsiteX7" fmla="*/ 1050163 w 1050164"/>
              <a:gd name="connsiteY7" fmla="*/ 433454 h 738254"/>
              <a:gd name="connsiteX8" fmla="*/ 1050163 w 1050164"/>
              <a:gd name="connsiteY8" fmla="*/ 738254 h 738254"/>
              <a:gd name="connsiteX9" fmla="*/ 0 w 1050164"/>
              <a:gd name="connsiteY9" fmla="*/ 738254 h 738254"/>
              <a:gd name="connsiteX10" fmla="*/ 124 w 1050164"/>
              <a:gd name="connsiteY10" fmla="*/ 166543 h 738254"/>
              <a:gd name="connsiteX11" fmla="*/ 69547 w 1050164"/>
              <a:gd name="connsiteY11" fmla="*/ 184161 h 738254"/>
              <a:gd name="connsiteX12" fmla="*/ 171166 w 1050164"/>
              <a:gd name="connsiteY12" fmla="*/ 111073 h 738254"/>
              <a:gd name="connsiteX13" fmla="*/ 270096 w 1050164"/>
              <a:gd name="connsiteY13" fmla="*/ 22541 h 738254"/>
              <a:gd name="connsiteX14" fmla="*/ 376937 w 1050164"/>
              <a:gd name="connsiteY14" fmla="*/ 36184 h 738254"/>
              <a:gd name="connsiteX15" fmla="*/ 422333 w 1050164"/>
              <a:gd name="connsiteY15" fmla="*/ 104062 h 738254"/>
              <a:gd name="connsiteX0" fmla="*/ 422333 w 1050164"/>
              <a:gd name="connsiteY0" fmla="*/ 104062 h 738254"/>
              <a:gd name="connsiteX1" fmla="*/ 442037 w 1050164"/>
              <a:gd name="connsiteY1" fmla="*/ 234788 h 738254"/>
              <a:gd name="connsiteX2" fmla="*/ 579241 w 1050164"/>
              <a:gd name="connsiteY2" fmla="*/ 261620 h 738254"/>
              <a:gd name="connsiteX3" fmla="*/ 659617 w 1050164"/>
              <a:gd name="connsiteY3" fmla="*/ 237446 h 738254"/>
              <a:gd name="connsiteX4" fmla="*/ 834883 w 1050164"/>
              <a:gd name="connsiteY4" fmla="*/ 950 h 738254"/>
              <a:gd name="connsiteX5" fmla="*/ 1049462 w 1050164"/>
              <a:gd name="connsiteY5" fmla="*/ 136852 h 738254"/>
              <a:gd name="connsiteX6" fmla="*/ 1049950 w 1050164"/>
              <a:gd name="connsiteY6" fmla="*/ 433454 h 738254"/>
              <a:gd name="connsiteX7" fmla="*/ 1050163 w 1050164"/>
              <a:gd name="connsiteY7" fmla="*/ 433454 h 738254"/>
              <a:gd name="connsiteX8" fmla="*/ 1050163 w 1050164"/>
              <a:gd name="connsiteY8" fmla="*/ 738254 h 738254"/>
              <a:gd name="connsiteX9" fmla="*/ 0 w 1050164"/>
              <a:gd name="connsiteY9" fmla="*/ 738254 h 738254"/>
              <a:gd name="connsiteX10" fmla="*/ 124 w 1050164"/>
              <a:gd name="connsiteY10" fmla="*/ 166543 h 738254"/>
              <a:gd name="connsiteX11" fmla="*/ 69547 w 1050164"/>
              <a:gd name="connsiteY11" fmla="*/ 184161 h 738254"/>
              <a:gd name="connsiteX12" fmla="*/ 171166 w 1050164"/>
              <a:gd name="connsiteY12" fmla="*/ 111073 h 738254"/>
              <a:gd name="connsiteX13" fmla="*/ 270096 w 1050164"/>
              <a:gd name="connsiteY13" fmla="*/ 22541 h 738254"/>
              <a:gd name="connsiteX14" fmla="*/ 376937 w 1050164"/>
              <a:gd name="connsiteY14" fmla="*/ 36184 h 738254"/>
              <a:gd name="connsiteX15" fmla="*/ 422333 w 1050164"/>
              <a:gd name="connsiteY15" fmla="*/ 104062 h 738254"/>
              <a:gd name="connsiteX0" fmla="*/ 422333 w 1050164"/>
              <a:gd name="connsiteY0" fmla="*/ 92824 h 727016"/>
              <a:gd name="connsiteX1" fmla="*/ 442037 w 1050164"/>
              <a:gd name="connsiteY1" fmla="*/ 223550 h 727016"/>
              <a:gd name="connsiteX2" fmla="*/ 579241 w 1050164"/>
              <a:gd name="connsiteY2" fmla="*/ 250382 h 727016"/>
              <a:gd name="connsiteX3" fmla="*/ 659617 w 1050164"/>
              <a:gd name="connsiteY3" fmla="*/ 226208 h 727016"/>
              <a:gd name="connsiteX4" fmla="*/ 717260 w 1050164"/>
              <a:gd name="connsiteY4" fmla="*/ 8513 h 727016"/>
              <a:gd name="connsiteX5" fmla="*/ 1049462 w 1050164"/>
              <a:gd name="connsiteY5" fmla="*/ 125614 h 727016"/>
              <a:gd name="connsiteX6" fmla="*/ 1049950 w 1050164"/>
              <a:gd name="connsiteY6" fmla="*/ 422216 h 727016"/>
              <a:gd name="connsiteX7" fmla="*/ 1050163 w 1050164"/>
              <a:gd name="connsiteY7" fmla="*/ 422216 h 727016"/>
              <a:gd name="connsiteX8" fmla="*/ 1050163 w 1050164"/>
              <a:gd name="connsiteY8" fmla="*/ 727016 h 727016"/>
              <a:gd name="connsiteX9" fmla="*/ 0 w 1050164"/>
              <a:gd name="connsiteY9" fmla="*/ 727016 h 727016"/>
              <a:gd name="connsiteX10" fmla="*/ 124 w 1050164"/>
              <a:gd name="connsiteY10" fmla="*/ 155305 h 727016"/>
              <a:gd name="connsiteX11" fmla="*/ 69547 w 1050164"/>
              <a:gd name="connsiteY11" fmla="*/ 172923 h 727016"/>
              <a:gd name="connsiteX12" fmla="*/ 171166 w 1050164"/>
              <a:gd name="connsiteY12" fmla="*/ 99835 h 727016"/>
              <a:gd name="connsiteX13" fmla="*/ 270096 w 1050164"/>
              <a:gd name="connsiteY13" fmla="*/ 11303 h 727016"/>
              <a:gd name="connsiteX14" fmla="*/ 376937 w 1050164"/>
              <a:gd name="connsiteY14" fmla="*/ 24946 h 727016"/>
              <a:gd name="connsiteX15" fmla="*/ 422333 w 1050164"/>
              <a:gd name="connsiteY15" fmla="*/ 92824 h 727016"/>
              <a:gd name="connsiteX0" fmla="*/ 422333 w 1050164"/>
              <a:gd name="connsiteY0" fmla="*/ 92824 h 727016"/>
              <a:gd name="connsiteX1" fmla="*/ 442037 w 1050164"/>
              <a:gd name="connsiteY1" fmla="*/ 223550 h 727016"/>
              <a:gd name="connsiteX2" fmla="*/ 579241 w 1050164"/>
              <a:gd name="connsiteY2" fmla="*/ 250382 h 727016"/>
              <a:gd name="connsiteX3" fmla="*/ 659617 w 1050164"/>
              <a:gd name="connsiteY3" fmla="*/ 226208 h 727016"/>
              <a:gd name="connsiteX4" fmla="*/ 698824 w 1050164"/>
              <a:gd name="connsiteY4" fmla="*/ 164432 h 727016"/>
              <a:gd name="connsiteX5" fmla="*/ 717260 w 1050164"/>
              <a:gd name="connsiteY5" fmla="*/ 8513 h 727016"/>
              <a:gd name="connsiteX6" fmla="*/ 1049462 w 1050164"/>
              <a:gd name="connsiteY6" fmla="*/ 125614 h 727016"/>
              <a:gd name="connsiteX7" fmla="*/ 1049950 w 1050164"/>
              <a:gd name="connsiteY7" fmla="*/ 422216 h 727016"/>
              <a:gd name="connsiteX8" fmla="*/ 1050163 w 1050164"/>
              <a:gd name="connsiteY8" fmla="*/ 422216 h 727016"/>
              <a:gd name="connsiteX9" fmla="*/ 1050163 w 1050164"/>
              <a:gd name="connsiteY9" fmla="*/ 727016 h 727016"/>
              <a:gd name="connsiteX10" fmla="*/ 0 w 1050164"/>
              <a:gd name="connsiteY10" fmla="*/ 727016 h 727016"/>
              <a:gd name="connsiteX11" fmla="*/ 124 w 1050164"/>
              <a:gd name="connsiteY11" fmla="*/ 155305 h 727016"/>
              <a:gd name="connsiteX12" fmla="*/ 69547 w 1050164"/>
              <a:gd name="connsiteY12" fmla="*/ 172923 h 727016"/>
              <a:gd name="connsiteX13" fmla="*/ 171166 w 1050164"/>
              <a:gd name="connsiteY13" fmla="*/ 99835 h 727016"/>
              <a:gd name="connsiteX14" fmla="*/ 270096 w 1050164"/>
              <a:gd name="connsiteY14" fmla="*/ 11303 h 727016"/>
              <a:gd name="connsiteX15" fmla="*/ 376937 w 1050164"/>
              <a:gd name="connsiteY15" fmla="*/ 24946 h 727016"/>
              <a:gd name="connsiteX16" fmla="*/ 422333 w 1050164"/>
              <a:gd name="connsiteY16" fmla="*/ 92824 h 727016"/>
              <a:gd name="connsiteX0" fmla="*/ 422333 w 1050164"/>
              <a:gd name="connsiteY0" fmla="*/ 92824 h 727016"/>
              <a:gd name="connsiteX1" fmla="*/ 442037 w 1050164"/>
              <a:gd name="connsiteY1" fmla="*/ 223550 h 727016"/>
              <a:gd name="connsiteX2" fmla="*/ 577281 w 1050164"/>
              <a:gd name="connsiteY2" fmla="*/ 258440 h 727016"/>
              <a:gd name="connsiteX3" fmla="*/ 659617 w 1050164"/>
              <a:gd name="connsiteY3" fmla="*/ 226208 h 727016"/>
              <a:gd name="connsiteX4" fmla="*/ 698824 w 1050164"/>
              <a:gd name="connsiteY4" fmla="*/ 164432 h 727016"/>
              <a:gd name="connsiteX5" fmla="*/ 717260 w 1050164"/>
              <a:gd name="connsiteY5" fmla="*/ 8513 h 727016"/>
              <a:gd name="connsiteX6" fmla="*/ 1049462 w 1050164"/>
              <a:gd name="connsiteY6" fmla="*/ 125614 h 727016"/>
              <a:gd name="connsiteX7" fmla="*/ 1049950 w 1050164"/>
              <a:gd name="connsiteY7" fmla="*/ 422216 h 727016"/>
              <a:gd name="connsiteX8" fmla="*/ 1050163 w 1050164"/>
              <a:gd name="connsiteY8" fmla="*/ 422216 h 727016"/>
              <a:gd name="connsiteX9" fmla="*/ 1050163 w 1050164"/>
              <a:gd name="connsiteY9" fmla="*/ 727016 h 727016"/>
              <a:gd name="connsiteX10" fmla="*/ 0 w 1050164"/>
              <a:gd name="connsiteY10" fmla="*/ 727016 h 727016"/>
              <a:gd name="connsiteX11" fmla="*/ 124 w 1050164"/>
              <a:gd name="connsiteY11" fmla="*/ 155305 h 727016"/>
              <a:gd name="connsiteX12" fmla="*/ 69547 w 1050164"/>
              <a:gd name="connsiteY12" fmla="*/ 172923 h 727016"/>
              <a:gd name="connsiteX13" fmla="*/ 171166 w 1050164"/>
              <a:gd name="connsiteY13" fmla="*/ 99835 h 727016"/>
              <a:gd name="connsiteX14" fmla="*/ 270096 w 1050164"/>
              <a:gd name="connsiteY14" fmla="*/ 11303 h 727016"/>
              <a:gd name="connsiteX15" fmla="*/ 376937 w 1050164"/>
              <a:gd name="connsiteY15" fmla="*/ 24946 h 727016"/>
              <a:gd name="connsiteX16" fmla="*/ 422333 w 1050164"/>
              <a:gd name="connsiteY16" fmla="*/ 92824 h 727016"/>
              <a:gd name="connsiteX0" fmla="*/ 422333 w 1050164"/>
              <a:gd name="connsiteY0" fmla="*/ 92824 h 727016"/>
              <a:gd name="connsiteX1" fmla="*/ 428314 w 1050164"/>
              <a:gd name="connsiteY1" fmla="*/ 215492 h 727016"/>
              <a:gd name="connsiteX2" fmla="*/ 577281 w 1050164"/>
              <a:gd name="connsiteY2" fmla="*/ 258440 h 727016"/>
              <a:gd name="connsiteX3" fmla="*/ 659617 w 1050164"/>
              <a:gd name="connsiteY3" fmla="*/ 226208 h 727016"/>
              <a:gd name="connsiteX4" fmla="*/ 698824 w 1050164"/>
              <a:gd name="connsiteY4" fmla="*/ 164432 h 727016"/>
              <a:gd name="connsiteX5" fmla="*/ 717260 w 1050164"/>
              <a:gd name="connsiteY5" fmla="*/ 8513 h 727016"/>
              <a:gd name="connsiteX6" fmla="*/ 1049462 w 1050164"/>
              <a:gd name="connsiteY6" fmla="*/ 125614 h 727016"/>
              <a:gd name="connsiteX7" fmla="*/ 1049950 w 1050164"/>
              <a:gd name="connsiteY7" fmla="*/ 422216 h 727016"/>
              <a:gd name="connsiteX8" fmla="*/ 1050163 w 1050164"/>
              <a:gd name="connsiteY8" fmla="*/ 422216 h 727016"/>
              <a:gd name="connsiteX9" fmla="*/ 1050163 w 1050164"/>
              <a:gd name="connsiteY9" fmla="*/ 727016 h 727016"/>
              <a:gd name="connsiteX10" fmla="*/ 0 w 1050164"/>
              <a:gd name="connsiteY10" fmla="*/ 727016 h 727016"/>
              <a:gd name="connsiteX11" fmla="*/ 124 w 1050164"/>
              <a:gd name="connsiteY11" fmla="*/ 155305 h 727016"/>
              <a:gd name="connsiteX12" fmla="*/ 69547 w 1050164"/>
              <a:gd name="connsiteY12" fmla="*/ 172923 h 727016"/>
              <a:gd name="connsiteX13" fmla="*/ 171166 w 1050164"/>
              <a:gd name="connsiteY13" fmla="*/ 99835 h 727016"/>
              <a:gd name="connsiteX14" fmla="*/ 270096 w 1050164"/>
              <a:gd name="connsiteY14" fmla="*/ 11303 h 727016"/>
              <a:gd name="connsiteX15" fmla="*/ 376937 w 1050164"/>
              <a:gd name="connsiteY15" fmla="*/ 24946 h 727016"/>
              <a:gd name="connsiteX16" fmla="*/ 422333 w 1050164"/>
              <a:gd name="connsiteY16" fmla="*/ 92824 h 727016"/>
              <a:gd name="connsiteX0" fmla="*/ 422333 w 1050164"/>
              <a:gd name="connsiteY0" fmla="*/ 101390 h 735582"/>
              <a:gd name="connsiteX1" fmla="*/ 428314 w 1050164"/>
              <a:gd name="connsiteY1" fmla="*/ 224058 h 735582"/>
              <a:gd name="connsiteX2" fmla="*/ 577281 w 1050164"/>
              <a:gd name="connsiteY2" fmla="*/ 267006 h 735582"/>
              <a:gd name="connsiteX3" fmla="*/ 659617 w 1050164"/>
              <a:gd name="connsiteY3" fmla="*/ 234774 h 735582"/>
              <a:gd name="connsiteX4" fmla="*/ 698824 w 1050164"/>
              <a:gd name="connsiteY4" fmla="*/ 172998 h 735582"/>
              <a:gd name="connsiteX5" fmla="*/ 717260 w 1050164"/>
              <a:gd name="connsiteY5" fmla="*/ 17079 h 735582"/>
              <a:gd name="connsiteX6" fmla="*/ 747834 w 1050164"/>
              <a:gd name="connsiteY6" fmla="*/ 17215 h 735582"/>
              <a:gd name="connsiteX7" fmla="*/ 1049462 w 1050164"/>
              <a:gd name="connsiteY7" fmla="*/ 134180 h 735582"/>
              <a:gd name="connsiteX8" fmla="*/ 1049950 w 1050164"/>
              <a:gd name="connsiteY8" fmla="*/ 430782 h 735582"/>
              <a:gd name="connsiteX9" fmla="*/ 1050163 w 1050164"/>
              <a:gd name="connsiteY9" fmla="*/ 430782 h 735582"/>
              <a:gd name="connsiteX10" fmla="*/ 1050163 w 1050164"/>
              <a:gd name="connsiteY10" fmla="*/ 735582 h 735582"/>
              <a:gd name="connsiteX11" fmla="*/ 0 w 1050164"/>
              <a:gd name="connsiteY11" fmla="*/ 735582 h 735582"/>
              <a:gd name="connsiteX12" fmla="*/ 124 w 1050164"/>
              <a:gd name="connsiteY12" fmla="*/ 163871 h 735582"/>
              <a:gd name="connsiteX13" fmla="*/ 69547 w 1050164"/>
              <a:gd name="connsiteY13" fmla="*/ 181489 h 735582"/>
              <a:gd name="connsiteX14" fmla="*/ 171166 w 1050164"/>
              <a:gd name="connsiteY14" fmla="*/ 108401 h 735582"/>
              <a:gd name="connsiteX15" fmla="*/ 270096 w 1050164"/>
              <a:gd name="connsiteY15" fmla="*/ 19869 h 735582"/>
              <a:gd name="connsiteX16" fmla="*/ 376937 w 1050164"/>
              <a:gd name="connsiteY16" fmla="*/ 33512 h 735582"/>
              <a:gd name="connsiteX17" fmla="*/ 422333 w 1050164"/>
              <a:gd name="connsiteY17" fmla="*/ 101390 h 735582"/>
              <a:gd name="connsiteX0" fmla="*/ 422333 w 1050164"/>
              <a:gd name="connsiteY0" fmla="*/ 92824 h 727016"/>
              <a:gd name="connsiteX1" fmla="*/ 428314 w 1050164"/>
              <a:gd name="connsiteY1" fmla="*/ 215492 h 727016"/>
              <a:gd name="connsiteX2" fmla="*/ 577281 w 1050164"/>
              <a:gd name="connsiteY2" fmla="*/ 258440 h 727016"/>
              <a:gd name="connsiteX3" fmla="*/ 659617 w 1050164"/>
              <a:gd name="connsiteY3" fmla="*/ 226208 h 727016"/>
              <a:gd name="connsiteX4" fmla="*/ 698824 w 1050164"/>
              <a:gd name="connsiteY4" fmla="*/ 164432 h 727016"/>
              <a:gd name="connsiteX5" fmla="*/ 687855 w 1050164"/>
              <a:gd name="connsiteY5" fmla="*/ 32686 h 727016"/>
              <a:gd name="connsiteX6" fmla="*/ 747834 w 1050164"/>
              <a:gd name="connsiteY6" fmla="*/ 8649 h 727016"/>
              <a:gd name="connsiteX7" fmla="*/ 1049462 w 1050164"/>
              <a:gd name="connsiteY7" fmla="*/ 125614 h 727016"/>
              <a:gd name="connsiteX8" fmla="*/ 1049950 w 1050164"/>
              <a:gd name="connsiteY8" fmla="*/ 422216 h 727016"/>
              <a:gd name="connsiteX9" fmla="*/ 1050163 w 1050164"/>
              <a:gd name="connsiteY9" fmla="*/ 422216 h 727016"/>
              <a:gd name="connsiteX10" fmla="*/ 1050163 w 1050164"/>
              <a:gd name="connsiteY10" fmla="*/ 727016 h 727016"/>
              <a:gd name="connsiteX11" fmla="*/ 0 w 1050164"/>
              <a:gd name="connsiteY11" fmla="*/ 727016 h 727016"/>
              <a:gd name="connsiteX12" fmla="*/ 124 w 1050164"/>
              <a:gd name="connsiteY12" fmla="*/ 155305 h 727016"/>
              <a:gd name="connsiteX13" fmla="*/ 69547 w 1050164"/>
              <a:gd name="connsiteY13" fmla="*/ 172923 h 727016"/>
              <a:gd name="connsiteX14" fmla="*/ 171166 w 1050164"/>
              <a:gd name="connsiteY14" fmla="*/ 99835 h 727016"/>
              <a:gd name="connsiteX15" fmla="*/ 270096 w 1050164"/>
              <a:gd name="connsiteY15" fmla="*/ 11303 h 727016"/>
              <a:gd name="connsiteX16" fmla="*/ 376937 w 1050164"/>
              <a:gd name="connsiteY16" fmla="*/ 24946 h 727016"/>
              <a:gd name="connsiteX17" fmla="*/ 422333 w 1050164"/>
              <a:gd name="connsiteY17" fmla="*/ 92824 h 727016"/>
              <a:gd name="connsiteX0" fmla="*/ 422333 w 1050164"/>
              <a:gd name="connsiteY0" fmla="*/ 92824 h 727016"/>
              <a:gd name="connsiteX1" fmla="*/ 428314 w 1050164"/>
              <a:gd name="connsiteY1" fmla="*/ 215492 h 727016"/>
              <a:gd name="connsiteX2" fmla="*/ 577281 w 1050164"/>
              <a:gd name="connsiteY2" fmla="*/ 258440 h 727016"/>
              <a:gd name="connsiteX3" fmla="*/ 659617 w 1050164"/>
              <a:gd name="connsiteY3" fmla="*/ 226208 h 727016"/>
              <a:gd name="connsiteX4" fmla="*/ 698824 w 1050164"/>
              <a:gd name="connsiteY4" fmla="*/ 164432 h 727016"/>
              <a:gd name="connsiteX5" fmla="*/ 687855 w 1050164"/>
              <a:gd name="connsiteY5" fmla="*/ 32686 h 727016"/>
              <a:gd name="connsiteX6" fmla="*/ 865457 w 1050164"/>
              <a:gd name="connsiteY6" fmla="*/ 38194 h 727016"/>
              <a:gd name="connsiteX7" fmla="*/ 1049462 w 1050164"/>
              <a:gd name="connsiteY7" fmla="*/ 125614 h 727016"/>
              <a:gd name="connsiteX8" fmla="*/ 1049950 w 1050164"/>
              <a:gd name="connsiteY8" fmla="*/ 422216 h 727016"/>
              <a:gd name="connsiteX9" fmla="*/ 1050163 w 1050164"/>
              <a:gd name="connsiteY9" fmla="*/ 422216 h 727016"/>
              <a:gd name="connsiteX10" fmla="*/ 1050163 w 1050164"/>
              <a:gd name="connsiteY10" fmla="*/ 727016 h 727016"/>
              <a:gd name="connsiteX11" fmla="*/ 0 w 1050164"/>
              <a:gd name="connsiteY11" fmla="*/ 727016 h 727016"/>
              <a:gd name="connsiteX12" fmla="*/ 124 w 1050164"/>
              <a:gd name="connsiteY12" fmla="*/ 155305 h 727016"/>
              <a:gd name="connsiteX13" fmla="*/ 69547 w 1050164"/>
              <a:gd name="connsiteY13" fmla="*/ 172923 h 727016"/>
              <a:gd name="connsiteX14" fmla="*/ 171166 w 1050164"/>
              <a:gd name="connsiteY14" fmla="*/ 99835 h 727016"/>
              <a:gd name="connsiteX15" fmla="*/ 270096 w 1050164"/>
              <a:gd name="connsiteY15" fmla="*/ 11303 h 727016"/>
              <a:gd name="connsiteX16" fmla="*/ 376937 w 1050164"/>
              <a:gd name="connsiteY16" fmla="*/ 24946 h 727016"/>
              <a:gd name="connsiteX17" fmla="*/ 422333 w 1050164"/>
              <a:gd name="connsiteY17" fmla="*/ 92824 h 727016"/>
              <a:gd name="connsiteX0" fmla="*/ 422333 w 1050164"/>
              <a:gd name="connsiteY0" fmla="*/ 92824 h 727016"/>
              <a:gd name="connsiteX1" fmla="*/ 428314 w 1050164"/>
              <a:gd name="connsiteY1" fmla="*/ 215492 h 727016"/>
              <a:gd name="connsiteX2" fmla="*/ 577281 w 1050164"/>
              <a:gd name="connsiteY2" fmla="*/ 258440 h 727016"/>
              <a:gd name="connsiteX3" fmla="*/ 659617 w 1050164"/>
              <a:gd name="connsiteY3" fmla="*/ 226208 h 727016"/>
              <a:gd name="connsiteX4" fmla="*/ 698824 w 1050164"/>
              <a:gd name="connsiteY4" fmla="*/ 164432 h 727016"/>
              <a:gd name="connsiteX5" fmla="*/ 687855 w 1050164"/>
              <a:gd name="connsiteY5" fmla="*/ 32686 h 727016"/>
              <a:gd name="connsiteX6" fmla="*/ 865457 w 1050164"/>
              <a:gd name="connsiteY6" fmla="*/ 38194 h 727016"/>
              <a:gd name="connsiteX7" fmla="*/ 1049462 w 1050164"/>
              <a:gd name="connsiteY7" fmla="*/ 125614 h 727016"/>
              <a:gd name="connsiteX8" fmla="*/ 1049950 w 1050164"/>
              <a:gd name="connsiteY8" fmla="*/ 422216 h 727016"/>
              <a:gd name="connsiteX9" fmla="*/ 1050163 w 1050164"/>
              <a:gd name="connsiteY9" fmla="*/ 422216 h 727016"/>
              <a:gd name="connsiteX10" fmla="*/ 1050163 w 1050164"/>
              <a:gd name="connsiteY10" fmla="*/ 727016 h 727016"/>
              <a:gd name="connsiteX11" fmla="*/ 0 w 1050164"/>
              <a:gd name="connsiteY11" fmla="*/ 727016 h 727016"/>
              <a:gd name="connsiteX12" fmla="*/ 124 w 1050164"/>
              <a:gd name="connsiteY12" fmla="*/ 155305 h 727016"/>
              <a:gd name="connsiteX13" fmla="*/ 69547 w 1050164"/>
              <a:gd name="connsiteY13" fmla="*/ 172923 h 727016"/>
              <a:gd name="connsiteX14" fmla="*/ 171166 w 1050164"/>
              <a:gd name="connsiteY14" fmla="*/ 99835 h 727016"/>
              <a:gd name="connsiteX15" fmla="*/ 270096 w 1050164"/>
              <a:gd name="connsiteY15" fmla="*/ 11303 h 727016"/>
              <a:gd name="connsiteX16" fmla="*/ 376937 w 1050164"/>
              <a:gd name="connsiteY16" fmla="*/ 24946 h 727016"/>
              <a:gd name="connsiteX17" fmla="*/ 422333 w 1050164"/>
              <a:gd name="connsiteY17" fmla="*/ 92824 h 727016"/>
              <a:gd name="connsiteX0" fmla="*/ 422333 w 1050164"/>
              <a:gd name="connsiteY0" fmla="*/ 92824 h 727016"/>
              <a:gd name="connsiteX1" fmla="*/ 428314 w 1050164"/>
              <a:gd name="connsiteY1" fmla="*/ 215492 h 727016"/>
              <a:gd name="connsiteX2" fmla="*/ 577281 w 1050164"/>
              <a:gd name="connsiteY2" fmla="*/ 258440 h 727016"/>
              <a:gd name="connsiteX3" fmla="*/ 659617 w 1050164"/>
              <a:gd name="connsiteY3" fmla="*/ 226208 h 727016"/>
              <a:gd name="connsiteX4" fmla="*/ 698824 w 1050164"/>
              <a:gd name="connsiteY4" fmla="*/ 164432 h 727016"/>
              <a:gd name="connsiteX5" fmla="*/ 687855 w 1050164"/>
              <a:gd name="connsiteY5" fmla="*/ 32686 h 727016"/>
              <a:gd name="connsiteX6" fmla="*/ 865457 w 1050164"/>
              <a:gd name="connsiteY6" fmla="*/ 38194 h 727016"/>
              <a:gd name="connsiteX7" fmla="*/ 1049462 w 1050164"/>
              <a:gd name="connsiteY7" fmla="*/ 125614 h 727016"/>
              <a:gd name="connsiteX8" fmla="*/ 1049950 w 1050164"/>
              <a:gd name="connsiteY8" fmla="*/ 422216 h 727016"/>
              <a:gd name="connsiteX9" fmla="*/ 1050163 w 1050164"/>
              <a:gd name="connsiteY9" fmla="*/ 422216 h 727016"/>
              <a:gd name="connsiteX10" fmla="*/ 1050163 w 1050164"/>
              <a:gd name="connsiteY10" fmla="*/ 727016 h 727016"/>
              <a:gd name="connsiteX11" fmla="*/ 0 w 1050164"/>
              <a:gd name="connsiteY11" fmla="*/ 727016 h 727016"/>
              <a:gd name="connsiteX12" fmla="*/ 124 w 1050164"/>
              <a:gd name="connsiteY12" fmla="*/ 155305 h 727016"/>
              <a:gd name="connsiteX13" fmla="*/ 69547 w 1050164"/>
              <a:gd name="connsiteY13" fmla="*/ 172923 h 727016"/>
              <a:gd name="connsiteX14" fmla="*/ 171166 w 1050164"/>
              <a:gd name="connsiteY14" fmla="*/ 99835 h 727016"/>
              <a:gd name="connsiteX15" fmla="*/ 270096 w 1050164"/>
              <a:gd name="connsiteY15" fmla="*/ 11303 h 727016"/>
              <a:gd name="connsiteX16" fmla="*/ 376937 w 1050164"/>
              <a:gd name="connsiteY16" fmla="*/ 24946 h 727016"/>
              <a:gd name="connsiteX17" fmla="*/ 422333 w 1050164"/>
              <a:gd name="connsiteY17" fmla="*/ 92824 h 727016"/>
              <a:gd name="connsiteX0" fmla="*/ 422333 w 1050164"/>
              <a:gd name="connsiteY0" fmla="*/ 92824 h 727016"/>
              <a:gd name="connsiteX1" fmla="*/ 428314 w 1050164"/>
              <a:gd name="connsiteY1" fmla="*/ 215492 h 727016"/>
              <a:gd name="connsiteX2" fmla="*/ 577281 w 1050164"/>
              <a:gd name="connsiteY2" fmla="*/ 258440 h 727016"/>
              <a:gd name="connsiteX3" fmla="*/ 659617 w 1050164"/>
              <a:gd name="connsiteY3" fmla="*/ 226208 h 727016"/>
              <a:gd name="connsiteX4" fmla="*/ 698824 w 1050164"/>
              <a:gd name="connsiteY4" fmla="*/ 164432 h 727016"/>
              <a:gd name="connsiteX5" fmla="*/ 687855 w 1050164"/>
              <a:gd name="connsiteY5" fmla="*/ 32686 h 727016"/>
              <a:gd name="connsiteX6" fmla="*/ 865457 w 1050164"/>
              <a:gd name="connsiteY6" fmla="*/ 38194 h 727016"/>
              <a:gd name="connsiteX7" fmla="*/ 1049462 w 1050164"/>
              <a:gd name="connsiteY7" fmla="*/ 125614 h 727016"/>
              <a:gd name="connsiteX8" fmla="*/ 1049950 w 1050164"/>
              <a:gd name="connsiteY8" fmla="*/ 422216 h 727016"/>
              <a:gd name="connsiteX9" fmla="*/ 1050163 w 1050164"/>
              <a:gd name="connsiteY9" fmla="*/ 422216 h 727016"/>
              <a:gd name="connsiteX10" fmla="*/ 1050163 w 1050164"/>
              <a:gd name="connsiteY10" fmla="*/ 727016 h 727016"/>
              <a:gd name="connsiteX11" fmla="*/ 0 w 1050164"/>
              <a:gd name="connsiteY11" fmla="*/ 727016 h 727016"/>
              <a:gd name="connsiteX12" fmla="*/ 124 w 1050164"/>
              <a:gd name="connsiteY12" fmla="*/ 155305 h 727016"/>
              <a:gd name="connsiteX13" fmla="*/ 69547 w 1050164"/>
              <a:gd name="connsiteY13" fmla="*/ 172923 h 727016"/>
              <a:gd name="connsiteX14" fmla="*/ 171166 w 1050164"/>
              <a:gd name="connsiteY14" fmla="*/ 99835 h 727016"/>
              <a:gd name="connsiteX15" fmla="*/ 270096 w 1050164"/>
              <a:gd name="connsiteY15" fmla="*/ 11303 h 727016"/>
              <a:gd name="connsiteX16" fmla="*/ 376937 w 1050164"/>
              <a:gd name="connsiteY16" fmla="*/ 24946 h 727016"/>
              <a:gd name="connsiteX17" fmla="*/ 422333 w 1050164"/>
              <a:gd name="connsiteY17" fmla="*/ 92824 h 727016"/>
              <a:gd name="connsiteX0" fmla="*/ 422333 w 1050163"/>
              <a:gd name="connsiteY0" fmla="*/ 92824 h 727016"/>
              <a:gd name="connsiteX1" fmla="*/ 428314 w 1050163"/>
              <a:gd name="connsiteY1" fmla="*/ 215492 h 727016"/>
              <a:gd name="connsiteX2" fmla="*/ 577281 w 1050163"/>
              <a:gd name="connsiteY2" fmla="*/ 258440 h 727016"/>
              <a:gd name="connsiteX3" fmla="*/ 659617 w 1050163"/>
              <a:gd name="connsiteY3" fmla="*/ 226208 h 727016"/>
              <a:gd name="connsiteX4" fmla="*/ 698824 w 1050163"/>
              <a:gd name="connsiteY4" fmla="*/ 164432 h 727016"/>
              <a:gd name="connsiteX5" fmla="*/ 687855 w 1050163"/>
              <a:gd name="connsiteY5" fmla="*/ 32686 h 727016"/>
              <a:gd name="connsiteX6" fmla="*/ 865457 w 1050163"/>
              <a:gd name="connsiteY6" fmla="*/ 38194 h 727016"/>
              <a:gd name="connsiteX7" fmla="*/ 1043581 w 1050163"/>
              <a:gd name="connsiteY7" fmla="*/ 139044 h 727016"/>
              <a:gd name="connsiteX8" fmla="*/ 1049950 w 1050163"/>
              <a:gd name="connsiteY8" fmla="*/ 422216 h 727016"/>
              <a:gd name="connsiteX9" fmla="*/ 1050163 w 1050163"/>
              <a:gd name="connsiteY9" fmla="*/ 422216 h 727016"/>
              <a:gd name="connsiteX10" fmla="*/ 1050163 w 1050163"/>
              <a:gd name="connsiteY10" fmla="*/ 727016 h 727016"/>
              <a:gd name="connsiteX11" fmla="*/ 0 w 1050163"/>
              <a:gd name="connsiteY11" fmla="*/ 727016 h 727016"/>
              <a:gd name="connsiteX12" fmla="*/ 124 w 1050163"/>
              <a:gd name="connsiteY12" fmla="*/ 155305 h 727016"/>
              <a:gd name="connsiteX13" fmla="*/ 69547 w 1050163"/>
              <a:gd name="connsiteY13" fmla="*/ 172923 h 727016"/>
              <a:gd name="connsiteX14" fmla="*/ 171166 w 1050163"/>
              <a:gd name="connsiteY14" fmla="*/ 99835 h 727016"/>
              <a:gd name="connsiteX15" fmla="*/ 270096 w 1050163"/>
              <a:gd name="connsiteY15" fmla="*/ 11303 h 727016"/>
              <a:gd name="connsiteX16" fmla="*/ 376937 w 1050163"/>
              <a:gd name="connsiteY16" fmla="*/ 24946 h 727016"/>
              <a:gd name="connsiteX17" fmla="*/ 422333 w 1050163"/>
              <a:gd name="connsiteY17" fmla="*/ 92824 h 727016"/>
              <a:gd name="connsiteX0" fmla="*/ 422333 w 1050163"/>
              <a:gd name="connsiteY0" fmla="*/ 92824 h 727016"/>
              <a:gd name="connsiteX1" fmla="*/ 428314 w 1050163"/>
              <a:gd name="connsiteY1" fmla="*/ 215492 h 727016"/>
              <a:gd name="connsiteX2" fmla="*/ 577281 w 1050163"/>
              <a:gd name="connsiteY2" fmla="*/ 258440 h 727016"/>
              <a:gd name="connsiteX3" fmla="*/ 659617 w 1050163"/>
              <a:gd name="connsiteY3" fmla="*/ 226208 h 727016"/>
              <a:gd name="connsiteX4" fmla="*/ 698824 w 1050163"/>
              <a:gd name="connsiteY4" fmla="*/ 164432 h 727016"/>
              <a:gd name="connsiteX5" fmla="*/ 687855 w 1050163"/>
              <a:gd name="connsiteY5" fmla="*/ 32686 h 727016"/>
              <a:gd name="connsiteX6" fmla="*/ 865457 w 1050163"/>
              <a:gd name="connsiteY6" fmla="*/ 38194 h 727016"/>
              <a:gd name="connsiteX7" fmla="*/ 1043581 w 1050163"/>
              <a:gd name="connsiteY7" fmla="*/ 139044 h 727016"/>
              <a:gd name="connsiteX8" fmla="*/ 1049950 w 1050163"/>
              <a:gd name="connsiteY8" fmla="*/ 422216 h 727016"/>
              <a:gd name="connsiteX9" fmla="*/ 1050163 w 1050163"/>
              <a:gd name="connsiteY9" fmla="*/ 422216 h 727016"/>
              <a:gd name="connsiteX10" fmla="*/ 1046242 w 1050163"/>
              <a:gd name="connsiteY10" fmla="*/ 721644 h 727016"/>
              <a:gd name="connsiteX11" fmla="*/ 0 w 1050163"/>
              <a:gd name="connsiteY11" fmla="*/ 727016 h 727016"/>
              <a:gd name="connsiteX12" fmla="*/ 124 w 1050163"/>
              <a:gd name="connsiteY12" fmla="*/ 155305 h 727016"/>
              <a:gd name="connsiteX13" fmla="*/ 69547 w 1050163"/>
              <a:gd name="connsiteY13" fmla="*/ 172923 h 727016"/>
              <a:gd name="connsiteX14" fmla="*/ 171166 w 1050163"/>
              <a:gd name="connsiteY14" fmla="*/ 99835 h 727016"/>
              <a:gd name="connsiteX15" fmla="*/ 270096 w 1050163"/>
              <a:gd name="connsiteY15" fmla="*/ 11303 h 727016"/>
              <a:gd name="connsiteX16" fmla="*/ 376937 w 1050163"/>
              <a:gd name="connsiteY16" fmla="*/ 24946 h 727016"/>
              <a:gd name="connsiteX17" fmla="*/ 422333 w 1050163"/>
              <a:gd name="connsiteY17" fmla="*/ 92824 h 727016"/>
              <a:gd name="connsiteX0" fmla="*/ 422333 w 1049975"/>
              <a:gd name="connsiteY0" fmla="*/ 92824 h 727016"/>
              <a:gd name="connsiteX1" fmla="*/ 428314 w 1049975"/>
              <a:gd name="connsiteY1" fmla="*/ 215492 h 727016"/>
              <a:gd name="connsiteX2" fmla="*/ 577281 w 1049975"/>
              <a:gd name="connsiteY2" fmla="*/ 258440 h 727016"/>
              <a:gd name="connsiteX3" fmla="*/ 659617 w 1049975"/>
              <a:gd name="connsiteY3" fmla="*/ 226208 h 727016"/>
              <a:gd name="connsiteX4" fmla="*/ 698824 w 1049975"/>
              <a:gd name="connsiteY4" fmla="*/ 164432 h 727016"/>
              <a:gd name="connsiteX5" fmla="*/ 687855 w 1049975"/>
              <a:gd name="connsiteY5" fmla="*/ 32686 h 727016"/>
              <a:gd name="connsiteX6" fmla="*/ 865457 w 1049975"/>
              <a:gd name="connsiteY6" fmla="*/ 38194 h 727016"/>
              <a:gd name="connsiteX7" fmla="*/ 1043581 w 1049975"/>
              <a:gd name="connsiteY7" fmla="*/ 139044 h 727016"/>
              <a:gd name="connsiteX8" fmla="*/ 1049950 w 1049975"/>
              <a:gd name="connsiteY8" fmla="*/ 422216 h 727016"/>
              <a:gd name="connsiteX9" fmla="*/ 1044282 w 1049975"/>
              <a:gd name="connsiteY9" fmla="*/ 435645 h 727016"/>
              <a:gd name="connsiteX10" fmla="*/ 1046242 w 1049975"/>
              <a:gd name="connsiteY10" fmla="*/ 721644 h 727016"/>
              <a:gd name="connsiteX11" fmla="*/ 0 w 1049975"/>
              <a:gd name="connsiteY11" fmla="*/ 727016 h 727016"/>
              <a:gd name="connsiteX12" fmla="*/ 124 w 1049975"/>
              <a:gd name="connsiteY12" fmla="*/ 155305 h 727016"/>
              <a:gd name="connsiteX13" fmla="*/ 69547 w 1049975"/>
              <a:gd name="connsiteY13" fmla="*/ 172923 h 727016"/>
              <a:gd name="connsiteX14" fmla="*/ 171166 w 1049975"/>
              <a:gd name="connsiteY14" fmla="*/ 99835 h 727016"/>
              <a:gd name="connsiteX15" fmla="*/ 270096 w 1049975"/>
              <a:gd name="connsiteY15" fmla="*/ 11303 h 727016"/>
              <a:gd name="connsiteX16" fmla="*/ 376937 w 1049975"/>
              <a:gd name="connsiteY16" fmla="*/ 24946 h 727016"/>
              <a:gd name="connsiteX17" fmla="*/ 422333 w 1049975"/>
              <a:gd name="connsiteY17" fmla="*/ 92824 h 727016"/>
              <a:gd name="connsiteX0" fmla="*/ 422333 w 1049975"/>
              <a:gd name="connsiteY0" fmla="*/ 92824 h 727016"/>
              <a:gd name="connsiteX1" fmla="*/ 428314 w 1049975"/>
              <a:gd name="connsiteY1" fmla="*/ 215492 h 727016"/>
              <a:gd name="connsiteX2" fmla="*/ 577281 w 1049975"/>
              <a:gd name="connsiteY2" fmla="*/ 258440 h 727016"/>
              <a:gd name="connsiteX3" fmla="*/ 659617 w 1049975"/>
              <a:gd name="connsiteY3" fmla="*/ 226208 h 727016"/>
              <a:gd name="connsiteX4" fmla="*/ 698824 w 1049975"/>
              <a:gd name="connsiteY4" fmla="*/ 164432 h 727016"/>
              <a:gd name="connsiteX5" fmla="*/ 687855 w 1049975"/>
              <a:gd name="connsiteY5" fmla="*/ 32686 h 727016"/>
              <a:gd name="connsiteX6" fmla="*/ 865457 w 1049975"/>
              <a:gd name="connsiteY6" fmla="*/ 38194 h 727016"/>
              <a:gd name="connsiteX7" fmla="*/ 1043581 w 1049975"/>
              <a:gd name="connsiteY7" fmla="*/ 139044 h 727016"/>
              <a:gd name="connsiteX8" fmla="*/ 1049950 w 1049975"/>
              <a:gd name="connsiteY8" fmla="*/ 422216 h 727016"/>
              <a:gd name="connsiteX9" fmla="*/ 1044282 w 1049975"/>
              <a:gd name="connsiteY9" fmla="*/ 435645 h 727016"/>
              <a:gd name="connsiteX10" fmla="*/ 1046242 w 1049975"/>
              <a:gd name="connsiteY10" fmla="*/ 721644 h 727016"/>
              <a:gd name="connsiteX11" fmla="*/ 0 w 1049975"/>
              <a:gd name="connsiteY11" fmla="*/ 727016 h 727016"/>
              <a:gd name="connsiteX12" fmla="*/ 124 w 1049975"/>
              <a:gd name="connsiteY12" fmla="*/ 155305 h 727016"/>
              <a:gd name="connsiteX13" fmla="*/ 69547 w 1049975"/>
              <a:gd name="connsiteY13" fmla="*/ 172923 h 727016"/>
              <a:gd name="connsiteX14" fmla="*/ 171166 w 1049975"/>
              <a:gd name="connsiteY14" fmla="*/ 99835 h 727016"/>
              <a:gd name="connsiteX15" fmla="*/ 270096 w 1049975"/>
              <a:gd name="connsiteY15" fmla="*/ 11303 h 727016"/>
              <a:gd name="connsiteX16" fmla="*/ 376937 w 1049975"/>
              <a:gd name="connsiteY16" fmla="*/ 24946 h 727016"/>
              <a:gd name="connsiteX17" fmla="*/ 422333 w 1049975"/>
              <a:gd name="connsiteY17" fmla="*/ 92824 h 727016"/>
              <a:gd name="connsiteX0" fmla="*/ 422333 w 1049975"/>
              <a:gd name="connsiteY0" fmla="*/ 92824 h 727016"/>
              <a:gd name="connsiteX1" fmla="*/ 428314 w 1049975"/>
              <a:gd name="connsiteY1" fmla="*/ 215492 h 727016"/>
              <a:gd name="connsiteX2" fmla="*/ 577281 w 1049975"/>
              <a:gd name="connsiteY2" fmla="*/ 258440 h 727016"/>
              <a:gd name="connsiteX3" fmla="*/ 659617 w 1049975"/>
              <a:gd name="connsiteY3" fmla="*/ 226208 h 727016"/>
              <a:gd name="connsiteX4" fmla="*/ 698824 w 1049975"/>
              <a:gd name="connsiteY4" fmla="*/ 164432 h 727016"/>
              <a:gd name="connsiteX5" fmla="*/ 687855 w 1049975"/>
              <a:gd name="connsiteY5" fmla="*/ 32686 h 727016"/>
              <a:gd name="connsiteX6" fmla="*/ 865457 w 1049975"/>
              <a:gd name="connsiteY6" fmla="*/ 38194 h 727016"/>
              <a:gd name="connsiteX7" fmla="*/ 1043581 w 1049975"/>
              <a:gd name="connsiteY7" fmla="*/ 139044 h 727016"/>
              <a:gd name="connsiteX8" fmla="*/ 1049950 w 1049975"/>
              <a:gd name="connsiteY8" fmla="*/ 422216 h 727016"/>
              <a:gd name="connsiteX9" fmla="*/ 1046242 w 1049975"/>
              <a:gd name="connsiteY9" fmla="*/ 721644 h 727016"/>
              <a:gd name="connsiteX10" fmla="*/ 0 w 1049975"/>
              <a:gd name="connsiteY10" fmla="*/ 727016 h 727016"/>
              <a:gd name="connsiteX11" fmla="*/ 124 w 1049975"/>
              <a:gd name="connsiteY11" fmla="*/ 155305 h 727016"/>
              <a:gd name="connsiteX12" fmla="*/ 69547 w 1049975"/>
              <a:gd name="connsiteY12" fmla="*/ 172923 h 727016"/>
              <a:gd name="connsiteX13" fmla="*/ 171166 w 1049975"/>
              <a:gd name="connsiteY13" fmla="*/ 99835 h 727016"/>
              <a:gd name="connsiteX14" fmla="*/ 270096 w 1049975"/>
              <a:gd name="connsiteY14" fmla="*/ 11303 h 727016"/>
              <a:gd name="connsiteX15" fmla="*/ 376937 w 1049975"/>
              <a:gd name="connsiteY15" fmla="*/ 24946 h 727016"/>
              <a:gd name="connsiteX16" fmla="*/ 422333 w 1049975"/>
              <a:gd name="connsiteY16" fmla="*/ 92824 h 727016"/>
              <a:gd name="connsiteX0" fmla="*/ 422333 w 1129894"/>
              <a:gd name="connsiteY0" fmla="*/ 92824 h 727016"/>
              <a:gd name="connsiteX1" fmla="*/ 428314 w 1129894"/>
              <a:gd name="connsiteY1" fmla="*/ 215492 h 727016"/>
              <a:gd name="connsiteX2" fmla="*/ 577281 w 1129894"/>
              <a:gd name="connsiteY2" fmla="*/ 258440 h 727016"/>
              <a:gd name="connsiteX3" fmla="*/ 659617 w 1129894"/>
              <a:gd name="connsiteY3" fmla="*/ 226208 h 727016"/>
              <a:gd name="connsiteX4" fmla="*/ 698824 w 1129894"/>
              <a:gd name="connsiteY4" fmla="*/ 164432 h 727016"/>
              <a:gd name="connsiteX5" fmla="*/ 687855 w 1129894"/>
              <a:gd name="connsiteY5" fmla="*/ 32686 h 727016"/>
              <a:gd name="connsiteX6" fmla="*/ 865457 w 1129894"/>
              <a:gd name="connsiteY6" fmla="*/ 38194 h 727016"/>
              <a:gd name="connsiteX7" fmla="*/ 1043581 w 1129894"/>
              <a:gd name="connsiteY7" fmla="*/ 139044 h 727016"/>
              <a:gd name="connsiteX8" fmla="*/ 1046242 w 1129894"/>
              <a:gd name="connsiteY8" fmla="*/ 721644 h 727016"/>
              <a:gd name="connsiteX9" fmla="*/ 0 w 1129894"/>
              <a:gd name="connsiteY9" fmla="*/ 727016 h 727016"/>
              <a:gd name="connsiteX10" fmla="*/ 124 w 1129894"/>
              <a:gd name="connsiteY10" fmla="*/ 155305 h 727016"/>
              <a:gd name="connsiteX11" fmla="*/ 69547 w 1129894"/>
              <a:gd name="connsiteY11" fmla="*/ 172923 h 727016"/>
              <a:gd name="connsiteX12" fmla="*/ 171166 w 1129894"/>
              <a:gd name="connsiteY12" fmla="*/ 99835 h 727016"/>
              <a:gd name="connsiteX13" fmla="*/ 270096 w 1129894"/>
              <a:gd name="connsiteY13" fmla="*/ 11303 h 727016"/>
              <a:gd name="connsiteX14" fmla="*/ 376937 w 1129894"/>
              <a:gd name="connsiteY14" fmla="*/ 24946 h 727016"/>
              <a:gd name="connsiteX15" fmla="*/ 422333 w 1129894"/>
              <a:gd name="connsiteY15" fmla="*/ 92824 h 727016"/>
              <a:gd name="connsiteX0" fmla="*/ 422333 w 1056672"/>
              <a:gd name="connsiteY0" fmla="*/ 92824 h 727016"/>
              <a:gd name="connsiteX1" fmla="*/ 428314 w 1056672"/>
              <a:gd name="connsiteY1" fmla="*/ 215492 h 727016"/>
              <a:gd name="connsiteX2" fmla="*/ 577281 w 1056672"/>
              <a:gd name="connsiteY2" fmla="*/ 258440 h 727016"/>
              <a:gd name="connsiteX3" fmla="*/ 659617 w 1056672"/>
              <a:gd name="connsiteY3" fmla="*/ 226208 h 727016"/>
              <a:gd name="connsiteX4" fmla="*/ 698824 w 1056672"/>
              <a:gd name="connsiteY4" fmla="*/ 164432 h 727016"/>
              <a:gd name="connsiteX5" fmla="*/ 687855 w 1056672"/>
              <a:gd name="connsiteY5" fmla="*/ 32686 h 727016"/>
              <a:gd name="connsiteX6" fmla="*/ 865457 w 1056672"/>
              <a:gd name="connsiteY6" fmla="*/ 38194 h 727016"/>
              <a:gd name="connsiteX7" fmla="*/ 1043581 w 1056672"/>
              <a:gd name="connsiteY7" fmla="*/ 139044 h 727016"/>
              <a:gd name="connsiteX8" fmla="*/ 1046242 w 1056672"/>
              <a:gd name="connsiteY8" fmla="*/ 721644 h 727016"/>
              <a:gd name="connsiteX9" fmla="*/ 0 w 1056672"/>
              <a:gd name="connsiteY9" fmla="*/ 727016 h 727016"/>
              <a:gd name="connsiteX10" fmla="*/ 124 w 1056672"/>
              <a:gd name="connsiteY10" fmla="*/ 155305 h 727016"/>
              <a:gd name="connsiteX11" fmla="*/ 69547 w 1056672"/>
              <a:gd name="connsiteY11" fmla="*/ 172923 h 727016"/>
              <a:gd name="connsiteX12" fmla="*/ 171166 w 1056672"/>
              <a:gd name="connsiteY12" fmla="*/ 99835 h 727016"/>
              <a:gd name="connsiteX13" fmla="*/ 270096 w 1056672"/>
              <a:gd name="connsiteY13" fmla="*/ 11303 h 727016"/>
              <a:gd name="connsiteX14" fmla="*/ 376937 w 1056672"/>
              <a:gd name="connsiteY14" fmla="*/ 24946 h 727016"/>
              <a:gd name="connsiteX15" fmla="*/ 422333 w 1056672"/>
              <a:gd name="connsiteY15" fmla="*/ 92824 h 727016"/>
              <a:gd name="connsiteX0" fmla="*/ 422333 w 1046242"/>
              <a:gd name="connsiteY0" fmla="*/ 92824 h 727016"/>
              <a:gd name="connsiteX1" fmla="*/ 428314 w 1046242"/>
              <a:gd name="connsiteY1" fmla="*/ 215492 h 727016"/>
              <a:gd name="connsiteX2" fmla="*/ 577281 w 1046242"/>
              <a:gd name="connsiteY2" fmla="*/ 258440 h 727016"/>
              <a:gd name="connsiteX3" fmla="*/ 659617 w 1046242"/>
              <a:gd name="connsiteY3" fmla="*/ 226208 h 727016"/>
              <a:gd name="connsiteX4" fmla="*/ 698824 w 1046242"/>
              <a:gd name="connsiteY4" fmla="*/ 164432 h 727016"/>
              <a:gd name="connsiteX5" fmla="*/ 687855 w 1046242"/>
              <a:gd name="connsiteY5" fmla="*/ 32686 h 727016"/>
              <a:gd name="connsiteX6" fmla="*/ 865457 w 1046242"/>
              <a:gd name="connsiteY6" fmla="*/ 38194 h 727016"/>
              <a:gd name="connsiteX7" fmla="*/ 1043581 w 1046242"/>
              <a:gd name="connsiteY7" fmla="*/ 139044 h 727016"/>
              <a:gd name="connsiteX8" fmla="*/ 1046242 w 1046242"/>
              <a:gd name="connsiteY8" fmla="*/ 721644 h 727016"/>
              <a:gd name="connsiteX9" fmla="*/ 0 w 1046242"/>
              <a:gd name="connsiteY9" fmla="*/ 727016 h 727016"/>
              <a:gd name="connsiteX10" fmla="*/ 124 w 1046242"/>
              <a:gd name="connsiteY10" fmla="*/ 155305 h 727016"/>
              <a:gd name="connsiteX11" fmla="*/ 69547 w 1046242"/>
              <a:gd name="connsiteY11" fmla="*/ 172923 h 727016"/>
              <a:gd name="connsiteX12" fmla="*/ 171166 w 1046242"/>
              <a:gd name="connsiteY12" fmla="*/ 99835 h 727016"/>
              <a:gd name="connsiteX13" fmla="*/ 270096 w 1046242"/>
              <a:gd name="connsiteY13" fmla="*/ 11303 h 727016"/>
              <a:gd name="connsiteX14" fmla="*/ 376937 w 1046242"/>
              <a:gd name="connsiteY14" fmla="*/ 24946 h 727016"/>
              <a:gd name="connsiteX15" fmla="*/ 422333 w 1046242"/>
              <a:gd name="connsiteY15" fmla="*/ 92824 h 727016"/>
              <a:gd name="connsiteX0" fmla="*/ 422333 w 1046242"/>
              <a:gd name="connsiteY0" fmla="*/ 92824 h 727016"/>
              <a:gd name="connsiteX1" fmla="*/ 428314 w 1046242"/>
              <a:gd name="connsiteY1" fmla="*/ 215492 h 727016"/>
              <a:gd name="connsiteX2" fmla="*/ 577281 w 1046242"/>
              <a:gd name="connsiteY2" fmla="*/ 258440 h 727016"/>
              <a:gd name="connsiteX3" fmla="*/ 659617 w 1046242"/>
              <a:gd name="connsiteY3" fmla="*/ 226208 h 727016"/>
              <a:gd name="connsiteX4" fmla="*/ 698824 w 1046242"/>
              <a:gd name="connsiteY4" fmla="*/ 164432 h 727016"/>
              <a:gd name="connsiteX5" fmla="*/ 687855 w 1046242"/>
              <a:gd name="connsiteY5" fmla="*/ 32686 h 727016"/>
              <a:gd name="connsiteX6" fmla="*/ 865457 w 1046242"/>
              <a:gd name="connsiteY6" fmla="*/ 38194 h 727016"/>
              <a:gd name="connsiteX7" fmla="*/ 1043581 w 1046242"/>
              <a:gd name="connsiteY7" fmla="*/ 139044 h 727016"/>
              <a:gd name="connsiteX8" fmla="*/ 1046242 w 1046242"/>
              <a:gd name="connsiteY8" fmla="*/ 721644 h 727016"/>
              <a:gd name="connsiteX9" fmla="*/ 0 w 1046242"/>
              <a:gd name="connsiteY9" fmla="*/ 727016 h 727016"/>
              <a:gd name="connsiteX10" fmla="*/ 124 w 1046242"/>
              <a:gd name="connsiteY10" fmla="*/ 155305 h 727016"/>
              <a:gd name="connsiteX11" fmla="*/ 69547 w 1046242"/>
              <a:gd name="connsiteY11" fmla="*/ 172923 h 727016"/>
              <a:gd name="connsiteX12" fmla="*/ 171166 w 1046242"/>
              <a:gd name="connsiteY12" fmla="*/ 99835 h 727016"/>
              <a:gd name="connsiteX13" fmla="*/ 270096 w 1046242"/>
              <a:gd name="connsiteY13" fmla="*/ 11303 h 727016"/>
              <a:gd name="connsiteX14" fmla="*/ 376937 w 1046242"/>
              <a:gd name="connsiteY14" fmla="*/ 24946 h 727016"/>
              <a:gd name="connsiteX15" fmla="*/ 422333 w 1046242"/>
              <a:gd name="connsiteY15" fmla="*/ 92824 h 727016"/>
              <a:gd name="connsiteX0" fmla="*/ 422333 w 1046242"/>
              <a:gd name="connsiteY0" fmla="*/ 92824 h 727016"/>
              <a:gd name="connsiteX1" fmla="*/ 428314 w 1046242"/>
              <a:gd name="connsiteY1" fmla="*/ 215492 h 727016"/>
              <a:gd name="connsiteX2" fmla="*/ 577281 w 1046242"/>
              <a:gd name="connsiteY2" fmla="*/ 258440 h 727016"/>
              <a:gd name="connsiteX3" fmla="*/ 659617 w 1046242"/>
              <a:gd name="connsiteY3" fmla="*/ 226208 h 727016"/>
              <a:gd name="connsiteX4" fmla="*/ 698824 w 1046242"/>
              <a:gd name="connsiteY4" fmla="*/ 164432 h 727016"/>
              <a:gd name="connsiteX5" fmla="*/ 687855 w 1046242"/>
              <a:gd name="connsiteY5" fmla="*/ 32686 h 727016"/>
              <a:gd name="connsiteX6" fmla="*/ 865457 w 1046242"/>
              <a:gd name="connsiteY6" fmla="*/ 38194 h 727016"/>
              <a:gd name="connsiteX7" fmla="*/ 1043581 w 1046242"/>
              <a:gd name="connsiteY7" fmla="*/ 139044 h 727016"/>
              <a:gd name="connsiteX8" fmla="*/ 1046242 w 1046242"/>
              <a:gd name="connsiteY8" fmla="*/ 721644 h 727016"/>
              <a:gd name="connsiteX9" fmla="*/ 0 w 1046242"/>
              <a:gd name="connsiteY9" fmla="*/ 727016 h 727016"/>
              <a:gd name="connsiteX10" fmla="*/ 124 w 1046242"/>
              <a:gd name="connsiteY10" fmla="*/ 155305 h 727016"/>
              <a:gd name="connsiteX11" fmla="*/ 69547 w 1046242"/>
              <a:gd name="connsiteY11" fmla="*/ 172923 h 727016"/>
              <a:gd name="connsiteX12" fmla="*/ 171166 w 1046242"/>
              <a:gd name="connsiteY12" fmla="*/ 99835 h 727016"/>
              <a:gd name="connsiteX13" fmla="*/ 270096 w 1046242"/>
              <a:gd name="connsiteY13" fmla="*/ 11303 h 727016"/>
              <a:gd name="connsiteX14" fmla="*/ 376937 w 1046242"/>
              <a:gd name="connsiteY14" fmla="*/ 24946 h 727016"/>
              <a:gd name="connsiteX15" fmla="*/ 422333 w 1046242"/>
              <a:gd name="connsiteY15" fmla="*/ 92824 h 727016"/>
              <a:gd name="connsiteX0" fmla="*/ 422333 w 1046242"/>
              <a:gd name="connsiteY0" fmla="*/ 92824 h 727016"/>
              <a:gd name="connsiteX1" fmla="*/ 428314 w 1046242"/>
              <a:gd name="connsiteY1" fmla="*/ 215492 h 727016"/>
              <a:gd name="connsiteX2" fmla="*/ 577281 w 1046242"/>
              <a:gd name="connsiteY2" fmla="*/ 258440 h 727016"/>
              <a:gd name="connsiteX3" fmla="*/ 659617 w 1046242"/>
              <a:gd name="connsiteY3" fmla="*/ 226208 h 727016"/>
              <a:gd name="connsiteX4" fmla="*/ 698824 w 1046242"/>
              <a:gd name="connsiteY4" fmla="*/ 164432 h 727016"/>
              <a:gd name="connsiteX5" fmla="*/ 687855 w 1046242"/>
              <a:gd name="connsiteY5" fmla="*/ 32686 h 727016"/>
              <a:gd name="connsiteX6" fmla="*/ 865457 w 1046242"/>
              <a:gd name="connsiteY6" fmla="*/ 38194 h 727016"/>
              <a:gd name="connsiteX7" fmla="*/ 1043581 w 1046242"/>
              <a:gd name="connsiteY7" fmla="*/ 139044 h 727016"/>
              <a:gd name="connsiteX8" fmla="*/ 1046242 w 1046242"/>
              <a:gd name="connsiteY8" fmla="*/ 721644 h 727016"/>
              <a:gd name="connsiteX9" fmla="*/ 0 w 1046242"/>
              <a:gd name="connsiteY9" fmla="*/ 727016 h 727016"/>
              <a:gd name="connsiteX10" fmla="*/ 124 w 1046242"/>
              <a:gd name="connsiteY10" fmla="*/ 155305 h 727016"/>
              <a:gd name="connsiteX11" fmla="*/ 69547 w 1046242"/>
              <a:gd name="connsiteY11" fmla="*/ 172923 h 727016"/>
              <a:gd name="connsiteX12" fmla="*/ 171166 w 1046242"/>
              <a:gd name="connsiteY12" fmla="*/ 99835 h 727016"/>
              <a:gd name="connsiteX13" fmla="*/ 270096 w 1046242"/>
              <a:gd name="connsiteY13" fmla="*/ 11303 h 727016"/>
              <a:gd name="connsiteX14" fmla="*/ 376937 w 1046242"/>
              <a:gd name="connsiteY14" fmla="*/ 24946 h 727016"/>
              <a:gd name="connsiteX15" fmla="*/ 422333 w 1046242"/>
              <a:gd name="connsiteY15" fmla="*/ 92824 h 727016"/>
              <a:gd name="connsiteX0" fmla="*/ 422333 w 1046242"/>
              <a:gd name="connsiteY0" fmla="*/ 92824 h 727016"/>
              <a:gd name="connsiteX1" fmla="*/ 428314 w 1046242"/>
              <a:gd name="connsiteY1" fmla="*/ 215492 h 727016"/>
              <a:gd name="connsiteX2" fmla="*/ 577281 w 1046242"/>
              <a:gd name="connsiteY2" fmla="*/ 258440 h 727016"/>
              <a:gd name="connsiteX3" fmla="*/ 659617 w 1046242"/>
              <a:gd name="connsiteY3" fmla="*/ 226208 h 727016"/>
              <a:gd name="connsiteX4" fmla="*/ 698824 w 1046242"/>
              <a:gd name="connsiteY4" fmla="*/ 164432 h 727016"/>
              <a:gd name="connsiteX5" fmla="*/ 687855 w 1046242"/>
              <a:gd name="connsiteY5" fmla="*/ 32686 h 727016"/>
              <a:gd name="connsiteX6" fmla="*/ 865457 w 1046242"/>
              <a:gd name="connsiteY6" fmla="*/ 38194 h 727016"/>
              <a:gd name="connsiteX7" fmla="*/ 1043581 w 1046242"/>
              <a:gd name="connsiteY7" fmla="*/ 139044 h 727016"/>
              <a:gd name="connsiteX8" fmla="*/ 1046242 w 1046242"/>
              <a:gd name="connsiteY8" fmla="*/ 721644 h 727016"/>
              <a:gd name="connsiteX9" fmla="*/ 0 w 1046242"/>
              <a:gd name="connsiteY9" fmla="*/ 727016 h 727016"/>
              <a:gd name="connsiteX10" fmla="*/ 124 w 1046242"/>
              <a:gd name="connsiteY10" fmla="*/ 155305 h 727016"/>
              <a:gd name="connsiteX11" fmla="*/ 69547 w 1046242"/>
              <a:gd name="connsiteY11" fmla="*/ 172923 h 727016"/>
              <a:gd name="connsiteX12" fmla="*/ 171166 w 1046242"/>
              <a:gd name="connsiteY12" fmla="*/ 99835 h 727016"/>
              <a:gd name="connsiteX13" fmla="*/ 270096 w 1046242"/>
              <a:gd name="connsiteY13" fmla="*/ 11303 h 727016"/>
              <a:gd name="connsiteX14" fmla="*/ 376937 w 1046242"/>
              <a:gd name="connsiteY14" fmla="*/ 24946 h 727016"/>
              <a:gd name="connsiteX15" fmla="*/ 422333 w 1046242"/>
              <a:gd name="connsiteY15" fmla="*/ 92824 h 727016"/>
              <a:gd name="connsiteX0" fmla="*/ 422333 w 1046242"/>
              <a:gd name="connsiteY0" fmla="*/ 92824 h 727016"/>
              <a:gd name="connsiteX1" fmla="*/ 428314 w 1046242"/>
              <a:gd name="connsiteY1" fmla="*/ 215492 h 727016"/>
              <a:gd name="connsiteX2" fmla="*/ 577281 w 1046242"/>
              <a:gd name="connsiteY2" fmla="*/ 258440 h 727016"/>
              <a:gd name="connsiteX3" fmla="*/ 659617 w 1046242"/>
              <a:gd name="connsiteY3" fmla="*/ 226208 h 727016"/>
              <a:gd name="connsiteX4" fmla="*/ 698824 w 1046242"/>
              <a:gd name="connsiteY4" fmla="*/ 164432 h 727016"/>
              <a:gd name="connsiteX5" fmla="*/ 687855 w 1046242"/>
              <a:gd name="connsiteY5" fmla="*/ 32686 h 727016"/>
              <a:gd name="connsiteX6" fmla="*/ 865457 w 1046242"/>
              <a:gd name="connsiteY6" fmla="*/ 38194 h 727016"/>
              <a:gd name="connsiteX7" fmla="*/ 1043581 w 1046242"/>
              <a:gd name="connsiteY7" fmla="*/ 139044 h 727016"/>
              <a:gd name="connsiteX8" fmla="*/ 1046242 w 1046242"/>
              <a:gd name="connsiteY8" fmla="*/ 721644 h 727016"/>
              <a:gd name="connsiteX9" fmla="*/ 0 w 1046242"/>
              <a:gd name="connsiteY9" fmla="*/ 727016 h 727016"/>
              <a:gd name="connsiteX10" fmla="*/ 124 w 1046242"/>
              <a:gd name="connsiteY10" fmla="*/ 155305 h 727016"/>
              <a:gd name="connsiteX11" fmla="*/ 69547 w 1046242"/>
              <a:gd name="connsiteY11" fmla="*/ 172923 h 727016"/>
              <a:gd name="connsiteX12" fmla="*/ 171166 w 1046242"/>
              <a:gd name="connsiteY12" fmla="*/ 99835 h 727016"/>
              <a:gd name="connsiteX13" fmla="*/ 270096 w 1046242"/>
              <a:gd name="connsiteY13" fmla="*/ 11303 h 727016"/>
              <a:gd name="connsiteX14" fmla="*/ 376937 w 1046242"/>
              <a:gd name="connsiteY14" fmla="*/ 24946 h 727016"/>
              <a:gd name="connsiteX15" fmla="*/ 422333 w 1046242"/>
              <a:gd name="connsiteY15" fmla="*/ 92824 h 727016"/>
              <a:gd name="connsiteX0" fmla="*/ 422333 w 1046242"/>
              <a:gd name="connsiteY0" fmla="*/ 92824 h 727016"/>
              <a:gd name="connsiteX1" fmla="*/ 428314 w 1046242"/>
              <a:gd name="connsiteY1" fmla="*/ 215492 h 727016"/>
              <a:gd name="connsiteX2" fmla="*/ 577281 w 1046242"/>
              <a:gd name="connsiteY2" fmla="*/ 258440 h 727016"/>
              <a:gd name="connsiteX3" fmla="*/ 659617 w 1046242"/>
              <a:gd name="connsiteY3" fmla="*/ 226208 h 727016"/>
              <a:gd name="connsiteX4" fmla="*/ 698824 w 1046242"/>
              <a:gd name="connsiteY4" fmla="*/ 164432 h 727016"/>
              <a:gd name="connsiteX5" fmla="*/ 687855 w 1046242"/>
              <a:gd name="connsiteY5" fmla="*/ 32686 h 727016"/>
              <a:gd name="connsiteX6" fmla="*/ 865457 w 1046242"/>
              <a:gd name="connsiteY6" fmla="*/ 38194 h 727016"/>
              <a:gd name="connsiteX7" fmla="*/ 1043581 w 1046242"/>
              <a:gd name="connsiteY7" fmla="*/ 139044 h 727016"/>
              <a:gd name="connsiteX8" fmla="*/ 1046242 w 1046242"/>
              <a:gd name="connsiteY8" fmla="*/ 721644 h 727016"/>
              <a:gd name="connsiteX9" fmla="*/ 0 w 1046242"/>
              <a:gd name="connsiteY9" fmla="*/ 727016 h 727016"/>
              <a:gd name="connsiteX10" fmla="*/ 124 w 1046242"/>
              <a:gd name="connsiteY10" fmla="*/ 155305 h 727016"/>
              <a:gd name="connsiteX11" fmla="*/ 69547 w 1046242"/>
              <a:gd name="connsiteY11" fmla="*/ 172923 h 727016"/>
              <a:gd name="connsiteX12" fmla="*/ 171166 w 1046242"/>
              <a:gd name="connsiteY12" fmla="*/ 99835 h 727016"/>
              <a:gd name="connsiteX13" fmla="*/ 270096 w 1046242"/>
              <a:gd name="connsiteY13" fmla="*/ 11303 h 727016"/>
              <a:gd name="connsiteX14" fmla="*/ 376937 w 1046242"/>
              <a:gd name="connsiteY14" fmla="*/ 24946 h 727016"/>
              <a:gd name="connsiteX15" fmla="*/ 422333 w 1046242"/>
              <a:gd name="connsiteY15" fmla="*/ 92824 h 727016"/>
              <a:gd name="connsiteX0" fmla="*/ 422333 w 1046242"/>
              <a:gd name="connsiteY0" fmla="*/ 95273 h 729465"/>
              <a:gd name="connsiteX1" fmla="*/ 428314 w 1046242"/>
              <a:gd name="connsiteY1" fmla="*/ 217941 h 729465"/>
              <a:gd name="connsiteX2" fmla="*/ 577281 w 1046242"/>
              <a:gd name="connsiteY2" fmla="*/ 260889 h 729465"/>
              <a:gd name="connsiteX3" fmla="*/ 659617 w 1046242"/>
              <a:gd name="connsiteY3" fmla="*/ 228657 h 729465"/>
              <a:gd name="connsiteX4" fmla="*/ 698824 w 1046242"/>
              <a:gd name="connsiteY4" fmla="*/ 166881 h 729465"/>
              <a:gd name="connsiteX5" fmla="*/ 687855 w 1046242"/>
              <a:gd name="connsiteY5" fmla="*/ 35135 h 729465"/>
              <a:gd name="connsiteX6" fmla="*/ 865457 w 1046242"/>
              <a:gd name="connsiteY6" fmla="*/ 40643 h 729465"/>
              <a:gd name="connsiteX7" fmla="*/ 1043581 w 1046242"/>
              <a:gd name="connsiteY7" fmla="*/ 141493 h 729465"/>
              <a:gd name="connsiteX8" fmla="*/ 1046242 w 1046242"/>
              <a:gd name="connsiteY8" fmla="*/ 724093 h 729465"/>
              <a:gd name="connsiteX9" fmla="*/ 0 w 1046242"/>
              <a:gd name="connsiteY9" fmla="*/ 729465 h 729465"/>
              <a:gd name="connsiteX10" fmla="*/ 124 w 1046242"/>
              <a:gd name="connsiteY10" fmla="*/ 157754 h 729465"/>
              <a:gd name="connsiteX11" fmla="*/ 69547 w 1046242"/>
              <a:gd name="connsiteY11" fmla="*/ 175372 h 729465"/>
              <a:gd name="connsiteX12" fmla="*/ 171166 w 1046242"/>
              <a:gd name="connsiteY12" fmla="*/ 102284 h 729465"/>
              <a:gd name="connsiteX13" fmla="*/ 270096 w 1046242"/>
              <a:gd name="connsiteY13" fmla="*/ 13752 h 729465"/>
              <a:gd name="connsiteX14" fmla="*/ 378897 w 1046242"/>
              <a:gd name="connsiteY14" fmla="*/ 22023 h 729465"/>
              <a:gd name="connsiteX15" fmla="*/ 422333 w 1046242"/>
              <a:gd name="connsiteY15" fmla="*/ 95273 h 729465"/>
              <a:gd name="connsiteX0" fmla="*/ 422333 w 1046242"/>
              <a:gd name="connsiteY0" fmla="*/ 93226 h 727418"/>
              <a:gd name="connsiteX1" fmla="*/ 428314 w 1046242"/>
              <a:gd name="connsiteY1" fmla="*/ 215894 h 727418"/>
              <a:gd name="connsiteX2" fmla="*/ 577281 w 1046242"/>
              <a:gd name="connsiteY2" fmla="*/ 258842 h 727418"/>
              <a:gd name="connsiteX3" fmla="*/ 659617 w 1046242"/>
              <a:gd name="connsiteY3" fmla="*/ 226610 h 727418"/>
              <a:gd name="connsiteX4" fmla="*/ 698824 w 1046242"/>
              <a:gd name="connsiteY4" fmla="*/ 164834 h 727418"/>
              <a:gd name="connsiteX5" fmla="*/ 687855 w 1046242"/>
              <a:gd name="connsiteY5" fmla="*/ 33088 h 727418"/>
              <a:gd name="connsiteX6" fmla="*/ 865457 w 1046242"/>
              <a:gd name="connsiteY6" fmla="*/ 38596 h 727418"/>
              <a:gd name="connsiteX7" fmla="*/ 1043581 w 1046242"/>
              <a:gd name="connsiteY7" fmla="*/ 139446 h 727418"/>
              <a:gd name="connsiteX8" fmla="*/ 1046242 w 1046242"/>
              <a:gd name="connsiteY8" fmla="*/ 722046 h 727418"/>
              <a:gd name="connsiteX9" fmla="*/ 0 w 1046242"/>
              <a:gd name="connsiteY9" fmla="*/ 727418 h 727418"/>
              <a:gd name="connsiteX10" fmla="*/ 124 w 1046242"/>
              <a:gd name="connsiteY10" fmla="*/ 155707 h 727418"/>
              <a:gd name="connsiteX11" fmla="*/ 69547 w 1046242"/>
              <a:gd name="connsiteY11" fmla="*/ 173325 h 727418"/>
              <a:gd name="connsiteX12" fmla="*/ 171166 w 1046242"/>
              <a:gd name="connsiteY12" fmla="*/ 100237 h 727418"/>
              <a:gd name="connsiteX13" fmla="*/ 270096 w 1046242"/>
              <a:gd name="connsiteY13" fmla="*/ 11705 h 727418"/>
              <a:gd name="connsiteX14" fmla="*/ 378897 w 1046242"/>
              <a:gd name="connsiteY14" fmla="*/ 19976 h 727418"/>
              <a:gd name="connsiteX15" fmla="*/ 422333 w 1046242"/>
              <a:gd name="connsiteY15" fmla="*/ 93226 h 727418"/>
              <a:gd name="connsiteX0" fmla="*/ 422333 w 1046242"/>
              <a:gd name="connsiteY0" fmla="*/ 93226 h 727418"/>
              <a:gd name="connsiteX1" fmla="*/ 428314 w 1046242"/>
              <a:gd name="connsiteY1" fmla="*/ 215894 h 727418"/>
              <a:gd name="connsiteX2" fmla="*/ 577281 w 1046242"/>
              <a:gd name="connsiteY2" fmla="*/ 258842 h 727418"/>
              <a:gd name="connsiteX3" fmla="*/ 659617 w 1046242"/>
              <a:gd name="connsiteY3" fmla="*/ 226610 h 727418"/>
              <a:gd name="connsiteX4" fmla="*/ 698824 w 1046242"/>
              <a:gd name="connsiteY4" fmla="*/ 164834 h 727418"/>
              <a:gd name="connsiteX5" fmla="*/ 687855 w 1046242"/>
              <a:gd name="connsiteY5" fmla="*/ 33088 h 727418"/>
              <a:gd name="connsiteX6" fmla="*/ 865457 w 1046242"/>
              <a:gd name="connsiteY6" fmla="*/ 38596 h 727418"/>
              <a:gd name="connsiteX7" fmla="*/ 1043581 w 1046242"/>
              <a:gd name="connsiteY7" fmla="*/ 139446 h 727418"/>
              <a:gd name="connsiteX8" fmla="*/ 1046242 w 1046242"/>
              <a:gd name="connsiteY8" fmla="*/ 722046 h 727418"/>
              <a:gd name="connsiteX9" fmla="*/ 0 w 1046242"/>
              <a:gd name="connsiteY9" fmla="*/ 727418 h 727418"/>
              <a:gd name="connsiteX10" fmla="*/ 124 w 1046242"/>
              <a:gd name="connsiteY10" fmla="*/ 155707 h 727418"/>
              <a:gd name="connsiteX11" fmla="*/ 69547 w 1046242"/>
              <a:gd name="connsiteY11" fmla="*/ 173325 h 727418"/>
              <a:gd name="connsiteX12" fmla="*/ 171166 w 1046242"/>
              <a:gd name="connsiteY12" fmla="*/ 100237 h 727418"/>
              <a:gd name="connsiteX13" fmla="*/ 270096 w 1046242"/>
              <a:gd name="connsiteY13" fmla="*/ 11705 h 727418"/>
              <a:gd name="connsiteX14" fmla="*/ 378897 w 1046242"/>
              <a:gd name="connsiteY14" fmla="*/ 19976 h 727418"/>
              <a:gd name="connsiteX15" fmla="*/ 422333 w 1046242"/>
              <a:gd name="connsiteY15" fmla="*/ 93226 h 727418"/>
              <a:gd name="connsiteX0" fmla="*/ 422333 w 1046242"/>
              <a:gd name="connsiteY0" fmla="*/ 91635 h 725827"/>
              <a:gd name="connsiteX1" fmla="*/ 428314 w 1046242"/>
              <a:gd name="connsiteY1" fmla="*/ 214303 h 725827"/>
              <a:gd name="connsiteX2" fmla="*/ 577281 w 1046242"/>
              <a:gd name="connsiteY2" fmla="*/ 257251 h 725827"/>
              <a:gd name="connsiteX3" fmla="*/ 659617 w 1046242"/>
              <a:gd name="connsiteY3" fmla="*/ 225019 h 725827"/>
              <a:gd name="connsiteX4" fmla="*/ 698824 w 1046242"/>
              <a:gd name="connsiteY4" fmla="*/ 163243 h 725827"/>
              <a:gd name="connsiteX5" fmla="*/ 687855 w 1046242"/>
              <a:gd name="connsiteY5" fmla="*/ 31497 h 725827"/>
              <a:gd name="connsiteX6" fmla="*/ 865457 w 1046242"/>
              <a:gd name="connsiteY6" fmla="*/ 37005 h 725827"/>
              <a:gd name="connsiteX7" fmla="*/ 1043581 w 1046242"/>
              <a:gd name="connsiteY7" fmla="*/ 137855 h 725827"/>
              <a:gd name="connsiteX8" fmla="*/ 1046242 w 1046242"/>
              <a:gd name="connsiteY8" fmla="*/ 720455 h 725827"/>
              <a:gd name="connsiteX9" fmla="*/ 0 w 1046242"/>
              <a:gd name="connsiteY9" fmla="*/ 725827 h 725827"/>
              <a:gd name="connsiteX10" fmla="*/ 124 w 1046242"/>
              <a:gd name="connsiteY10" fmla="*/ 154116 h 725827"/>
              <a:gd name="connsiteX11" fmla="*/ 69547 w 1046242"/>
              <a:gd name="connsiteY11" fmla="*/ 171734 h 725827"/>
              <a:gd name="connsiteX12" fmla="*/ 171166 w 1046242"/>
              <a:gd name="connsiteY12" fmla="*/ 98646 h 725827"/>
              <a:gd name="connsiteX13" fmla="*/ 270096 w 1046242"/>
              <a:gd name="connsiteY13" fmla="*/ 10114 h 725827"/>
              <a:gd name="connsiteX14" fmla="*/ 378897 w 1046242"/>
              <a:gd name="connsiteY14" fmla="*/ 18385 h 725827"/>
              <a:gd name="connsiteX15" fmla="*/ 422333 w 1046242"/>
              <a:gd name="connsiteY15" fmla="*/ 91635 h 725827"/>
              <a:gd name="connsiteX0" fmla="*/ 422333 w 1046242"/>
              <a:gd name="connsiteY0" fmla="*/ 91635 h 725827"/>
              <a:gd name="connsiteX1" fmla="*/ 428314 w 1046242"/>
              <a:gd name="connsiteY1" fmla="*/ 214303 h 725827"/>
              <a:gd name="connsiteX2" fmla="*/ 577281 w 1046242"/>
              <a:gd name="connsiteY2" fmla="*/ 257251 h 725827"/>
              <a:gd name="connsiteX3" fmla="*/ 659617 w 1046242"/>
              <a:gd name="connsiteY3" fmla="*/ 225019 h 725827"/>
              <a:gd name="connsiteX4" fmla="*/ 698824 w 1046242"/>
              <a:gd name="connsiteY4" fmla="*/ 163243 h 725827"/>
              <a:gd name="connsiteX5" fmla="*/ 687855 w 1046242"/>
              <a:gd name="connsiteY5" fmla="*/ 31497 h 725827"/>
              <a:gd name="connsiteX6" fmla="*/ 865457 w 1046242"/>
              <a:gd name="connsiteY6" fmla="*/ 37005 h 725827"/>
              <a:gd name="connsiteX7" fmla="*/ 1043581 w 1046242"/>
              <a:gd name="connsiteY7" fmla="*/ 137855 h 725827"/>
              <a:gd name="connsiteX8" fmla="*/ 1046242 w 1046242"/>
              <a:gd name="connsiteY8" fmla="*/ 720455 h 725827"/>
              <a:gd name="connsiteX9" fmla="*/ 0 w 1046242"/>
              <a:gd name="connsiteY9" fmla="*/ 725827 h 725827"/>
              <a:gd name="connsiteX10" fmla="*/ 124 w 1046242"/>
              <a:gd name="connsiteY10" fmla="*/ 154116 h 725827"/>
              <a:gd name="connsiteX11" fmla="*/ 69547 w 1046242"/>
              <a:gd name="connsiteY11" fmla="*/ 171734 h 725827"/>
              <a:gd name="connsiteX12" fmla="*/ 171166 w 1046242"/>
              <a:gd name="connsiteY12" fmla="*/ 98646 h 725827"/>
              <a:gd name="connsiteX13" fmla="*/ 270096 w 1046242"/>
              <a:gd name="connsiteY13" fmla="*/ 10114 h 725827"/>
              <a:gd name="connsiteX14" fmla="*/ 378897 w 1046242"/>
              <a:gd name="connsiteY14" fmla="*/ 18385 h 725827"/>
              <a:gd name="connsiteX15" fmla="*/ 422333 w 1046242"/>
              <a:gd name="connsiteY15" fmla="*/ 91635 h 725827"/>
              <a:gd name="connsiteX0" fmla="*/ 422333 w 1046242"/>
              <a:gd name="connsiteY0" fmla="*/ 91635 h 725827"/>
              <a:gd name="connsiteX1" fmla="*/ 428314 w 1046242"/>
              <a:gd name="connsiteY1" fmla="*/ 214303 h 725827"/>
              <a:gd name="connsiteX2" fmla="*/ 577281 w 1046242"/>
              <a:gd name="connsiteY2" fmla="*/ 257251 h 725827"/>
              <a:gd name="connsiteX3" fmla="*/ 659617 w 1046242"/>
              <a:gd name="connsiteY3" fmla="*/ 225019 h 725827"/>
              <a:gd name="connsiteX4" fmla="*/ 698824 w 1046242"/>
              <a:gd name="connsiteY4" fmla="*/ 163243 h 725827"/>
              <a:gd name="connsiteX5" fmla="*/ 687855 w 1046242"/>
              <a:gd name="connsiteY5" fmla="*/ 31497 h 725827"/>
              <a:gd name="connsiteX6" fmla="*/ 865457 w 1046242"/>
              <a:gd name="connsiteY6" fmla="*/ 37005 h 725827"/>
              <a:gd name="connsiteX7" fmla="*/ 1043581 w 1046242"/>
              <a:gd name="connsiteY7" fmla="*/ 137855 h 725827"/>
              <a:gd name="connsiteX8" fmla="*/ 1046242 w 1046242"/>
              <a:gd name="connsiteY8" fmla="*/ 720455 h 725827"/>
              <a:gd name="connsiteX9" fmla="*/ 0 w 1046242"/>
              <a:gd name="connsiteY9" fmla="*/ 725827 h 725827"/>
              <a:gd name="connsiteX10" fmla="*/ 124 w 1046242"/>
              <a:gd name="connsiteY10" fmla="*/ 154116 h 725827"/>
              <a:gd name="connsiteX11" fmla="*/ 69547 w 1046242"/>
              <a:gd name="connsiteY11" fmla="*/ 171734 h 725827"/>
              <a:gd name="connsiteX12" fmla="*/ 171166 w 1046242"/>
              <a:gd name="connsiteY12" fmla="*/ 98646 h 725827"/>
              <a:gd name="connsiteX13" fmla="*/ 270096 w 1046242"/>
              <a:gd name="connsiteY13" fmla="*/ 10114 h 725827"/>
              <a:gd name="connsiteX14" fmla="*/ 378897 w 1046242"/>
              <a:gd name="connsiteY14" fmla="*/ 18385 h 725827"/>
              <a:gd name="connsiteX15" fmla="*/ 422333 w 1046242"/>
              <a:gd name="connsiteY15" fmla="*/ 91635 h 725827"/>
              <a:gd name="connsiteX0" fmla="*/ 422333 w 1046242"/>
              <a:gd name="connsiteY0" fmla="*/ 95639 h 729831"/>
              <a:gd name="connsiteX1" fmla="*/ 428314 w 1046242"/>
              <a:gd name="connsiteY1" fmla="*/ 218307 h 729831"/>
              <a:gd name="connsiteX2" fmla="*/ 577281 w 1046242"/>
              <a:gd name="connsiteY2" fmla="*/ 261255 h 729831"/>
              <a:gd name="connsiteX3" fmla="*/ 659617 w 1046242"/>
              <a:gd name="connsiteY3" fmla="*/ 229023 h 729831"/>
              <a:gd name="connsiteX4" fmla="*/ 698824 w 1046242"/>
              <a:gd name="connsiteY4" fmla="*/ 167247 h 729831"/>
              <a:gd name="connsiteX5" fmla="*/ 687855 w 1046242"/>
              <a:gd name="connsiteY5" fmla="*/ 35501 h 729831"/>
              <a:gd name="connsiteX6" fmla="*/ 865457 w 1046242"/>
              <a:gd name="connsiteY6" fmla="*/ 41009 h 729831"/>
              <a:gd name="connsiteX7" fmla="*/ 1043581 w 1046242"/>
              <a:gd name="connsiteY7" fmla="*/ 141859 h 729831"/>
              <a:gd name="connsiteX8" fmla="*/ 1046242 w 1046242"/>
              <a:gd name="connsiteY8" fmla="*/ 724459 h 729831"/>
              <a:gd name="connsiteX9" fmla="*/ 0 w 1046242"/>
              <a:gd name="connsiteY9" fmla="*/ 729831 h 729831"/>
              <a:gd name="connsiteX10" fmla="*/ 124 w 1046242"/>
              <a:gd name="connsiteY10" fmla="*/ 158120 h 729831"/>
              <a:gd name="connsiteX11" fmla="*/ 69547 w 1046242"/>
              <a:gd name="connsiteY11" fmla="*/ 175738 h 729831"/>
              <a:gd name="connsiteX12" fmla="*/ 171166 w 1046242"/>
              <a:gd name="connsiteY12" fmla="*/ 102650 h 729831"/>
              <a:gd name="connsiteX13" fmla="*/ 270096 w 1046242"/>
              <a:gd name="connsiteY13" fmla="*/ 14118 h 729831"/>
              <a:gd name="connsiteX14" fmla="*/ 378897 w 1046242"/>
              <a:gd name="connsiteY14" fmla="*/ 22389 h 729831"/>
              <a:gd name="connsiteX15" fmla="*/ 422333 w 1046242"/>
              <a:gd name="connsiteY15" fmla="*/ 95639 h 729831"/>
              <a:gd name="connsiteX0" fmla="*/ 422333 w 1046242"/>
              <a:gd name="connsiteY0" fmla="*/ 82883 h 717075"/>
              <a:gd name="connsiteX1" fmla="*/ 428314 w 1046242"/>
              <a:gd name="connsiteY1" fmla="*/ 205551 h 717075"/>
              <a:gd name="connsiteX2" fmla="*/ 577281 w 1046242"/>
              <a:gd name="connsiteY2" fmla="*/ 248499 h 717075"/>
              <a:gd name="connsiteX3" fmla="*/ 659617 w 1046242"/>
              <a:gd name="connsiteY3" fmla="*/ 216267 h 717075"/>
              <a:gd name="connsiteX4" fmla="*/ 698824 w 1046242"/>
              <a:gd name="connsiteY4" fmla="*/ 154491 h 717075"/>
              <a:gd name="connsiteX5" fmla="*/ 687855 w 1046242"/>
              <a:gd name="connsiteY5" fmla="*/ 22745 h 717075"/>
              <a:gd name="connsiteX6" fmla="*/ 865457 w 1046242"/>
              <a:gd name="connsiteY6" fmla="*/ 28253 h 717075"/>
              <a:gd name="connsiteX7" fmla="*/ 1043581 w 1046242"/>
              <a:gd name="connsiteY7" fmla="*/ 129103 h 717075"/>
              <a:gd name="connsiteX8" fmla="*/ 1046242 w 1046242"/>
              <a:gd name="connsiteY8" fmla="*/ 711703 h 717075"/>
              <a:gd name="connsiteX9" fmla="*/ 0 w 1046242"/>
              <a:gd name="connsiteY9" fmla="*/ 717075 h 717075"/>
              <a:gd name="connsiteX10" fmla="*/ 124 w 1046242"/>
              <a:gd name="connsiteY10" fmla="*/ 145364 h 717075"/>
              <a:gd name="connsiteX11" fmla="*/ 69547 w 1046242"/>
              <a:gd name="connsiteY11" fmla="*/ 162982 h 717075"/>
              <a:gd name="connsiteX12" fmla="*/ 171166 w 1046242"/>
              <a:gd name="connsiteY12" fmla="*/ 89894 h 717075"/>
              <a:gd name="connsiteX13" fmla="*/ 270096 w 1046242"/>
              <a:gd name="connsiteY13" fmla="*/ 1362 h 717075"/>
              <a:gd name="connsiteX14" fmla="*/ 422333 w 1046242"/>
              <a:gd name="connsiteY14" fmla="*/ 82883 h 717075"/>
              <a:gd name="connsiteX0" fmla="*/ 422333 w 1046242"/>
              <a:gd name="connsiteY0" fmla="*/ 82883 h 717075"/>
              <a:gd name="connsiteX1" fmla="*/ 428314 w 1046242"/>
              <a:gd name="connsiteY1" fmla="*/ 205551 h 717075"/>
              <a:gd name="connsiteX2" fmla="*/ 577281 w 1046242"/>
              <a:gd name="connsiteY2" fmla="*/ 248499 h 717075"/>
              <a:gd name="connsiteX3" fmla="*/ 659617 w 1046242"/>
              <a:gd name="connsiteY3" fmla="*/ 216267 h 717075"/>
              <a:gd name="connsiteX4" fmla="*/ 698824 w 1046242"/>
              <a:gd name="connsiteY4" fmla="*/ 154491 h 717075"/>
              <a:gd name="connsiteX5" fmla="*/ 687855 w 1046242"/>
              <a:gd name="connsiteY5" fmla="*/ 22745 h 717075"/>
              <a:gd name="connsiteX6" fmla="*/ 865457 w 1046242"/>
              <a:gd name="connsiteY6" fmla="*/ 28253 h 717075"/>
              <a:gd name="connsiteX7" fmla="*/ 1043581 w 1046242"/>
              <a:gd name="connsiteY7" fmla="*/ 129103 h 717075"/>
              <a:gd name="connsiteX8" fmla="*/ 1046242 w 1046242"/>
              <a:gd name="connsiteY8" fmla="*/ 711703 h 717075"/>
              <a:gd name="connsiteX9" fmla="*/ 0 w 1046242"/>
              <a:gd name="connsiteY9" fmla="*/ 717075 h 717075"/>
              <a:gd name="connsiteX10" fmla="*/ 124 w 1046242"/>
              <a:gd name="connsiteY10" fmla="*/ 145364 h 717075"/>
              <a:gd name="connsiteX11" fmla="*/ 69547 w 1046242"/>
              <a:gd name="connsiteY11" fmla="*/ 162982 h 717075"/>
              <a:gd name="connsiteX12" fmla="*/ 171166 w 1046242"/>
              <a:gd name="connsiteY12" fmla="*/ 89894 h 717075"/>
              <a:gd name="connsiteX13" fmla="*/ 270096 w 1046242"/>
              <a:gd name="connsiteY13" fmla="*/ 1362 h 717075"/>
              <a:gd name="connsiteX14" fmla="*/ 422333 w 1046242"/>
              <a:gd name="connsiteY14" fmla="*/ 82883 h 717075"/>
              <a:gd name="connsiteX0" fmla="*/ 422333 w 1046242"/>
              <a:gd name="connsiteY0" fmla="*/ 82883 h 717075"/>
              <a:gd name="connsiteX1" fmla="*/ 428314 w 1046242"/>
              <a:gd name="connsiteY1" fmla="*/ 205551 h 717075"/>
              <a:gd name="connsiteX2" fmla="*/ 577281 w 1046242"/>
              <a:gd name="connsiteY2" fmla="*/ 248499 h 717075"/>
              <a:gd name="connsiteX3" fmla="*/ 659617 w 1046242"/>
              <a:gd name="connsiteY3" fmla="*/ 216267 h 717075"/>
              <a:gd name="connsiteX4" fmla="*/ 698824 w 1046242"/>
              <a:gd name="connsiteY4" fmla="*/ 154491 h 717075"/>
              <a:gd name="connsiteX5" fmla="*/ 687855 w 1046242"/>
              <a:gd name="connsiteY5" fmla="*/ 22745 h 717075"/>
              <a:gd name="connsiteX6" fmla="*/ 865457 w 1046242"/>
              <a:gd name="connsiteY6" fmla="*/ 28253 h 717075"/>
              <a:gd name="connsiteX7" fmla="*/ 1043581 w 1046242"/>
              <a:gd name="connsiteY7" fmla="*/ 129103 h 717075"/>
              <a:gd name="connsiteX8" fmla="*/ 1046242 w 1046242"/>
              <a:gd name="connsiteY8" fmla="*/ 711703 h 717075"/>
              <a:gd name="connsiteX9" fmla="*/ 0 w 1046242"/>
              <a:gd name="connsiteY9" fmla="*/ 717075 h 717075"/>
              <a:gd name="connsiteX10" fmla="*/ 124 w 1046242"/>
              <a:gd name="connsiteY10" fmla="*/ 145364 h 717075"/>
              <a:gd name="connsiteX11" fmla="*/ 69547 w 1046242"/>
              <a:gd name="connsiteY11" fmla="*/ 162982 h 717075"/>
              <a:gd name="connsiteX12" fmla="*/ 171166 w 1046242"/>
              <a:gd name="connsiteY12" fmla="*/ 89894 h 717075"/>
              <a:gd name="connsiteX13" fmla="*/ 270096 w 1046242"/>
              <a:gd name="connsiteY13" fmla="*/ 1362 h 717075"/>
              <a:gd name="connsiteX14" fmla="*/ 422333 w 1046242"/>
              <a:gd name="connsiteY14" fmla="*/ 82883 h 717075"/>
              <a:gd name="connsiteX0" fmla="*/ 422333 w 1046242"/>
              <a:gd name="connsiteY0" fmla="*/ 84730 h 718922"/>
              <a:gd name="connsiteX1" fmla="*/ 428314 w 1046242"/>
              <a:gd name="connsiteY1" fmla="*/ 207398 h 718922"/>
              <a:gd name="connsiteX2" fmla="*/ 577281 w 1046242"/>
              <a:gd name="connsiteY2" fmla="*/ 250346 h 718922"/>
              <a:gd name="connsiteX3" fmla="*/ 659617 w 1046242"/>
              <a:gd name="connsiteY3" fmla="*/ 218114 h 718922"/>
              <a:gd name="connsiteX4" fmla="*/ 698824 w 1046242"/>
              <a:gd name="connsiteY4" fmla="*/ 156338 h 718922"/>
              <a:gd name="connsiteX5" fmla="*/ 687855 w 1046242"/>
              <a:gd name="connsiteY5" fmla="*/ 24592 h 718922"/>
              <a:gd name="connsiteX6" fmla="*/ 865457 w 1046242"/>
              <a:gd name="connsiteY6" fmla="*/ 30100 h 718922"/>
              <a:gd name="connsiteX7" fmla="*/ 1043581 w 1046242"/>
              <a:gd name="connsiteY7" fmla="*/ 130950 h 718922"/>
              <a:gd name="connsiteX8" fmla="*/ 1046242 w 1046242"/>
              <a:gd name="connsiteY8" fmla="*/ 713550 h 718922"/>
              <a:gd name="connsiteX9" fmla="*/ 0 w 1046242"/>
              <a:gd name="connsiteY9" fmla="*/ 718922 h 718922"/>
              <a:gd name="connsiteX10" fmla="*/ 124 w 1046242"/>
              <a:gd name="connsiteY10" fmla="*/ 147211 h 718922"/>
              <a:gd name="connsiteX11" fmla="*/ 69547 w 1046242"/>
              <a:gd name="connsiteY11" fmla="*/ 164829 h 718922"/>
              <a:gd name="connsiteX12" fmla="*/ 171166 w 1046242"/>
              <a:gd name="connsiteY12" fmla="*/ 91741 h 718922"/>
              <a:gd name="connsiteX13" fmla="*/ 281858 w 1046242"/>
              <a:gd name="connsiteY13" fmla="*/ 523 h 718922"/>
              <a:gd name="connsiteX14" fmla="*/ 422333 w 1046242"/>
              <a:gd name="connsiteY14" fmla="*/ 84730 h 718922"/>
              <a:gd name="connsiteX0" fmla="*/ 422333 w 1046242"/>
              <a:gd name="connsiteY0" fmla="*/ 84394 h 718586"/>
              <a:gd name="connsiteX1" fmla="*/ 428314 w 1046242"/>
              <a:gd name="connsiteY1" fmla="*/ 207062 h 718586"/>
              <a:gd name="connsiteX2" fmla="*/ 577281 w 1046242"/>
              <a:gd name="connsiteY2" fmla="*/ 250010 h 718586"/>
              <a:gd name="connsiteX3" fmla="*/ 659617 w 1046242"/>
              <a:gd name="connsiteY3" fmla="*/ 217778 h 718586"/>
              <a:gd name="connsiteX4" fmla="*/ 698824 w 1046242"/>
              <a:gd name="connsiteY4" fmla="*/ 156002 h 718586"/>
              <a:gd name="connsiteX5" fmla="*/ 687855 w 1046242"/>
              <a:gd name="connsiteY5" fmla="*/ 24256 h 718586"/>
              <a:gd name="connsiteX6" fmla="*/ 865457 w 1046242"/>
              <a:gd name="connsiteY6" fmla="*/ 29764 h 718586"/>
              <a:gd name="connsiteX7" fmla="*/ 1043581 w 1046242"/>
              <a:gd name="connsiteY7" fmla="*/ 130614 h 718586"/>
              <a:gd name="connsiteX8" fmla="*/ 1046242 w 1046242"/>
              <a:gd name="connsiteY8" fmla="*/ 713214 h 718586"/>
              <a:gd name="connsiteX9" fmla="*/ 0 w 1046242"/>
              <a:gd name="connsiteY9" fmla="*/ 718586 h 718586"/>
              <a:gd name="connsiteX10" fmla="*/ 124 w 1046242"/>
              <a:gd name="connsiteY10" fmla="*/ 146875 h 718586"/>
              <a:gd name="connsiteX11" fmla="*/ 69547 w 1046242"/>
              <a:gd name="connsiteY11" fmla="*/ 164493 h 718586"/>
              <a:gd name="connsiteX12" fmla="*/ 171166 w 1046242"/>
              <a:gd name="connsiteY12" fmla="*/ 91405 h 718586"/>
              <a:gd name="connsiteX13" fmla="*/ 281858 w 1046242"/>
              <a:gd name="connsiteY13" fmla="*/ 187 h 718586"/>
              <a:gd name="connsiteX14" fmla="*/ 422333 w 1046242"/>
              <a:gd name="connsiteY14" fmla="*/ 84394 h 718586"/>
              <a:gd name="connsiteX0" fmla="*/ 422333 w 1046242"/>
              <a:gd name="connsiteY0" fmla="*/ 84394 h 718586"/>
              <a:gd name="connsiteX1" fmla="*/ 428314 w 1046242"/>
              <a:gd name="connsiteY1" fmla="*/ 207062 h 718586"/>
              <a:gd name="connsiteX2" fmla="*/ 577281 w 1046242"/>
              <a:gd name="connsiteY2" fmla="*/ 250010 h 718586"/>
              <a:gd name="connsiteX3" fmla="*/ 659617 w 1046242"/>
              <a:gd name="connsiteY3" fmla="*/ 217778 h 718586"/>
              <a:gd name="connsiteX4" fmla="*/ 698824 w 1046242"/>
              <a:gd name="connsiteY4" fmla="*/ 156002 h 718586"/>
              <a:gd name="connsiteX5" fmla="*/ 687855 w 1046242"/>
              <a:gd name="connsiteY5" fmla="*/ 24256 h 718586"/>
              <a:gd name="connsiteX6" fmla="*/ 865457 w 1046242"/>
              <a:gd name="connsiteY6" fmla="*/ 29764 h 718586"/>
              <a:gd name="connsiteX7" fmla="*/ 1043581 w 1046242"/>
              <a:gd name="connsiteY7" fmla="*/ 130614 h 718586"/>
              <a:gd name="connsiteX8" fmla="*/ 1046242 w 1046242"/>
              <a:gd name="connsiteY8" fmla="*/ 713214 h 718586"/>
              <a:gd name="connsiteX9" fmla="*/ 0 w 1046242"/>
              <a:gd name="connsiteY9" fmla="*/ 718586 h 718586"/>
              <a:gd name="connsiteX10" fmla="*/ 124 w 1046242"/>
              <a:gd name="connsiteY10" fmla="*/ 146875 h 718586"/>
              <a:gd name="connsiteX11" fmla="*/ 69547 w 1046242"/>
              <a:gd name="connsiteY11" fmla="*/ 164493 h 718586"/>
              <a:gd name="connsiteX12" fmla="*/ 171166 w 1046242"/>
              <a:gd name="connsiteY12" fmla="*/ 91405 h 718586"/>
              <a:gd name="connsiteX13" fmla="*/ 281858 w 1046242"/>
              <a:gd name="connsiteY13" fmla="*/ 187 h 718586"/>
              <a:gd name="connsiteX14" fmla="*/ 422333 w 1046242"/>
              <a:gd name="connsiteY14" fmla="*/ 84394 h 718586"/>
              <a:gd name="connsiteX0" fmla="*/ 422333 w 1046242"/>
              <a:gd name="connsiteY0" fmla="*/ 66918 h 719911"/>
              <a:gd name="connsiteX1" fmla="*/ 428314 w 1046242"/>
              <a:gd name="connsiteY1" fmla="*/ 208387 h 719911"/>
              <a:gd name="connsiteX2" fmla="*/ 577281 w 1046242"/>
              <a:gd name="connsiteY2" fmla="*/ 251335 h 719911"/>
              <a:gd name="connsiteX3" fmla="*/ 659617 w 1046242"/>
              <a:gd name="connsiteY3" fmla="*/ 219103 h 719911"/>
              <a:gd name="connsiteX4" fmla="*/ 698824 w 1046242"/>
              <a:gd name="connsiteY4" fmla="*/ 157327 h 719911"/>
              <a:gd name="connsiteX5" fmla="*/ 687855 w 1046242"/>
              <a:gd name="connsiteY5" fmla="*/ 25581 h 719911"/>
              <a:gd name="connsiteX6" fmla="*/ 865457 w 1046242"/>
              <a:gd name="connsiteY6" fmla="*/ 31089 h 719911"/>
              <a:gd name="connsiteX7" fmla="*/ 1043581 w 1046242"/>
              <a:gd name="connsiteY7" fmla="*/ 131939 h 719911"/>
              <a:gd name="connsiteX8" fmla="*/ 1046242 w 1046242"/>
              <a:gd name="connsiteY8" fmla="*/ 714539 h 719911"/>
              <a:gd name="connsiteX9" fmla="*/ 0 w 1046242"/>
              <a:gd name="connsiteY9" fmla="*/ 719911 h 719911"/>
              <a:gd name="connsiteX10" fmla="*/ 124 w 1046242"/>
              <a:gd name="connsiteY10" fmla="*/ 148200 h 719911"/>
              <a:gd name="connsiteX11" fmla="*/ 69547 w 1046242"/>
              <a:gd name="connsiteY11" fmla="*/ 165818 h 719911"/>
              <a:gd name="connsiteX12" fmla="*/ 171166 w 1046242"/>
              <a:gd name="connsiteY12" fmla="*/ 92730 h 719911"/>
              <a:gd name="connsiteX13" fmla="*/ 281858 w 1046242"/>
              <a:gd name="connsiteY13" fmla="*/ 1512 h 719911"/>
              <a:gd name="connsiteX14" fmla="*/ 422333 w 1046242"/>
              <a:gd name="connsiteY14" fmla="*/ 66918 h 719911"/>
              <a:gd name="connsiteX0" fmla="*/ 422333 w 1046242"/>
              <a:gd name="connsiteY0" fmla="*/ 72430 h 725423"/>
              <a:gd name="connsiteX1" fmla="*/ 428314 w 1046242"/>
              <a:gd name="connsiteY1" fmla="*/ 213899 h 725423"/>
              <a:gd name="connsiteX2" fmla="*/ 577281 w 1046242"/>
              <a:gd name="connsiteY2" fmla="*/ 256847 h 725423"/>
              <a:gd name="connsiteX3" fmla="*/ 659617 w 1046242"/>
              <a:gd name="connsiteY3" fmla="*/ 224615 h 725423"/>
              <a:gd name="connsiteX4" fmla="*/ 698824 w 1046242"/>
              <a:gd name="connsiteY4" fmla="*/ 162839 h 725423"/>
              <a:gd name="connsiteX5" fmla="*/ 687855 w 1046242"/>
              <a:gd name="connsiteY5" fmla="*/ 31093 h 725423"/>
              <a:gd name="connsiteX6" fmla="*/ 865457 w 1046242"/>
              <a:gd name="connsiteY6" fmla="*/ 36601 h 725423"/>
              <a:gd name="connsiteX7" fmla="*/ 1043581 w 1046242"/>
              <a:gd name="connsiteY7" fmla="*/ 137451 h 725423"/>
              <a:gd name="connsiteX8" fmla="*/ 1046242 w 1046242"/>
              <a:gd name="connsiteY8" fmla="*/ 720051 h 725423"/>
              <a:gd name="connsiteX9" fmla="*/ 0 w 1046242"/>
              <a:gd name="connsiteY9" fmla="*/ 725423 h 725423"/>
              <a:gd name="connsiteX10" fmla="*/ 124 w 1046242"/>
              <a:gd name="connsiteY10" fmla="*/ 153712 h 725423"/>
              <a:gd name="connsiteX11" fmla="*/ 69547 w 1046242"/>
              <a:gd name="connsiteY11" fmla="*/ 171330 h 725423"/>
              <a:gd name="connsiteX12" fmla="*/ 171166 w 1046242"/>
              <a:gd name="connsiteY12" fmla="*/ 98242 h 725423"/>
              <a:gd name="connsiteX13" fmla="*/ 281858 w 1046242"/>
              <a:gd name="connsiteY13" fmla="*/ 7024 h 725423"/>
              <a:gd name="connsiteX14" fmla="*/ 422333 w 1046242"/>
              <a:gd name="connsiteY14" fmla="*/ 72430 h 725423"/>
              <a:gd name="connsiteX0" fmla="*/ 422333 w 1046242"/>
              <a:gd name="connsiteY0" fmla="*/ 64082 h 717075"/>
              <a:gd name="connsiteX1" fmla="*/ 428314 w 1046242"/>
              <a:gd name="connsiteY1" fmla="*/ 205551 h 717075"/>
              <a:gd name="connsiteX2" fmla="*/ 577281 w 1046242"/>
              <a:gd name="connsiteY2" fmla="*/ 248499 h 717075"/>
              <a:gd name="connsiteX3" fmla="*/ 659617 w 1046242"/>
              <a:gd name="connsiteY3" fmla="*/ 216267 h 717075"/>
              <a:gd name="connsiteX4" fmla="*/ 698824 w 1046242"/>
              <a:gd name="connsiteY4" fmla="*/ 154491 h 717075"/>
              <a:gd name="connsiteX5" fmla="*/ 687855 w 1046242"/>
              <a:gd name="connsiteY5" fmla="*/ 22745 h 717075"/>
              <a:gd name="connsiteX6" fmla="*/ 865457 w 1046242"/>
              <a:gd name="connsiteY6" fmla="*/ 28253 h 717075"/>
              <a:gd name="connsiteX7" fmla="*/ 1043581 w 1046242"/>
              <a:gd name="connsiteY7" fmla="*/ 129103 h 717075"/>
              <a:gd name="connsiteX8" fmla="*/ 1046242 w 1046242"/>
              <a:gd name="connsiteY8" fmla="*/ 711703 h 717075"/>
              <a:gd name="connsiteX9" fmla="*/ 0 w 1046242"/>
              <a:gd name="connsiteY9" fmla="*/ 717075 h 717075"/>
              <a:gd name="connsiteX10" fmla="*/ 124 w 1046242"/>
              <a:gd name="connsiteY10" fmla="*/ 145364 h 717075"/>
              <a:gd name="connsiteX11" fmla="*/ 69547 w 1046242"/>
              <a:gd name="connsiteY11" fmla="*/ 162982 h 717075"/>
              <a:gd name="connsiteX12" fmla="*/ 171166 w 1046242"/>
              <a:gd name="connsiteY12" fmla="*/ 89894 h 717075"/>
              <a:gd name="connsiteX13" fmla="*/ 287739 w 1046242"/>
              <a:gd name="connsiteY13" fmla="*/ 6733 h 717075"/>
              <a:gd name="connsiteX14" fmla="*/ 422333 w 1046242"/>
              <a:gd name="connsiteY14" fmla="*/ 64082 h 717075"/>
              <a:gd name="connsiteX0" fmla="*/ 422333 w 1046242"/>
              <a:gd name="connsiteY0" fmla="*/ 64082 h 717075"/>
              <a:gd name="connsiteX1" fmla="*/ 428314 w 1046242"/>
              <a:gd name="connsiteY1" fmla="*/ 205551 h 717075"/>
              <a:gd name="connsiteX2" fmla="*/ 577281 w 1046242"/>
              <a:gd name="connsiteY2" fmla="*/ 248499 h 717075"/>
              <a:gd name="connsiteX3" fmla="*/ 659617 w 1046242"/>
              <a:gd name="connsiteY3" fmla="*/ 216267 h 717075"/>
              <a:gd name="connsiteX4" fmla="*/ 698824 w 1046242"/>
              <a:gd name="connsiteY4" fmla="*/ 154491 h 717075"/>
              <a:gd name="connsiteX5" fmla="*/ 687855 w 1046242"/>
              <a:gd name="connsiteY5" fmla="*/ 22745 h 717075"/>
              <a:gd name="connsiteX6" fmla="*/ 865457 w 1046242"/>
              <a:gd name="connsiteY6" fmla="*/ 28253 h 717075"/>
              <a:gd name="connsiteX7" fmla="*/ 1043581 w 1046242"/>
              <a:gd name="connsiteY7" fmla="*/ 129103 h 717075"/>
              <a:gd name="connsiteX8" fmla="*/ 1046242 w 1046242"/>
              <a:gd name="connsiteY8" fmla="*/ 711703 h 717075"/>
              <a:gd name="connsiteX9" fmla="*/ 0 w 1046242"/>
              <a:gd name="connsiteY9" fmla="*/ 717075 h 717075"/>
              <a:gd name="connsiteX10" fmla="*/ 124 w 1046242"/>
              <a:gd name="connsiteY10" fmla="*/ 145364 h 717075"/>
              <a:gd name="connsiteX11" fmla="*/ 69547 w 1046242"/>
              <a:gd name="connsiteY11" fmla="*/ 162982 h 717075"/>
              <a:gd name="connsiteX12" fmla="*/ 171166 w 1046242"/>
              <a:gd name="connsiteY12" fmla="*/ 89894 h 717075"/>
              <a:gd name="connsiteX13" fmla="*/ 287739 w 1046242"/>
              <a:gd name="connsiteY13" fmla="*/ 6733 h 717075"/>
              <a:gd name="connsiteX14" fmla="*/ 422333 w 1046242"/>
              <a:gd name="connsiteY14" fmla="*/ 64082 h 717075"/>
              <a:gd name="connsiteX0" fmla="*/ 422333 w 1046242"/>
              <a:gd name="connsiteY0" fmla="*/ 64082 h 717075"/>
              <a:gd name="connsiteX1" fmla="*/ 428314 w 1046242"/>
              <a:gd name="connsiteY1" fmla="*/ 205551 h 717075"/>
              <a:gd name="connsiteX2" fmla="*/ 577281 w 1046242"/>
              <a:gd name="connsiteY2" fmla="*/ 248499 h 717075"/>
              <a:gd name="connsiteX3" fmla="*/ 659617 w 1046242"/>
              <a:gd name="connsiteY3" fmla="*/ 216267 h 717075"/>
              <a:gd name="connsiteX4" fmla="*/ 698824 w 1046242"/>
              <a:gd name="connsiteY4" fmla="*/ 154491 h 717075"/>
              <a:gd name="connsiteX5" fmla="*/ 687855 w 1046242"/>
              <a:gd name="connsiteY5" fmla="*/ 22745 h 717075"/>
              <a:gd name="connsiteX6" fmla="*/ 865457 w 1046242"/>
              <a:gd name="connsiteY6" fmla="*/ 28253 h 717075"/>
              <a:gd name="connsiteX7" fmla="*/ 1043581 w 1046242"/>
              <a:gd name="connsiteY7" fmla="*/ 129103 h 717075"/>
              <a:gd name="connsiteX8" fmla="*/ 1046242 w 1046242"/>
              <a:gd name="connsiteY8" fmla="*/ 711703 h 717075"/>
              <a:gd name="connsiteX9" fmla="*/ 0 w 1046242"/>
              <a:gd name="connsiteY9" fmla="*/ 717075 h 717075"/>
              <a:gd name="connsiteX10" fmla="*/ 124 w 1046242"/>
              <a:gd name="connsiteY10" fmla="*/ 145364 h 717075"/>
              <a:gd name="connsiteX11" fmla="*/ 69547 w 1046242"/>
              <a:gd name="connsiteY11" fmla="*/ 162982 h 717075"/>
              <a:gd name="connsiteX12" fmla="*/ 171166 w 1046242"/>
              <a:gd name="connsiteY12" fmla="*/ 89894 h 717075"/>
              <a:gd name="connsiteX13" fmla="*/ 287739 w 1046242"/>
              <a:gd name="connsiteY13" fmla="*/ 6733 h 717075"/>
              <a:gd name="connsiteX14" fmla="*/ 422333 w 1046242"/>
              <a:gd name="connsiteY14" fmla="*/ 64082 h 717075"/>
              <a:gd name="connsiteX0" fmla="*/ 422333 w 1046242"/>
              <a:gd name="connsiteY0" fmla="*/ 64082 h 717075"/>
              <a:gd name="connsiteX1" fmla="*/ 428314 w 1046242"/>
              <a:gd name="connsiteY1" fmla="*/ 205551 h 717075"/>
              <a:gd name="connsiteX2" fmla="*/ 577281 w 1046242"/>
              <a:gd name="connsiteY2" fmla="*/ 248499 h 717075"/>
              <a:gd name="connsiteX3" fmla="*/ 659617 w 1046242"/>
              <a:gd name="connsiteY3" fmla="*/ 216267 h 717075"/>
              <a:gd name="connsiteX4" fmla="*/ 698824 w 1046242"/>
              <a:gd name="connsiteY4" fmla="*/ 154491 h 717075"/>
              <a:gd name="connsiteX5" fmla="*/ 687855 w 1046242"/>
              <a:gd name="connsiteY5" fmla="*/ 22745 h 717075"/>
              <a:gd name="connsiteX6" fmla="*/ 865457 w 1046242"/>
              <a:gd name="connsiteY6" fmla="*/ 28253 h 717075"/>
              <a:gd name="connsiteX7" fmla="*/ 1043581 w 1046242"/>
              <a:gd name="connsiteY7" fmla="*/ 129103 h 717075"/>
              <a:gd name="connsiteX8" fmla="*/ 1046242 w 1046242"/>
              <a:gd name="connsiteY8" fmla="*/ 711703 h 717075"/>
              <a:gd name="connsiteX9" fmla="*/ 0 w 1046242"/>
              <a:gd name="connsiteY9" fmla="*/ 717075 h 717075"/>
              <a:gd name="connsiteX10" fmla="*/ 124 w 1046242"/>
              <a:gd name="connsiteY10" fmla="*/ 145364 h 717075"/>
              <a:gd name="connsiteX11" fmla="*/ 69547 w 1046242"/>
              <a:gd name="connsiteY11" fmla="*/ 162982 h 717075"/>
              <a:gd name="connsiteX12" fmla="*/ 171166 w 1046242"/>
              <a:gd name="connsiteY12" fmla="*/ 89894 h 717075"/>
              <a:gd name="connsiteX13" fmla="*/ 287739 w 1046242"/>
              <a:gd name="connsiteY13" fmla="*/ 6733 h 717075"/>
              <a:gd name="connsiteX14" fmla="*/ 422333 w 1046242"/>
              <a:gd name="connsiteY14" fmla="*/ 64082 h 717075"/>
              <a:gd name="connsiteX0" fmla="*/ 422333 w 1046242"/>
              <a:gd name="connsiteY0" fmla="*/ 64082 h 717075"/>
              <a:gd name="connsiteX1" fmla="*/ 428314 w 1046242"/>
              <a:gd name="connsiteY1" fmla="*/ 205551 h 717075"/>
              <a:gd name="connsiteX2" fmla="*/ 577281 w 1046242"/>
              <a:gd name="connsiteY2" fmla="*/ 248499 h 717075"/>
              <a:gd name="connsiteX3" fmla="*/ 659617 w 1046242"/>
              <a:gd name="connsiteY3" fmla="*/ 216267 h 717075"/>
              <a:gd name="connsiteX4" fmla="*/ 698824 w 1046242"/>
              <a:gd name="connsiteY4" fmla="*/ 154491 h 717075"/>
              <a:gd name="connsiteX5" fmla="*/ 687855 w 1046242"/>
              <a:gd name="connsiteY5" fmla="*/ 22745 h 717075"/>
              <a:gd name="connsiteX6" fmla="*/ 865457 w 1046242"/>
              <a:gd name="connsiteY6" fmla="*/ 28253 h 717075"/>
              <a:gd name="connsiteX7" fmla="*/ 1043581 w 1046242"/>
              <a:gd name="connsiteY7" fmla="*/ 129103 h 717075"/>
              <a:gd name="connsiteX8" fmla="*/ 1046242 w 1046242"/>
              <a:gd name="connsiteY8" fmla="*/ 711703 h 717075"/>
              <a:gd name="connsiteX9" fmla="*/ 0 w 1046242"/>
              <a:gd name="connsiteY9" fmla="*/ 717075 h 717075"/>
              <a:gd name="connsiteX10" fmla="*/ 124 w 1046242"/>
              <a:gd name="connsiteY10" fmla="*/ 145364 h 717075"/>
              <a:gd name="connsiteX11" fmla="*/ 75428 w 1046242"/>
              <a:gd name="connsiteY11" fmla="*/ 157610 h 717075"/>
              <a:gd name="connsiteX12" fmla="*/ 171166 w 1046242"/>
              <a:gd name="connsiteY12" fmla="*/ 89894 h 717075"/>
              <a:gd name="connsiteX13" fmla="*/ 287739 w 1046242"/>
              <a:gd name="connsiteY13" fmla="*/ 6733 h 717075"/>
              <a:gd name="connsiteX14" fmla="*/ 422333 w 1046242"/>
              <a:gd name="connsiteY14" fmla="*/ 64082 h 717075"/>
              <a:gd name="connsiteX0" fmla="*/ 422333 w 1046242"/>
              <a:gd name="connsiteY0" fmla="*/ 74304 h 727297"/>
              <a:gd name="connsiteX1" fmla="*/ 428314 w 1046242"/>
              <a:gd name="connsiteY1" fmla="*/ 215773 h 727297"/>
              <a:gd name="connsiteX2" fmla="*/ 577281 w 1046242"/>
              <a:gd name="connsiteY2" fmla="*/ 258721 h 727297"/>
              <a:gd name="connsiteX3" fmla="*/ 659617 w 1046242"/>
              <a:gd name="connsiteY3" fmla="*/ 226489 h 727297"/>
              <a:gd name="connsiteX4" fmla="*/ 698824 w 1046242"/>
              <a:gd name="connsiteY4" fmla="*/ 164713 h 727297"/>
              <a:gd name="connsiteX5" fmla="*/ 687855 w 1046242"/>
              <a:gd name="connsiteY5" fmla="*/ 32967 h 727297"/>
              <a:gd name="connsiteX6" fmla="*/ 865457 w 1046242"/>
              <a:gd name="connsiteY6" fmla="*/ 38475 h 727297"/>
              <a:gd name="connsiteX7" fmla="*/ 1043581 w 1046242"/>
              <a:gd name="connsiteY7" fmla="*/ 139325 h 727297"/>
              <a:gd name="connsiteX8" fmla="*/ 1046242 w 1046242"/>
              <a:gd name="connsiteY8" fmla="*/ 721925 h 727297"/>
              <a:gd name="connsiteX9" fmla="*/ 0 w 1046242"/>
              <a:gd name="connsiteY9" fmla="*/ 727297 h 727297"/>
              <a:gd name="connsiteX10" fmla="*/ 124 w 1046242"/>
              <a:gd name="connsiteY10" fmla="*/ 155586 h 727297"/>
              <a:gd name="connsiteX11" fmla="*/ 75428 w 1046242"/>
              <a:gd name="connsiteY11" fmla="*/ 167832 h 727297"/>
              <a:gd name="connsiteX12" fmla="*/ 171166 w 1046242"/>
              <a:gd name="connsiteY12" fmla="*/ 100116 h 727297"/>
              <a:gd name="connsiteX13" fmla="*/ 275977 w 1046242"/>
              <a:gd name="connsiteY13" fmla="*/ 3525 h 727297"/>
              <a:gd name="connsiteX14" fmla="*/ 422333 w 1046242"/>
              <a:gd name="connsiteY14" fmla="*/ 74304 h 727297"/>
              <a:gd name="connsiteX0" fmla="*/ 412531 w 1046242"/>
              <a:gd name="connsiteY0" fmla="*/ 43889 h 726427"/>
              <a:gd name="connsiteX1" fmla="*/ 428314 w 1046242"/>
              <a:gd name="connsiteY1" fmla="*/ 214903 h 726427"/>
              <a:gd name="connsiteX2" fmla="*/ 577281 w 1046242"/>
              <a:gd name="connsiteY2" fmla="*/ 257851 h 726427"/>
              <a:gd name="connsiteX3" fmla="*/ 659617 w 1046242"/>
              <a:gd name="connsiteY3" fmla="*/ 225619 h 726427"/>
              <a:gd name="connsiteX4" fmla="*/ 698824 w 1046242"/>
              <a:gd name="connsiteY4" fmla="*/ 163843 h 726427"/>
              <a:gd name="connsiteX5" fmla="*/ 687855 w 1046242"/>
              <a:gd name="connsiteY5" fmla="*/ 32097 h 726427"/>
              <a:gd name="connsiteX6" fmla="*/ 865457 w 1046242"/>
              <a:gd name="connsiteY6" fmla="*/ 37605 h 726427"/>
              <a:gd name="connsiteX7" fmla="*/ 1043581 w 1046242"/>
              <a:gd name="connsiteY7" fmla="*/ 138455 h 726427"/>
              <a:gd name="connsiteX8" fmla="*/ 1046242 w 1046242"/>
              <a:gd name="connsiteY8" fmla="*/ 721055 h 726427"/>
              <a:gd name="connsiteX9" fmla="*/ 0 w 1046242"/>
              <a:gd name="connsiteY9" fmla="*/ 726427 h 726427"/>
              <a:gd name="connsiteX10" fmla="*/ 124 w 1046242"/>
              <a:gd name="connsiteY10" fmla="*/ 154716 h 726427"/>
              <a:gd name="connsiteX11" fmla="*/ 75428 w 1046242"/>
              <a:gd name="connsiteY11" fmla="*/ 166962 h 726427"/>
              <a:gd name="connsiteX12" fmla="*/ 171166 w 1046242"/>
              <a:gd name="connsiteY12" fmla="*/ 99246 h 726427"/>
              <a:gd name="connsiteX13" fmla="*/ 275977 w 1046242"/>
              <a:gd name="connsiteY13" fmla="*/ 2655 h 726427"/>
              <a:gd name="connsiteX14" fmla="*/ 412531 w 1046242"/>
              <a:gd name="connsiteY14" fmla="*/ 43889 h 726427"/>
              <a:gd name="connsiteX0" fmla="*/ 412531 w 1046242"/>
              <a:gd name="connsiteY0" fmla="*/ 48875 h 731413"/>
              <a:gd name="connsiteX1" fmla="*/ 428314 w 1046242"/>
              <a:gd name="connsiteY1" fmla="*/ 219889 h 731413"/>
              <a:gd name="connsiteX2" fmla="*/ 577281 w 1046242"/>
              <a:gd name="connsiteY2" fmla="*/ 262837 h 731413"/>
              <a:gd name="connsiteX3" fmla="*/ 659617 w 1046242"/>
              <a:gd name="connsiteY3" fmla="*/ 230605 h 731413"/>
              <a:gd name="connsiteX4" fmla="*/ 698824 w 1046242"/>
              <a:gd name="connsiteY4" fmla="*/ 168829 h 731413"/>
              <a:gd name="connsiteX5" fmla="*/ 687855 w 1046242"/>
              <a:gd name="connsiteY5" fmla="*/ 37083 h 731413"/>
              <a:gd name="connsiteX6" fmla="*/ 865457 w 1046242"/>
              <a:gd name="connsiteY6" fmla="*/ 42591 h 731413"/>
              <a:gd name="connsiteX7" fmla="*/ 1043581 w 1046242"/>
              <a:gd name="connsiteY7" fmla="*/ 143441 h 731413"/>
              <a:gd name="connsiteX8" fmla="*/ 1046242 w 1046242"/>
              <a:gd name="connsiteY8" fmla="*/ 726041 h 731413"/>
              <a:gd name="connsiteX9" fmla="*/ 0 w 1046242"/>
              <a:gd name="connsiteY9" fmla="*/ 731413 h 731413"/>
              <a:gd name="connsiteX10" fmla="*/ 124 w 1046242"/>
              <a:gd name="connsiteY10" fmla="*/ 159702 h 731413"/>
              <a:gd name="connsiteX11" fmla="*/ 75428 w 1046242"/>
              <a:gd name="connsiteY11" fmla="*/ 171948 h 731413"/>
              <a:gd name="connsiteX12" fmla="*/ 171166 w 1046242"/>
              <a:gd name="connsiteY12" fmla="*/ 104232 h 731413"/>
              <a:gd name="connsiteX13" fmla="*/ 305383 w 1046242"/>
              <a:gd name="connsiteY13" fmla="*/ 2269 h 731413"/>
              <a:gd name="connsiteX14" fmla="*/ 412531 w 1046242"/>
              <a:gd name="connsiteY14" fmla="*/ 48875 h 731413"/>
              <a:gd name="connsiteX0" fmla="*/ 412531 w 1046242"/>
              <a:gd name="connsiteY0" fmla="*/ 46876 h 729414"/>
              <a:gd name="connsiteX1" fmla="*/ 428314 w 1046242"/>
              <a:gd name="connsiteY1" fmla="*/ 217890 h 729414"/>
              <a:gd name="connsiteX2" fmla="*/ 577281 w 1046242"/>
              <a:gd name="connsiteY2" fmla="*/ 260838 h 729414"/>
              <a:gd name="connsiteX3" fmla="*/ 659617 w 1046242"/>
              <a:gd name="connsiteY3" fmla="*/ 228606 h 729414"/>
              <a:gd name="connsiteX4" fmla="*/ 698824 w 1046242"/>
              <a:gd name="connsiteY4" fmla="*/ 166830 h 729414"/>
              <a:gd name="connsiteX5" fmla="*/ 687855 w 1046242"/>
              <a:gd name="connsiteY5" fmla="*/ 35084 h 729414"/>
              <a:gd name="connsiteX6" fmla="*/ 865457 w 1046242"/>
              <a:gd name="connsiteY6" fmla="*/ 40592 h 729414"/>
              <a:gd name="connsiteX7" fmla="*/ 1043581 w 1046242"/>
              <a:gd name="connsiteY7" fmla="*/ 141442 h 729414"/>
              <a:gd name="connsiteX8" fmla="*/ 1046242 w 1046242"/>
              <a:gd name="connsiteY8" fmla="*/ 724042 h 729414"/>
              <a:gd name="connsiteX9" fmla="*/ 0 w 1046242"/>
              <a:gd name="connsiteY9" fmla="*/ 729414 h 729414"/>
              <a:gd name="connsiteX10" fmla="*/ 124 w 1046242"/>
              <a:gd name="connsiteY10" fmla="*/ 157703 h 729414"/>
              <a:gd name="connsiteX11" fmla="*/ 75428 w 1046242"/>
              <a:gd name="connsiteY11" fmla="*/ 169949 h 729414"/>
              <a:gd name="connsiteX12" fmla="*/ 228017 w 1046242"/>
              <a:gd name="connsiteY12" fmla="*/ 35085 h 729414"/>
              <a:gd name="connsiteX13" fmla="*/ 305383 w 1046242"/>
              <a:gd name="connsiteY13" fmla="*/ 270 h 729414"/>
              <a:gd name="connsiteX14" fmla="*/ 412531 w 1046242"/>
              <a:gd name="connsiteY14" fmla="*/ 46876 h 729414"/>
              <a:gd name="connsiteX0" fmla="*/ 412531 w 1046242"/>
              <a:gd name="connsiteY0" fmla="*/ 46819 h 729357"/>
              <a:gd name="connsiteX1" fmla="*/ 428314 w 1046242"/>
              <a:gd name="connsiteY1" fmla="*/ 217833 h 729357"/>
              <a:gd name="connsiteX2" fmla="*/ 577281 w 1046242"/>
              <a:gd name="connsiteY2" fmla="*/ 260781 h 729357"/>
              <a:gd name="connsiteX3" fmla="*/ 659617 w 1046242"/>
              <a:gd name="connsiteY3" fmla="*/ 228549 h 729357"/>
              <a:gd name="connsiteX4" fmla="*/ 698824 w 1046242"/>
              <a:gd name="connsiteY4" fmla="*/ 166773 h 729357"/>
              <a:gd name="connsiteX5" fmla="*/ 687855 w 1046242"/>
              <a:gd name="connsiteY5" fmla="*/ 35027 h 729357"/>
              <a:gd name="connsiteX6" fmla="*/ 865457 w 1046242"/>
              <a:gd name="connsiteY6" fmla="*/ 40535 h 729357"/>
              <a:gd name="connsiteX7" fmla="*/ 1043581 w 1046242"/>
              <a:gd name="connsiteY7" fmla="*/ 141385 h 729357"/>
              <a:gd name="connsiteX8" fmla="*/ 1046242 w 1046242"/>
              <a:gd name="connsiteY8" fmla="*/ 723985 h 729357"/>
              <a:gd name="connsiteX9" fmla="*/ 0 w 1046242"/>
              <a:gd name="connsiteY9" fmla="*/ 729357 h 729357"/>
              <a:gd name="connsiteX10" fmla="*/ 124 w 1046242"/>
              <a:gd name="connsiteY10" fmla="*/ 157646 h 729357"/>
              <a:gd name="connsiteX11" fmla="*/ 100913 w 1046242"/>
              <a:gd name="connsiteY11" fmla="*/ 151091 h 729357"/>
              <a:gd name="connsiteX12" fmla="*/ 228017 w 1046242"/>
              <a:gd name="connsiteY12" fmla="*/ 35028 h 729357"/>
              <a:gd name="connsiteX13" fmla="*/ 305383 w 1046242"/>
              <a:gd name="connsiteY13" fmla="*/ 213 h 729357"/>
              <a:gd name="connsiteX14" fmla="*/ 412531 w 1046242"/>
              <a:gd name="connsiteY14" fmla="*/ 46819 h 729357"/>
              <a:gd name="connsiteX0" fmla="*/ 412531 w 1046242"/>
              <a:gd name="connsiteY0" fmla="*/ 46819 h 729357"/>
              <a:gd name="connsiteX1" fmla="*/ 428314 w 1046242"/>
              <a:gd name="connsiteY1" fmla="*/ 217833 h 729357"/>
              <a:gd name="connsiteX2" fmla="*/ 577281 w 1046242"/>
              <a:gd name="connsiteY2" fmla="*/ 260781 h 729357"/>
              <a:gd name="connsiteX3" fmla="*/ 659617 w 1046242"/>
              <a:gd name="connsiteY3" fmla="*/ 228549 h 729357"/>
              <a:gd name="connsiteX4" fmla="*/ 698824 w 1046242"/>
              <a:gd name="connsiteY4" fmla="*/ 166773 h 729357"/>
              <a:gd name="connsiteX5" fmla="*/ 691776 w 1046242"/>
              <a:gd name="connsiteY5" fmla="*/ 24283 h 729357"/>
              <a:gd name="connsiteX6" fmla="*/ 865457 w 1046242"/>
              <a:gd name="connsiteY6" fmla="*/ 40535 h 729357"/>
              <a:gd name="connsiteX7" fmla="*/ 1043581 w 1046242"/>
              <a:gd name="connsiteY7" fmla="*/ 141385 h 729357"/>
              <a:gd name="connsiteX8" fmla="*/ 1046242 w 1046242"/>
              <a:gd name="connsiteY8" fmla="*/ 723985 h 729357"/>
              <a:gd name="connsiteX9" fmla="*/ 0 w 1046242"/>
              <a:gd name="connsiteY9" fmla="*/ 729357 h 729357"/>
              <a:gd name="connsiteX10" fmla="*/ 124 w 1046242"/>
              <a:gd name="connsiteY10" fmla="*/ 157646 h 729357"/>
              <a:gd name="connsiteX11" fmla="*/ 100913 w 1046242"/>
              <a:gd name="connsiteY11" fmla="*/ 151091 h 729357"/>
              <a:gd name="connsiteX12" fmla="*/ 228017 w 1046242"/>
              <a:gd name="connsiteY12" fmla="*/ 35028 h 729357"/>
              <a:gd name="connsiteX13" fmla="*/ 305383 w 1046242"/>
              <a:gd name="connsiteY13" fmla="*/ 213 h 729357"/>
              <a:gd name="connsiteX14" fmla="*/ 412531 w 1046242"/>
              <a:gd name="connsiteY14" fmla="*/ 46819 h 729357"/>
              <a:gd name="connsiteX0" fmla="*/ 412531 w 1046242"/>
              <a:gd name="connsiteY0" fmla="*/ 46819 h 729357"/>
              <a:gd name="connsiteX1" fmla="*/ 428314 w 1046242"/>
              <a:gd name="connsiteY1" fmla="*/ 217833 h 729357"/>
              <a:gd name="connsiteX2" fmla="*/ 577281 w 1046242"/>
              <a:gd name="connsiteY2" fmla="*/ 260781 h 729357"/>
              <a:gd name="connsiteX3" fmla="*/ 659617 w 1046242"/>
              <a:gd name="connsiteY3" fmla="*/ 228549 h 729357"/>
              <a:gd name="connsiteX4" fmla="*/ 698824 w 1046242"/>
              <a:gd name="connsiteY4" fmla="*/ 166773 h 729357"/>
              <a:gd name="connsiteX5" fmla="*/ 691776 w 1046242"/>
              <a:gd name="connsiteY5" fmla="*/ 24283 h 729357"/>
              <a:gd name="connsiteX6" fmla="*/ 865457 w 1046242"/>
              <a:gd name="connsiteY6" fmla="*/ 40535 h 729357"/>
              <a:gd name="connsiteX7" fmla="*/ 1043581 w 1046242"/>
              <a:gd name="connsiteY7" fmla="*/ 141385 h 729357"/>
              <a:gd name="connsiteX8" fmla="*/ 1046242 w 1046242"/>
              <a:gd name="connsiteY8" fmla="*/ 723985 h 729357"/>
              <a:gd name="connsiteX9" fmla="*/ 0 w 1046242"/>
              <a:gd name="connsiteY9" fmla="*/ 729357 h 729357"/>
              <a:gd name="connsiteX10" fmla="*/ 124 w 1046242"/>
              <a:gd name="connsiteY10" fmla="*/ 157646 h 729357"/>
              <a:gd name="connsiteX11" fmla="*/ 100913 w 1046242"/>
              <a:gd name="connsiteY11" fmla="*/ 151091 h 729357"/>
              <a:gd name="connsiteX12" fmla="*/ 228017 w 1046242"/>
              <a:gd name="connsiteY12" fmla="*/ 35028 h 729357"/>
              <a:gd name="connsiteX13" fmla="*/ 305383 w 1046242"/>
              <a:gd name="connsiteY13" fmla="*/ 213 h 729357"/>
              <a:gd name="connsiteX14" fmla="*/ 412531 w 1046242"/>
              <a:gd name="connsiteY14" fmla="*/ 46819 h 729357"/>
              <a:gd name="connsiteX0" fmla="*/ 412531 w 1046242"/>
              <a:gd name="connsiteY0" fmla="*/ 46819 h 729357"/>
              <a:gd name="connsiteX1" fmla="*/ 428314 w 1046242"/>
              <a:gd name="connsiteY1" fmla="*/ 217833 h 729357"/>
              <a:gd name="connsiteX2" fmla="*/ 577281 w 1046242"/>
              <a:gd name="connsiteY2" fmla="*/ 260781 h 729357"/>
              <a:gd name="connsiteX3" fmla="*/ 659617 w 1046242"/>
              <a:gd name="connsiteY3" fmla="*/ 228549 h 729357"/>
              <a:gd name="connsiteX4" fmla="*/ 698824 w 1046242"/>
              <a:gd name="connsiteY4" fmla="*/ 166773 h 729357"/>
              <a:gd name="connsiteX5" fmla="*/ 691776 w 1046242"/>
              <a:gd name="connsiteY5" fmla="*/ 24283 h 729357"/>
              <a:gd name="connsiteX6" fmla="*/ 890942 w 1046242"/>
              <a:gd name="connsiteY6" fmla="*/ 45907 h 729357"/>
              <a:gd name="connsiteX7" fmla="*/ 1043581 w 1046242"/>
              <a:gd name="connsiteY7" fmla="*/ 141385 h 729357"/>
              <a:gd name="connsiteX8" fmla="*/ 1046242 w 1046242"/>
              <a:gd name="connsiteY8" fmla="*/ 723985 h 729357"/>
              <a:gd name="connsiteX9" fmla="*/ 0 w 1046242"/>
              <a:gd name="connsiteY9" fmla="*/ 729357 h 729357"/>
              <a:gd name="connsiteX10" fmla="*/ 124 w 1046242"/>
              <a:gd name="connsiteY10" fmla="*/ 157646 h 729357"/>
              <a:gd name="connsiteX11" fmla="*/ 100913 w 1046242"/>
              <a:gd name="connsiteY11" fmla="*/ 151091 h 729357"/>
              <a:gd name="connsiteX12" fmla="*/ 228017 w 1046242"/>
              <a:gd name="connsiteY12" fmla="*/ 35028 h 729357"/>
              <a:gd name="connsiteX13" fmla="*/ 305383 w 1046242"/>
              <a:gd name="connsiteY13" fmla="*/ 213 h 729357"/>
              <a:gd name="connsiteX14" fmla="*/ 412531 w 1046242"/>
              <a:gd name="connsiteY14" fmla="*/ 46819 h 729357"/>
              <a:gd name="connsiteX0" fmla="*/ 412531 w 1046242"/>
              <a:gd name="connsiteY0" fmla="*/ 46819 h 729357"/>
              <a:gd name="connsiteX1" fmla="*/ 428314 w 1046242"/>
              <a:gd name="connsiteY1" fmla="*/ 217833 h 729357"/>
              <a:gd name="connsiteX2" fmla="*/ 577281 w 1046242"/>
              <a:gd name="connsiteY2" fmla="*/ 260781 h 729357"/>
              <a:gd name="connsiteX3" fmla="*/ 659617 w 1046242"/>
              <a:gd name="connsiteY3" fmla="*/ 228549 h 729357"/>
              <a:gd name="connsiteX4" fmla="*/ 698824 w 1046242"/>
              <a:gd name="connsiteY4" fmla="*/ 166773 h 729357"/>
              <a:gd name="connsiteX5" fmla="*/ 691776 w 1046242"/>
              <a:gd name="connsiteY5" fmla="*/ 24283 h 729357"/>
              <a:gd name="connsiteX6" fmla="*/ 890942 w 1046242"/>
              <a:gd name="connsiteY6" fmla="*/ 45907 h 729357"/>
              <a:gd name="connsiteX7" fmla="*/ 1043581 w 1046242"/>
              <a:gd name="connsiteY7" fmla="*/ 141385 h 729357"/>
              <a:gd name="connsiteX8" fmla="*/ 1046242 w 1046242"/>
              <a:gd name="connsiteY8" fmla="*/ 723985 h 729357"/>
              <a:gd name="connsiteX9" fmla="*/ 0 w 1046242"/>
              <a:gd name="connsiteY9" fmla="*/ 729357 h 729357"/>
              <a:gd name="connsiteX10" fmla="*/ 124 w 1046242"/>
              <a:gd name="connsiteY10" fmla="*/ 157646 h 729357"/>
              <a:gd name="connsiteX11" fmla="*/ 100913 w 1046242"/>
              <a:gd name="connsiteY11" fmla="*/ 151091 h 729357"/>
              <a:gd name="connsiteX12" fmla="*/ 228017 w 1046242"/>
              <a:gd name="connsiteY12" fmla="*/ 35028 h 729357"/>
              <a:gd name="connsiteX13" fmla="*/ 305383 w 1046242"/>
              <a:gd name="connsiteY13" fmla="*/ 213 h 729357"/>
              <a:gd name="connsiteX14" fmla="*/ 412531 w 1046242"/>
              <a:gd name="connsiteY14" fmla="*/ 46819 h 729357"/>
              <a:gd name="connsiteX0" fmla="*/ 412531 w 1046242"/>
              <a:gd name="connsiteY0" fmla="*/ 46819 h 729357"/>
              <a:gd name="connsiteX1" fmla="*/ 428314 w 1046242"/>
              <a:gd name="connsiteY1" fmla="*/ 217833 h 729357"/>
              <a:gd name="connsiteX2" fmla="*/ 577281 w 1046242"/>
              <a:gd name="connsiteY2" fmla="*/ 260781 h 729357"/>
              <a:gd name="connsiteX3" fmla="*/ 659617 w 1046242"/>
              <a:gd name="connsiteY3" fmla="*/ 228549 h 729357"/>
              <a:gd name="connsiteX4" fmla="*/ 698824 w 1046242"/>
              <a:gd name="connsiteY4" fmla="*/ 166773 h 729357"/>
              <a:gd name="connsiteX5" fmla="*/ 691776 w 1046242"/>
              <a:gd name="connsiteY5" fmla="*/ 24283 h 729357"/>
              <a:gd name="connsiteX6" fmla="*/ 890942 w 1046242"/>
              <a:gd name="connsiteY6" fmla="*/ 45907 h 729357"/>
              <a:gd name="connsiteX7" fmla="*/ 1043581 w 1046242"/>
              <a:gd name="connsiteY7" fmla="*/ 141385 h 729357"/>
              <a:gd name="connsiteX8" fmla="*/ 1046242 w 1046242"/>
              <a:gd name="connsiteY8" fmla="*/ 723985 h 729357"/>
              <a:gd name="connsiteX9" fmla="*/ 0 w 1046242"/>
              <a:gd name="connsiteY9" fmla="*/ 729357 h 729357"/>
              <a:gd name="connsiteX10" fmla="*/ 124 w 1046242"/>
              <a:gd name="connsiteY10" fmla="*/ 157646 h 729357"/>
              <a:gd name="connsiteX11" fmla="*/ 100913 w 1046242"/>
              <a:gd name="connsiteY11" fmla="*/ 151091 h 729357"/>
              <a:gd name="connsiteX12" fmla="*/ 228017 w 1046242"/>
              <a:gd name="connsiteY12" fmla="*/ 35028 h 729357"/>
              <a:gd name="connsiteX13" fmla="*/ 305383 w 1046242"/>
              <a:gd name="connsiteY13" fmla="*/ 213 h 729357"/>
              <a:gd name="connsiteX14" fmla="*/ 412531 w 1046242"/>
              <a:gd name="connsiteY14" fmla="*/ 46819 h 729357"/>
              <a:gd name="connsiteX0" fmla="*/ 412531 w 1046242"/>
              <a:gd name="connsiteY0" fmla="*/ 46819 h 729357"/>
              <a:gd name="connsiteX1" fmla="*/ 428314 w 1046242"/>
              <a:gd name="connsiteY1" fmla="*/ 217833 h 729357"/>
              <a:gd name="connsiteX2" fmla="*/ 577281 w 1046242"/>
              <a:gd name="connsiteY2" fmla="*/ 260781 h 729357"/>
              <a:gd name="connsiteX3" fmla="*/ 659617 w 1046242"/>
              <a:gd name="connsiteY3" fmla="*/ 228549 h 729357"/>
              <a:gd name="connsiteX4" fmla="*/ 698824 w 1046242"/>
              <a:gd name="connsiteY4" fmla="*/ 166773 h 729357"/>
              <a:gd name="connsiteX5" fmla="*/ 691776 w 1046242"/>
              <a:gd name="connsiteY5" fmla="*/ 24283 h 729357"/>
              <a:gd name="connsiteX6" fmla="*/ 890942 w 1046242"/>
              <a:gd name="connsiteY6" fmla="*/ 45907 h 729357"/>
              <a:gd name="connsiteX7" fmla="*/ 1043581 w 1046242"/>
              <a:gd name="connsiteY7" fmla="*/ 141385 h 729357"/>
              <a:gd name="connsiteX8" fmla="*/ 1046242 w 1046242"/>
              <a:gd name="connsiteY8" fmla="*/ 723985 h 729357"/>
              <a:gd name="connsiteX9" fmla="*/ 0 w 1046242"/>
              <a:gd name="connsiteY9" fmla="*/ 729357 h 729357"/>
              <a:gd name="connsiteX10" fmla="*/ 124 w 1046242"/>
              <a:gd name="connsiteY10" fmla="*/ 157646 h 729357"/>
              <a:gd name="connsiteX11" fmla="*/ 100913 w 1046242"/>
              <a:gd name="connsiteY11" fmla="*/ 151091 h 729357"/>
              <a:gd name="connsiteX12" fmla="*/ 228017 w 1046242"/>
              <a:gd name="connsiteY12" fmla="*/ 35028 h 729357"/>
              <a:gd name="connsiteX13" fmla="*/ 305383 w 1046242"/>
              <a:gd name="connsiteY13" fmla="*/ 213 h 729357"/>
              <a:gd name="connsiteX14" fmla="*/ 412531 w 1046242"/>
              <a:gd name="connsiteY14" fmla="*/ 46819 h 729357"/>
              <a:gd name="connsiteX0" fmla="*/ 412531 w 1046242"/>
              <a:gd name="connsiteY0" fmla="*/ 46819 h 729357"/>
              <a:gd name="connsiteX1" fmla="*/ 428314 w 1046242"/>
              <a:gd name="connsiteY1" fmla="*/ 217833 h 729357"/>
              <a:gd name="connsiteX2" fmla="*/ 577281 w 1046242"/>
              <a:gd name="connsiteY2" fmla="*/ 260781 h 729357"/>
              <a:gd name="connsiteX3" fmla="*/ 659617 w 1046242"/>
              <a:gd name="connsiteY3" fmla="*/ 228549 h 729357"/>
              <a:gd name="connsiteX4" fmla="*/ 698824 w 1046242"/>
              <a:gd name="connsiteY4" fmla="*/ 166773 h 729357"/>
              <a:gd name="connsiteX5" fmla="*/ 691776 w 1046242"/>
              <a:gd name="connsiteY5" fmla="*/ 24283 h 729357"/>
              <a:gd name="connsiteX6" fmla="*/ 890942 w 1046242"/>
              <a:gd name="connsiteY6" fmla="*/ 45907 h 729357"/>
              <a:gd name="connsiteX7" fmla="*/ 1043581 w 1046242"/>
              <a:gd name="connsiteY7" fmla="*/ 141385 h 729357"/>
              <a:gd name="connsiteX8" fmla="*/ 1046242 w 1046242"/>
              <a:gd name="connsiteY8" fmla="*/ 723985 h 729357"/>
              <a:gd name="connsiteX9" fmla="*/ 0 w 1046242"/>
              <a:gd name="connsiteY9" fmla="*/ 729357 h 729357"/>
              <a:gd name="connsiteX10" fmla="*/ 124 w 1046242"/>
              <a:gd name="connsiteY10" fmla="*/ 157646 h 729357"/>
              <a:gd name="connsiteX11" fmla="*/ 100913 w 1046242"/>
              <a:gd name="connsiteY11" fmla="*/ 151091 h 729357"/>
              <a:gd name="connsiteX12" fmla="*/ 228017 w 1046242"/>
              <a:gd name="connsiteY12" fmla="*/ 35028 h 729357"/>
              <a:gd name="connsiteX13" fmla="*/ 305383 w 1046242"/>
              <a:gd name="connsiteY13" fmla="*/ 213 h 729357"/>
              <a:gd name="connsiteX14" fmla="*/ 412531 w 1046242"/>
              <a:gd name="connsiteY14" fmla="*/ 46819 h 729357"/>
              <a:gd name="connsiteX0" fmla="*/ 412531 w 1046242"/>
              <a:gd name="connsiteY0" fmla="*/ 53487 h 736025"/>
              <a:gd name="connsiteX1" fmla="*/ 428314 w 1046242"/>
              <a:gd name="connsiteY1" fmla="*/ 224501 h 736025"/>
              <a:gd name="connsiteX2" fmla="*/ 577281 w 1046242"/>
              <a:gd name="connsiteY2" fmla="*/ 267449 h 736025"/>
              <a:gd name="connsiteX3" fmla="*/ 659617 w 1046242"/>
              <a:gd name="connsiteY3" fmla="*/ 235217 h 736025"/>
              <a:gd name="connsiteX4" fmla="*/ 698824 w 1046242"/>
              <a:gd name="connsiteY4" fmla="*/ 173441 h 736025"/>
              <a:gd name="connsiteX5" fmla="*/ 707459 w 1046242"/>
              <a:gd name="connsiteY5" fmla="*/ 17522 h 736025"/>
              <a:gd name="connsiteX6" fmla="*/ 890942 w 1046242"/>
              <a:gd name="connsiteY6" fmla="*/ 52575 h 736025"/>
              <a:gd name="connsiteX7" fmla="*/ 1043581 w 1046242"/>
              <a:gd name="connsiteY7" fmla="*/ 148053 h 736025"/>
              <a:gd name="connsiteX8" fmla="*/ 1046242 w 1046242"/>
              <a:gd name="connsiteY8" fmla="*/ 730653 h 736025"/>
              <a:gd name="connsiteX9" fmla="*/ 0 w 1046242"/>
              <a:gd name="connsiteY9" fmla="*/ 736025 h 736025"/>
              <a:gd name="connsiteX10" fmla="*/ 124 w 1046242"/>
              <a:gd name="connsiteY10" fmla="*/ 164314 h 736025"/>
              <a:gd name="connsiteX11" fmla="*/ 100913 w 1046242"/>
              <a:gd name="connsiteY11" fmla="*/ 157759 h 736025"/>
              <a:gd name="connsiteX12" fmla="*/ 228017 w 1046242"/>
              <a:gd name="connsiteY12" fmla="*/ 41696 h 736025"/>
              <a:gd name="connsiteX13" fmla="*/ 305383 w 1046242"/>
              <a:gd name="connsiteY13" fmla="*/ 6881 h 736025"/>
              <a:gd name="connsiteX14" fmla="*/ 412531 w 1046242"/>
              <a:gd name="connsiteY14" fmla="*/ 53487 h 736025"/>
              <a:gd name="connsiteX0" fmla="*/ 412531 w 1046242"/>
              <a:gd name="connsiteY0" fmla="*/ 48761 h 731299"/>
              <a:gd name="connsiteX1" fmla="*/ 428314 w 1046242"/>
              <a:gd name="connsiteY1" fmla="*/ 219775 h 731299"/>
              <a:gd name="connsiteX2" fmla="*/ 577281 w 1046242"/>
              <a:gd name="connsiteY2" fmla="*/ 262723 h 731299"/>
              <a:gd name="connsiteX3" fmla="*/ 659617 w 1046242"/>
              <a:gd name="connsiteY3" fmla="*/ 230491 h 731299"/>
              <a:gd name="connsiteX4" fmla="*/ 698824 w 1046242"/>
              <a:gd name="connsiteY4" fmla="*/ 168715 h 731299"/>
              <a:gd name="connsiteX5" fmla="*/ 707459 w 1046242"/>
              <a:gd name="connsiteY5" fmla="*/ 12796 h 731299"/>
              <a:gd name="connsiteX6" fmla="*/ 890942 w 1046242"/>
              <a:gd name="connsiteY6" fmla="*/ 47849 h 731299"/>
              <a:gd name="connsiteX7" fmla="*/ 1043581 w 1046242"/>
              <a:gd name="connsiteY7" fmla="*/ 143327 h 731299"/>
              <a:gd name="connsiteX8" fmla="*/ 1046242 w 1046242"/>
              <a:gd name="connsiteY8" fmla="*/ 725927 h 731299"/>
              <a:gd name="connsiteX9" fmla="*/ 0 w 1046242"/>
              <a:gd name="connsiteY9" fmla="*/ 731299 h 731299"/>
              <a:gd name="connsiteX10" fmla="*/ 124 w 1046242"/>
              <a:gd name="connsiteY10" fmla="*/ 159588 h 731299"/>
              <a:gd name="connsiteX11" fmla="*/ 100913 w 1046242"/>
              <a:gd name="connsiteY11" fmla="*/ 153033 h 731299"/>
              <a:gd name="connsiteX12" fmla="*/ 228017 w 1046242"/>
              <a:gd name="connsiteY12" fmla="*/ 36970 h 731299"/>
              <a:gd name="connsiteX13" fmla="*/ 305383 w 1046242"/>
              <a:gd name="connsiteY13" fmla="*/ 2155 h 731299"/>
              <a:gd name="connsiteX14" fmla="*/ 412531 w 1046242"/>
              <a:gd name="connsiteY14" fmla="*/ 48761 h 731299"/>
              <a:gd name="connsiteX0" fmla="*/ 412531 w 1046242"/>
              <a:gd name="connsiteY0" fmla="*/ 48761 h 731299"/>
              <a:gd name="connsiteX1" fmla="*/ 428314 w 1046242"/>
              <a:gd name="connsiteY1" fmla="*/ 219775 h 731299"/>
              <a:gd name="connsiteX2" fmla="*/ 577281 w 1046242"/>
              <a:gd name="connsiteY2" fmla="*/ 262723 h 731299"/>
              <a:gd name="connsiteX3" fmla="*/ 659617 w 1046242"/>
              <a:gd name="connsiteY3" fmla="*/ 230491 h 731299"/>
              <a:gd name="connsiteX4" fmla="*/ 698824 w 1046242"/>
              <a:gd name="connsiteY4" fmla="*/ 168715 h 731299"/>
              <a:gd name="connsiteX5" fmla="*/ 707459 w 1046242"/>
              <a:gd name="connsiteY5" fmla="*/ 12796 h 731299"/>
              <a:gd name="connsiteX6" fmla="*/ 890942 w 1046242"/>
              <a:gd name="connsiteY6" fmla="*/ 47849 h 731299"/>
              <a:gd name="connsiteX7" fmla="*/ 1043581 w 1046242"/>
              <a:gd name="connsiteY7" fmla="*/ 143327 h 731299"/>
              <a:gd name="connsiteX8" fmla="*/ 1046242 w 1046242"/>
              <a:gd name="connsiteY8" fmla="*/ 725927 h 731299"/>
              <a:gd name="connsiteX9" fmla="*/ 0 w 1046242"/>
              <a:gd name="connsiteY9" fmla="*/ 731299 h 731299"/>
              <a:gd name="connsiteX10" fmla="*/ 124 w 1046242"/>
              <a:gd name="connsiteY10" fmla="*/ 159588 h 731299"/>
              <a:gd name="connsiteX11" fmla="*/ 100913 w 1046242"/>
              <a:gd name="connsiteY11" fmla="*/ 153033 h 731299"/>
              <a:gd name="connsiteX12" fmla="*/ 228017 w 1046242"/>
              <a:gd name="connsiteY12" fmla="*/ 36970 h 731299"/>
              <a:gd name="connsiteX13" fmla="*/ 305383 w 1046242"/>
              <a:gd name="connsiteY13" fmla="*/ 2155 h 731299"/>
              <a:gd name="connsiteX14" fmla="*/ 412531 w 1046242"/>
              <a:gd name="connsiteY14" fmla="*/ 48761 h 731299"/>
              <a:gd name="connsiteX0" fmla="*/ 416452 w 1046242"/>
              <a:gd name="connsiteY0" fmla="*/ 51447 h 731299"/>
              <a:gd name="connsiteX1" fmla="*/ 428314 w 1046242"/>
              <a:gd name="connsiteY1" fmla="*/ 219775 h 731299"/>
              <a:gd name="connsiteX2" fmla="*/ 577281 w 1046242"/>
              <a:gd name="connsiteY2" fmla="*/ 262723 h 731299"/>
              <a:gd name="connsiteX3" fmla="*/ 659617 w 1046242"/>
              <a:gd name="connsiteY3" fmla="*/ 230491 h 731299"/>
              <a:gd name="connsiteX4" fmla="*/ 698824 w 1046242"/>
              <a:gd name="connsiteY4" fmla="*/ 168715 h 731299"/>
              <a:gd name="connsiteX5" fmla="*/ 707459 w 1046242"/>
              <a:gd name="connsiteY5" fmla="*/ 12796 h 731299"/>
              <a:gd name="connsiteX6" fmla="*/ 890942 w 1046242"/>
              <a:gd name="connsiteY6" fmla="*/ 47849 h 731299"/>
              <a:gd name="connsiteX7" fmla="*/ 1043581 w 1046242"/>
              <a:gd name="connsiteY7" fmla="*/ 143327 h 731299"/>
              <a:gd name="connsiteX8" fmla="*/ 1046242 w 1046242"/>
              <a:gd name="connsiteY8" fmla="*/ 725927 h 731299"/>
              <a:gd name="connsiteX9" fmla="*/ 0 w 1046242"/>
              <a:gd name="connsiteY9" fmla="*/ 731299 h 731299"/>
              <a:gd name="connsiteX10" fmla="*/ 124 w 1046242"/>
              <a:gd name="connsiteY10" fmla="*/ 159588 h 731299"/>
              <a:gd name="connsiteX11" fmla="*/ 100913 w 1046242"/>
              <a:gd name="connsiteY11" fmla="*/ 153033 h 731299"/>
              <a:gd name="connsiteX12" fmla="*/ 228017 w 1046242"/>
              <a:gd name="connsiteY12" fmla="*/ 36970 h 731299"/>
              <a:gd name="connsiteX13" fmla="*/ 305383 w 1046242"/>
              <a:gd name="connsiteY13" fmla="*/ 2155 h 731299"/>
              <a:gd name="connsiteX14" fmla="*/ 416452 w 1046242"/>
              <a:gd name="connsiteY14" fmla="*/ 51447 h 731299"/>
              <a:gd name="connsiteX0" fmla="*/ 416452 w 1046242"/>
              <a:gd name="connsiteY0" fmla="*/ 51447 h 731299"/>
              <a:gd name="connsiteX1" fmla="*/ 428314 w 1046242"/>
              <a:gd name="connsiteY1" fmla="*/ 219775 h 731299"/>
              <a:gd name="connsiteX2" fmla="*/ 577281 w 1046242"/>
              <a:gd name="connsiteY2" fmla="*/ 262723 h 731299"/>
              <a:gd name="connsiteX3" fmla="*/ 659617 w 1046242"/>
              <a:gd name="connsiteY3" fmla="*/ 230491 h 731299"/>
              <a:gd name="connsiteX4" fmla="*/ 698824 w 1046242"/>
              <a:gd name="connsiteY4" fmla="*/ 168715 h 731299"/>
              <a:gd name="connsiteX5" fmla="*/ 707459 w 1046242"/>
              <a:gd name="connsiteY5" fmla="*/ 12796 h 731299"/>
              <a:gd name="connsiteX6" fmla="*/ 890942 w 1046242"/>
              <a:gd name="connsiteY6" fmla="*/ 47849 h 731299"/>
              <a:gd name="connsiteX7" fmla="*/ 1043581 w 1046242"/>
              <a:gd name="connsiteY7" fmla="*/ 143327 h 731299"/>
              <a:gd name="connsiteX8" fmla="*/ 1046242 w 1046242"/>
              <a:gd name="connsiteY8" fmla="*/ 725927 h 731299"/>
              <a:gd name="connsiteX9" fmla="*/ 0 w 1046242"/>
              <a:gd name="connsiteY9" fmla="*/ 731299 h 731299"/>
              <a:gd name="connsiteX10" fmla="*/ 124 w 1046242"/>
              <a:gd name="connsiteY10" fmla="*/ 159588 h 731299"/>
              <a:gd name="connsiteX11" fmla="*/ 100913 w 1046242"/>
              <a:gd name="connsiteY11" fmla="*/ 153033 h 731299"/>
              <a:gd name="connsiteX12" fmla="*/ 228017 w 1046242"/>
              <a:gd name="connsiteY12" fmla="*/ 36970 h 731299"/>
              <a:gd name="connsiteX13" fmla="*/ 305383 w 1046242"/>
              <a:gd name="connsiteY13" fmla="*/ 2155 h 731299"/>
              <a:gd name="connsiteX14" fmla="*/ 416452 w 1046242"/>
              <a:gd name="connsiteY14" fmla="*/ 51447 h 731299"/>
              <a:gd name="connsiteX0" fmla="*/ 416452 w 1046242"/>
              <a:gd name="connsiteY0" fmla="*/ 51447 h 731299"/>
              <a:gd name="connsiteX1" fmla="*/ 428314 w 1046242"/>
              <a:gd name="connsiteY1" fmla="*/ 219775 h 731299"/>
              <a:gd name="connsiteX2" fmla="*/ 577281 w 1046242"/>
              <a:gd name="connsiteY2" fmla="*/ 262723 h 731299"/>
              <a:gd name="connsiteX3" fmla="*/ 659617 w 1046242"/>
              <a:gd name="connsiteY3" fmla="*/ 230491 h 731299"/>
              <a:gd name="connsiteX4" fmla="*/ 698824 w 1046242"/>
              <a:gd name="connsiteY4" fmla="*/ 168715 h 731299"/>
              <a:gd name="connsiteX5" fmla="*/ 707459 w 1046242"/>
              <a:gd name="connsiteY5" fmla="*/ 12796 h 731299"/>
              <a:gd name="connsiteX6" fmla="*/ 890942 w 1046242"/>
              <a:gd name="connsiteY6" fmla="*/ 47849 h 731299"/>
              <a:gd name="connsiteX7" fmla="*/ 1043581 w 1046242"/>
              <a:gd name="connsiteY7" fmla="*/ 143327 h 731299"/>
              <a:gd name="connsiteX8" fmla="*/ 1046242 w 1046242"/>
              <a:gd name="connsiteY8" fmla="*/ 725927 h 731299"/>
              <a:gd name="connsiteX9" fmla="*/ 0 w 1046242"/>
              <a:gd name="connsiteY9" fmla="*/ 731299 h 731299"/>
              <a:gd name="connsiteX10" fmla="*/ 124 w 1046242"/>
              <a:gd name="connsiteY10" fmla="*/ 159588 h 731299"/>
              <a:gd name="connsiteX11" fmla="*/ 100913 w 1046242"/>
              <a:gd name="connsiteY11" fmla="*/ 153033 h 731299"/>
              <a:gd name="connsiteX12" fmla="*/ 228017 w 1046242"/>
              <a:gd name="connsiteY12" fmla="*/ 36970 h 731299"/>
              <a:gd name="connsiteX13" fmla="*/ 305383 w 1046242"/>
              <a:gd name="connsiteY13" fmla="*/ 2155 h 731299"/>
              <a:gd name="connsiteX14" fmla="*/ 416452 w 1046242"/>
              <a:gd name="connsiteY14" fmla="*/ 51447 h 731299"/>
              <a:gd name="connsiteX0" fmla="*/ 416452 w 1046242"/>
              <a:gd name="connsiteY0" fmla="*/ 51447 h 731299"/>
              <a:gd name="connsiteX1" fmla="*/ 420473 w 1046242"/>
              <a:gd name="connsiteY1" fmla="*/ 211717 h 731299"/>
              <a:gd name="connsiteX2" fmla="*/ 577281 w 1046242"/>
              <a:gd name="connsiteY2" fmla="*/ 262723 h 731299"/>
              <a:gd name="connsiteX3" fmla="*/ 659617 w 1046242"/>
              <a:gd name="connsiteY3" fmla="*/ 230491 h 731299"/>
              <a:gd name="connsiteX4" fmla="*/ 698824 w 1046242"/>
              <a:gd name="connsiteY4" fmla="*/ 168715 h 731299"/>
              <a:gd name="connsiteX5" fmla="*/ 707459 w 1046242"/>
              <a:gd name="connsiteY5" fmla="*/ 12796 h 731299"/>
              <a:gd name="connsiteX6" fmla="*/ 890942 w 1046242"/>
              <a:gd name="connsiteY6" fmla="*/ 47849 h 731299"/>
              <a:gd name="connsiteX7" fmla="*/ 1043581 w 1046242"/>
              <a:gd name="connsiteY7" fmla="*/ 143327 h 731299"/>
              <a:gd name="connsiteX8" fmla="*/ 1046242 w 1046242"/>
              <a:gd name="connsiteY8" fmla="*/ 725927 h 731299"/>
              <a:gd name="connsiteX9" fmla="*/ 0 w 1046242"/>
              <a:gd name="connsiteY9" fmla="*/ 731299 h 731299"/>
              <a:gd name="connsiteX10" fmla="*/ 124 w 1046242"/>
              <a:gd name="connsiteY10" fmla="*/ 159588 h 731299"/>
              <a:gd name="connsiteX11" fmla="*/ 100913 w 1046242"/>
              <a:gd name="connsiteY11" fmla="*/ 153033 h 731299"/>
              <a:gd name="connsiteX12" fmla="*/ 228017 w 1046242"/>
              <a:gd name="connsiteY12" fmla="*/ 36970 h 731299"/>
              <a:gd name="connsiteX13" fmla="*/ 305383 w 1046242"/>
              <a:gd name="connsiteY13" fmla="*/ 2155 h 731299"/>
              <a:gd name="connsiteX14" fmla="*/ 416452 w 1046242"/>
              <a:gd name="connsiteY14" fmla="*/ 51447 h 731299"/>
              <a:gd name="connsiteX0" fmla="*/ 416452 w 1046242"/>
              <a:gd name="connsiteY0" fmla="*/ 51447 h 731299"/>
              <a:gd name="connsiteX1" fmla="*/ 420473 w 1046242"/>
              <a:gd name="connsiteY1" fmla="*/ 211717 h 731299"/>
              <a:gd name="connsiteX2" fmla="*/ 577281 w 1046242"/>
              <a:gd name="connsiteY2" fmla="*/ 262723 h 731299"/>
              <a:gd name="connsiteX3" fmla="*/ 659617 w 1046242"/>
              <a:gd name="connsiteY3" fmla="*/ 230491 h 731299"/>
              <a:gd name="connsiteX4" fmla="*/ 698824 w 1046242"/>
              <a:gd name="connsiteY4" fmla="*/ 168715 h 731299"/>
              <a:gd name="connsiteX5" fmla="*/ 707459 w 1046242"/>
              <a:gd name="connsiteY5" fmla="*/ 12796 h 731299"/>
              <a:gd name="connsiteX6" fmla="*/ 890942 w 1046242"/>
              <a:gd name="connsiteY6" fmla="*/ 47849 h 731299"/>
              <a:gd name="connsiteX7" fmla="*/ 1043581 w 1046242"/>
              <a:gd name="connsiteY7" fmla="*/ 143327 h 731299"/>
              <a:gd name="connsiteX8" fmla="*/ 1046242 w 1046242"/>
              <a:gd name="connsiteY8" fmla="*/ 725927 h 731299"/>
              <a:gd name="connsiteX9" fmla="*/ 0 w 1046242"/>
              <a:gd name="connsiteY9" fmla="*/ 731299 h 731299"/>
              <a:gd name="connsiteX10" fmla="*/ 124 w 1046242"/>
              <a:gd name="connsiteY10" fmla="*/ 159588 h 731299"/>
              <a:gd name="connsiteX11" fmla="*/ 100913 w 1046242"/>
              <a:gd name="connsiteY11" fmla="*/ 153033 h 731299"/>
              <a:gd name="connsiteX12" fmla="*/ 228017 w 1046242"/>
              <a:gd name="connsiteY12" fmla="*/ 36970 h 731299"/>
              <a:gd name="connsiteX13" fmla="*/ 305383 w 1046242"/>
              <a:gd name="connsiteY13" fmla="*/ 2155 h 731299"/>
              <a:gd name="connsiteX14" fmla="*/ 416452 w 1046242"/>
              <a:gd name="connsiteY14" fmla="*/ 51447 h 731299"/>
              <a:gd name="connsiteX0" fmla="*/ 416452 w 1046242"/>
              <a:gd name="connsiteY0" fmla="*/ 54896 h 734748"/>
              <a:gd name="connsiteX1" fmla="*/ 420473 w 1046242"/>
              <a:gd name="connsiteY1" fmla="*/ 215166 h 734748"/>
              <a:gd name="connsiteX2" fmla="*/ 577281 w 1046242"/>
              <a:gd name="connsiteY2" fmla="*/ 266172 h 734748"/>
              <a:gd name="connsiteX3" fmla="*/ 659617 w 1046242"/>
              <a:gd name="connsiteY3" fmla="*/ 233940 h 734748"/>
              <a:gd name="connsiteX4" fmla="*/ 698824 w 1046242"/>
              <a:gd name="connsiteY4" fmla="*/ 172164 h 734748"/>
              <a:gd name="connsiteX5" fmla="*/ 707459 w 1046242"/>
              <a:gd name="connsiteY5" fmla="*/ 16245 h 734748"/>
              <a:gd name="connsiteX6" fmla="*/ 890942 w 1046242"/>
              <a:gd name="connsiteY6" fmla="*/ 51298 h 734748"/>
              <a:gd name="connsiteX7" fmla="*/ 1043581 w 1046242"/>
              <a:gd name="connsiteY7" fmla="*/ 146776 h 734748"/>
              <a:gd name="connsiteX8" fmla="*/ 1046242 w 1046242"/>
              <a:gd name="connsiteY8" fmla="*/ 729376 h 734748"/>
              <a:gd name="connsiteX9" fmla="*/ 0 w 1046242"/>
              <a:gd name="connsiteY9" fmla="*/ 734748 h 734748"/>
              <a:gd name="connsiteX10" fmla="*/ 124 w 1046242"/>
              <a:gd name="connsiteY10" fmla="*/ 163037 h 734748"/>
              <a:gd name="connsiteX11" fmla="*/ 100913 w 1046242"/>
              <a:gd name="connsiteY11" fmla="*/ 156482 h 734748"/>
              <a:gd name="connsiteX12" fmla="*/ 228017 w 1046242"/>
              <a:gd name="connsiteY12" fmla="*/ 40419 h 734748"/>
              <a:gd name="connsiteX13" fmla="*/ 317145 w 1046242"/>
              <a:gd name="connsiteY13" fmla="*/ 232 h 734748"/>
              <a:gd name="connsiteX14" fmla="*/ 416452 w 1046242"/>
              <a:gd name="connsiteY14" fmla="*/ 54896 h 734748"/>
              <a:gd name="connsiteX0" fmla="*/ 416452 w 1046242"/>
              <a:gd name="connsiteY0" fmla="*/ 54931 h 734783"/>
              <a:gd name="connsiteX1" fmla="*/ 420473 w 1046242"/>
              <a:gd name="connsiteY1" fmla="*/ 215201 h 734783"/>
              <a:gd name="connsiteX2" fmla="*/ 577281 w 1046242"/>
              <a:gd name="connsiteY2" fmla="*/ 266207 h 734783"/>
              <a:gd name="connsiteX3" fmla="*/ 659617 w 1046242"/>
              <a:gd name="connsiteY3" fmla="*/ 233975 h 734783"/>
              <a:gd name="connsiteX4" fmla="*/ 698824 w 1046242"/>
              <a:gd name="connsiteY4" fmla="*/ 172199 h 734783"/>
              <a:gd name="connsiteX5" fmla="*/ 707459 w 1046242"/>
              <a:gd name="connsiteY5" fmla="*/ 16280 h 734783"/>
              <a:gd name="connsiteX6" fmla="*/ 890942 w 1046242"/>
              <a:gd name="connsiteY6" fmla="*/ 51333 h 734783"/>
              <a:gd name="connsiteX7" fmla="*/ 1043581 w 1046242"/>
              <a:gd name="connsiteY7" fmla="*/ 146811 h 734783"/>
              <a:gd name="connsiteX8" fmla="*/ 1046242 w 1046242"/>
              <a:gd name="connsiteY8" fmla="*/ 729411 h 734783"/>
              <a:gd name="connsiteX9" fmla="*/ 0 w 1046242"/>
              <a:gd name="connsiteY9" fmla="*/ 734783 h 734783"/>
              <a:gd name="connsiteX10" fmla="*/ 124 w 1046242"/>
              <a:gd name="connsiteY10" fmla="*/ 163072 h 734783"/>
              <a:gd name="connsiteX11" fmla="*/ 100913 w 1046242"/>
              <a:gd name="connsiteY11" fmla="*/ 156517 h 734783"/>
              <a:gd name="connsiteX12" fmla="*/ 228017 w 1046242"/>
              <a:gd name="connsiteY12" fmla="*/ 40454 h 734783"/>
              <a:gd name="connsiteX13" fmla="*/ 317145 w 1046242"/>
              <a:gd name="connsiteY13" fmla="*/ 267 h 734783"/>
              <a:gd name="connsiteX14" fmla="*/ 416452 w 1046242"/>
              <a:gd name="connsiteY14" fmla="*/ 54931 h 734783"/>
              <a:gd name="connsiteX0" fmla="*/ 412532 w 1046242"/>
              <a:gd name="connsiteY0" fmla="*/ 54897 h 734749"/>
              <a:gd name="connsiteX1" fmla="*/ 420473 w 1046242"/>
              <a:gd name="connsiteY1" fmla="*/ 215167 h 734749"/>
              <a:gd name="connsiteX2" fmla="*/ 577281 w 1046242"/>
              <a:gd name="connsiteY2" fmla="*/ 266173 h 734749"/>
              <a:gd name="connsiteX3" fmla="*/ 659617 w 1046242"/>
              <a:gd name="connsiteY3" fmla="*/ 233941 h 734749"/>
              <a:gd name="connsiteX4" fmla="*/ 698824 w 1046242"/>
              <a:gd name="connsiteY4" fmla="*/ 172165 h 734749"/>
              <a:gd name="connsiteX5" fmla="*/ 707459 w 1046242"/>
              <a:gd name="connsiteY5" fmla="*/ 16246 h 734749"/>
              <a:gd name="connsiteX6" fmla="*/ 890942 w 1046242"/>
              <a:gd name="connsiteY6" fmla="*/ 51299 h 734749"/>
              <a:gd name="connsiteX7" fmla="*/ 1043581 w 1046242"/>
              <a:gd name="connsiteY7" fmla="*/ 146777 h 734749"/>
              <a:gd name="connsiteX8" fmla="*/ 1046242 w 1046242"/>
              <a:gd name="connsiteY8" fmla="*/ 729377 h 734749"/>
              <a:gd name="connsiteX9" fmla="*/ 0 w 1046242"/>
              <a:gd name="connsiteY9" fmla="*/ 734749 h 734749"/>
              <a:gd name="connsiteX10" fmla="*/ 124 w 1046242"/>
              <a:gd name="connsiteY10" fmla="*/ 163038 h 734749"/>
              <a:gd name="connsiteX11" fmla="*/ 100913 w 1046242"/>
              <a:gd name="connsiteY11" fmla="*/ 156483 h 734749"/>
              <a:gd name="connsiteX12" fmla="*/ 228017 w 1046242"/>
              <a:gd name="connsiteY12" fmla="*/ 40420 h 734749"/>
              <a:gd name="connsiteX13" fmla="*/ 317145 w 1046242"/>
              <a:gd name="connsiteY13" fmla="*/ 233 h 734749"/>
              <a:gd name="connsiteX14" fmla="*/ 412532 w 1046242"/>
              <a:gd name="connsiteY14" fmla="*/ 54897 h 734749"/>
              <a:gd name="connsiteX0" fmla="*/ 416453 w 1046242"/>
              <a:gd name="connsiteY0" fmla="*/ 54897 h 734749"/>
              <a:gd name="connsiteX1" fmla="*/ 420473 w 1046242"/>
              <a:gd name="connsiteY1" fmla="*/ 215167 h 734749"/>
              <a:gd name="connsiteX2" fmla="*/ 577281 w 1046242"/>
              <a:gd name="connsiteY2" fmla="*/ 266173 h 734749"/>
              <a:gd name="connsiteX3" fmla="*/ 659617 w 1046242"/>
              <a:gd name="connsiteY3" fmla="*/ 233941 h 734749"/>
              <a:gd name="connsiteX4" fmla="*/ 698824 w 1046242"/>
              <a:gd name="connsiteY4" fmla="*/ 172165 h 734749"/>
              <a:gd name="connsiteX5" fmla="*/ 707459 w 1046242"/>
              <a:gd name="connsiteY5" fmla="*/ 16246 h 734749"/>
              <a:gd name="connsiteX6" fmla="*/ 890942 w 1046242"/>
              <a:gd name="connsiteY6" fmla="*/ 51299 h 734749"/>
              <a:gd name="connsiteX7" fmla="*/ 1043581 w 1046242"/>
              <a:gd name="connsiteY7" fmla="*/ 146777 h 734749"/>
              <a:gd name="connsiteX8" fmla="*/ 1046242 w 1046242"/>
              <a:gd name="connsiteY8" fmla="*/ 729377 h 734749"/>
              <a:gd name="connsiteX9" fmla="*/ 0 w 1046242"/>
              <a:gd name="connsiteY9" fmla="*/ 734749 h 734749"/>
              <a:gd name="connsiteX10" fmla="*/ 124 w 1046242"/>
              <a:gd name="connsiteY10" fmla="*/ 163038 h 734749"/>
              <a:gd name="connsiteX11" fmla="*/ 100913 w 1046242"/>
              <a:gd name="connsiteY11" fmla="*/ 156483 h 734749"/>
              <a:gd name="connsiteX12" fmla="*/ 228017 w 1046242"/>
              <a:gd name="connsiteY12" fmla="*/ 40420 h 734749"/>
              <a:gd name="connsiteX13" fmla="*/ 317145 w 1046242"/>
              <a:gd name="connsiteY13" fmla="*/ 233 h 734749"/>
              <a:gd name="connsiteX14" fmla="*/ 416453 w 1046242"/>
              <a:gd name="connsiteY14" fmla="*/ 54897 h 734749"/>
              <a:gd name="connsiteX0" fmla="*/ 416453 w 1046242"/>
              <a:gd name="connsiteY0" fmla="*/ 54897 h 734749"/>
              <a:gd name="connsiteX1" fmla="*/ 420473 w 1046242"/>
              <a:gd name="connsiteY1" fmla="*/ 215167 h 734749"/>
              <a:gd name="connsiteX2" fmla="*/ 577281 w 1046242"/>
              <a:gd name="connsiteY2" fmla="*/ 266173 h 734749"/>
              <a:gd name="connsiteX3" fmla="*/ 659617 w 1046242"/>
              <a:gd name="connsiteY3" fmla="*/ 233941 h 734749"/>
              <a:gd name="connsiteX4" fmla="*/ 698824 w 1046242"/>
              <a:gd name="connsiteY4" fmla="*/ 172165 h 734749"/>
              <a:gd name="connsiteX5" fmla="*/ 707459 w 1046242"/>
              <a:gd name="connsiteY5" fmla="*/ 16246 h 734749"/>
              <a:gd name="connsiteX6" fmla="*/ 890942 w 1046242"/>
              <a:gd name="connsiteY6" fmla="*/ 51299 h 734749"/>
              <a:gd name="connsiteX7" fmla="*/ 1043581 w 1046242"/>
              <a:gd name="connsiteY7" fmla="*/ 146777 h 734749"/>
              <a:gd name="connsiteX8" fmla="*/ 1046242 w 1046242"/>
              <a:gd name="connsiteY8" fmla="*/ 729377 h 734749"/>
              <a:gd name="connsiteX9" fmla="*/ 0 w 1046242"/>
              <a:gd name="connsiteY9" fmla="*/ 734749 h 734749"/>
              <a:gd name="connsiteX10" fmla="*/ 124 w 1046242"/>
              <a:gd name="connsiteY10" fmla="*/ 163038 h 734749"/>
              <a:gd name="connsiteX11" fmla="*/ 100913 w 1046242"/>
              <a:gd name="connsiteY11" fmla="*/ 156483 h 734749"/>
              <a:gd name="connsiteX12" fmla="*/ 228017 w 1046242"/>
              <a:gd name="connsiteY12" fmla="*/ 40420 h 734749"/>
              <a:gd name="connsiteX13" fmla="*/ 317145 w 1046242"/>
              <a:gd name="connsiteY13" fmla="*/ 233 h 734749"/>
              <a:gd name="connsiteX14" fmla="*/ 416453 w 1046242"/>
              <a:gd name="connsiteY14" fmla="*/ 54897 h 734749"/>
              <a:gd name="connsiteX0" fmla="*/ 408612 w 1046242"/>
              <a:gd name="connsiteY0" fmla="*/ 54897 h 734749"/>
              <a:gd name="connsiteX1" fmla="*/ 420473 w 1046242"/>
              <a:gd name="connsiteY1" fmla="*/ 215167 h 734749"/>
              <a:gd name="connsiteX2" fmla="*/ 577281 w 1046242"/>
              <a:gd name="connsiteY2" fmla="*/ 266173 h 734749"/>
              <a:gd name="connsiteX3" fmla="*/ 659617 w 1046242"/>
              <a:gd name="connsiteY3" fmla="*/ 233941 h 734749"/>
              <a:gd name="connsiteX4" fmla="*/ 698824 w 1046242"/>
              <a:gd name="connsiteY4" fmla="*/ 172165 h 734749"/>
              <a:gd name="connsiteX5" fmla="*/ 707459 w 1046242"/>
              <a:gd name="connsiteY5" fmla="*/ 16246 h 734749"/>
              <a:gd name="connsiteX6" fmla="*/ 890942 w 1046242"/>
              <a:gd name="connsiteY6" fmla="*/ 51299 h 734749"/>
              <a:gd name="connsiteX7" fmla="*/ 1043581 w 1046242"/>
              <a:gd name="connsiteY7" fmla="*/ 146777 h 734749"/>
              <a:gd name="connsiteX8" fmla="*/ 1046242 w 1046242"/>
              <a:gd name="connsiteY8" fmla="*/ 729377 h 734749"/>
              <a:gd name="connsiteX9" fmla="*/ 0 w 1046242"/>
              <a:gd name="connsiteY9" fmla="*/ 734749 h 734749"/>
              <a:gd name="connsiteX10" fmla="*/ 124 w 1046242"/>
              <a:gd name="connsiteY10" fmla="*/ 163038 h 734749"/>
              <a:gd name="connsiteX11" fmla="*/ 100913 w 1046242"/>
              <a:gd name="connsiteY11" fmla="*/ 156483 h 734749"/>
              <a:gd name="connsiteX12" fmla="*/ 228017 w 1046242"/>
              <a:gd name="connsiteY12" fmla="*/ 40420 h 734749"/>
              <a:gd name="connsiteX13" fmla="*/ 317145 w 1046242"/>
              <a:gd name="connsiteY13" fmla="*/ 233 h 734749"/>
              <a:gd name="connsiteX14" fmla="*/ 408612 w 1046242"/>
              <a:gd name="connsiteY14" fmla="*/ 54897 h 734749"/>
              <a:gd name="connsiteX0" fmla="*/ 408612 w 1046242"/>
              <a:gd name="connsiteY0" fmla="*/ 54897 h 734749"/>
              <a:gd name="connsiteX1" fmla="*/ 420473 w 1046242"/>
              <a:gd name="connsiteY1" fmla="*/ 215167 h 734749"/>
              <a:gd name="connsiteX2" fmla="*/ 577281 w 1046242"/>
              <a:gd name="connsiteY2" fmla="*/ 266173 h 734749"/>
              <a:gd name="connsiteX3" fmla="*/ 659617 w 1046242"/>
              <a:gd name="connsiteY3" fmla="*/ 233941 h 734749"/>
              <a:gd name="connsiteX4" fmla="*/ 698824 w 1046242"/>
              <a:gd name="connsiteY4" fmla="*/ 172165 h 734749"/>
              <a:gd name="connsiteX5" fmla="*/ 707459 w 1046242"/>
              <a:gd name="connsiteY5" fmla="*/ 16246 h 734749"/>
              <a:gd name="connsiteX6" fmla="*/ 890942 w 1046242"/>
              <a:gd name="connsiteY6" fmla="*/ 51299 h 734749"/>
              <a:gd name="connsiteX7" fmla="*/ 1043581 w 1046242"/>
              <a:gd name="connsiteY7" fmla="*/ 146777 h 734749"/>
              <a:gd name="connsiteX8" fmla="*/ 1046242 w 1046242"/>
              <a:gd name="connsiteY8" fmla="*/ 729377 h 734749"/>
              <a:gd name="connsiteX9" fmla="*/ 0 w 1046242"/>
              <a:gd name="connsiteY9" fmla="*/ 734749 h 734749"/>
              <a:gd name="connsiteX10" fmla="*/ 124 w 1046242"/>
              <a:gd name="connsiteY10" fmla="*/ 163038 h 734749"/>
              <a:gd name="connsiteX11" fmla="*/ 100913 w 1046242"/>
              <a:gd name="connsiteY11" fmla="*/ 156483 h 734749"/>
              <a:gd name="connsiteX12" fmla="*/ 228017 w 1046242"/>
              <a:gd name="connsiteY12" fmla="*/ 40420 h 734749"/>
              <a:gd name="connsiteX13" fmla="*/ 317145 w 1046242"/>
              <a:gd name="connsiteY13" fmla="*/ 233 h 734749"/>
              <a:gd name="connsiteX14" fmla="*/ 408612 w 1046242"/>
              <a:gd name="connsiteY14" fmla="*/ 54897 h 734749"/>
              <a:gd name="connsiteX0" fmla="*/ 408612 w 1046242"/>
              <a:gd name="connsiteY0" fmla="*/ 54897 h 734749"/>
              <a:gd name="connsiteX1" fmla="*/ 420473 w 1046242"/>
              <a:gd name="connsiteY1" fmla="*/ 215167 h 734749"/>
              <a:gd name="connsiteX2" fmla="*/ 577281 w 1046242"/>
              <a:gd name="connsiteY2" fmla="*/ 266173 h 734749"/>
              <a:gd name="connsiteX3" fmla="*/ 659617 w 1046242"/>
              <a:gd name="connsiteY3" fmla="*/ 233941 h 734749"/>
              <a:gd name="connsiteX4" fmla="*/ 698824 w 1046242"/>
              <a:gd name="connsiteY4" fmla="*/ 172165 h 734749"/>
              <a:gd name="connsiteX5" fmla="*/ 707459 w 1046242"/>
              <a:gd name="connsiteY5" fmla="*/ 16246 h 734749"/>
              <a:gd name="connsiteX6" fmla="*/ 890942 w 1046242"/>
              <a:gd name="connsiteY6" fmla="*/ 51299 h 734749"/>
              <a:gd name="connsiteX7" fmla="*/ 1043581 w 1046242"/>
              <a:gd name="connsiteY7" fmla="*/ 146777 h 734749"/>
              <a:gd name="connsiteX8" fmla="*/ 1046242 w 1046242"/>
              <a:gd name="connsiteY8" fmla="*/ 729377 h 734749"/>
              <a:gd name="connsiteX9" fmla="*/ 0 w 1046242"/>
              <a:gd name="connsiteY9" fmla="*/ 734749 h 734749"/>
              <a:gd name="connsiteX10" fmla="*/ 124 w 1046242"/>
              <a:gd name="connsiteY10" fmla="*/ 179855 h 734749"/>
              <a:gd name="connsiteX11" fmla="*/ 100913 w 1046242"/>
              <a:gd name="connsiteY11" fmla="*/ 156483 h 734749"/>
              <a:gd name="connsiteX12" fmla="*/ 228017 w 1046242"/>
              <a:gd name="connsiteY12" fmla="*/ 40420 h 734749"/>
              <a:gd name="connsiteX13" fmla="*/ 317145 w 1046242"/>
              <a:gd name="connsiteY13" fmla="*/ 233 h 734749"/>
              <a:gd name="connsiteX14" fmla="*/ 408612 w 1046242"/>
              <a:gd name="connsiteY14" fmla="*/ 54897 h 734749"/>
              <a:gd name="connsiteX0" fmla="*/ 408612 w 1046242"/>
              <a:gd name="connsiteY0" fmla="*/ 54897 h 734749"/>
              <a:gd name="connsiteX1" fmla="*/ 420473 w 1046242"/>
              <a:gd name="connsiteY1" fmla="*/ 215167 h 734749"/>
              <a:gd name="connsiteX2" fmla="*/ 577281 w 1046242"/>
              <a:gd name="connsiteY2" fmla="*/ 266173 h 734749"/>
              <a:gd name="connsiteX3" fmla="*/ 659617 w 1046242"/>
              <a:gd name="connsiteY3" fmla="*/ 233941 h 734749"/>
              <a:gd name="connsiteX4" fmla="*/ 698824 w 1046242"/>
              <a:gd name="connsiteY4" fmla="*/ 172165 h 734749"/>
              <a:gd name="connsiteX5" fmla="*/ 707459 w 1046242"/>
              <a:gd name="connsiteY5" fmla="*/ 16246 h 734749"/>
              <a:gd name="connsiteX6" fmla="*/ 890942 w 1046242"/>
              <a:gd name="connsiteY6" fmla="*/ 51299 h 734749"/>
              <a:gd name="connsiteX7" fmla="*/ 1043581 w 1046242"/>
              <a:gd name="connsiteY7" fmla="*/ 146777 h 734749"/>
              <a:gd name="connsiteX8" fmla="*/ 1046242 w 1046242"/>
              <a:gd name="connsiteY8" fmla="*/ 729377 h 734749"/>
              <a:gd name="connsiteX9" fmla="*/ 0 w 1046242"/>
              <a:gd name="connsiteY9" fmla="*/ 734749 h 734749"/>
              <a:gd name="connsiteX10" fmla="*/ 124 w 1046242"/>
              <a:gd name="connsiteY10" fmla="*/ 179855 h 734749"/>
              <a:gd name="connsiteX11" fmla="*/ 100913 w 1046242"/>
              <a:gd name="connsiteY11" fmla="*/ 156483 h 734749"/>
              <a:gd name="connsiteX12" fmla="*/ 228017 w 1046242"/>
              <a:gd name="connsiteY12" fmla="*/ 40420 h 734749"/>
              <a:gd name="connsiteX13" fmla="*/ 317145 w 1046242"/>
              <a:gd name="connsiteY13" fmla="*/ 233 h 734749"/>
              <a:gd name="connsiteX14" fmla="*/ 408612 w 1046242"/>
              <a:gd name="connsiteY14" fmla="*/ 54897 h 734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6242" h="734749">
                <a:moveTo>
                  <a:pt x="408612" y="54897"/>
                </a:moveTo>
                <a:cubicBezTo>
                  <a:pt x="437595" y="112206"/>
                  <a:pt x="392362" y="179954"/>
                  <a:pt x="420473" y="215167"/>
                </a:cubicBezTo>
                <a:cubicBezTo>
                  <a:pt x="448584" y="250380"/>
                  <a:pt x="492204" y="272915"/>
                  <a:pt x="577281" y="266173"/>
                </a:cubicBezTo>
                <a:cubicBezTo>
                  <a:pt x="634128" y="256768"/>
                  <a:pt x="624525" y="255898"/>
                  <a:pt x="659617" y="233941"/>
                </a:cubicBezTo>
                <a:cubicBezTo>
                  <a:pt x="673993" y="229465"/>
                  <a:pt x="689217" y="208447"/>
                  <a:pt x="698824" y="172165"/>
                </a:cubicBezTo>
                <a:cubicBezTo>
                  <a:pt x="708431" y="135883"/>
                  <a:pt x="661716" y="47134"/>
                  <a:pt x="707459" y="16246"/>
                </a:cubicBezTo>
                <a:cubicBezTo>
                  <a:pt x="753202" y="-14642"/>
                  <a:pt x="808129" y="15666"/>
                  <a:pt x="890942" y="51299"/>
                </a:cubicBezTo>
                <a:cubicBezTo>
                  <a:pt x="946309" y="84245"/>
                  <a:pt x="950100" y="83220"/>
                  <a:pt x="1043581" y="146777"/>
                </a:cubicBezTo>
                <a:cubicBezTo>
                  <a:pt x="1048227" y="781754"/>
                  <a:pt x="1041777" y="32421"/>
                  <a:pt x="1046242" y="729377"/>
                </a:cubicBezTo>
                <a:lnTo>
                  <a:pt x="0" y="734749"/>
                </a:lnTo>
                <a:cubicBezTo>
                  <a:pt x="2157" y="165485"/>
                  <a:pt x="-446" y="379378"/>
                  <a:pt x="124" y="179855"/>
                </a:cubicBezTo>
                <a:cubicBezTo>
                  <a:pt x="53557" y="183742"/>
                  <a:pt x="62931" y="179722"/>
                  <a:pt x="100913" y="156483"/>
                </a:cubicBezTo>
                <a:cubicBezTo>
                  <a:pt x="138895" y="133244"/>
                  <a:pt x="191978" y="66462"/>
                  <a:pt x="228017" y="40420"/>
                </a:cubicBezTo>
                <a:cubicBezTo>
                  <a:pt x="264056" y="14378"/>
                  <a:pt x="287046" y="-2180"/>
                  <a:pt x="317145" y="233"/>
                </a:cubicBezTo>
                <a:cubicBezTo>
                  <a:pt x="347244" y="2646"/>
                  <a:pt x="379629" y="-2412"/>
                  <a:pt x="408612" y="54897"/>
                </a:cubicBezTo>
                <a:close/>
              </a:path>
            </a:pathLst>
          </a:custGeom>
          <a:gradFill flip="none" rotWithShape="1">
            <a:gsLst>
              <a:gs pos="0">
                <a:srgbClr val="FF0000"/>
              </a:gs>
              <a:gs pos="100000">
                <a:srgbClr val="FFAFAF"/>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1" name="Freeform 30"/>
          <p:cNvSpPr/>
          <p:nvPr/>
        </p:nvSpPr>
        <p:spPr>
          <a:xfrm>
            <a:off x="5083877" y="2655736"/>
            <a:ext cx="1352850" cy="929651"/>
          </a:xfrm>
          <a:custGeom>
            <a:avLst/>
            <a:gdLst>
              <a:gd name="connsiteX0" fmla="*/ 663 w 1051486"/>
              <a:gd name="connsiteY0" fmla="*/ 767956 h 971489"/>
              <a:gd name="connsiteX1" fmla="*/ 663 w 1051486"/>
              <a:gd name="connsiteY1" fmla="*/ 767956 h 971489"/>
              <a:gd name="connsiteX2" fmla="*/ 613506 w 1051486"/>
              <a:gd name="connsiteY2" fmla="*/ 286 h 971489"/>
              <a:gd name="connsiteX3" fmla="*/ 665878 w 1051486"/>
              <a:gd name="connsiteY3" fmla="*/ 5470 h 971489"/>
              <a:gd name="connsiteX4" fmla="*/ 816715 w 1051486"/>
              <a:gd name="connsiteY4" fmla="*/ 84592 h 971489"/>
              <a:gd name="connsiteX5" fmla="*/ 770491 w 1051486"/>
              <a:gd name="connsiteY5" fmla="*/ 158440 h 971489"/>
              <a:gd name="connsiteX6" fmla="*/ 799685 w 1051486"/>
              <a:gd name="connsiteY6" fmla="*/ 230178 h 971489"/>
              <a:gd name="connsiteX7" fmla="*/ 957821 w 1051486"/>
              <a:gd name="connsiteY7" fmla="*/ 264992 h 971489"/>
              <a:gd name="connsiteX8" fmla="*/ 1036889 w 1051486"/>
              <a:gd name="connsiteY8" fmla="*/ 206968 h 971489"/>
              <a:gd name="connsiteX9" fmla="*/ 1041979 w 1051486"/>
              <a:gd name="connsiteY9" fmla="*/ 202797 h 971489"/>
              <a:gd name="connsiteX10" fmla="*/ 1051486 w 1051486"/>
              <a:gd name="connsiteY10" fmla="*/ 177470 h 971489"/>
              <a:gd name="connsiteX11" fmla="*/ 1048951 w 1051486"/>
              <a:gd name="connsiteY11" fmla="*/ 700334 h 971489"/>
              <a:gd name="connsiteX12" fmla="*/ 1051049 w 1051486"/>
              <a:gd name="connsiteY12" fmla="*/ 910457 h 971489"/>
              <a:gd name="connsiteX13" fmla="*/ 781174 w 1051486"/>
              <a:gd name="connsiteY13" fmla="*/ 965955 h 971489"/>
              <a:gd name="connsiteX14" fmla="*/ 523999 w 1051486"/>
              <a:gd name="connsiteY14" fmla="*/ 825749 h 971489"/>
              <a:gd name="connsiteX15" fmla="*/ 327149 w 1051486"/>
              <a:gd name="connsiteY15" fmla="*/ 834512 h 971489"/>
              <a:gd name="connsiteX16" fmla="*/ 279524 w 1051486"/>
              <a:gd name="connsiteY16" fmla="*/ 910457 h 971489"/>
              <a:gd name="connsiteX17" fmla="*/ 216024 w 1051486"/>
              <a:gd name="connsiteY17" fmla="*/ 965955 h 971489"/>
              <a:gd name="connsiteX18" fmla="*/ 58861 w 1051486"/>
              <a:gd name="connsiteY18" fmla="*/ 936745 h 971489"/>
              <a:gd name="connsiteX19" fmla="*/ 124 w 1051486"/>
              <a:gd name="connsiteY19" fmla="*/ 919220 h 971489"/>
              <a:gd name="connsiteX20" fmla="*/ 669 w 1051486"/>
              <a:gd name="connsiteY20" fmla="*/ 772511 h 971489"/>
              <a:gd name="connsiteX21" fmla="*/ 719 w 1051486"/>
              <a:gd name="connsiteY21" fmla="*/ 765476 h 971489"/>
              <a:gd name="connsiteX22" fmla="*/ 508 w 1051486"/>
              <a:gd name="connsiteY22" fmla="*/ 765476 h 971489"/>
              <a:gd name="connsiteX23" fmla="*/ 123 w 1051486"/>
              <a:gd name="connsiteY23" fmla="*/ 249267 h 971489"/>
              <a:gd name="connsiteX24" fmla="*/ 36986 w 1051486"/>
              <a:gd name="connsiteY24" fmla="*/ 271321 h 971489"/>
              <a:gd name="connsiteX25" fmla="*/ 148897 w 1051486"/>
              <a:gd name="connsiteY25" fmla="*/ 327235 h 971489"/>
              <a:gd name="connsiteX26" fmla="*/ 404347 w 1051486"/>
              <a:gd name="connsiteY26" fmla="*/ 318795 h 971489"/>
              <a:gd name="connsiteX27" fmla="*/ 406780 w 1051486"/>
              <a:gd name="connsiteY27" fmla="*/ 235453 h 971489"/>
              <a:gd name="connsiteX28" fmla="*/ 316764 w 1051486"/>
              <a:gd name="connsiteY28" fmla="*/ 167935 h 971489"/>
              <a:gd name="connsiteX29" fmla="*/ 331361 w 1051486"/>
              <a:gd name="connsiteY29" fmla="*/ 70878 h 971489"/>
              <a:gd name="connsiteX30" fmla="*/ 446922 w 1051486"/>
              <a:gd name="connsiteY30" fmla="*/ 13910 h 971489"/>
              <a:gd name="connsiteX31" fmla="*/ 613506 w 1051486"/>
              <a:gd name="connsiteY31" fmla="*/ 286 h 971489"/>
              <a:gd name="connsiteX0" fmla="*/ 539 w 1051362"/>
              <a:gd name="connsiteY0" fmla="*/ 767956 h 971489"/>
              <a:gd name="connsiteX1" fmla="*/ 539 w 1051362"/>
              <a:gd name="connsiteY1" fmla="*/ 767956 h 971489"/>
              <a:gd name="connsiteX2" fmla="*/ 613382 w 1051362"/>
              <a:gd name="connsiteY2" fmla="*/ 286 h 971489"/>
              <a:gd name="connsiteX3" fmla="*/ 665754 w 1051362"/>
              <a:gd name="connsiteY3" fmla="*/ 5470 h 971489"/>
              <a:gd name="connsiteX4" fmla="*/ 816591 w 1051362"/>
              <a:gd name="connsiteY4" fmla="*/ 84592 h 971489"/>
              <a:gd name="connsiteX5" fmla="*/ 770367 w 1051362"/>
              <a:gd name="connsiteY5" fmla="*/ 158440 h 971489"/>
              <a:gd name="connsiteX6" fmla="*/ 799561 w 1051362"/>
              <a:gd name="connsiteY6" fmla="*/ 230178 h 971489"/>
              <a:gd name="connsiteX7" fmla="*/ 957697 w 1051362"/>
              <a:gd name="connsiteY7" fmla="*/ 264992 h 971489"/>
              <a:gd name="connsiteX8" fmla="*/ 1036765 w 1051362"/>
              <a:gd name="connsiteY8" fmla="*/ 206968 h 971489"/>
              <a:gd name="connsiteX9" fmla="*/ 1041855 w 1051362"/>
              <a:gd name="connsiteY9" fmla="*/ 202797 h 971489"/>
              <a:gd name="connsiteX10" fmla="*/ 1051362 w 1051362"/>
              <a:gd name="connsiteY10" fmla="*/ 177470 h 971489"/>
              <a:gd name="connsiteX11" fmla="*/ 1048827 w 1051362"/>
              <a:gd name="connsiteY11" fmla="*/ 700334 h 971489"/>
              <a:gd name="connsiteX12" fmla="*/ 1050925 w 1051362"/>
              <a:gd name="connsiteY12" fmla="*/ 910457 h 971489"/>
              <a:gd name="connsiteX13" fmla="*/ 781050 w 1051362"/>
              <a:gd name="connsiteY13" fmla="*/ 965955 h 971489"/>
              <a:gd name="connsiteX14" fmla="*/ 523875 w 1051362"/>
              <a:gd name="connsiteY14" fmla="*/ 825749 h 971489"/>
              <a:gd name="connsiteX15" fmla="*/ 327025 w 1051362"/>
              <a:gd name="connsiteY15" fmla="*/ 834512 h 971489"/>
              <a:gd name="connsiteX16" fmla="*/ 279400 w 1051362"/>
              <a:gd name="connsiteY16" fmla="*/ 910457 h 971489"/>
              <a:gd name="connsiteX17" fmla="*/ 215900 w 1051362"/>
              <a:gd name="connsiteY17" fmla="*/ 965955 h 971489"/>
              <a:gd name="connsiteX18" fmla="*/ 58737 w 1051362"/>
              <a:gd name="connsiteY18" fmla="*/ 936745 h 971489"/>
              <a:gd name="connsiteX19" fmla="*/ 0 w 1051362"/>
              <a:gd name="connsiteY19" fmla="*/ 919220 h 971489"/>
              <a:gd name="connsiteX20" fmla="*/ 545 w 1051362"/>
              <a:gd name="connsiteY20" fmla="*/ 772511 h 971489"/>
              <a:gd name="connsiteX21" fmla="*/ 595 w 1051362"/>
              <a:gd name="connsiteY21" fmla="*/ 765476 h 971489"/>
              <a:gd name="connsiteX22" fmla="*/ 384 w 1051362"/>
              <a:gd name="connsiteY22" fmla="*/ 765476 h 971489"/>
              <a:gd name="connsiteX23" fmla="*/ 2290 w 1051362"/>
              <a:gd name="connsiteY23" fmla="*/ 239168 h 971489"/>
              <a:gd name="connsiteX24" fmla="*/ 36862 w 1051362"/>
              <a:gd name="connsiteY24" fmla="*/ 271321 h 971489"/>
              <a:gd name="connsiteX25" fmla="*/ 148773 w 1051362"/>
              <a:gd name="connsiteY25" fmla="*/ 327235 h 971489"/>
              <a:gd name="connsiteX26" fmla="*/ 404223 w 1051362"/>
              <a:gd name="connsiteY26" fmla="*/ 318795 h 971489"/>
              <a:gd name="connsiteX27" fmla="*/ 406656 w 1051362"/>
              <a:gd name="connsiteY27" fmla="*/ 235453 h 971489"/>
              <a:gd name="connsiteX28" fmla="*/ 316640 w 1051362"/>
              <a:gd name="connsiteY28" fmla="*/ 167935 h 971489"/>
              <a:gd name="connsiteX29" fmla="*/ 331237 w 1051362"/>
              <a:gd name="connsiteY29" fmla="*/ 70878 h 971489"/>
              <a:gd name="connsiteX30" fmla="*/ 446798 w 1051362"/>
              <a:gd name="connsiteY30" fmla="*/ 13910 h 971489"/>
              <a:gd name="connsiteX31" fmla="*/ 613382 w 1051362"/>
              <a:gd name="connsiteY31" fmla="*/ 286 h 971489"/>
              <a:gd name="connsiteX0" fmla="*/ 539 w 1051362"/>
              <a:gd name="connsiteY0" fmla="*/ 767956 h 971489"/>
              <a:gd name="connsiteX1" fmla="*/ 539 w 1051362"/>
              <a:gd name="connsiteY1" fmla="*/ 767956 h 971489"/>
              <a:gd name="connsiteX2" fmla="*/ 613382 w 1051362"/>
              <a:gd name="connsiteY2" fmla="*/ 286 h 971489"/>
              <a:gd name="connsiteX3" fmla="*/ 665754 w 1051362"/>
              <a:gd name="connsiteY3" fmla="*/ 5470 h 971489"/>
              <a:gd name="connsiteX4" fmla="*/ 816591 w 1051362"/>
              <a:gd name="connsiteY4" fmla="*/ 84592 h 971489"/>
              <a:gd name="connsiteX5" fmla="*/ 770367 w 1051362"/>
              <a:gd name="connsiteY5" fmla="*/ 158440 h 971489"/>
              <a:gd name="connsiteX6" fmla="*/ 799561 w 1051362"/>
              <a:gd name="connsiteY6" fmla="*/ 230178 h 971489"/>
              <a:gd name="connsiteX7" fmla="*/ 957697 w 1051362"/>
              <a:gd name="connsiteY7" fmla="*/ 264992 h 971489"/>
              <a:gd name="connsiteX8" fmla="*/ 1036765 w 1051362"/>
              <a:gd name="connsiteY8" fmla="*/ 206968 h 971489"/>
              <a:gd name="connsiteX9" fmla="*/ 1041855 w 1051362"/>
              <a:gd name="connsiteY9" fmla="*/ 202797 h 971489"/>
              <a:gd name="connsiteX10" fmla="*/ 1051362 w 1051362"/>
              <a:gd name="connsiteY10" fmla="*/ 177470 h 971489"/>
              <a:gd name="connsiteX11" fmla="*/ 1048827 w 1051362"/>
              <a:gd name="connsiteY11" fmla="*/ 700334 h 971489"/>
              <a:gd name="connsiteX12" fmla="*/ 1050925 w 1051362"/>
              <a:gd name="connsiteY12" fmla="*/ 910457 h 971489"/>
              <a:gd name="connsiteX13" fmla="*/ 781050 w 1051362"/>
              <a:gd name="connsiteY13" fmla="*/ 965955 h 971489"/>
              <a:gd name="connsiteX14" fmla="*/ 523875 w 1051362"/>
              <a:gd name="connsiteY14" fmla="*/ 825749 h 971489"/>
              <a:gd name="connsiteX15" fmla="*/ 327025 w 1051362"/>
              <a:gd name="connsiteY15" fmla="*/ 834512 h 971489"/>
              <a:gd name="connsiteX16" fmla="*/ 279400 w 1051362"/>
              <a:gd name="connsiteY16" fmla="*/ 910457 h 971489"/>
              <a:gd name="connsiteX17" fmla="*/ 215900 w 1051362"/>
              <a:gd name="connsiteY17" fmla="*/ 965955 h 971489"/>
              <a:gd name="connsiteX18" fmla="*/ 58737 w 1051362"/>
              <a:gd name="connsiteY18" fmla="*/ 936745 h 971489"/>
              <a:gd name="connsiteX19" fmla="*/ 0 w 1051362"/>
              <a:gd name="connsiteY19" fmla="*/ 919220 h 971489"/>
              <a:gd name="connsiteX20" fmla="*/ 545 w 1051362"/>
              <a:gd name="connsiteY20" fmla="*/ 772511 h 971489"/>
              <a:gd name="connsiteX21" fmla="*/ 595 w 1051362"/>
              <a:gd name="connsiteY21" fmla="*/ 765476 h 971489"/>
              <a:gd name="connsiteX22" fmla="*/ 384 w 1051362"/>
              <a:gd name="connsiteY22" fmla="*/ 765476 h 971489"/>
              <a:gd name="connsiteX23" fmla="*/ 2290 w 1051362"/>
              <a:gd name="connsiteY23" fmla="*/ 239168 h 971489"/>
              <a:gd name="connsiteX24" fmla="*/ 36862 w 1051362"/>
              <a:gd name="connsiteY24" fmla="*/ 271321 h 971489"/>
              <a:gd name="connsiteX25" fmla="*/ 148773 w 1051362"/>
              <a:gd name="connsiteY25" fmla="*/ 327235 h 971489"/>
              <a:gd name="connsiteX26" fmla="*/ 404223 w 1051362"/>
              <a:gd name="connsiteY26" fmla="*/ 318795 h 971489"/>
              <a:gd name="connsiteX27" fmla="*/ 406656 w 1051362"/>
              <a:gd name="connsiteY27" fmla="*/ 235453 h 971489"/>
              <a:gd name="connsiteX28" fmla="*/ 316640 w 1051362"/>
              <a:gd name="connsiteY28" fmla="*/ 167935 h 971489"/>
              <a:gd name="connsiteX29" fmla="*/ 331237 w 1051362"/>
              <a:gd name="connsiteY29" fmla="*/ 70878 h 971489"/>
              <a:gd name="connsiteX30" fmla="*/ 446798 w 1051362"/>
              <a:gd name="connsiteY30" fmla="*/ 13910 h 971489"/>
              <a:gd name="connsiteX31" fmla="*/ 613382 w 1051362"/>
              <a:gd name="connsiteY31" fmla="*/ 286 h 971489"/>
              <a:gd name="connsiteX0" fmla="*/ 539 w 1071405"/>
              <a:gd name="connsiteY0" fmla="*/ 767956 h 992805"/>
              <a:gd name="connsiteX1" fmla="*/ 539 w 1071405"/>
              <a:gd name="connsiteY1" fmla="*/ 767956 h 992805"/>
              <a:gd name="connsiteX2" fmla="*/ 613382 w 1071405"/>
              <a:gd name="connsiteY2" fmla="*/ 286 h 992805"/>
              <a:gd name="connsiteX3" fmla="*/ 665754 w 1071405"/>
              <a:gd name="connsiteY3" fmla="*/ 5470 h 992805"/>
              <a:gd name="connsiteX4" fmla="*/ 816591 w 1071405"/>
              <a:gd name="connsiteY4" fmla="*/ 84592 h 992805"/>
              <a:gd name="connsiteX5" fmla="*/ 770367 w 1071405"/>
              <a:gd name="connsiteY5" fmla="*/ 158440 h 992805"/>
              <a:gd name="connsiteX6" fmla="*/ 799561 w 1071405"/>
              <a:gd name="connsiteY6" fmla="*/ 230178 h 992805"/>
              <a:gd name="connsiteX7" fmla="*/ 957697 w 1071405"/>
              <a:gd name="connsiteY7" fmla="*/ 264992 h 992805"/>
              <a:gd name="connsiteX8" fmla="*/ 1036765 w 1071405"/>
              <a:gd name="connsiteY8" fmla="*/ 206968 h 992805"/>
              <a:gd name="connsiteX9" fmla="*/ 1041855 w 1071405"/>
              <a:gd name="connsiteY9" fmla="*/ 202797 h 992805"/>
              <a:gd name="connsiteX10" fmla="*/ 1051362 w 1071405"/>
              <a:gd name="connsiteY10" fmla="*/ 177470 h 992805"/>
              <a:gd name="connsiteX11" fmla="*/ 1050925 w 1071405"/>
              <a:gd name="connsiteY11" fmla="*/ 910457 h 992805"/>
              <a:gd name="connsiteX12" fmla="*/ 781050 w 1071405"/>
              <a:gd name="connsiteY12" fmla="*/ 965955 h 992805"/>
              <a:gd name="connsiteX13" fmla="*/ 523875 w 1071405"/>
              <a:gd name="connsiteY13" fmla="*/ 825749 h 992805"/>
              <a:gd name="connsiteX14" fmla="*/ 327025 w 1071405"/>
              <a:gd name="connsiteY14" fmla="*/ 834512 h 992805"/>
              <a:gd name="connsiteX15" fmla="*/ 279400 w 1071405"/>
              <a:gd name="connsiteY15" fmla="*/ 910457 h 992805"/>
              <a:gd name="connsiteX16" fmla="*/ 215900 w 1071405"/>
              <a:gd name="connsiteY16" fmla="*/ 965955 h 992805"/>
              <a:gd name="connsiteX17" fmla="*/ 58737 w 1071405"/>
              <a:gd name="connsiteY17" fmla="*/ 936745 h 992805"/>
              <a:gd name="connsiteX18" fmla="*/ 0 w 1071405"/>
              <a:gd name="connsiteY18" fmla="*/ 919220 h 992805"/>
              <a:gd name="connsiteX19" fmla="*/ 545 w 1071405"/>
              <a:gd name="connsiteY19" fmla="*/ 772511 h 992805"/>
              <a:gd name="connsiteX20" fmla="*/ 595 w 1071405"/>
              <a:gd name="connsiteY20" fmla="*/ 765476 h 992805"/>
              <a:gd name="connsiteX21" fmla="*/ 384 w 1071405"/>
              <a:gd name="connsiteY21" fmla="*/ 765476 h 992805"/>
              <a:gd name="connsiteX22" fmla="*/ 2290 w 1071405"/>
              <a:gd name="connsiteY22" fmla="*/ 239168 h 992805"/>
              <a:gd name="connsiteX23" fmla="*/ 36862 w 1071405"/>
              <a:gd name="connsiteY23" fmla="*/ 271321 h 992805"/>
              <a:gd name="connsiteX24" fmla="*/ 148773 w 1071405"/>
              <a:gd name="connsiteY24" fmla="*/ 327235 h 992805"/>
              <a:gd name="connsiteX25" fmla="*/ 404223 w 1071405"/>
              <a:gd name="connsiteY25" fmla="*/ 318795 h 992805"/>
              <a:gd name="connsiteX26" fmla="*/ 406656 w 1071405"/>
              <a:gd name="connsiteY26" fmla="*/ 235453 h 992805"/>
              <a:gd name="connsiteX27" fmla="*/ 316640 w 1071405"/>
              <a:gd name="connsiteY27" fmla="*/ 167935 h 992805"/>
              <a:gd name="connsiteX28" fmla="*/ 331237 w 1071405"/>
              <a:gd name="connsiteY28" fmla="*/ 70878 h 992805"/>
              <a:gd name="connsiteX29" fmla="*/ 446798 w 1071405"/>
              <a:gd name="connsiteY29" fmla="*/ 13910 h 992805"/>
              <a:gd name="connsiteX30" fmla="*/ 613382 w 1071405"/>
              <a:gd name="connsiteY30" fmla="*/ 286 h 992805"/>
              <a:gd name="connsiteX0" fmla="*/ 539 w 1071405"/>
              <a:gd name="connsiteY0" fmla="*/ 767956 h 992805"/>
              <a:gd name="connsiteX1" fmla="*/ 539 w 1071405"/>
              <a:gd name="connsiteY1" fmla="*/ 767956 h 992805"/>
              <a:gd name="connsiteX2" fmla="*/ 613382 w 1071405"/>
              <a:gd name="connsiteY2" fmla="*/ 286 h 992805"/>
              <a:gd name="connsiteX3" fmla="*/ 665754 w 1071405"/>
              <a:gd name="connsiteY3" fmla="*/ 5470 h 992805"/>
              <a:gd name="connsiteX4" fmla="*/ 816591 w 1071405"/>
              <a:gd name="connsiteY4" fmla="*/ 84592 h 992805"/>
              <a:gd name="connsiteX5" fmla="*/ 770367 w 1071405"/>
              <a:gd name="connsiteY5" fmla="*/ 158440 h 992805"/>
              <a:gd name="connsiteX6" fmla="*/ 799561 w 1071405"/>
              <a:gd name="connsiteY6" fmla="*/ 230178 h 992805"/>
              <a:gd name="connsiteX7" fmla="*/ 957697 w 1071405"/>
              <a:gd name="connsiteY7" fmla="*/ 264992 h 992805"/>
              <a:gd name="connsiteX8" fmla="*/ 1036765 w 1071405"/>
              <a:gd name="connsiteY8" fmla="*/ 206968 h 992805"/>
              <a:gd name="connsiteX9" fmla="*/ 1041855 w 1071405"/>
              <a:gd name="connsiteY9" fmla="*/ 202797 h 992805"/>
              <a:gd name="connsiteX10" fmla="*/ 1051362 w 1071405"/>
              <a:gd name="connsiteY10" fmla="*/ 177470 h 992805"/>
              <a:gd name="connsiteX11" fmla="*/ 1050925 w 1071405"/>
              <a:gd name="connsiteY11" fmla="*/ 910457 h 992805"/>
              <a:gd name="connsiteX12" fmla="*/ 781050 w 1071405"/>
              <a:gd name="connsiteY12" fmla="*/ 965955 h 992805"/>
              <a:gd name="connsiteX13" fmla="*/ 523875 w 1071405"/>
              <a:gd name="connsiteY13" fmla="*/ 825749 h 992805"/>
              <a:gd name="connsiteX14" fmla="*/ 327025 w 1071405"/>
              <a:gd name="connsiteY14" fmla="*/ 834512 h 992805"/>
              <a:gd name="connsiteX15" fmla="*/ 279400 w 1071405"/>
              <a:gd name="connsiteY15" fmla="*/ 910457 h 992805"/>
              <a:gd name="connsiteX16" fmla="*/ 215900 w 1071405"/>
              <a:gd name="connsiteY16" fmla="*/ 965955 h 992805"/>
              <a:gd name="connsiteX17" fmla="*/ 58737 w 1071405"/>
              <a:gd name="connsiteY17" fmla="*/ 936745 h 992805"/>
              <a:gd name="connsiteX18" fmla="*/ 0 w 1071405"/>
              <a:gd name="connsiteY18" fmla="*/ 919220 h 992805"/>
              <a:gd name="connsiteX19" fmla="*/ 545 w 1071405"/>
              <a:gd name="connsiteY19" fmla="*/ 772511 h 992805"/>
              <a:gd name="connsiteX20" fmla="*/ 595 w 1071405"/>
              <a:gd name="connsiteY20" fmla="*/ 765476 h 992805"/>
              <a:gd name="connsiteX21" fmla="*/ 384 w 1071405"/>
              <a:gd name="connsiteY21" fmla="*/ 765476 h 992805"/>
              <a:gd name="connsiteX22" fmla="*/ 2290 w 1071405"/>
              <a:gd name="connsiteY22" fmla="*/ 239168 h 992805"/>
              <a:gd name="connsiteX23" fmla="*/ 36862 w 1071405"/>
              <a:gd name="connsiteY23" fmla="*/ 271321 h 992805"/>
              <a:gd name="connsiteX24" fmla="*/ 148773 w 1071405"/>
              <a:gd name="connsiteY24" fmla="*/ 327235 h 992805"/>
              <a:gd name="connsiteX25" fmla="*/ 404223 w 1071405"/>
              <a:gd name="connsiteY25" fmla="*/ 318795 h 992805"/>
              <a:gd name="connsiteX26" fmla="*/ 406656 w 1071405"/>
              <a:gd name="connsiteY26" fmla="*/ 235453 h 992805"/>
              <a:gd name="connsiteX27" fmla="*/ 316640 w 1071405"/>
              <a:gd name="connsiteY27" fmla="*/ 167935 h 992805"/>
              <a:gd name="connsiteX28" fmla="*/ 331237 w 1071405"/>
              <a:gd name="connsiteY28" fmla="*/ 70878 h 992805"/>
              <a:gd name="connsiteX29" fmla="*/ 446798 w 1071405"/>
              <a:gd name="connsiteY29" fmla="*/ 13910 h 992805"/>
              <a:gd name="connsiteX30" fmla="*/ 613382 w 1071405"/>
              <a:gd name="connsiteY30" fmla="*/ 286 h 992805"/>
              <a:gd name="connsiteX0" fmla="*/ 539 w 1052405"/>
              <a:gd name="connsiteY0" fmla="*/ 767956 h 992805"/>
              <a:gd name="connsiteX1" fmla="*/ 539 w 1052405"/>
              <a:gd name="connsiteY1" fmla="*/ 767956 h 992805"/>
              <a:gd name="connsiteX2" fmla="*/ 613382 w 1052405"/>
              <a:gd name="connsiteY2" fmla="*/ 286 h 992805"/>
              <a:gd name="connsiteX3" fmla="*/ 665754 w 1052405"/>
              <a:gd name="connsiteY3" fmla="*/ 5470 h 992805"/>
              <a:gd name="connsiteX4" fmla="*/ 816591 w 1052405"/>
              <a:gd name="connsiteY4" fmla="*/ 84592 h 992805"/>
              <a:gd name="connsiteX5" fmla="*/ 770367 w 1052405"/>
              <a:gd name="connsiteY5" fmla="*/ 158440 h 992805"/>
              <a:gd name="connsiteX6" fmla="*/ 799561 w 1052405"/>
              <a:gd name="connsiteY6" fmla="*/ 230178 h 992805"/>
              <a:gd name="connsiteX7" fmla="*/ 957697 w 1052405"/>
              <a:gd name="connsiteY7" fmla="*/ 264992 h 992805"/>
              <a:gd name="connsiteX8" fmla="*/ 1036765 w 1052405"/>
              <a:gd name="connsiteY8" fmla="*/ 206968 h 992805"/>
              <a:gd name="connsiteX9" fmla="*/ 1041855 w 1052405"/>
              <a:gd name="connsiteY9" fmla="*/ 202797 h 992805"/>
              <a:gd name="connsiteX10" fmla="*/ 1051362 w 1052405"/>
              <a:gd name="connsiteY10" fmla="*/ 177470 h 992805"/>
              <a:gd name="connsiteX11" fmla="*/ 1050925 w 1052405"/>
              <a:gd name="connsiteY11" fmla="*/ 910457 h 992805"/>
              <a:gd name="connsiteX12" fmla="*/ 781050 w 1052405"/>
              <a:gd name="connsiteY12" fmla="*/ 965955 h 992805"/>
              <a:gd name="connsiteX13" fmla="*/ 523875 w 1052405"/>
              <a:gd name="connsiteY13" fmla="*/ 825749 h 992805"/>
              <a:gd name="connsiteX14" fmla="*/ 327025 w 1052405"/>
              <a:gd name="connsiteY14" fmla="*/ 834512 h 992805"/>
              <a:gd name="connsiteX15" fmla="*/ 279400 w 1052405"/>
              <a:gd name="connsiteY15" fmla="*/ 910457 h 992805"/>
              <a:gd name="connsiteX16" fmla="*/ 215900 w 1052405"/>
              <a:gd name="connsiteY16" fmla="*/ 965955 h 992805"/>
              <a:gd name="connsiteX17" fmla="*/ 58737 w 1052405"/>
              <a:gd name="connsiteY17" fmla="*/ 936745 h 992805"/>
              <a:gd name="connsiteX18" fmla="*/ 0 w 1052405"/>
              <a:gd name="connsiteY18" fmla="*/ 919220 h 992805"/>
              <a:gd name="connsiteX19" fmla="*/ 545 w 1052405"/>
              <a:gd name="connsiteY19" fmla="*/ 772511 h 992805"/>
              <a:gd name="connsiteX20" fmla="*/ 595 w 1052405"/>
              <a:gd name="connsiteY20" fmla="*/ 765476 h 992805"/>
              <a:gd name="connsiteX21" fmla="*/ 384 w 1052405"/>
              <a:gd name="connsiteY21" fmla="*/ 765476 h 992805"/>
              <a:gd name="connsiteX22" fmla="*/ 2290 w 1052405"/>
              <a:gd name="connsiteY22" fmla="*/ 239168 h 992805"/>
              <a:gd name="connsiteX23" fmla="*/ 36862 w 1052405"/>
              <a:gd name="connsiteY23" fmla="*/ 271321 h 992805"/>
              <a:gd name="connsiteX24" fmla="*/ 148773 w 1052405"/>
              <a:gd name="connsiteY24" fmla="*/ 327235 h 992805"/>
              <a:gd name="connsiteX25" fmla="*/ 404223 w 1052405"/>
              <a:gd name="connsiteY25" fmla="*/ 318795 h 992805"/>
              <a:gd name="connsiteX26" fmla="*/ 406656 w 1052405"/>
              <a:gd name="connsiteY26" fmla="*/ 235453 h 992805"/>
              <a:gd name="connsiteX27" fmla="*/ 316640 w 1052405"/>
              <a:gd name="connsiteY27" fmla="*/ 167935 h 992805"/>
              <a:gd name="connsiteX28" fmla="*/ 331237 w 1052405"/>
              <a:gd name="connsiteY28" fmla="*/ 70878 h 992805"/>
              <a:gd name="connsiteX29" fmla="*/ 446798 w 1052405"/>
              <a:gd name="connsiteY29" fmla="*/ 13910 h 992805"/>
              <a:gd name="connsiteX30" fmla="*/ 613382 w 1052405"/>
              <a:gd name="connsiteY30" fmla="*/ 286 h 992805"/>
              <a:gd name="connsiteX0" fmla="*/ 539 w 1052405"/>
              <a:gd name="connsiteY0" fmla="*/ 767956 h 975621"/>
              <a:gd name="connsiteX1" fmla="*/ 539 w 1052405"/>
              <a:gd name="connsiteY1" fmla="*/ 767956 h 975621"/>
              <a:gd name="connsiteX2" fmla="*/ 613382 w 1052405"/>
              <a:gd name="connsiteY2" fmla="*/ 286 h 975621"/>
              <a:gd name="connsiteX3" fmla="*/ 665754 w 1052405"/>
              <a:gd name="connsiteY3" fmla="*/ 5470 h 975621"/>
              <a:gd name="connsiteX4" fmla="*/ 816591 w 1052405"/>
              <a:gd name="connsiteY4" fmla="*/ 84592 h 975621"/>
              <a:gd name="connsiteX5" fmla="*/ 770367 w 1052405"/>
              <a:gd name="connsiteY5" fmla="*/ 158440 h 975621"/>
              <a:gd name="connsiteX6" fmla="*/ 799561 w 1052405"/>
              <a:gd name="connsiteY6" fmla="*/ 230178 h 975621"/>
              <a:gd name="connsiteX7" fmla="*/ 957697 w 1052405"/>
              <a:gd name="connsiteY7" fmla="*/ 264992 h 975621"/>
              <a:gd name="connsiteX8" fmla="*/ 1036765 w 1052405"/>
              <a:gd name="connsiteY8" fmla="*/ 206968 h 975621"/>
              <a:gd name="connsiteX9" fmla="*/ 1041855 w 1052405"/>
              <a:gd name="connsiteY9" fmla="*/ 202797 h 975621"/>
              <a:gd name="connsiteX10" fmla="*/ 1051362 w 1052405"/>
              <a:gd name="connsiteY10" fmla="*/ 177470 h 975621"/>
              <a:gd name="connsiteX11" fmla="*/ 1050925 w 1052405"/>
              <a:gd name="connsiteY11" fmla="*/ 910457 h 975621"/>
              <a:gd name="connsiteX12" fmla="*/ 781050 w 1052405"/>
              <a:gd name="connsiteY12" fmla="*/ 965955 h 975621"/>
              <a:gd name="connsiteX13" fmla="*/ 523875 w 1052405"/>
              <a:gd name="connsiteY13" fmla="*/ 825749 h 975621"/>
              <a:gd name="connsiteX14" fmla="*/ 327025 w 1052405"/>
              <a:gd name="connsiteY14" fmla="*/ 834512 h 975621"/>
              <a:gd name="connsiteX15" fmla="*/ 279400 w 1052405"/>
              <a:gd name="connsiteY15" fmla="*/ 910457 h 975621"/>
              <a:gd name="connsiteX16" fmla="*/ 215900 w 1052405"/>
              <a:gd name="connsiteY16" fmla="*/ 965955 h 975621"/>
              <a:gd name="connsiteX17" fmla="*/ 58737 w 1052405"/>
              <a:gd name="connsiteY17" fmla="*/ 936745 h 975621"/>
              <a:gd name="connsiteX18" fmla="*/ 0 w 1052405"/>
              <a:gd name="connsiteY18" fmla="*/ 919220 h 975621"/>
              <a:gd name="connsiteX19" fmla="*/ 545 w 1052405"/>
              <a:gd name="connsiteY19" fmla="*/ 772511 h 975621"/>
              <a:gd name="connsiteX20" fmla="*/ 595 w 1052405"/>
              <a:gd name="connsiteY20" fmla="*/ 765476 h 975621"/>
              <a:gd name="connsiteX21" fmla="*/ 384 w 1052405"/>
              <a:gd name="connsiteY21" fmla="*/ 765476 h 975621"/>
              <a:gd name="connsiteX22" fmla="*/ 2290 w 1052405"/>
              <a:gd name="connsiteY22" fmla="*/ 239168 h 975621"/>
              <a:gd name="connsiteX23" fmla="*/ 36862 w 1052405"/>
              <a:gd name="connsiteY23" fmla="*/ 271321 h 975621"/>
              <a:gd name="connsiteX24" fmla="*/ 148773 w 1052405"/>
              <a:gd name="connsiteY24" fmla="*/ 327235 h 975621"/>
              <a:gd name="connsiteX25" fmla="*/ 404223 w 1052405"/>
              <a:gd name="connsiteY25" fmla="*/ 318795 h 975621"/>
              <a:gd name="connsiteX26" fmla="*/ 406656 w 1052405"/>
              <a:gd name="connsiteY26" fmla="*/ 235453 h 975621"/>
              <a:gd name="connsiteX27" fmla="*/ 316640 w 1052405"/>
              <a:gd name="connsiteY27" fmla="*/ 167935 h 975621"/>
              <a:gd name="connsiteX28" fmla="*/ 331237 w 1052405"/>
              <a:gd name="connsiteY28" fmla="*/ 70878 h 975621"/>
              <a:gd name="connsiteX29" fmla="*/ 446798 w 1052405"/>
              <a:gd name="connsiteY29" fmla="*/ 13910 h 975621"/>
              <a:gd name="connsiteX30" fmla="*/ 613382 w 1052405"/>
              <a:gd name="connsiteY30" fmla="*/ 286 h 975621"/>
              <a:gd name="connsiteX0" fmla="*/ 539 w 1052405"/>
              <a:gd name="connsiteY0" fmla="*/ 767956 h 975621"/>
              <a:gd name="connsiteX1" fmla="*/ 539 w 1052405"/>
              <a:gd name="connsiteY1" fmla="*/ 767956 h 975621"/>
              <a:gd name="connsiteX2" fmla="*/ 613382 w 1052405"/>
              <a:gd name="connsiteY2" fmla="*/ 286 h 975621"/>
              <a:gd name="connsiteX3" fmla="*/ 665754 w 1052405"/>
              <a:gd name="connsiteY3" fmla="*/ 5470 h 975621"/>
              <a:gd name="connsiteX4" fmla="*/ 816591 w 1052405"/>
              <a:gd name="connsiteY4" fmla="*/ 84592 h 975621"/>
              <a:gd name="connsiteX5" fmla="*/ 770367 w 1052405"/>
              <a:gd name="connsiteY5" fmla="*/ 158440 h 975621"/>
              <a:gd name="connsiteX6" fmla="*/ 799561 w 1052405"/>
              <a:gd name="connsiteY6" fmla="*/ 230178 h 975621"/>
              <a:gd name="connsiteX7" fmla="*/ 957697 w 1052405"/>
              <a:gd name="connsiteY7" fmla="*/ 264992 h 975621"/>
              <a:gd name="connsiteX8" fmla="*/ 1036765 w 1052405"/>
              <a:gd name="connsiteY8" fmla="*/ 206968 h 975621"/>
              <a:gd name="connsiteX9" fmla="*/ 1051362 w 1052405"/>
              <a:gd name="connsiteY9" fmla="*/ 177470 h 975621"/>
              <a:gd name="connsiteX10" fmla="*/ 1050925 w 1052405"/>
              <a:gd name="connsiteY10" fmla="*/ 910457 h 975621"/>
              <a:gd name="connsiteX11" fmla="*/ 781050 w 1052405"/>
              <a:gd name="connsiteY11" fmla="*/ 965955 h 975621"/>
              <a:gd name="connsiteX12" fmla="*/ 523875 w 1052405"/>
              <a:gd name="connsiteY12" fmla="*/ 825749 h 975621"/>
              <a:gd name="connsiteX13" fmla="*/ 327025 w 1052405"/>
              <a:gd name="connsiteY13" fmla="*/ 834512 h 975621"/>
              <a:gd name="connsiteX14" fmla="*/ 279400 w 1052405"/>
              <a:gd name="connsiteY14" fmla="*/ 910457 h 975621"/>
              <a:gd name="connsiteX15" fmla="*/ 215900 w 1052405"/>
              <a:gd name="connsiteY15" fmla="*/ 965955 h 975621"/>
              <a:gd name="connsiteX16" fmla="*/ 58737 w 1052405"/>
              <a:gd name="connsiteY16" fmla="*/ 936745 h 975621"/>
              <a:gd name="connsiteX17" fmla="*/ 0 w 1052405"/>
              <a:gd name="connsiteY17" fmla="*/ 919220 h 975621"/>
              <a:gd name="connsiteX18" fmla="*/ 545 w 1052405"/>
              <a:gd name="connsiteY18" fmla="*/ 772511 h 975621"/>
              <a:gd name="connsiteX19" fmla="*/ 595 w 1052405"/>
              <a:gd name="connsiteY19" fmla="*/ 765476 h 975621"/>
              <a:gd name="connsiteX20" fmla="*/ 384 w 1052405"/>
              <a:gd name="connsiteY20" fmla="*/ 765476 h 975621"/>
              <a:gd name="connsiteX21" fmla="*/ 2290 w 1052405"/>
              <a:gd name="connsiteY21" fmla="*/ 239168 h 975621"/>
              <a:gd name="connsiteX22" fmla="*/ 36862 w 1052405"/>
              <a:gd name="connsiteY22" fmla="*/ 271321 h 975621"/>
              <a:gd name="connsiteX23" fmla="*/ 148773 w 1052405"/>
              <a:gd name="connsiteY23" fmla="*/ 327235 h 975621"/>
              <a:gd name="connsiteX24" fmla="*/ 404223 w 1052405"/>
              <a:gd name="connsiteY24" fmla="*/ 318795 h 975621"/>
              <a:gd name="connsiteX25" fmla="*/ 406656 w 1052405"/>
              <a:gd name="connsiteY25" fmla="*/ 235453 h 975621"/>
              <a:gd name="connsiteX26" fmla="*/ 316640 w 1052405"/>
              <a:gd name="connsiteY26" fmla="*/ 167935 h 975621"/>
              <a:gd name="connsiteX27" fmla="*/ 331237 w 1052405"/>
              <a:gd name="connsiteY27" fmla="*/ 70878 h 975621"/>
              <a:gd name="connsiteX28" fmla="*/ 446798 w 1052405"/>
              <a:gd name="connsiteY28" fmla="*/ 13910 h 975621"/>
              <a:gd name="connsiteX29" fmla="*/ 613382 w 1052405"/>
              <a:gd name="connsiteY29" fmla="*/ 286 h 975621"/>
              <a:gd name="connsiteX0" fmla="*/ 539 w 1053008"/>
              <a:gd name="connsiteY0" fmla="*/ 767956 h 975621"/>
              <a:gd name="connsiteX1" fmla="*/ 539 w 1053008"/>
              <a:gd name="connsiteY1" fmla="*/ 767956 h 975621"/>
              <a:gd name="connsiteX2" fmla="*/ 613382 w 1053008"/>
              <a:gd name="connsiteY2" fmla="*/ 286 h 975621"/>
              <a:gd name="connsiteX3" fmla="*/ 665754 w 1053008"/>
              <a:gd name="connsiteY3" fmla="*/ 5470 h 975621"/>
              <a:gd name="connsiteX4" fmla="*/ 816591 w 1053008"/>
              <a:gd name="connsiteY4" fmla="*/ 84592 h 975621"/>
              <a:gd name="connsiteX5" fmla="*/ 770367 w 1053008"/>
              <a:gd name="connsiteY5" fmla="*/ 158440 h 975621"/>
              <a:gd name="connsiteX6" fmla="*/ 799561 w 1053008"/>
              <a:gd name="connsiteY6" fmla="*/ 230178 h 975621"/>
              <a:gd name="connsiteX7" fmla="*/ 957697 w 1053008"/>
              <a:gd name="connsiteY7" fmla="*/ 264992 h 975621"/>
              <a:gd name="connsiteX8" fmla="*/ 1036765 w 1053008"/>
              <a:gd name="connsiteY8" fmla="*/ 206968 h 975621"/>
              <a:gd name="connsiteX9" fmla="*/ 1052282 w 1053008"/>
              <a:gd name="connsiteY9" fmla="*/ 177470 h 975621"/>
              <a:gd name="connsiteX10" fmla="*/ 1050925 w 1053008"/>
              <a:gd name="connsiteY10" fmla="*/ 910457 h 975621"/>
              <a:gd name="connsiteX11" fmla="*/ 781050 w 1053008"/>
              <a:gd name="connsiteY11" fmla="*/ 965955 h 975621"/>
              <a:gd name="connsiteX12" fmla="*/ 523875 w 1053008"/>
              <a:gd name="connsiteY12" fmla="*/ 825749 h 975621"/>
              <a:gd name="connsiteX13" fmla="*/ 327025 w 1053008"/>
              <a:gd name="connsiteY13" fmla="*/ 834512 h 975621"/>
              <a:gd name="connsiteX14" fmla="*/ 279400 w 1053008"/>
              <a:gd name="connsiteY14" fmla="*/ 910457 h 975621"/>
              <a:gd name="connsiteX15" fmla="*/ 215900 w 1053008"/>
              <a:gd name="connsiteY15" fmla="*/ 965955 h 975621"/>
              <a:gd name="connsiteX16" fmla="*/ 58737 w 1053008"/>
              <a:gd name="connsiteY16" fmla="*/ 936745 h 975621"/>
              <a:gd name="connsiteX17" fmla="*/ 0 w 1053008"/>
              <a:gd name="connsiteY17" fmla="*/ 919220 h 975621"/>
              <a:gd name="connsiteX18" fmla="*/ 545 w 1053008"/>
              <a:gd name="connsiteY18" fmla="*/ 772511 h 975621"/>
              <a:gd name="connsiteX19" fmla="*/ 595 w 1053008"/>
              <a:gd name="connsiteY19" fmla="*/ 765476 h 975621"/>
              <a:gd name="connsiteX20" fmla="*/ 384 w 1053008"/>
              <a:gd name="connsiteY20" fmla="*/ 765476 h 975621"/>
              <a:gd name="connsiteX21" fmla="*/ 2290 w 1053008"/>
              <a:gd name="connsiteY21" fmla="*/ 239168 h 975621"/>
              <a:gd name="connsiteX22" fmla="*/ 36862 w 1053008"/>
              <a:gd name="connsiteY22" fmla="*/ 271321 h 975621"/>
              <a:gd name="connsiteX23" fmla="*/ 148773 w 1053008"/>
              <a:gd name="connsiteY23" fmla="*/ 327235 h 975621"/>
              <a:gd name="connsiteX24" fmla="*/ 404223 w 1053008"/>
              <a:gd name="connsiteY24" fmla="*/ 318795 h 975621"/>
              <a:gd name="connsiteX25" fmla="*/ 406656 w 1053008"/>
              <a:gd name="connsiteY25" fmla="*/ 235453 h 975621"/>
              <a:gd name="connsiteX26" fmla="*/ 316640 w 1053008"/>
              <a:gd name="connsiteY26" fmla="*/ 167935 h 975621"/>
              <a:gd name="connsiteX27" fmla="*/ 331237 w 1053008"/>
              <a:gd name="connsiteY27" fmla="*/ 70878 h 975621"/>
              <a:gd name="connsiteX28" fmla="*/ 446798 w 1053008"/>
              <a:gd name="connsiteY28" fmla="*/ 13910 h 975621"/>
              <a:gd name="connsiteX29" fmla="*/ 613382 w 1053008"/>
              <a:gd name="connsiteY29" fmla="*/ 286 h 975621"/>
              <a:gd name="connsiteX0" fmla="*/ 539 w 1058024"/>
              <a:gd name="connsiteY0" fmla="*/ 767956 h 975621"/>
              <a:gd name="connsiteX1" fmla="*/ 539 w 1058024"/>
              <a:gd name="connsiteY1" fmla="*/ 767956 h 975621"/>
              <a:gd name="connsiteX2" fmla="*/ 613382 w 1058024"/>
              <a:gd name="connsiteY2" fmla="*/ 286 h 975621"/>
              <a:gd name="connsiteX3" fmla="*/ 665754 w 1058024"/>
              <a:gd name="connsiteY3" fmla="*/ 5470 h 975621"/>
              <a:gd name="connsiteX4" fmla="*/ 816591 w 1058024"/>
              <a:gd name="connsiteY4" fmla="*/ 84592 h 975621"/>
              <a:gd name="connsiteX5" fmla="*/ 770367 w 1058024"/>
              <a:gd name="connsiteY5" fmla="*/ 158440 h 975621"/>
              <a:gd name="connsiteX6" fmla="*/ 799561 w 1058024"/>
              <a:gd name="connsiteY6" fmla="*/ 230178 h 975621"/>
              <a:gd name="connsiteX7" fmla="*/ 957697 w 1058024"/>
              <a:gd name="connsiteY7" fmla="*/ 264992 h 975621"/>
              <a:gd name="connsiteX8" fmla="*/ 1036765 w 1058024"/>
              <a:gd name="connsiteY8" fmla="*/ 206968 h 975621"/>
              <a:gd name="connsiteX9" fmla="*/ 1057800 w 1058024"/>
              <a:gd name="connsiteY9" fmla="*/ 171158 h 975621"/>
              <a:gd name="connsiteX10" fmla="*/ 1050925 w 1058024"/>
              <a:gd name="connsiteY10" fmla="*/ 910457 h 975621"/>
              <a:gd name="connsiteX11" fmla="*/ 781050 w 1058024"/>
              <a:gd name="connsiteY11" fmla="*/ 965955 h 975621"/>
              <a:gd name="connsiteX12" fmla="*/ 523875 w 1058024"/>
              <a:gd name="connsiteY12" fmla="*/ 825749 h 975621"/>
              <a:gd name="connsiteX13" fmla="*/ 327025 w 1058024"/>
              <a:gd name="connsiteY13" fmla="*/ 834512 h 975621"/>
              <a:gd name="connsiteX14" fmla="*/ 279400 w 1058024"/>
              <a:gd name="connsiteY14" fmla="*/ 910457 h 975621"/>
              <a:gd name="connsiteX15" fmla="*/ 215900 w 1058024"/>
              <a:gd name="connsiteY15" fmla="*/ 965955 h 975621"/>
              <a:gd name="connsiteX16" fmla="*/ 58737 w 1058024"/>
              <a:gd name="connsiteY16" fmla="*/ 936745 h 975621"/>
              <a:gd name="connsiteX17" fmla="*/ 0 w 1058024"/>
              <a:gd name="connsiteY17" fmla="*/ 919220 h 975621"/>
              <a:gd name="connsiteX18" fmla="*/ 545 w 1058024"/>
              <a:gd name="connsiteY18" fmla="*/ 772511 h 975621"/>
              <a:gd name="connsiteX19" fmla="*/ 595 w 1058024"/>
              <a:gd name="connsiteY19" fmla="*/ 765476 h 975621"/>
              <a:gd name="connsiteX20" fmla="*/ 384 w 1058024"/>
              <a:gd name="connsiteY20" fmla="*/ 765476 h 975621"/>
              <a:gd name="connsiteX21" fmla="*/ 2290 w 1058024"/>
              <a:gd name="connsiteY21" fmla="*/ 239168 h 975621"/>
              <a:gd name="connsiteX22" fmla="*/ 36862 w 1058024"/>
              <a:gd name="connsiteY22" fmla="*/ 271321 h 975621"/>
              <a:gd name="connsiteX23" fmla="*/ 148773 w 1058024"/>
              <a:gd name="connsiteY23" fmla="*/ 327235 h 975621"/>
              <a:gd name="connsiteX24" fmla="*/ 404223 w 1058024"/>
              <a:gd name="connsiteY24" fmla="*/ 318795 h 975621"/>
              <a:gd name="connsiteX25" fmla="*/ 406656 w 1058024"/>
              <a:gd name="connsiteY25" fmla="*/ 235453 h 975621"/>
              <a:gd name="connsiteX26" fmla="*/ 316640 w 1058024"/>
              <a:gd name="connsiteY26" fmla="*/ 167935 h 975621"/>
              <a:gd name="connsiteX27" fmla="*/ 331237 w 1058024"/>
              <a:gd name="connsiteY27" fmla="*/ 70878 h 975621"/>
              <a:gd name="connsiteX28" fmla="*/ 446798 w 1058024"/>
              <a:gd name="connsiteY28" fmla="*/ 13910 h 975621"/>
              <a:gd name="connsiteX29" fmla="*/ 613382 w 1058024"/>
              <a:gd name="connsiteY29" fmla="*/ 286 h 975621"/>
              <a:gd name="connsiteX0" fmla="*/ 539 w 1055388"/>
              <a:gd name="connsiteY0" fmla="*/ 767956 h 975621"/>
              <a:gd name="connsiteX1" fmla="*/ 539 w 1055388"/>
              <a:gd name="connsiteY1" fmla="*/ 767956 h 975621"/>
              <a:gd name="connsiteX2" fmla="*/ 613382 w 1055388"/>
              <a:gd name="connsiteY2" fmla="*/ 286 h 975621"/>
              <a:gd name="connsiteX3" fmla="*/ 665754 w 1055388"/>
              <a:gd name="connsiteY3" fmla="*/ 5470 h 975621"/>
              <a:gd name="connsiteX4" fmla="*/ 816591 w 1055388"/>
              <a:gd name="connsiteY4" fmla="*/ 84592 h 975621"/>
              <a:gd name="connsiteX5" fmla="*/ 770367 w 1055388"/>
              <a:gd name="connsiteY5" fmla="*/ 158440 h 975621"/>
              <a:gd name="connsiteX6" fmla="*/ 799561 w 1055388"/>
              <a:gd name="connsiteY6" fmla="*/ 230178 h 975621"/>
              <a:gd name="connsiteX7" fmla="*/ 957697 w 1055388"/>
              <a:gd name="connsiteY7" fmla="*/ 264992 h 975621"/>
              <a:gd name="connsiteX8" fmla="*/ 1036765 w 1055388"/>
              <a:gd name="connsiteY8" fmla="*/ 206968 h 975621"/>
              <a:gd name="connsiteX9" fmla="*/ 1055041 w 1055388"/>
              <a:gd name="connsiteY9" fmla="*/ 176208 h 975621"/>
              <a:gd name="connsiteX10" fmla="*/ 1050925 w 1055388"/>
              <a:gd name="connsiteY10" fmla="*/ 910457 h 975621"/>
              <a:gd name="connsiteX11" fmla="*/ 781050 w 1055388"/>
              <a:gd name="connsiteY11" fmla="*/ 965955 h 975621"/>
              <a:gd name="connsiteX12" fmla="*/ 523875 w 1055388"/>
              <a:gd name="connsiteY12" fmla="*/ 825749 h 975621"/>
              <a:gd name="connsiteX13" fmla="*/ 327025 w 1055388"/>
              <a:gd name="connsiteY13" fmla="*/ 834512 h 975621"/>
              <a:gd name="connsiteX14" fmla="*/ 279400 w 1055388"/>
              <a:gd name="connsiteY14" fmla="*/ 910457 h 975621"/>
              <a:gd name="connsiteX15" fmla="*/ 215900 w 1055388"/>
              <a:gd name="connsiteY15" fmla="*/ 965955 h 975621"/>
              <a:gd name="connsiteX16" fmla="*/ 58737 w 1055388"/>
              <a:gd name="connsiteY16" fmla="*/ 936745 h 975621"/>
              <a:gd name="connsiteX17" fmla="*/ 0 w 1055388"/>
              <a:gd name="connsiteY17" fmla="*/ 919220 h 975621"/>
              <a:gd name="connsiteX18" fmla="*/ 545 w 1055388"/>
              <a:gd name="connsiteY18" fmla="*/ 772511 h 975621"/>
              <a:gd name="connsiteX19" fmla="*/ 595 w 1055388"/>
              <a:gd name="connsiteY19" fmla="*/ 765476 h 975621"/>
              <a:gd name="connsiteX20" fmla="*/ 384 w 1055388"/>
              <a:gd name="connsiteY20" fmla="*/ 765476 h 975621"/>
              <a:gd name="connsiteX21" fmla="*/ 2290 w 1055388"/>
              <a:gd name="connsiteY21" fmla="*/ 239168 h 975621"/>
              <a:gd name="connsiteX22" fmla="*/ 36862 w 1055388"/>
              <a:gd name="connsiteY22" fmla="*/ 271321 h 975621"/>
              <a:gd name="connsiteX23" fmla="*/ 148773 w 1055388"/>
              <a:gd name="connsiteY23" fmla="*/ 327235 h 975621"/>
              <a:gd name="connsiteX24" fmla="*/ 404223 w 1055388"/>
              <a:gd name="connsiteY24" fmla="*/ 318795 h 975621"/>
              <a:gd name="connsiteX25" fmla="*/ 406656 w 1055388"/>
              <a:gd name="connsiteY25" fmla="*/ 235453 h 975621"/>
              <a:gd name="connsiteX26" fmla="*/ 316640 w 1055388"/>
              <a:gd name="connsiteY26" fmla="*/ 167935 h 975621"/>
              <a:gd name="connsiteX27" fmla="*/ 331237 w 1055388"/>
              <a:gd name="connsiteY27" fmla="*/ 70878 h 975621"/>
              <a:gd name="connsiteX28" fmla="*/ 446798 w 1055388"/>
              <a:gd name="connsiteY28" fmla="*/ 13910 h 975621"/>
              <a:gd name="connsiteX29" fmla="*/ 613382 w 1055388"/>
              <a:gd name="connsiteY29" fmla="*/ 286 h 975621"/>
              <a:gd name="connsiteX0" fmla="*/ 539 w 1053741"/>
              <a:gd name="connsiteY0" fmla="*/ 767956 h 975621"/>
              <a:gd name="connsiteX1" fmla="*/ 539 w 1053741"/>
              <a:gd name="connsiteY1" fmla="*/ 767956 h 975621"/>
              <a:gd name="connsiteX2" fmla="*/ 613382 w 1053741"/>
              <a:gd name="connsiteY2" fmla="*/ 286 h 975621"/>
              <a:gd name="connsiteX3" fmla="*/ 665754 w 1053741"/>
              <a:gd name="connsiteY3" fmla="*/ 5470 h 975621"/>
              <a:gd name="connsiteX4" fmla="*/ 816591 w 1053741"/>
              <a:gd name="connsiteY4" fmla="*/ 84592 h 975621"/>
              <a:gd name="connsiteX5" fmla="*/ 770367 w 1053741"/>
              <a:gd name="connsiteY5" fmla="*/ 158440 h 975621"/>
              <a:gd name="connsiteX6" fmla="*/ 799561 w 1053741"/>
              <a:gd name="connsiteY6" fmla="*/ 230178 h 975621"/>
              <a:gd name="connsiteX7" fmla="*/ 957697 w 1053741"/>
              <a:gd name="connsiteY7" fmla="*/ 264992 h 975621"/>
              <a:gd name="connsiteX8" fmla="*/ 1036765 w 1053741"/>
              <a:gd name="connsiteY8" fmla="*/ 206968 h 975621"/>
              <a:gd name="connsiteX9" fmla="*/ 1053202 w 1053741"/>
              <a:gd name="connsiteY9" fmla="*/ 181258 h 975621"/>
              <a:gd name="connsiteX10" fmla="*/ 1050925 w 1053741"/>
              <a:gd name="connsiteY10" fmla="*/ 910457 h 975621"/>
              <a:gd name="connsiteX11" fmla="*/ 781050 w 1053741"/>
              <a:gd name="connsiteY11" fmla="*/ 965955 h 975621"/>
              <a:gd name="connsiteX12" fmla="*/ 523875 w 1053741"/>
              <a:gd name="connsiteY12" fmla="*/ 825749 h 975621"/>
              <a:gd name="connsiteX13" fmla="*/ 327025 w 1053741"/>
              <a:gd name="connsiteY13" fmla="*/ 834512 h 975621"/>
              <a:gd name="connsiteX14" fmla="*/ 279400 w 1053741"/>
              <a:gd name="connsiteY14" fmla="*/ 910457 h 975621"/>
              <a:gd name="connsiteX15" fmla="*/ 215900 w 1053741"/>
              <a:gd name="connsiteY15" fmla="*/ 965955 h 975621"/>
              <a:gd name="connsiteX16" fmla="*/ 58737 w 1053741"/>
              <a:gd name="connsiteY16" fmla="*/ 936745 h 975621"/>
              <a:gd name="connsiteX17" fmla="*/ 0 w 1053741"/>
              <a:gd name="connsiteY17" fmla="*/ 919220 h 975621"/>
              <a:gd name="connsiteX18" fmla="*/ 545 w 1053741"/>
              <a:gd name="connsiteY18" fmla="*/ 772511 h 975621"/>
              <a:gd name="connsiteX19" fmla="*/ 595 w 1053741"/>
              <a:gd name="connsiteY19" fmla="*/ 765476 h 975621"/>
              <a:gd name="connsiteX20" fmla="*/ 384 w 1053741"/>
              <a:gd name="connsiteY20" fmla="*/ 765476 h 975621"/>
              <a:gd name="connsiteX21" fmla="*/ 2290 w 1053741"/>
              <a:gd name="connsiteY21" fmla="*/ 239168 h 975621"/>
              <a:gd name="connsiteX22" fmla="*/ 36862 w 1053741"/>
              <a:gd name="connsiteY22" fmla="*/ 271321 h 975621"/>
              <a:gd name="connsiteX23" fmla="*/ 148773 w 1053741"/>
              <a:gd name="connsiteY23" fmla="*/ 327235 h 975621"/>
              <a:gd name="connsiteX24" fmla="*/ 404223 w 1053741"/>
              <a:gd name="connsiteY24" fmla="*/ 318795 h 975621"/>
              <a:gd name="connsiteX25" fmla="*/ 406656 w 1053741"/>
              <a:gd name="connsiteY25" fmla="*/ 235453 h 975621"/>
              <a:gd name="connsiteX26" fmla="*/ 316640 w 1053741"/>
              <a:gd name="connsiteY26" fmla="*/ 167935 h 975621"/>
              <a:gd name="connsiteX27" fmla="*/ 331237 w 1053741"/>
              <a:gd name="connsiteY27" fmla="*/ 70878 h 975621"/>
              <a:gd name="connsiteX28" fmla="*/ 446798 w 1053741"/>
              <a:gd name="connsiteY28" fmla="*/ 13910 h 975621"/>
              <a:gd name="connsiteX29" fmla="*/ 613382 w 1053741"/>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558"/>
              <a:gd name="connsiteY0" fmla="*/ 767956 h 973457"/>
              <a:gd name="connsiteX1" fmla="*/ 539 w 1053558"/>
              <a:gd name="connsiteY1" fmla="*/ 767956 h 973457"/>
              <a:gd name="connsiteX2" fmla="*/ 613382 w 1053558"/>
              <a:gd name="connsiteY2" fmla="*/ 286 h 973457"/>
              <a:gd name="connsiteX3" fmla="*/ 665754 w 1053558"/>
              <a:gd name="connsiteY3" fmla="*/ 5470 h 973457"/>
              <a:gd name="connsiteX4" fmla="*/ 816591 w 1053558"/>
              <a:gd name="connsiteY4" fmla="*/ 84592 h 973457"/>
              <a:gd name="connsiteX5" fmla="*/ 770367 w 1053558"/>
              <a:gd name="connsiteY5" fmla="*/ 158440 h 973457"/>
              <a:gd name="connsiteX6" fmla="*/ 799561 w 1053558"/>
              <a:gd name="connsiteY6" fmla="*/ 230178 h 973457"/>
              <a:gd name="connsiteX7" fmla="*/ 957697 w 1053558"/>
              <a:gd name="connsiteY7" fmla="*/ 264992 h 973457"/>
              <a:gd name="connsiteX8" fmla="*/ 1036765 w 1053558"/>
              <a:gd name="connsiteY8" fmla="*/ 206968 h 973457"/>
              <a:gd name="connsiteX9" fmla="*/ 1053202 w 1053558"/>
              <a:gd name="connsiteY9" fmla="*/ 181258 h 973457"/>
              <a:gd name="connsiteX10" fmla="*/ 1051845 w 1053558"/>
              <a:gd name="connsiteY10" fmla="*/ 904145 h 973457"/>
              <a:gd name="connsiteX11" fmla="*/ 781050 w 1053558"/>
              <a:gd name="connsiteY11" fmla="*/ 965955 h 973457"/>
              <a:gd name="connsiteX12" fmla="*/ 523875 w 1053558"/>
              <a:gd name="connsiteY12" fmla="*/ 825749 h 973457"/>
              <a:gd name="connsiteX13" fmla="*/ 327025 w 1053558"/>
              <a:gd name="connsiteY13" fmla="*/ 834512 h 973457"/>
              <a:gd name="connsiteX14" fmla="*/ 279400 w 1053558"/>
              <a:gd name="connsiteY14" fmla="*/ 910457 h 973457"/>
              <a:gd name="connsiteX15" fmla="*/ 215900 w 1053558"/>
              <a:gd name="connsiteY15" fmla="*/ 965955 h 973457"/>
              <a:gd name="connsiteX16" fmla="*/ 58737 w 1053558"/>
              <a:gd name="connsiteY16" fmla="*/ 936745 h 973457"/>
              <a:gd name="connsiteX17" fmla="*/ 0 w 1053558"/>
              <a:gd name="connsiteY17" fmla="*/ 919220 h 973457"/>
              <a:gd name="connsiteX18" fmla="*/ 545 w 1053558"/>
              <a:gd name="connsiteY18" fmla="*/ 772511 h 973457"/>
              <a:gd name="connsiteX19" fmla="*/ 595 w 1053558"/>
              <a:gd name="connsiteY19" fmla="*/ 765476 h 973457"/>
              <a:gd name="connsiteX20" fmla="*/ 384 w 1053558"/>
              <a:gd name="connsiteY20" fmla="*/ 765476 h 973457"/>
              <a:gd name="connsiteX21" fmla="*/ 2290 w 1053558"/>
              <a:gd name="connsiteY21" fmla="*/ 239168 h 973457"/>
              <a:gd name="connsiteX22" fmla="*/ 36862 w 1053558"/>
              <a:gd name="connsiteY22" fmla="*/ 271321 h 973457"/>
              <a:gd name="connsiteX23" fmla="*/ 148773 w 1053558"/>
              <a:gd name="connsiteY23" fmla="*/ 327235 h 973457"/>
              <a:gd name="connsiteX24" fmla="*/ 404223 w 1053558"/>
              <a:gd name="connsiteY24" fmla="*/ 318795 h 973457"/>
              <a:gd name="connsiteX25" fmla="*/ 406656 w 1053558"/>
              <a:gd name="connsiteY25" fmla="*/ 235453 h 973457"/>
              <a:gd name="connsiteX26" fmla="*/ 316640 w 1053558"/>
              <a:gd name="connsiteY26" fmla="*/ 167935 h 973457"/>
              <a:gd name="connsiteX27" fmla="*/ 331237 w 1053558"/>
              <a:gd name="connsiteY27" fmla="*/ 70878 h 973457"/>
              <a:gd name="connsiteX28" fmla="*/ 446798 w 1053558"/>
              <a:gd name="connsiteY28" fmla="*/ 13910 h 973457"/>
              <a:gd name="connsiteX29" fmla="*/ 613382 w 1053558"/>
              <a:gd name="connsiteY29" fmla="*/ 286 h 973457"/>
              <a:gd name="connsiteX0" fmla="*/ 539 w 1053202"/>
              <a:gd name="connsiteY0" fmla="*/ 767956 h 971645"/>
              <a:gd name="connsiteX1" fmla="*/ 539 w 1053202"/>
              <a:gd name="connsiteY1" fmla="*/ 767956 h 971645"/>
              <a:gd name="connsiteX2" fmla="*/ 613382 w 1053202"/>
              <a:gd name="connsiteY2" fmla="*/ 286 h 971645"/>
              <a:gd name="connsiteX3" fmla="*/ 665754 w 1053202"/>
              <a:gd name="connsiteY3" fmla="*/ 5470 h 971645"/>
              <a:gd name="connsiteX4" fmla="*/ 816591 w 1053202"/>
              <a:gd name="connsiteY4" fmla="*/ 84592 h 971645"/>
              <a:gd name="connsiteX5" fmla="*/ 770367 w 1053202"/>
              <a:gd name="connsiteY5" fmla="*/ 158440 h 971645"/>
              <a:gd name="connsiteX6" fmla="*/ 799561 w 1053202"/>
              <a:gd name="connsiteY6" fmla="*/ 230178 h 971645"/>
              <a:gd name="connsiteX7" fmla="*/ 957697 w 1053202"/>
              <a:gd name="connsiteY7" fmla="*/ 264992 h 971645"/>
              <a:gd name="connsiteX8" fmla="*/ 1036765 w 1053202"/>
              <a:gd name="connsiteY8" fmla="*/ 206968 h 971645"/>
              <a:gd name="connsiteX9" fmla="*/ 1053202 w 1053202"/>
              <a:gd name="connsiteY9" fmla="*/ 181258 h 971645"/>
              <a:gd name="connsiteX10" fmla="*/ 1050925 w 1053202"/>
              <a:gd name="connsiteY10" fmla="*/ 897833 h 971645"/>
              <a:gd name="connsiteX11" fmla="*/ 781050 w 1053202"/>
              <a:gd name="connsiteY11" fmla="*/ 965955 h 971645"/>
              <a:gd name="connsiteX12" fmla="*/ 523875 w 1053202"/>
              <a:gd name="connsiteY12" fmla="*/ 825749 h 971645"/>
              <a:gd name="connsiteX13" fmla="*/ 327025 w 1053202"/>
              <a:gd name="connsiteY13" fmla="*/ 834512 h 971645"/>
              <a:gd name="connsiteX14" fmla="*/ 279400 w 1053202"/>
              <a:gd name="connsiteY14" fmla="*/ 910457 h 971645"/>
              <a:gd name="connsiteX15" fmla="*/ 215900 w 1053202"/>
              <a:gd name="connsiteY15" fmla="*/ 965955 h 971645"/>
              <a:gd name="connsiteX16" fmla="*/ 58737 w 1053202"/>
              <a:gd name="connsiteY16" fmla="*/ 936745 h 971645"/>
              <a:gd name="connsiteX17" fmla="*/ 0 w 1053202"/>
              <a:gd name="connsiteY17" fmla="*/ 919220 h 971645"/>
              <a:gd name="connsiteX18" fmla="*/ 545 w 1053202"/>
              <a:gd name="connsiteY18" fmla="*/ 772511 h 971645"/>
              <a:gd name="connsiteX19" fmla="*/ 595 w 1053202"/>
              <a:gd name="connsiteY19" fmla="*/ 765476 h 971645"/>
              <a:gd name="connsiteX20" fmla="*/ 384 w 1053202"/>
              <a:gd name="connsiteY20" fmla="*/ 765476 h 971645"/>
              <a:gd name="connsiteX21" fmla="*/ 2290 w 1053202"/>
              <a:gd name="connsiteY21" fmla="*/ 239168 h 971645"/>
              <a:gd name="connsiteX22" fmla="*/ 36862 w 1053202"/>
              <a:gd name="connsiteY22" fmla="*/ 271321 h 971645"/>
              <a:gd name="connsiteX23" fmla="*/ 148773 w 1053202"/>
              <a:gd name="connsiteY23" fmla="*/ 327235 h 971645"/>
              <a:gd name="connsiteX24" fmla="*/ 404223 w 1053202"/>
              <a:gd name="connsiteY24" fmla="*/ 318795 h 971645"/>
              <a:gd name="connsiteX25" fmla="*/ 406656 w 1053202"/>
              <a:gd name="connsiteY25" fmla="*/ 235453 h 971645"/>
              <a:gd name="connsiteX26" fmla="*/ 316640 w 1053202"/>
              <a:gd name="connsiteY26" fmla="*/ 167935 h 971645"/>
              <a:gd name="connsiteX27" fmla="*/ 331237 w 1053202"/>
              <a:gd name="connsiteY27" fmla="*/ 70878 h 971645"/>
              <a:gd name="connsiteX28" fmla="*/ 446798 w 1053202"/>
              <a:gd name="connsiteY28" fmla="*/ 13910 h 971645"/>
              <a:gd name="connsiteX29" fmla="*/ 613382 w 1053202"/>
              <a:gd name="connsiteY29" fmla="*/ 286 h 971645"/>
              <a:gd name="connsiteX0" fmla="*/ 539 w 1053202"/>
              <a:gd name="connsiteY0" fmla="*/ 767956 h 972328"/>
              <a:gd name="connsiteX1" fmla="*/ 539 w 1053202"/>
              <a:gd name="connsiteY1" fmla="*/ 767956 h 972328"/>
              <a:gd name="connsiteX2" fmla="*/ 613382 w 1053202"/>
              <a:gd name="connsiteY2" fmla="*/ 286 h 972328"/>
              <a:gd name="connsiteX3" fmla="*/ 665754 w 1053202"/>
              <a:gd name="connsiteY3" fmla="*/ 5470 h 972328"/>
              <a:gd name="connsiteX4" fmla="*/ 816591 w 1053202"/>
              <a:gd name="connsiteY4" fmla="*/ 84592 h 972328"/>
              <a:gd name="connsiteX5" fmla="*/ 770367 w 1053202"/>
              <a:gd name="connsiteY5" fmla="*/ 158440 h 972328"/>
              <a:gd name="connsiteX6" fmla="*/ 799561 w 1053202"/>
              <a:gd name="connsiteY6" fmla="*/ 230178 h 972328"/>
              <a:gd name="connsiteX7" fmla="*/ 957697 w 1053202"/>
              <a:gd name="connsiteY7" fmla="*/ 264992 h 972328"/>
              <a:gd name="connsiteX8" fmla="*/ 1036765 w 1053202"/>
              <a:gd name="connsiteY8" fmla="*/ 206968 h 972328"/>
              <a:gd name="connsiteX9" fmla="*/ 1053202 w 1053202"/>
              <a:gd name="connsiteY9" fmla="*/ 181258 h 972328"/>
              <a:gd name="connsiteX10" fmla="*/ 1050005 w 1053202"/>
              <a:gd name="connsiteY10" fmla="*/ 900358 h 972328"/>
              <a:gd name="connsiteX11" fmla="*/ 781050 w 1053202"/>
              <a:gd name="connsiteY11" fmla="*/ 965955 h 972328"/>
              <a:gd name="connsiteX12" fmla="*/ 523875 w 1053202"/>
              <a:gd name="connsiteY12" fmla="*/ 825749 h 972328"/>
              <a:gd name="connsiteX13" fmla="*/ 327025 w 1053202"/>
              <a:gd name="connsiteY13" fmla="*/ 834512 h 972328"/>
              <a:gd name="connsiteX14" fmla="*/ 279400 w 1053202"/>
              <a:gd name="connsiteY14" fmla="*/ 910457 h 972328"/>
              <a:gd name="connsiteX15" fmla="*/ 215900 w 1053202"/>
              <a:gd name="connsiteY15" fmla="*/ 965955 h 972328"/>
              <a:gd name="connsiteX16" fmla="*/ 58737 w 1053202"/>
              <a:gd name="connsiteY16" fmla="*/ 936745 h 972328"/>
              <a:gd name="connsiteX17" fmla="*/ 0 w 1053202"/>
              <a:gd name="connsiteY17" fmla="*/ 919220 h 972328"/>
              <a:gd name="connsiteX18" fmla="*/ 545 w 1053202"/>
              <a:gd name="connsiteY18" fmla="*/ 772511 h 972328"/>
              <a:gd name="connsiteX19" fmla="*/ 595 w 1053202"/>
              <a:gd name="connsiteY19" fmla="*/ 765476 h 972328"/>
              <a:gd name="connsiteX20" fmla="*/ 384 w 1053202"/>
              <a:gd name="connsiteY20" fmla="*/ 765476 h 972328"/>
              <a:gd name="connsiteX21" fmla="*/ 2290 w 1053202"/>
              <a:gd name="connsiteY21" fmla="*/ 239168 h 972328"/>
              <a:gd name="connsiteX22" fmla="*/ 36862 w 1053202"/>
              <a:gd name="connsiteY22" fmla="*/ 271321 h 972328"/>
              <a:gd name="connsiteX23" fmla="*/ 148773 w 1053202"/>
              <a:gd name="connsiteY23" fmla="*/ 327235 h 972328"/>
              <a:gd name="connsiteX24" fmla="*/ 404223 w 1053202"/>
              <a:gd name="connsiteY24" fmla="*/ 318795 h 972328"/>
              <a:gd name="connsiteX25" fmla="*/ 406656 w 1053202"/>
              <a:gd name="connsiteY25" fmla="*/ 235453 h 972328"/>
              <a:gd name="connsiteX26" fmla="*/ 316640 w 1053202"/>
              <a:gd name="connsiteY26" fmla="*/ 167935 h 972328"/>
              <a:gd name="connsiteX27" fmla="*/ 331237 w 1053202"/>
              <a:gd name="connsiteY27" fmla="*/ 70878 h 972328"/>
              <a:gd name="connsiteX28" fmla="*/ 446798 w 1053202"/>
              <a:gd name="connsiteY28" fmla="*/ 13910 h 972328"/>
              <a:gd name="connsiteX29" fmla="*/ 613382 w 1053202"/>
              <a:gd name="connsiteY29" fmla="*/ 286 h 972328"/>
              <a:gd name="connsiteX0" fmla="*/ 539 w 1054240"/>
              <a:gd name="connsiteY0" fmla="*/ 767956 h 972690"/>
              <a:gd name="connsiteX1" fmla="*/ 539 w 1054240"/>
              <a:gd name="connsiteY1" fmla="*/ 767956 h 972690"/>
              <a:gd name="connsiteX2" fmla="*/ 613382 w 1054240"/>
              <a:gd name="connsiteY2" fmla="*/ 286 h 972690"/>
              <a:gd name="connsiteX3" fmla="*/ 665754 w 1054240"/>
              <a:gd name="connsiteY3" fmla="*/ 5470 h 972690"/>
              <a:gd name="connsiteX4" fmla="*/ 816591 w 1054240"/>
              <a:gd name="connsiteY4" fmla="*/ 84592 h 972690"/>
              <a:gd name="connsiteX5" fmla="*/ 770367 w 1054240"/>
              <a:gd name="connsiteY5" fmla="*/ 158440 h 972690"/>
              <a:gd name="connsiteX6" fmla="*/ 799561 w 1054240"/>
              <a:gd name="connsiteY6" fmla="*/ 230178 h 972690"/>
              <a:gd name="connsiteX7" fmla="*/ 957697 w 1054240"/>
              <a:gd name="connsiteY7" fmla="*/ 264992 h 972690"/>
              <a:gd name="connsiteX8" fmla="*/ 1036765 w 1054240"/>
              <a:gd name="connsiteY8" fmla="*/ 206968 h 972690"/>
              <a:gd name="connsiteX9" fmla="*/ 1053202 w 1054240"/>
              <a:gd name="connsiteY9" fmla="*/ 181258 h 972690"/>
              <a:gd name="connsiteX10" fmla="*/ 1052763 w 1054240"/>
              <a:gd name="connsiteY10" fmla="*/ 901620 h 972690"/>
              <a:gd name="connsiteX11" fmla="*/ 781050 w 1054240"/>
              <a:gd name="connsiteY11" fmla="*/ 965955 h 972690"/>
              <a:gd name="connsiteX12" fmla="*/ 523875 w 1054240"/>
              <a:gd name="connsiteY12" fmla="*/ 825749 h 972690"/>
              <a:gd name="connsiteX13" fmla="*/ 327025 w 1054240"/>
              <a:gd name="connsiteY13" fmla="*/ 834512 h 972690"/>
              <a:gd name="connsiteX14" fmla="*/ 279400 w 1054240"/>
              <a:gd name="connsiteY14" fmla="*/ 910457 h 972690"/>
              <a:gd name="connsiteX15" fmla="*/ 215900 w 1054240"/>
              <a:gd name="connsiteY15" fmla="*/ 965955 h 972690"/>
              <a:gd name="connsiteX16" fmla="*/ 58737 w 1054240"/>
              <a:gd name="connsiteY16" fmla="*/ 936745 h 972690"/>
              <a:gd name="connsiteX17" fmla="*/ 0 w 1054240"/>
              <a:gd name="connsiteY17" fmla="*/ 919220 h 972690"/>
              <a:gd name="connsiteX18" fmla="*/ 545 w 1054240"/>
              <a:gd name="connsiteY18" fmla="*/ 772511 h 972690"/>
              <a:gd name="connsiteX19" fmla="*/ 595 w 1054240"/>
              <a:gd name="connsiteY19" fmla="*/ 765476 h 972690"/>
              <a:gd name="connsiteX20" fmla="*/ 384 w 1054240"/>
              <a:gd name="connsiteY20" fmla="*/ 765476 h 972690"/>
              <a:gd name="connsiteX21" fmla="*/ 2290 w 1054240"/>
              <a:gd name="connsiteY21" fmla="*/ 239168 h 972690"/>
              <a:gd name="connsiteX22" fmla="*/ 36862 w 1054240"/>
              <a:gd name="connsiteY22" fmla="*/ 271321 h 972690"/>
              <a:gd name="connsiteX23" fmla="*/ 148773 w 1054240"/>
              <a:gd name="connsiteY23" fmla="*/ 327235 h 972690"/>
              <a:gd name="connsiteX24" fmla="*/ 404223 w 1054240"/>
              <a:gd name="connsiteY24" fmla="*/ 318795 h 972690"/>
              <a:gd name="connsiteX25" fmla="*/ 406656 w 1054240"/>
              <a:gd name="connsiteY25" fmla="*/ 235453 h 972690"/>
              <a:gd name="connsiteX26" fmla="*/ 316640 w 1054240"/>
              <a:gd name="connsiteY26" fmla="*/ 167935 h 972690"/>
              <a:gd name="connsiteX27" fmla="*/ 331237 w 1054240"/>
              <a:gd name="connsiteY27" fmla="*/ 70878 h 972690"/>
              <a:gd name="connsiteX28" fmla="*/ 446798 w 1054240"/>
              <a:gd name="connsiteY28" fmla="*/ 13910 h 972690"/>
              <a:gd name="connsiteX29" fmla="*/ 613382 w 1054240"/>
              <a:gd name="connsiteY29" fmla="*/ 286 h 972690"/>
              <a:gd name="connsiteX0" fmla="*/ 539 w 1054673"/>
              <a:gd name="connsiteY0" fmla="*/ 767956 h 972690"/>
              <a:gd name="connsiteX1" fmla="*/ 539 w 1054673"/>
              <a:gd name="connsiteY1" fmla="*/ 767956 h 972690"/>
              <a:gd name="connsiteX2" fmla="*/ 613382 w 1054673"/>
              <a:gd name="connsiteY2" fmla="*/ 286 h 972690"/>
              <a:gd name="connsiteX3" fmla="*/ 665754 w 1054673"/>
              <a:gd name="connsiteY3" fmla="*/ 5470 h 972690"/>
              <a:gd name="connsiteX4" fmla="*/ 816591 w 1054673"/>
              <a:gd name="connsiteY4" fmla="*/ 84592 h 972690"/>
              <a:gd name="connsiteX5" fmla="*/ 770367 w 1054673"/>
              <a:gd name="connsiteY5" fmla="*/ 158440 h 972690"/>
              <a:gd name="connsiteX6" fmla="*/ 799561 w 1054673"/>
              <a:gd name="connsiteY6" fmla="*/ 230178 h 972690"/>
              <a:gd name="connsiteX7" fmla="*/ 957697 w 1054673"/>
              <a:gd name="connsiteY7" fmla="*/ 264992 h 972690"/>
              <a:gd name="connsiteX8" fmla="*/ 1036765 w 1054673"/>
              <a:gd name="connsiteY8" fmla="*/ 206968 h 972690"/>
              <a:gd name="connsiteX9" fmla="*/ 1053202 w 1054673"/>
              <a:gd name="connsiteY9" fmla="*/ 181258 h 972690"/>
              <a:gd name="connsiteX10" fmla="*/ 1052763 w 1054673"/>
              <a:gd name="connsiteY10" fmla="*/ 901620 h 972690"/>
              <a:gd name="connsiteX11" fmla="*/ 781050 w 1054673"/>
              <a:gd name="connsiteY11" fmla="*/ 965955 h 972690"/>
              <a:gd name="connsiteX12" fmla="*/ 523875 w 1054673"/>
              <a:gd name="connsiteY12" fmla="*/ 825749 h 972690"/>
              <a:gd name="connsiteX13" fmla="*/ 327025 w 1054673"/>
              <a:gd name="connsiteY13" fmla="*/ 834512 h 972690"/>
              <a:gd name="connsiteX14" fmla="*/ 279400 w 1054673"/>
              <a:gd name="connsiteY14" fmla="*/ 910457 h 972690"/>
              <a:gd name="connsiteX15" fmla="*/ 215900 w 1054673"/>
              <a:gd name="connsiteY15" fmla="*/ 965955 h 972690"/>
              <a:gd name="connsiteX16" fmla="*/ 58737 w 1054673"/>
              <a:gd name="connsiteY16" fmla="*/ 936745 h 972690"/>
              <a:gd name="connsiteX17" fmla="*/ 0 w 1054673"/>
              <a:gd name="connsiteY17" fmla="*/ 919220 h 972690"/>
              <a:gd name="connsiteX18" fmla="*/ 545 w 1054673"/>
              <a:gd name="connsiteY18" fmla="*/ 772511 h 972690"/>
              <a:gd name="connsiteX19" fmla="*/ 595 w 1054673"/>
              <a:gd name="connsiteY19" fmla="*/ 765476 h 972690"/>
              <a:gd name="connsiteX20" fmla="*/ 384 w 1054673"/>
              <a:gd name="connsiteY20" fmla="*/ 765476 h 972690"/>
              <a:gd name="connsiteX21" fmla="*/ 2290 w 1054673"/>
              <a:gd name="connsiteY21" fmla="*/ 239168 h 972690"/>
              <a:gd name="connsiteX22" fmla="*/ 36862 w 1054673"/>
              <a:gd name="connsiteY22" fmla="*/ 271321 h 972690"/>
              <a:gd name="connsiteX23" fmla="*/ 148773 w 1054673"/>
              <a:gd name="connsiteY23" fmla="*/ 327235 h 972690"/>
              <a:gd name="connsiteX24" fmla="*/ 404223 w 1054673"/>
              <a:gd name="connsiteY24" fmla="*/ 318795 h 972690"/>
              <a:gd name="connsiteX25" fmla="*/ 406656 w 1054673"/>
              <a:gd name="connsiteY25" fmla="*/ 235453 h 972690"/>
              <a:gd name="connsiteX26" fmla="*/ 316640 w 1054673"/>
              <a:gd name="connsiteY26" fmla="*/ 167935 h 972690"/>
              <a:gd name="connsiteX27" fmla="*/ 331237 w 1054673"/>
              <a:gd name="connsiteY27" fmla="*/ 70878 h 972690"/>
              <a:gd name="connsiteX28" fmla="*/ 446798 w 1054673"/>
              <a:gd name="connsiteY28" fmla="*/ 13910 h 972690"/>
              <a:gd name="connsiteX29" fmla="*/ 613382 w 1054673"/>
              <a:gd name="connsiteY29" fmla="*/ 286 h 972690"/>
              <a:gd name="connsiteX0" fmla="*/ 539 w 1054400"/>
              <a:gd name="connsiteY0" fmla="*/ 767956 h 972690"/>
              <a:gd name="connsiteX1" fmla="*/ 539 w 1054400"/>
              <a:gd name="connsiteY1" fmla="*/ 767956 h 972690"/>
              <a:gd name="connsiteX2" fmla="*/ 613382 w 1054400"/>
              <a:gd name="connsiteY2" fmla="*/ 286 h 972690"/>
              <a:gd name="connsiteX3" fmla="*/ 665754 w 1054400"/>
              <a:gd name="connsiteY3" fmla="*/ 5470 h 972690"/>
              <a:gd name="connsiteX4" fmla="*/ 816591 w 1054400"/>
              <a:gd name="connsiteY4" fmla="*/ 84592 h 972690"/>
              <a:gd name="connsiteX5" fmla="*/ 770367 w 1054400"/>
              <a:gd name="connsiteY5" fmla="*/ 158440 h 972690"/>
              <a:gd name="connsiteX6" fmla="*/ 799561 w 1054400"/>
              <a:gd name="connsiteY6" fmla="*/ 230178 h 972690"/>
              <a:gd name="connsiteX7" fmla="*/ 957697 w 1054400"/>
              <a:gd name="connsiteY7" fmla="*/ 264992 h 972690"/>
              <a:gd name="connsiteX8" fmla="*/ 1036765 w 1054400"/>
              <a:gd name="connsiteY8" fmla="*/ 206968 h 972690"/>
              <a:gd name="connsiteX9" fmla="*/ 1052282 w 1054400"/>
              <a:gd name="connsiteY9" fmla="*/ 179995 h 972690"/>
              <a:gd name="connsiteX10" fmla="*/ 1052763 w 1054400"/>
              <a:gd name="connsiteY10" fmla="*/ 901620 h 972690"/>
              <a:gd name="connsiteX11" fmla="*/ 781050 w 1054400"/>
              <a:gd name="connsiteY11" fmla="*/ 965955 h 972690"/>
              <a:gd name="connsiteX12" fmla="*/ 523875 w 1054400"/>
              <a:gd name="connsiteY12" fmla="*/ 825749 h 972690"/>
              <a:gd name="connsiteX13" fmla="*/ 327025 w 1054400"/>
              <a:gd name="connsiteY13" fmla="*/ 834512 h 972690"/>
              <a:gd name="connsiteX14" fmla="*/ 279400 w 1054400"/>
              <a:gd name="connsiteY14" fmla="*/ 910457 h 972690"/>
              <a:gd name="connsiteX15" fmla="*/ 215900 w 1054400"/>
              <a:gd name="connsiteY15" fmla="*/ 965955 h 972690"/>
              <a:gd name="connsiteX16" fmla="*/ 58737 w 1054400"/>
              <a:gd name="connsiteY16" fmla="*/ 936745 h 972690"/>
              <a:gd name="connsiteX17" fmla="*/ 0 w 1054400"/>
              <a:gd name="connsiteY17" fmla="*/ 919220 h 972690"/>
              <a:gd name="connsiteX18" fmla="*/ 545 w 1054400"/>
              <a:gd name="connsiteY18" fmla="*/ 772511 h 972690"/>
              <a:gd name="connsiteX19" fmla="*/ 595 w 1054400"/>
              <a:gd name="connsiteY19" fmla="*/ 765476 h 972690"/>
              <a:gd name="connsiteX20" fmla="*/ 384 w 1054400"/>
              <a:gd name="connsiteY20" fmla="*/ 765476 h 972690"/>
              <a:gd name="connsiteX21" fmla="*/ 2290 w 1054400"/>
              <a:gd name="connsiteY21" fmla="*/ 239168 h 972690"/>
              <a:gd name="connsiteX22" fmla="*/ 36862 w 1054400"/>
              <a:gd name="connsiteY22" fmla="*/ 271321 h 972690"/>
              <a:gd name="connsiteX23" fmla="*/ 148773 w 1054400"/>
              <a:gd name="connsiteY23" fmla="*/ 327235 h 972690"/>
              <a:gd name="connsiteX24" fmla="*/ 404223 w 1054400"/>
              <a:gd name="connsiteY24" fmla="*/ 318795 h 972690"/>
              <a:gd name="connsiteX25" fmla="*/ 406656 w 1054400"/>
              <a:gd name="connsiteY25" fmla="*/ 235453 h 972690"/>
              <a:gd name="connsiteX26" fmla="*/ 316640 w 1054400"/>
              <a:gd name="connsiteY26" fmla="*/ 167935 h 972690"/>
              <a:gd name="connsiteX27" fmla="*/ 331237 w 1054400"/>
              <a:gd name="connsiteY27" fmla="*/ 70878 h 972690"/>
              <a:gd name="connsiteX28" fmla="*/ 446798 w 1054400"/>
              <a:gd name="connsiteY28" fmla="*/ 13910 h 972690"/>
              <a:gd name="connsiteX29" fmla="*/ 613382 w 1054400"/>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9995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031"/>
              <a:gd name="connsiteY0" fmla="*/ 767956 h 972690"/>
              <a:gd name="connsiteX1" fmla="*/ 539 w 1054031"/>
              <a:gd name="connsiteY1" fmla="*/ 767956 h 972690"/>
              <a:gd name="connsiteX2" fmla="*/ 613382 w 1054031"/>
              <a:gd name="connsiteY2" fmla="*/ 286 h 972690"/>
              <a:gd name="connsiteX3" fmla="*/ 665754 w 1054031"/>
              <a:gd name="connsiteY3" fmla="*/ 5470 h 972690"/>
              <a:gd name="connsiteX4" fmla="*/ 816591 w 1054031"/>
              <a:gd name="connsiteY4" fmla="*/ 84592 h 972690"/>
              <a:gd name="connsiteX5" fmla="*/ 770367 w 1054031"/>
              <a:gd name="connsiteY5" fmla="*/ 158440 h 972690"/>
              <a:gd name="connsiteX6" fmla="*/ 799561 w 1054031"/>
              <a:gd name="connsiteY6" fmla="*/ 230178 h 972690"/>
              <a:gd name="connsiteX7" fmla="*/ 957697 w 1054031"/>
              <a:gd name="connsiteY7" fmla="*/ 264992 h 972690"/>
              <a:gd name="connsiteX8" fmla="*/ 1036765 w 1054031"/>
              <a:gd name="connsiteY8" fmla="*/ 206968 h 972690"/>
              <a:gd name="connsiteX9" fmla="*/ 1050442 w 1054031"/>
              <a:gd name="connsiteY9" fmla="*/ 179995 h 972690"/>
              <a:gd name="connsiteX10" fmla="*/ 1052763 w 1054031"/>
              <a:gd name="connsiteY10" fmla="*/ 901620 h 972690"/>
              <a:gd name="connsiteX11" fmla="*/ 781050 w 1054031"/>
              <a:gd name="connsiteY11" fmla="*/ 965955 h 972690"/>
              <a:gd name="connsiteX12" fmla="*/ 523875 w 1054031"/>
              <a:gd name="connsiteY12" fmla="*/ 825749 h 972690"/>
              <a:gd name="connsiteX13" fmla="*/ 327025 w 1054031"/>
              <a:gd name="connsiteY13" fmla="*/ 834512 h 972690"/>
              <a:gd name="connsiteX14" fmla="*/ 279400 w 1054031"/>
              <a:gd name="connsiteY14" fmla="*/ 910457 h 972690"/>
              <a:gd name="connsiteX15" fmla="*/ 215900 w 1054031"/>
              <a:gd name="connsiteY15" fmla="*/ 965955 h 972690"/>
              <a:gd name="connsiteX16" fmla="*/ 58737 w 1054031"/>
              <a:gd name="connsiteY16" fmla="*/ 936745 h 972690"/>
              <a:gd name="connsiteX17" fmla="*/ 0 w 1054031"/>
              <a:gd name="connsiteY17" fmla="*/ 919220 h 972690"/>
              <a:gd name="connsiteX18" fmla="*/ 545 w 1054031"/>
              <a:gd name="connsiteY18" fmla="*/ 772511 h 972690"/>
              <a:gd name="connsiteX19" fmla="*/ 595 w 1054031"/>
              <a:gd name="connsiteY19" fmla="*/ 765476 h 972690"/>
              <a:gd name="connsiteX20" fmla="*/ 384 w 1054031"/>
              <a:gd name="connsiteY20" fmla="*/ 765476 h 972690"/>
              <a:gd name="connsiteX21" fmla="*/ 2290 w 1054031"/>
              <a:gd name="connsiteY21" fmla="*/ 239168 h 972690"/>
              <a:gd name="connsiteX22" fmla="*/ 36862 w 1054031"/>
              <a:gd name="connsiteY22" fmla="*/ 271321 h 972690"/>
              <a:gd name="connsiteX23" fmla="*/ 148773 w 1054031"/>
              <a:gd name="connsiteY23" fmla="*/ 327235 h 972690"/>
              <a:gd name="connsiteX24" fmla="*/ 404223 w 1054031"/>
              <a:gd name="connsiteY24" fmla="*/ 318795 h 972690"/>
              <a:gd name="connsiteX25" fmla="*/ 406656 w 1054031"/>
              <a:gd name="connsiteY25" fmla="*/ 235453 h 972690"/>
              <a:gd name="connsiteX26" fmla="*/ 316640 w 1054031"/>
              <a:gd name="connsiteY26" fmla="*/ 167935 h 972690"/>
              <a:gd name="connsiteX27" fmla="*/ 331237 w 1054031"/>
              <a:gd name="connsiteY27" fmla="*/ 70878 h 972690"/>
              <a:gd name="connsiteX28" fmla="*/ 446798 w 1054031"/>
              <a:gd name="connsiteY28" fmla="*/ 13910 h 972690"/>
              <a:gd name="connsiteX29" fmla="*/ 613382 w 1054031"/>
              <a:gd name="connsiteY29" fmla="*/ 286 h 972690"/>
              <a:gd name="connsiteX0" fmla="*/ 539 w 1054031"/>
              <a:gd name="connsiteY0" fmla="*/ 767956 h 972690"/>
              <a:gd name="connsiteX1" fmla="*/ 539 w 1054031"/>
              <a:gd name="connsiteY1" fmla="*/ 767956 h 972690"/>
              <a:gd name="connsiteX2" fmla="*/ 613382 w 1054031"/>
              <a:gd name="connsiteY2" fmla="*/ 286 h 972690"/>
              <a:gd name="connsiteX3" fmla="*/ 665754 w 1054031"/>
              <a:gd name="connsiteY3" fmla="*/ 5470 h 972690"/>
              <a:gd name="connsiteX4" fmla="*/ 816591 w 1054031"/>
              <a:gd name="connsiteY4" fmla="*/ 84592 h 972690"/>
              <a:gd name="connsiteX5" fmla="*/ 770367 w 1054031"/>
              <a:gd name="connsiteY5" fmla="*/ 158440 h 972690"/>
              <a:gd name="connsiteX6" fmla="*/ 799561 w 1054031"/>
              <a:gd name="connsiteY6" fmla="*/ 230178 h 972690"/>
              <a:gd name="connsiteX7" fmla="*/ 957697 w 1054031"/>
              <a:gd name="connsiteY7" fmla="*/ 264992 h 972690"/>
              <a:gd name="connsiteX8" fmla="*/ 1036765 w 1054031"/>
              <a:gd name="connsiteY8" fmla="*/ 206968 h 972690"/>
              <a:gd name="connsiteX9" fmla="*/ 1050442 w 1054031"/>
              <a:gd name="connsiteY9" fmla="*/ 179995 h 972690"/>
              <a:gd name="connsiteX10" fmla="*/ 1052763 w 1054031"/>
              <a:gd name="connsiteY10" fmla="*/ 901620 h 972690"/>
              <a:gd name="connsiteX11" fmla="*/ 781050 w 1054031"/>
              <a:gd name="connsiteY11" fmla="*/ 965955 h 972690"/>
              <a:gd name="connsiteX12" fmla="*/ 523875 w 1054031"/>
              <a:gd name="connsiteY12" fmla="*/ 825749 h 972690"/>
              <a:gd name="connsiteX13" fmla="*/ 327025 w 1054031"/>
              <a:gd name="connsiteY13" fmla="*/ 834512 h 972690"/>
              <a:gd name="connsiteX14" fmla="*/ 279400 w 1054031"/>
              <a:gd name="connsiteY14" fmla="*/ 910457 h 972690"/>
              <a:gd name="connsiteX15" fmla="*/ 215900 w 1054031"/>
              <a:gd name="connsiteY15" fmla="*/ 965955 h 972690"/>
              <a:gd name="connsiteX16" fmla="*/ 58737 w 1054031"/>
              <a:gd name="connsiteY16" fmla="*/ 936745 h 972690"/>
              <a:gd name="connsiteX17" fmla="*/ 0 w 1054031"/>
              <a:gd name="connsiteY17" fmla="*/ 919220 h 972690"/>
              <a:gd name="connsiteX18" fmla="*/ 545 w 1054031"/>
              <a:gd name="connsiteY18" fmla="*/ 772511 h 972690"/>
              <a:gd name="connsiteX19" fmla="*/ 595 w 1054031"/>
              <a:gd name="connsiteY19" fmla="*/ 765476 h 972690"/>
              <a:gd name="connsiteX20" fmla="*/ 384 w 1054031"/>
              <a:gd name="connsiteY20" fmla="*/ 765476 h 972690"/>
              <a:gd name="connsiteX21" fmla="*/ 2290 w 1054031"/>
              <a:gd name="connsiteY21" fmla="*/ 239168 h 972690"/>
              <a:gd name="connsiteX22" fmla="*/ 36862 w 1054031"/>
              <a:gd name="connsiteY22" fmla="*/ 271321 h 972690"/>
              <a:gd name="connsiteX23" fmla="*/ 148773 w 1054031"/>
              <a:gd name="connsiteY23" fmla="*/ 327235 h 972690"/>
              <a:gd name="connsiteX24" fmla="*/ 404223 w 1054031"/>
              <a:gd name="connsiteY24" fmla="*/ 318795 h 972690"/>
              <a:gd name="connsiteX25" fmla="*/ 406656 w 1054031"/>
              <a:gd name="connsiteY25" fmla="*/ 235453 h 972690"/>
              <a:gd name="connsiteX26" fmla="*/ 316640 w 1054031"/>
              <a:gd name="connsiteY26" fmla="*/ 167935 h 972690"/>
              <a:gd name="connsiteX27" fmla="*/ 331237 w 1054031"/>
              <a:gd name="connsiteY27" fmla="*/ 70878 h 972690"/>
              <a:gd name="connsiteX28" fmla="*/ 446798 w 1054031"/>
              <a:gd name="connsiteY28" fmla="*/ 13910 h 972690"/>
              <a:gd name="connsiteX29" fmla="*/ 613382 w 1054031"/>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8733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8733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6208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6208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7471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2834"/>
              <a:gd name="connsiteY0" fmla="*/ 767956 h 972690"/>
              <a:gd name="connsiteX1" fmla="*/ 539 w 1052834"/>
              <a:gd name="connsiteY1" fmla="*/ 767956 h 972690"/>
              <a:gd name="connsiteX2" fmla="*/ 613382 w 1052834"/>
              <a:gd name="connsiteY2" fmla="*/ 286 h 972690"/>
              <a:gd name="connsiteX3" fmla="*/ 665754 w 1052834"/>
              <a:gd name="connsiteY3" fmla="*/ 5470 h 972690"/>
              <a:gd name="connsiteX4" fmla="*/ 816591 w 1052834"/>
              <a:gd name="connsiteY4" fmla="*/ 84592 h 972690"/>
              <a:gd name="connsiteX5" fmla="*/ 770367 w 1052834"/>
              <a:gd name="connsiteY5" fmla="*/ 158440 h 972690"/>
              <a:gd name="connsiteX6" fmla="*/ 799561 w 1052834"/>
              <a:gd name="connsiteY6" fmla="*/ 230178 h 972690"/>
              <a:gd name="connsiteX7" fmla="*/ 957697 w 1052834"/>
              <a:gd name="connsiteY7" fmla="*/ 264992 h 972690"/>
              <a:gd name="connsiteX8" fmla="*/ 1036765 w 1052834"/>
              <a:gd name="connsiteY8" fmla="*/ 206968 h 972690"/>
              <a:gd name="connsiteX9" fmla="*/ 1051362 w 1052834"/>
              <a:gd name="connsiteY9" fmla="*/ 177471 h 972690"/>
              <a:gd name="connsiteX10" fmla="*/ 1050924 w 1052834"/>
              <a:gd name="connsiteY10" fmla="*/ 901620 h 972690"/>
              <a:gd name="connsiteX11" fmla="*/ 781050 w 1052834"/>
              <a:gd name="connsiteY11" fmla="*/ 965955 h 972690"/>
              <a:gd name="connsiteX12" fmla="*/ 523875 w 1052834"/>
              <a:gd name="connsiteY12" fmla="*/ 825749 h 972690"/>
              <a:gd name="connsiteX13" fmla="*/ 327025 w 1052834"/>
              <a:gd name="connsiteY13" fmla="*/ 834512 h 972690"/>
              <a:gd name="connsiteX14" fmla="*/ 279400 w 1052834"/>
              <a:gd name="connsiteY14" fmla="*/ 910457 h 972690"/>
              <a:gd name="connsiteX15" fmla="*/ 215900 w 1052834"/>
              <a:gd name="connsiteY15" fmla="*/ 965955 h 972690"/>
              <a:gd name="connsiteX16" fmla="*/ 58737 w 1052834"/>
              <a:gd name="connsiteY16" fmla="*/ 936745 h 972690"/>
              <a:gd name="connsiteX17" fmla="*/ 0 w 1052834"/>
              <a:gd name="connsiteY17" fmla="*/ 919220 h 972690"/>
              <a:gd name="connsiteX18" fmla="*/ 545 w 1052834"/>
              <a:gd name="connsiteY18" fmla="*/ 772511 h 972690"/>
              <a:gd name="connsiteX19" fmla="*/ 595 w 1052834"/>
              <a:gd name="connsiteY19" fmla="*/ 765476 h 972690"/>
              <a:gd name="connsiteX20" fmla="*/ 384 w 1052834"/>
              <a:gd name="connsiteY20" fmla="*/ 765476 h 972690"/>
              <a:gd name="connsiteX21" fmla="*/ 2290 w 1052834"/>
              <a:gd name="connsiteY21" fmla="*/ 239168 h 972690"/>
              <a:gd name="connsiteX22" fmla="*/ 36862 w 1052834"/>
              <a:gd name="connsiteY22" fmla="*/ 271321 h 972690"/>
              <a:gd name="connsiteX23" fmla="*/ 148773 w 1052834"/>
              <a:gd name="connsiteY23" fmla="*/ 327235 h 972690"/>
              <a:gd name="connsiteX24" fmla="*/ 404223 w 1052834"/>
              <a:gd name="connsiteY24" fmla="*/ 318795 h 972690"/>
              <a:gd name="connsiteX25" fmla="*/ 406656 w 1052834"/>
              <a:gd name="connsiteY25" fmla="*/ 235453 h 972690"/>
              <a:gd name="connsiteX26" fmla="*/ 316640 w 1052834"/>
              <a:gd name="connsiteY26" fmla="*/ 167935 h 972690"/>
              <a:gd name="connsiteX27" fmla="*/ 331237 w 1052834"/>
              <a:gd name="connsiteY27" fmla="*/ 70878 h 972690"/>
              <a:gd name="connsiteX28" fmla="*/ 446798 w 1052834"/>
              <a:gd name="connsiteY28" fmla="*/ 13910 h 972690"/>
              <a:gd name="connsiteX29" fmla="*/ 613382 w 1052834"/>
              <a:gd name="connsiteY29" fmla="*/ 286 h 972690"/>
              <a:gd name="connsiteX0" fmla="*/ 539 w 1051726"/>
              <a:gd name="connsiteY0" fmla="*/ 767956 h 972690"/>
              <a:gd name="connsiteX1" fmla="*/ 539 w 1051726"/>
              <a:gd name="connsiteY1" fmla="*/ 767956 h 972690"/>
              <a:gd name="connsiteX2" fmla="*/ 613382 w 1051726"/>
              <a:gd name="connsiteY2" fmla="*/ 286 h 972690"/>
              <a:gd name="connsiteX3" fmla="*/ 665754 w 1051726"/>
              <a:gd name="connsiteY3" fmla="*/ 5470 h 972690"/>
              <a:gd name="connsiteX4" fmla="*/ 816591 w 1051726"/>
              <a:gd name="connsiteY4" fmla="*/ 84592 h 972690"/>
              <a:gd name="connsiteX5" fmla="*/ 770367 w 1051726"/>
              <a:gd name="connsiteY5" fmla="*/ 158440 h 972690"/>
              <a:gd name="connsiteX6" fmla="*/ 799561 w 1051726"/>
              <a:gd name="connsiteY6" fmla="*/ 230178 h 972690"/>
              <a:gd name="connsiteX7" fmla="*/ 957697 w 1051726"/>
              <a:gd name="connsiteY7" fmla="*/ 264992 h 972690"/>
              <a:gd name="connsiteX8" fmla="*/ 1036765 w 1051726"/>
              <a:gd name="connsiteY8" fmla="*/ 206968 h 972690"/>
              <a:gd name="connsiteX9" fmla="*/ 1051362 w 1051726"/>
              <a:gd name="connsiteY9" fmla="*/ 177471 h 972690"/>
              <a:gd name="connsiteX10" fmla="*/ 1050924 w 1051726"/>
              <a:gd name="connsiteY10" fmla="*/ 901620 h 972690"/>
              <a:gd name="connsiteX11" fmla="*/ 781050 w 1051726"/>
              <a:gd name="connsiteY11" fmla="*/ 965955 h 972690"/>
              <a:gd name="connsiteX12" fmla="*/ 523875 w 1051726"/>
              <a:gd name="connsiteY12" fmla="*/ 825749 h 972690"/>
              <a:gd name="connsiteX13" fmla="*/ 327025 w 1051726"/>
              <a:gd name="connsiteY13" fmla="*/ 834512 h 972690"/>
              <a:gd name="connsiteX14" fmla="*/ 279400 w 1051726"/>
              <a:gd name="connsiteY14" fmla="*/ 910457 h 972690"/>
              <a:gd name="connsiteX15" fmla="*/ 215900 w 1051726"/>
              <a:gd name="connsiteY15" fmla="*/ 965955 h 972690"/>
              <a:gd name="connsiteX16" fmla="*/ 58737 w 1051726"/>
              <a:gd name="connsiteY16" fmla="*/ 936745 h 972690"/>
              <a:gd name="connsiteX17" fmla="*/ 0 w 1051726"/>
              <a:gd name="connsiteY17" fmla="*/ 919220 h 972690"/>
              <a:gd name="connsiteX18" fmla="*/ 545 w 1051726"/>
              <a:gd name="connsiteY18" fmla="*/ 772511 h 972690"/>
              <a:gd name="connsiteX19" fmla="*/ 595 w 1051726"/>
              <a:gd name="connsiteY19" fmla="*/ 765476 h 972690"/>
              <a:gd name="connsiteX20" fmla="*/ 384 w 1051726"/>
              <a:gd name="connsiteY20" fmla="*/ 765476 h 972690"/>
              <a:gd name="connsiteX21" fmla="*/ 2290 w 1051726"/>
              <a:gd name="connsiteY21" fmla="*/ 239168 h 972690"/>
              <a:gd name="connsiteX22" fmla="*/ 36862 w 1051726"/>
              <a:gd name="connsiteY22" fmla="*/ 271321 h 972690"/>
              <a:gd name="connsiteX23" fmla="*/ 148773 w 1051726"/>
              <a:gd name="connsiteY23" fmla="*/ 327235 h 972690"/>
              <a:gd name="connsiteX24" fmla="*/ 404223 w 1051726"/>
              <a:gd name="connsiteY24" fmla="*/ 318795 h 972690"/>
              <a:gd name="connsiteX25" fmla="*/ 406656 w 1051726"/>
              <a:gd name="connsiteY25" fmla="*/ 235453 h 972690"/>
              <a:gd name="connsiteX26" fmla="*/ 316640 w 1051726"/>
              <a:gd name="connsiteY26" fmla="*/ 167935 h 972690"/>
              <a:gd name="connsiteX27" fmla="*/ 331237 w 1051726"/>
              <a:gd name="connsiteY27" fmla="*/ 70878 h 972690"/>
              <a:gd name="connsiteX28" fmla="*/ 446798 w 1051726"/>
              <a:gd name="connsiteY28" fmla="*/ 13910 h 972690"/>
              <a:gd name="connsiteX29" fmla="*/ 613382 w 1051726"/>
              <a:gd name="connsiteY29" fmla="*/ 286 h 972690"/>
              <a:gd name="connsiteX0" fmla="*/ 539 w 1052455"/>
              <a:gd name="connsiteY0" fmla="*/ 767956 h 972690"/>
              <a:gd name="connsiteX1" fmla="*/ 539 w 1052455"/>
              <a:gd name="connsiteY1" fmla="*/ 767956 h 972690"/>
              <a:gd name="connsiteX2" fmla="*/ 613382 w 1052455"/>
              <a:gd name="connsiteY2" fmla="*/ 286 h 972690"/>
              <a:gd name="connsiteX3" fmla="*/ 665754 w 1052455"/>
              <a:gd name="connsiteY3" fmla="*/ 5470 h 972690"/>
              <a:gd name="connsiteX4" fmla="*/ 816591 w 1052455"/>
              <a:gd name="connsiteY4" fmla="*/ 84592 h 972690"/>
              <a:gd name="connsiteX5" fmla="*/ 770367 w 1052455"/>
              <a:gd name="connsiteY5" fmla="*/ 158440 h 972690"/>
              <a:gd name="connsiteX6" fmla="*/ 799561 w 1052455"/>
              <a:gd name="connsiteY6" fmla="*/ 230178 h 972690"/>
              <a:gd name="connsiteX7" fmla="*/ 957697 w 1052455"/>
              <a:gd name="connsiteY7" fmla="*/ 264992 h 972690"/>
              <a:gd name="connsiteX8" fmla="*/ 1036765 w 1052455"/>
              <a:gd name="connsiteY8" fmla="*/ 206968 h 972690"/>
              <a:gd name="connsiteX9" fmla="*/ 1052282 w 1052455"/>
              <a:gd name="connsiteY9" fmla="*/ 176208 h 972690"/>
              <a:gd name="connsiteX10" fmla="*/ 1050924 w 1052455"/>
              <a:gd name="connsiteY10" fmla="*/ 901620 h 972690"/>
              <a:gd name="connsiteX11" fmla="*/ 781050 w 1052455"/>
              <a:gd name="connsiteY11" fmla="*/ 965955 h 972690"/>
              <a:gd name="connsiteX12" fmla="*/ 523875 w 1052455"/>
              <a:gd name="connsiteY12" fmla="*/ 825749 h 972690"/>
              <a:gd name="connsiteX13" fmla="*/ 327025 w 1052455"/>
              <a:gd name="connsiteY13" fmla="*/ 834512 h 972690"/>
              <a:gd name="connsiteX14" fmla="*/ 279400 w 1052455"/>
              <a:gd name="connsiteY14" fmla="*/ 910457 h 972690"/>
              <a:gd name="connsiteX15" fmla="*/ 215900 w 1052455"/>
              <a:gd name="connsiteY15" fmla="*/ 965955 h 972690"/>
              <a:gd name="connsiteX16" fmla="*/ 58737 w 1052455"/>
              <a:gd name="connsiteY16" fmla="*/ 936745 h 972690"/>
              <a:gd name="connsiteX17" fmla="*/ 0 w 1052455"/>
              <a:gd name="connsiteY17" fmla="*/ 919220 h 972690"/>
              <a:gd name="connsiteX18" fmla="*/ 545 w 1052455"/>
              <a:gd name="connsiteY18" fmla="*/ 772511 h 972690"/>
              <a:gd name="connsiteX19" fmla="*/ 595 w 1052455"/>
              <a:gd name="connsiteY19" fmla="*/ 765476 h 972690"/>
              <a:gd name="connsiteX20" fmla="*/ 384 w 1052455"/>
              <a:gd name="connsiteY20" fmla="*/ 765476 h 972690"/>
              <a:gd name="connsiteX21" fmla="*/ 2290 w 1052455"/>
              <a:gd name="connsiteY21" fmla="*/ 239168 h 972690"/>
              <a:gd name="connsiteX22" fmla="*/ 36862 w 1052455"/>
              <a:gd name="connsiteY22" fmla="*/ 271321 h 972690"/>
              <a:gd name="connsiteX23" fmla="*/ 148773 w 1052455"/>
              <a:gd name="connsiteY23" fmla="*/ 327235 h 972690"/>
              <a:gd name="connsiteX24" fmla="*/ 404223 w 1052455"/>
              <a:gd name="connsiteY24" fmla="*/ 318795 h 972690"/>
              <a:gd name="connsiteX25" fmla="*/ 406656 w 1052455"/>
              <a:gd name="connsiteY25" fmla="*/ 235453 h 972690"/>
              <a:gd name="connsiteX26" fmla="*/ 316640 w 1052455"/>
              <a:gd name="connsiteY26" fmla="*/ 167935 h 972690"/>
              <a:gd name="connsiteX27" fmla="*/ 331237 w 1052455"/>
              <a:gd name="connsiteY27" fmla="*/ 70878 h 972690"/>
              <a:gd name="connsiteX28" fmla="*/ 446798 w 1052455"/>
              <a:gd name="connsiteY28" fmla="*/ 13910 h 972690"/>
              <a:gd name="connsiteX29" fmla="*/ 613382 w 1052455"/>
              <a:gd name="connsiteY29" fmla="*/ 286 h 972690"/>
              <a:gd name="connsiteX0" fmla="*/ 539 w 1053944"/>
              <a:gd name="connsiteY0" fmla="*/ 767956 h 972690"/>
              <a:gd name="connsiteX1" fmla="*/ 539 w 1053944"/>
              <a:gd name="connsiteY1" fmla="*/ 767956 h 972690"/>
              <a:gd name="connsiteX2" fmla="*/ 613382 w 1053944"/>
              <a:gd name="connsiteY2" fmla="*/ 286 h 972690"/>
              <a:gd name="connsiteX3" fmla="*/ 665754 w 1053944"/>
              <a:gd name="connsiteY3" fmla="*/ 5470 h 972690"/>
              <a:gd name="connsiteX4" fmla="*/ 816591 w 1053944"/>
              <a:gd name="connsiteY4" fmla="*/ 84592 h 972690"/>
              <a:gd name="connsiteX5" fmla="*/ 770367 w 1053944"/>
              <a:gd name="connsiteY5" fmla="*/ 158440 h 972690"/>
              <a:gd name="connsiteX6" fmla="*/ 799561 w 1053944"/>
              <a:gd name="connsiteY6" fmla="*/ 230178 h 972690"/>
              <a:gd name="connsiteX7" fmla="*/ 957697 w 1053944"/>
              <a:gd name="connsiteY7" fmla="*/ 264992 h 972690"/>
              <a:gd name="connsiteX8" fmla="*/ 1036765 w 1053944"/>
              <a:gd name="connsiteY8" fmla="*/ 206968 h 972690"/>
              <a:gd name="connsiteX9" fmla="*/ 1052282 w 1053944"/>
              <a:gd name="connsiteY9" fmla="*/ 176208 h 972690"/>
              <a:gd name="connsiteX10" fmla="*/ 1053683 w 1053944"/>
              <a:gd name="connsiteY10" fmla="*/ 901620 h 972690"/>
              <a:gd name="connsiteX11" fmla="*/ 781050 w 1053944"/>
              <a:gd name="connsiteY11" fmla="*/ 965955 h 972690"/>
              <a:gd name="connsiteX12" fmla="*/ 523875 w 1053944"/>
              <a:gd name="connsiteY12" fmla="*/ 825749 h 972690"/>
              <a:gd name="connsiteX13" fmla="*/ 327025 w 1053944"/>
              <a:gd name="connsiteY13" fmla="*/ 834512 h 972690"/>
              <a:gd name="connsiteX14" fmla="*/ 279400 w 1053944"/>
              <a:gd name="connsiteY14" fmla="*/ 910457 h 972690"/>
              <a:gd name="connsiteX15" fmla="*/ 215900 w 1053944"/>
              <a:gd name="connsiteY15" fmla="*/ 965955 h 972690"/>
              <a:gd name="connsiteX16" fmla="*/ 58737 w 1053944"/>
              <a:gd name="connsiteY16" fmla="*/ 936745 h 972690"/>
              <a:gd name="connsiteX17" fmla="*/ 0 w 1053944"/>
              <a:gd name="connsiteY17" fmla="*/ 919220 h 972690"/>
              <a:gd name="connsiteX18" fmla="*/ 545 w 1053944"/>
              <a:gd name="connsiteY18" fmla="*/ 772511 h 972690"/>
              <a:gd name="connsiteX19" fmla="*/ 595 w 1053944"/>
              <a:gd name="connsiteY19" fmla="*/ 765476 h 972690"/>
              <a:gd name="connsiteX20" fmla="*/ 384 w 1053944"/>
              <a:gd name="connsiteY20" fmla="*/ 765476 h 972690"/>
              <a:gd name="connsiteX21" fmla="*/ 2290 w 1053944"/>
              <a:gd name="connsiteY21" fmla="*/ 239168 h 972690"/>
              <a:gd name="connsiteX22" fmla="*/ 36862 w 1053944"/>
              <a:gd name="connsiteY22" fmla="*/ 271321 h 972690"/>
              <a:gd name="connsiteX23" fmla="*/ 148773 w 1053944"/>
              <a:gd name="connsiteY23" fmla="*/ 327235 h 972690"/>
              <a:gd name="connsiteX24" fmla="*/ 404223 w 1053944"/>
              <a:gd name="connsiteY24" fmla="*/ 318795 h 972690"/>
              <a:gd name="connsiteX25" fmla="*/ 406656 w 1053944"/>
              <a:gd name="connsiteY25" fmla="*/ 235453 h 972690"/>
              <a:gd name="connsiteX26" fmla="*/ 316640 w 1053944"/>
              <a:gd name="connsiteY26" fmla="*/ 167935 h 972690"/>
              <a:gd name="connsiteX27" fmla="*/ 331237 w 1053944"/>
              <a:gd name="connsiteY27" fmla="*/ 70878 h 972690"/>
              <a:gd name="connsiteX28" fmla="*/ 446798 w 1053944"/>
              <a:gd name="connsiteY28" fmla="*/ 13910 h 972690"/>
              <a:gd name="connsiteX29" fmla="*/ 613382 w 1053944"/>
              <a:gd name="connsiteY29" fmla="*/ 286 h 972690"/>
              <a:gd name="connsiteX0" fmla="*/ 539 w 1053683"/>
              <a:gd name="connsiteY0" fmla="*/ 767956 h 972690"/>
              <a:gd name="connsiteX1" fmla="*/ 539 w 1053683"/>
              <a:gd name="connsiteY1" fmla="*/ 767956 h 972690"/>
              <a:gd name="connsiteX2" fmla="*/ 613382 w 1053683"/>
              <a:gd name="connsiteY2" fmla="*/ 286 h 972690"/>
              <a:gd name="connsiteX3" fmla="*/ 665754 w 1053683"/>
              <a:gd name="connsiteY3" fmla="*/ 5470 h 972690"/>
              <a:gd name="connsiteX4" fmla="*/ 816591 w 1053683"/>
              <a:gd name="connsiteY4" fmla="*/ 84592 h 972690"/>
              <a:gd name="connsiteX5" fmla="*/ 770367 w 1053683"/>
              <a:gd name="connsiteY5" fmla="*/ 158440 h 972690"/>
              <a:gd name="connsiteX6" fmla="*/ 799561 w 1053683"/>
              <a:gd name="connsiteY6" fmla="*/ 230178 h 972690"/>
              <a:gd name="connsiteX7" fmla="*/ 957697 w 1053683"/>
              <a:gd name="connsiteY7" fmla="*/ 264992 h 972690"/>
              <a:gd name="connsiteX8" fmla="*/ 1036765 w 1053683"/>
              <a:gd name="connsiteY8" fmla="*/ 206968 h 972690"/>
              <a:gd name="connsiteX9" fmla="*/ 1052282 w 1053683"/>
              <a:gd name="connsiteY9" fmla="*/ 176208 h 972690"/>
              <a:gd name="connsiteX10" fmla="*/ 1053683 w 1053683"/>
              <a:gd name="connsiteY10" fmla="*/ 901620 h 972690"/>
              <a:gd name="connsiteX11" fmla="*/ 781050 w 1053683"/>
              <a:gd name="connsiteY11" fmla="*/ 965955 h 972690"/>
              <a:gd name="connsiteX12" fmla="*/ 523875 w 1053683"/>
              <a:gd name="connsiteY12" fmla="*/ 825749 h 972690"/>
              <a:gd name="connsiteX13" fmla="*/ 327025 w 1053683"/>
              <a:gd name="connsiteY13" fmla="*/ 834512 h 972690"/>
              <a:gd name="connsiteX14" fmla="*/ 279400 w 1053683"/>
              <a:gd name="connsiteY14" fmla="*/ 910457 h 972690"/>
              <a:gd name="connsiteX15" fmla="*/ 215900 w 1053683"/>
              <a:gd name="connsiteY15" fmla="*/ 965955 h 972690"/>
              <a:gd name="connsiteX16" fmla="*/ 58737 w 1053683"/>
              <a:gd name="connsiteY16" fmla="*/ 936745 h 972690"/>
              <a:gd name="connsiteX17" fmla="*/ 0 w 1053683"/>
              <a:gd name="connsiteY17" fmla="*/ 919220 h 972690"/>
              <a:gd name="connsiteX18" fmla="*/ 545 w 1053683"/>
              <a:gd name="connsiteY18" fmla="*/ 772511 h 972690"/>
              <a:gd name="connsiteX19" fmla="*/ 595 w 1053683"/>
              <a:gd name="connsiteY19" fmla="*/ 765476 h 972690"/>
              <a:gd name="connsiteX20" fmla="*/ 384 w 1053683"/>
              <a:gd name="connsiteY20" fmla="*/ 765476 h 972690"/>
              <a:gd name="connsiteX21" fmla="*/ 2290 w 1053683"/>
              <a:gd name="connsiteY21" fmla="*/ 239168 h 972690"/>
              <a:gd name="connsiteX22" fmla="*/ 36862 w 1053683"/>
              <a:gd name="connsiteY22" fmla="*/ 271321 h 972690"/>
              <a:gd name="connsiteX23" fmla="*/ 148773 w 1053683"/>
              <a:gd name="connsiteY23" fmla="*/ 327235 h 972690"/>
              <a:gd name="connsiteX24" fmla="*/ 404223 w 1053683"/>
              <a:gd name="connsiteY24" fmla="*/ 318795 h 972690"/>
              <a:gd name="connsiteX25" fmla="*/ 406656 w 1053683"/>
              <a:gd name="connsiteY25" fmla="*/ 235453 h 972690"/>
              <a:gd name="connsiteX26" fmla="*/ 316640 w 1053683"/>
              <a:gd name="connsiteY26" fmla="*/ 167935 h 972690"/>
              <a:gd name="connsiteX27" fmla="*/ 331237 w 1053683"/>
              <a:gd name="connsiteY27" fmla="*/ 70878 h 972690"/>
              <a:gd name="connsiteX28" fmla="*/ 446798 w 1053683"/>
              <a:gd name="connsiteY28" fmla="*/ 13910 h 972690"/>
              <a:gd name="connsiteX29" fmla="*/ 613382 w 1053683"/>
              <a:gd name="connsiteY29" fmla="*/ 286 h 972690"/>
              <a:gd name="connsiteX0" fmla="*/ 539 w 1053683"/>
              <a:gd name="connsiteY0" fmla="*/ 767956 h 972690"/>
              <a:gd name="connsiteX1" fmla="*/ 539 w 1053683"/>
              <a:gd name="connsiteY1" fmla="*/ 767956 h 972690"/>
              <a:gd name="connsiteX2" fmla="*/ 613382 w 1053683"/>
              <a:gd name="connsiteY2" fmla="*/ 286 h 972690"/>
              <a:gd name="connsiteX3" fmla="*/ 665754 w 1053683"/>
              <a:gd name="connsiteY3" fmla="*/ 5470 h 972690"/>
              <a:gd name="connsiteX4" fmla="*/ 816591 w 1053683"/>
              <a:gd name="connsiteY4" fmla="*/ 84592 h 972690"/>
              <a:gd name="connsiteX5" fmla="*/ 770367 w 1053683"/>
              <a:gd name="connsiteY5" fmla="*/ 158440 h 972690"/>
              <a:gd name="connsiteX6" fmla="*/ 799561 w 1053683"/>
              <a:gd name="connsiteY6" fmla="*/ 230178 h 972690"/>
              <a:gd name="connsiteX7" fmla="*/ 957697 w 1053683"/>
              <a:gd name="connsiteY7" fmla="*/ 264992 h 972690"/>
              <a:gd name="connsiteX8" fmla="*/ 1036765 w 1053683"/>
              <a:gd name="connsiteY8" fmla="*/ 206968 h 972690"/>
              <a:gd name="connsiteX9" fmla="*/ 1052282 w 1053683"/>
              <a:gd name="connsiteY9" fmla="*/ 176208 h 972690"/>
              <a:gd name="connsiteX10" fmla="*/ 1053683 w 1053683"/>
              <a:gd name="connsiteY10" fmla="*/ 901620 h 972690"/>
              <a:gd name="connsiteX11" fmla="*/ 781050 w 1053683"/>
              <a:gd name="connsiteY11" fmla="*/ 965955 h 972690"/>
              <a:gd name="connsiteX12" fmla="*/ 523875 w 1053683"/>
              <a:gd name="connsiteY12" fmla="*/ 825749 h 972690"/>
              <a:gd name="connsiteX13" fmla="*/ 327025 w 1053683"/>
              <a:gd name="connsiteY13" fmla="*/ 834512 h 972690"/>
              <a:gd name="connsiteX14" fmla="*/ 279400 w 1053683"/>
              <a:gd name="connsiteY14" fmla="*/ 910457 h 972690"/>
              <a:gd name="connsiteX15" fmla="*/ 215900 w 1053683"/>
              <a:gd name="connsiteY15" fmla="*/ 965955 h 972690"/>
              <a:gd name="connsiteX16" fmla="*/ 58737 w 1053683"/>
              <a:gd name="connsiteY16" fmla="*/ 936745 h 972690"/>
              <a:gd name="connsiteX17" fmla="*/ 0 w 1053683"/>
              <a:gd name="connsiteY17" fmla="*/ 919220 h 972690"/>
              <a:gd name="connsiteX18" fmla="*/ 545 w 1053683"/>
              <a:gd name="connsiteY18" fmla="*/ 772511 h 972690"/>
              <a:gd name="connsiteX19" fmla="*/ 595 w 1053683"/>
              <a:gd name="connsiteY19" fmla="*/ 765476 h 972690"/>
              <a:gd name="connsiteX20" fmla="*/ 384 w 1053683"/>
              <a:gd name="connsiteY20" fmla="*/ 765476 h 972690"/>
              <a:gd name="connsiteX21" fmla="*/ 2290 w 1053683"/>
              <a:gd name="connsiteY21" fmla="*/ 239168 h 972690"/>
              <a:gd name="connsiteX22" fmla="*/ 36862 w 1053683"/>
              <a:gd name="connsiteY22" fmla="*/ 271321 h 972690"/>
              <a:gd name="connsiteX23" fmla="*/ 148773 w 1053683"/>
              <a:gd name="connsiteY23" fmla="*/ 327235 h 972690"/>
              <a:gd name="connsiteX24" fmla="*/ 404223 w 1053683"/>
              <a:gd name="connsiteY24" fmla="*/ 318795 h 972690"/>
              <a:gd name="connsiteX25" fmla="*/ 406656 w 1053683"/>
              <a:gd name="connsiteY25" fmla="*/ 235453 h 972690"/>
              <a:gd name="connsiteX26" fmla="*/ 316640 w 1053683"/>
              <a:gd name="connsiteY26" fmla="*/ 167935 h 972690"/>
              <a:gd name="connsiteX27" fmla="*/ 331237 w 1053683"/>
              <a:gd name="connsiteY27" fmla="*/ 70878 h 972690"/>
              <a:gd name="connsiteX28" fmla="*/ 446798 w 1053683"/>
              <a:gd name="connsiteY28" fmla="*/ 13910 h 972690"/>
              <a:gd name="connsiteX29" fmla="*/ 613382 w 1053683"/>
              <a:gd name="connsiteY29" fmla="*/ 286 h 972690"/>
              <a:gd name="connsiteX0" fmla="*/ 613382 w 1053683"/>
              <a:gd name="connsiteY0" fmla="*/ 0 h 972404"/>
              <a:gd name="connsiteX1" fmla="*/ 665754 w 1053683"/>
              <a:gd name="connsiteY1" fmla="*/ 5184 h 972404"/>
              <a:gd name="connsiteX2" fmla="*/ 816591 w 1053683"/>
              <a:gd name="connsiteY2" fmla="*/ 84306 h 972404"/>
              <a:gd name="connsiteX3" fmla="*/ 770367 w 1053683"/>
              <a:gd name="connsiteY3" fmla="*/ 158154 h 972404"/>
              <a:gd name="connsiteX4" fmla="*/ 799561 w 1053683"/>
              <a:gd name="connsiteY4" fmla="*/ 229892 h 972404"/>
              <a:gd name="connsiteX5" fmla="*/ 957697 w 1053683"/>
              <a:gd name="connsiteY5" fmla="*/ 264706 h 972404"/>
              <a:gd name="connsiteX6" fmla="*/ 1036765 w 1053683"/>
              <a:gd name="connsiteY6" fmla="*/ 206682 h 972404"/>
              <a:gd name="connsiteX7" fmla="*/ 1052282 w 1053683"/>
              <a:gd name="connsiteY7" fmla="*/ 175922 h 972404"/>
              <a:gd name="connsiteX8" fmla="*/ 1053683 w 1053683"/>
              <a:gd name="connsiteY8" fmla="*/ 901334 h 972404"/>
              <a:gd name="connsiteX9" fmla="*/ 781050 w 1053683"/>
              <a:gd name="connsiteY9" fmla="*/ 965669 h 972404"/>
              <a:gd name="connsiteX10" fmla="*/ 523875 w 1053683"/>
              <a:gd name="connsiteY10" fmla="*/ 825463 h 972404"/>
              <a:gd name="connsiteX11" fmla="*/ 327025 w 1053683"/>
              <a:gd name="connsiteY11" fmla="*/ 834226 h 972404"/>
              <a:gd name="connsiteX12" fmla="*/ 279400 w 1053683"/>
              <a:gd name="connsiteY12" fmla="*/ 910171 h 972404"/>
              <a:gd name="connsiteX13" fmla="*/ 215900 w 1053683"/>
              <a:gd name="connsiteY13" fmla="*/ 965669 h 972404"/>
              <a:gd name="connsiteX14" fmla="*/ 58737 w 1053683"/>
              <a:gd name="connsiteY14" fmla="*/ 936459 h 972404"/>
              <a:gd name="connsiteX15" fmla="*/ 0 w 1053683"/>
              <a:gd name="connsiteY15" fmla="*/ 918934 h 972404"/>
              <a:gd name="connsiteX16" fmla="*/ 545 w 1053683"/>
              <a:gd name="connsiteY16" fmla="*/ 772225 h 972404"/>
              <a:gd name="connsiteX17" fmla="*/ 595 w 1053683"/>
              <a:gd name="connsiteY17" fmla="*/ 765190 h 972404"/>
              <a:gd name="connsiteX18" fmla="*/ 384 w 1053683"/>
              <a:gd name="connsiteY18" fmla="*/ 765190 h 972404"/>
              <a:gd name="connsiteX19" fmla="*/ 2290 w 1053683"/>
              <a:gd name="connsiteY19" fmla="*/ 238882 h 972404"/>
              <a:gd name="connsiteX20" fmla="*/ 36862 w 1053683"/>
              <a:gd name="connsiteY20" fmla="*/ 271035 h 972404"/>
              <a:gd name="connsiteX21" fmla="*/ 148773 w 1053683"/>
              <a:gd name="connsiteY21" fmla="*/ 326949 h 972404"/>
              <a:gd name="connsiteX22" fmla="*/ 404223 w 1053683"/>
              <a:gd name="connsiteY22" fmla="*/ 318509 h 972404"/>
              <a:gd name="connsiteX23" fmla="*/ 406656 w 1053683"/>
              <a:gd name="connsiteY23" fmla="*/ 235167 h 972404"/>
              <a:gd name="connsiteX24" fmla="*/ 316640 w 1053683"/>
              <a:gd name="connsiteY24" fmla="*/ 167649 h 972404"/>
              <a:gd name="connsiteX25" fmla="*/ 331237 w 1053683"/>
              <a:gd name="connsiteY25" fmla="*/ 70592 h 972404"/>
              <a:gd name="connsiteX26" fmla="*/ 446798 w 1053683"/>
              <a:gd name="connsiteY26" fmla="*/ 13624 h 972404"/>
              <a:gd name="connsiteX27" fmla="*/ 666352 w 1053683"/>
              <a:gd name="connsiteY27" fmla="*/ 72716 h 972404"/>
              <a:gd name="connsiteX0" fmla="*/ 613382 w 1055345"/>
              <a:gd name="connsiteY0" fmla="*/ 0 h 972404"/>
              <a:gd name="connsiteX1" fmla="*/ 665754 w 1055345"/>
              <a:gd name="connsiteY1" fmla="*/ 5184 h 972404"/>
              <a:gd name="connsiteX2" fmla="*/ 816591 w 1055345"/>
              <a:gd name="connsiteY2" fmla="*/ 84306 h 972404"/>
              <a:gd name="connsiteX3" fmla="*/ 770367 w 1055345"/>
              <a:gd name="connsiteY3" fmla="*/ 158154 h 972404"/>
              <a:gd name="connsiteX4" fmla="*/ 799561 w 1055345"/>
              <a:gd name="connsiteY4" fmla="*/ 229892 h 972404"/>
              <a:gd name="connsiteX5" fmla="*/ 957697 w 1055345"/>
              <a:gd name="connsiteY5" fmla="*/ 264706 h 972404"/>
              <a:gd name="connsiteX6" fmla="*/ 1036765 w 1055345"/>
              <a:gd name="connsiteY6" fmla="*/ 206682 h 972404"/>
              <a:gd name="connsiteX7" fmla="*/ 1055041 w 1055345"/>
              <a:gd name="connsiteY7" fmla="*/ 172134 h 972404"/>
              <a:gd name="connsiteX8" fmla="*/ 1053683 w 1055345"/>
              <a:gd name="connsiteY8" fmla="*/ 901334 h 972404"/>
              <a:gd name="connsiteX9" fmla="*/ 781050 w 1055345"/>
              <a:gd name="connsiteY9" fmla="*/ 965669 h 972404"/>
              <a:gd name="connsiteX10" fmla="*/ 523875 w 1055345"/>
              <a:gd name="connsiteY10" fmla="*/ 825463 h 972404"/>
              <a:gd name="connsiteX11" fmla="*/ 327025 w 1055345"/>
              <a:gd name="connsiteY11" fmla="*/ 834226 h 972404"/>
              <a:gd name="connsiteX12" fmla="*/ 279400 w 1055345"/>
              <a:gd name="connsiteY12" fmla="*/ 910171 h 972404"/>
              <a:gd name="connsiteX13" fmla="*/ 215900 w 1055345"/>
              <a:gd name="connsiteY13" fmla="*/ 965669 h 972404"/>
              <a:gd name="connsiteX14" fmla="*/ 58737 w 1055345"/>
              <a:gd name="connsiteY14" fmla="*/ 936459 h 972404"/>
              <a:gd name="connsiteX15" fmla="*/ 0 w 1055345"/>
              <a:gd name="connsiteY15" fmla="*/ 918934 h 972404"/>
              <a:gd name="connsiteX16" fmla="*/ 545 w 1055345"/>
              <a:gd name="connsiteY16" fmla="*/ 772225 h 972404"/>
              <a:gd name="connsiteX17" fmla="*/ 595 w 1055345"/>
              <a:gd name="connsiteY17" fmla="*/ 765190 h 972404"/>
              <a:gd name="connsiteX18" fmla="*/ 384 w 1055345"/>
              <a:gd name="connsiteY18" fmla="*/ 765190 h 972404"/>
              <a:gd name="connsiteX19" fmla="*/ 2290 w 1055345"/>
              <a:gd name="connsiteY19" fmla="*/ 238882 h 972404"/>
              <a:gd name="connsiteX20" fmla="*/ 36862 w 1055345"/>
              <a:gd name="connsiteY20" fmla="*/ 271035 h 972404"/>
              <a:gd name="connsiteX21" fmla="*/ 148773 w 1055345"/>
              <a:gd name="connsiteY21" fmla="*/ 326949 h 972404"/>
              <a:gd name="connsiteX22" fmla="*/ 404223 w 1055345"/>
              <a:gd name="connsiteY22" fmla="*/ 318509 h 972404"/>
              <a:gd name="connsiteX23" fmla="*/ 406656 w 1055345"/>
              <a:gd name="connsiteY23" fmla="*/ 235167 h 972404"/>
              <a:gd name="connsiteX24" fmla="*/ 316640 w 1055345"/>
              <a:gd name="connsiteY24" fmla="*/ 167649 h 972404"/>
              <a:gd name="connsiteX25" fmla="*/ 331237 w 1055345"/>
              <a:gd name="connsiteY25" fmla="*/ 70592 h 972404"/>
              <a:gd name="connsiteX26" fmla="*/ 446798 w 1055345"/>
              <a:gd name="connsiteY26" fmla="*/ 13624 h 972404"/>
              <a:gd name="connsiteX27" fmla="*/ 666352 w 1055345"/>
              <a:gd name="connsiteY27" fmla="*/ 72716 h 972404"/>
              <a:gd name="connsiteX0" fmla="*/ 613382 w 1058003"/>
              <a:gd name="connsiteY0" fmla="*/ 0 h 972404"/>
              <a:gd name="connsiteX1" fmla="*/ 665754 w 1058003"/>
              <a:gd name="connsiteY1" fmla="*/ 5184 h 972404"/>
              <a:gd name="connsiteX2" fmla="*/ 816591 w 1058003"/>
              <a:gd name="connsiteY2" fmla="*/ 84306 h 972404"/>
              <a:gd name="connsiteX3" fmla="*/ 770367 w 1058003"/>
              <a:gd name="connsiteY3" fmla="*/ 158154 h 972404"/>
              <a:gd name="connsiteX4" fmla="*/ 799561 w 1058003"/>
              <a:gd name="connsiteY4" fmla="*/ 229892 h 972404"/>
              <a:gd name="connsiteX5" fmla="*/ 957697 w 1058003"/>
              <a:gd name="connsiteY5" fmla="*/ 264706 h 972404"/>
              <a:gd name="connsiteX6" fmla="*/ 1036765 w 1058003"/>
              <a:gd name="connsiteY6" fmla="*/ 206682 h 972404"/>
              <a:gd name="connsiteX7" fmla="*/ 1057800 w 1058003"/>
              <a:gd name="connsiteY7" fmla="*/ 173397 h 972404"/>
              <a:gd name="connsiteX8" fmla="*/ 1053683 w 1058003"/>
              <a:gd name="connsiteY8" fmla="*/ 901334 h 972404"/>
              <a:gd name="connsiteX9" fmla="*/ 781050 w 1058003"/>
              <a:gd name="connsiteY9" fmla="*/ 965669 h 972404"/>
              <a:gd name="connsiteX10" fmla="*/ 523875 w 1058003"/>
              <a:gd name="connsiteY10" fmla="*/ 825463 h 972404"/>
              <a:gd name="connsiteX11" fmla="*/ 327025 w 1058003"/>
              <a:gd name="connsiteY11" fmla="*/ 834226 h 972404"/>
              <a:gd name="connsiteX12" fmla="*/ 279400 w 1058003"/>
              <a:gd name="connsiteY12" fmla="*/ 910171 h 972404"/>
              <a:gd name="connsiteX13" fmla="*/ 215900 w 1058003"/>
              <a:gd name="connsiteY13" fmla="*/ 965669 h 972404"/>
              <a:gd name="connsiteX14" fmla="*/ 58737 w 1058003"/>
              <a:gd name="connsiteY14" fmla="*/ 936459 h 972404"/>
              <a:gd name="connsiteX15" fmla="*/ 0 w 1058003"/>
              <a:gd name="connsiteY15" fmla="*/ 918934 h 972404"/>
              <a:gd name="connsiteX16" fmla="*/ 545 w 1058003"/>
              <a:gd name="connsiteY16" fmla="*/ 772225 h 972404"/>
              <a:gd name="connsiteX17" fmla="*/ 595 w 1058003"/>
              <a:gd name="connsiteY17" fmla="*/ 765190 h 972404"/>
              <a:gd name="connsiteX18" fmla="*/ 384 w 1058003"/>
              <a:gd name="connsiteY18" fmla="*/ 765190 h 972404"/>
              <a:gd name="connsiteX19" fmla="*/ 2290 w 1058003"/>
              <a:gd name="connsiteY19" fmla="*/ 238882 h 972404"/>
              <a:gd name="connsiteX20" fmla="*/ 36862 w 1058003"/>
              <a:gd name="connsiteY20" fmla="*/ 271035 h 972404"/>
              <a:gd name="connsiteX21" fmla="*/ 148773 w 1058003"/>
              <a:gd name="connsiteY21" fmla="*/ 326949 h 972404"/>
              <a:gd name="connsiteX22" fmla="*/ 404223 w 1058003"/>
              <a:gd name="connsiteY22" fmla="*/ 318509 h 972404"/>
              <a:gd name="connsiteX23" fmla="*/ 406656 w 1058003"/>
              <a:gd name="connsiteY23" fmla="*/ 235167 h 972404"/>
              <a:gd name="connsiteX24" fmla="*/ 316640 w 1058003"/>
              <a:gd name="connsiteY24" fmla="*/ 167649 h 972404"/>
              <a:gd name="connsiteX25" fmla="*/ 331237 w 1058003"/>
              <a:gd name="connsiteY25" fmla="*/ 70592 h 972404"/>
              <a:gd name="connsiteX26" fmla="*/ 446798 w 1058003"/>
              <a:gd name="connsiteY26" fmla="*/ 13624 h 972404"/>
              <a:gd name="connsiteX27" fmla="*/ 666352 w 1058003"/>
              <a:gd name="connsiteY27" fmla="*/ 72716 h 972404"/>
              <a:gd name="connsiteX0" fmla="*/ 613382 w 1074466"/>
              <a:gd name="connsiteY0" fmla="*/ 0 h 972404"/>
              <a:gd name="connsiteX1" fmla="*/ 665754 w 1074466"/>
              <a:gd name="connsiteY1" fmla="*/ 5184 h 972404"/>
              <a:gd name="connsiteX2" fmla="*/ 816591 w 1074466"/>
              <a:gd name="connsiteY2" fmla="*/ 84306 h 972404"/>
              <a:gd name="connsiteX3" fmla="*/ 770367 w 1074466"/>
              <a:gd name="connsiteY3" fmla="*/ 158154 h 972404"/>
              <a:gd name="connsiteX4" fmla="*/ 799561 w 1074466"/>
              <a:gd name="connsiteY4" fmla="*/ 229892 h 972404"/>
              <a:gd name="connsiteX5" fmla="*/ 957697 w 1074466"/>
              <a:gd name="connsiteY5" fmla="*/ 264706 h 972404"/>
              <a:gd name="connsiteX6" fmla="*/ 1036765 w 1074466"/>
              <a:gd name="connsiteY6" fmla="*/ 206682 h 972404"/>
              <a:gd name="connsiteX7" fmla="*/ 1057800 w 1074466"/>
              <a:gd name="connsiteY7" fmla="*/ 173397 h 972404"/>
              <a:gd name="connsiteX8" fmla="*/ 1055878 w 1074466"/>
              <a:gd name="connsiteY8" fmla="*/ 173874 h 972404"/>
              <a:gd name="connsiteX9" fmla="*/ 1053683 w 1074466"/>
              <a:gd name="connsiteY9" fmla="*/ 901334 h 972404"/>
              <a:gd name="connsiteX10" fmla="*/ 781050 w 1074466"/>
              <a:gd name="connsiteY10" fmla="*/ 965669 h 972404"/>
              <a:gd name="connsiteX11" fmla="*/ 523875 w 1074466"/>
              <a:gd name="connsiteY11" fmla="*/ 825463 h 972404"/>
              <a:gd name="connsiteX12" fmla="*/ 327025 w 1074466"/>
              <a:gd name="connsiteY12" fmla="*/ 834226 h 972404"/>
              <a:gd name="connsiteX13" fmla="*/ 279400 w 1074466"/>
              <a:gd name="connsiteY13" fmla="*/ 910171 h 972404"/>
              <a:gd name="connsiteX14" fmla="*/ 215900 w 1074466"/>
              <a:gd name="connsiteY14" fmla="*/ 965669 h 972404"/>
              <a:gd name="connsiteX15" fmla="*/ 58737 w 1074466"/>
              <a:gd name="connsiteY15" fmla="*/ 936459 h 972404"/>
              <a:gd name="connsiteX16" fmla="*/ 0 w 1074466"/>
              <a:gd name="connsiteY16" fmla="*/ 918934 h 972404"/>
              <a:gd name="connsiteX17" fmla="*/ 545 w 1074466"/>
              <a:gd name="connsiteY17" fmla="*/ 772225 h 972404"/>
              <a:gd name="connsiteX18" fmla="*/ 595 w 1074466"/>
              <a:gd name="connsiteY18" fmla="*/ 765190 h 972404"/>
              <a:gd name="connsiteX19" fmla="*/ 384 w 1074466"/>
              <a:gd name="connsiteY19" fmla="*/ 765190 h 972404"/>
              <a:gd name="connsiteX20" fmla="*/ 2290 w 1074466"/>
              <a:gd name="connsiteY20" fmla="*/ 238882 h 972404"/>
              <a:gd name="connsiteX21" fmla="*/ 36862 w 1074466"/>
              <a:gd name="connsiteY21" fmla="*/ 271035 h 972404"/>
              <a:gd name="connsiteX22" fmla="*/ 148773 w 1074466"/>
              <a:gd name="connsiteY22" fmla="*/ 326949 h 972404"/>
              <a:gd name="connsiteX23" fmla="*/ 404223 w 1074466"/>
              <a:gd name="connsiteY23" fmla="*/ 318509 h 972404"/>
              <a:gd name="connsiteX24" fmla="*/ 406656 w 1074466"/>
              <a:gd name="connsiteY24" fmla="*/ 235167 h 972404"/>
              <a:gd name="connsiteX25" fmla="*/ 316640 w 1074466"/>
              <a:gd name="connsiteY25" fmla="*/ 167649 h 972404"/>
              <a:gd name="connsiteX26" fmla="*/ 331237 w 1074466"/>
              <a:gd name="connsiteY26" fmla="*/ 70592 h 972404"/>
              <a:gd name="connsiteX27" fmla="*/ 446798 w 1074466"/>
              <a:gd name="connsiteY27" fmla="*/ 13624 h 972404"/>
              <a:gd name="connsiteX28" fmla="*/ 666352 w 1074466"/>
              <a:gd name="connsiteY28" fmla="*/ 72716 h 972404"/>
              <a:gd name="connsiteX0" fmla="*/ 613382 w 1058941"/>
              <a:gd name="connsiteY0" fmla="*/ 0 h 972404"/>
              <a:gd name="connsiteX1" fmla="*/ 665754 w 1058941"/>
              <a:gd name="connsiteY1" fmla="*/ 5184 h 972404"/>
              <a:gd name="connsiteX2" fmla="*/ 816591 w 1058941"/>
              <a:gd name="connsiteY2" fmla="*/ 84306 h 972404"/>
              <a:gd name="connsiteX3" fmla="*/ 770367 w 1058941"/>
              <a:gd name="connsiteY3" fmla="*/ 158154 h 972404"/>
              <a:gd name="connsiteX4" fmla="*/ 799561 w 1058941"/>
              <a:gd name="connsiteY4" fmla="*/ 229892 h 972404"/>
              <a:gd name="connsiteX5" fmla="*/ 957697 w 1058941"/>
              <a:gd name="connsiteY5" fmla="*/ 264706 h 972404"/>
              <a:gd name="connsiteX6" fmla="*/ 1036765 w 1058941"/>
              <a:gd name="connsiteY6" fmla="*/ 206682 h 972404"/>
              <a:gd name="connsiteX7" fmla="*/ 1057800 w 1058941"/>
              <a:gd name="connsiteY7" fmla="*/ 173397 h 972404"/>
              <a:gd name="connsiteX8" fmla="*/ 1055878 w 1058941"/>
              <a:gd name="connsiteY8" fmla="*/ 173874 h 972404"/>
              <a:gd name="connsiteX9" fmla="*/ 1053683 w 1058941"/>
              <a:gd name="connsiteY9" fmla="*/ 901334 h 972404"/>
              <a:gd name="connsiteX10" fmla="*/ 781050 w 1058941"/>
              <a:gd name="connsiteY10" fmla="*/ 965669 h 972404"/>
              <a:gd name="connsiteX11" fmla="*/ 523875 w 1058941"/>
              <a:gd name="connsiteY11" fmla="*/ 825463 h 972404"/>
              <a:gd name="connsiteX12" fmla="*/ 327025 w 1058941"/>
              <a:gd name="connsiteY12" fmla="*/ 834226 h 972404"/>
              <a:gd name="connsiteX13" fmla="*/ 279400 w 1058941"/>
              <a:gd name="connsiteY13" fmla="*/ 910171 h 972404"/>
              <a:gd name="connsiteX14" fmla="*/ 215900 w 1058941"/>
              <a:gd name="connsiteY14" fmla="*/ 965669 h 972404"/>
              <a:gd name="connsiteX15" fmla="*/ 58737 w 1058941"/>
              <a:gd name="connsiteY15" fmla="*/ 936459 h 972404"/>
              <a:gd name="connsiteX16" fmla="*/ 0 w 1058941"/>
              <a:gd name="connsiteY16" fmla="*/ 918934 h 972404"/>
              <a:gd name="connsiteX17" fmla="*/ 545 w 1058941"/>
              <a:gd name="connsiteY17" fmla="*/ 772225 h 972404"/>
              <a:gd name="connsiteX18" fmla="*/ 595 w 1058941"/>
              <a:gd name="connsiteY18" fmla="*/ 765190 h 972404"/>
              <a:gd name="connsiteX19" fmla="*/ 384 w 1058941"/>
              <a:gd name="connsiteY19" fmla="*/ 765190 h 972404"/>
              <a:gd name="connsiteX20" fmla="*/ 2290 w 1058941"/>
              <a:gd name="connsiteY20" fmla="*/ 238882 h 972404"/>
              <a:gd name="connsiteX21" fmla="*/ 36862 w 1058941"/>
              <a:gd name="connsiteY21" fmla="*/ 271035 h 972404"/>
              <a:gd name="connsiteX22" fmla="*/ 148773 w 1058941"/>
              <a:gd name="connsiteY22" fmla="*/ 326949 h 972404"/>
              <a:gd name="connsiteX23" fmla="*/ 404223 w 1058941"/>
              <a:gd name="connsiteY23" fmla="*/ 318509 h 972404"/>
              <a:gd name="connsiteX24" fmla="*/ 406656 w 1058941"/>
              <a:gd name="connsiteY24" fmla="*/ 235167 h 972404"/>
              <a:gd name="connsiteX25" fmla="*/ 316640 w 1058941"/>
              <a:gd name="connsiteY25" fmla="*/ 167649 h 972404"/>
              <a:gd name="connsiteX26" fmla="*/ 331237 w 1058941"/>
              <a:gd name="connsiteY26" fmla="*/ 70592 h 972404"/>
              <a:gd name="connsiteX27" fmla="*/ 446798 w 1058941"/>
              <a:gd name="connsiteY27" fmla="*/ 13624 h 972404"/>
              <a:gd name="connsiteX28" fmla="*/ 666352 w 1058941"/>
              <a:gd name="connsiteY28" fmla="*/ 72716 h 972404"/>
              <a:gd name="connsiteX0" fmla="*/ 613382 w 1076009"/>
              <a:gd name="connsiteY0" fmla="*/ 0 h 987816"/>
              <a:gd name="connsiteX1" fmla="*/ 665754 w 1076009"/>
              <a:gd name="connsiteY1" fmla="*/ 5184 h 987816"/>
              <a:gd name="connsiteX2" fmla="*/ 816591 w 1076009"/>
              <a:gd name="connsiteY2" fmla="*/ 84306 h 987816"/>
              <a:gd name="connsiteX3" fmla="*/ 770367 w 1076009"/>
              <a:gd name="connsiteY3" fmla="*/ 158154 h 987816"/>
              <a:gd name="connsiteX4" fmla="*/ 799561 w 1076009"/>
              <a:gd name="connsiteY4" fmla="*/ 229892 h 987816"/>
              <a:gd name="connsiteX5" fmla="*/ 957697 w 1076009"/>
              <a:gd name="connsiteY5" fmla="*/ 264706 h 987816"/>
              <a:gd name="connsiteX6" fmla="*/ 1036765 w 1076009"/>
              <a:gd name="connsiteY6" fmla="*/ 206682 h 987816"/>
              <a:gd name="connsiteX7" fmla="*/ 1057800 w 1076009"/>
              <a:gd name="connsiteY7" fmla="*/ 173397 h 987816"/>
              <a:gd name="connsiteX8" fmla="*/ 1053683 w 1076009"/>
              <a:gd name="connsiteY8" fmla="*/ 901334 h 987816"/>
              <a:gd name="connsiteX9" fmla="*/ 781050 w 1076009"/>
              <a:gd name="connsiteY9" fmla="*/ 965669 h 987816"/>
              <a:gd name="connsiteX10" fmla="*/ 523875 w 1076009"/>
              <a:gd name="connsiteY10" fmla="*/ 825463 h 987816"/>
              <a:gd name="connsiteX11" fmla="*/ 327025 w 1076009"/>
              <a:gd name="connsiteY11" fmla="*/ 834226 h 987816"/>
              <a:gd name="connsiteX12" fmla="*/ 279400 w 1076009"/>
              <a:gd name="connsiteY12" fmla="*/ 910171 h 987816"/>
              <a:gd name="connsiteX13" fmla="*/ 215900 w 1076009"/>
              <a:gd name="connsiteY13" fmla="*/ 965669 h 987816"/>
              <a:gd name="connsiteX14" fmla="*/ 58737 w 1076009"/>
              <a:gd name="connsiteY14" fmla="*/ 936459 h 987816"/>
              <a:gd name="connsiteX15" fmla="*/ 0 w 1076009"/>
              <a:gd name="connsiteY15" fmla="*/ 918934 h 987816"/>
              <a:gd name="connsiteX16" fmla="*/ 545 w 1076009"/>
              <a:gd name="connsiteY16" fmla="*/ 772225 h 987816"/>
              <a:gd name="connsiteX17" fmla="*/ 595 w 1076009"/>
              <a:gd name="connsiteY17" fmla="*/ 765190 h 987816"/>
              <a:gd name="connsiteX18" fmla="*/ 384 w 1076009"/>
              <a:gd name="connsiteY18" fmla="*/ 765190 h 987816"/>
              <a:gd name="connsiteX19" fmla="*/ 2290 w 1076009"/>
              <a:gd name="connsiteY19" fmla="*/ 238882 h 987816"/>
              <a:gd name="connsiteX20" fmla="*/ 36862 w 1076009"/>
              <a:gd name="connsiteY20" fmla="*/ 271035 h 987816"/>
              <a:gd name="connsiteX21" fmla="*/ 148773 w 1076009"/>
              <a:gd name="connsiteY21" fmla="*/ 326949 h 987816"/>
              <a:gd name="connsiteX22" fmla="*/ 404223 w 1076009"/>
              <a:gd name="connsiteY22" fmla="*/ 318509 h 987816"/>
              <a:gd name="connsiteX23" fmla="*/ 406656 w 1076009"/>
              <a:gd name="connsiteY23" fmla="*/ 235167 h 987816"/>
              <a:gd name="connsiteX24" fmla="*/ 316640 w 1076009"/>
              <a:gd name="connsiteY24" fmla="*/ 167649 h 987816"/>
              <a:gd name="connsiteX25" fmla="*/ 331237 w 1076009"/>
              <a:gd name="connsiteY25" fmla="*/ 70592 h 987816"/>
              <a:gd name="connsiteX26" fmla="*/ 446798 w 1076009"/>
              <a:gd name="connsiteY26" fmla="*/ 13624 h 987816"/>
              <a:gd name="connsiteX27" fmla="*/ 666352 w 1076009"/>
              <a:gd name="connsiteY27" fmla="*/ 72716 h 987816"/>
              <a:gd name="connsiteX0" fmla="*/ 613382 w 1076009"/>
              <a:gd name="connsiteY0" fmla="*/ 0 h 987816"/>
              <a:gd name="connsiteX1" fmla="*/ 665754 w 1076009"/>
              <a:gd name="connsiteY1" fmla="*/ 5184 h 987816"/>
              <a:gd name="connsiteX2" fmla="*/ 816591 w 1076009"/>
              <a:gd name="connsiteY2" fmla="*/ 84306 h 987816"/>
              <a:gd name="connsiteX3" fmla="*/ 770367 w 1076009"/>
              <a:gd name="connsiteY3" fmla="*/ 158154 h 987816"/>
              <a:gd name="connsiteX4" fmla="*/ 799561 w 1076009"/>
              <a:gd name="connsiteY4" fmla="*/ 229892 h 987816"/>
              <a:gd name="connsiteX5" fmla="*/ 957697 w 1076009"/>
              <a:gd name="connsiteY5" fmla="*/ 264706 h 987816"/>
              <a:gd name="connsiteX6" fmla="*/ 1036765 w 1076009"/>
              <a:gd name="connsiteY6" fmla="*/ 206682 h 987816"/>
              <a:gd name="connsiteX7" fmla="*/ 1057800 w 1076009"/>
              <a:gd name="connsiteY7" fmla="*/ 169609 h 987816"/>
              <a:gd name="connsiteX8" fmla="*/ 1053683 w 1076009"/>
              <a:gd name="connsiteY8" fmla="*/ 901334 h 987816"/>
              <a:gd name="connsiteX9" fmla="*/ 781050 w 1076009"/>
              <a:gd name="connsiteY9" fmla="*/ 965669 h 987816"/>
              <a:gd name="connsiteX10" fmla="*/ 523875 w 1076009"/>
              <a:gd name="connsiteY10" fmla="*/ 825463 h 987816"/>
              <a:gd name="connsiteX11" fmla="*/ 327025 w 1076009"/>
              <a:gd name="connsiteY11" fmla="*/ 834226 h 987816"/>
              <a:gd name="connsiteX12" fmla="*/ 279400 w 1076009"/>
              <a:gd name="connsiteY12" fmla="*/ 910171 h 987816"/>
              <a:gd name="connsiteX13" fmla="*/ 215900 w 1076009"/>
              <a:gd name="connsiteY13" fmla="*/ 965669 h 987816"/>
              <a:gd name="connsiteX14" fmla="*/ 58737 w 1076009"/>
              <a:gd name="connsiteY14" fmla="*/ 936459 h 987816"/>
              <a:gd name="connsiteX15" fmla="*/ 0 w 1076009"/>
              <a:gd name="connsiteY15" fmla="*/ 918934 h 987816"/>
              <a:gd name="connsiteX16" fmla="*/ 545 w 1076009"/>
              <a:gd name="connsiteY16" fmla="*/ 772225 h 987816"/>
              <a:gd name="connsiteX17" fmla="*/ 595 w 1076009"/>
              <a:gd name="connsiteY17" fmla="*/ 765190 h 987816"/>
              <a:gd name="connsiteX18" fmla="*/ 384 w 1076009"/>
              <a:gd name="connsiteY18" fmla="*/ 765190 h 987816"/>
              <a:gd name="connsiteX19" fmla="*/ 2290 w 1076009"/>
              <a:gd name="connsiteY19" fmla="*/ 238882 h 987816"/>
              <a:gd name="connsiteX20" fmla="*/ 36862 w 1076009"/>
              <a:gd name="connsiteY20" fmla="*/ 271035 h 987816"/>
              <a:gd name="connsiteX21" fmla="*/ 148773 w 1076009"/>
              <a:gd name="connsiteY21" fmla="*/ 326949 h 987816"/>
              <a:gd name="connsiteX22" fmla="*/ 404223 w 1076009"/>
              <a:gd name="connsiteY22" fmla="*/ 318509 h 987816"/>
              <a:gd name="connsiteX23" fmla="*/ 406656 w 1076009"/>
              <a:gd name="connsiteY23" fmla="*/ 235167 h 987816"/>
              <a:gd name="connsiteX24" fmla="*/ 316640 w 1076009"/>
              <a:gd name="connsiteY24" fmla="*/ 167649 h 987816"/>
              <a:gd name="connsiteX25" fmla="*/ 331237 w 1076009"/>
              <a:gd name="connsiteY25" fmla="*/ 70592 h 987816"/>
              <a:gd name="connsiteX26" fmla="*/ 446798 w 1076009"/>
              <a:gd name="connsiteY26" fmla="*/ 13624 h 987816"/>
              <a:gd name="connsiteX27" fmla="*/ 666352 w 1076009"/>
              <a:gd name="connsiteY27" fmla="*/ 72716 h 987816"/>
              <a:gd name="connsiteX0" fmla="*/ 613382 w 1076291"/>
              <a:gd name="connsiteY0" fmla="*/ 0 h 987816"/>
              <a:gd name="connsiteX1" fmla="*/ 665754 w 1076291"/>
              <a:gd name="connsiteY1" fmla="*/ 5184 h 987816"/>
              <a:gd name="connsiteX2" fmla="*/ 816591 w 1076291"/>
              <a:gd name="connsiteY2" fmla="*/ 84306 h 987816"/>
              <a:gd name="connsiteX3" fmla="*/ 770367 w 1076291"/>
              <a:gd name="connsiteY3" fmla="*/ 158154 h 987816"/>
              <a:gd name="connsiteX4" fmla="*/ 799561 w 1076291"/>
              <a:gd name="connsiteY4" fmla="*/ 229892 h 987816"/>
              <a:gd name="connsiteX5" fmla="*/ 957697 w 1076291"/>
              <a:gd name="connsiteY5" fmla="*/ 264706 h 987816"/>
              <a:gd name="connsiteX6" fmla="*/ 1036765 w 1076291"/>
              <a:gd name="connsiteY6" fmla="*/ 206682 h 987816"/>
              <a:gd name="connsiteX7" fmla="*/ 1058720 w 1076291"/>
              <a:gd name="connsiteY7" fmla="*/ 165821 h 987816"/>
              <a:gd name="connsiteX8" fmla="*/ 1053683 w 1076291"/>
              <a:gd name="connsiteY8" fmla="*/ 901334 h 987816"/>
              <a:gd name="connsiteX9" fmla="*/ 781050 w 1076291"/>
              <a:gd name="connsiteY9" fmla="*/ 965669 h 987816"/>
              <a:gd name="connsiteX10" fmla="*/ 523875 w 1076291"/>
              <a:gd name="connsiteY10" fmla="*/ 825463 h 987816"/>
              <a:gd name="connsiteX11" fmla="*/ 327025 w 1076291"/>
              <a:gd name="connsiteY11" fmla="*/ 834226 h 987816"/>
              <a:gd name="connsiteX12" fmla="*/ 279400 w 1076291"/>
              <a:gd name="connsiteY12" fmla="*/ 910171 h 987816"/>
              <a:gd name="connsiteX13" fmla="*/ 215900 w 1076291"/>
              <a:gd name="connsiteY13" fmla="*/ 965669 h 987816"/>
              <a:gd name="connsiteX14" fmla="*/ 58737 w 1076291"/>
              <a:gd name="connsiteY14" fmla="*/ 936459 h 987816"/>
              <a:gd name="connsiteX15" fmla="*/ 0 w 1076291"/>
              <a:gd name="connsiteY15" fmla="*/ 918934 h 987816"/>
              <a:gd name="connsiteX16" fmla="*/ 545 w 1076291"/>
              <a:gd name="connsiteY16" fmla="*/ 772225 h 987816"/>
              <a:gd name="connsiteX17" fmla="*/ 595 w 1076291"/>
              <a:gd name="connsiteY17" fmla="*/ 765190 h 987816"/>
              <a:gd name="connsiteX18" fmla="*/ 384 w 1076291"/>
              <a:gd name="connsiteY18" fmla="*/ 765190 h 987816"/>
              <a:gd name="connsiteX19" fmla="*/ 2290 w 1076291"/>
              <a:gd name="connsiteY19" fmla="*/ 238882 h 987816"/>
              <a:gd name="connsiteX20" fmla="*/ 36862 w 1076291"/>
              <a:gd name="connsiteY20" fmla="*/ 271035 h 987816"/>
              <a:gd name="connsiteX21" fmla="*/ 148773 w 1076291"/>
              <a:gd name="connsiteY21" fmla="*/ 326949 h 987816"/>
              <a:gd name="connsiteX22" fmla="*/ 404223 w 1076291"/>
              <a:gd name="connsiteY22" fmla="*/ 318509 h 987816"/>
              <a:gd name="connsiteX23" fmla="*/ 406656 w 1076291"/>
              <a:gd name="connsiteY23" fmla="*/ 235167 h 987816"/>
              <a:gd name="connsiteX24" fmla="*/ 316640 w 1076291"/>
              <a:gd name="connsiteY24" fmla="*/ 167649 h 987816"/>
              <a:gd name="connsiteX25" fmla="*/ 331237 w 1076291"/>
              <a:gd name="connsiteY25" fmla="*/ 70592 h 987816"/>
              <a:gd name="connsiteX26" fmla="*/ 446798 w 1076291"/>
              <a:gd name="connsiteY26" fmla="*/ 13624 h 987816"/>
              <a:gd name="connsiteX27" fmla="*/ 666352 w 1076291"/>
              <a:gd name="connsiteY27" fmla="*/ 72716 h 987816"/>
              <a:gd name="connsiteX0" fmla="*/ 613382 w 1074072"/>
              <a:gd name="connsiteY0" fmla="*/ 0 h 987816"/>
              <a:gd name="connsiteX1" fmla="*/ 665754 w 1074072"/>
              <a:gd name="connsiteY1" fmla="*/ 5184 h 987816"/>
              <a:gd name="connsiteX2" fmla="*/ 816591 w 1074072"/>
              <a:gd name="connsiteY2" fmla="*/ 84306 h 987816"/>
              <a:gd name="connsiteX3" fmla="*/ 770367 w 1074072"/>
              <a:gd name="connsiteY3" fmla="*/ 158154 h 987816"/>
              <a:gd name="connsiteX4" fmla="*/ 799561 w 1074072"/>
              <a:gd name="connsiteY4" fmla="*/ 229892 h 987816"/>
              <a:gd name="connsiteX5" fmla="*/ 957697 w 1074072"/>
              <a:gd name="connsiteY5" fmla="*/ 264706 h 987816"/>
              <a:gd name="connsiteX6" fmla="*/ 1036765 w 1074072"/>
              <a:gd name="connsiteY6" fmla="*/ 206682 h 987816"/>
              <a:gd name="connsiteX7" fmla="*/ 1058720 w 1074072"/>
              <a:gd name="connsiteY7" fmla="*/ 165821 h 987816"/>
              <a:gd name="connsiteX8" fmla="*/ 1053683 w 1074072"/>
              <a:gd name="connsiteY8" fmla="*/ 901334 h 987816"/>
              <a:gd name="connsiteX9" fmla="*/ 781050 w 1074072"/>
              <a:gd name="connsiteY9" fmla="*/ 965669 h 987816"/>
              <a:gd name="connsiteX10" fmla="*/ 523875 w 1074072"/>
              <a:gd name="connsiteY10" fmla="*/ 825463 h 987816"/>
              <a:gd name="connsiteX11" fmla="*/ 327025 w 1074072"/>
              <a:gd name="connsiteY11" fmla="*/ 834226 h 987816"/>
              <a:gd name="connsiteX12" fmla="*/ 279400 w 1074072"/>
              <a:gd name="connsiteY12" fmla="*/ 910171 h 987816"/>
              <a:gd name="connsiteX13" fmla="*/ 215900 w 1074072"/>
              <a:gd name="connsiteY13" fmla="*/ 965669 h 987816"/>
              <a:gd name="connsiteX14" fmla="*/ 58737 w 1074072"/>
              <a:gd name="connsiteY14" fmla="*/ 936459 h 987816"/>
              <a:gd name="connsiteX15" fmla="*/ 0 w 1074072"/>
              <a:gd name="connsiteY15" fmla="*/ 918934 h 987816"/>
              <a:gd name="connsiteX16" fmla="*/ 545 w 1074072"/>
              <a:gd name="connsiteY16" fmla="*/ 772225 h 987816"/>
              <a:gd name="connsiteX17" fmla="*/ 595 w 1074072"/>
              <a:gd name="connsiteY17" fmla="*/ 765190 h 987816"/>
              <a:gd name="connsiteX18" fmla="*/ 384 w 1074072"/>
              <a:gd name="connsiteY18" fmla="*/ 765190 h 987816"/>
              <a:gd name="connsiteX19" fmla="*/ 2290 w 1074072"/>
              <a:gd name="connsiteY19" fmla="*/ 238882 h 987816"/>
              <a:gd name="connsiteX20" fmla="*/ 36862 w 1074072"/>
              <a:gd name="connsiteY20" fmla="*/ 271035 h 987816"/>
              <a:gd name="connsiteX21" fmla="*/ 148773 w 1074072"/>
              <a:gd name="connsiteY21" fmla="*/ 326949 h 987816"/>
              <a:gd name="connsiteX22" fmla="*/ 404223 w 1074072"/>
              <a:gd name="connsiteY22" fmla="*/ 318509 h 987816"/>
              <a:gd name="connsiteX23" fmla="*/ 406656 w 1074072"/>
              <a:gd name="connsiteY23" fmla="*/ 235167 h 987816"/>
              <a:gd name="connsiteX24" fmla="*/ 316640 w 1074072"/>
              <a:gd name="connsiteY24" fmla="*/ 167649 h 987816"/>
              <a:gd name="connsiteX25" fmla="*/ 331237 w 1074072"/>
              <a:gd name="connsiteY25" fmla="*/ 70592 h 987816"/>
              <a:gd name="connsiteX26" fmla="*/ 446798 w 1074072"/>
              <a:gd name="connsiteY26" fmla="*/ 13624 h 987816"/>
              <a:gd name="connsiteX27" fmla="*/ 666352 w 1074072"/>
              <a:gd name="connsiteY27" fmla="*/ 72716 h 987816"/>
              <a:gd name="connsiteX0" fmla="*/ 613382 w 1058720"/>
              <a:gd name="connsiteY0" fmla="*/ 0 h 987816"/>
              <a:gd name="connsiteX1" fmla="*/ 665754 w 1058720"/>
              <a:gd name="connsiteY1" fmla="*/ 5184 h 987816"/>
              <a:gd name="connsiteX2" fmla="*/ 816591 w 1058720"/>
              <a:gd name="connsiteY2" fmla="*/ 84306 h 987816"/>
              <a:gd name="connsiteX3" fmla="*/ 770367 w 1058720"/>
              <a:gd name="connsiteY3" fmla="*/ 158154 h 987816"/>
              <a:gd name="connsiteX4" fmla="*/ 799561 w 1058720"/>
              <a:gd name="connsiteY4" fmla="*/ 229892 h 987816"/>
              <a:gd name="connsiteX5" fmla="*/ 957697 w 1058720"/>
              <a:gd name="connsiteY5" fmla="*/ 264706 h 987816"/>
              <a:gd name="connsiteX6" fmla="*/ 1036765 w 1058720"/>
              <a:gd name="connsiteY6" fmla="*/ 206682 h 987816"/>
              <a:gd name="connsiteX7" fmla="*/ 1058720 w 1058720"/>
              <a:gd name="connsiteY7" fmla="*/ 165821 h 987816"/>
              <a:gd name="connsiteX8" fmla="*/ 1053683 w 1058720"/>
              <a:gd name="connsiteY8" fmla="*/ 901334 h 987816"/>
              <a:gd name="connsiteX9" fmla="*/ 781050 w 1058720"/>
              <a:gd name="connsiteY9" fmla="*/ 965669 h 987816"/>
              <a:gd name="connsiteX10" fmla="*/ 523875 w 1058720"/>
              <a:gd name="connsiteY10" fmla="*/ 825463 h 987816"/>
              <a:gd name="connsiteX11" fmla="*/ 327025 w 1058720"/>
              <a:gd name="connsiteY11" fmla="*/ 834226 h 987816"/>
              <a:gd name="connsiteX12" fmla="*/ 279400 w 1058720"/>
              <a:gd name="connsiteY12" fmla="*/ 910171 h 987816"/>
              <a:gd name="connsiteX13" fmla="*/ 215900 w 1058720"/>
              <a:gd name="connsiteY13" fmla="*/ 965669 h 987816"/>
              <a:gd name="connsiteX14" fmla="*/ 58737 w 1058720"/>
              <a:gd name="connsiteY14" fmla="*/ 936459 h 987816"/>
              <a:gd name="connsiteX15" fmla="*/ 0 w 1058720"/>
              <a:gd name="connsiteY15" fmla="*/ 918934 h 987816"/>
              <a:gd name="connsiteX16" fmla="*/ 545 w 1058720"/>
              <a:gd name="connsiteY16" fmla="*/ 772225 h 987816"/>
              <a:gd name="connsiteX17" fmla="*/ 595 w 1058720"/>
              <a:gd name="connsiteY17" fmla="*/ 765190 h 987816"/>
              <a:gd name="connsiteX18" fmla="*/ 384 w 1058720"/>
              <a:gd name="connsiteY18" fmla="*/ 765190 h 987816"/>
              <a:gd name="connsiteX19" fmla="*/ 2290 w 1058720"/>
              <a:gd name="connsiteY19" fmla="*/ 238882 h 987816"/>
              <a:gd name="connsiteX20" fmla="*/ 36862 w 1058720"/>
              <a:gd name="connsiteY20" fmla="*/ 271035 h 987816"/>
              <a:gd name="connsiteX21" fmla="*/ 148773 w 1058720"/>
              <a:gd name="connsiteY21" fmla="*/ 326949 h 987816"/>
              <a:gd name="connsiteX22" fmla="*/ 404223 w 1058720"/>
              <a:gd name="connsiteY22" fmla="*/ 318509 h 987816"/>
              <a:gd name="connsiteX23" fmla="*/ 406656 w 1058720"/>
              <a:gd name="connsiteY23" fmla="*/ 235167 h 987816"/>
              <a:gd name="connsiteX24" fmla="*/ 316640 w 1058720"/>
              <a:gd name="connsiteY24" fmla="*/ 167649 h 987816"/>
              <a:gd name="connsiteX25" fmla="*/ 331237 w 1058720"/>
              <a:gd name="connsiteY25" fmla="*/ 70592 h 987816"/>
              <a:gd name="connsiteX26" fmla="*/ 446798 w 1058720"/>
              <a:gd name="connsiteY26" fmla="*/ 13624 h 987816"/>
              <a:gd name="connsiteX27" fmla="*/ 666352 w 1058720"/>
              <a:gd name="connsiteY27" fmla="*/ 72716 h 987816"/>
              <a:gd name="connsiteX0" fmla="*/ 613382 w 1058720"/>
              <a:gd name="connsiteY0" fmla="*/ 0 h 988501"/>
              <a:gd name="connsiteX1" fmla="*/ 665754 w 1058720"/>
              <a:gd name="connsiteY1" fmla="*/ 5184 h 988501"/>
              <a:gd name="connsiteX2" fmla="*/ 816591 w 1058720"/>
              <a:gd name="connsiteY2" fmla="*/ 84306 h 988501"/>
              <a:gd name="connsiteX3" fmla="*/ 770367 w 1058720"/>
              <a:gd name="connsiteY3" fmla="*/ 158154 h 988501"/>
              <a:gd name="connsiteX4" fmla="*/ 799561 w 1058720"/>
              <a:gd name="connsiteY4" fmla="*/ 229892 h 988501"/>
              <a:gd name="connsiteX5" fmla="*/ 957697 w 1058720"/>
              <a:gd name="connsiteY5" fmla="*/ 264706 h 988501"/>
              <a:gd name="connsiteX6" fmla="*/ 1036765 w 1058720"/>
              <a:gd name="connsiteY6" fmla="*/ 206682 h 988501"/>
              <a:gd name="connsiteX7" fmla="*/ 1058720 w 1058720"/>
              <a:gd name="connsiteY7" fmla="*/ 165821 h 988501"/>
              <a:gd name="connsiteX8" fmla="*/ 1056442 w 1058720"/>
              <a:gd name="connsiteY8" fmla="*/ 902596 h 988501"/>
              <a:gd name="connsiteX9" fmla="*/ 781050 w 1058720"/>
              <a:gd name="connsiteY9" fmla="*/ 965669 h 988501"/>
              <a:gd name="connsiteX10" fmla="*/ 523875 w 1058720"/>
              <a:gd name="connsiteY10" fmla="*/ 825463 h 988501"/>
              <a:gd name="connsiteX11" fmla="*/ 327025 w 1058720"/>
              <a:gd name="connsiteY11" fmla="*/ 834226 h 988501"/>
              <a:gd name="connsiteX12" fmla="*/ 279400 w 1058720"/>
              <a:gd name="connsiteY12" fmla="*/ 910171 h 988501"/>
              <a:gd name="connsiteX13" fmla="*/ 215900 w 1058720"/>
              <a:gd name="connsiteY13" fmla="*/ 965669 h 988501"/>
              <a:gd name="connsiteX14" fmla="*/ 58737 w 1058720"/>
              <a:gd name="connsiteY14" fmla="*/ 936459 h 988501"/>
              <a:gd name="connsiteX15" fmla="*/ 0 w 1058720"/>
              <a:gd name="connsiteY15" fmla="*/ 918934 h 988501"/>
              <a:gd name="connsiteX16" fmla="*/ 545 w 1058720"/>
              <a:gd name="connsiteY16" fmla="*/ 772225 h 988501"/>
              <a:gd name="connsiteX17" fmla="*/ 595 w 1058720"/>
              <a:gd name="connsiteY17" fmla="*/ 765190 h 988501"/>
              <a:gd name="connsiteX18" fmla="*/ 384 w 1058720"/>
              <a:gd name="connsiteY18" fmla="*/ 765190 h 988501"/>
              <a:gd name="connsiteX19" fmla="*/ 2290 w 1058720"/>
              <a:gd name="connsiteY19" fmla="*/ 238882 h 988501"/>
              <a:gd name="connsiteX20" fmla="*/ 36862 w 1058720"/>
              <a:gd name="connsiteY20" fmla="*/ 271035 h 988501"/>
              <a:gd name="connsiteX21" fmla="*/ 148773 w 1058720"/>
              <a:gd name="connsiteY21" fmla="*/ 326949 h 988501"/>
              <a:gd name="connsiteX22" fmla="*/ 404223 w 1058720"/>
              <a:gd name="connsiteY22" fmla="*/ 318509 h 988501"/>
              <a:gd name="connsiteX23" fmla="*/ 406656 w 1058720"/>
              <a:gd name="connsiteY23" fmla="*/ 235167 h 988501"/>
              <a:gd name="connsiteX24" fmla="*/ 316640 w 1058720"/>
              <a:gd name="connsiteY24" fmla="*/ 167649 h 988501"/>
              <a:gd name="connsiteX25" fmla="*/ 331237 w 1058720"/>
              <a:gd name="connsiteY25" fmla="*/ 70592 h 988501"/>
              <a:gd name="connsiteX26" fmla="*/ 446798 w 1058720"/>
              <a:gd name="connsiteY26" fmla="*/ 13624 h 988501"/>
              <a:gd name="connsiteX27" fmla="*/ 666352 w 1058720"/>
              <a:gd name="connsiteY27" fmla="*/ 72716 h 988501"/>
              <a:gd name="connsiteX0" fmla="*/ 613382 w 1058720"/>
              <a:gd name="connsiteY0" fmla="*/ 0 h 979091"/>
              <a:gd name="connsiteX1" fmla="*/ 665754 w 1058720"/>
              <a:gd name="connsiteY1" fmla="*/ 5184 h 979091"/>
              <a:gd name="connsiteX2" fmla="*/ 816591 w 1058720"/>
              <a:gd name="connsiteY2" fmla="*/ 84306 h 979091"/>
              <a:gd name="connsiteX3" fmla="*/ 770367 w 1058720"/>
              <a:gd name="connsiteY3" fmla="*/ 158154 h 979091"/>
              <a:gd name="connsiteX4" fmla="*/ 799561 w 1058720"/>
              <a:gd name="connsiteY4" fmla="*/ 229892 h 979091"/>
              <a:gd name="connsiteX5" fmla="*/ 957697 w 1058720"/>
              <a:gd name="connsiteY5" fmla="*/ 264706 h 979091"/>
              <a:gd name="connsiteX6" fmla="*/ 1036765 w 1058720"/>
              <a:gd name="connsiteY6" fmla="*/ 206682 h 979091"/>
              <a:gd name="connsiteX7" fmla="*/ 1058720 w 1058720"/>
              <a:gd name="connsiteY7" fmla="*/ 165821 h 979091"/>
              <a:gd name="connsiteX8" fmla="*/ 1056442 w 1058720"/>
              <a:gd name="connsiteY8" fmla="*/ 902596 h 979091"/>
              <a:gd name="connsiteX9" fmla="*/ 781050 w 1058720"/>
              <a:gd name="connsiteY9" fmla="*/ 965669 h 979091"/>
              <a:gd name="connsiteX10" fmla="*/ 523875 w 1058720"/>
              <a:gd name="connsiteY10" fmla="*/ 825463 h 979091"/>
              <a:gd name="connsiteX11" fmla="*/ 327025 w 1058720"/>
              <a:gd name="connsiteY11" fmla="*/ 834226 h 979091"/>
              <a:gd name="connsiteX12" fmla="*/ 279400 w 1058720"/>
              <a:gd name="connsiteY12" fmla="*/ 910171 h 979091"/>
              <a:gd name="connsiteX13" fmla="*/ 215900 w 1058720"/>
              <a:gd name="connsiteY13" fmla="*/ 965669 h 979091"/>
              <a:gd name="connsiteX14" fmla="*/ 58737 w 1058720"/>
              <a:gd name="connsiteY14" fmla="*/ 936459 h 979091"/>
              <a:gd name="connsiteX15" fmla="*/ 0 w 1058720"/>
              <a:gd name="connsiteY15" fmla="*/ 918934 h 979091"/>
              <a:gd name="connsiteX16" fmla="*/ 545 w 1058720"/>
              <a:gd name="connsiteY16" fmla="*/ 772225 h 979091"/>
              <a:gd name="connsiteX17" fmla="*/ 595 w 1058720"/>
              <a:gd name="connsiteY17" fmla="*/ 765190 h 979091"/>
              <a:gd name="connsiteX18" fmla="*/ 384 w 1058720"/>
              <a:gd name="connsiteY18" fmla="*/ 765190 h 979091"/>
              <a:gd name="connsiteX19" fmla="*/ 2290 w 1058720"/>
              <a:gd name="connsiteY19" fmla="*/ 238882 h 979091"/>
              <a:gd name="connsiteX20" fmla="*/ 36862 w 1058720"/>
              <a:gd name="connsiteY20" fmla="*/ 271035 h 979091"/>
              <a:gd name="connsiteX21" fmla="*/ 148773 w 1058720"/>
              <a:gd name="connsiteY21" fmla="*/ 326949 h 979091"/>
              <a:gd name="connsiteX22" fmla="*/ 404223 w 1058720"/>
              <a:gd name="connsiteY22" fmla="*/ 318509 h 979091"/>
              <a:gd name="connsiteX23" fmla="*/ 406656 w 1058720"/>
              <a:gd name="connsiteY23" fmla="*/ 235167 h 979091"/>
              <a:gd name="connsiteX24" fmla="*/ 316640 w 1058720"/>
              <a:gd name="connsiteY24" fmla="*/ 167649 h 979091"/>
              <a:gd name="connsiteX25" fmla="*/ 331237 w 1058720"/>
              <a:gd name="connsiteY25" fmla="*/ 70592 h 979091"/>
              <a:gd name="connsiteX26" fmla="*/ 446798 w 1058720"/>
              <a:gd name="connsiteY26" fmla="*/ 13624 h 979091"/>
              <a:gd name="connsiteX27" fmla="*/ 666352 w 1058720"/>
              <a:gd name="connsiteY27" fmla="*/ 72716 h 979091"/>
              <a:gd name="connsiteX0" fmla="*/ 613382 w 1058720"/>
              <a:gd name="connsiteY0" fmla="*/ 0 h 984900"/>
              <a:gd name="connsiteX1" fmla="*/ 665754 w 1058720"/>
              <a:gd name="connsiteY1" fmla="*/ 5184 h 984900"/>
              <a:gd name="connsiteX2" fmla="*/ 816591 w 1058720"/>
              <a:gd name="connsiteY2" fmla="*/ 84306 h 984900"/>
              <a:gd name="connsiteX3" fmla="*/ 770367 w 1058720"/>
              <a:gd name="connsiteY3" fmla="*/ 158154 h 984900"/>
              <a:gd name="connsiteX4" fmla="*/ 799561 w 1058720"/>
              <a:gd name="connsiteY4" fmla="*/ 229892 h 984900"/>
              <a:gd name="connsiteX5" fmla="*/ 957697 w 1058720"/>
              <a:gd name="connsiteY5" fmla="*/ 264706 h 984900"/>
              <a:gd name="connsiteX6" fmla="*/ 1036765 w 1058720"/>
              <a:gd name="connsiteY6" fmla="*/ 206682 h 984900"/>
              <a:gd name="connsiteX7" fmla="*/ 1058720 w 1058720"/>
              <a:gd name="connsiteY7" fmla="*/ 165821 h 984900"/>
              <a:gd name="connsiteX8" fmla="*/ 1056442 w 1058720"/>
              <a:gd name="connsiteY8" fmla="*/ 902596 h 984900"/>
              <a:gd name="connsiteX9" fmla="*/ 775532 w 1058720"/>
              <a:gd name="connsiteY9" fmla="*/ 974506 h 984900"/>
              <a:gd name="connsiteX10" fmla="*/ 523875 w 1058720"/>
              <a:gd name="connsiteY10" fmla="*/ 825463 h 984900"/>
              <a:gd name="connsiteX11" fmla="*/ 327025 w 1058720"/>
              <a:gd name="connsiteY11" fmla="*/ 834226 h 984900"/>
              <a:gd name="connsiteX12" fmla="*/ 279400 w 1058720"/>
              <a:gd name="connsiteY12" fmla="*/ 910171 h 984900"/>
              <a:gd name="connsiteX13" fmla="*/ 215900 w 1058720"/>
              <a:gd name="connsiteY13" fmla="*/ 965669 h 984900"/>
              <a:gd name="connsiteX14" fmla="*/ 58737 w 1058720"/>
              <a:gd name="connsiteY14" fmla="*/ 936459 h 984900"/>
              <a:gd name="connsiteX15" fmla="*/ 0 w 1058720"/>
              <a:gd name="connsiteY15" fmla="*/ 918934 h 984900"/>
              <a:gd name="connsiteX16" fmla="*/ 545 w 1058720"/>
              <a:gd name="connsiteY16" fmla="*/ 772225 h 984900"/>
              <a:gd name="connsiteX17" fmla="*/ 595 w 1058720"/>
              <a:gd name="connsiteY17" fmla="*/ 765190 h 984900"/>
              <a:gd name="connsiteX18" fmla="*/ 384 w 1058720"/>
              <a:gd name="connsiteY18" fmla="*/ 765190 h 984900"/>
              <a:gd name="connsiteX19" fmla="*/ 2290 w 1058720"/>
              <a:gd name="connsiteY19" fmla="*/ 238882 h 984900"/>
              <a:gd name="connsiteX20" fmla="*/ 36862 w 1058720"/>
              <a:gd name="connsiteY20" fmla="*/ 271035 h 984900"/>
              <a:gd name="connsiteX21" fmla="*/ 148773 w 1058720"/>
              <a:gd name="connsiteY21" fmla="*/ 326949 h 984900"/>
              <a:gd name="connsiteX22" fmla="*/ 404223 w 1058720"/>
              <a:gd name="connsiteY22" fmla="*/ 318509 h 984900"/>
              <a:gd name="connsiteX23" fmla="*/ 406656 w 1058720"/>
              <a:gd name="connsiteY23" fmla="*/ 235167 h 984900"/>
              <a:gd name="connsiteX24" fmla="*/ 316640 w 1058720"/>
              <a:gd name="connsiteY24" fmla="*/ 167649 h 984900"/>
              <a:gd name="connsiteX25" fmla="*/ 331237 w 1058720"/>
              <a:gd name="connsiteY25" fmla="*/ 70592 h 984900"/>
              <a:gd name="connsiteX26" fmla="*/ 446798 w 1058720"/>
              <a:gd name="connsiteY26" fmla="*/ 13624 h 984900"/>
              <a:gd name="connsiteX27" fmla="*/ 666352 w 1058720"/>
              <a:gd name="connsiteY27" fmla="*/ 72716 h 984900"/>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27025 w 1058720"/>
              <a:gd name="connsiteY11" fmla="*/ 834226 h 984436"/>
              <a:gd name="connsiteX12" fmla="*/ 279400 w 1058720"/>
              <a:gd name="connsiteY12" fmla="*/ 910171 h 984436"/>
              <a:gd name="connsiteX13" fmla="*/ 215900 w 1058720"/>
              <a:gd name="connsiteY13" fmla="*/ 965669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5900 w 1058720"/>
              <a:gd name="connsiteY13" fmla="*/ 965669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42770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8660 w 1066996"/>
              <a:gd name="connsiteY18" fmla="*/ 765190 h 984436"/>
              <a:gd name="connsiteX19" fmla="*/ 10566 w 1066996"/>
              <a:gd name="connsiteY19" fmla="*/ 238882 h 984436"/>
              <a:gd name="connsiteX20" fmla="*/ 45138 w 1066996"/>
              <a:gd name="connsiteY20" fmla="*/ 271035 h 984436"/>
              <a:gd name="connsiteX21" fmla="*/ 157049 w 1066996"/>
              <a:gd name="connsiteY21" fmla="*/ 326949 h 984436"/>
              <a:gd name="connsiteX22" fmla="*/ 412499 w 1066996"/>
              <a:gd name="connsiteY22" fmla="*/ 318509 h 984436"/>
              <a:gd name="connsiteX23" fmla="*/ 414932 w 1066996"/>
              <a:gd name="connsiteY23" fmla="*/ 235167 h 984436"/>
              <a:gd name="connsiteX24" fmla="*/ 324916 w 1066996"/>
              <a:gd name="connsiteY24" fmla="*/ 167649 h 984436"/>
              <a:gd name="connsiteX25" fmla="*/ 339513 w 1066996"/>
              <a:gd name="connsiteY25" fmla="*/ 70592 h 984436"/>
              <a:gd name="connsiteX26" fmla="*/ 455074 w 1066996"/>
              <a:gd name="connsiteY26" fmla="*/ 13624 h 984436"/>
              <a:gd name="connsiteX27" fmla="*/ 674628 w 1066996"/>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8660 w 1066996"/>
              <a:gd name="connsiteY18" fmla="*/ 765190 h 984436"/>
              <a:gd name="connsiteX19" fmla="*/ 10566 w 1066996"/>
              <a:gd name="connsiteY19" fmla="*/ 238882 h 984436"/>
              <a:gd name="connsiteX20" fmla="*/ 45138 w 1066996"/>
              <a:gd name="connsiteY20" fmla="*/ 271035 h 984436"/>
              <a:gd name="connsiteX21" fmla="*/ 157049 w 1066996"/>
              <a:gd name="connsiteY21" fmla="*/ 326949 h 984436"/>
              <a:gd name="connsiteX22" fmla="*/ 412499 w 1066996"/>
              <a:gd name="connsiteY22" fmla="*/ 318509 h 984436"/>
              <a:gd name="connsiteX23" fmla="*/ 414932 w 1066996"/>
              <a:gd name="connsiteY23" fmla="*/ 235167 h 984436"/>
              <a:gd name="connsiteX24" fmla="*/ 324916 w 1066996"/>
              <a:gd name="connsiteY24" fmla="*/ 167649 h 984436"/>
              <a:gd name="connsiteX25" fmla="*/ 339513 w 1066996"/>
              <a:gd name="connsiteY25" fmla="*/ 70592 h 984436"/>
              <a:gd name="connsiteX26" fmla="*/ 455074 w 1066996"/>
              <a:gd name="connsiteY26" fmla="*/ 13624 h 984436"/>
              <a:gd name="connsiteX27" fmla="*/ 674628 w 1066996"/>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10566 w 1066996"/>
              <a:gd name="connsiteY18" fmla="*/ 238882 h 984436"/>
              <a:gd name="connsiteX19" fmla="*/ 45138 w 1066996"/>
              <a:gd name="connsiteY19" fmla="*/ 271035 h 984436"/>
              <a:gd name="connsiteX20" fmla="*/ 157049 w 1066996"/>
              <a:gd name="connsiteY20" fmla="*/ 326949 h 984436"/>
              <a:gd name="connsiteX21" fmla="*/ 412499 w 1066996"/>
              <a:gd name="connsiteY21" fmla="*/ 318509 h 984436"/>
              <a:gd name="connsiteX22" fmla="*/ 414932 w 1066996"/>
              <a:gd name="connsiteY22" fmla="*/ 235167 h 984436"/>
              <a:gd name="connsiteX23" fmla="*/ 324916 w 1066996"/>
              <a:gd name="connsiteY23" fmla="*/ 167649 h 984436"/>
              <a:gd name="connsiteX24" fmla="*/ 339513 w 1066996"/>
              <a:gd name="connsiteY24" fmla="*/ 70592 h 984436"/>
              <a:gd name="connsiteX25" fmla="*/ 455074 w 1066996"/>
              <a:gd name="connsiteY25" fmla="*/ 13624 h 984436"/>
              <a:gd name="connsiteX26" fmla="*/ 674628 w 1066996"/>
              <a:gd name="connsiteY26"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10566 w 1066996"/>
              <a:gd name="connsiteY17" fmla="*/ 238882 h 984436"/>
              <a:gd name="connsiteX18" fmla="*/ 45138 w 1066996"/>
              <a:gd name="connsiteY18" fmla="*/ 271035 h 984436"/>
              <a:gd name="connsiteX19" fmla="*/ 157049 w 1066996"/>
              <a:gd name="connsiteY19" fmla="*/ 326949 h 984436"/>
              <a:gd name="connsiteX20" fmla="*/ 412499 w 1066996"/>
              <a:gd name="connsiteY20" fmla="*/ 318509 h 984436"/>
              <a:gd name="connsiteX21" fmla="*/ 414932 w 1066996"/>
              <a:gd name="connsiteY21" fmla="*/ 235167 h 984436"/>
              <a:gd name="connsiteX22" fmla="*/ 324916 w 1066996"/>
              <a:gd name="connsiteY22" fmla="*/ 167649 h 984436"/>
              <a:gd name="connsiteX23" fmla="*/ 339513 w 1066996"/>
              <a:gd name="connsiteY23" fmla="*/ 70592 h 984436"/>
              <a:gd name="connsiteX24" fmla="*/ 455074 w 1066996"/>
              <a:gd name="connsiteY24" fmla="*/ 13624 h 984436"/>
              <a:gd name="connsiteX25" fmla="*/ 674628 w 1066996"/>
              <a:gd name="connsiteY25" fmla="*/ 72716 h 984436"/>
              <a:gd name="connsiteX0" fmla="*/ 625035 w 1070373"/>
              <a:gd name="connsiteY0" fmla="*/ 0 h 984436"/>
              <a:gd name="connsiteX1" fmla="*/ 677407 w 1070373"/>
              <a:gd name="connsiteY1" fmla="*/ 5184 h 984436"/>
              <a:gd name="connsiteX2" fmla="*/ 828244 w 1070373"/>
              <a:gd name="connsiteY2" fmla="*/ 84306 h 984436"/>
              <a:gd name="connsiteX3" fmla="*/ 782020 w 1070373"/>
              <a:gd name="connsiteY3" fmla="*/ 158154 h 984436"/>
              <a:gd name="connsiteX4" fmla="*/ 811214 w 1070373"/>
              <a:gd name="connsiteY4" fmla="*/ 229892 h 984436"/>
              <a:gd name="connsiteX5" fmla="*/ 969350 w 1070373"/>
              <a:gd name="connsiteY5" fmla="*/ 264706 h 984436"/>
              <a:gd name="connsiteX6" fmla="*/ 1048418 w 1070373"/>
              <a:gd name="connsiteY6" fmla="*/ 206682 h 984436"/>
              <a:gd name="connsiteX7" fmla="*/ 1070373 w 1070373"/>
              <a:gd name="connsiteY7" fmla="*/ 165821 h 984436"/>
              <a:gd name="connsiteX8" fmla="*/ 1068095 w 1070373"/>
              <a:gd name="connsiteY8" fmla="*/ 902596 h 984436"/>
              <a:gd name="connsiteX9" fmla="*/ 787185 w 1070373"/>
              <a:gd name="connsiteY9" fmla="*/ 974506 h 984436"/>
              <a:gd name="connsiteX10" fmla="*/ 534608 w 1070373"/>
              <a:gd name="connsiteY10" fmla="*/ 831776 h 984436"/>
              <a:gd name="connsiteX11" fmla="*/ 342356 w 1070373"/>
              <a:gd name="connsiteY11" fmla="*/ 839276 h 984436"/>
              <a:gd name="connsiteX12" fmla="*/ 291053 w 1070373"/>
              <a:gd name="connsiteY12" fmla="*/ 910171 h 984436"/>
              <a:gd name="connsiteX13" fmla="*/ 228473 w 1070373"/>
              <a:gd name="connsiteY13" fmla="*/ 971981 h 984436"/>
              <a:gd name="connsiteX14" fmla="*/ 70390 w 1070373"/>
              <a:gd name="connsiteY14" fmla="*/ 942770 h 984436"/>
              <a:gd name="connsiteX15" fmla="*/ 3377 w 1070373"/>
              <a:gd name="connsiteY15" fmla="*/ 923984 h 984436"/>
              <a:gd name="connsiteX16" fmla="*/ 13943 w 1070373"/>
              <a:gd name="connsiteY16" fmla="*/ 238882 h 984436"/>
              <a:gd name="connsiteX17" fmla="*/ 48515 w 1070373"/>
              <a:gd name="connsiteY17" fmla="*/ 271035 h 984436"/>
              <a:gd name="connsiteX18" fmla="*/ 160426 w 1070373"/>
              <a:gd name="connsiteY18" fmla="*/ 326949 h 984436"/>
              <a:gd name="connsiteX19" fmla="*/ 415876 w 1070373"/>
              <a:gd name="connsiteY19" fmla="*/ 318509 h 984436"/>
              <a:gd name="connsiteX20" fmla="*/ 418309 w 1070373"/>
              <a:gd name="connsiteY20" fmla="*/ 235167 h 984436"/>
              <a:gd name="connsiteX21" fmla="*/ 328293 w 1070373"/>
              <a:gd name="connsiteY21" fmla="*/ 167649 h 984436"/>
              <a:gd name="connsiteX22" fmla="*/ 342890 w 1070373"/>
              <a:gd name="connsiteY22" fmla="*/ 70592 h 984436"/>
              <a:gd name="connsiteX23" fmla="*/ 458451 w 1070373"/>
              <a:gd name="connsiteY23" fmla="*/ 13624 h 984436"/>
              <a:gd name="connsiteX24" fmla="*/ 678005 w 1070373"/>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10566 w 1066996"/>
              <a:gd name="connsiteY16" fmla="*/ 238882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5836 w 1066996"/>
              <a:gd name="connsiteY21" fmla="*/ 155025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5836 w 1066996"/>
              <a:gd name="connsiteY21" fmla="*/ 155025 h 984436"/>
              <a:gd name="connsiteX22" fmla="*/ 339513 w 1066996"/>
              <a:gd name="connsiteY22" fmla="*/ 70592 h 984436"/>
              <a:gd name="connsiteX23" fmla="*/ 455074 w 1066996"/>
              <a:gd name="connsiteY23" fmla="*/ 13624 h 984436"/>
              <a:gd name="connsiteX0" fmla="*/ 621658 w 1066996"/>
              <a:gd name="connsiteY0" fmla="*/ 1695 h 986131"/>
              <a:gd name="connsiteX1" fmla="*/ 674030 w 1066996"/>
              <a:gd name="connsiteY1" fmla="*/ 6879 h 986131"/>
              <a:gd name="connsiteX2" fmla="*/ 817510 w 1066996"/>
              <a:gd name="connsiteY2" fmla="*/ 73377 h 986131"/>
              <a:gd name="connsiteX3" fmla="*/ 778643 w 1066996"/>
              <a:gd name="connsiteY3" fmla="*/ 159849 h 986131"/>
              <a:gd name="connsiteX4" fmla="*/ 807837 w 1066996"/>
              <a:gd name="connsiteY4" fmla="*/ 231587 h 986131"/>
              <a:gd name="connsiteX5" fmla="*/ 965973 w 1066996"/>
              <a:gd name="connsiteY5" fmla="*/ 266401 h 986131"/>
              <a:gd name="connsiteX6" fmla="*/ 1045041 w 1066996"/>
              <a:gd name="connsiteY6" fmla="*/ 208377 h 986131"/>
              <a:gd name="connsiteX7" fmla="*/ 1066996 w 1066996"/>
              <a:gd name="connsiteY7" fmla="*/ 167516 h 986131"/>
              <a:gd name="connsiteX8" fmla="*/ 1064718 w 1066996"/>
              <a:gd name="connsiteY8" fmla="*/ 904291 h 986131"/>
              <a:gd name="connsiteX9" fmla="*/ 783808 w 1066996"/>
              <a:gd name="connsiteY9" fmla="*/ 976201 h 986131"/>
              <a:gd name="connsiteX10" fmla="*/ 531231 w 1066996"/>
              <a:gd name="connsiteY10" fmla="*/ 833471 h 986131"/>
              <a:gd name="connsiteX11" fmla="*/ 338979 w 1066996"/>
              <a:gd name="connsiteY11" fmla="*/ 840971 h 986131"/>
              <a:gd name="connsiteX12" fmla="*/ 287676 w 1066996"/>
              <a:gd name="connsiteY12" fmla="*/ 911866 h 986131"/>
              <a:gd name="connsiteX13" fmla="*/ 225096 w 1066996"/>
              <a:gd name="connsiteY13" fmla="*/ 973676 h 986131"/>
              <a:gd name="connsiteX14" fmla="*/ 67013 w 1066996"/>
              <a:gd name="connsiteY14" fmla="*/ 944465 h 986131"/>
              <a:gd name="connsiteX15" fmla="*/ 0 w 1066996"/>
              <a:gd name="connsiteY15" fmla="*/ 925679 h 986131"/>
              <a:gd name="connsiteX16" fmla="*/ 4129 w 1066996"/>
              <a:gd name="connsiteY16" fmla="*/ 220378 h 986131"/>
              <a:gd name="connsiteX17" fmla="*/ 46977 w 1066996"/>
              <a:gd name="connsiteY17" fmla="*/ 271467 h 986131"/>
              <a:gd name="connsiteX18" fmla="*/ 157049 w 1066996"/>
              <a:gd name="connsiteY18" fmla="*/ 328644 h 986131"/>
              <a:gd name="connsiteX19" fmla="*/ 412499 w 1066996"/>
              <a:gd name="connsiteY19" fmla="*/ 320204 h 986131"/>
              <a:gd name="connsiteX20" fmla="*/ 425968 w 1066996"/>
              <a:gd name="connsiteY20" fmla="*/ 235599 h 986131"/>
              <a:gd name="connsiteX21" fmla="*/ 325836 w 1066996"/>
              <a:gd name="connsiteY21" fmla="*/ 156720 h 986131"/>
              <a:gd name="connsiteX22" fmla="*/ 339513 w 1066996"/>
              <a:gd name="connsiteY22" fmla="*/ 72287 h 986131"/>
              <a:gd name="connsiteX23" fmla="*/ 455074 w 1066996"/>
              <a:gd name="connsiteY23" fmla="*/ 15319 h 986131"/>
              <a:gd name="connsiteX0" fmla="*/ 621658 w 1066996"/>
              <a:gd name="connsiteY0" fmla="*/ 1695 h 986131"/>
              <a:gd name="connsiteX1" fmla="*/ 674030 w 1066996"/>
              <a:gd name="connsiteY1" fmla="*/ 6879 h 986131"/>
              <a:gd name="connsiteX2" fmla="*/ 769877 w 1066996"/>
              <a:gd name="connsiteY2" fmla="*/ 40489 h 986131"/>
              <a:gd name="connsiteX3" fmla="*/ 817510 w 1066996"/>
              <a:gd name="connsiteY3" fmla="*/ 73377 h 986131"/>
              <a:gd name="connsiteX4" fmla="*/ 778643 w 1066996"/>
              <a:gd name="connsiteY4" fmla="*/ 159849 h 986131"/>
              <a:gd name="connsiteX5" fmla="*/ 807837 w 1066996"/>
              <a:gd name="connsiteY5" fmla="*/ 231587 h 986131"/>
              <a:gd name="connsiteX6" fmla="*/ 965973 w 1066996"/>
              <a:gd name="connsiteY6" fmla="*/ 266401 h 986131"/>
              <a:gd name="connsiteX7" fmla="*/ 1045041 w 1066996"/>
              <a:gd name="connsiteY7" fmla="*/ 208377 h 986131"/>
              <a:gd name="connsiteX8" fmla="*/ 1066996 w 1066996"/>
              <a:gd name="connsiteY8" fmla="*/ 167516 h 986131"/>
              <a:gd name="connsiteX9" fmla="*/ 1064718 w 1066996"/>
              <a:gd name="connsiteY9" fmla="*/ 904291 h 986131"/>
              <a:gd name="connsiteX10" fmla="*/ 783808 w 1066996"/>
              <a:gd name="connsiteY10" fmla="*/ 976201 h 986131"/>
              <a:gd name="connsiteX11" fmla="*/ 531231 w 1066996"/>
              <a:gd name="connsiteY11" fmla="*/ 833471 h 986131"/>
              <a:gd name="connsiteX12" fmla="*/ 338979 w 1066996"/>
              <a:gd name="connsiteY12" fmla="*/ 840971 h 986131"/>
              <a:gd name="connsiteX13" fmla="*/ 287676 w 1066996"/>
              <a:gd name="connsiteY13" fmla="*/ 911866 h 986131"/>
              <a:gd name="connsiteX14" fmla="*/ 225096 w 1066996"/>
              <a:gd name="connsiteY14" fmla="*/ 973676 h 986131"/>
              <a:gd name="connsiteX15" fmla="*/ 67013 w 1066996"/>
              <a:gd name="connsiteY15" fmla="*/ 944465 h 986131"/>
              <a:gd name="connsiteX16" fmla="*/ 0 w 1066996"/>
              <a:gd name="connsiteY16" fmla="*/ 925679 h 986131"/>
              <a:gd name="connsiteX17" fmla="*/ 4129 w 1066996"/>
              <a:gd name="connsiteY17" fmla="*/ 220378 h 986131"/>
              <a:gd name="connsiteX18" fmla="*/ 46977 w 1066996"/>
              <a:gd name="connsiteY18" fmla="*/ 271467 h 986131"/>
              <a:gd name="connsiteX19" fmla="*/ 157049 w 1066996"/>
              <a:gd name="connsiteY19" fmla="*/ 328644 h 986131"/>
              <a:gd name="connsiteX20" fmla="*/ 412499 w 1066996"/>
              <a:gd name="connsiteY20" fmla="*/ 320204 h 986131"/>
              <a:gd name="connsiteX21" fmla="*/ 425968 w 1066996"/>
              <a:gd name="connsiteY21" fmla="*/ 235599 h 986131"/>
              <a:gd name="connsiteX22" fmla="*/ 325836 w 1066996"/>
              <a:gd name="connsiteY22" fmla="*/ 156720 h 986131"/>
              <a:gd name="connsiteX23" fmla="*/ 339513 w 1066996"/>
              <a:gd name="connsiteY23" fmla="*/ 72287 h 986131"/>
              <a:gd name="connsiteX24" fmla="*/ 455074 w 1066996"/>
              <a:gd name="connsiteY24" fmla="*/ 15319 h 986131"/>
              <a:gd name="connsiteX0" fmla="*/ 621658 w 1066996"/>
              <a:gd name="connsiteY0" fmla="*/ 0 h 984436"/>
              <a:gd name="connsiteX1" fmla="*/ 674030 w 1066996"/>
              <a:gd name="connsiteY1" fmla="*/ 5184 h 984436"/>
              <a:gd name="connsiteX2" fmla="*/ 769877 w 1066996"/>
              <a:gd name="connsiteY2" fmla="*/ 38794 h 984436"/>
              <a:gd name="connsiteX3" fmla="*/ 817510 w 1066996"/>
              <a:gd name="connsiteY3" fmla="*/ 71682 h 984436"/>
              <a:gd name="connsiteX4" fmla="*/ 778643 w 1066996"/>
              <a:gd name="connsiteY4" fmla="*/ 158154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78643 w 1066996"/>
              <a:gd name="connsiteY4" fmla="*/ 158154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669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6194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994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994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1095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861 h 986297"/>
              <a:gd name="connsiteX1" fmla="*/ 674030 w 1066996"/>
              <a:gd name="connsiteY1" fmla="*/ 7045 h 986297"/>
              <a:gd name="connsiteX2" fmla="*/ 822295 w 1066996"/>
              <a:gd name="connsiteY2" fmla="*/ 76003 h 986297"/>
              <a:gd name="connsiteX3" fmla="*/ 794520 w 1066996"/>
              <a:gd name="connsiteY3" fmla="*/ 111416 h 986297"/>
              <a:gd name="connsiteX4" fmla="*/ 769447 w 1066996"/>
              <a:gd name="connsiteY4" fmla="*/ 158752 h 986297"/>
              <a:gd name="connsiteX5" fmla="*/ 807837 w 1066996"/>
              <a:gd name="connsiteY5" fmla="*/ 231753 h 986297"/>
              <a:gd name="connsiteX6" fmla="*/ 965973 w 1066996"/>
              <a:gd name="connsiteY6" fmla="*/ 266567 h 986297"/>
              <a:gd name="connsiteX7" fmla="*/ 1045041 w 1066996"/>
              <a:gd name="connsiteY7" fmla="*/ 208543 h 986297"/>
              <a:gd name="connsiteX8" fmla="*/ 1066996 w 1066996"/>
              <a:gd name="connsiteY8" fmla="*/ 167682 h 986297"/>
              <a:gd name="connsiteX9" fmla="*/ 1064718 w 1066996"/>
              <a:gd name="connsiteY9" fmla="*/ 904457 h 986297"/>
              <a:gd name="connsiteX10" fmla="*/ 783808 w 1066996"/>
              <a:gd name="connsiteY10" fmla="*/ 976367 h 986297"/>
              <a:gd name="connsiteX11" fmla="*/ 531231 w 1066996"/>
              <a:gd name="connsiteY11" fmla="*/ 833637 h 986297"/>
              <a:gd name="connsiteX12" fmla="*/ 338979 w 1066996"/>
              <a:gd name="connsiteY12" fmla="*/ 841137 h 986297"/>
              <a:gd name="connsiteX13" fmla="*/ 287676 w 1066996"/>
              <a:gd name="connsiteY13" fmla="*/ 912032 h 986297"/>
              <a:gd name="connsiteX14" fmla="*/ 225096 w 1066996"/>
              <a:gd name="connsiteY14" fmla="*/ 973842 h 986297"/>
              <a:gd name="connsiteX15" fmla="*/ 67013 w 1066996"/>
              <a:gd name="connsiteY15" fmla="*/ 944631 h 986297"/>
              <a:gd name="connsiteX16" fmla="*/ 0 w 1066996"/>
              <a:gd name="connsiteY16" fmla="*/ 925845 h 986297"/>
              <a:gd name="connsiteX17" fmla="*/ 4129 w 1066996"/>
              <a:gd name="connsiteY17" fmla="*/ 220544 h 986297"/>
              <a:gd name="connsiteX18" fmla="*/ 46977 w 1066996"/>
              <a:gd name="connsiteY18" fmla="*/ 271633 h 986297"/>
              <a:gd name="connsiteX19" fmla="*/ 157049 w 1066996"/>
              <a:gd name="connsiteY19" fmla="*/ 328810 h 986297"/>
              <a:gd name="connsiteX20" fmla="*/ 412499 w 1066996"/>
              <a:gd name="connsiteY20" fmla="*/ 320370 h 986297"/>
              <a:gd name="connsiteX21" fmla="*/ 425968 w 1066996"/>
              <a:gd name="connsiteY21" fmla="*/ 235765 h 986297"/>
              <a:gd name="connsiteX22" fmla="*/ 325836 w 1066996"/>
              <a:gd name="connsiteY22" fmla="*/ 156886 h 986297"/>
              <a:gd name="connsiteX23" fmla="*/ 339513 w 1066996"/>
              <a:gd name="connsiteY23" fmla="*/ 72453 h 986297"/>
              <a:gd name="connsiteX24" fmla="*/ 455074 w 1066996"/>
              <a:gd name="connsiteY24" fmla="*/ 15485 h 986297"/>
              <a:gd name="connsiteX0" fmla="*/ 621658 w 1066996"/>
              <a:gd name="connsiteY0" fmla="*/ 1522 h 985958"/>
              <a:gd name="connsiteX1" fmla="*/ 674030 w 1066996"/>
              <a:gd name="connsiteY1" fmla="*/ 6706 h 985958"/>
              <a:gd name="connsiteX2" fmla="*/ 821375 w 1066996"/>
              <a:gd name="connsiteY2" fmla="*/ 70614 h 985958"/>
              <a:gd name="connsiteX3" fmla="*/ 79452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360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360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5439 w 1066996"/>
              <a:gd name="connsiteY3" fmla="*/ 108552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8198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562803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3469 h 986643"/>
              <a:gd name="connsiteX1" fmla="*/ 674030 w 1066996"/>
              <a:gd name="connsiteY1" fmla="*/ 7391 h 986643"/>
              <a:gd name="connsiteX2" fmla="*/ 821375 w 1066996"/>
              <a:gd name="connsiteY2" fmla="*/ 71299 h 986643"/>
              <a:gd name="connsiteX3" fmla="*/ 798198 w 1066996"/>
              <a:gd name="connsiteY3" fmla="*/ 111762 h 986643"/>
              <a:gd name="connsiteX4" fmla="*/ 769447 w 1066996"/>
              <a:gd name="connsiteY4" fmla="*/ 159098 h 986643"/>
              <a:gd name="connsiteX5" fmla="*/ 807837 w 1066996"/>
              <a:gd name="connsiteY5" fmla="*/ 232099 h 986643"/>
              <a:gd name="connsiteX6" fmla="*/ 965973 w 1066996"/>
              <a:gd name="connsiteY6" fmla="*/ 266913 h 986643"/>
              <a:gd name="connsiteX7" fmla="*/ 1045041 w 1066996"/>
              <a:gd name="connsiteY7" fmla="*/ 208889 h 986643"/>
              <a:gd name="connsiteX8" fmla="*/ 1066996 w 1066996"/>
              <a:gd name="connsiteY8" fmla="*/ 168028 h 986643"/>
              <a:gd name="connsiteX9" fmla="*/ 1064718 w 1066996"/>
              <a:gd name="connsiteY9" fmla="*/ 904803 h 986643"/>
              <a:gd name="connsiteX10" fmla="*/ 783808 w 1066996"/>
              <a:gd name="connsiteY10" fmla="*/ 976713 h 986643"/>
              <a:gd name="connsiteX11" fmla="*/ 531231 w 1066996"/>
              <a:gd name="connsiteY11" fmla="*/ 833983 h 986643"/>
              <a:gd name="connsiteX12" fmla="*/ 338979 w 1066996"/>
              <a:gd name="connsiteY12" fmla="*/ 841483 h 986643"/>
              <a:gd name="connsiteX13" fmla="*/ 287676 w 1066996"/>
              <a:gd name="connsiteY13" fmla="*/ 912378 h 986643"/>
              <a:gd name="connsiteX14" fmla="*/ 225096 w 1066996"/>
              <a:gd name="connsiteY14" fmla="*/ 974188 h 986643"/>
              <a:gd name="connsiteX15" fmla="*/ 67013 w 1066996"/>
              <a:gd name="connsiteY15" fmla="*/ 944977 h 986643"/>
              <a:gd name="connsiteX16" fmla="*/ 0 w 1066996"/>
              <a:gd name="connsiteY16" fmla="*/ 926191 h 986643"/>
              <a:gd name="connsiteX17" fmla="*/ 4129 w 1066996"/>
              <a:gd name="connsiteY17" fmla="*/ 220890 h 986643"/>
              <a:gd name="connsiteX18" fmla="*/ 46977 w 1066996"/>
              <a:gd name="connsiteY18" fmla="*/ 271979 h 986643"/>
              <a:gd name="connsiteX19" fmla="*/ 157049 w 1066996"/>
              <a:gd name="connsiteY19" fmla="*/ 329156 h 986643"/>
              <a:gd name="connsiteX20" fmla="*/ 412499 w 1066996"/>
              <a:gd name="connsiteY20" fmla="*/ 320716 h 986643"/>
              <a:gd name="connsiteX21" fmla="*/ 425968 w 1066996"/>
              <a:gd name="connsiteY21" fmla="*/ 236111 h 986643"/>
              <a:gd name="connsiteX22" fmla="*/ 325836 w 1066996"/>
              <a:gd name="connsiteY22" fmla="*/ 157232 h 986643"/>
              <a:gd name="connsiteX23" fmla="*/ 339513 w 1066996"/>
              <a:gd name="connsiteY23" fmla="*/ 72799 h 986643"/>
              <a:gd name="connsiteX24" fmla="*/ 455074 w 1066996"/>
              <a:gd name="connsiteY24" fmla="*/ 15831 h 986643"/>
              <a:gd name="connsiteX0" fmla="*/ 548089 w 1066996"/>
              <a:gd name="connsiteY0" fmla="*/ 1137 h 984311"/>
              <a:gd name="connsiteX1" fmla="*/ 713574 w 1066996"/>
              <a:gd name="connsiteY1" fmla="*/ 12634 h 984311"/>
              <a:gd name="connsiteX2" fmla="*/ 821375 w 1066996"/>
              <a:gd name="connsiteY2" fmla="*/ 68967 h 984311"/>
              <a:gd name="connsiteX3" fmla="*/ 798198 w 1066996"/>
              <a:gd name="connsiteY3" fmla="*/ 109430 h 984311"/>
              <a:gd name="connsiteX4" fmla="*/ 769447 w 1066996"/>
              <a:gd name="connsiteY4" fmla="*/ 156766 h 984311"/>
              <a:gd name="connsiteX5" fmla="*/ 807837 w 1066996"/>
              <a:gd name="connsiteY5" fmla="*/ 229767 h 984311"/>
              <a:gd name="connsiteX6" fmla="*/ 965973 w 1066996"/>
              <a:gd name="connsiteY6" fmla="*/ 264581 h 984311"/>
              <a:gd name="connsiteX7" fmla="*/ 1045041 w 1066996"/>
              <a:gd name="connsiteY7" fmla="*/ 206557 h 984311"/>
              <a:gd name="connsiteX8" fmla="*/ 1066996 w 1066996"/>
              <a:gd name="connsiteY8" fmla="*/ 165696 h 984311"/>
              <a:gd name="connsiteX9" fmla="*/ 1064718 w 1066996"/>
              <a:gd name="connsiteY9" fmla="*/ 902471 h 984311"/>
              <a:gd name="connsiteX10" fmla="*/ 783808 w 1066996"/>
              <a:gd name="connsiteY10" fmla="*/ 974381 h 984311"/>
              <a:gd name="connsiteX11" fmla="*/ 531231 w 1066996"/>
              <a:gd name="connsiteY11" fmla="*/ 831651 h 984311"/>
              <a:gd name="connsiteX12" fmla="*/ 338979 w 1066996"/>
              <a:gd name="connsiteY12" fmla="*/ 839151 h 984311"/>
              <a:gd name="connsiteX13" fmla="*/ 287676 w 1066996"/>
              <a:gd name="connsiteY13" fmla="*/ 910046 h 984311"/>
              <a:gd name="connsiteX14" fmla="*/ 225096 w 1066996"/>
              <a:gd name="connsiteY14" fmla="*/ 971856 h 984311"/>
              <a:gd name="connsiteX15" fmla="*/ 67013 w 1066996"/>
              <a:gd name="connsiteY15" fmla="*/ 942645 h 984311"/>
              <a:gd name="connsiteX16" fmla="*/ 0 w 1066996"/>
              <a:gd name="connsiteY16" fmla="*/ 923859 h 984311"/>
              <a:gd name="connsiteX17" fmla="*/ 4129 w 1066996"/>
              <a:gd name="connsiteY17" fmla="*/ 218558 h 984311"/>
              <a:gd name="connsiteX18" fmla="*/ 46977 w 1066996"/>
              <a:gd name="connsiteY18" fmla="*/ 269647 h 984311"/>
              <a:gd name="connsiteX19" fmla="*/ 157049 w 1066996"/>
              <a:gd name="connsiteY19" fmla="*/ 326824 h 984311"/>
              <a:gd name="connsiteX20" fmla="*/ 412499 w 1066996"/>
              <a:gd name="connsiteY20" fmla="*/ 318384 h 984311"/>
              <a:gd name="connsiteX21" fmla="*/ 425968 w 1066996"/>
              <a:gd name="connsiteY21" fmla="*/ 233779 h 984311"/>
              <a:gd name="connsiteX22" fmla="*/ 325836 w 1066996"/>
              <a:gd name="connsiteY22" fmla="*/ 154900 h 984311"/>
              <a:gd name="connsiteX23" fmla="*/ 339513 w 1066996"/>
              <a:gd name="connsiteY23" fmla="*/ 70467 h 984311"/>
              <a:gd name="connsiteX24" fmla="*/ 455074 w 1066996"/>
              <a:gd name="connsiteY24" fmla="*/ 13499 h 984311"/>
              <a:gd name="connsiteX0" fmla="*/ 548089 w 1066996"/>
              <a:gd name="connsiteY0" fmla="*/ 1530 h 984704"/>
              <a:gd name="connsiteX1" fmla="*/ 713574 w 1066996"/>
              <a:gd name="connsiteY1" fmla="*/ 13027 h 984704"/>
              <a:gd name="connsiteX2" fmla="*/ 821375 w 1066996"/>
              <a:gd name="connsiteY2" fmla="*/ 69360 h 984704"/>
              <a:gd name="connsiteX3" fmla="*/ 798198 w 1066996"/>
              <a:gd name="connsiteY3" fmla="*/ 109823 h 984704"/>
              <a:gd name="connsiteX4" fmla="*/ 769447 w 1066996"/>
              <a:gd name="connsiteY4" fmla="*/ 157159 h 984704"/>
              <a:gd name="connsiteX5" fmla="*/ 807837 w 1066996"/>
              <a:gd name="connsiteY5" fmla="*/ 230160 h 984704"/>
              <a:gd name="connsiteX6" fmla="*/ 965973 w 1066996"/>
              <a:gd name="connsiteY6" fmla="*/ 264974 h 984704"/>
              <a:gd name="connsiteX7" fmla="*/ 1045041 w 1066996"/>
              <a:gd name="connsiteY7" fmla="*/ 206950 h 984704"/>
              <a:gd name="connsiteX8" fmla="*/ 1066996 w 1066996"/>
              <a:gd name="connsiteY8" fmla="*/ 166089 h 984704"/>
              <a:gd name="connsiteX9" fmla="*/ 1064718 w 1066996"/>
              <a:gd name="connsiteY9" fmla="*/ 902864 h 984704"/>
              <a:gd name="connsiteX10" fmla="*/ 783808 w 1066996"/>
              <a:gd name="connsiteY10" fmla="*/ 974774 h 984704"/>
              <a:gd name="connsiteX11" fmla="*/ 531231 w 1066996"/>
              <a:gd name="connsiteY11" fmla="*/ 832044 h 984704"/>
              <a:gd name="connsiteX12" fmla="*/ 338979 w 1066996"/>
              <a:gd name="connsiteY12" fmla="*/ 839544 h 984704"/>
              <a:gd name="connsiteX13" fmla="*/ 287676 w 1066996"/>
              <a:gd name="connsiteY13" fmla="*/ 910439 h 984704"/>
              <a:gd name="connsiteX14" fmla="*/ 225096 w 1066996"/>
              <a:gd name="connsiteY14" fmla="*/ 972249 h 984704"/>
              <a:gd name="connsiteX15" fmla="*/ 67013 w 1066996"/>
              <a:gd name="connsiteY15" fmla="*/ 943038 h 984704"/>
              <a:gd name="connsiteX16" fmla="*/ 0 w 1066996"/>
              <a:gd name="connsiteY16" fmla="*/ 924252 h 984704"/>
              <a:gd name="connsiteX17" fmla="*/ 4129 w 1066996"/>
              <a:gd name="connsiteY17" fmla="*/ 218951 h 984704"/>
              <a:gd name="connsiteX18" fmla="*/ 46977 w 1066996"/>
              <a:gd name="connsiteY18" fmla="*/ 270040 h 984704"/>
              <a:gd name="connsiteX19" fmla="*/ 157049 w 1066996"/>
              <a:gd name="connsiteY19" fmla="*/ 327217 h 984704"/>
              <a:gd name="connsiteX20" fmla="*/ 412499 w 1066996"/>
              <a:gd name="connsiteY20" fmla="*/ 318777 h 984704"/>
              <a:gd name="connsiteX21" fmla="*/ 425968 w 1066996"/>
              <a:gd name="connsiteY21" fmla="*/ 234172 h 984704"/>
              <a:gd name="connsiteX22" fmla="*/ 325836 w 1066996"/>
              <a:gd name="connsiteY22" fmla="*/ 155293 h 984704"/>
              <a:gd name="connsiteX23" fmla="*/ 339513 w 1066996"/>
              <a:gd name="connsiteY23" fmla="*/ 70860 h 984704"/>
              <a:gd name="connsiteX24" fmla="*/ 455074 w 1066996"/>
              <a:gd name="connsiteY24" fmla="*/ 13892 h 984704"/>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074 w 1066996"/>
              <a:gd name="connsiteY24" fmla="*/ 14625 h 985437"/>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993 w 1066996"/>
              <a:gd name="connsiteY24" fmla="*/ 33561 h 985437"/>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993 w 1066996"/>
              <a:gd name="connsiteY24" fmla="*/ 33561 h 985437"/>
              <a:gd name="connsiteX25" fmla="*/ 0 w 1066996"/>
              <a:gd name="connsiteY25" fmla="*/ 0 h 985437"/>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55993 w 1066996"/>
              <a:gd name="connsiteY24" fmla="*/ 33562 h 985438"/>
              <a:gd name="connsiteX25" fmla="*/ 0 w 1066996"/>
              <a:gd name="connsiteY25" fmla="*/ 1 h 985438"/>
              <a:gd name="connsiteX26" fmla="*/ 475599 w 1066996"/>
              <a:gd name="connsiteY26" fmla="*/ 15811 h 985438"/>
              <a:gd name="connsiteX27" fmla="*/ 540732 w 1066996"/>
              <a:gd name="connsiteY27"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55993 w 1066996"/>
              <a:gd name="connsiteY24" fmla="*/ 33562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3759 w 1066996"/>
              <a:gd name="connsiteY25" fmla="*/ 1076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324 h 985761"/>
              <a:gd name="connsiteX1" fmla="*/ 713574 w 1066996"/>
              <a:gd name="connsiteY1" fmla="*/ 14084 h 985761"/>
              <a:gd name="connsiteX2" fmla="*/ 821375 w 1066996"/>
              <a:gd name="connsiteY2" fmla="*/ 70417 h 985761"/>
              <a:gd name="connsiteX3" fmla="*/ 798198 w 1066996"/>
              <a:gd name="connsiteY3" fmla="*/ 110880 h 985761"/>
              <a:gd name="connsiteX4" fmla="*/ 769447 w 1066996"/>
              <a:gd name="connsiteY4" fmla="*/ 158216 h 985761"/>
              <a:gd name="connsiteX5" fmla="*/ 807837 w 1066996"/>
              <a:gd name="connsiteY5" fmla="*/ 231217 h 985761"/>
              <a:gd name="connsiteX6" fmla="*/ 965973 w 1066996"/>
              <a:gd name="connsiteY6" fmla="*/ 266031 h 985761"/>
              <a:gd name="connsiteX7" fmla="*/ 1045041 w 1066996"/>
              <a:gd name="connsiteY7" fmla="*/ 208007 h 985761"/>
              <a:gd name="connsiteX8" fmla="*/ 1066996 w 1066996"/>
              <a:gd name="connsiteY8" fmla="*/ 167146 h 985761"/>
              <a:gd name="connsiteX9" fmla="*/ 1064718 w 1066996"/>
              <a:gd name="connsiteY9" fmla="*/ 903921 h 985761"/>
              <a:gd name="connsiteX10" fmla="*/ 783808 w 1066996"/>
              <a:gd name="connsiteY10" fmla="*/ 975831 h 985761"/>
              <a:gd name="connsiteX11" fmla="*/ 531231 w 1066996"/>
              <a:gd name="connsiteY11" fmla="*/ 833101 h 985761"/>
              <a:gd name="connsiteX12" fmla="*/ 338979 w 1066996"/>
              <a:gd name="connsiteY12" fmla="*/ 840601 h 985761"/>
              <a:gd name="connsiteX13" fmla="*/ 287676 w 1066996"/>
              <a:gd name="connsiteY13" fmla="*/ 911496 h 985761"/>
              <a:gd name="connsiteX14" fmla="*/ 225096 w 1066996"/>
              <a:gd name="connsiteY14" fmla="*/ 973306 h 985761"/>
              <a:gd name="connsiteX15" fmla="*/ 67013 w 1066996"/>
              <a:gd name="connsiteY15" fmla="*/ 944095 h 985761"/>
              <a:gd name="connsiteX16" fmla="*/ 0 w 1066996"/>
              <a:gd name="connsiteY16" fmla="*/ 925309 h 985761"/>
              <a:gd name="connsiteX17" fmla="*/ 4129 w 1066996"/>
              <a:gd name="connsiteY17" fmla="*/ 220008 h 985761"/>
              <a:gd name="connsiteX18" fmla="*/ 46977 w 1066996"/>
              <a:gd name="connsiteY18" fmla="*/ 271097 h 985761"/>
              <a:gd name="connsiteX19" fmla="*/ 157049 w 1066996"/>
              <a:gd name="connsiteY19" fmla="*/ 328274 h 985761"/>
              <a:gd name="connsiteX20" fmla="*/ 412499 w 1066996"/>
              <a:gd name="connsiteY20" fmla="*/ 319834 h 985761"/>
              <a:gd name="connsiteX21" fmla="*/ 425968 w 1066996"/>
              <a:gd name="connsiteY21" fmla="*/ 235229 h 985761"/>
              <a:gd name="connsiteX22" fmla="*/ 325836 w 1066996"/>
              <a:gd name="connsiteY22" fmla="*/ 156350 h 985761"/>
              <a:gd name="connsiteX23" fmla="*/ 339513 w 1066996"/>
              <a:gd name="connsiteY23" fmla="*/ 71917 h 985761"/>
              <a:gd name="connsiteX24" fmla="*/ 424726 w 1066996"/>
              <a:gd name="connsiteY24" fmla="*/ 22524 h 985761"/>
              <a:gd name="connsiteX25" fmla="*/ 540732 w 1066996"/>
              <a:gd name="connsiteY25" fmla="*/ 1324 h 985761"/>
              <a:gd name="connsiteX0" fmla="*/ 540732 w 1066996"/>
              <a:gd name="connsiteY0" fmla="*/ 1046 h 985483"/>
              <a:gd name="connsiteX1" fmla="*/ 713574 w 1066996"/>
              <a:gd name="connsiteY1" fmla="*/ 13806 h 985483"/>
              <a:gd name="connsiteX2" fmla="*/ 818616 w 1066996"/>
              <a:gd name="connsiteY2" fmla="*/ 72664 h 985483"/>
              <a:gd name="connsiteX3" fmla="*/ 798198 w 1066996"/>
              <a:gd name="connsiteY3" fmla="*/ 110602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6888 w 1066996"/>
              <a:gd name="connsiteY17" fmla="*/ 22478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7808 w 1066996"/>
              <a:gd name="connsiteY17" fmla="*/ 228567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9647 w 1066996"/>
              <a:gd name="connsiteY17" fmla="*/ 2298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37973 w 1064237"/>
              <a:gd name="connsiteY0" fmla="*/ 1046 h 985483"/>
              <a:gd name="connsiteX1" fmla="*/ 710815 w 1064237"/>
              <a:gd name="connsiteY1" fmla="*/ 13806 h 985483"/>
              <a:gd name="connsiteX2" fmla="*/ 815857 w 1064237"/>
              <a:gd name="connsiteY2" fmla="*/ 72664 h 985483"/>
              <a:gd name="connsiteX3" fmla="*/ 817510 w 1064237"/>
              <a:gd name="connsiteY3" fmla="*/ 92928 h 985483"/>
              <a:gd name="connsiteX4" fmla="*/ 766688 w 1064237"/>
              <a:gd name="connsiteY4" fmla="*/ 157938 h 985483"/>
              <a:gd name="connsiteX5" fmla="*/ 805078 w 1064237"/>
              <a:gd name="connsiteY5" fmla="*/ 230939 h 985483"/>
              <a:gd name="connsiteX6" fmla="*/ 963214 w 1064237"/>
              <a:gd name="connsiteY6" fmla="*/ 265753 h 985483"/>
              <a:gd name="connsiteX7" fmla="*/ 1042282 w 1064237"/>
              <a:gd name="connsiteY7" fmla="*/ 207729 h 985483"/>
              <a:gd name="connsiteX8" fmla="*/ 1064237 w 1064237"/>
              <a:gd name="connsiteY8" fmla="*/ 166868 h 985483"/>
              <a:gd name="connsiteX9" fmla="*/ 1061959 w 1064237"/>
              <a:gd name="connsiteY9" fmla="*/ 903643 h 985483"/>
              <a:gd name="connsiteX10" fmla="*/ 781049 w 1064237"/>
              <a:gd name="connsiteY10" fmla="*/ 975553 h 985483"/>
              <a:gd name="connsiteX11" fmla="*/ 528472 w 1064237"/>
              <a:gd name="connsiteY11" fmla="*/ 832823 h 985483"/>
              <a:gd name="connsiteX12" fmla="*/ 336220 w 1064237"/>
              <a:gd name="connsiteY12" fmla="*/ 840323 h 985483"/>
              <a:gd name="connsiteX13" fmla="*/ 284917 w 1064237"/>
              <a:gd name="connsiteY13" fmla="*/ 911218 h 985483"/>
              <a:gd name="connsiteX14" fmla="*/ 222337 w 1064237"/>
              <a:gd name="connsiteY14" fmla="*/ 973028 h 985483"/>
              <a:gd name="connsiteX15" fmla="*/ 64254 w 1064237"/>
              <a:gd name="connsiteY15" fmla="*/ 943817 h 985483"/>
              <a:gd name="connsiteX16" fmla="*/ 0 w 1064237"/>
              <a:gd name="connsiteY16" fmla="*/ 921244 h 985483"/>
              <a:gd name="connsiteX17" fmla="*/ 6888 w 1064237"/>
              <a:gd name="connsiteY17" fmla="*/ 229830 h 985483"/>
              <a:gd name="connsiteX18" fmla="*/ 44218 w 1064237"/>
              <a:gd name="connsiteY18" fmla="*/ 270819 h 985483"/>
              <a:gd name="connsiteX19" fmla="*/ 154290 w 1064237"/>
              <a:gd name="connsiteY19" fmla="*/ 327996 h 985483"/>
              <a:gd name="connsiteX20" fmla="*/ 409740 w 1064237"/>
              <a:gd name="connsiteY20" fmla="*/ 319556 h 985483"/>
              <a:gd name="connsiteX21" fmla="*/ 423209 w 1064237"/>
              <a:gd name="connsiteY21" fmla="*/ 234951 h 985483"/>
              <a:gd name="connsiteX22" fmla="*/ 323077 w 1064237"/>
              <a:gd name="connsiteY22" fmla="*/ 156072 h 985483"/>
              <a:gd name="connsiteX23" fmla="*/ 336754 w 1064237"/>
              <a:gd name="connsiteY23" fmla="*/ 71639 h 985483"/>
              <a:gd name="connsiteX24" fmla="*/ 421967 w 1064237"/>
              <a:gd name="connsiteY24" fmla="*/ 22246 h 985483"/>
              <a:gd name="connsiteX25" fmla="*/ 537973 w 1064237"/>
              <a:gd name="connsiteY25" fmla="*/ 1046 h 985483"/>
              <a:gd name="connsiteX0" fmla="*/ 537053 w 1063317"/>
              <a:gd name="connsiteY0" fmla="*/ 1046 h 985483"/>
              <a:gd name="connsiteX1" fmla="*/ 709895 w 1063317"/>
              <a:gd name="connsiteY1" fmla="*/ 13806 h 985483"/>
              <a:gd name="connsiteX2" fmla="*/ 814937 w 1063317"/>
              <a:gd name="connsiteY2" fmla="*/ 72664 h 985483"/>
              <a:gd name="connsiteX3" fmla="*/ 816590 w 1063317"/>
              <a:gd name="connsiteY3" fmla="*/ 92928 h 985483"/>
              <a:gd name="connsiteX4" fmla="*/ 765768 w 1063317"/>
              <a:gd name="connsiteY4" fmla="*/ 157938 h 985483"/>
              <a:gd name="connsiteX5" fmla="*/ 804158 w 1063317"/>
              <a:gd name="connsiteY5" fmla="*/ 230939 h 985483"/>
              <a:gd name="connsiteX6" fmla="*/ 962294 w 1063317"/>
              <a:gd name="connsiteY6" fmla="*/ 265753 h 985483"/>
              <a:gd name="connsiteX7" fmla="*/ 1041362 w 1063317"/>
              <a:gd name="connsiteY7" fmla="*/ 207729 h 985483"/>
              <a:gd name="connsiteX8" fmla="*/ 1063317 w 1063317"/>
              <a:gd name="connsiteY8" fmla="*/ 166868 h 985483"/>
              <a:gd name="connsiteX9" fmla="*/ 1061039 w 1063317"/>
              <a:gd name="connsiteY9" fmla="*/ 903643 h 985483"/>
              <a:gd name="connsiteX10" fmla="*/ 780129 w 1063317"/>
              <a:gd name="connsiteY10" fmla="*/ 975553 h 985483"/>
              <a:gd name="connsiteX11" fmla="*/ 527552 w 1063317"/>
              <a:gd name="connsiteY11" fmla="*/ 832823 h 985483"/>
              <a:gd name="connsiteX12" fmla="*/ 335300 w 1063317"/>
              <a:gd name="connsiteY12" fmla="*/ 840323 h 985483"/>
              <a:gd name="connsiteX13" fmla="*/ 283997 w 1063317"/>
              <a:gd name="connsiteY13" fmla="*/ 911218 h 985483"/>
              <a:gd name="connsiteX14" fmla="*/ 221417 w 1063317"/>
              <a:gd name="connsiteY14" fmla="*/ 973028 h 985483"/>
              <a:gd name="connsiteX15" fmla="*/ 63334 w 1063317"/>
              <a:gd name="connsiteY15" fmla="*/ 943817 h 985483"/>
              <a:gd name="connsiteX16" fmla="*/ 0 w 1063317"/>
              <a:gd name="connsiteY16" fmla="*/ 914931 h 985483"/>
              <a:gd name="connsiteX17" fmla="*/ 5968 w 1063317"/>
              <a:gd name="connsiteY17" fmla="*/ 229830 h 985483"/>
              <a:gd name="connsiteX18" fmla="*/ 43298 w 1063317"/>
              <a:gd name="connsiteY18" fmla="*/ 270819 h 985483"/>
              <a:gd name="connsiteX19" fmla="*/ 153370 w 1063317"/>
              <a:gd name="connsiteY19" fmla="*/ 327996 h 985483"/>
              <a:gd name="connsiteX20" fmla="*/ 408820 w 1063317"/>
              <a:gd name="connsiteY20" fmla="*/ 319556 h 985483"/>
              <a:gd name="connsiteX21" fmla="*/ 422289 w 1063317"/>
              <a:gd name="connsiteY21" fmla="*/ 234951 h 985483"/>
              <a:gd name="connsiteX22" fmla="*/ 322157 w 1063317"/>
              <a:gd name="connsiteY22" fmla="*/ 156072 h 985483"/>
              <a:gd name="connsiteX23" fmla="*/ 335834 w 1063317"/>
              <a:gd name="connsiteY23" fmla="*/ 71639 h 985483"/>
              <a:gd name="connsiteX24" fmla="*/ 421047 w 1063317"/>
              <a:gd name="connsiteY24" fmla="*/ 22246 h 985483"/>
              <a:gd name="connsiteX25" fmla="*/ 537053 w 1063317"/>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3209 w 1060558"/>
              <a:gd name="connsiteY17" fmla="*/ 229830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3209 w 1060558"/>
              <a:gd name="connsiteY17" fmla="*/ 229830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5048 w 1060558"/>
              <a:gd name="connsiteY17" fmla="*/ 243716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5048 w 1060558"/>
              <a:gd name="connsiteY17" fmla="*/ 243716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59522"/>
              <a:gd name="connsiteY0" fmla="*/ 1046 h 985483"/>
              <a:gd name="connsiteX1" fmla="*/ 707136 w 1059522"/>
              <a:gd name="connsiteY1" fmla="*/ 13806 h 985483"/>
              <a:gd name="connsiteX2" fmla="*/ 812178 w 1059522"/>
              <a:gd name="connsiteY2" fmla="*/ 72664 h 985483"/>
              <a:gd name="connsiteX3" fmla="*/ 813831 w 1059522"/>
              <a:gd name="connsiteY3" fmla="*/ 92928 h 985483"/>
              <a:gd name="connsiteX4" fmla="*/ 763009 w 1059522"/>
              <a:gd name="connsiteY4" fmla="*/ 157938 h 985483"/>
              <a:gd name="connsiteX5" fmla="*/ 801399 w 1059522"/>
              <a:gd name="connsiteY5" fmla="*/ 230939 h 985483"/>
              <a:gd name="connsiteX6" fmla="*/ 959535 w 1059522"/>
              <a:gd name="connsiteY6" fmla="*/ 265753 h 985483"/>
              <a:gd name="connsiteX7" fmla="*/ 1038603 w 1059522"/>
              <a:gd name="connsiteY7" fmla="*/ 207729 h 985483"/>
              <a:gd name="connsiteX8" fmla="*/ 1054427 w 1059522"/>
              <a:gd name="connsiteY8" fmla="*/ 170234 h 985483"/>
              <a:gd name="connsiteX9" fmla="*/ 1058280 w 1059522"/>
              <a:gd name="connsiteY9" fmla="*/ 903643 h 985483"/>
              <a:gd name="connsiteX10" fmla="*/ 777370 w 1059522"/>
              <a:gd name="connsiteY10" fmla="*/ 975553 h 985483"/>
              <a:gd name="connsiteX11" fmla="*/ 524793 w 1059522"/>
              <a:gd name="connsiteY11" fmla="*/ 832823 h 985483"/>
              <a:gd name="connsiteX12" fmla="*/ 332541 w 1059522"/>
              <a:gd name="connsiteY12" fmla="*/ 840323 h 985483"/>
              <a:gd name="connsiteX13" fmla="*/ 281238 w 1059522"/>
              <a:gd name="connsiteY13" fmla="*/ 911218 h 985483"/>
              <a:gd name="connsiteX14" fmla="*/ 218658 w 1059522"/>
              <a:gd name="connsiteY14" fmla="*/ 973028 h 985483"/>
              <a:gd name="connsiteX15" fmla="*/ 60575 w 1059522"/>
              <a:gd name="connsiteY15" fmla="*/ 943817 h 985483"/>
              <a:gd name="connsiteX16" fmla="*/ 0 w 1059522"/>
              <a:gd name="connsiteY16" fmla="*/ 917456 h 985483"/>
              <a:gd name="connsiteX17" fmla="*/ 5048 w 1059522"/>
              <a:gd name="connsiteY17" fmla="*/ 243716 h 985483"/>
              <a:gd name="connsiteX18" fmla="*/ 40539 w 1059522"/>
              <a:gd name="connsiteY18" fmla="*/ 270819 h 985483"/>
              <a:gd name="connsiteX19" fmla="*/ 150611 w 1059522"/>
              <a:gd name="connsiteY19" fmla="*/ 327996 h 985483"/>
              <a:gd name="connsiteX20" fmla="*/ 406061 w 1059522"/>
              <a:gd name="connsiteY20" fmla="*/ 319556 h 985483"/>
              <a:gd name="connsiteX21" fmla="*/ 419530 w 1059522"/>
              <a:gd name="connsiteY21" fmla="*/ 234951 h 985483"/>
              <a:gd name="connsiteX22" fmla="*/ 319398 w 1059522"/>
              <a:gd name="connsiteY22" fmla="*/ 156072 h 985483"/>
              <a:gd name="connsiteX23" fmla="*/ 333075 w 1059522"/>
              <a:gd name="connsiteY23" fmla="*/ 71639 h 985483"/>
              <a:gd name="connsiteX24" fmla="*/ 418288 w 1059522"/>
              <a:gd name="connsiteY24" fmla="*/ 22246 h 985483"/>
              <a:gd name="connsiteX25" fmla="*/ 534294 w 1059522"/>
              <a:gd name="connsiteY25" fmla="*/ 1046 h 985483"/>
              <a:gd name="connsiteX0" fmla="*/ 534294 w 1060385"/>
              <a:gd name="connsiteY0" fmla="*/ 1046 h 985483"/>
              <a:gd name="connsiteX1" fmla="*/ 707136 w 1060385"/>
              <a:gd name="connsiteY1" fmla="*/ 13806 h 985483"/>
              <a:gd name="connsiteX2" fmla="*/ 812178 w 1060385"/>
              <a:gd name="connsiteY2" fmla="*/ 72664 h 985483"/>
              <a:gd name="connsiteX3" fmla="*/ 813831 w 1060385"/>
              <a:gd name="connsiteY3" fmla="*/ 92928 h 985483"/>
              <a:gd name="connsiteX4" fmla="*/ 763009 w 1060385"/>
              <a:gd name="connsiteY4" fmla="*/ 157938 h 985483"/>
              <a:gd name="connsiteX5" fmla="*/ 801399 w 1060385"/>
              <a:gd name="connsiteY5" fmla="*/ 230939 h 985483"/>
              <a:gd name="connsiteX6" fmla="*/ 959535 w 1060385"/>
              <a:gd name="connsiteY6" fmla="*/ 265753 h 985483"/>
              <a:gd name="connsiteX7" fmla="*/ 1038603 w 1060385"/>
              <a:gd name="connsiteY7" fmla="*/ 207729 h 985483"/>
              <a:gd name="connsiteX8" fmla="*/ 1054427 w 1060385"/>
              <a:gd name="connsiteY8" fmla="*/ 170234 h 985483"/>
              <a:gd name="connsiteX9" fmla="*/ 1058280 w 1060385"/>
              <a:gd name="connsiteY9" fmla="*/ 903643 h 985483"/>
              <a:gd name="connsiteX10" fmla="*/ 777370 w 1060385"/>
              <a:gd name="connsiteY10" fmla="*/ 975553 h 985483"/>
              <a:gd name="connsiteX11" fmla="*/ 524793 w 1060385"/>
              <a:gd name="connsiteY11" fmla="*/ 832823 h 985483"/>
              <a:gd name="connsiteX12" fmla="*/ 332541 w 1060385"/>
              <a:gd name="connsiteY12" fmla="*/ 840323 h 985483"/>
              <a:gd name="connsiteX13" fmla="*/ 281238 w 1060385"/>
              <a:gd name="connsiteY13" fmla="*/ 911218 h 985483"/>
              <a:gd name="connsiteX14" fmla="*/ 218658 w 1060385"/>
              <a:gd name="connsiteY14" fmla="*/ 973028 h 985483"/>
              <a:gd name="connsiteX15" fmla="*/ 60575 w 1060385"/>
              <a:gd name="connsiteY15" fmla="*/ 943817 h 985483"/>
              <a:gd name="connsiteX16" fmla="*/ 0 w 1060385"/>
              <a:gd name="connsiteY16" fmla="*/ 917456 h 985483"/>
              <a:gd name="connsiteX17" fmla="*/ 5048 w 1060385"/>
              <a:gd name="connsiteY17" fmla="*/ 243716 h 985483"/>
              <a:gd name="connsiteX18" fmla="*/ 40539 w 1060385"/>
              <a:gd name="connsiteY18" fmla="*/ 270819 h 985483"/>
              <a:gd name="connsiteX19" fmla="*/ 150611 w 1060385"/>
              <a:gd name="connsiteY19" fmla="*/ 327996 h 985483"/>
              <a:gd name="connsiteX20" fmla="*/ 406061 w 1060385"/>
              <a:gd name="connsiteY20" fmla="*/ 319556 h 985483"/>
              <a:gd name="connsiteX21" fmla="*/ 419530 w 1060385"/>
              <a:gd name="connsiteY21" fmla="*/ 234951 h 985483"/>
              <a:gd name="connsiteX22" fmla="*/ 319398 w 1060385"/>
              <a:gd name="connsiteY22" fmla="*/ 156072 h 985483"/>
              <a:gd name="connsiteX23" fmla="*/ 333075 w 1060385"/>
              <a:gd name="connsiteY23" fmla="*/ 71639 h 985483"/>
              <a:gd name="connsiteX24" fmla="*/ 418288 w 1060385"/>
              <a:gd name="connsiteY24" fmla="*/ 22246 h 985483"/>
              <a:gd name="connsiteX25" fmla="*/ 534294 w 1060385"/>
              <a:gd name="connsiteY25" fmla="*/ 1046 h 985483"/>
              <a:gd name="connsiteX0" fmla="*/ 534294 w 1056253"/>
              <a:gd name="connsiteY0" fmla="*/ 1046 h 987512"/>
              <a:gd name="connsiteX1" fmla="*/ 707136 w 1056253"/>
              <a:gd name="connsiteY1" fmla="*/ 13806 h 987512"/>
              <a:gd name="connsiteX2" fmla="*/ 812178 w 1056253"/>
              <a:gd name="connsiteY2" fmla="*/ 72664 h 987512"/>
              <a:gd name="connsiteX3" fmla="*/ 813831 w 1056253"/>
              <a:gd name="connsiteY3" fmla="*/ 92928 h 987512"/>
              <a:gd name="connsiteX4" fmla="*/ 763009 w 1056253"/>
              <a:gd name="connsiteY4" fmla="*/ 157938 h 987512"/>
              <a:gd name="connsiteX5" fmla="*/ 801399 w 1056253"/>
              <a:gd name="connsiteY5" fmla="*/ 230939 h 987512"/>
              <a:gd name="connsiteX6" fmla="*/ 959535 w 1056253"/>
              <a:gd name="connsiteY6" fmla="*/ 265753 h 987512"/>
              <a:gd name="connsiteX7" fmla="*/ 1038603 w 1056253"/>
              <a:gd name="connsiteY7" fmla="*/ 207729 h 987512"/>
              <a:gd name="connsiteX8" fmla="*/ 1054427 w 1056253"/>
              <a:gd name="connsiteY8" fmla="*/ 170234 h 987512"/>
              <a:gd name="connsiteX9" fmla="*/ 1052149 w 1056253"/>
              <a:gd name="connsiteY9" fmla="*/ 908693 h 987512"/>
              <a:gd name="connsiteX10" fmla="*/ 777370 w 1056253"/>
              <a:gd name="connsiteY10" fmla="*/ 975553 h 987512"/>
              <a:gd name="connsiteX11" fmla="*/ 524793 w 1056253"/>
              <a:gd name="connsiteY11" fmla="*/ 832823 h 987512"/>
              <a:gd name="connsiteX12" fmla="*/ 332541 w 1056253"/>
              <a:gd name="connsiteY12" fmla="*/ 840323 h 987512"/>
              <a:gd name="connsiteX13" fmla="*/ 281238 w 1056253"/>
              <a:gd name="connsiteY13" fmla="*/ 911218 h 987512"/>
              <a:gd name="connsiteX14" fmla="*/ 218658 w 1056253"/>
              <a:gd name="connsiteY14" fmla="*/ 973028 h 987512"/>
              <a:gd name="connsiteX15" fmla="*/ 60575 w 1056253"/>
              <a:gd name="connsiteY15" fmla="*/ 943817 h 987512"/>
              <a:gd name="connsiteX16" fmla="*/ 0 w 1056253"/>
              <a:gd name="connsiteY16" fmla="*/ 917456 h 987512"/>
              <a:gd name="connsiteX17" fmla="*/ 5048 w 1056253"/>
              <a:gd name="connsiteY17" fmla="*/ 243716 h 987512"/>
              <a:gd name="connsiteX18" fmla="*/ 40539 w 1056253"/>
              <a:gd name="connsiteY18" fmla="*/ 270819 h 987512"/>
              <a:gd name="connsiteX19" fmla="*/ 150611 w 1056253"/>
              <a:gd name="connsiteY19" fmla="*/ 327996 h 987512"/>
              <a:gd name="connsiteX20" fmla="*/ 406061 w 1056253"/>
              <a:gd name="connsiteY20" fmla="*/ 319556 h 987512"/>
              <a:gd name="connsiteX21" fmla="*/ 419530 w 1056253"/>
              <a:gd name="connsiteY21" fmla="*/ 234951 h 987512"/>
              <a:gd name="connsiteX22" fmla="*/ 319398 w 1056253"/>
              <a:gd name="connsiteY22" fmla="*/ 156072 h 987512"/>
              <a:gd name="connsiteX23" fmla="*/ 333075 w 1056253"/>
              <a:gd name="connsiteY23" fmla="*/ 71639 h 987512"/>
              <a:gd name="connsiteX24" fmla="*/ 418288 w 1056253"/>
              <a:gd name="connsiteY24" fmla="*/ 22246 h 987512"/>
              <a:gd name="connsiteX25" fmla="*/ 534294 w 1056253"/>
              <a:gd name="connsiteY25" fmla="*/ 1046 h 987512"/>
              <a:gd name="connsiteX0" fmla="*/ 534294 w 1055223"/>
              <a:gd name="connsiteY0" fmla="*/ 1046 h 987512"/>
              <a:gd name="connsiteX1" fmla="*/ 707136 w 1055223"/>
              <a:gd name="connsiteY1" fmla="*/ 13806 h 987512"/>
              <a:gd name="connsiteX2" fmla="*/ 812178 w 1055223"/>
              <a:gd name="connsiteY2" fmla="*/ 72664 h 987512"/>
              <a:gd name="connsiteX3" fmla="*/ 813831 w 1055223"/>
              <a:gd name="connsiteY3" fmla="*/ 92928 h 987512"/>
              <a:gd name="connsiteX4" fmla="*/ 763009 w 1055223"/>
              <a:gd name="connsiteY4" fmla="*/ 157938 h 987512"/>
              <a:gd name="connsiteX5" fmla="*/ 801399 w 1055223"/>
              <a:gd name="connsiteY5" fmla="*/ 230939 h 987512"/>
              <a:gd name="connsiteX6" fmla="*/ 959535 w 1055223"/>
              <a:gd name="connsiteY6" fmla="*/ 265753 h 987512"/>
              <a:gd name="connsiteX7" fmla="*/ 1038603 w 1055223"/>
              <a:gd name="connsiteY7" fmla="*/ 207729 h 987512"/>
              <a:gd name="connsiteX8" fmla="*/ 1054427 w 1055223"/>
              <a:gd name="connsiteY8" fmla="*/ 170234 h 987512"/>
              <a:gd name="connsiteX9" fmla="*/ 1048470 w 1055223"/>
              <a:gd name="connsiteY9" fmla="*/ 908693 h 987512"/>
              <a:gd name="connsiteX10" fmla="*/ 777370 w 1055223"/>
              <a:gd name="connsiteY10" fmla="*/ 975553 h 987512"/>
              <a:gd name="connsiteX11" fmla="*/ 524793 w 1055223"/>
              <a:gd name="connsiteY11" fmla="*/ 832823 h 987512"/>
              <a:gd name="connsiteX12" fmla="*/ 332541 w 1055223"/>
              <a:gd name="connsiteY12" fmla="*/ 840323 h 987512"/>
              <a:gd name="connsiteX13" fmla="*/ 281238 w 1055223"/>
              <a:gd name="connsiteY13" fmla="*/ 911218 h 987512"/>
              <a:gd name="connsiteX14" fmla="*/ 218658 w 1055223"/>
              <a:gd name="connsiteY14" fmla="*/ 973028 h 987512"/>
              <a:gd name="connsiteX15" fmla="*/ 60575 w 1055223"/>
              <a:gd name="connsiteY15" fmla="*/ 943817 h 987512"/>
              <a:gd name="connsiteX16" fmla="*/ 0 w 1055223"/>
              <a:gd name="connsiteY16" fmla="*/ 917456 h 987512"/>
              <a:gd name="connsiteX17" fmla="*/ 5048 w 1055223"/>
              <a:gd name="connsiteY17" fmla="*/ 243716 h 987512"/>
              <a:gd name="connsiteX18" fmla="*/ 40539 w 1055223"/>
              <a:gd name="connsiteY18" fmla="*/ 270819 h 987512"/>
              <a:gd name="connsiteX19" fmla="*/ 150611 w 1055223"/>
              <a:gd name="connsiteY19" fmla="*/ 327996 h 987512"/>
              <a:gd name="connsiteX20" fmla="*/ 406061 w 1055223"/>
              <a:gd name="connsiteY20" fmla="*/ 319556 h 987512"/>
              <a:gd name="connsiteX21" fmla="*/ 419530 w 1055223"/>
              <a:gd name="connsiteY21" fmla="*/ 234951 h 987512"/>
              <a:gd name="connsiteX22" fmla="*/ 319398 w 1055223"/>
              <a:gd name="connsiteY22" fmla="*/ 156072 h 987512"/>
              <a:gd name="connsiteX23" fmla="*/ 333075 w 1055223"/>
              <a:gd name="connsiteY23" fmla="*/ 71639 h 987512"/>
              <a:gd name="connsiteX24" fmla="*/ 418288 w 1055223"/>
              <a:gd name="connsiteY24" fmla="*/ 22246 h 987512"/>
              <a:gd name="connsiteX25" fmla="*/ 534294 w 1055223"/>
              <a:gd name="connsiteY25" fmla="*/ 1046 h 987512"/>
              <a:gd name="connsiteX0" fmla="*/ 534294 w 1056872"/>
              <a:gd name="connsiteY0" fmla="*/ 1046 h 988230"/>
              <a:gd name="connsiteX1" fmla="*/ 707136 w 1056872"/>
              <a:gd name="connsiteY1" fmla="*/ 13806 h 988230"/>
              <a:gd name="connsiteX2" fmla="*/ 812178 w 1056872"/>
              <a:gd name="connsiteY2" fmla="*/ 72664 h 988230"/>
              <a:gd name="connsiteX3" fmla="*/ 813831 w 1056872"/>
              <a:gd name="connsiteY3" fmla="*/ 92928 h 988230"/>
              <a:gd name="connsiteX4" fmla="*/ 763009 w 1056872"/>
              <a:gd name="connsiteY4" fmla="*/ 157938 h 988230"/>
              <a:gd name="connsiteX5" fmla="*/ 801399 w 1056872"/>
              <a:gd name="connsiteY5" fmla="*/ 230939 h 988230"/>
              <a:gd name="connsiteX6" fmla="*/ 959535 w 1056872"/>
              <a:gd name="connsiteY6" fmla="*/ 265753 h 988230"/>
              <a:gd name="connsiteX7" fmla="*/ 1038603 w 1056872"/>
              <a:gd name="connsiteY7" fmla="*/ 207729 h 988230"/>
              <a:gd name="connsiteX8" fmla="*/ 1054427 w 1056872"/>
              <a:gd name="connsiteY8" fmla="*/ 170234 h 988230"/>
              <a:gd name="connsiteX9" fmla="*/ 1053374 w 1056872"/>
              <a:gd name="connsiteY9" fmla="*/ 910377 h 988230"/>
              <a:gd name="connsiteX10" fmla="*/ 777370 w 1056872"/>
              <a:gd name="connsiteY10" fmla="*/ 975553 h 988230"/>
              <a:gd name="connsiteX11" fmla="*/ 524793 w 1056872"/>
              <a:gd name="connsiteY11" fmla="*/ 832823 h 988230"/>
              <a:gd name="connsiteX12" fmla="*/ 332541 w 1056872"/>
              <a:gd name="connsiteY12" fmla="*/ 840323 h 988230"/>
              <a:gd name="connsiteX13" fmla="*/ 281238 w 1056872"/>
              <a:gd name="connsiteY13" fmla="*/ 911218 h 988230"/>
              <a:gd name="connsiteX14" fmla="*/ 218658 w 1056872"/>
              <a:gd name="connsiteY14" fmla="*/ 973028 h 988230"/>
              <a:gd name="connsiteX15" fmla="*/ 60575 w 1056872"/>
              <a:gd name="connsiteY15" fmla="*/ 943817 h 988230"/>
              <a:gd name="connsiteX16" fmla="*/ 0 w 1056872"/>
              <a:gd name="connsiteY16" fmla="*/ 917456 h 988230"/>
              <a:gd name="connsiteX17" fmla="*/ 5048 w 1056872"/>
              <a:gd name="connsiteY17" fmla="*/ 243716 h 988230"/>
              <a:gd name="connsiteX18" fmla="*/ 40539 w 1056872"/>
              <a:gd name="connsiteY18" fmla="*/ 270819 h 988230"/>
              <a:gd name="connsiteX19" fmla="*/ 150611 w 1056872"/>
              <a:gd name="connsiteY19" fmla="*/ 327996 h 988230"/>
              <a:gd name="connsiteX20" fmla="*/ 406061 w 1056872"/>
              <a:gd name="connsiteY20" fmla="*/ 319556 h 988230"/>
              <a:gd name="connsiteX21" fmla="*/ 419530 w 1056872"/>
              <a:gd name="connsiteY21" fmla="*/ 234951 h 988230"/>
              <a:gd name="connsiteX22" fmla="*/ 319398 w 1056872"/>
              <a:gd name="connsiteY22" fmla="*/ 156072 h 988230"/>
              <a:gd name="connsiteX23" fmla="*/ 333075 w 1056872"/>
              <a:gd name="connsiteY23" fmla="*/ 71639 h 988230"/>
              <a:gd name="connsiteX24" fmla="*/ 418288 w 1056872"/>
              <a:gd name="connsiteY24" fmla="*/ 22246 h 988230"/>
              <a:gd name="connsiteX25" fmla="*/ 534294 w 1056872"/>
              <a:gd name="connsiteY25" fmla="*/ 1046 h 988230"/>
              <a:gd name="connsiteX0" fmla="*/ 534294 w 1055586"/>
              <a:gd name="connsiteY0" fmla="*/ 1046 h 988230"/>
              <a:gd name="connsiteX1" fmla="*/ 707136 w 1055586"/>
              <a:gd name="connsiteY1" fmla="*/ 13806 h 988230"/>
              <a:gd name="connsiteX2" fmla="*/ 812178 w 1055586"/>
              <a:gd name="connsiteY2" fmla="*/ 72664 h 988230"/>
              <a:gd name="connsiteX3" fmla="*/ 813831 w 1055586"/>
              <a:gd name="connsiteY3" fmla="*/ 92928 h 988230"/>
              <a:gd name="connsiteX4" fmla="*/ 763009 w 1055586"/>
              <a:gd name="connsiteY4" fmla="*/ 157938 h 988230"/>
              <a:gd name="connsiteX5" fmla="*/ 801399 w 1055586"/>
              <a:gd name="connsiteY5" fmla="*/ 230939 h 988230"/>
              <a:gd name="connsiteX6" fmla="*/ 959535 w 1055586"/>
              <a:gd name="connsiteY6" fmla="*/ 265753 h 988230"/>
              <a:gd name="connsiteX7" fmla="*/ 1038603 w 1055586"/>
              <a:gd name="connsiteY7" fmla="*/ 207729 h 988230"/>
              <a:gd name="connsiteX8" fmla="*/ 1054427 w 1055586"/>
              <a:gd name="connsiteY8" fmla="*/ 170234 h 988230"/>
              <a:gd name="connsiteX9" fmla="*/ 1053374 w 1055586"/>
              <a:gd name="connsiteY9" fmla="*/ 910377 h 988230"/>
              <a:gd name="connsiteX10" fmla="*/ 777370 w 1055586"/>
              <a:gd name="connsiteY10" fmla="*/ 975553 h 988230"/>
              <a:gd name="connsiteX11" fmla="*/ 524793 w 1055586"/>
              <a:gd name="connsiteY11" fmla="*/ 832823 h 988230"/>
              <a:gd name="connsiteX12" fmla="*/ 332541 w 1055586"/>
              <a:gd name="connsiteY12" fmla="*/ 840323 h 988230"/>
              <a:gd name="connsiteX13" fmla="*/ 281238 w 1055586"/>
              <a:gd name="connsiteY13" fmla="*/ 911218 h 988230"/>
              <a:gd name="connsiteX14" fmla="*/ 218658 w 1055586"/>
              <a:gd name="connsiteY14" fmla="*/ 973028 h 988230"/>
              <a:gd name="connsiteX15" fmla="*/ 60575 w 1055586"/>
              <a:gd name="connsiteY15" fmla="*/ 943817 h 988230"/>
              <a:gd name="connsiteX16" fmla="*/ 0 w 1055586"/>
              <a:gd name="connsiteY16" fmla="*/ 917456 h 988230"/>
              <a:gd name="connsiteX17" fmla="*/ 5048 w 1055586"/>
              <a:gd name="connsiteY17" fmla="*/ 243716 h 988230"/>
              <a:gd name="connsiteX18" fmla="*/ 40539 w 1055586"/>
              <a:gd name="connsiteY18" fmla="*/ 270819 h 988230"/>
              <a:gd name="connsiteX19" fmla="*/ 150611 w 1055586"/>
              <a:gd name="connsiteY19" fmla="*/ 327996 h 988230"/>
              <a:gd name="connsiteX20" fmla="*/ 406061 w 1055586"/>
              <a:gd name="connsiteY20" fmla="*/ 319556 h 988230"/>
              <a:gd name="connsiteX21" fmla="*/ 419530 w 1055586"/>
              <a:gd name="connsiteY21" fmla="*/ 234951 h 988230"/>
              <a:gd name="connsiteX22" fmla="*/ 319398 w 1055586"/>
              <a:gd name="connsiteY22" fmla="*/ 156072 h 988230"/>
              <a:gd name="connsiteX23" fmla="*/ 333075 w 1055586"/>
              <a:gd name="connsiteY23" fmla="*/ 71639 h 988230"/>
              <a:gd name="connsiteX24" fmla="*/ 418288 w 1055586"/>
              <a:gd name="connsiteY24" fmla="*/ 22246 h 988230"/>
              <a:gd name="connsiteX25" fmla="*/ 534294 w 1055586"/>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5048 w 1054427"/>
              <a:gd name="connsiteY17" fmla="*/ 243716 h 988230"/>
              <a:gd name="connsiteX18" fmla="*/ 40539 w 1054427"/>
              <a:gd name="connsiteY18" fmla="*/ 270819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5048 w 1054427"/>
              <a:gd name="connsiteY17" fmla="*/ 243716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303 w 1054436"/>
              <a:gd name="connsiteY0" fmla="*/ 1046 h 988230"/>
              <a:gd name="connsiteX1" fmla="*/ 707145 w 1054436"/>
              <a:gd name="connsiteY1" fmla="*/ 13806 h 988230"/>
              <a:gd name="connsiteX2" fmla="*/ 812187 w 1054436"/>
              <a:gd name="connsiteY2" fmla="*/ 72664 h 988230"/>
              <a:gd name="connsiteX3" fmla="*/ 813840 w 1054436"/>
              <a:gd name="connsiteY3" fmla="*/ 92928 h 988230"/>
              <a:gd name="connsiteX4" fmla="*/ 763018 w 1054436"/>
              <a:gd name="connsiteY4" fmla="*/ 157938 h 988230"/>
              <a:gd name="connsiteX5" fmla="*/ 801408 w 1054436"/>
              <a:gd name="connsiteY5" fmla="*/ 230939 h 988230"/>
              <a:gd name="connsiteX6" fmla="*/ 959544 w 1054436"/>
              <a:gd name="connsiteY6" fmla="*/ 265753 h 988230"/>
              <a:gd name="connsiteX7" fmla="*/ 1038612 w 1054436"/>
              <a:gd name="connsiteY7" fmla="*/ 207729 h 988230"/>
              <a:gd name="connsiteX8" fmla="*/ 1054436 w 1054436"/>
              <a:gd name="connsiteY8" fmla="*/ 170234 h 988230"/>
              <a:gd name="connsiteX9" fmla="*/ 1053383 w 1054436"/>
              <a:gd name="connsiteY9" fmla="*/ 910377 h 988230"/>
              <a:gd name="connsiteX10" fmla="*/ 777379 w 1054436"/>
              <a:gd name="connsiteY10" fmla="*/ 975553 h 988230"/>
              <a:gd name="connsiteX11" fmla="*/ 524802 w 1054436"/>
              <a:gd name="connsiteY11" fmla="*/ 832823 h 988230"/>
              <a:gd name="connsiteX12" fmla="*/ 332550 w 1054436"/>
              <a:gd name="connsiteY12" fmla="*/ 840323 h 988230"/>
              <a:gd name="connsiteX13" fmla="*/ 281247 w 1054436"/>
              <a:gd name="connsiteY13" fmla="*/ 911218 h 988230"/>
              <a:gd name="connsiteX14" fmla="*/ 218667 w 1054436"/>
              <a:gd name="connsiteY14" fmla="*/ 973028 h 988230"/>
              <a:gd name="connsiteX15" fmla="*/ 60584 w 1054436"/>
              <a:gd name="connsiteY15" fmla="*/ 943817 h 988230"/>
              <a:gd name="connsiteX16" fmla="*/ 9 w 1054436"/>
              <a:gd name="connsiteY16" fmla="*/ 917456 h 988230"/>
              <a:gd name="connsiteX17" fmla="*/ 1378 w 1054436"/>
              <a:gd name="connsiteY17" fmla="*/ 242033 h 988230"/>
              <a:gd name="connsiteX18" fmla="*/ 61393 w 1054436"/>
              <a:gd name="connsiteY18" fmla="*/ 291018 h 988230"/>
              <a:gd name="connsiteX19" fmla="*/ 150620 w 1054436"/>
              <a:gd name="connsiteY19" fmla="*/ 327996 h 988230"/>
              <a:gd name="connsiteX20" fmla="*/ 406070 w 1054436"/>
              <a:gd name="connsiteY20" fmla="*/ 319556 h 988230"/>
              <a:gd name="connsiteX21" fmla="*/ 419539 w 1054436"/>
              <a:gd name="connsiteY21" fmla="*/ 234951 h 988230"/>
              <a:gd name="connsiteX22" fmla="*/ 319407 w 1054436"/>
              <a:gd name="connsiteY22" fmla="*/ 156072 h 988230"/>
              <a:gd name="connsiteX23" fmla="*/ 333084 w 1054436"/>
              <a:gd name="connsiteY23" fmla="*/ 71639 h 988230"/>
              <a:gd name="connsiteX24" fmla="*/ 418297 w 1054436"/>
              <a:gd name="connsiteY24" fmla="*/ 22246 h 988230"/>
              <a:gd name="connsiteX25" fmla="*/ 534303 w 1054436"/>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3822 w 1054427"/>
              <a:gd name="connsiteY17" fmla="*/ 245399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3822 w 1054427"/>
              <a:gd name="connsiteY17" fmla="*/ 245399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63009 w 1054427"/>
              <a:gd name="connsiteY4" fmla="*/ 157797 h 988089"/>
              <a:gd name="connsiteX5" fmla="*/ 801399 w 1054427"/>
              <a:gd name="connsiteY5" fmla="*/ 230798 h 988089"/>
              <a:gd name="connsiteX6" fmla="*/ 959535 w 1054427"/>
              <a:gd name="connsiteY6" fmla="*/ 265612 h 988089"/>
              <a:gd name="connsiteX7" fmla="*/ 1038603 w 1054427"/>
              <a:gd name="connsiteY7" fmla="*/ 207588 h 988089"/>
              <a:gd name="connsiteX8" fmla="*/ 1054427 w 1054427"/>
              <a:gd name="connsiteY8" fmla="*/ 170093 h 988089"/>
              <a:gd name="connsiteX9" fmla="*/ 1053374 w 1054427"/>
              <a:gd name="connsiteY9" fmla="*/ 910236 h 988089"/>
              <a:gd name="connsiteX10" fmla="*/ 777370 w 1054427"/>
              <a:gd name="connsiteY10" fmla="*/ 975412 h 988089"/>
              <a:gd name="connsiteX11" fmla="*/ 524793 w 1054427"/>
              <a:gd name="connsiteY11" fmla="*/ 832682 h 988089"/>
              <a:gd name="connsiteX12" fmla="*/ 332541 w 1054427"/>
              <a:gd name="connsiteY12" fmla="*/ 840182 h 988089"/>
              <a:gd name="connsiteX13" fmla="*/ 281238 w 1054427"/>
              <a:gd name="connsiteY13" fmla="*/ 911077 h 988089"/>
              <a:gd name="connsiteX14" fmla="*/ 218658 w 1054427"/>
              <a:gd name="connsiteY14" fmla="*/ 972887 h 988089"/>
              <a:gd name="connsiteX15" fmla="*/ 60575 w 1054427"/>
              <a:gd name="connsiteY15" fmla="*/ 943676 h 988089"/>
              <a:gd name="connsiteX16" fmla="*/ 0 w 1054427"/>
              <a:gd name="connsiteY16" fmla="*/ 917315 h 988089"/>
              <a:gd name="connsiteX17" fmla="*/ 3822 w 1054427"/>
              <a:gd name="connsiteY17" fmla="*/ 245258 h 988089"/>
              <a:gd name="connsiteX18" fmla="*/ 61384 w 1054427"/>
              <a:gd name="connsiteY18" fmla="*/ 290877 h 988089"/>
              <a:gd name="connsiteX19" fmla="*/ 150611 w 1054427"/>
              <a:gd name="connsiteY19" fmla="*/ 327855 h 988089"/>
              <a:gd name="connsiteX20" fmla="*/ 406061 w 1054427"/>
              <a:gd name="connsiteY20" fmla="*/ 319415 h 988089"/>
              <a:gd name="connsiteX21" fmla="*/ 419530 w 1054427"/>
              <a:gd name="connsiteY21" fmla="*/ 234810 h 988089"/>
              <a:gd name="connsiteX22" fmla="*/ 319398 w 1054427"/>
              <a:gd name="connsiteY22" fmla="*/ 155931 h 988089"/>
              <a:gd name="connsiteX23" fmla="*/ 333075 w 1054427"/>
              <a:gd name="connsiteY23" fmla="*/ 71498 h 988089"/>
              <a:gd name="connsiteX24" fmla="*/ 418288 w 1054427"/>
              <a:gd name="connsiteY24" fmla="*/ 22105 h 988089"/>
              <a:gd name="connsiteX25" fmla="*/ 534294 w 1054427"/>
              <a:gd name="connsiteY25"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74473 w 1054427"/>
              <a:gd name="connsiteY4" fmla="*/ 130174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96544 w 1054427"/>
              <a:gd name="connsiteY4" fmla="*/ 104926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79322 h 988089"/>
              <a:gd name="connsiteX4" fmla="*/ 796544 w 1054427"/>
              <a:gd name="connsiteY4" fmla="*/ 104926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813 h 987997"/>
              <a:gd name="connsiteX1" fmla="*/ 707136 w 1054427"/>
              <a:gd name="connsiteY1" fmla="*/ 13573 h 987997"/>
              <a:gd name="connsiteX2" fmla="*/ 792560 w 1054427"/>
              <a:gd name="connsiteY2" fmla="*/ 57283 h 987997"/>
              <a:gd name="connsiteX3" fmla="*/ 813831 w 1054427"/>
              <a:gd name="connsiteY3" fmla="*/ 79230 h 987997"/>
              <a:gd name="connsiteX4" fmla="*/ 796544 w 1054427"/>
              <a:gd name="connsiteY4" fmla="*/ 104834 h 987997"/>
              <a:gd name="connsiteX5" fmla="*/ 763009 w 1054427"/>
              <a:gd name="connsiteY5" fmla="*/ 157705 h 987997"/>
              <a:gd name="connsiteX6" fmla="*/ 801399 w 1054427"/>
              <a:gd name="connsiteY6" fmla="*/ 230706 h 987997"/>
              <a:gd name="connsiteX7" fmla="*/ 959535 w 1054427"/>
              <a:gd name="connsiteY7" fmla="*/ 265520 h 987997"/>
              <a:gd name="connsiteX8" fmla="*/ 1038603 w 1054427"/>
              <a:gd name="connsiteY8" fmla="*/ 207496 h 987997"/>
              <a:gd name="connsiteX9" fmla="*/ 1054427 w 1054427"/>
              <a:gd name="connsiteY9" fmla="*/ 170001 h 987997"/>
              <a:gd name="connsiteX10" fmla="*/ 1053374 w 1054427"/>
              <a:gd name="connsiteY10" fmla="*/ 910144 h 987997"/>
              <a:gd name="connsiteX11" fmla="*/ 777370 w 1054427"/>
              <a:gd name="connsiteY11" fmla="*/ 975320 h 987997"/>
              <a:gd name="connsiteX12" fmla="*/ 524793 w 1054427"/>
              <a:gd name="connsiteY12" fmla="*/ 832590 h 987997"/>
              <a:gd name="connsiteX13" fmla="*/ 332541 w 1054427"/>
              <a:gd name="connsiteY13" fmla="*/ 840090 h 987997"/>
              <a:gd name="connsiteX14" fmla="*/ 281238 w 1054427"/>
              <a:gd name="connsiteY14" fmla="*/ 910985 h 987997"/>
              <a:gd name="connsiteX15" fmla="*/ 218658 w 1054427"/>
              <a:gd name="connsiteY15" fmla="*/ 972795 h 987997"/>
              <a:gd name="connsiteX16" fmla="*/ 60575 w 1054427"/>
              <a:gd name="connsiteY16" fmla="*/ 943584 h 987997"/>
              <a:gd name="connsiteX17" fmla="*/ 0 w 1054427"/>
              <a:gd name="connsiteY17" fmla="*/ 917223 h 987997"/>
              <a:gd name="connsiteX18" fmla="*/ 3822 w 1054427"/>
              <a:gd name="connsiteY18" fmla="*/ 245166 h 987997"/>
              <a:gd name="connsiteX19" fmla="*/ 61384 w 1054427"/>
              <a:gd name="connsiteY19" fmla="*/ 290785 h 987997"/>
              <a:gd name="connsiteX20" fmla="*/ 150611 w 1054427"/>
              <a:gd name="connsiteY20" fmla="*/ 327763 h 987997"/>
              <a:gd name="connsiteX21" fmla="*/ 406061 w 1054427"/>
              <a:gd name="connsiteY21" fmla="*/ 319323 h 987997"/>
              <a:gd name="connsiteX22" fmla="*/ 419530 w 1054427"/>
              <a:gd name="connsiteY22" fmla="*/ 234718 h 987997"/>
              <a:gd name="connsiteX23" fmla="*/ 319398 w 1054427"/>
              <a:gd name="connsiteY23" fmla="*/ 155839 h 987997"/>
              <a:gd name="connsiteX24" fmla="*/ 333075 w 1054427"/>
              <a:gd name="connsiteY24" fmla="*/ 71406 h 987997"/>
              <a:gd name="connsiteX25" fmla="*/ 418288 w 1054427"/>
              <a:gd name="connsiteY25" fmla="*/ 22013 h 987997"/>
              <a:gd name="connsiteX26" fmla="*/ 534294 w 1054427"/>
              <a:gd name="connsiteY26" fmla="*/ 813 h 987997"/>
              <a:gd name="connsiteX0" fmla="*/ 534294 w 1054427"/>
              <a:gd name="connsiteY0" fmla="*/ 813 h 987997"/>
              <a:gd name="connsiteX1" fmla="*/ 707136 w 1054427"/>
              <a:gd name="connsiteY1" fmla="*/ 13573 h 987997"/>
              <a:gd name="connsiteX2" fmla="*/ 792560 w 1054427"/>
              <a:gd name="connsiteY2" fmla="*/ 57283 h 987997"/>
              <a:gd name="connsiteX3" fmla="*/ 813831 w 1054427"/>
              <a:gd name="connsiteY3" fmla="*/ 79230 h 987997"/>
              <a:gd name="connsiteX4" fmla="*/ 796544 w 1054427"/>
              <a:gd name="connsiteY4" fmla="*/ 104834 h 987997"/>
              <a:gd name="connsiteX5" fmla="*/ 763009 w 1054427"/>
              <a:gd name="connsiteY5" fmla="*/ 157705 h 987997"/>
              <a:gd name="connsiteX6" fmla="*/ 801399 w 1054427"/>
              <a:gd name="connsiteY6" fmla="*/ 230706 h 987997"/>
              <a:gd name="connsiteX7" fmla="*/ 959535 w 1054427"/>
              <a:gd name="connsiteY7" fmla="*/ 265520 h 987997"/>
              <a:gd name="connsiteX8" fmla="*/ 1038603 w 1054427"/>
              <a:gd name="connsiteY8" fmla="*/ 207496 h 987997"/>
              <a:gd name="connsiteX9" fmla="*/ 1054427 w 1054427"/>
              <a:gd name="connsiteY9" fmla="*/ 170001 h 987997"/>
              <a:gd name="connsiteX10" fmla="*/ 1053374 w 1054427"/>
              <a:gd name="connsiteY10" fmla="*/ 910144 h 987997"/>
              <a:gd name="connsiteX11" fmla="*/ 777370 w 1054427"/>
              <a:gd name="connsiteY11" fmla="*/ 975320 h 987997"/>
              <a:gd name="connsiteX12" fmla="*/ 524793 w 1054427"/>
              <a:gd name="connsiteY12" fmla="*/ 832590 h 987997"/>
              <a:gd name="connsiteX13" fmla="*/ 332541 w 1054427"/>
              <a:gd name="connsiteY13" fmla="*/ 840090 h 987997"/>
              <a:gd name="connsiteX14" fmla="*/ 281238 w 1054427"/>
              <a:gd name="connsiteY14" fmla="*/ 910985 h 987997"/>
              <a:gd name="connsiteX15" fmla="*/ 218658 w 1054427"/>
              <a:gd name="connsiteY15" fmla="*/ 972795 h 987997"/>
              <a:gd name="connsiteX16" fmla="*/ 60575 w 1054427"/>
              <a:gd name="connsiteY16" fmla="*/ 943584 h 987997"/>
              <a:gd name="connsiteX17" fmla="*/ 0 w 1054427"/>
              <a:gd name="connsiteY17" fmla="*/ 917223 h 987997"/>
              <a:gd name="connsiteX18" fmla="*/ 3822 w 1054427"/>
              <a:gd name="connsiteY18" fmla="*/ 245166 h 987997"/>
              <a:gd name="connsiteX19" fmla="*/ 61384 w 1054427"/>
              <a:gd name="connsiteY19" fmla="*/ 290785 h 987997"/>
              <a:gd name="connsiteX20" fmla="*/ 150611 w 1054427"/>
              <a:gd name="connsiteY20" fmla="*/ 327763 h 987997"/>
              <a:gd name="connsiteX21" fmla="*/ 406061 w 1054427"/>
              <a:gd name="connsiteY21" fmla="*/ 319323 h 987997"/>
              <a:gd name="connsiteX22" fmla="*/ 419530 w 1054427"/>
              <a:gd name="connsiteY22" fmla="*/ 234718 h 987997"/>
              <a:gd name="connsiteX23" fmla="*/ 319398 w 1054427"/>
              <a:gd name="connsiteY23" fmla="*/ 155839 h 987997"/>
              <a:gd name="connsiteX24" fmla="*/ 333075 w 1054427"/>
              <a:gd name="connsiteY24" fmla="*/ 71406 h 987997"/>
              <a:gd name="connsiteX25" fmla="*/ 418288 w 1054427"/>
              <a:gd name="connsiteY25" fmla="*/ 22013 h 987997"/>
              <a:gd name="connsiteX26" fmla="*/ 534294 w 1054427"/>
              <a:gd name="connsiteY26" fmla="*/ 813 h 987997"/>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796544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787 h 987971"/>
              <a:gd name="connsiteX1" fmla="*/ 707136 w 1054427"/>
              <a:gd name="connsiteY1" fmla="*/ 13547 h 987971"/>
              <a:gd name="connsiteX2" fmla="*/ 791334 w 1054427"/>
              <a:gd name="connsiteY2" fmla="*/ 55153 h 987971"/>
              <a:gd name="connsiteX3" fmla="*/ 813831 w 1054427"/>
              <a:gd name="connsiteY3" fmla="*/ 79204 h 987971"/>
              <a:gd name="connsiteX4" fmla="*/ 802062 w 1054427"/>
              <a:gd name="connsiteY4" fmla="*/ 104808 h 987971"/>
              <a:gd name="connsiteX5" fmla="*/ 763009 w 1054427"/>
              <a:gd name="connsiteY5" fmla="*/ 157679 h 987971"/>
              <a:gd name="connsiteX6" fmla="*/ 801399 w 1054427"/>
              <a:gd name="connsiteY6" fmla="*/ 230680 h 987971"/>
              <a:gd name="connsiteX7" fmla="*/ 959535 w 1054427"/>
              <a:gd name="connsiteY7" fmla="*/ 265494 h 987971"/>
              <a:gd name="connsiteX8" fmla="*/ 1038603 w 1054427"/>
              <a:gd name="connsiteY8" fmla="*/ 207470 h 987971"/>
              <a:gd name="connsiteX9" fmla="*/ 1054427 w 1054427"/>
              <a:gd name="connsiteY9" fmla="*/ 169975 h 987971"/>
              <a:gd name="connsiteX10" fmla="*/ 1053374 w 1054427"/>
              <a:gd name="connsiteY10" fmla="*/ 910118 h 987971"/>
              <a:gd name="connsiteX11" fmla="*/ 777370 w 1054427"/>
              <a:gd name="connsiteY11" fmla="*/ 975294 h 987971"/>
              <a:gd name="connsiteX12" fmla="*/ 524793 w 1054427"/>
              <a:gd name="connsiteY12" fmla="*/ 832564 h 987971"/>
              <a:gd name="connsiteX13" fmla="*/ 332541 w 1054427"/>
              <a:gd name="connsiteY13" fmla="*/ 840064 h 987971"/>
              <a:gd name="connsiteX14" fmla="*/ 281238 w 1054427"/>
              <a:gd name="connsiteY14" fmla="*/ 910959 h 987971"/>
              <a:gd name="connsiteX15" fmla="*/ 218658 w 1054427"/>
              <a:gd name="connsiteY15" fmla="*/ 972769 h 987971"/>
              <a:gd name="connsiteX16" fmla="*/ 60575 w 1054427"/>
              <a:gd name="connsiteY16" fmla="*/ 943558 h 987971"/>
              <a:gd name="connsiteX17" fmla="*/ 0 w 1054427"/>
              <a:gd name="connsiteY17" fmla="*/ 917197 h 987971"/>
              <a:gd name="connsiteX18" fmla="*/ 3822 w 1054427"/>
              <a:gd name="connsiteY18" fmla="*/ 245140 h 987971"/>
              <a:gd name="connsiteX19" fmla="*/ 61384 w 1054427"/>
              <a:gd name="connsiteY19" fmla="*/ 290759 h 987971"/>
              <a:gd name="connsiteX20" fmla="*/ 150611 w 1054427"/>
              <a:gd name="connsiteY20" fmla="*/ 327737 h 987971"/>
              <a:gd name="connsiteX21" fmla="*/ 406061 w 1054427"/>
              <a:gd name="connsiteY21" fmla="*/ 319297 h 987971"/>
              <a:gd name="connsiteX22" fmla="*/ 419530 w 1054427"/>
              <a:gd name="connsiteY22" fmla="*/ 234692 h 987971"/>
              <a:gd name="connsiteX23" fmla="*/ 319398 w 1054427"/>
              <a:gd name="connsiteY23" fmla="*/ 155813 h 987971"/>
              <a:gd name="connsiteX24" fmla="*/ 333075 w 1054427"/>
              <a:gd name="connsiteY24" fmla="*/ 71380 h 987971"/>
              <a:gd name="connsiteX25" fmla="*/ 418288 w 1054427"/>
              <a:gd name="connsiteY25" fmla="*/ 21987 h 987971"/>
              <a:gd name="connsiteX26" fmla="*/ 534294 w 1054427"/>
              <a:gd name="connsiteY26" fmla="*/ 787 h 987971"/>
              <a:gd name="connsiteX0" fmla="*/ 534294 w 1054427"/>
              <a:gd name="connsiteY0" fmla="*/ 787 h 987971"/>
              <a:gd name="connsiteX1" fmla="*/ 707136 w 1054427"/>
              <a:gd name="connsiteY1" fmla="*/ 13547 h 987971"/>
              <a:gd name="connsiteX2" fmla="*/ 791334 w 1054427"/>
              <a:gd name="connsiteY2" fmla="*/ 55153 h 987971"/>
              <a:gd name="connsiteX3" fmla="*/ 813831 w 1054427"/>
              <a:gd name="connsiteY3" fmla="*/ 79204 h 987971"/>
              <a:gd name="connsiteX4" fmla="*/ 802062 w 1054427"/>
              <a:gd name="connsiteY4" fmla="*/ 104808 h 987971"/>
              <a:gd name="connsiteX5" fmla="*/ 763009 w 1054427"/>
              <a:gd name="connsiteY5" fmla="*/ 157679 h 987971"/>
              <a:gd name="connsiteX6" fmla="*/ 801399 w 1054427"/>
              <a:gd name="connsiteY6" fmla="*/ 230680 h 987971"/>
              <a:gd name="connsiteX7" fmla="*/ 959535 w 1054427"/>
              <a:gd name="connsiteY7" fmla="*/ 265494 h 987971"/>
              <a:gd name="connsiteX8" fmla="*/ 1038603 w 1054427"/>
              <a:gd name="connsiteY8" fmla="*/ 207470 h 987971"/>
              <a:gd name="connsiteX9" fmla="*/ 1054427 w 1054427"/>
              <a:gd name="connsiteY9" fmla="*/ 169975 h 987971"/>
              <a:gd name="connsiteX10" fmla="*/ 1053374 w 1054427"/>
              <a:gd name="connsiteY10" fmla="*/ 910118 h 987971"/>
              <a:gd name="connsiteX11" fmla="*/ 777370 w 1054427"/>
              <a:gd name="connsiteY11" fmla="*/ 975294 h 987971"/>
              <a:gd name="connsiteX12" fmla="*/ 524793 w 1054427"/>
              <a:gd name="connsiteY12" fmla="*/ 832564 h 987971"/>
              <a:gd name="connsiteX13" fmla="*/ 332541 w 1054427"/>
              <a:gd name="connsiteY13" fmla="*/ 840064 h 987971"/>
              <a:gd name="connsiteX14" fmla="*/ 281238 w 1054427"/>
              <a:gd name="connsiteY14" fmla="*/ 910959 h 987971"/>
              <a:gd name="connsiteX15" fmla="*/ 218658 w 1054427"/>
              <a:gd name="connsiteY15" fmla="*/ 972769 h 987971"/>
              <a:gd name="connsiteX16" fmla="*/ 60575 w 1054427"/>
              <a:gd name="connsiteY16" fmla="*/ 943558 h 987971"/>
              <a:gd name="connsiteX17" fmla="*/ 0 w 1054427"/>
              <a:gd name="connsiteY17" fmla="*/ 917197 h 987971"/>
              <a:gd name="connsiteX18" fmla="*/ 3822 w 1054427"/>
              <a:gd name="connsiteY18" fmla="*/ 245140 h 987971"/>
              <a:gd name="connsiteX19" fmla="*/ 61384 w 1054427"/>
              <a:gd name="connsiteY19" fmla="*/ 290759 h 987971"/>
              <a:gd name="connsiteX20" fmla="*/ 150611 w 1054427"/>
              <a:gd name="connsiteY20" fmla="*/ 327737 h 987971"/>
              <a:gd name="connsiteX21" fmla="*/ 406061 w 1054427"/>
              <a:gd name="connsiteY21" fmla="*/ 319297 h 987971"/>
              <a:gd name="connsiteX22" fmla="*/ 419530 w 1054427"/>
              <a:gd name="connsiteY22" fmla="*/ 234692 h 987971"/>
              <a:gd name="connsiteX23" fmla="*/ 319398 w 1054427"/>
              <a:gd name="connsiteY23" fmla="*/ 155813 h 987971"/>
              <a:gd name="connsiteX24" fmla="*/ 333075 w 1054427"/>
              <a:gd name="connsiteY24" fmla="*/ 71380 h 987971"/>
              <a:gd name="connsiteX25" fmla="*/ 418288 w 1054427"/>
              <a:gd name="connsiteY25" fmla="*/ 21987 h 987971"/>
              <a:gd name="connsiteX26" fmla="*/ 534294 w 1054427"/>
              <a:gd name="connsiteY26" fmla="*/ 787 h 987971"/>
              <a:gd name="connsiteX0" fmla="*/ 534294 w 1054427"/>
              <a:gd name="connsiteY0" fmla="*/ 731 h 987915"/>
              <a:gd name="connsiteX1" fmla="*/ 707136 w 1054427"/>
              <a:gd name="connsiteY1" fmla="*/ 13491 h 987915"/>
              <a:gd name="connsiteX2" fmla="*/ 787656 w 1054427"/>
              <a:gd name="connsiteY2" fmla="*/ 50047 h 987915"/>
              <a:gd name="connsiteX3" fmla="*/ 813831 w 1054427"/>
              <a:gd name="connsiteY3" fmla="*/ 79148 h 987915"/>
              <a:gd name="connsiteX4" fmla="*/ 802062 w 1054427"/>
              <a:gd name="connsiteY4" fmla="*/ 104752 h 987915"/>
              <a:gd name="connsiteX5" fmla="*/ 763009 w 1054427"/>
              <a:gd name="connsiteY5" fmla="*/ 157623 h 987915"/>
              <a:gd name="connsiteX6" fmla="*/ 801399 w 1054427"/>
              <a:gd name="connsiteY6" fmla="*/ 230624 h 987915"/>
              <a:gd name="connsiteX7" fmla="*/ 959535 w 1054427"/>
              <a:gd name="connsiteY7" fmla="*/ 265438 h 987915"/>
              <a:gd name="connsiteX8" fmla="*/ 1038603 w 1054427"/>
              <a:gd name="connsiteY8" fmla="*/ 207414 h 987915"/>
              <a:gd name="connsiteX9" fmla="*/ 1054427 w 1054427"/>
              <a:gd name="connsiteY9" fmla="*/ 169919 h 987915"/>
              <a:gd name="connsiteX10" fmla="*/ 1053374 w 1054427"/>
              <a:gd name="connsiteY10" fmla="*/ 910062 h 987915"/>
              <a:gd name="connsiteX11" fmla="*/ 777370 w 1054427"/>
              <a:gd name="connsiteY11" fmla="*/ 975238 h 987915"/>
              <a:gd name="connsiteX12" fmla="*/ 524793 w 1054427"/>
              <a:gd name="connsiteY12" fmla="*/ 832508 h 987915"/>
              <a:gd name="connsiteX13" fmla="*/ 332541 w 1054427"/>
              <a:gd name="connsiteY13" fmla="*/ 840008 h 987915"/>
              <a:gd name="connsiteX14" fmla="*/ 281238 w 1054427"/>
              <a:gd name="connsiteY14" fmla="*/ 910903 h 987915"/>
              <a:gd name="connsiteX15" fmla="*/ 218658 w 1054427"/>
              <a:gd name="connsiteY15" fmla="*/ 972713 h 987915"/>
              <a:gd name="connsiteX16" fmla="*/ 60575 w 1054427"/>
              <a:gd name="connsiteY16" fmla="*/ 943502 h 987915"/>
              <a:gd name="connsiteX17" fmla="*/ 0 w 1054427"/>
              <a:gd name="connsiteY17" fmla="*/ 917141 h 987915"/>
              <a:gd name="connsiteX18" fmla="*/ 3822 w 1054427"/>
              <a:gd name="connsiteY18" fmla="*/ 245084 h 987915"/>
              <a:gd name="connsiteX19" fmla="*/ 61384 w 1054427"/>
              <a:gd name="connsiteY19" fmla="*/ 290703 h 987915"/>
              <a:gd name="connsiteX20" fmla="*/ 150611 w 1054427"/>
              <a:gd name="connsiteY20" fmla="*/ 327681 h 987915"/>
              <a:gd name="connsiteX21" fmla="*/ 406061 w 1054427"/>
              <a:gd name="connsiteY21" fmla="*/ 319241 h 987915"/>
              <a:gd name="connsiteX22" fmla="*/ 419530 w 1054427"/>
              <a:gd name="connsiteY22" fmla="*/ 234636 h 987915"/>
              <a:gd name="connsiteX23" fmla="*/ 319398 w 1054427"/>
              <a:gd name="connsiteY23" fmla="*/ 155757 h 987915"/>
              <a:gd name="connsiteX24" fmla="*/ 333075 w 1054427"/>
              <a:gd name="connsiteY24" fmla="*/ 71324 h 987915"/>
              <a:gd name="connsiteX25" fmla="*/ 418288 w 1054427"/>
              <a:gd name="connsiteY25" fmla="*/ 21931 h 987915"/>
              <a:gd name="connsiteX26" fmla="*/ 534294 w 1054427"/>
              <a:gd name="connsiteY26" fmla="*/ 731 h 987915"/>
              <a:gd name="connsiteX0" fmla="*/ 534294 w 1054427"/>
              <a:gd name="connsiteY0" fmla="*/ 731 h 987915"/>
              <a:gd name="connsiteX1" fmla="*/ 707136 w 1054427"/>
              <a:gd name="connsiteY1" fmla="*/ 13491 h 987915"/>
              <a:gd name="connsiteX2" fmla="*/ 787656 w 1054427"/>
              <a:gd name="connsiteY2" fmla="*/ 50047 h 987915"/>
              <a:gd name="connsiteX3" fmla="*/ 813831 w 1054427"/>
              <a:gd name="connsiteY3" fmla="*/ 79148 h 987915"/>
              <a:gd name="connsiteX4" fmla="*/ 802062 w 1054427"/>
              <a:gd name="connsiteY4" fmla="*/ 104752 h 987915"/>
              <a:gd name="connsiteX5" fmla="*/ 763009 w 1054427"/>
              <a:gd name="connsiteY5" fmla="*/ 157623 h 987915"/>
              <a:gd name="connsiteX6" fmla="*/ 801399 w 1054427"/>
              <a:gd name="connsiteY6" fmla="*/ 230624 h 987915"/>
              <a:gd name="connsiteX7" fmla="*/ 959535 w 1054427"/>
              <a:gd name="connsiteY7" fmla="*/ 265438 h 987915"/>
              <a:gd name="connsiteX8" fmla="*/ 1038603 w 1054427"/>
              <a:gd name="connsiteY8" fmla="*/ 207414 h 987915"/>
              <a:gd name="connsiteX9" fmla="*/ 1054427 w 1054427"/>
              <a:gd name="connsiteY9" fmla="*/ 169919 h 987915"/>
              <a:gd name="connsiteX10" fmla="*/ 1053374 w 1054427"/>
              <a:gd name="connsiteY10" fmla="*/ 910062 h 987915"/>
              <a:gd name="connsiteX11" fmla="*/ 777370 w 1054427"/>
              <a:gd name="connsiteY11" fmla="*/ 975238 h 987915"/>
              <a:gd name="connsiteX12" fmla="*/ 524793 w 1054427"/>
              <a:gd name="connsiteY12" fmla="*/ 832508 h 987915"/>
              <a:gd name="connsiteX13" fmla="*/ 332541 w 1054427"/>
              <a:gd name="connsiteY13" fmla="*/ 840008 h 987915"/>
              <a:gd name="connsiteX14" fmla="*/ 281238 w 1054427"/>
              <a:gd name="connsiteY14" fmla="*/ 910903 h 987915"/>
              <a:gd name="connsiteX15" fmla="*/ 218658 w 1054427"/>
              <a:gd name="connsiteY15" fmla="*/ 972713 h 987915"/>
              <a:gd name="connsiteX16" fmla="*/ 60575 w 1054427"/>
              <a:gd name="connsiteY16" fmla="*/ 943502 h 987915"/>
              <a:gd name="connsiteX17" fmla="*/ 0 w 1054427"/>
              <a:gd name="connsiteY17" fmla="*/ 917141 h 987915"/>
              <a:gd name="connsiteX18" fmla="*/ 3822 w 1054427"/>
              <a:gd name="connsiteY18" fmla="*/ 245084 h 987915"/>
              <a:gd name="connsiteX19" fmla="*/ 61384 w 1054427"/>
              <a:gd name="connsiteY19" fmla="*/ 290703 h 987915"/>
              <a:gd name="connsiteX20" fmla="*/ 150611 w 1054427"/>
              <a:gd name="connsiteY20" fmla="*/ 327681 h 987915"/>
              <a:gd name="connsiteX21" fmla="*/ 406061 w 1054427"/>
              <a:gd name="connsiteY21" fmla="*/ 319241 h 987915"/>
              <a:gd name="connsiteX22" fmla="*/ 419530 w 1054427"/>
              <a:gd name="connsiteY22" fmla="*/ 234636 h 987915"/>
              <a:gd name="connsiteX23" fmla="*/ 319398 w 1054427"/>
              <a:gd name="connsiteY23" fmla="*/ 155757 h 987915"/>
              <a:gd name="connsiteX24" fmla="*/ 333075 w 1054427"/>
              <a:gd name="connsiteY24" fmla="*/ 71324 h 987915"/>
              <a:gd name="connsiteX25" fmla="*/ 418288 w 1054427"/>
              <a:gd name="connsiteY25" fmla="*/ 21931 h 987915"/>
              <a:gd name="connsiteX26" fmla="*/ 534294 w 1054427"/>
              <a:gd name="connsiteY26" fmla="*/ 731 h 987915"/>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2062 w 1054427"/>
              <a:gd name="connsiteY4" fmla="*/ 104764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2062 w 1054427"/>
              <a:gd name="connsiteY4" fmla="*/ 104764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0223 w 1054427"/>
              <a:gd name="connsiteY4" fmla="*/ 111076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0223 w 1054427"/>
              <a:gd name="connsiteY4" fmla="*/ 111076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4706 w 1054427"/>
              <a:gd name="connsiteY4" fmla="*/ 122438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681 h 987865"/>
              <a:gd name="connsiteX1" fmla="*/ 707136 w 1054427"/>
              <a:gd name="connsiteY1" fmla="*/ 13441 h 987865"/>
              <a:gd name="connsiteX2" fmla="*/ 791335 w 1054427"/>
              <a:gd name="connsiteY2" fmla="*/ 44947 h 987865"/>
              <a:gd name="connsiteX3" fmla="*/ 813831 w 1054427"/>
              <a:gd name="connsiteY3" fmla="*/ 79098 h 987865"/>
              <a:gd name="connsiteX4" fmla="*/ 796545 w 1054427"/>
              <a:gd name="connsiteY4" fmla="*/ 117327 h 987865"/>
              <a:gd name="connsiteX5" fmla="*/ 763009 w 1054427"/>
              <a:gd name="connsiteY5" fmla="*/ 157573 h 987865"/>
              <a:gd name="connsiteX6" fmla="*/ 801399 w 1054427"/>
              <a:gd name="connsiteY6" fmla="*/ 230574 h 987865"/>
              <a:gd name="connsiteX7" fmla="*/ 959535 w 1054427"/>
              <a:gd name="connsiteY7" fmla="*/ 265388 h 987865"/>
              <a:gd name="connsiteX8" fmla="*/ 1038603 w 1054427"/>
              <a:gd name="connsiteY8" fmla="*/ 207364 h 987865"/>
              <a:gd name="connsiteX9" fmla="*/ 1054427 w 1054427"/>
              <a:gd name="connsiteY9" fmla="*/ 169869 h 987865"/>
              <a:gd name="connsiteX10" fmla="*/ 1053374 w 1054427"/>
              <a:gd name="connsiteY10" fmla="*/ 910012 h 987865"/>
              <a:gd name="connsiteX11" fmla="*/ 777370 w 1054427"/>
              <a:gd name="connsiteY11" fmla="*/ 975188 h 987865"/>
              <a:gd name="connsiteX12" fmla="*/ 524793 w 1054427"/>
              <a:gd name="connsiteY12" fmla="*/ 832458 h 987865"/>
              <a:gd name="connsiteX13" fmla="*/ 332541 w 1054427"/>
              <a:gd name="connsiteY13" fmla="*/ 839958 h 987865"/>
              <a:gd name="connsiteX14" fmla="*/ 281238 w 1054427"/>
              <a:gd name="connsiteY14" fmla="*/ 910853 h 987865"/>
              <a:gd name="connsiteX15" fmla="*/ 218658 w 1054427"/>
              <a:gd name="connsiteY15" fmla="*/ 972663 h 987865"/>
              <a:gd name="connsiteX16" fmla="*/ 60575 w 1054427"/>
              <a:gd name="connsiteY16" fmla="*/ 943452 h 987865"/>
              <a:gd name="connsiteX17" fmla="*/ 0 w 1054427"/>
              <a:gd name="connsiteY17" fmla="*/ 917091 h 987865"/>
              <a:gd name="connsiteX18" fmla="*/ 3822 w 1054427"/>
              <a:gd name="connsiteY18" fmla="*/ 245034 h 987865"/>
              <a:gd name="connsiteX19" fmla="*/ 61384 w 1054427"/>
              <a:gd name="connsiteY19" fmla="*/ 290653 h 987865"/>
              <a:gd name="connsiteX20" fmla="*/ 150611 w 1054427"/>
              <a:gd name="connsiteY20" fmla="*/ 327631 h 987865"/>
              <a:gd name="connsiteX21" fmla="*/ 406061 w 1054427"/>
              <a:gd name="connsiteY21" fmla="*/ 319191 h 987865"/>
              <a:gd name="connsiteX22" fmla="*/ 419530 w 1054427"/>
              <a:gd name="connsiteY22" fmla="*/ 234586 h 987865"/>
              <a:gd name="connsiteX23" fmla="*/ 319398 w 1054427"/>
              <a:gd name="connsiteY23" fmla="*/ 155707 h 987865"/>
              <a:gd name="connsiteX24" fmla="*/ 333075 w 1054427"/>
              <a:gd name="connsiteY24" fmla="*/ 71274 h 987865"/>
              <a:gd name="connsiteX25" fmla="*/ 418288 w 1054427"/>
              <a:gd name="connsiteY25" fmla="*/ 21881 h 987865"/>
              <a:gd name="connsiteX26" fmla="*/ 534294 w 1054427"/>
              <a:gd name="connsiteY26" fmla="*/ 681 h 987865"/>
              <a:gd name="connsiteX0" fmla="*/ 534294 w 1054427"/>
              <a:gd name="connsiteY0" fmla="*/ 589 h 987773"/>
              <a:gd name="connsiteX1" fmla="*/ 707136 w 1054427"/>
              <a:gd name="connsiteY1" fmla="*/ 13349 h 987773"/>
              <a:gd name="connsiteX2" fmla="*/ 792255 w 1054427"/>
              <a:gd name="connsiteY2" fmla="*/ 33492 h 987773"/>
              <a:gd name="connsiteX3" fmla="*/ 813831 w 1054427"/>
              <a:gd name="connsiteY3" fmla="*/ 79006 h 987773"/>
              <a:gd name="connsiteX4" fmla="*/ 796545 w 1054427"/>
              <a:gd name="connsiteY4" fmla="*/ 117235 h 987773"/>
              <a:gd name="connsiteX5" fmla="*/ 763009 w 1054427"/>
              <a:gd name="connsiteY5" fmla="*/ 157481 h 987773"/>
              <a:gd name="connsiteX6" fmla="*/ 801399 w 1054427"/>
              <a:gd name="connsiteY6" fmla="*/ 230482 h 987773"/>
              <a:gd name="connsiteX7" fmla="*/ 959535 w 1054427"/>
              <a:gd name="connsiteY7" fmla="*/ 265296 h 987773"/>
              <a:gd name="connsiteX8" fmla="*/ 1038603 w 1054427"/>
              <a:gd name="connsiteY8" fmla="*/ 207272 h 987773"/>
              <a:gd name="connsiteX9" fmla="*/ 1054427 w 1054427"/>
              <a:gd name="connsiteY9" fmla="*/ 169777 h 987773"/>
              <a:gd name="connsiteX10" fmla="*/ 1053374 w 1054427"/>
              <a:gd name="connsiteY10" fmla="*/ 909920 h 987773"/>
              <a:gd name="connsiteX11" fmla="*/ 777370 w 1054427"/>
              <a:gd name="connsiteY11" fmla="*/ 975096 h 987773"/>
              <a:gd name="connsiteX12" fmla="*/ 524793 w 1054427"/>
              <a:gd name="connsiteY12" fmla="*/ 832366 h 987773"/>
              <a:gd name="connsiteX13" fmla="*/ 332541 w 1054427"/>
              <a:gd name="connsiteY13" fmla="*/ 839866 h 987773"/>
              <a:gd name="connsiteX14" fmla="*/ 281238 w 1054427"/>
              <a:gd name="connsiteY14" fmla="*/ 910761 h 987773"/>
              <a:gd name="connsiteX15" fmla="*/ 218658 w 1054427"/>
              <a:gd name="connsiteY15" fmla="*/ 972571 h 987773"/>
              <a:gd name="connsiteX16" fmla="*/ 60575 w 1054427"/>
              <a:gd name="connsiteY16" fmla="*/ 943360 h 987773"/>
              <a:gd name="connsiteX17" fmla="*/ 0 w 1054427"/>
              <a:gd name="connsiteY17" fmla="*/ 916999 h 987773"/>
              <a:gd name="connsiteX18" fmla="*/ 3822 w 1054427"/>
              <a:gd name="connsiteY18" fmla="*/ 244942 h 987773"/>
              <a:gd name="connsiteX19" fmla="*/ 61384 w 1054427"/>
              <a:gd name="connsiteY19" fmla="*/ 290561 h 987773"/>
              <a:gd name="connsiteX20" fmla="*/ 150611 w 1054427"/>
              <a:gd name="connsiteY20" fmla="*/ 327539 h 987773"/>
              <a:gd name="connsiteX21" fmla="*/ 406061 w 1054427"/>
              <a:gd name="connsiteY21" fmla="*/ 319099 h 987773"/>
              <a:gd name="connsiteX22" fmla="*/ 419530 w 1054427"/>
              <a:gd name="connsiteY22" fmla="*/ 234494 h 987773"/>
              <a:gd name="connsiteX23" fmla="*/ 319398 w 1054427"/>
              <a:gd name="connsiteY23" fmla="*/ 155615 h 987773"/>
              <a:gd name="connsiteX24" fmla="*/ 333075 w 1054427"/>
              <a:gd name="connsiteY24" fmla="*/ 71182 h 987773"/>
              <a:gd name="connsiteX25" fmla="*/ 418288 w 1054427"/>
              <a:gd name="connsiteY25" fmla="*/ 21789 h 987773"/>
              <a:gd name="connsiteX26" fmla="*/ 534294 w 1054427"/>
              <a:gd name="connsiteY26" fmla="*/ 589 h 987773"/>
              <a:gd name="connsiteX0" fmla="*/ 534294 w 1054427"/>
              <a:gd name="connsiteY0" fmla="*/ 0 h 987184"/>
              <a:gd name="connsiteX1" fmla="*/ 707136 w 1054427"/>
              <a:gd name="connsiteY1" fmla="*/ 12760 h 987184"/>
              <a:gd name="connsiteX2" fmla="*/ 786737 w 1054427"/>
              <a:gd name="connsiteY2" fmla="*/ 202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8576 w 1054427"/>
              <a:gd name="connsiteY2" fmla="*/ 2532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8576 w 1054427"/>
              <a:gd name="connsiteY2" fmla="*/ 2532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3684 h 990868"/>
              <a:gd name="connsiteX1" fmla="*/ 687824 w 1054427"/>
              <a:gd name="connsiteY1" fmla="*/ 1295 h 990868"/>
              <a:gd name="connsiteX2" fmla="*/ 786737 w 1054427"/>
              <a:gd name="connsiteY2" fmla="*/ 34063 h 990868"/>
              <a:gd name="connsiteX3" fmla="*/ 813831 w 1054427"/>
              <a:gd name="connsiteY3" fmla="*/ 82101 h 990868"/>
              <a:gd name="connsiteX4" fmla="*/ 796545 w 1054427"/>
              <a:gd name="connsiteY4" fmla="*/ 120330 h 990868"/>
              <a:gd name="connsiteX5" fmla="*/ 763009 w 1054427"/>
              <a:gd name="connsiteY5" fmla="*/ 160576 h 990868"/>
              <a:gd name="connsiteX6" fmla="*/ 801399 w 1054427"/>
              <a:gd name="connsiteY6" fmla="*/ 233577 h 990868"/>
              <a:gd name="connsiteX7" fmla="*/ 959535 w 1054427"/>
              <a:gd name="connsiteY7" fmla="*/ 268391 h 990868"/>
              <a:gd name="connsiteX8" fmla="*/ 1038603 w 1054427"/>
              <a:gd name="connsiteY8" fmla="*/ 210367 h 990868"/>
              <a:gd name="connsiteX9" fmla="*/ 1054427 w 1054427"/>
              <a:gd name="connsiteY9" fmla="*/ 172872 h 990868"/>
              <a:gd name="connsiteX10" fmla="*/ 1053374 w 1054427"/>
              <a:gd name="connsiteY10" fmla="*/ 913015 h 990868"/>
              <a:gd name="connsiteX11" fmla="*/ 777370 w 1054427"/>
              <a:gd name="connsiteY11" fmla="*/ 978191 h 990868"/>
              <a:gd name="connsiteX12" fmla="*/ 524793 w 1054427"/>
              <a:gd name="connsiteY12" fmla="*/ 835461 h 990868"/>
              <a:gd name="connsiteX13" fmla="*/ 332541 w 1054427"/>
              <a:gd name="connsiteY13" fmla="*/ 842961 h 990868"/>
              <a:gd name="connsiteX14" fmla="*/ 281238 w 1054427"/>
              <a:gd name="connsiteY14" fmla="*/ 913856 h 990868"/>
              <a:gd name="connsiteX15" fmla="*/ 218658 w 1054427"/>
              <a:gd name="connsiteY15" fmla="*/ 975666 h 990868"/>
              <a:gd name="connsiteX16" fmla="*/ 60575 w 1054427"/>
              <a:gd name="connsiteY16" fmla="*/ 946455 h 990868"/>
              <a:gd name="connsiteX17" fmla="*/ 0 w 1054427"/>
              <a:gd name="connsiteY17" fmla="*/ 920094 h 990868"/>
              <a:gd name="connsiteX18" fmla="*/ 3822 w 1054427"/>
              <a:gd name="connsiteY18" fmla="*/ 248037 h 990868"/>
              <a:gd name="connsiteX19" fmla="*/ 61384 w 1054427"/>
              <a:gd name="connsiteY19" fmla="*/ 293656 h 990868"/>
              <a:gd name="connsiteX20" fmla="*/ 150611 w 1054427"/>
              <a:gd name="connsiteY20" fmla="*/ 330634 h 990868"/>
              <a:gd name="connsiteX21" fmla="*/ 406061 w 1054427"/>
              <a:gd name="connsiteY21" fmla="*/ 322194 h 990868"/>
              <a:gd name="connsiteX22" fmla="*/ 419530 w 1054427"/>
              <a:gd name="connsiteY22" fmla="*/ 237589 h 990868"/>
              <a:gd name="connsiteX23" fmla="*/ 319398 w 1054427"/>
              <a:gd name="connsiteY23" fmla="*/ 158710 h 990868"/>
              <a:gd name="connsiteX24" fmla="*/ 333075 w 1054427"/>
              <a:gd name="connsiteY24" fmla="*/ 74277 h 990868"/>
              <a:gd name="connsiteX25" fmla="*/ 418288 w 1054427"/>
              <a:gd name="connsiteY25" fmla="*/ 24884 h 990868"/>
              <a:gd name="connsiteX26" fmla="*/ 534294 w 1054427"/>
              <a:gd name="connsiteY26" fmla="*/ 3684 h 990868"/>
              <a:gd name="connsiteX0" fmla="*/ 538893 w 1054427"/>
              <a:gd name="connsiteY0" fmla="*/ 0 h 993495"/>
              <a:gd name="connsiteX1" fmla="*/ 687824 w 1054427"/>
              <a:gd name="connsiteY1" fmla="*/ 3922 h 993495"/>
              <a:gd name="connsiteX2" fmla="*/ 786737 w 1054427"/>
              <a:gd name="connsiteY2" fmla="*/ 36690 h 993495"/>
              <a:gd name="connsiteX3" fmla="*/ 813831 w 1054427"/>
              <a:gd name="connsiteY3" fmla="*/ 84728 h 993495"/>
              <a:gd name="connsiteX4" fmla="*/ 796545 w 1054427"/>
              <a:gd name="connsiteY4" fmla="*/ 122957 h 993495"/>
              <a:gd name="connsiteX5" fmla="*/ 763009 w 1054427"/>
              <a:gd name="connsiteY5" fmla="*/ 163203 h 993495"/>
              <a:gd name="connsiteX6" fmla="*/ 801399 w 1054427"/>
              <a:gd name="connsiteY6" fmla="*/ 236204 h 993495"/>
              <a:gd name="connsiteX7" fmla="*/ 959535 w 1054427"/>
              <a:gd name="connsiteY7" fmla="*/ 271018 h 993495"/>
              <a:gd name="connsiteX8" fmla="*/ 1038603 w 1054427"/>
              <a:gd name="connsiteY8" fmla="*/ 212994 h 993495"/>
              <a:gd name="connsiteX9" fmla="*/ 1054427 w 1054427"/>
              <a:gd name="connsiteY9" fmla="*/ 175499 h 993495"/>
              <a:gd name="connsiteX10" fmla="*/ 1053374 w 1054427"/>
              <a:gd name="connsiteY10" fmla="*/ 915642 h 993495"/>
              <a:gd name="connsiteX11" fmla="*/ 777370 w 1054427"/>
              <a:gd name="connsiteY11" fmla="*/ 980818 h 993495"/>
              <a:gd name="connsiteX12" fmla="*/ 524793 w 1054427"/>
              <a:gd name="connsiteY12" fmla="*/ 838088 h 993495"/>
              <a:gd name="connsiteX13" fmla="*/ 332541 w 1054427"/>
              <a:gd name="connsiteY13" fmla="*/ 845588 h 993495"/>
              <a:gd name="connsiteX14" fmla="*/ 281238 w 1054427"/>
              <a:gd name="connsiteY14" fmla="*/ 916483 h 993495"/>
              <a:gd name="connsiteX15" fmla="*/ 218658 w 1054427"/>
              <a:gd name="connsiteY15" fmla="*/ 978293 h 993495"/>
              <a:gd name="connsiteX16" fmla="*/ 60575 w 1054427"/>
              <a:gd name="connsiteY16" fmla="*/ 949082 h 993495"/>
              <a:gd name="connsiteX17" fmla="*/ 0 w 1054427"/>
              <a:gd name="connsiteY17" fmla="*/ 922721 h 993495"/>
              <a:gd name="connsiteX18" fmla="*/ 3822 w 1054427"/>
              <a:gd name="connsiteY18" fmla="*/ 250664 h 993495"/>
              <a:gd name="connsiteX19" fmla="*/ 61384 w 1054427"/>
              <a:gd name="connsiteY19" fmla="*/ 296283 h 993495"/>
              <a:gd name="connsiteX20" fmla="*/ 150611 w 1054427"/>
              <a:gd name="connsiteY20" fmla="*/ 333261 h 993495"/>
              <a:gd name="connsiteX21" fmla="*/ 406061 w 1054427"/>
              <a:gd name="connsiteY21" fmla="*/ 324821 h 993495"/>
              <a:gd name="connsiteX22" fmla="*/ 419530 w 1054427"/>
              <a:gd name="connsiteY22" fmla="*/ 240216 h 993495"/>
              <a:gd name="connsiteX23" fmla="*/ 319398 w 1054427"/>
              <a:gd name="connsiteY23" fmla="*/ 161337 h 993495"/>
              <a:gd name="connsiteX24" fmla="*/ 333075 w 1054427"/>
              <a:gd name="connsiteY24" fmla="*/ 76904 h 993495"/>
              <a:gd name="connsiteX25" fmla="*/ 418288 w 1054427"/>
              <a:gd name="connsiteY25" fmla="*/ 27511 h 993495"/>
              <a:gd name="connsiteX26" fmla="*/ 538893 w 1054427"/>
              <a:gd name="connsiteY26" fmla="*/ 0 h 993495"/>
              <a:gd name="connsiteX0" fmla="*/ 538893 w 1054427"/>
              <a:gd name="connsiteY0" fmla="*/ 591 h 994086"/>
              <a:gd name="connsiteX1" fmla="*/ 687824 w 1054427"/>
              <a:gd name="connsiteY1" fmla="*/ 4513 h 994086"/>
              <a:gd name="connsiteX2" fmla="*/ 786737 w 1054427"/>
              <a:gd name="connsiteY2" fmla="*/ 37281 h 994086"/>
              <a:gd name="connsiteX3" fmla="*/ 813831 w 1054427"/>
              <a:gd name="connsiteY3" fmla="*/ 85319 h 994086"/>
              <a:gd name="connsiteX4" fmla="*/ 796545 w 1054427"/>
              <a:gd name="connsiteY4" fmla="*/ 123548 h 994086"/>
              <a:gd name="connsiteX5" fmla="*/ 763009 w 1054427"/>
              <a:gd name="connsiteY5" fmla="*/ 163794 h 994086"/>
              <a:gd name="connsiteX6" fmla="*/ 801399 w 1054427"/>
              <a:gd name="connsiteY6" fmla="*/ 236795 h 994086"/>
              <a:gd name="connsiteX7" fmla="*/ 959535 w 1054427"/>
              <a:gd name="connsiteY7" fmla="*/ 271609 h 994086"/>
              <a:gd name="connsiteX8" fmla="*/ 1038603 w 1054427"/>
              <a:gd name="connsiteY8" fmla="*/ 213585 h 994086"/>
              <a:gd name="connsiteX9" fmla="*/ 1054427 w 1054427"/>
              <a:gd name="connsiteY9" fmla="*/ 176090 h 994086"/>
              <a:gd name="connsiteX10" fmla="*/ 1053374 w 1054427"/>
              <a:gd name="connsiteY10" fmla="*/ 916233 h 994086"/>
              <a:gd name="connsiteX11" fmla="*/ 777370 w 1054427"/>
              <a:gd name="connsiteY11" fmla="*/ 981409 h 994086"/>
              <a:gd name="connsiteX12" fmla="*/ 524793 w 1054427"/>
              <a:gd name="connsiteY12" fmla="*/ 838679 h 994086"/>
              <a:gd name="connsiteX13" fmla="*/ 332541 w 1054427"/>
              <a:gd name="connsiteY13" fmla="*/ 846179 h 994086"/>
              <a:gd name="connsiteX14" fmla="*/ 281238 w 1054427"/>
              <a:gd name="connsiteY14" fmla="*/ 917074 h 994086"/>
              <a:gd name="connsiteX15" fmla="*/ 218658 w 1054427"/>
              <a:gd name="connsiteY15" fmla="*/ 978884 h 994086"/>
              <a:gd name="connsiteX16" fmla="*/ 60575 w 1054427"/>
              <a:gd name="connsiteY16" fmla="*/ 949673 h 994086"/>
              <a:gd name="connsiteX17" fmla="*/ 0 w 1054427"/>
              <a:gd name="connsiteY17" fmla="*/ 923312 h 994086"/>
              <a:gd name="connsiteX18" fmla="*/ 3822 w 1054427"/>
              <a:gd name="connsiteY18" fmla="*/ 251255 h 994086"/>
              <a:gd name="connsiteX19" fmla="*/ 61384 w 1054427"/>
              <a:gd name="connsiteY19" fmla="*/ 296874 h 994086"/>
              <a:gd name="connsiteX20" fmla="*/ 150611 w 1054427"/>
              <a:gd name="connsiteY20" fmla="*/ 333852 h 994086"/>
              <a:gd name="connsiteX21" fmla="*/ 406061 w 1054427"/>
              <a:gd name="connsiteY21" fmla="*/ 325412 h 994086"/>
              <a:gd name="connsiteX22" fmla="*/ 419530 w 1054427"/>
              <a:gd name="connsiteY22" fmla="*/ 240807 h 994086"/>
              <a:gd name="connsiteX23" fmla="*/ 319398 w 1054427"/>
              <a:gd name="connsiteY23" fmla="*/ 161928 h 994086"/>
              <a:gd name="connsiteX24" fmla="*/ 333075 w 1054427"/>
              <a:gd name="connsiteY24" fmla="*/ 77495 h 994086"/>
              <a:gd name="connsiteX25" fmla="*/ 418288 w 1054427"/>
              <a:gd name="connsiteY25" fmla="*/ 28102 h 994086"/>
              <a:gd name="connsiteX26" fmla="*/ 538893 w 1054427"/>
              <a:gd name="connsiteY26" fmla="*/ 591 h 994086"/>
              <a:gd name="connsiteX0" fmla="*/ 538893 w 1054427"/>
              <a:gd name="connsiteY0" fmla="*/ 1276 h 994771"/>
              <a:gd name="connsiteX1" fmla="*/ 687824 w 1054427"/>
              <a:gd name="connsiteY1" fmla="*/ 5198 h 994771"/>
              <a:gd name="connsiteX2" fmla="*/ 786737 w 1054427"/>
              <a:gd name="connsiteY2" fmla="*/ 37966 h 994771"/>
              <a:gd name="connsiteX3" fmla="*/ 813831 w 1054427"/>
              <a:gd name="connsiteY3" fmla="*/ 86004 h 994771"/>
              <a:gd name="connsiteX4" fmla="*/ 796545 w 1054427"/>
              <a:gd name="connsiteY4" fmla="*/ 124233 h 994771"/>
              <a:gd name="connsiteX5" fmla="*/ 763009 w 1054427"/>
              <a:gd name="connsiteY5" fmla="*/ 164479 h 994771"/>
              <a:gd name="connsiteX6" fmla="*/ 801399 w 1054427"/>
              <a:gd name="connsiteY6" fmla="*/ 237480 h 994771"/>
              <a:gd name="connsiteX7" fmla="*/ 959535 w 1054427"/>
              <a:gd name="connsiteY7" fmla="*/ 272294 h 994771"/>
              <a:gd name="connsiteX8" fmla="*/ 1038603 w 1054427"/>
              <a:gd name="connsiteY8" fmla="*/ 214270 h 994771"/>
              <a:gd name="connsiteX9" fmla="*/ 1054427 w 1054427"/>
              <a:gd name="connsiteY9" fmla="*/ 176775 h 994771"/>
              <a:gd name="connsiteX10" fmla="*/ 1053374 w 1054427"/>
              <a:gd name="connsiteY10" fmla="*/ 916918 h 994771"/>
              <a:gd name="connsiteX11" fmla="*/ 777370 w 1054427"/>
              <a:gd name="connsiteY11" fmla="*/ 982094 h 994771"/>
              <a:gd name="connsiteX12" fmla="*/ 524793 w 1054427"/>
              <a:gd name="connsiteY12" fmla="*/ 839364 h 994771"/>
              <a:gd name="connsiteX13" fmla="*/ 332541 w 1054427"/>
              <a:gd name="connsiteY13" fmla="*/ 846864 h 994771"/>
              <a:gd name="connsiteX14" fmla="*/ 281238 w 1054427"/>
              <a:gd name="connsiteY14" fmla="*/ 917759 h 994771"/>
              <a:gd name="connsiteX15" fmla="*/ 218658 w 1054427"/>
              <a:gd name="connsiteY15" fmla="*/ 979569 h 994771"/>
              <a:gd name="connsiteX16" fmla="*/ 60575 w 1054427"/>
              <a:gd name="connsiteY16" fmla="*/ 950358 h 994771"/>
              <a:gd name="connsiteX17" fmla="*/ 0 w 1054427"/>
              <a:gd name="connsiteY17" fmla="*/ 923997 h 994771"/>
              <a:gd name="connsiteX18" fmla="*/ 3822 w 1054427"/>
              <a:gd name="connsiteY18" fmla="*/ 251940 h 994771"/>
              <a:gd name="connsiteX19" fmla="*/ 61384 w 1054427"/>
              <a:gd name="connsiteY19" fmla="*/ 297559 h 994771"/>
              <a:gd name="connsiteX20" fmla="*/ 150611 w 1054427"/>
              <a:gd name="connsiteY20" fmla="*/ 334537 h 994771"/>
              <a:gd name="connsiteX21" fmla="*/ 406061 w 1054427"/>
              <a:gd name="connsiteY21" fmla="*/ 326097 h 994771"/>
              <a:gd name="connsiteX22" fmla="*/ 419530 w 1054427"/>
              <a:gd name="connsiteY22" fmla="*/ 241492 h 994771"/>
              <a:gd name="connsiteX23" fmla="*/ 319398 w 1054427"/>
              <a:gd name="connsiteY23" fmla="*/ 162613 h 994771"/>
              <a:gd name="connsiteX24" fmla="*/ 333075 w 1054427"/>
              <a:gd name="connsiteY24" fmla="*/ 78180 h 994771"/>
              <a:gd name="connsiteX25" fmla="*/ 418288 w 1054427"/>
              <a:gd name="connsiteY25" fmla="*/ 28787 h 994771"/>
              <a:gd name="connsiteX26" fmla="*/ 538893 w 1054427"/>
              <a:gd name="connsiteY26" fmla="*/ 1276 h 994771"/>
              <a:gd name="connsiteX0" fmla="*/ 538893 w 1054427"/>
              <a:gd name="connsiteY0" fmla="*/ 1276 h 994771"/>
              <a:gd name="connsiteX1" fmla="*/ 687824 w 1054427"/>
              <a:gd name="connsiteY1" fmla="*/ 5198 h 994771"/>
              <a:gd name="connsiteX2" fmla="*/ 786737 w 1054427"/>
              <a:gd name="connsiteY2" fmla="*/ 37966 h 994771"/>
              <a:gd name="connsiteX3" fmla="*/ 813831 w 1054427"/>
              <a:gd name="connsiteY3" fmla="*/ 86004 h 994771"/>
              <a:gd name="connsiteX4" fmla="*/ 796545 w 1054427"/>
              <a:gd name="connsiteY4" fmla="*/ 124233 h 994771"/>
              <a:gd name="connsiteX5" fmla="*/ 763009 w 1054427"/>
              <a:gd name="connsiteY5" fmla="*/ 164479 h 994771"/>
              <a:gd name="connsiteX6" fmla="*/ 801399 w 1054427"/>
              <a:gd name="connsiteY6" fmla="*/ 237480 h 994771"/>
              <a:gd name="connsiteX7" fmla="*/ 959535 w 1054427"/>
              <a:gd name="connsiteY7" fmla="*/ 272294 h 994771"/>
              <a:gd name="connsiteX8" fmla="*/ 1038603 w 1054427"/>
              <a:gd name="connsiteY8" fmla="*/ 214270 h 994771"/>
              <a:gd name="connsiteX9" fmla="*/ 1054427 w 1054427"/>
              <a:gd name="connsiteY9" fmla="*/ 176775 h 994771"/>
              <a:gd name="connsiteX10" fmla="*/ 1053374 w 1054427"/>
              <a:gd name="connsiteY10" fmla="*/ 916918 h 994771"/>
              <a:gd name="connsiteX11" fmla="*/ 777370 w 1054427"/>
              <a:gd name="connsiteY11" fmla="*/ 982094 h 994771"/>
              <a:gd name="connsiteX12" fmla="*/ 524793 w 1054427"/>
              <a:gd name="connsiteY12" fmla="*/ 839364 h 994771"/>
              <a:gd name="connsiteX13" fmla="*/ 332541 w 1054427"/>
              <a:gd name="connsiteY13" fmla="*/ 846864 h 994771"/>
              <a:gd name="connsiteX14" fmla="*/ 281238 w 1054427"/>
              <a:gd name="connsiteY14" fmla="*/ 917759 h 994771"/>
              <a:gd name="connsiteX15" fmla="*/ 218658 w 1054427"/>
              <a:gd name="connsiteY15" fmla="*/ 979569 h 994771"/>
              <a:gd name="connsiteX16" fmla="*/ 60575 w 1054427"/>
              <a:gd name="connsiteY16" fmla="*/ 950358 h 994771"/>
              <a:gd name="connsiteX17" fmla="*/ 0 w 1054427"/>
              <a:gd name="connsiteY17" fmla="*/ 923997 h 994771"/>
              <a:gd name="connsiteX18" fmla="*/ 3822 w 1054427"/>
              <a:gd name="connsiteY18" fmla="*/ 251940 h 994771"/>
              <a:gd name="connsiteX19" fmla="*/ 61384 w 1054427"/>
              <a:gd name="connsiteY19" fmla="*/ 297559 h 994771"/>
              <a:gd name="connsiteX20" fmla="*/ 150611 w 1054427"/>
              <a:gd name="connsiteY20" fmla="*/ 334537 h 994771"/>
              <a:gd name="connsiteX21" fmla="*/ 406061 w 1054427"/>
              <a:gd name="connsiteY21" fmla="*/ 326097 h 994771"/>
              <a:gd name="connsiteX22" fmla="*/ 419530 w 1054427"/>
              <a:gd name="connsiteY22" fmla="*/ 241492 h 994771"/>
              <a:gd name="connsiteX23" fmla="*/ 319398 w 1054427"/>
              <a:gd name="connsiteY23" fmla="*/ 162613 h 994771"/>
              <a:gd name="connsiteX24" fmla="*/ 333075 w 1054427"/>
              <a:gd name="connsiteY24" fmla="*/ 78180 h 994771"/>
              <a:gd name="connsiteX25" fmla="*/ 418288 w 1054427"/>
              <a:gd name="connsiteY25" fmla="*/ 28787 h 994771"/>
              <a:gd name="connsiteX26" fmla="*/ 538893 w 1054427"/>
              <a:gd name="connsiteY26" fmla="*/ 1276 h 994771"/>
              <a:gd name="connsiteX0" fmla="*/ 538893 w 1054427"/>
              <a:gd name="connsiteY0" fmla="*/ 1276 h 994771"/>
              <a:gd name="connsiteX1" fmla="*/ 687824 w 1054427"/>
              <a:gd name="connsiteY1" fmla="*/ 5198 h 994771"/>
              <a:gd name="connsiteX2" fmla="*/ 727573 w 1054427"/>
              <a:gd name="connsiteY2" fmla="*/ 13560 h 994771"/>
              <a:gd name="connsiteX3" fmla="*/ 786737 w 1054427"/>
              <a:gd name="connsiteY3" fmla="*/ 37966 h 994771"/>
              <a:gd name="connsiteX4" fmla="*/ 813831 w 1054427"/>
              <a:gd name="connsiteY4" fmla="*/ 86004 h 994771"/>
              <a:gd name="connsiteX5" fmla="*/ 796545 w 1054427"/>
              <a:gd name="connsiteY5" fmla="*/ 124233 h 994771"/>
              <a:gd name="connsiteX6" fmla="*/ 763009 w 1054427"/>
              <a:gd name="connsiteY6" fmla="*/ 164479 h 994771"/>
              <a:gd name="connsiteX7" fmla="*/ 801399 w 1054427"/>
              <a:gd name="connsiteY7" fmla="*/ 237480 h 994771"/>
              <a:gd name="connsiteX8" fmla="*/ 959535 w 1054427"/>
              <a:gd name="connsiteY8" fmla="*/ 272294 h 994771"/>
              <a:gd name="connsiteX9" fmla="*/ 1038603 w 1054427"/>
              <a:gd name="connsiteY9" fmla="*/ 214270 h 994771"/>
              <a:gd name="connsiteX10" fmla="*/ 1054427 w 1054427"/>
              <a:gd name="connsiteY10" fmla="*/ 176775 h 994771"/>
              <a:gd name="connsiteX11" fmla="*/ 1053374 w 1054427"/>
              <a:gd name="connsiteY11" fmla="*/ 916918 h 994771"/>
              <a:gd name="connsiteX12" fmla="*/ 777370 w 1054427"/>
              <a:gd name="connsiteY12" fmla="*/ 982094 h 994771"/>
              <a:gd name="connsiteX13" fmla="*/ 524793 w 1054427"/>
              <a:gd name="connsiteY13" fmla="*/ 839364 h 994771"/>
              <a:gd name="connsiteX14" fmla="*/ 332541 w 1054427"/>
              <a:gd name="connsiteY14" fmla="*/ 846864 h 994771"/>
              <a:gd name="connsiteX15" fmla="*/ 281238 w 1054427"/>
              <a:gd name="connsiteY15" fmla="*/ 917759 h 994771"/>
              <a:gd name="connsiteX16" fmla="*/ 218658 w 1054427"/>
              <a:gd name="connsiteY16" fmla="*/ 979569 h 994771"/>
              <a:gd name="connsiteX17" fmla="*/ 60575 w 1054427"/>
              <a:gd name="connsiteY17" fmla="*/ 950358 h 994771"/>
              <a:gd name="connsiteX18" fmla="*/ 0 w 1054427"/>
              <a:gd name="connsiteY18" fmla="*/ 923997 h 994771"/>
              <a:gd name="connsiteX19" fmla="*/ 3822 w 1054427"/>
              <a:gd name="connsiteY19" fmla="*/ 251940 h 994771"/>
              <a:gd name="connsiteX20" fmla="*/ 61384 w 1054427"/>
              <a:gd name="connsiteY20" fmla="*/ 297559 h 994771"/>
              <a:gd name="connsiteX21" fmla="*/ 150611 w 1054427"/>
              <a:gd name="connsiteY21" fmla="*/ 334537 h 994771"/>
              <a:gd name="connsiteX22" fmla="*/ 406061 w 1054427"/>
              <a:gd name="connsiteY22" fmla="*/ 326097 h 994771"/>
              <a:gd name="connsiteX23" fmla="*/ 419530 w 1054427"/>
              <a:gd name="connsiteY23" fmla="*/ 241492 h 994771"/>
              <a:gd name="connsiteX24" fmla="*/ 319398 w 1054427"/>
              <a:gd name="connsiteY24" fmla="*/ 162613 h 994771"/>
              <a:gd name="connsiteX25" fmla="*/ 333075 w 1054427"/>
              <a:gd name="connsiteY25" fmla="*/ 78180 h 994771"/>
              <a:gd name="connsiteX26" fmla="*/ 418288 w 1054427"/>
              <a:gd name="connsiteY26" fmla="*/ 28787 h 994771"/>
              <a:gd name="connsiteX27" fmla="*/ 538893 w 1054427"/>
              <a:gd name="connsiteY27" fmla="*/ 1276 h 994771"/>
              <a:gd name="connsiteX0" fmla="*/ 538893 w 1054427"/>
              <a:gd name="connsiteY0" fmla="*/ 561 h 994056"/>
              <a:gd name="connsiteX1" fmla="*/ 687824 w 1054427"/>
              <a:gd name="connsiteY1" fmla="*/ 4483 h 994056"/>
              <a:gd name="connsiteX2" fmla="*/ 741367 w 1054427"/>
              <a:gd name="connsiteY2" fmla="*/ 11583 h 994056"/>
              <a:gd name="connsiteX3" fmla="*/ 786737 w 1054427"/>
              <a:gd name="connsiteY3" fmla="*/ 37251 h 994056"/>
              <a:gd name="connsiteX4" fmla="*/ 813831 w 1054427"/>
              <a:gd name="connsiteY4" fmla="*/ 85289 h 994056"/>
              <a:gd name="connsiteX5" fmla="*/ 796545 w 1054427"/>
              <a:gd name="connsiteY5" fmla="*/ 123518 h 994056"/>
              <a:gd name="connsiteX6" fmla="*/ 763009 w 1054427"/>
              <a:gd name="connsiteY6" fmla="*/ 163764 h 994056"/>
              <a:gd name="connsiteX7" fmla="*/ 801399 w 1054427"/>
              <a:gd name="connsiteY7" fmla="*/ 236765 h 994056"/>
              <a:gd name="connsiteX8" fmla="*/ 959535 w 1054427"/>
              <a:gd name="connsiteY8" fmla="*/ 271579 h 994056"/>
              <a:gd name="connsiteX9" fmla="*/ 1038603 w 1054427"/>
              <a:gd name="connsiteY9" fmla="*/ 213555 h 994056"/>
              <a:gd name="connsiteX10" fmla="*/ 1054427 w 1054427"/>
              <a:gd name="connsiteY10" fmla="*/ 176060 h 994056"/>
              <a:gd name="connsiteX11" fmla="*/ 1053374 w 1054427"/>
              <a:gd name="connsiteY11" fmla="*/ 916203 h 994056"/>
              <a:gd name="connsiteX12" fmla="*/ 777370 w 1054427"/>
              <a:gd name="connsiteY12" fmla="*/ 981379 h 994056"/>
              <a:gd name="connsiteX13" fmla="*/ 524793 w 1054427"/>
              <a:gd name="connsiteY13" fmla="*/ 838649 h 994056"/>
              <a:gd name="connsiteX14" fmla="*/ 332541 w 1054427"/>
              <a:gd name="connsiteY14" fmla="*/ 846149 h 994056"/>
              <a:gd name="connsiteX15" fmla="*/ 281238 w 1054427"/>
              <a:gd name="connsiteY15" fmla="*/ 917044 h 994056"/>
              <a:gd name="connsiteX16" fmla="*/ 218658 w 1054427"/>
              <a:gd name="connsiteY16" fmla="*/ 978854 h 994056"/>
              <a:gd name="connsiteX17" fmla="*/ 60575 w 1054427"/>
              <a:gd name="connsiteY17" fmla="*/ 949643 h 994056"/>
              <a:gd name="connsiteX18" fmla="*/ 0 w 1054427"/>
              <a:gd name="connsiteY18" fmla="*/ 923282 h 994056"/>
              <a:gd name="connsiteX19" fmla="*/ 3822 w 1054427"/>
              <a:gd name="connsiteY19" fmla="*/ 251225 h 994056"/>
              <a:gd name="connsiteX20" fmla="*/ 61384 w 1054427"/>
              <a:gd name="connsiteY20" fmla="*/ 296844 h 994056"/>
              <a:gd name="connsiteX21" fmla="*/ 150611 w 1054427"/>
              <a:gd name="connsiteY21" fmla="*/ 333822 h 994056"/>
              <a:gd name="connsiteX22" fmla="*/ 406061 w 1054427"/>
              <a:gd name="connsiteY22" fmla="*/ 325382 h 994056"/>
              <a:gd name="connsiteX23" fmla="*/ 419530 w 1054427"/>
              <a:gd name="connsiteY23" fmla="*/ 240777 h 994056"/>
              <a:gd name="connsiteX24" fmla="*/ 319398 w 1054427"/>
              <a:gd name="connsiteY24" fmla="*/ 161898 h 994056"/>
              <a:gd name="connsiteX25" fmla="*/ 333075 w 1054427"/>
              <a:gd name="connsiteY25" fmla="*/ 77465 h 994056"/>
              <a:gd name="connsiteX26" fmla="*/ 418288 w 1054427"/>
              <a:gd name="connsiteY26" fmla="*/ 28072 h 994056"/>
              <a:gd name="connsiteX27" fmla="*/ 538893 w 1054427"/>
              <a:gd name="connsiteY27" fmla="*/ 561 h 994056"/>
              <a:gd name="connsiteX0" fmla="*/ 538893 w 1054427"/>
              <a:gd name="connsiteY0" fmla="*/ 10321 h 1003816"/>
              <a:gd name="connsiteX1" fmla="*/ 639085 w 1054427"/>
              <a:gd name="connsiteY1" fmla="*/ 356 h 1003816"/>
              <a:gd name="connsiteX2" fmla="*/ 741367 w 1054427"/>
              <a:gd name="connsiteY2" fmla="*/ 21343 h 1003816"/>
              <a:gd name="connsiteX3" fmla="*/ 786737 w 1054427"/>
              <a:gd name="connsiteY3" fmla="*/ 47011 h 1003816"/>
              <a:gd name="connsiteX4" fmla="*/ 813831 w 1054427"/>
              <a:gd name="connsiteY4" fmla="*/ 95049 h 1003816"/>
              <a:gd name="connsiteX5" fmla="*/ 796545 w 1054427"/>
              <a:gd name="connsiteY5" fmla="*/ 133278 h 1003816"/>
              <a:gd name="connsiteX6" fmla="*/ 763009 w 1054427"/>
              <a:gd name="connsiteY6" fmla="*/ 173524 h 1003816"/>
              <a:gd name="connsiteX7" fmla="*/ 801399 w 1054427"/>
              <a:gd name="connsiteY7" fmla="*/ 246525 h 1003816"/>
              <a:gd name="connsiteX8" fmla="*/ 959535 w 1054427"/>
              <a:gd name="connsiteY8" fmla="*/ 281339 h 1003816"/>
              <a:gd name="connsiteX9" fmla="*/ 1038603 w 1054427"/>
              <a:gd name="connsiteY9" fmla="*/ 223315 h 1003816"/>
              <a:gd name="connsiteX10" fmla="*/ 1054427 w 1054427"/>
              <a:gd name="connsiteY10" fmla="*/ 185820 h 1003816"/>
              <a:gd name="connsiteX11" fmla="*/ 1053374 w 1054427"/>
              <a:gd name="connsiteY11" fmla="*/ 925963 h 1003816"/>
              <a:gd name="connsiteX12" fmla="*/ 777370 w 1054427"/>
              <a:gd name="connsiteY12" fmla="*/ 991139 h 1003816"/>
              <a:gd name="connsiteX13" fmla="*/ 524793 w 1054427"/>
              <a:gd name="connsiteY13" fmla="*/ 848409 h 1003816"/>
              <a:gd name="connsiteX14" fmla="*/ 332541 w 1054427"/>
              <a:gd name="connsiteY14" fmla="*/ 855909 h 1003816"/>
              <a:gd name="connsiteX15" fmla="*/ 281238 w 1054427"/>
              <a:gd name="connsiteY15" fmla="*/ 926804 h 1003816"/>
              <a:gd name="connsiteX16" fmla="*/ 218658 w 1054427"/>
              <a:gd name="connsiteY16" fmla="*/ 988614 h 1003816"/>
              <a:gd name="connsiteX17" fmla="*/ 60575 w 1054427"/>
              <a:gd name="connsiteY17" fmla="*/ 959403 h 1003816"/>
              <a:gd name="connsiteX18" fmla="*/ 0 w 1054427"/>
              <a:gd name="connsiteY18" fmla="*/ 933042 h 1003816"/>
              <a:gd name="connsiteX19" fmla="*/ 3822 w 1054427"/>
              <a:gd name="connsiteY19" fmla="*/ 260985 h 1003816"/>
              <a:gd name="connsiteX20" fmla="*/ 61384 w 1054427"/>
              <a:gd name="connsiteY20" fmla="*/ 306604 h 1003816"/>
              <a:gd name="connsiteX21" fmla="*/ 150611 w 1054427"/>
              <a:gd name="connsiteY21" fmla="*/ 343582 h 1003816"/>
              <a:gd name="connsiteX22" fmla="*/ 406061 w 1054427"/>
              <a:gd name="connsiteY22" fmla="*/ 335142 h 1003816"/>
              <a:gd name="connsiteX23" fmla="*/ 419530 w 1054427"/>
              <a:gd name="connsiteY23" fmla="*/ 250537 h 1003816"/>
              <a:gd name="connsiteX24" fmla="*/ 319398 w 1054427"/>
              <a:gd name="connsiteY24" fmla="*/ 171658 h 1003816"/>
              <a:gd name="connsiteX25" fmla="*/ 333075 w 1054427"/>
              <a:gd name="connsiteY25" fmla="*/ 87225 h 1003816"/>
              <a:gd name="connsiteX26" fmla="*/ 418288 w 1054427"/>
              <a:gd name="connsiteY26" fmla="*/ 37832 h 1003816"/>
              <a:gd name="connsiteX27" fmla="*/ 538893 w 1054427"/>
              <a:gd name="connsiteY27" fmla="*/ 10321 h 1003816"/>
              <a:gd name="connsiteX0" fmla="*/ 538893 w 1054427"/>
              <a:gd name="connsiteY0" fmla="*/ 7936 h 1001431"/>
              <a:gd name="connsiteX1" fmla="*/ 643683 w 1054427"/>
              <a:gd name="connsiteY1" fmla="*/ 496 h 1001431"/>
              <a:gd name="connsiteX2" fmla="*/ 741367 w 1054427"/>
              <a:gd name="connsiteY2" fmla="*/ 18958 h 1001431"/>
              <a:gd name="connsiteX3" fmla="*/ 786737 w 1054427"/>
              <a:gd name="connsiteY3" fmla="*/ 44626 h 1001431"/>
              <a:gd name="connsiteX4" fmla="*/ 813831 w 1054427"/>
              <a:gd name="connsiteY4" fmla="*/ 92664 h 1001431"/>
              <a:gd name="connsiteX5" fmla="*/ 796545 w 1054427"/>
              <a:gd name="connsiteY5" fmla="*/ 130893 h 1001431"/>
              <a:gd name="connsiteX6" fmla="*/ 763009 w 1054427"/>
              <a:gd name="connsiteY6" fmla="*/ 171139 h 1001431"/>
              <a:gd name="connsiteX7" fmla="*/ 801399 w 1054427"/>
              <a:gd name="connsiteY7" fmla="*/ 244140 h 1001431"/>
              <a:gd name="connsiteX8" fmla="*/ 959535 w 1054427"/>
              <a:gd name="connsiteY8" fmla="*/ 278954 h 1001431"/>
              <a:gd name="connsiteX9" fmla="*/ 1038603 w 1054427"/>
              <a:gd name="connsiteY9" fmla="*/ 220930 h 1001431"/>
              <a:gd name="connsiteX10" fmla="*/ 1054427 w 1054427"/>
              <a:gd name="connsiteY10" fmla="*/ 183435 h 1001431"/>
              <a:gd name="connsiteX11" fmla="*/ 1053374 w 1054427"/>
              <a:gd name="connsiteY11" fmla="*/ 923578 h 1001431"/>
              <a:gd name="connsiteX12" fmla="*/ 777370 w 1054427"/>
              <a:gd name="connsiteY12" fmla="*/ 988754 h 1001431"/>
              <a:gd name="connsiteX13" fmla="*/ 524793 w 1054427"/>
              <a:gd name="connsiteY13" fmla="*/ 846024 h 1001431"/>
              <a:gd name="connsiteX14" fmla="*/ 332541 w 1054427"/>
              <a:gd name="connsiteY14" fmla="*/ 853524 h 1001431"/>
              <a:gd name="connsiteX15" fmla="*/ 281238 w 1054427"/>
              <a:gd name="connsiteY15" fmla="*/ 924419 h 1001431"/>
              <a:gd name="connsiteX16" fmla="*/ 218658 w 1054427"/>
              <a:gd name="connsiteY16" fmla="*/ 986229 h 1001431"/>
              <a:gd name="connsiteX17" fmla="*/ 60575 w 1054427"/>
              <a:gd name="connsiteY17" fmla="*/ 957018 h 1001431"/>
              <a:gd name="connsiteX18" fmla="*/ 0 w 1054427"/>
              <a:gd name="connsiteY18" fmla="*/ 930657 h 1001431"/>
              <a:gd name="connsiteX19" fmla="*/ 3822 w 1054427"/>
              <a:gd name="connsiteY19" fmla="*/ 258600 h 1001431"/>
              <a:gd name="connsiteX20" fmla="*/ 61384 w 1054427"/>
              <a:gd name="connsiteY20" fmla="*/ 304219 h 1001431"/>
              <a:gd name="connsiteX21" fmla="*/ 150611 w 1054427"/>
              <a:gd name="connsiteY21" fmla="*/ 341197 h 1001431"/>
              <a:gd name="connsiteX22" fmla="*/ 406061 w 1054427"/>
              <a:gd name="connsiteY22" fmla="*/ 332757 h 1001431"/>
              <a:gd name="connsiteX23" fmla="*/ 419530 w 1054427"/>
              <a:gd name="connsiteY23" fmla="*/ 248152 h 1001431"/>
              <a:gd name="connsiteX24" fmla="*/ 319398 w 1054427"/>
              <a:gd name="connsiteY24" fmla="*/ 169273 h 1001431"/>
              <a:gd name="connsiteX25" fmla="*/ 333075 w 1054427"/>
              <a:gd name="connsiteY25" fmla="*/ 84840 h 1001431"/>
              <a:gd name="connsiteX26" fmla="*/ 418288 w 1054427"/>
              <a:gd name="connsiteY26" fmla="*/ 35447 h 1001431"/>
              <a:gd name="connsiteX27" fmla="*/ 538893 w 1054427"/>
              <a:gd name="connsiteY27" fmla="*/ 7936 h 1001431"/>
              <a:gd name="connsiteX0" fmla="*/ 520501 w 1054427"/>
              <a:gd name="connsiteY0" fmla="*/ 7936 h 1001431"/>
              <a:gd name="connsiteX1" fmla="*/ 643683 w 1054427"/>
              <a:gd name="connsiteY1" fmla="*/ 496 h 1001431"/>
              <a:gd name="connsiteX2" fmla="*/ 741367 w 1054427"/>
              <a:gd name="connsiteY2" fmla="*/ 18958 h 1001431"/>
              <a:gd name="connsiteX3" fmla="*/ 786737 w 1054427"/>
              <a:gd name="connsiteY3" fmla="*/ 44626 h 1001431"/>
              <a:gd name="connsiteX4" fmla="*/ 813831 w 1054427"/>
              <a:gd name="connsiteY4" fmla="*/ 92664 h 1001431"/>
              <a:gd name="connsiteX5" fmla="*/ 796545 w 1054427"/>
              <a:gd name="connsiteY5" fmla="*/ 130893 h 1001431"/>
              <a:gd name="connsiteX6" fmla="*/ 763009 w 1054427"/>
              <a:gd name="connsiteY6" fmla="*/ 171139 h 1001431"/>
              <a:gd name="connsiteX7" fmla="*/ 801399 w 1054427"/>
              <a:gd name="connsiteY7" fmla="*/ 244140 h 1001431"/>
              <a:gd name="connsiteX8" fmla="*/ 959535 w 1054427"/>
              <a:gd name="connsiteY8" fmla="*/ 278954 h 1001431"/>
              <a:gd name="connsiteX9" fmla="*/ 1038603 w 1054427"/>
              <a:gd name="connsiteY9" fmla="*/ 220930 h 1001431"/>
              <a:gd name="connsiteX10" fmla="*/ 1054427 w 1054427"/>
              <a:gd name="connsiteY10" fmla="*/ 183435 h 1001431"/>
              <a:gd name="connsiteX11" fmla="*/ 1053374 w 1054427"/>
              <a:gd name="connsiteY11" fmla="*/ 923578 h 1001431"/>
              <a:gd name="connsiteX12" fmla="*/ 777370 w 1054427"/>
              <a:gd name="connsiteY12" fmla="*/ 988754 h 1001431"/>
              <a:gd name="connsiteX13" fmla="*/ 524793 w 1054427"/>
              <a:gd name="connsiteY13" fmla="*/ 846024 h 1001431"/>
              <a:gd name="connsiteX14" fmla="*/ 332541 w 1054427"/>
              <a:gd name="connsiteY14" fmla="*/ 853524 h 1001431"/>
              <a:gd name="connsiteX15" fmla="*/ 281238 w 1054427"/>
              <a:gd name="connsiteY15" fmla="*/ 924419 h 1001431"/>
              <a:gd name="connsiteX16" fmla="*/ 218658 w 1054427"/>
              <a:gd name="connsiteY16" fmla="*/ 986229 h 1001431"/>
              <a:gd name="connsiteX17" fmla="*/ 60575 w 1054427"/>
              <a:gd name="connsiteY17" fmla="*/ 957018 h 1001431"/>
              <a:gd name="connsiteX18" fmla="*/ 0 w 1054427"/>
              <a:gd name="connsiteY18" fmla="*/ 930657 h 1001431"/>
              <a:gd name="connsiteX19" fmla="*/ 3822 w 1054427"/>
              <a:gd name="connsiteY19" fmla="*/ 258600 h 1001431"/>
              <a:gd name="connsiteX20" fmla="*/ 61384 w 1054427"/>
              <a:gd name="connsiteY20" fmla="*/ 304219 h 1001431"/>
              <a:gd name="connsiteX21" fmla="*/ 150611 w 1054427"/>
              <a:gd name="connsiteY21" fmla="*/ 341197 h 1001431"/>
              <a:gd name="connsiteX22" fmla="*/ 406061 w 1054427"/>
              <a:gd name="connsiteY22" fmla="*/ 332757 h 1001431"/>
              <a:gd name="connsiteX23" fmla="*/ 419530 w 1054427"/>
              <a:gd name="connsiteY23" fmla="*/ 248152 h 1001431"/>
              <a:gd name="connsiteX24" fmla="*/ 319398 w 1054427"/>
              <a:gd name="connsiteY24" fmla="*/ 169273 h 1001431"/>
              <a:gd name="connsiteX25" fmla="*/ 333075 w 1054427"/>
              <a:gd name="connsiteY25" fmla="*/ 84840 h 1001431"/>
              <a:gd name="connsiteX26" fmla="*/ 418288 w 1054427"/>
              <a:gd name="connsiteY26" fmla="*/ 35447 h 1001431"/>
              <a:gd name="connsiteX27" fmla="*/ 520501 w 1054427"/>
              <a:gd name="connsiteY27" fmla="*/ 7936 h 1001431"/>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3831 w 1054427"/>
              <a:gd name="connsiteY4" fmla="*/ 92616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7510 w 1054427"/>
              <a:gd name="connsiteY4" fmla="*/ 86305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7510 w 1054427"/>
              <a:gd name="connsiteY4" fmla="*/ 86305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6545 w 1054427"/>
              <a:gd name="connsiteY5" fmla="*/ 130577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5644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85644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4382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834"/>
              <a:gd name="connsiteY0" fmla="*/ 7620 h 1001115"/>
              <a:gd name="connsiteX1" fmla="*/ 643683 w 1053834"/>
              <a:gd name="connsiteY1" fmla="*/ 180 h 1001115"/>
              <a:gd name="connsiteX2" fmla="*/ 725733 w 1053834"/>
              <a:gd name="connsiteY2" fmla="*/ 13592 h 1001115"/>
              <a:gd name="connsiteX3" fmla="*/ 786737 w 1053834"/>
              <a:gd name="connsiteY3" fmla="*/ 44310 h 1001115"/>
              <a:gd name="connsiteX4" fmla="*/ 817510 w 1053834"/>
              <a:gd name="connsiteY4" fmla="*/ 86037 h 1001115"/>
              <a:gd name="connsiteX5" fmla="*/ 791947 w 1053834"/>
              <a:gd name="connsiteY5" fmla="*/ 131839 h 1001115"/>
              <a:gd name="connsiteX6" fmla="*/ 763009 w 1053834"/>
              <a:gd name="connsiteY6" fmla="*/ 170823 h 1001115"/>
              <a:gd name="connsiteX7" fmla="*/ 801399 w 1053834"/>
              <a:gd name="connsiteY7" fmla="*/ 243824 h 1001115"/>
              <a:gd name="connsiteX8" fmla="*/ 959535 w 1053834"/>
              <a:gd name="connsiteY8" fmla="*/ 278638 h 1001115"/>
              <a:gd name="connsiteX9" fmla="*/ 1038603 w 1053834"/>
              <a:gd name="connsiteY9" fmla="*/ 220614 h 1001115"/>
              <a:gd name="connsiteX10" fmla="*/ 1051668 w 1053834"/>
              <a:gd name="connsiteY10" fmla="*/ 185645 h 1001115"/>
              <a:gd name="connsiteX11" fmla="*/ 1053374 w 1053834"/>
              <a:gd name="connsiteY11" fmla="*/ 923262 h 1001115"/>
              <a:gd name="connsiteX12" fmla="*/ 777370 w 1053834"/>
              <a:gd name="connsiteY12" fmla="*/ 988438 h 1001115"/>
              <a:gd name="connsiteX13" fmla="*/ 524793 w 1053834"/>
              <a:gd name="connsiteY13" fmla="*/ 845708 h 1001115"/>
              <a:gd name="connsiteX14" fmla="*/ 332541 w 1053834"/>
              <a:gd name="connsiteY14" fmla="*/ 853208 h 1001115"/>
              <a:gd name="connsiteX15" fmla="*/ 281238 w 1053834"/>
              <a:gd name="connsiteY15" fmla="*/ 924103 h 1001115"/>
              <a:gd name="connsiteX16" fmla="*/ 218658 w 1053834"/>
              <a:gd name="connsiteY16" fmla="*/ 985913 h 1001115"/>
              <a:gd name="connsiteX17" fmla="*/ 60575 w 1053834"/>
              <a:gd name="connsiteY17" fmla="*/ 956702 h 1001115"/>
              <a:gd name="connsiteX18" fmla="*/ 0 w 1053834"/>
              <a:gd name="connsiteY18" fmla="*/ 930341 h 1001115"/>
              <a:gd name="connsiteX19" fmla="*/ 3822 w 1053834"/>
              <a:gd name="connsiteY19" fmla="*/ 258284 h 1001115"/>
              <a:gd name="connsiteX20" fmla="*/ 61384 w 1053834"/>
              <a:gd name="connsiteY20" fmla="*/ 303903 h 1001115"/>
              <a:gd name="connsiteX21" fmla="*/ 150611 w 1053834"/>
              <a:gd name="connsiteY21" fmla="*/ 340881 h 1001115"/>
              <a:gd name="connsiteX22" fmla="*/ 406061 w 1053834"/>
              <a:gd name="connsiteY22" fmla="*/ 332441 h 1001115"/>
              <a:gd name="connsiteX23" fmla="*/ 419530 w 1053834"/>
              <a:gd name="connsiteY23" fmla="*/ 247836 h 1001115"/>
              <a:gd name="connsiteX24" fmla="*/ 319398 w 1053834"/>
              <a:gd name="connsiteY24" fmla="*/ 168957 h 1001115"/>
              <a:gd name="connsiteX25" fmla="*/ 333075 w 1053834"/>
              <a:gd name="connsiteY25" fmla="*/ 84524 h 1001115"/>
              <a:gd name="connsiteX26" fmla="*/ 417368 w 1053834"/>
              <a:gd name="connsiteY26" fmla="*/ 31344 h 1001115"/>
              <a:gd name="connsiteX27" fmla="*/ 520501 w 1053834"/>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4383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81858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4383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8171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95746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98271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900"/>
              <a:gd name="connsiteY0" fmla="*/ 7620 h 1001115"/>
              <a:gd name="connsiteX1" fmla="*/ 643683 w 1054900"/>
              <a:gd name="connsiteY1" fmla="*/ 180 h 1001115"/>
              <a:gd name="connsiteX2" fmla="*/ 725733 w 1054900"/>
              <a:gd name="connsiteY2" fmla="*/ 13592 h 1001115"/>
              <a:gd name="connsiteX3" fmla="*/ 786737 w 1054900"/>
              <a:gd name="connsiteY3" fmla="*/ 44310 h 1001115"/>
              <a:gd name="connsiteX4" fmla="*/ 817510 w 1054900"/>
              <a:gd name="connsiteY4" fmla="*/ 86037 h 1001115"/>
              <a:gd name="connsiteX5" fmla="*/ 791947 w 1054900"/>
              <a:gd name="connsiteY5" fmla="*/ 131839 h 1001115"/>
              <a:gd name="connsiteX6" fmla="*/ 763009 w 1054900"/>
              <a:gd name="connsiteY6" fmla="*/ 170823 h 1001115"/>
              <a:gd name="connsiteX7" fmla="*/ 801399 w 1054900"/>
              <a:gd name="connsiteY7" fmla="*/ 243824 h 1001115"/>
              <a:gd name="connsiteX8" fmla="*/ 959535 w 1054900"/>
              <a:gd name="connsiteY8" fmla="*/ 278638 h 1001115"/>
              <a:gd name="connsiteX9" fmla="*/ 1038603 w 1054900"/>
              <a:gd name="connsiteY9" fmla="*/ 220614 h 1001115"/>
              <a:gd name="connsiteX10" fmla="*/ 1052588 w 1054900"/>
              <a:gd name="connsiteY10" fmla="*/ 198271 h 1001115"/>
              <a:gd name="connsiteX11" fmla="*/ 1053374 w 1054900"/>
              <a:gd name="connsiteY11" fmla="*/ 923262 h 1001115"/>
              <a:gd name="connsiteX12" fmla="*/ 777370 w 1054900"/>
              <a:gd name="connsiteY12" fmla="*/ 988438 h 1001115"/>
              <a:gd name="connsiteX13" fmla="*/ 524793 w 1054900"/>
              <a:gd name="connsiteY13" fmla="*/ 845708 h 1001115"/>
              <a:gd name="connsiteX14" fmla="*/ 332541 w 1054900"/>
              <a:gd name="connsiteY14" fmla="*/ 853208 h 1001115"/>
              <a:gd name="connsiteX15" fmla="*/ 281238 w 1054900"/>
              <a:gd name="connsiteY15" fmla="*/ 924103 h 1001115"/>
              <a:gd name="connsiteX16" fmla="*/ 218658 w 1054900"/>
              <a:gd name="connsiteY16" fmla="*/ 985913 h 1001115"/>
              <a:gd name="connsiteX17" fmla="*/ 60575 w 1054900"/>
              <a:gd name="connsiteY17" fmla="*/ 956702 h 1001115"/>
              <a:gd name="connsiteX18" fmla="*/ 0 w 1054900"/>
              <a:gd name="connsiteY18" fmla="*/ 930341 h 1001115"/>
              <a:gd name="connsiteX19" fmla="*/ 3822 w 1054900"/>
              <a:gd name="connsiteY19" fmla="*/ 258284 h 1001115"/>
              <a:gd name="connsiteX20" fmla="*/ 61384 w 1054900"/>
              <a:gd name="connsiteY20" fmla="*/ 303903 h 1001115"/>
              <a:gd name="connsiteX21" fmla="*/ 150611 w 1054900"/>
              <a:gd name="connsiteY21" fmla="*/ 340881 h 1001115"/>
              <a:gd name="connsiteX22" fmla="*/ 406061 w 1054900"/>
              <a:gd name="connsiteY22" fmla="*/ 332441 h 1001115"/>
              <a:gd name="connsiteX23" fmla="*/ 419530 w 1054900"/>
              <a:gd name="connsiteY23" fmla="*/ 247836 h 1001115"/>
              <a:gd name="connsiteX24" fmla="*/ 319398 w 1054900"/>
              <a:gd name="connsiteY24" fmla="*/ 168957 h 1001115"/>
              <a:gd name="connsiteX25" fmla="*/ 333075 w 1054900"/>
              <a:gd name="connsiteY25" fmla="*/ 84524 h 1001115"/>
              <a:gd name="connsiteX26" fmla="*/ 417368 w 1054900"/>
              <a:gd name="connsiteY26" fmla="*/ 31344 h 1001115"/>
              <a:gd name="connsiteX27" fmla="*/ 520501 w 1054900"/>
              <a:gd name="connsiteY27" fmla="*/ 7620 h 1001115"/>
              <a:gd name="connsiteX0" fmla="*/ 520501 w 1053915"/>
              <a:gd name="connsiteY0" fmla="*/ 7620 h 1001115"/>
              <a:gd name="connsiteX1" fmla="*/ 643683 w 1053915"/>
              <a:gd name="connsiteY1" fmla="*/ 180 h 1001115"/>
              <a:gd name="connsiteX2" fmla="*/ 725733 w 1053915"/>
              <a:gd name="connsiteY2" fmla="*/ 13592 h 1001115"/>
              <a:gd name="connsiteX3" fmla="*/ 786737 w 1053915"/>
              <a:gd name="connsiteY3" fmla="*/ 44310 h 1001115"/>
              <a:gd name="connsiteX4" fmla="*/ 817510 w 1053915"/>
              <a:gd name="connsiteY4" fmla="*/ 86037 h 1001115"/>
              <a:gd name="connsiteX5" fmla="*/ 791947 w 1053915"/>
              <a:gd name="connsiteY5" fmla="*/ 131839 h 1001115"/>
              <a:gd name="connsiteX6" fmla="*/ 763009 w 1053915"/>
              <a:gd name="connsiteY6" fmla="*/ 170823 h 1001115"/>
              <a:gd name="connsiteX7" fmla="*/ 801399 w 1053915"/>
              <a:gd name="connsiteY7" fmla="*/ 243824 h 1001115"/>
              <a:gd name="connsiteX8" fmla="*/ 959535 w 1053915"/>
              <a:gd name="connsiteY8" fmla="*/ 278638 h 1001115"/>
              <a:gd name="connsiteX9" fmla="*/ 1038603 w 1053915"/>
              <a:gd name="connsiteY9" fmla="*/ 220614 h 1001115"/>
              <a:gd name="connsiteX10" fmla="*/ 1052588 w 1053915"/>
              <a:gd name="connsiteY10" fmla="*/ 198271 h 1001115"/>
              <a:gd name="connsiteX11" fmla="*/ 1050616 w 1053915"/>
              <a:gd name="connsiteY11" fmla="*/ 923262 h 1001115"/>
              <a:gd name="connsiteX12" fmla="*/ 777370 w 1053915"/>
              <a:gd name="connsiteY12" fmla="*/ 988438 h 1001115"/>
              <a:gd name="connsiteX13" fmla="*/ 524793 w 1053915"/>
              <a:gd name="connsiteY13" fmla="*/ 845708 h 1001115"/>
              <a:gd name="connsiteX14" fmla="*/ 332541 w 1053915"/>
              <a:gd name="connsiteY14" fmla="*/ 853208 h 1001115"/>
              <a:gd name="connsiteX15" fmla="*/ 281238 w 1053915"/>
              <a:gd name="connsiteY15" fmla="*/ 924103 h 1001115"/>
              <a:gd name="connsiteX16" fmla="*/ 218658 w 1053915"/>
              <a:gd name="connsiteY16" fmla="*/ 985913 h 1001115"/>
              <a:gd name="connsiteX17" fmla="*/ 60575 w 1053915"/>
              <a:gd name="connsiteY17" fmla="*/ 956702 h 1001115"/>
              <a:gd name="connsiteX18" fmla="*/ 0 w 1053915"/>
              <a:gd name="connsiteY18" fmla="*/ 930341 h 1001115"/>
              <a:gd name="connsiteX19" fmla="*/ 3822 w 1053915"/>
              <a:gd name="connsiteY19" fmla="*/ 258284 h 1001115"/>
              <a:gd name="connsiteX20" fmla="*/ 61384 w 1053915"/>
              <a:gd name="connsiteY20" fmla="*/ 303903 h 1001115"/>
              <a:gd name="connsiteX21" fmla="*/ 150611 w 1053915"/>
              <a:gd name="connsiteY21" fmla="*/ 340881 h 1001115"/>
              <a:gd name="connsiteX22" fmla="*/ 406061 w 1053915"/>
              <a:gd name="connsiteY22" fmla="*/ 332441 h 1001115"/>
              <a:gd name="connsiteX23" fmla="*/ 419530 w 1053915"/>
              <a:gd name="connsiteY23" fmla="*/ 247836 h 1001115"/>
              <a:gd name="connsiteX24" fmla="*/ 319398 w 1053915"/>
              <a:gd name="connsiteY24" fmla="*/ 168957 h 1001115"/>
              <a:gd name="connsiteX25" fmla="*/ 333075 w 1053915"/>
              <a:gd name="connsiteY25" fmla="*/ 84524 h 1001115"/>
              <a:gd name="connsiteX26" fmla="*/ 417368 w 1053915"/>
              <a:gd name="connsiteY26" fmla="*/ 31344 h 1001115"/>
              <a:gd name="connsiteX27" fmla="*/ 520501 w 1053915"/>
              <a:gd name="connsiteY27" fmla="*/ 7620 h 1001115"/>
              <a:gd name="connsiteX0" fmla="*/ 520501 w 1054901"/>
              <a:gd name="connsiteY0" fmla="*/ 7620 h 1001115"/>
              <a:gd name="connsiteX1" fmla="*/ 643683 w 1054901"/>
              <a:gd name="connsiteY1" fmla="*/ 180 h 1001115"/>
              <a:gd name="connsiteX2" fmla="*/ 725733 w 1054901"/>
              <a:gd name="connsiteY2" fmla="*/ 13592 h 1001115"/>
              <a:gd name="connsiteX3" fmla="*/ 786737 w 1054901"/>
              <a:gd name="connsiteY3" fmla="*/ 44310 h 1001115"/>
              <a:gd name="connsiteX4" fmla="*/ 817510 w 1054901"/>
              <a:gd name="connsiteY4" fmla="*/ 86037 h 1001115"/>
              <a:gd name="connsiteX5" fmla="*/ 791947 w 1054901"/>
              <a:gd name="connsiteY5" fmla="*/ 131839 h 1001115"/>
              <a:gd name="connsiteX6" fmla="*/ 763009 w 1054901"/>
              <a:gd name="connsiteY6" fmla="*/ 170823 h 1001115"/>
              <a:gd name="connsiteX7" fmla="*/ 801399 w 1054901"/>
              <a:gd name="connsiteY7" fmla="*/ 243824 h 1001115"/>
              <a:gd name="connsiteX8" fmla="*/ 959535 w 1054901"/>
              <a:gd name="connsiteY8" fmla="*/ 278638 h 1001115"/>
              <a:gd name="connsiteX9" fmla="*/ 1038603 w 1054901"/>
              <a:gd name="connsiteY9" fmla="*/ 220614 h 1001115"/>
              <a:gd name="connsiteX10" fmla="*/ 1052588 w 1054901"/>
              <a:gd name="connsiteY10" fmla="*/ 198271 h 1001115"/>
              <a:gd name="connsiteX11" fmla="*/ 1053375 w 1054901"/>
              <a:gd name="connsiteY11" fmla="*/ 923262 h 1001115"/>
              <a:gd name="connsiteX12" fmla="*/ 777370 w 1054901"/>
              <a:gd name="connsiteY12" fmla="*/ 988438 h 1001115"/>
              <a:gd name="connsiteX13" fmla="*/ 524793 w 1054901"/>
              <a:gd name="connsiteY13" fmla="*/ 845708 h 1001115"/>
              <a:gd name="connsiteX14" fmla="*/ 332541 w 1054901"/>
              <a:gd name="connsiteY14" fmla="*/ 853208 h 1001115"/>
              <a:gd name="connsiteX15" fmla="*/ 281238 w 1054901"/>
              <a:gd name="connsiteY15" fmla="*/ 924103 h 1001115"/>
              <a:gd name="connsiteX16" fmla="*/ 218658 w 1054901"/>
              <a:gd name="connsiteY16" fmla="*/ 985913 h 1001115"/>
              <a:gd name="connsiteX17" fmla="*/ 60575 w 1054901"/>
              <a:gd name="connsiteY17" fmla="*/ 956702 h 1001115"/>
              <a:gd name="connsiteX18" fmla="*/ 0 w 1054901"/>
              <a:gd name="connsiteY18" fmla="*/ 930341 h 1001115"/>
              <a:gd name="connsiteX19" fmla="*/ 3822 w 1054901"/>
              <a:gd name="connsiteY19" fmla="*/ 258284 h 1001115"/>
              <a:gd name="connsiteX20" fmla="*/ 61384 w 1054901"/>
              <a:gd name="connsiteY20" fmla="*/ 303903 h 1001115"/>
              <a:gd name="connsiteX21" fmla="*/ 150611 w 1054901"/>
              <a:gd name="connsiteY21" fmla="*/ 340881 h 1001115"/>
              <a:gd name="connsiteX22" fmla="*/ 406061 w 1054901"/>
              <a:gd name="connsiteY22" fmla="*/ 332441 h 1001115"/>
              <a:gd name="connsiteX23" fmla="*/ 419530 w 1054901"/>
              <a:gd name="connsiteY23" fmla="*/ 247836 h 1001115"/>
              <a:gd name="connsiteX24" fmla="*/ 319398 w 1054901"/>
              <a:gd name="connsiteY24" fmla="*/ 168957 h 1001115"/>
              <a:gd name="connsiteX25" fmla="*/ 333075 w 1054901"/>
              <a:gd name="connsiteY25" fmla="*/ 84524 h 1001115"/>
              <a:gd name="connsiteX26" fmla="*/ 417368 w 1054901"/>
              <a:gd name="connsiteY26" fmla="*/ 31344 h 1001115"/>
              <a:gd name="connsiteX27" fmla="*/ 520501 w 1054901"/>
              <a:gd name="connsiteY27" fmla="*/ 7620 h 1001115"/>
              <a:gd name="connsiteX0" fmla="*/ 520501 w 1054153"/>
              <a:gd name="connsiteY0" fmla="*/ 7620 h 999024"/>
              <a:gd name="connsiteX1" fmla="*/ 643683 w 1054153"/>
              <a:gd name="connsiteY1" fmla="*/ 180 h 999024"/>
              <a:gd name="connsiteX2" fmla="*/ 725733 w 1054153"/>
              <a:gd name="connsiteY2" fmla="*/ 13592 h 999024"/>
              <a:gd name="connsiteX3" fmla="*/ 786737 w 1054153"/>
              <a:gd name="connsiteY3" fmla="*/ 44310 h 999024"/>
              <a:gd name="connsiteX4" fmla="*/ 817510 w 1054153"/>
              <a:gd name="connsiteY4" fmla="*/ 86037 h 999024"/>
              <a:gd name="connsiteX5" fmla="*/ 791947 w 1054153"/>
              <a:gd name="connsiteY5" fmla="*/ 131839 h 999024"/>
              <a:gd name="connsiteX6" fmla="*/ 763009 w 1054153"/>
              <a:gd name="connsiteY6" fmla="*/ 170823 h 999024"/>
              <a:gd name="connsiteX7" fmla="*/ 801399 w 1054153"/>
              <a:gd name="connsiteY7" fmla="*/ 243824 h 999024"/>
              <a:gd name="connsiteX8" fmla="*/ 959535 w 1054153"/>
              <a:gd name="connsiteY8" fmla="*/ 278638 h 999024"/>
              <a:gd name="connsiteX9" fmla="*/ 1038603 w 1054153"/>
              <a:gd name="connsiteY9" fmla="*/ 220614 h 999024"/>
              <a:gd name="connsiteX10" fmla="*/ 1052588 w 1054153"/>
              <a:gd name="connsiteY10" fmla="*/ 198271 h 999024"/>
              <a:gd name="connsiteX11" fmla="*/ 1051536 w 1054153"/>
              <a:gd name="connsiteY11" fmla="*/ 918212 h 999024"/>
              <a:gd name="connsiteX12" fmla="*/ 777370 w 1054153"/>
              <a:gd name="connsiteY12" fmla="*/ 988438 h 999024"/>
              <a:gd name="connsiteX13" fmla="*/ 524793 w 1054153"/>
              <a:gd name="connsiteY13" fmla="*/ 845708 h 999024"/>
              <a:gd name="connsiteX14" fmla="*/ 332541 w 1054153"/>
              <a:gd name="connsiteY14" fmla="*/ 853208 h 999024"/>
              <a:gd name="connsiteX15" fmla="*/ 281238 w 1054153"/>
              <a:gd name="connsiteY15" fmla="*/ 924103 h 999024"/>
              <a:gd name="connsiteX16" fmla="*/ 218658 w 1054153"/>
              <a:gd name="connsiteY16" fmla="*/ 985913 h 999024"/>
              <a:gd name="connsiteX17" fmla="*/ 60575 w 1054153"/>
              <a:gd name="connsiteY17" fmla="*/ 956702 h 999024"/>
              <a:gd name="connsiteX18" fmla="*/ 0 w 1054153"/>
              <a:gd name="connsiteY18" fmla="*/ 930341 h 999024"/>
              <a:gd name="connsiteX19" fmla="*/ 3822 w 1054153"/>
              <a:gd name="connsiteY19" fmla="*/ 258284 h 999024"/>
              <a:gd name="connsiteX20" fmla="*/ 61384 w 1054153"/>
              <a:gd name="connsiteY20" fmla="*/ 303903 h 999024"/>
              <a:gd name="connsiteX21" fmla="*/ 150611 w 1054153"/>
              <a:gd name="connsiteY21" fmla="*/ 340881 h 999024"/>
              <a:gd name="connsiteX22" fmla="*/ 406061 w 1054153"/>
              <a:gd name="connsiteY22" fmla="*/ 332441 h 999024"/>
              <a:gd name="connsiteX23" fmla="*/ 419530 w 1054153"/>
              <a:gd name="connsiteY23" fmla="*/ 247836 h 999024"/>
              <a:gd name="connsiteX24" fmla="*/ 319398 w 1054153"/>
              <a:gd name="connsiteY24" fmla="*/ 168957 h 999024"/>
              <a:gd name="connsiteX25" fmla="*/ 333075 w 1054153"/>
              <a:gd name="connsiteY25" fmla="*/ 84524 h 999024"/>
              <a:gd name="connsiteX26" fmla="*/ 417368 w 1054153"/>
              <a:gd name="connsiteY26" fmla="*/ 31344 h 999024"/>
              <a:gd name="connsiteX27" fmla="*/ 520501 w 1054153"/>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524793 w 1053345"/>
              <a:gd name="connsiteY13" fmla="*/ 84570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524793 w 1053345"/>
              <a:gd name="connsiteY13" fmla="*/ 84570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609771 w 1053345"/>
              <a:gd name="connsiteY13" fmla="*/ 92736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719730 w 1053345"/>
              <a:gd name="connsiteY13" fmla="*/ 833217 h 986667"/>
              <a:gd name="connsiteX14" fmla="*/ 609771 w 1053345"/>
              <a:gd name="connsiteY14" fmla="*/ 927368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651747 w 1053345"/>
              <a:gd name="connsiteY13" fmla="*/ 879880 h 986667"/>
              <a:gd name="connsiteX14" fmla="*/ 609771 w 1053345"/>
              <a:gd name="connsiteY14" fmla="*/ 927368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1001384"/>
              <a:gd name="connsiteX1" fmla="*/ 643683 w 1053345"/>
              <a:gd name="connsiteY1" fmla="*/ 180 h 1001384"/>
              <a:gd name="connsiteX2" fmla="*/ 725733 w 1053345"/>
              <a:gd name="connsiteY2" fmla="*/ 13592 h 1001384"/>
              <a:gd name="connsiteX3" fmla="*/ 786737 w 1053345"/>
              <a:gd name="connsiteY3" fmla="*/ 44310 h 1001384"/>
              <a:gd name="connsiteX4" fmla="*/ 817510 w 1053345"/>
              <a:gd name="connsiteY4" fmla="*/ 86037 h 1001384"/>
              <a:gd name="connsiteX5" fmla="*/ 791947 w 1053345"/>
              <a:gd name="connsiteY5" fmla="*/ 131839 h 1001384"/>
              <a:gd name="connsiteX6" fmla="*/ 763009 w 1053345"/>
              <a:gd name="connsiteY6" fmla="*/ 170823 h 1001384"/>
              <a:gd name="connsiteX7" fmla="*/ 801399 w 1053345"/>
              <a:gd name="connsiteY7" fmla="*/ 243824 h 1001384"/>
              <a:gd name="connsiteX8" fmla="*/ 959535 w 1053345"/>
              <a:gd name="connsiteY8" fmla="*/ 278638 h 1001384"/>
              <a:gd name="connsiteX9" fmla="*/ 1038603 w 1053345"/>
              <a:gd name="connsiteY9" fmla="*/ 220614 h 1001384"/>
              <a:gd name="connsiteX10" fmla="*/ 1052588 w 1053345"/>
              <a:gd name="connsiteY10" fmla="*/ 198271 h 1001384"/>
              <a:gd name="connsiteX11" fmla="*/ 1051536 w 1053345"/>
              <a:gd name="connsiteY11" fmla="*/ 918212 h 1001384"/>
              <a:gd name="connsiteX12" fmla="*/ 763207 w 1053345"/>
              <a:gd name="connsiteY12" fmla="*/ 813452 h 1001384"/>
              <a:gd name="connsiteX13" fmla="*/ 651747 w 1053345"/>
              <a:gd name="connsiteY13" fmla="*/ 879880 h 1001384"/>
              <a:gd name="connsiteX14" fmla="*/ 632432 w 1053345"/>
              <a:gd name="connsiteY14" fmla="*/ 1001250 h 1001384"/>
              <a:gd name="connsiteX15" fmla="*/ 332541 w 1053345"/>
              <a:gd name="connsiteY15" fmla="*/ 853208 h 1001384"/>
              <a:gd name="connsiteX16" fmla="*/ 281238 w 1053345"/>
              <a:gd name="connsiteY16" fmla="*/ 924103 h 1001384"/>
              <a:gd name="connsiteX17" fmla="*/ 218658 w 1053345"/>
              <a:gd name="connsiteY17" fmla="*/ 985913 h 1001384"/>
              <a:gd name="connsiteX18" fmla="*/ 60575 w 1053345"/>
              <a:gd name="connsiteY18" fmla="*/ 956702 h 1001384"/>
              <a:gd name="connsiteX19" fmla="*/ 0 w 1053345"/>
              <a:gd name="connsiteY19" fmla="*/ 930341 h 1001384"/>
              <a:gd name="connsiteX20" fmla="*/ 3822 w 1053345"/>
              <a:gd name="connsiteY20" fmla="*/ 258284 h 1001384"/>
              <a:gd name="connsiteX21" fmla="*/ 61384 w 1053345"/>
              <a:gd name="connsiteY21" fmla="*/ 303903 h 1001384"/>
              <a:gd name="connsiteX22" fmla="*/ 150611 w 1053345"/>
              <a:gd name="connsiteY22" fmla="*/ 340881 h 1001384"/>
              <a:gd name="connsiteX23" fmla="*/ 406061 w 1053345"/>
              <a:gd name="connsiteY23" fmla="*/ 332441 h 1001384"/>
              <a:gd name="connsiteX24" fmla="*/ 419530 w 1053345"/>
              <a:gd name="connsiteY24" fmla="*/ 247836 h 1001384"/>
              <a:gd name="connsiteX25" fmla="*/ 319398 w 1053345"/>
              <a:gd name="connsiteY25" fmla="*/ 168957 h 1001384"/>
              <a:gd name="connsiteX26" fmla="*/ 333075 w 1053345"/>
              <a:gd name="connsiteY26" fmla="*/ 84524 h 1001384"/>
              <a:gd name="connsiteX27" fmla="*/ 417368 w 1053345"/>
              <a:gd name="connsiteY27" fmla="*/ 31344 h 1001384"/>
              <a:gd name="connsiteX28" fmla="*/ 520501 w 1053345"/>
              <a:gd name="connsiteY28" fmla="*/ 7620 h 1001384"/>
              <a:gd name="connsiteX0" fmla="*/ 520501 w 1053345"/>
              <a:gd name="connsiteY0" fmla="*/ 7620 h 1001253"/>
              <a:gd name="connsiteX1" fmla="*/ 643683 w 1053345"/>
              <a:gd name="connsiteY1" fmla="*/ 180 h 1001253"/>
              <a:gd name="connsiteX2" fmla="*/ 725733 w 1053345"/>
              <a:gd name="connsiteY2" fmla="*/ 13592 h 1001253"/>
              <a:gd name="connsiteX3" fmla="*/ 786737 w 1053345"/>
              <a:gd name="connsiteY3" fmla="*/ 44310 h 1001253"/>
              <a:gd name="connsiteX4" fmla="*/ 817510 w 1053345"/>
              <a:gd name="connsiteY4" fmla="*/ 86037 h 1001253"/>
              <a:gd name="connsiteX5" fmla="*/ 791947 w 1053345"/>
              <a:gd name="connsiteY5" fmla="*/ 131839 h 1001253"/>
              <a:gd name="connsiteX6" fmla="*/ 763009 w 1053345"/>
              <a:gd name="connsiteY6" fmla="*/ 170823 h 1001253"/>
              <a:gd name="connsiteX7" fmla="*/ 801399 w 1053345"/>
              <a:gd name="connsiteY7" fmla="*/ 243824 h 1001253"/>
              <a:gd name="connsiteX8" fmla="*/ 959535 w 1053345"/>
              <a:gd name="connsiteY8" fmla="*/ 278638 h 1001253"/>
              <a:gd name="connsiteX9" fmla="*/ 1038603 w 1053345"/>
              <a:gd name="connsiteY9" fmla="*/ 220614 h 1001253"/>
              <a:gd name="connsiteX10" fmla="*/ 1052588 w 1053345"/>
              <a:gd name="connsiteY10" fmla="*/ 198271 h 1001253"/>
              <a:gd name="connsiteX11" fmla="*/ 1051536 w 1053345"/>
              <a:gd name="connsiteY11" fmla="*/ 918212 h 1001253"/>
              <a:gd name="connsiteX12" fmla="*/ 763207 w 1053345"/>
              <a:gd name="connsiteY12" fmla="*/ 813452 h 1001253"/>
              <a:gd name="connsiteX13" fmla="*/ 708400 w 1053345"/>
              <a:gd name="connsiteY13" fmla="*/ 848772 h 1001253"/>
              <a:gd name="connsiteX14" fmla="*/ 632432 w 1053345"/>
              <a:gd name="connsiteY14" fmla="*/ 1001250 h 1001253"/>
              <a:gd name="connsiteX15" fmla="*/ 332541 w 1053345"/>
              <a:gd name="connsiteY15" fmla="*/ 853208 h 1001253"/>
              <a:gd name="connsiteX16" fmla="*/ 281238 w 1053345"/>
              <a:gd name="connsiteY16" fmla="*/ 924103 h 1001253"/>
              <a:gd name="connsiteX17" fmla="*/ 218658 w 1053345"/>
              <a:gd name="connsiteY17" fmla="*/ 985913 h 1001253"/>
              <a:gd name="connsiteX18" fmla="*/ 60575 w 1053345"/>
              <a:gd name="connsiteY18" fmla="*/ 956702 h 1001253"/>
              <a:gd name="connsiteX19" fmla="*/ 0 w 1053345"/>
              <a:gd name="connsiteY19" fmla="*/ 930341 h 1001253"/>
              <a:gd name="connsiteX20" fmla="*/ 3822 w 1053345"/>
              <a:gd name="connsiteY20" fmla="*/ 258284 h 1001253"/>
              <a:gd name="connsiteX21" fmla="*/ 61384 w 1053345"/>
              <a:gd name="connsiteY21" fmla="*/ 303903 h 1001253"/>
              <a:gd name="connsiteX22" fmla="*/ 150611 w 1053345"/>
              <a:gd name="connsiteY22" fmla="*/ 340881 h 1001253"/>
              <a:gd name="connsiteX23" fmla="*/ 406061 w 1053345"/>
              <a:gd name="connsiteY23" fmla="*/ 332441 h 1001253"/>
              <a:gd name="connsiteX24" fmla="*/ 419530 w 1053345"/>
              <a:gd name="connsiteY24" fmla="*/ 247836 h 1001253"/>
              <a:gd name="connsiteX25" fmla="*/ 319398 w 1053345"/>
              <a:gd name="connsiteY25" fmla="*/ 168957 h 1001253"/>
              <a:gd name="connsiteX26" fmla="*/ 333075 w 1053345"/>
              <a:gd name="connsiteY26" fmla="*/ 84524 h 1001253"/>
              <a:gd name="connsiteX27" fmla="*/ 417368 w 1053345"/>
              <a:gd name="connsiteY27" fmla="*/ 31344 h 1001253"/>
              <a:gd name="connsiteX28" fmla="*/ 520501 w 1053345"/>
              <a:gd name="connsiteY28" fmla="*/ 7620 h 1001253"/>
              <a:gd name="connsiteX0" fmla="*/ 520501 w 1053345"/>
              <a:gd name="connsiteY0" fmla="*/ 7620 h 1001253"/>
              <a:gd name="connsiteX1" fmla="*/ 643683 w 1053345"/>
              <a:gd name="connsiteY1" fmla="*/ 180 h 1001253"/>
              <a:gd name="connsiteX2" fmla="*/ 725733 w 1053345"/>
              <a:gd name="connsiteY2" fmla="*/ 13592 h 1001253"/>
              <a:gd name="connsiteX3" fmla="*/ 786737 w 1053345"/>
              <a:gd name="connsiteY3" fmla="*/ 44310 h 1001253"/>
              <a:gd name="connsiteX4" fmla="*/ 817510 w 1053345"/>
              <a:gd name="connsiteY4" fmla="*/ 86037 h 1001253"/>
              <a:gd name="connsiteX5" fmla="*/ 791947 w 1053345"/>
              <a:gd name="connsiteY5" fmla="*/ 131839 h 1001253"/>
              <a:gd name="connsiteX6" fmla="*/ 763009 w 1053345"/>
              <a:gd name="connsiteY6" fmla="*/ 170823 h 1001253"/>
              <a:gd name="connsiteX7" fmla="*/ 801399 w 1053345"/>
              <a:gd name="connsiteY7" fmla="*/ 243824 h 1001253"/>
              <a:gd name="connsiteX8" fmla="*/ 959535 w 1053345"/>
              <a:gd name="connsiteY8" fmla="*/ 278638 h 1001253"/>
              <a:gd name="connsiteX9" fmla="*/ 1038603 w 1053345"/>
              <a:gd name="connsiteY9" fmla="*/ 220614 h 1001253"/>
              <a:gd name="connsiteX10" fmla="*/ 1052588 w 1053345"/>
              <a:gd name="connsiteY10" fmla="*/ 198271 h 1001253"/>
              <a:gd name="connsiteX11" fmla="*/ 1051536 w 1053345"/>
              <a:gd name="connsiteY11" fmla="*/ 918212 h 1001253"/>
              <a:gd name="connsiteX12" fmla="*/ 814194 w 1053345"/>
              <a:gd name="connsiteY12" fmla="*/ 782344 h 1001253"/>
              <a:gd name="connsiteX13" fmla="*/ 708400 w 1053345"/>
              <a:gd name="connsiteY13" fmla="*/ 848772 h 1001253"/>
              <a:gd name="connsiteX14" fmla="*/ 632432 w 1053345"/>
              <a:gd name="connsiteY14" fmla="*/ 1001250 h 1001253"/>
              <a:gd name="connsiteX15" fmla="*/ 332541 w 1053345"/>
              <a:gd name="connsiteY15" fmla="*/ 853208 h 1001253"/>
              <a:gd name="connsiteX16" fmla="*/ 281238 w 1053345"/>
              <a:gd name="connsiteY16" fmla="*/ 924103 h 1001253"/>
              <a:gd name="connsiteX17" fmla="*/ 218658 w 1053345"/>
              <a:gd name="connsiteY17" fmla="*/ 985913 h 1001253"/>
              <a:gd name="connsiteX18" fmla="*/ 60575 w 1053345"/>
              <a:gd name="connsiteY18" fmla="*/ 956702 h 1001253"/>
              <a:gd name="connsiteX19" fmla="*/ 0 w 1053345"/>
              <a:gd name="connsiteY19" fmla="*/ 930341 h 1001253"/>
              <a:gd name="connsiteX20" fmla="*/ 3822 w 1053345"/>
              <a:gd name="connsiteY20" fmla="*/ 258284 h 1001253"/>
              <a:gd name="connsiteX21" fmla="*/ 61384 w 1053345"/>
              <a:gd name="connsiteY21" fmla="*/ 303903 h 1001253"/>
              <a:gd name="connsiteX22" fmla="*/ 150611 w 1053345"/>
              <a:gd name="connsiteY22" fmla="*/ 340881 h 1001253"/>
              <a:gd name="connsiteX23" fmla="*/ 406061 w 1053345"/>
              <a:gd name="connsiteY23" fmla="*/ 332441 h 1001253"/>
              <a:gd name="connsiteX24" fmla="*/ 419530 w 1053345"/>
              <a:gd name="connsiteY24" fmla="*/ 247836 h 1001253"/>
              <a:gd name="connsiteX25" fmla="*/ 319398 w 1053345"/>
              <a:gd name="connsiteY25" fmla="*/ 168957 h 1001253"/>
              <a:gd name="connsiteX26" fmla="*/ 333075 w 1053345"/>
              <a:gd name="connsiteY26" fmla="*/ 84524 h 1001253"/>
              <a:gd name="connsiteX27" fmla="*/ 417368 w 1053345"/>
              <a:gd name="connsiteY27" fmla="*/ 31344 h 1001253"/>
              <a:gd name="connsiteX28" fmla="*/ 520501 w 1053345"/>
              <a:gd name="connsiteY28" fmla="*/ 7620 h 1001253"/>
              <a:gd name="connsiteX0" fmla="*/ 520501 w 1053345"/>
              <a:gd name="connsiteY0" fmla="*/ 7620 h 1001394"/>
              <a:gd name="connsiteX1" fmla="*/ 643683 w 1053345"/>
              <a:gd name="connsiteY1" fmla="*/ 180 h 1001394"/>
              <a:gd name="connsiteX2" fmla="*/ 725733 w 1053345"/>
              <a:gd name="connsiteY2" fmla="*/ 13592 h 1001394"/>
              <a:gd name="connsiteX3" fmla="*/ 786737 w 1053345"/>
              <a:gd name="connsiteY3" fmla="*/ 44310 h 1001394"/>
              <a:gd name="connsiteX4" fmla="*/ 817510 w 1053345"/>
              <a:gd name="connsiteY4" fmla="*/ 86037 h 1001394"/>
              <a:gd name="connsiteX5" fmla="*/ 791947 w 1053345"/>
              <a:gd name="connsiteY5" fmla="*/ 131839 h 1001394"/>
              <a:gd name="connsiteX6" fmla="*/ 763009 w 1053345"/>
              <a:gd name="connsiteY6" fmla="*/ 170823 h 1001394"/>
              <a:gd name="connsiteX7" fmla="*/ 801399 w 1053345"/>
              <a:gd name="connsiteY7" fmla="*/ 243824 h 1001394"/>
              <a:gd name="connsiteX8" fmla="*/ 959535 w 1053345"/>
              <a:gd name="connsiteY8" fmla="*/ 278638 h 1001394"/>
              <a:gd name="connsiteX9" fmla="*/ 1038603 w 1053345"/>
              <a:gd name="connsiteY9" fmla="*/ 220614 h 1001394"/>
              <a:gd name="connsiteX10" fmla="*/ 1052588 w 1053345"/>
              <a:gd name="connsiteY10" fmla="*/ 198271 h 1001394"/>
              <a:gd name="connsiteX11" fmla="*/ 1051536 w 1053345"/>
              <a:gd name="connsiteY11" fmla="*/ 918212 h 1001394"/>
              <a:gd name="connsiteX12" fmla="*/ 814194 w 1053345"/>
              <a:gd name="connsiteY12" fmla="*/ 782344 h 1001394"/>
              <a:gd name="connsiteX13" fmla="*/ 728229 w 1053345"/>
              <a:gd name="connsiteY13" fmla="*/ 821552 h 1001394"/>
              <a:gd name="connsiteX14" fmla="*/ 632432 w 1053345"/>
              <a:gd name="connsiteY14" fmla="*/ 1001250 h 1001394"/>
              <a:gd name="connsiteX15" fmla="*/ 332541 w 1053345"/>
              <a:gd name="connsiteY15" fmla="*/ 853208 h 1001394"/>
              <a:gd name="connsiteX16" fmla="*/ 281238 w 1053345"/>
              <a:gd name="connsiteY16" fmla="*/ 924103 h 1001394"/>
              <a:gd name="connsiteX17" fmla="*/ 218658 w 1053345"/>
              <a:gd name="connsiteY17" fmla="*/ 985913 h 1001394"/>
              <a:gd name="connsiteX18" fmla="*/ 60575 w 1053345"/>
              <a:gd name="connsiteY18" fmla="*/ 956702 h 1001394"/>
              <a:gd name="connsiteX19" fmla="*/ 0 w 1053345"/>
              <a:gd name="connsiteY19" fmla="*/ 930341 h 1001394"/>
              <a:gd name="connsiteX20" fmla="*/ 3822 w 1053345"/>
              <a:gd name="connsiteY20" fmla="*/ 258284 h 1001394"/>
              <a:gd name="connsiteX21" fmla="*/ 61384 w 1053345"/>
              <a:gd name="connsiteY21" fmla="*/ 303903 h 1001394"/>
              <a:gd name="connsiteX22" fmla="*/ 150611 w 1053345"/>
              <a:gd name="connsiteY22" fmla="*/ 340881 h 1001394"/>
              <a:gd name="connsiteX23" fmla="*/ 406061 w 1053345"/>
              <a:gd name="connsiteY23" fmla="*/ 332441 h 1001394"/>
              <a:gd name="connsiteX24" fmla="*/ 419530 w 1053345"/>
              <a:gd name="connsiteY24" fmla="*/ 247836 h 1001394"/>
              <a:gd name="connsiteX25" fmla="*/ 319398 w 1053345"/>
              <a:gd name="connsiteY25" fmla="*/ 168957 h 1001394"/>
              <a:gd name="connsiteX26" fmla="*/ 333075 w 1053345"/>
              <a:gd name="connsiteY26" fmla="*/ 84524 h 1001394"/>
              <a:gd name="connsiteX27" fmla="*/ 417368 w 1053345"/>
              <a:gd name="connsiteY27" fmla="*/ 31344 h 1001394"/>
              <a:gd name="connsiteX28" fmla="*/ 520501 w 1053345"/>
              <a:gd name="connsiteY28" fmla="*/ 7620 h 1001394"/>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814194 w 1053345"/>
              <a:gd name="connsiteY12" fmla="*/ 782344 h 986667"/>
              <a:gd name="connsiteX13" fmla="*/ 728229 w 1053345"/>
              <a:gd name="connsiteY13" fmla="*/ 821552 h 986667"/>
              <a:gd name="connsiteX14" fmla="*/ 677754 w 1053345"/>
              <a:gd name="connsiteY14" fmla="*/ 981807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814194 w 1053345"/>
              <a:gd name="connsiteY12" fmla="*/ 782344 h 986667"/>
              <a:gd name="connsiteX13" fmla="*/ 728229 w 1053345"/>
              <a:gd name="connsiteY13" fmla="*/ 821552 h 986667"/>
              <a:gd name="connsiteX14" fmla="*/ 677754 w 1053345"/>
              <a:gd name="connsiteY14" fmla="*/ 981807 h 986667"/>
              <a:gd name="connsiteX15" fmla="*/ 447798 w 1053345"/>
              <a:gd name="connsiteY15" fmla="*/ 895434 h 986667"/>
              <a:gd name="connsiteX16" fmla="*/ 332541 w 1053345"/>
              <a:gd name="connsiteY16" fmla="*/ 853208 h 986667"/>
              <a:gd name="connsiteX17" fmla="*/ 281238 w 1053345"/>
              <a:gd name="connsiteY17" fmla="*/ 924103 h 986667"/>
              <a:gd name="connsiteX18" fmla="*/ 218658 w 1053345"/>
              <a:gd name="connsiteY18" fmla="*/ 985913 h 986667"/>
              <a:gd name="connsiteX19" fmla="*/ 60575 w 1053345"/>
              <a:gd name="connsiteY19" fmla="*/ 956702 h 986667"/>
              <a:gd name="connsiteX20" fmla="*/ 0 w 1053345"/>
              <a:gd name="connsiteY20" fmla="*/ 930341 h 986667"/>
              <a:gd name="connsiteX21" fmla="*/ 3822 w 1053345"/>
              <a:gd name="connsiteY21" fmla="*/ 258284 h 986667"/>
              <a:gd name="connsiteX22" fmla="*/ 61384 w 1053345"/>
              <a:gd name="connsiteY22" fmla="*/ 303903 h 986667"/>
              <a:gd name="connsiteX23" fmla="*/ 150611 w 1053345"/>
              <a:gd name="connsiteY23" fmla="*/ 340881 h 986667"/>
              <a:gd name="connsiteX24" fmla="*/ 406061 w 1053345"/>
              <a:gd name="connsiteY24" fmla="*/ 332441 h 986667"/>
              <a:gd name="connsiteX25" fmla="*/ 419530 w 1053345"/>
              <a:gd name="connsiteY25" fmla="*/ 247836 h 986667"/>
              <a:gd name="connsiteX26" fmla="*/ 319398 w 1053345"/>
              <a:gd name="connsiteY26" fmla="*/ 168957 h 986667"/>
              <a:gd name="connsiteX27" fmla="*/ 333075 w 1053345"/>
              <a:gd name="connsiteY27" fmla="*/ 84524 h 986667"/>
              <a:gd name="connsiteX28" fmla="*/ 417368 w 1053345"/>
              <a:gd name="connsiteY28" fmla="*/ 31344 h 986667"/>
              <a:gd name="connsiteX29" fmla="*/ 520501 w 1053345"/>
              <a:gd name="connsiteY29" fmla="*/ 7620 h 986667"/>
              <a:gd name="connsiteX0" fmla="*/ 520501 w 1053345"/>
              <a:gd name="connsiteY0" fmla="*/ 7620 h 1014774"/>
              <a:gd name="connsiteX1" fmla="*/ 643683 w 1053345"/>
              <a:gd name="connsiteY1" fmla="*/ 180 h 1014774"/>
              <a:gd name="connsiteX2" fmla="*/ 725733 w 1053345"/>
              <a:gd name="connsiteY2" fmla="*/ 13592 h 1014774"/>
              <a:gd name="connsiteX3" fmla="*/ 786737 w 1053345"/>
              <a:gd name="connsiteY3" fmla="*/ 44310 h 1014774"/>
              <a:gd name="connsiteX4" fmla="*/ 817510 w 1053345"/>
              <a:gd name="connsiteY4" fmla="*/ 86037 h 1014774"/>
              <a:gd name="connsiteX5" fmla="*/ 791947 w 1053345"/>
              <a:gd name="connsiteY5" fmla="*/ 131839 h 1014774"/>
              <a:gd name="connsiteX6" fmla="*/ 763009 w 1053345"/>
              <a:gd name="connsiteY6" fmla="*/ 170823 h 1014774"/>
              <a:gd name="connsiteX7" fmla="*/ 801399 w 1053345"/>
              <a:gd name="connsiteY7" fmla="*/ 243824 h 1014774"/>
              <a:gd name="connsiteX8" fmla="*/ 959535 w 1053345"/>
              <a:gd name="connsiteY8" fmla="*/ 278638 h 1014774"/>
              <a:gd name="connsiteX9" fmla="*/ 1038603 w 1053345"/>
              <a:gd name="connsiteY9" fmla="*/ 220614 h 1014774"/>
              <a:gd name="connsiteX10" fmla="*/ 1052588 w 1053345"/>
              <a:gd name="connsiteY10" fmla="*/ 198271 h 1014774"/>
              <a:gd name="connsiteX11" fmla="*/ 1051536 w 1053345"/>
              <a:gd name="connsiteY11" fmla="*/ 918212 h 1014774"/>
              <a:gd name="connsiteX12" fmla="*/ 814194 w 1053345"/>
              <a:gd name="connsiteY12" fmla="*/ 782344 h 1014774"/>
              <a:gd name="connsiteX13" fmla="*/ 728229 w 1053345"/>
              <a:gd name="connsiteY13" fmla="*/ 821552 h 1014774"/>
              <a:gd name="connsiteX14" fmla="*/ 677754 w 1053345"/>
              <a:gd name="connsiteY14" fmla="*/ 981807 h 1014774"/>
              <a:gd name="connsiteX15" fmla="*/ 476125 w 1053345"/>
              <a:gd name="connsiteY15" fmla="*/ 1004315 h 1014774"/>
              <a:gd name="connsiteX16" fmla="*/ 332541 w 1053345"/>
              <a:gd name="connsiteY16" fmla="*/ 853208 h 1014774"/>
              <a:gd name="connsiteX17" fmla="*/ 281238 w 1053345"/>
              <a:gd name="connsiteY17" fmla="*/ 924103 h 1014774"/>
              <a:gd name="connsiteX18" fmla="*/ 218658 w 1053345"/>
              <a:gd name="connsiteY18" fmla="*/ 985913 h 1014774"/>
              <a:gd name="connsiteX19" fmla="*/ 60575 w 1053345"/>
              <a:gd name="connsiteY19" fmla="*/ 956702 h 1014774"/>
              <a:gd name="connsiteX20" fmla="*/ 0 w 1053345"/>
              <a:gd name="connsiteY20" fmla="*/ 930341 h 1014774"/>
              <a:gd name="connsiteX21" fmla="*/ 3822 w 1053345"/>
              <a:gd name="connsiteY21" fmla="*/ 258284 h 1014774"/>
              <a:gd name="connsiteX22" fmla="*/ 61384 w 1053345"/>
              <a:gd name="connsiteY22" fmla="*/ 303903 h 1014774"/>
              <a:gd name="connsiteX23" fmla="*/ 150611 w 1053345"/>
              <a:gd name="connsiteY23" fmla="*/ 340881 h 1014774"/>
              <a:gd name="connsiteX24" fmla="*/ 406061 w 1053345"/>
              <a:gd name="connsiteY24" fmla="*/ 332441 h 1014774"/>
              <a:gd name="connsiteX25" fmla="*/ 419530 w 1053345"/>
              <a:gd name="connsiteY25" fmla="*/ 247836 h 1014774"/>
              <a:gd name="connsiteX26" fmla="*/ 319398 w 1053345"/>
              <a:gd name="connsiteY26" fmla="*/ 168957 h 1014774"/>
              <a:gd name="connsiteX27" fmla="*/ 333075 w 1053345"/>
              <a:gd name="connsiteY27" fmla="*/ 84524 h 1014774"/>
              <a:gd name="connsiteX28" fmla="*/ 417368 w 1053345"/>
              <a:gd name="connsiteY28" fmla="*/ 31344 h 1014774"/>
              <a:gd name="connsiteX29" fmla="*/ 520501 w 1053345"/>
              <a:gd name="connsiteY29" fmla="*/ 7620 h 1014774"/>
              <a:gd name="connsiteX0" fmla="*/ 520501 w 1053345"/>
              <a:gd name="connsiteY0" fmla="*/ 7620 h 1009617"/>
              <a:gd name="connsiteX1" fmla="*/ 643683 w 1053345"/>
              <a:gd name="connsiteY1" fmla="*/ 180 h 1009617"/>
              <a:gd name="connsiteX2" fmla="*/ 725733 w 1053345"/>
              <a:gd name="connsiteY2" fmla="*/ 13592 h 1009617"/>
              <a:gd name="connsiteX3" fmla="*/ 786737 w 1053345"/>
              <a:gd name="connsiteY3" fmla="*/ 44310 h 1009617"/>
              <a:gd name="connsiteX4" fmla="*/ 817510 w 1053345"/>
              <a:gd name="connsiteY4" fmla="*/ 86037 h 1009617"/>
              <a:gd name="connsiteX5" fmla="*/ 791947 w 1053345"/>
              <a:gd name="connsiteY5" fmla="*/ 131839 h 1009617"/>
              <a:gd name="connsiteX6" fmla="*/ 763009 w 1053345"/>
              <a:gd name="connsiteY6" fmla="*/ 170823 h 1009617"/>
              <a:gd name="connsiteX7" fmla="*/ 801399 w 1053345"/>
              <a:gd name="connsiteY7" fmla="*/ 243824 h 1009617"/>
              <a:gd name="connsiteX8" fmla="*/ 959535 w 1053345"/>
              <a:gd name="connsiteY8" fmla="*/ 278638 h 1009617"/>
              <a:gd name="connsiteX9" fmla="*/ 1038603 w 1053345"/>
              <a:gd name="connsiteY9" fmla="*/ 220614 h 1009617"/>
              <a:gd name="connsiteX10" fmla="*/ 1052588 w 1053345"/>
              <a:gd name="connsiteY10" fmla="*/ 198271 h 1009617"/>
              <a:gd name="connsiteX11" fmla="*/ 1051536 w 1053345"/>
              <a:gd name="connsiteY11" fmla="*/ 918212 h 1009617"/>
              <a:gd name="connsiteX12" fmla="*/ 814194 w 1053345"/>
              <a:gd name="connsiteY12" fmla="*/ 782344 h 1009617"/>
              <a:gd name="connsiteX13" fmla="*/ 728229 w 1053345"/>
              <a:gd name="connsiteY13" fmla="*/ 821552 h 1009617"/>
              <a:gd name="connsiteX14" fmla="*/ 700415 w 1053345"/>
              <a:gd name="connsiteY14" fmla="*/ 946810 h 1009617"/>
              <a:gd name="connsiteX15" fmla="*/ 476125 w 1053345"/>
              <a:gd name="connsiteY15" fmla="*/ 1004315 h 1009617"/>
              <a:gd name="connsiteX16" fmla="*/ 332541 w 1053345"/>
              <a:gd name="connsiteY16" fmla="*/ 853208 h 1009617"/>
              <a:gd name="connsiteX17" fmla="*/ 281238 w 1053345"/>
              <a:gd name="connsiteY17" fmla="*/ 924103 h 1009617"/>
              <a:gd name="connsiteX18" fmla="*/ 218658 w 1053345"/>
              <a:gd name="connsiteY18" fmla="*/ 985913 h 1009617"/>
              <a:gd name="connsiteX19" fmla="*/ 60575 w 1053345"/>
              <a:gd name="connsiteY19" fmla="*/ 956702 h 1009617"/>
              <a:gd name="connsiteX20" fmla="*/ 0 w 1053345"/>
              <a:gd name="connsiteY20" fmla="*/ 930341 h 1009617"/>
              <a:gd name="connsiteX21" fmla="*/ 3822 w 1053345"/>
              <a:gd name="connsiteY21" fmla="*/ 258284 h 1009617"/>
              <a:gd name="connsiteX22" fmla="*/ 61384 w 1053345"/>
              <a:gd name="connsiteY22" fmla="*/ 303903 h 1009617"/>
              <a:gd name="connsiteX23" fmla="*/ 150611 w 1053345"/>
              <a:gd name="connsiteY23" fmla="*/ 340881 h 1009617"/>
              <a:gd name="connsiteX24" fmla="*/ 406061 w 1053345"/>
              <a:gd name="connsiteY24" fmla="*/ 332441 h 1009617"/>
              <a:gd name="connsiteX25" fmla="*/ 419530 w 1053345"/>
              <a:gd name="connsiteY25" fmla="*/ 247836 h 1009617"/>
              <a:gd name="connsiteX26" fmla="*/ 319398 w 1053345"/>
              <a:gd name="connsiteY26" fmla="*/ 168957 h 1009617"/>
              <a:gd name="connsiteX27" fmla="*/ 333075 w 1053345"/>
              <a:gd name="connsiteY27" fmla="*/ 84524 h 1009617"/>
              <a:gd name="connsiteX28" fmla="*/ 417368 w 1053345"/>
              <a:gd name="connsiteY28" fmla="*/ 31344 h 1009617"/>
              <a:gd name="connsiteX29" fmla="*/ 520501 w 1053345"/>
              <a:gd name="connsiteY29" fmla="*/ 7620 h 1009617"/>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332541 w 1053345"/>
              <a:gd name="connsiteY16" fmla="*/ 853208 h 1024305"/>
              <a:gd name="connsiteX17" fmla="*/ 281238 w 1053345"/>
              <a:gd name="connsiteY17" fmla="*/ 924103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281238 w 1053345"/>
              <a:gd name="connsiteY17" fmla="*/ 924103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66217 w 1053345"/>
              <a:gd name="connsiteY17" fmla="*/ 850220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1319 w 1053345"/>
              <a:gd name="connsiteY18" fmla="*/ 838147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1319 w 1053345"/>
              <a:gd name="connsiteY18" fmla="*/ 838147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14687 w 1053345"/>
              <a:gd name="connsiteY16" fmla="*/ 969866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14687 w 1053345"/>
              <a:gd name="connsiteY16" fmla="*/ 969866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19994"/>
              <a:gd name="connsiteX1" fmla="*/ 643683 w 1053345"/>
              <a:gd name="connsiteY1" fmla="*/ 180 h 1019994"/>
              <a:gd name="connsiteX2" fmla="*/ 725733 w 1053345"/>
              <a:gd name="connsiteY2" fmla="*/ 13592 h 1019994"/>
              <a:gd name="connsiteX3" fmla="*/ 786737 w 1053345"/>
              <a:gd name="connsiteY3" fmla="*/ 44310 h 1019994"/>
              <a:gd name="connsiteX4" fmla="*/ 817510 w 1053345"/>
              <a:gd name="connsiteY4" fmla="*/ 86037 h 1019994"/>
              <a:gd name="connsiteX5" fmla="*/ 791947 w 1053345"/>
              <a:gd name="connsiteY5" fmla="*/ 131839 h 1019994"/>
              <a:gd name="connsiteX6" fmla="*/ 763009 w 1053345"/>
              <a:gd name="connsiteY6" fmla="*/ 170823 h 1019994"/>
              <a:gd name="connsiteX7" fmla="*/ 801399 w 1053345"/>
              <a:gd name="connsiteY7" fmla="*/ 243824 h 1019994"/>
              <a:gd name="connsiteX8" fmla="*/ 959535 w 1053345"/>
              <a:gd name="connsiteY8" fmla="*/ 278638 h 1019994"/>
              <a:gd name="connsiteX9" fmla="*/ 1038603 w 1053345"/>
              <a:gd name="connsiteY9" fmla="*/ 220614 h 1019994"/>
              <a:gd name="connsiteX10" fmla="*/ 1052588 w 1053345"/>
              <a:gd name="connsiteY10" fmla="*/ 198271 h 1019994"/>
              <a:gd name="connsiteX11" fmla="*/ 1051536 w 1053345"/>
              <a:gd name="connsiteY11" fmla="*/ 918212 h 1019994"/>
              <a:gd name="connsiteX12" fmla="*/ 814194 w 1053345"/>
              <a:gd name="connsiteY12" fmla="*/ 782344 h 1019994"/>
              <a:gd name="connsiteX13" fmla="*/ 728229 w 1053345"/>
              <a:gd name="connsiteY13" fmla="*/ 821552 h 1019994"/>
              <a:gd name="connsiteX14" fmla="*/ 700415 w 1053345"/>
              <a:gd name="connsiteY14" fmla="*/ 946810 h 1019994"/>
              <a:gd name="connsiteX15" fmla="*/ 546940 w 1053345"/>
              <a:gd name="connsiteY15" fmla="*/ 1019869 h 1019994"/>
              <a:gd name="connsiteX16" fmla="*/ 414687 w 1053345"/>
              <a:gd name="connsiteY16" fmla="*/ 969866 h 1019994"/>
              <a:gd name="connsiteX17" fmla="*/ 405875 w 1053345"/>
              <a:gd name="connsiteY17" fmla="*/ 826888 h 1019994"/>
              <a:gd name="connsiteX18" fmla="*/ 246985 w 1053345"/>
              <a:gd name="connsiteY18" fmla="*/ 783708 h 1019994"/>
              <a:gd name="connsiteX19" fmla="*/ 151219 w 1053345"/>
              <a:gd name="connsiteY19" fmla="*/ 882819 h 1019994"/>
              <a:gd name="connsiteX20" fmla="*/ 0 w 1053345"/>
              <a:gd name="connsiteY20" fmla="*/ 930341 h 1019994"/>
              <a:gd name="connsiteX21" fmla="*/ 3822 w 1053345"/>
              <a:gd name="connsiteY21" fmla="*/ 258284 h 1019994"/>
              <a:gd name="connsiteX22" fmla="*/ 61384 w 1053345"/>
              <a:gd name="connsiteY22" fmla="*/ 303903 h 1019994"/>
              <a:gd name="connsiteX23" fmla="*/ 150611 w 1053345"/>
              <a:gd name="connsiteY23" fmla="*/ 340881 h 1019994"/>
              <a:gd name="connsiteX24" fmla="*/ 406061 w 1053345"/>
              <a:gd name="connsiteY24" fmla="*/ 332441 h 1019994"/>
              <a:gd name="connsiteX25" fmla="*/ 419530 w 1053345"/>
              <a:gd name="connsiteY25" fmla="*/ 247836 h 1019994"/>
              <a:gd name="connsiteX26" fmla="*/ 319398 w 1053345"/>
              <a:gd name="connsiteY26" fmla="*/ 168957 h 1019994"/>
              <a:gd name="connsiteX27" fmla="*/ 333075 w 1053345"/>
              <a:gd name="connsiteY27" fmla="*/ 84524 h 1019994"/>
              <a:gd name="connsiteX28" fmla="*/ 417368 w 1053345"/>
              <a:gd name="connsiteY28" fmla="*/ 31344 h 1019994"/>
              <a:gd name="connsiteX29" fmla="*/ 520501 w 1053345"/>
              <a:gd name="connsiteY29" fmla="*/ 7620 h 1019994"/>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32"/>
              <a:gd name="connsiteX1" fmla="*/ 643683 w 1053345"/>
              <a:gd name="connsiteY1" fmla="*/ 180 h 1031632"/>
              <a:gd name="connsiteX2" fmla="*/ 725733 w 1053345"/>
              <a:gd name="connsiteY2" fmla="*/ 13592 h 1031632"/>
              <a:gd name="connsiteX3" fmla="*/ 786737 w 1053345"/>
              <a:gd name="connsiteY3" fmla="*/ 44310 h 1031632"/>
              <a:gd name="connsiteX4" fmla="*/ 817510 w 1053345"/>
              <a:gd name="connsiteY4" fmla="*/ 86037 h 1031632"/>
              <a:gd name="connsiteX5" fmla="*/ 791947 w 1053345"/>
              <a:gd name="connsiteY5" fmla="*/ 131839 h 1031632"/>
              <a:gd name="connsiteX6" fmla="*/ 763009 w 1053345"/>
              <a:gd name="connsiteY6" fmla="*/ 170823 h 1031632"/>
              <a:gd name="connsiteX7" fmla="*/ 801399 w 1053345"/>
              <a:gd name="connsiteY7" fmla="*/ 243824 h 1031632"/>
              <a:gd name="connsiteX8" fmla="*/ 959535 w 1053345"/>
              <a:gd name="connsiteY8" fmla="*/ 278638 h 1031632"/>
              <a:gd name="connsiteX9" fmla="*/ 1038603 w 1053345"/>
              <a:gd name="connsiteY9" fmla="*/ 220614 h 1031632"/>
              <a:gd name="connsiteX10" fmla="*/ 1052588 w 1053345"/>
              <a:gd name="connsiteY10" fmla="*/ 198271 h 1031632"/>
              <a:gd name="connsiteX11" fmla="*/ 1051536 w 1053345"/>
              <a:gd name="connsiteY11" fmla="*/ 918212 h 1031632"/>
              <a:gd name="connsiteX12" fmla="*/ 814194 w 1053345"/>
              <a:gd name="connsiteY12" fmla="*/ 782344 h 1031632"/>
              <a:gd name="connsiteX13" fmla="*/ 697070 w 1053345"/>
              <a:gd name="connsiteY13" fmla="*/ 798221 h 1031632"/>
              <a:gd name="connsiteX14" fmla="*/ 700415 w 1053345"/>
              <a:gd name="connsiteY14" fmla="*/ 946810 h 1031632"/>
              <a:gd name="connsiteX15" fmla="*/ 546940 w 1053345"/>
              <a:gd name="connsiteY15" fmla="*/ 1031534 h 1031632"/>
              <a:gd name="connsiteX16" fmla="*/ 414687 w 1053345"/>
              <a:gd name="connsiteY16" fmla="*/ 969866 h 1031632"/>
              <a:gd name="connsiteX17" fmla="*/ 397377 w 1053345"/>
              <a:gd name="connsiteY17" fmla="*/ 803557 h 1031632"/>
              <a:gd name="connsiteX18" fmla="*/ 246985 w 1053345"/>
              <a:gd name="connsiteY18" fmla="*/ 783708 h 1031632"/>
              <a:gd name="connsiteX19" fmla="*/ 151219 w 1053345"/>
              <a:gd name="connsiteY19" fmla="*/ 882819 h 1031632"/>
              <a:gd name="connsiteX20" fmla="*/ 0 w 1053345"/>
              <a:gd name="connsiteY20" fmla="*/ 930341 h 1031632"/>
              <a:gd name="connsiteX21" fmla="*/ 3822 w 1053345"/>
              <a:gd name="connsiteY21" fmla="*/ 258284 h 1031632"/>
              <a:gd name="connsiteX22" fmla="*/ 61384 w 1053345"/>
              <a:gd name="connsiteY22" fmla="*/ 303903 h 1031632"/>
              <a:gd name="connsiteX23" fmla="*/ 150611 w 1053345"/>
              <a:gd name="connsiteY23" fmla="*/ 340881 h 1031632"/>
              <a:gd name="connsiteX24" fmla="*/ 406061 w 1053345"/>
              <a:gd name="connsiteY24" fmla="*/ 332441 h 1031632"/>
              <a:gd name="connsiteX25" fmla="*/ 419530 w 1053345"/>
              <a:gd name="connsiteY25" fmla="*/ 247836 h 1031632"/>
              <a:gd name="connsiteX26" fmla="*/ 319398 w 1053345"/>
              <a:gd name="connsiteY26" fmla="*/ 168957 h 1031632"/>
              <a:gd name="connsiteX27" fmla="*/ 333075 w 1053345"/>
              <a:gd name="connsiteY27" fmla="*/ 84524 h 1031632"/>
              <a:gd name="connsiteX28" fmla="*/ 417368 w 1053345"/>
              <a:gd name="connsiteY28" fmla="*/ 31344 h 1031632"/>
              <a:gd name="connsiteX29" fmla="*/ 520501 w 1053345"/>
              <a:gd name="connsiteY29" fmla="*/ 7620 h 1031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53345" h="1031632">
                <a:close/>
                <a:moveTo>
                  <a:pt x="520501" y="7620"/>
                </a:moveTo>
                <a:cubicBezTo>
                  <a:pt x="558220" y="2426"/>
                  <a:pt x="609478" y="-815"/>
                  <a:pt x="643683" y="180"/>
                </a:cubicBezTo>
                <a:cubicBezTo>
                  <a:pt x="677888" y="1175"/>
                  <a:pt x="709248" y="8131"/>
                  <a:pt x="725733" y="13592"/>
                </a:cubicBezTo>
                <a:cubicBezTo>
                  <a:pt x="742218" y="19053"/>
                  <a:pt x="771441" y="32236"/>
                  <a:pt x="786737" y="44310"/>
                </a:cubicBezTo>
                <a:cubicBezTo>
                  <a:pt x="802033" y="56384"/>
                  <a:pt x="816642" y="71449"/>
                  <a:pt x="817510" y="86037"/>
                </a:cubicBezTo>
                <a:cubicBezTo>
                  <a:pt x="818378" y="100625"/>
                  <a:pt x="803789" y="118971"/>
                  <a:pt x="791947" y="131839"/>
                </a:cubicBezTo>
                <a:cubicBezTo>
                  <a:pt x="780105" y="144707"/>
                  <a:pt x="761434" y="152159"/>
                  <a:pt x="763009" y="170823"/>
                </a:cubicBezTo>
                <a:cubicBezTo>
                  <a:pt x="764584" y="189487"/>
                  <a:pt x="768645" y="225855"/>
                  <a:pt x="801399" y="243824"/>
                </a:cubicBezTo>
                <a:cubicBezTo>
                  <a:pt x="834153" y="261793"/>
                  <a:pt x="920001" y="282506"/>
                  <a:pt x="959535" y="278638"/>
                </a:cubicBezTo>
                <a:cubicBezTo>
                  <a:pt x="999068" y="274769"/>
                  <a:pt x="1022992" y="235201"/>
                  <a:pt x="1038603" y="220614"/>
                </a:cubicBezTo>
                <a:cubicBezTo>
                  <a:pt x="1043878" y="208116"/>
                  <a:pt x="1047313" y="210769"/>
                  <a:pt x="1052588" y="198271"/>
                </a:cubicBezTo>
                <a:cubicBezTo>
                  <a:pt x="1053875" y="1029426"/>
                  <a:pt x="1053520" y="155791"/>
                  <a:pt x="1051536" y="918212"/>
                </a:cubicBezTo>
                <a:cubicBezTo>
                  <a:pt x="951114" y="831944"/>
                  <a:pt x="873272" y="802342"/>
                  <a:pt x="814194" y="782344"/>
                </a:cubicBezTo>
                <a:cubicBezTo>
                  <a:pt x="755116" y="762346"/>
                  <a:pt x="716978" y="759792"/>
                  <a:pt x="697070" y="798221"/>
                </a:cubicBezTo>
                <a:cubicBezTo>
                  <a:pt x="671497" y="817207"/>
                  <a:pt x="719772" y="888481"/>
                  <a:pt x="700415" y="946810"/>
                </a:cubicBezTo>
                <a:cubicBezTo>
                  <a:pt x="681058" y="1005139"/>
                  <a:pt x="612973" y="1029635"/>
                  <a:pt x="546940" y="1031534"/>
                </a:cubicBezTo>
                <a:cubicBezTo>
                  <a:pt x="466744" y="1033432"/>
                  <a:pt x="439614" y="1007862"/>
                  <a:pt x="414687" y="969866"/>
                </a:cubicBezTo>
                <a:cubicBezTo>
                  <a:pt x="389760" y="931870"/>
                  <a:pt x="456486" y="877357"/>
                  <a:pt x="397377" y="803557"/>
                </a:cubicBezTo>
                <a:cubicBezTo>
                  <a:pt x="338268" y="729757"/>
                  <a:pt x="288011" y="770498"/>
                  <a:pt x="246985" y="783708"/>
                </a:cubicBezTo>
                <a:cubicBezTo>
                  <a:pt x="205959" y="796918"/>
                  <a:pt x="192383" y="858380"/>
                  <a:pt x="151219" y="882819"/>
                </a:cubicBezTo>
                <a:cubicBezTo>
                  <a:pt x="110055" y="907258"/>
                  <a:pt x="65416" y="960509"/>
                  <a:pt x="0" y="930341"/>
                </a:cubicBezTo>
                <a:cubicBezTo>
                  <a:pt x="3773" y="186016"/>
                  <a:pt x="-942" y="1008427"/>
                  <a:pt x="3822" y="258284"/>
                </a:cubicBezTo>
                <a:cubicBezTo>
                  <a:pt x="47415" y="294080"/>
                  <a:pt x="36919" y="287753"/>
                  <a:pt x="61384" y="303903"/>
                </a:cubicBezTo>
                <a:cubicBezTo>
                  <a:pt x="85849" y="320053"/>
                  <a:pt x="84481" y="326589"/>
                  <a:pt x="150611" y="340881"/>
                </a:cubicBezTo>
                <a:cubicBezTo>
                  <a:pt x="216741" y="355173"/>
                  <a:pt x="361241" y="347948"/>
                  <a:pt x="406061" y="332441"/>
                </a:cubicBezTo>
                <a:cubicBezTo>
                  <a:pt x="450881" y="316934"/>
                  <a:pt x="433974" y="275083"/>
                  <a:pt x="419530" y="247836"/>
                </a:cubicBezTo>
                <a:cubicBezTo>
                  <a:pt x="405086" y="220589"/>
                  <a:pt x="333807" y="196176"/>
                  <a:pt x="319398" y="168957"/>
                </a:cubicBezTo>
                <a:cubicBezTo>
                  <a:pt x="304989" y="141738"/>
                  <a:pt x="311382" y="110195"/>
                  <a:pt x="333075" y="84524"/>
                </a:cubicBezTo>
                <a:cubicBezTo>
                  <a:pt x="354768" y="58853"/>
                  <a:pt x="393802" y="40982"/>
                  <a:pt x="417368" y="31344"/>
                </a:cubicBezTo>
                <a:cubicBezTo>
                  <a:pt x="455117" y="19227"/>
                  <a:pt x="482782" y="12814"/>
                  <a:pt x="520501" y="7620"/>
                </a:cubicBezTo>
                <a:close/>
              </a:path>
            </a:pathLst>
          </a:custGeom>
          <a:gradFill>
            <a:gsLst>
              <a:gs pos="1000">
                <a:srgbClr val="3A6DCA"/>
              </a:gs>
              <a:gs pos="100000">
                <a:srgbClr val="9DB5D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3554" name="Rectangle 2"/>
          <p:cNvSpPr>
            <a:spLocks noGrp="1" noChangeArrowheads="1"/>
          </p:cNvSpPr>
          <p:nvPr>
            <p:ph type="title"/>
          </p:nvPr>
        </p:nvSpPr>
        <p:spPr bwMode="auto">
          <a:xfrm>
            <a:off x="482883" y="209955"/>
            <a:ext cx="8119153" cy="1054809"/>
          </a:xfrm>
          <a:noFill/>
          <a:ln>
            <a:miter lim="800000"/>
            <a:headEnd/>
            <a:tailEnd/>
          </a:ln>
        </p:spPr>
        <p:txBody>
          <a:bodyPr vert="horz" wrap="square" lIns="91440" tIns="45720" rIns="91440" bIns="45720" numCol="1" anchor="t" anchorCtr="0" compatLnSpc="1">
            <a:prstTxWarp prst="textNoShape">
              <a:avLst/>
            </a:prstTxWarp>
            <a:normAutofit/>
          </a:bodyPr>
          <a:lstStyle/>
          <a:p>
            <a:r>
              <a:rPr lang="en-US" sz="3500" b="1" dirty="0" smtClean="0">
                <a:solidFill>
                  <a:schemeClr val="accent1">
                    <a:lumMod val="75000"/>
                  </a:schemeClr>
                </a:solidFill>
              </a:rPr>
              <a:t>Order Entry API </a:t>
            </a:r>
            <a:r>
              <a:rPr lang="en-US" sz="2000" dirty="0" smtClean="0">
                <a:solidFill>
                  <a:schemeClr val="accent1">
                    <a:lumMod val="75000"/>
                  </a:schemeClr>
                </a:solidFill>
              </a:rPr>
              <a:t>(adapted from Harold Solbrig)</a:t>
            </a:r>
          </a:p>
        </p:txBody>
      </p:sp>
      <p:sp>
        <p:nvSpPr>
          <p:cNvPr id="23562" name="Line 17"/>
          <p:cNvSpPr>
            <a:spLocks noChangeShapeType="1"/>
          </p:cNvSpPr>
          <p:nvPr/>
        </p:nvSpPr>
        <p:spPr bwMode="auto">
          <a:xfrm flipV="1">
            <a:off x="3429000" y="4035148"/>
            <a:ext cx="0" cy="0"/>
          </a:xfrm>
          <a:prstGeom prst="line">
            <a:avLst/>
          </a:prstGeom>
          <a:noFill/>
          <a:ln w="38100">
            <a:solidFill>
              <a:schemeClr val="bg1"/>
            </a:solidFill>
            <a:round/>
            <a:headEnd/>
            <a:tailEnd/>
          </a:ln>
        </p:spPr>
        <p:txBody>
          <a:bodyPr lIns="90488" tIns="44450" rIns="90488" bIns="44450"/>
          <a:lstStyle/>
          <a:p>
            <a:endParaRPr lang="en-US">
              <a:solidFill>
                <a:prstClr val="black"/>
              </a:solidFill>
              <a:cs typeface="+mn-cs"/>
            </a:endParaRPr>
          </a:p>
        </p:txBody>
      </p:sp>
      <p:sp>
        <p:nvSpPr>
          <p:cNvPr id="3" name="Can 2"/>
          <p:cNvSpPr/>
          <p:nvPr/>
        </p:nvSpPr>
        <p:spPr>
          <a:xfrm>
            <a:off x="3655447" y="5123272"/>
            <a:ext cx="917377" cy="724947"/>
          </a:xfrm>
          <a:prstGeom prst="can">
            <a:avLst/>
          </a:prstGeom>
          <a:gradFill flip="none" rotWithShape="1">
            <a:gsLst>
              <a:gs pos="20000">
                <a:srgbClr val="FFC1C1"/>
              </a:gs>
              <a:gs pos="80000">
                <a:srgbClr val="FFB9B9"/>
              </a:gs>
              <a:gs pos="50000">
                <a:srgbClr val="FF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4" name="Oval 3"/>
          <p:cNvSpPr/>
          <p:nvPr/>
        </p:nvSpPr>
        <p:spPr>
          <a:xfrm>
            <a:off x="3644379" y="5137257"/>
            <a:ext cx="922734" cy="15774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5" name="Straight Connector 4"/>
          <p:cNvCxnSpPr/>
          <p:nvPr/>
        </p:nvCxnSpPr>
        <p:spPr>
          <a:xfrm>
            <a:off x="3194252" y="2398643"/>
            <a:ext cx="524786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187150" y="3690237"/>
            <a:ext cx="5247861"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6752298" y="5123365"/>
            <a:ext cx="1311185" cy="575334"/>
          </a:xfrm>
          <a:prstGeom prst="ellipse">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TextBox 7"/>
          <p:cNvSpPr txBox="1"/>
          <p:nvPr/>
        </p:nvSpPr>
        <p:spPr>
          <a:xfrm>
            <a:off x="7448872" y="1351281"/>
            <a:ext cx="825867" cy="707886"/>
          </a:xfrm>
          <a:prstGeom prst="rect">
            <a:avLst/>
          </a:prstGeom>
          <a:noFill/>
        </p:spPr>
        <p:txBody>
          <a:bodyPr wrap="none" rtlCol="0">
            <a:spAutoFit/>
          </a:bodyPr>
          <a:lstStyle/>
          <a:p>
            <a:r>
              <a:rPr lang="en-US" sz="4000" b="1" dirty="0" smtClean="0">
                <a:solidFill>
                  <a:prstClr val="black"/>
                </a:solidFill>
                <a:cs typeface="+mn-cs"/>
              </a:rPr>
              <a:t>. . .</a:t>
            </a:r>
            <a:endParaRPr lang="en-US" sz="4000" b="1" dirty="0">
              <a:solidFill>
                <a:prstClr val="black"/>
              </a:solidFill>
              <a:cs typeface="+mn-cs"/>
            </a:endParaRPr>
          </a:p>
        </p:txBody>
      </p:sp>
      <p:sp>
        <p:nvSpPr>
          <p:cNvPr id="43" name="TextBox 42"/>
          <p:cNvSpPr txBox="1"/>
          <p:nvPr/>
        </p:nvSpPr>
        <p:spPr>
          <a:xfrm>
            <a:off x="5529781" y="2928290"/>
            <a:ext cx="614014" cy="400110"/>
          </a:xfrm>
          <a:prstGeom prst="rect">
            <a:avLst/>
          </a:prstGeom>
          <a:noFill/>
        </p:spPr>
        <p:txBody>
          <a:bodyPr wrap="none" rtlCol="0">
            <a:spAutoFit/>
          </a:bodyPr>
          <a:lstStyle/>
          <a:p>
            <a:r>
              <a:rPr lang="en-US" sz="2000" b="1" dirty="0" smtClean="0">
                <a:solidFill>
                  <a:prstClr val="white"/>
                </a:solidFill>
                <a:latin typeface="Calibri"/>
                <a:cs typeface="+mn-cs"/>
              </a:rPr>
              <a:t>COS</a:t>
            </a:r>
            <a:endParaRPr lang="en-US" sz="2000" b="1" dirty="0">
              <a:solidFill>
                <a:prstClr val="white"/>
              </a:solidFill>
              <a:latin typeface="Calibri"/>
              <a:cs typeface="+mn-cs"/>
            </a:endParaRPr>
          </a:p>
        </p:txBody>
      </p:sp>
      <p:sp>
        <p:nvSpPr>
          <p:cNvPr id="48" name="Oval 47"/>
          <p:cNvSpPr/>
          <p:nvPr/>
        </p:nvSpPr>
        <p:spPr>
          <a:xfrm>
            <a:off x="5154005" y="5031286"/>
            <a:ext cx="624556" cy="141966"/>
          </a:xfrm>
          <a:prstGeom prst="ellips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0" name="Oval 49"/>
          <p:cNvSpPr/>
          <p:nvPr/>
        </p:nvSpPr>
        <p:spPr>
          <a:xfrm>
            <a:off x="5438925" y="5311474"/>
            <a:ext cx="624556" cy="141966"/>
          </a:xfrm>
          <a:prstGeom prst="ellips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 name="Can 50"/>
          <p:cNvSpPr/>
          <p:nvPr/>
        </p:nvSpPr>
        <p:spPr>
          <a:xfrm>
            <a:off x="5667969" y="5584912"/>
            <a:ext cx="626264" cy="500201"/>
          </a:xfrm>
          <a:prstGeom prst="can">
            <a:avLst/>
          </a:prstGeom>
          <a:gradFill flip="none" rotWithShape="1">
            <a:gsLst>
              <a:gs pos="20000">
                <a:srgbClr val="FED686"/>
              </a:gs>
              <a:gs pos="80000">
                <a:srgbClr val="FFD385"/>
              </a:gs>
              <a:gs pos="50000">
                <a:srgbClr val="FEA93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52" name="Oval 51"/>
          <p:cNvSpPr/>
          <p:nvPr/>
        </p:nvSpPr>
        <p:spPr>
          <a:xfrm>
            <a:off x="5670837" y="5567524"/>
            <a:ext cx="624556" cy="141966"/>
          </a:xfrm>
          <a:prstGeom prst="ellips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3" name="Hexagon 25"/>
          <p:cNvSpPr/>
          <p:nvPr/>
        </p:nvSpPr>
        <p:spPr>
          <a:xfrm>
            <a:off x="5498222" y="1133593"/>
            <a:ext cx="1877010" cy="1100745"/>
          </a:xfrm>
          <a:custGeom>
            <a:avLst/>
            <a:gdLst>
              <a:gd name="connsiteX0" fmla="*/ 190500 w 1428751"/>
              <a:gd name="connsiteY0" fmla="*/ 0 h 1193800"/>
              <a:gd name="connsiteX1" fmla="*/ 1238251 w 1428751"/>
              <a:gd name="connsiteY1" fmla="*/ 0 h 1193800"/>
              <a:gd name="connsiteX2" fmla="*/ 1428751 w 1428751"/>
              <a:gd name="connsiteY2" fmla="*/ 381000 h 1193800"/>
              <a:gd name="connsiteX3" fmla="*/ 1238251 w 1428751"/>
              <a:gd name="connsiteY3" fmla="*/ 762000 h 1193800"/>
              <a:gd name="connsiteX4" fmla="*/ 1241278 w 1428751"/>
              <a:gd name="connsiteY4" fmla="*/ 892501 h 1193800"/>
              <a:gd name="connsiteX5" fmla="*/ 1240062 w 1428751"/>
              <a:gd name="connsiteY5" fmla="*/ 1026482 h 1193800"/>
              <a:gd name="connsiteX6" fmla="*/ 1225465 w 1428751"/>
              <a:gd name="connsiteY6" fmla="*/ 1068681 h 1193800"/>
              <a:gd name="connsiteX7" fmla="*/ 1146397 w 1428751"/>
              <a:gd name="connsiteY7" fmla="*/ 1126704 h 1193800"/>
              <a:gd name="connsiteX8" fmla="*/ 988261 w 1428751"/>
              <a:gd name="connsiteY8" fmla="*/ 1091890 h 1193800"/>
              <a:gd name="connsiteX9" fmla="*/ 959067 w 1428751"/>
              <a:gd name="connsiteY9" fmla="*/ 1020152 h 1193800"/>
              <a:gd name="connsiteX10" fmla="*/ 1005291 w 1428751"/>
              <a:gd name="connsiteY10" fmla="*/ 946305 h 1193800"/>
              <a:gd name="connsiteX11" fmla="*/ 854454 w 1428751"/>
              <a:gd name="connsiteY11" fmla="*/ 867182 h 1193800"/>
              <a:gd name="connsiteX12" fmla="*/ 635498 w 1428751"/>
              <a:gd name="connsiteY12" fmla="*/ 875622 h 1193800"/>
              <a:gd name="connsiteX13" fmla="*/ 519937 w 1428751"/>
              <a:gd name="connsiteY13" fmla="*/ 932590 h 1193800"/>
              <a:gd name="connsiteX14" fmla="*/ 505340 w 1428751"/>
              <a:gd name="connsiteY14" fmla="*/ 1029647 h 1193800"/>
              <a:gd name="connsiteX15" fmla="*/ 595356 w 1428751"/>
              <a:gd name="connsiteY15" fmla="*/ 1097165 h 1193800"/>
              <a:gd name="connsiteX16" fmla="*/ 592923 w 1428751"/>
              <a:gd name="connsiteY16" fmla="*/ 1180507 h 1193800"/>
              <a:gd name="connsiteX17" fmla="*/ 337473 w 1428751"/>
              <a:gd name="connsiteY17" fmla="*/ 1188947 h 1193800"/>
              <a:gd name="connsiteX18" fmla="*/ 225562 w 1428751"/>
              <a:gd name="connsiteY18" fmla="*/ 1133034 h 1193800"/>
              <a:gd name="connsiteX19" fmla="*/ 190286 w 1428751"/>
              <a:gd name="connsiteY19" fmla="*/ 1079230 h 1193800"/>
              <a:gd name="connsiteX20" fmla="*/ 190286 w 1428751"/>
              <a:gd name="connsiteY20" fmla="*/ 1024372 h 1193800"/>
              <a:gd name="connsiteX21" fmla="*/ 190286 w 1428751"/>
              <a:gd name="connsiteY21" fmla="*/ 864017 h 1193800"/>
              <a:gd name="connsiteX22" fmla="*/ 190286 w 1428751"/>
              <a:gd name="connsiteY22" fmla="*/ 762000 h 1193800"/>
              <a:gd name="connsiteX23" fmla="*/ 190500 w 1428751"/>
              <a:gd name="connsiteY23" fmla="*/ 762000 h 1193800"/>
              <a:gd name="connsiteX24" fmla="*/ 0 w 1428751"/>
              <a:gd name="connsiteY24" fmla="*/ 381000 h 1193800"/>
              <a:gd name="connsiteX25" fmla="*/ 190500 w 1428751"/>
              <a:gd name="connsiteY25" fmla="*/ 0 h 1193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28751" h="1193800">
                <a:moveTo>
                  <a:pt x="190500" y="0"/>
                </a:moveTo>
                <a:lnTo>
                  <a:pt x="1238251" y="0"/>
                </a:lnTo>
                <a:lnTo>
                  <a:pt x="1428751" y="381000"/>
                </a:lnTo>
                <a:lnTo>
                  <a:pt x="1238251" y="762000"/>
                </a:lnTo>
                <a:lnTo>
                  <a:pt x="1241278" y="892501"/>
                </a:lnTo>
                <a:cubicBezTo>
                  <a:pt x="1241075" y="951228"/>
                  <a:pt x="1242697" y="997119"/>
                  <a:pt x="1240062" y="1026482"/>
                </a:cubicBezTo>
                <a:cubicBezTo>
                  <a:pt x="1237426" y="1055845"/>
                  <a:pt x="1241075" y="1051977"/>
                  <a:pt x="1225465" y="1068681"/>
                </a:cubicBezTo>
                <a:cubicBezTo>
                  <a:pt x="1209854" y="1085384"/>
                  <a:pt x="1185930" y="1122835"/>
                  <a:pt x="1146397" y="1126704"/>
                </a:cubicBezTo>
                <a:cubicBezTo>
                  <a:pt x="1106863" y="1130572"/>
                  <a:pt x="1019483" y="1109648"/>
                  <a:pt x="988261" y="1091890"/>
                </a:cubicBezTo>
                <a:cubicBezTo>
                  <a:pt x="957040" y="1074131"/>
                  <a:pt x="956229" y="1044416"/>
                  <a:pt x="959067" y="1020152"/>
                </a:cubicBezTo>
                <a:cubicBezTo>
                  <a:pt x="961905" y="995888"/>
                  <a:pt x="1022727" y="971799"/>
                  <a:pt x="1005291" y="946305"/>
                </a:cubicBezTo>
                <a:cubicBezTo>
                  <a:pt x="987856" y="920810"/>
                  <a:pt x="916087" y="878962"/>
                  <a:pt x="854454" y="867182"/>
                </a:cubicBezTo>
                <a:cubicBezTo>
                  <a:pt x="792822" y="855402"/>
                  <a:pt x="691251" y="864721"/>
                  <a:pt x="635498" y="875622"/>
                </a:cubicBezTo>
                <a:cubicBezTo>
                  <a:pt x="579745" y="886523"/>
                  <a:pt x="541630" y="906919"/>
                  <a:pt x="519937" y="932590"/>
                </a:cubicBezTo>
                <a:cubicBezTo>
                  <a:pt x="498244" y="958261"/>
                  <a:pt x="492770" y="1002218"/>
                  <a:pt x="505340" y="1029647"/>
                </a:cubicBezTo>
                <a:cubicBezTo>
                  <a:pt x="517910" y="1057076"/>
                  <a:pt x="580758" y="1072021"/>
                  <a:pt x="595356" y="1097165"/>
                </a:cubicBezTo>
                <a:cubicBezTo>
                  <a:pt x="609953" y="1122308"/>
                  <a:pt x="635903" y="1165210"/>
                  <a:pt x="592923" y="1180507"/>
                </a:cubicBezTo>
                <a:cubicBezTo>
                  <a:pt x="549942" y="1195804"/>
                  <a:pt x="398700" y="1196859"/>
                  <a:pt x="337473" y="1188947"/>
                </a:cubicBezTo>
                <a:cubicBezTo>
                  <a:pt x="276246" y="1181034"/>
                  <a:pt x="250093" y="1151319"/>
                  <a:pt x="225562" y="1133034"/>
                </a:cubicBezTo>
                <a:cubicBezTo>
                  <a:pt x="201031" y="1114748"/>
                  <a:pt x="196165" y="1097340"/>
                  <a:pt x="190286" y="1079230"/>
                </a:cubicBezTo>
                <a:lnTo>
                  <a:pt x="190286" y="1024372"/>
                </a:lnTo>
                <a:lnTo>
                  <a:pt x="190286" y="864017"/>
                </a:lnTo>
                <a:lnTo>
                  <a:pt x="190286" y="762000"/>
                </a:lnTo>
                <a:lnTo>
                  <a:pt x="190500" y="762000"/>
                </a:lnTo>
                <a:lnTo>
                  <a:pt x="0" y="381000"/>
                </a:lnTo>
                <a:lnTo>
                  <a:pt x="190500" y="0"/>
                </a:lnTo>
                <a:close/>
              </a:path>
            </a:pathLst>
          </a:custGeom>
          <a:gradFill>
            <a:gsLst>
              <a:gs pos="0">
                <a:srgbClr val="00CC00"/>
              </a:gs>
              <a:gs pos="100000">
                <a:srgbClr val="97FF97"/>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2" name="Text Box 9"/>
          <p:cNvSpPr txBox="1">
            <a:spLocks noChangeArrowheads="1"/>
          </p:cNvSpPr>
          <p:nvPr/>
        </p:nvSpPr>
        <p:spPr bwMode="auto">
          <a:xfrm>
            <a:off x="965779" y="4020944"/>
            <a:ext cx="1100752"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a:solidFill>
                  <a:srgbClr val="4F81BD">
                    <a:lumMod val="75000"/>
                  </a:srgbClr>
                </a:solidFill>
                <a:latin typeface="Calibri"/>
                <a:cs typeface="+mn-cs"/>
              </a:rPr>
              <a:t>Service</a:t>
            </a:r>
          </a:p>
        </p:txBody>
      </p:sp>
      <p:sp>
        <p:nvSpPr>
          <p:cNvPr id="34" name="Text Box 10"/>
          <p:cNvSpPr txBox="1">
            <a:spLocks noChangeArrowheads="1"/>
          </p:cNvSpPr>
          <p:nvPr/>
        </p:nvSpPr>
        <p:spPr bwMode="auto">
          <a:xfrm>
            <a:off x="854307" y="3026916"/>
            <a:ext cx="1323697"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a:solidFill>
                  <a:srgbClr val="4F81BD">
                    <a:lumMod val="75000"/>
                  </a:srgbClr>
                </a:solidFill>
                <a:latin typeface="Calibri"/>
                <a:cs typeface="+mn-cs"/>
              </a:rPr>
              <a:t>Interface</a:t>
            </a:r>
          </a:p>
        </p:txBody>
      </p:sp>
      <p:sp>
        <p:nvSpPr>
          <p:cNvPr id="35" name="Text Box 11"/>
          <p:cNvSpPr txBox="1">
            <a:spLocks noChangeArrowheads="1"/>
          </p:cNvSpPr>
          <p:nvPr/>
        </p:nvSpPr>
        <p:spPr bwMode="auto">
          <a:xfrm>
            <a:off x="1124766" y="5076893"/>
            <a:ext cx="782779" cy="433260"/>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50000"/>
              </a:spcBef>
            </a:pPr>
            <a:r>
              <a:rPr lang="en-US" sz="2400" b="1" dirty="0">
                <a:solidFill>
                  <a:srgbClr val="4F81BD">
                    <a:lumMod val="75000"/>
                  </a:srgbClr>
                </a:solidFill>
                <a:latin typeface="Calibri"/>
                <a:cs typeface="+mn-cs"/>
              </a:rPr>
              <a:t>Data</a:t>
            </a:r>
          </a:p>
        </p:txBody>
      </p:sp>
      <p:sp>
        <p:nvSpPr>
          <p:cNvPr id="36" name="Text Box 10"/>
          <p:cNvSpPr txBox="1">
            <a:spLocks noChangeArrowheads="1"/>
          </p:cNvSpPr>
          <p:nvPr/>
        </p:nvSpPr>
        <p:spPr bwMode="auto">
          <a:xfrm>
            <a:off x="696956" y="1849756"/>
            <a:ext cx="1638398"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smtClean="0">
                <a:solidFill>
                  <a:srgbClr val="4F81BD">
                    <a:lumMod val="75000"/>
                  </a:srgbClr>
                </a:solidFill>
                <a:latin typeface="Calibri"/>
                <a:cs typeface="+mn-cs"/>
              </a:rPr>
              <a:t>Application</a:t>
            </a:r>
            <a:endParaRPr lang="en-US" sz="2400" b="1" dirty="0">
              <a:solidFill>
                <a:srgbClr val="4F81BD">
                  <a:lumMod val="75000"/>
                </a:srgbClr>
              </a:solidFill>
              <a:latin typeface="Calibri"/>
              <a:cs typeface="+mn-cs"/>
            </a:endParaRPr>
          </a:p>
        </p:txBody>
      </p:sp>
      <p:sp>
        <p:nvSpPr>
          <p:cNvPr id="27" name="Oval 13"/>
          <p:cNvSpPr/>
          <p:nvPr/>
        </p:nvSpPr>
        <p:spPr>
          <a:xfrm>
            <a:off x="3231161" y="1011891"/>
            <a:ext cx="1976708" cy="1231262"/>
          </a:xfrm>
          <a:custGeom>
            <a:avLst/>
            <a:gdLst>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09724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9340 w 3886200"/>
              <a:gd name="connsiteY5" fmla="*/ 3104556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0734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0734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976021"/>
              <a:gd name="connsiteY0" fmla="*/ 0 h 3592832"/>
              <a:gd name="connsiteX1" fmla="*/ 3886200 w 3976021"/>
              <a:gd name="connsiteY1" fmla="*/ 1181100 h 3592832"/>
              <a:gd name="connsiteX2" fmla="*/ 3452946 w 3976021"/>
              <a:gd name="connsiteY2" fmla="*/ 1925682 h 3592832"/>
              <a:gd name="connsiteX3" fmla="*/ 3317706 w 3976021"/>
              <a:gd name="connsiteY3" fmla="*/ 2028825 h 3592832"/>
              <a:gd name="connsiteX4" fmla="*/ 3319340 w 3976021"/>
              <a:gd name="connsiteY4" fmla="*/ 3100734 h 3592832"/>
              <a:gd name="connsiteX5" fmla="*/ 3276431 w 3976021"/>
              <a:gd name="connsiteY5" fmla="*/ 3216275 h 3592832"/>
              <a:gd name="connsiteX6" fmla="*/ 3070056 w 3976021"/>
              <a:gd name="connsiteY6" fmla="*/ 3390900 h 3592832"/>
              <a:gd name="connsiteX7" fmla="*/ 2657306 w 3976021"/>
              <a:gd name="connsiteY7" fmla="*/ 3286125 h 3592832"/>
              <a:gd name="connsiteX8" fmla="*/ 2581106 w 3976021"/>
              <a:gd name="connsiteY8" fmla="*/ 3070225 h 3592832"/>
              <a:gd name="connsiteX9" fmla="*/ 2701756 w 3976021"/>
              <a:gd name="connsiteY9" fmla="*/ 2847975 h 3592832"/>
              <a:gd name="connsiteX10" fmla="*/ 2308056 w 3976021"/>
              <a:gd name="connsiteY10" fmla="*/ 2609850 h 3592832"/>
              <a:gd name="connsiteX11" fmla="*/ 1736556 w 3976021"/>
              <a:gd name="connsiteY11" fmla="*/ 2635250 h 3592832"/>
              <a:gd name="connsiteX12" fmla="*/ 1434931 w 3976021"/>
              <a:gd name="connsiteY12" fmla="*/ 2806700 h 3592832"/>
              <a:gd name="connsiteX13" fmla="*/ 1396831 w 3976021"/>
              <a:gd name="connsiteY13" fmla="*/ 3098800 h 3592832"/>
              <a:gd name="connsiteX14" fmla="*/ 1631781 w 3976021"/>
              <a:gd name="connsiteY14" fmla="*/ 3302000 h 3592832"/>
              <a:gd name="connsiteX15" fmla="*/ 1625431 w 3976021"/>
              <a:gd name="connsiteY15" fmla="*/ 3552825 h 3592832"/>
              <a:gd name="connsiteX16" fmla="*/ 958681 w 3976021"/>
              <a:gd name="connsiteY16" fmla="*/ 3578225 h 3592832"/>
              <a:gd name="connsiteX17" fmla="*/ 666581 w 3976021"/>
              <a:gd name="connsiteY17" fmla="*/ 3409950 h 3592832"/>
              <a:gd name="connsiteX18" fmla="*/ 574506 w 3976021"/>
              <a:gd name="connsiteY18" fmla="*/ 3248025 h 3592832"/>
              <a:gd name="connsiteX19" fmla="*/ 574506 w 3976021"/>
              <a:gd name="connsiteY19" fmla="*/ 3082925 h 3592832"/>
              <a:gd name="connsiteX20" fmla="*/ 574506 w 3976021"/>
              <a:gd name="connsiteY20" fmla="*/ 2600325 h 3592832"/>
              <a:gd name="connsiteX21" fmla="*/ 574506 w 3976021"/>
              <a:gd name="connsiteY21" fmla="*/ 2032000 h 3592832"/>
              <a:gd name="connsiteX22" fmla="*/ 597557 w 3976021"/>
              <a:gd name="connsiteY22" fmla="*/ 2031973 h 3592832"/>
              <a:gd name="connsiteX23" fmla="*/ 0 w 3976021"/>
              <a:gd name="connsiteY23" fmla="*/ 1181100 h 3592832"/>
              <a:gd name="connsiteX24" fmla="*/ 1943100 w 3976021"/>
              <a:gd name="connsiteY24" fmla="*/ 0 h 3592832"/>
              <a:gd name="connsiteX0" fmla="*/ 1943100 w 3886859"/>
              <a:gd name="connsiteY0" fmla="*/ 0 h 3592832"/>
              <a:gd name="connsiteX1" fmla="*/ 3886200 w 3886859"/>
              <a:gd name="connsiteY1" fmla="*/ 1181100 h 3592832"/>
              <a:gd name="connsiteX2" fmla="*/ 3452946 w 3886859"/>
              <a:gd name="connsiteY2" fmla="*/ 1925682 h 3592832"/>
              <a:gd name="connsiteX3" fmla="*/ 3317706 w 3886859"/>
              <a:gd name="connsiteY3" fmla="*/ 2028825 h 3592832"/>
              <a:gd name="connsiteX4" fmla="*/ 3319340 w 3886859"/>
              <a:gd name="connsiteY4" fmla="*/ 3100734 h 3592832"/>
              <a:gd name="connsiteX5" fmla="*/ 3276431 w 3886859"/>
              <a:gd name="connsiteY5" fmla="*/ 3216275 h 3592832"/>
              <a:gd name="connsiteX6" fmla="*/ 3070056 w 3886859"/>
              <a:gd name="connsiteY6" fmla="*/ 3390900 h 3592832"/>
              <a:gd name="connsiteX7" fmla="*/ 2657306 w 3886859"/>
              <a:gd name="connsiteY7" fmla="*/ 3286125 h 3592832"/>
              <a:gd name="connsiteX8" fmla="*/ 2581106 w 3886859"/>
              <a:gd name="connsiteY8" fmla="*/ 3070225 h 3592832"/>
              <a:gd name="connsiteX9" fmla="*/ 2701756 w 3886859"/>
              <a:gd name="connsiteY9" fmla="*/ 2847975 h 3592832"/>
              <a:gd name="connsiteX10" fmla="*/ 2308056 w 3886859"/>
              <a:gd name="connsiteY10" fmla="*/ 2609850 h 3592832"/>
              <a:gd name="connsiteX11" fmla="*/ 1736556 w 3886859"/>
              <a:gd name="connsiteY11" fmla="*/ 2635250 h 3592832"/>
              <a:gd name="connsiteX12" fmla="*/ 1434931 w 3886859"/>
              <a:gd name="connsiteY12" fmla="*/ 2806700 h 3592832"/>
              <a:gd name="connsiteX13" fmla="*/ 1396831 w 3886859"/>
              <a:gd name="connsiteY13" fmla="*/ 3098800 h 3592832"/>
              <a:gd name="connsiteX14" fmla="*/ 1631781 w 3886859"/>
              <a:gd name="connsiteY14" fmla="*/ 3302000 h 3592832"/>
              <a:gd name="connsiteX15" fmla="*/ 1625431 w 3886859"/>
              <a:gd name="connsiteY15" fmla="*/ 3552825 h 3592832"/>
              <a:gd name="connsiteX16" fmla="*/ 958681 w 3886859"/>
              <a:gd name="connsiteY16" fmla="*/ 3578225 h 3592832"/>
              <a:gd name="connsiteX17" fmla="*/ 666581 w 3886859"/>
              <a:gd name="connsiteY17" fmla="*/ 3409950 h 3592832"/>
              <a:gd name="connsiteX18" fmla="*/ 574506 w 3886859"/>
              <a:gd name="connsiteY18" fmla="*/ 3248025 h 3592832"/>
              <a:gd name="connsiteX19" fmla="*/ 574506 w 3886859"/>
              <a:gd name="connsiteY19" fmla="*/ 3082925 h 3592832"/>
              <a:gd name="connsiteX20" fmla="*/ 574506 w 3886859"/>
              <a:gd name="connsiteY20" fmla="*/ 2600325 h 3592832"/>
              <a:gd name="connsiteX21" fmla="*/ 574506 w 3886859"/>
              <a:gd name="connsiteY21" fmla="*/ 2032000 h 3592832"/>
              <a:gd name="connsiteX22" fmla="*/ 597557 w 3886859"/>
              <a:gd name="connsiteY22" fmla="*/ 2031973 h 3592832"/>
              <a:gd name="connsiteX23" fmla="*/ 0 w 3886859"/>
              <a:gd name="connsiteY23" fmla="*/ 1181100 h 3592832"/>
              <a:gd name="connsiteX24" fmla="*/ 1943100 w 3886859"/>
              <a:gd name="connsiteY24" fmla="*/ 0 h 3592832"/>
              <a:gd name="connsiteX0" fmla="*/ 1943100 w 3886859"/>
              <a:gd name="connsiteY0" fmla="*/ 0 h 3592832"/>
              <a:gd name="connsiteX1" fmla="*/ 3886200 w 3886859"/>
              <a:gd name="connsiteY1" fmla="*/ 1181100 h 3592832"/>
              <a:gd name="connsiteX2" fmla="*/ 3452946 w 3886859"/>
              <a:gd name="connsiteY2" fmla="*/ 1925682 h 3592832"/>
              <a:gd name="connsiteX3" fmla="*/ 3317706 w 3886859"/>
              <a:gd name="connsiteY3" fmla="*/ 2028825 h 3592832"/>
              <a:gd name="connsiteX4" fmla="*/ 3319340 w 3886859"/>
              <a:gd name="connsiteY4" fmla="*/ 3100734 h 3592832"/>
              <a:gd name="connsiteX5" fmla="*/ 3276431 w 3886859"/>
              <a:gd name="connsiteY5" fmla="*/ 3216275 h 3592832"/>
              <a:gd name="connsiteX6" fmla="*/ 3070056 w 3886859"/>
              <a:gd name="connsiteY6" fmla="*/ 3390900 h 3592832"/>
              <a:gd name="connsiteX7" fmla="*/ 2657306 w 3886859"/>
              <a:gd name="connsiteY7" fmla="*/ 3286125 h 3592832"/>
              <a:gd name="connsiteX8" fmla="*/ 2581106 w 3886859"/>
              <a:gd name="connsiteY8" fmla="*/ 3070225 h 3592832"/>
              <a:gd name="connsiteX9" fmla="*/ 2701756 w 3886859"/>
              <a:gd name="connsiteY9" fmla="*/ 2847975 h 3592832"/>
              <a:gd name="connsiteX10" fmla="*/ 2308056 w 3886859"/>
              <a:gd name="connsiteY10" fmla="*/ 2609850 h 3592832"/>
              <a:gd name="connsiteX11" fmla="*/ 1736556 w 3886859"/>
              <a:gd name="connsiteY11" fmla="*/ 2635250 h 3592832"/>
              <a:gd name="connsiteX12" fmla="*/ 1434931 w 3886859"/>
              <a:gd name="connsiteY12" fmla="*/ 2806700 h 3592832"/>
              <a:gd name="connsiteX13" fmla="*/ 1396831 w 3886859"/>
              <a:gd name="connsiteY13" fmla="*/ 3098800 h 3592832"/>
              <a:gd name="connsiteX14" fmla="*/ 1631781 w 3886859"/>
              <a:gd name="connsiteY14" fmla="*/ 3302000 h 3592832"/>
              <a:gd name="connsiteX15" fmla="*/ 1625431 w 3886859"/>
              <a:gd name="connsiteY15" fmla="*/ 3552825 h 3592832"/>
              <a:gd name="connsiteX16" fmla="*/ 958681 w 3886859"/>
              <a:gd name="connsiteY16" fmla="*/ 3578225 h 3592832"/>
              <a:gd name="connsiteX17" fmla="*/ 666581 w 3886859"/>
              <a:gd name="connsiteY17" fmla="*/ 3409950 h 3592832"/>
              <a:gd name="connsiteX18" fmla="*/ 574506 w 3886859"/>
              <a:gd name="connsiteY18" fmla="*/ 3248025 h 3592832"/>
              <a:gd name="connsiteX19" fmla="*/ 574506 w 3886859"/>
              <a:gd name="connsiteY19" fmla="*/ 3082925 h 3592832"/>
              <a:gd name="connsiteX20" fmla="*/ 574506 w 3886859"/>
              <a:gd name="connsiteY20" fmla="*/ 2600325 h 3592832"/>
              <a:gd name="connsiteX21" fmla="*/ 574506 w 3886859"/>
              <a:gd name="connsiteY21" fmla="*/ 2032000 h 3592832"/>
              <a:gd name="connsiteX22" fmla="*/ 597557 w 3886859"/>
              <a:gd name="connsiteY22" fmla="*/ 2031973 h 3592832"/>
              <a:gd name="connsiteX23" fmla="*/ 0 w 3886859"/>
              <a:gd name="connsiteY23" fmla="*/ 1181100 h 3592832"/>
              <a:gd name="connsiteX24" fmla="*/ 1943100 w 3886859"/>
              <a:gd name="connsiteY24" fmla="*/ 0 h 3592832"/>
              <a:gd name="connsiteX0" fmla="*/ 1943100 w 3886275"/>
              <a:gd name="connsiteY0" fmla="*/ 0 h 3592832"/>
              <a:gd name="connsiteX1" fmla="*/ 3886200 w 3886275"/>
              <a:gd name="connsiteY1" fmla="*/ 1181100 h 3592832"/>
              <a:gd name="connsiteX2" fmla="*/ 3452946 w 3886275"/>
              <a:gd name="connsiteY2" fmla="*/ 1925682 h 3592832"/>
              <a:gd name="connsiteX3" fmla="*/ 3317706 w 3886275"/>
              <a:gd name="connsiteY3" fmla="*/ 2028825 h 3592832"/>
              <a:gd name="connsiteX4" fmla="*/ 3319340 w 3886275"/>
              <a:gd name="connsiteY4" fmla="*/ 3100734 h 3592832"/>
              <a:gd name="connsiteX5" fmla="*/ 3276431 w 3886275"/>
              <a:gd name="connsiteY5" fmla="*/ 3216275 h 3592832"/>
              <a:gd name="connsiteX6" fmla="*/ 3070056 w 3886275"/>
              <a:gd name="connsiteY6" fmla="*/ 3390900 h 3592832"/>
              <a:gd name="connsiteX7" fmla="*/ 2657306 w 3886275"/>
              <a:gd name="connsiteY7" fmla="*/ 3286125 h 3592832"/>
              <a:gd name="connsiteX8" fmla="*/ 2581106 w 3886275"/>
              <a:gd name="connsiteY8" fmla="*/ 3070225 h 3592832"/>
              <a:gd name="connsiteX9" fmla="*/ 2701756 w 3886275"/>
              <a:gd name="connsiteY9" fmla="*/ 2847975 h 3592832"/>
              <a:gd name="connsiteX10" fmla="*/ 2308056 w 3886275"/>
              <a:gd name="connsiteY10" fmla="*/ 2609850 h 3592832"/>
              <a:gd name="connsiteX11" fmla="*/ 1736556 w 3886275"/>
              <a:gd name="connsiteY11" fmla="*/ 2635250 h 3592832"/>
              <a:gd name="connsiteX12" fmla="*/ 1434931 w 3886275"/>
              <a:gd name="connsiteY12" fmla="*/ 2806700 h 3592832"/>
              <a:gd name="connsiteX13" fmla="*/ 1396831 w 3886275"/>
              <a:gd name="connsiteY13" fmla="*/ 3098800 h 3592832"/>
              <a:gd name="connsiteX14" fmla="*/ 1631781 w 3886275"/>
              <a:gd name="connsiteY14" fmla="*/ 3302000 h 3592832"/>
              <a:gd name="connsiteX15" fmla="*/ 1625431 w 3886275"/>
              <a:gd name="connsiteY15" fmla="*/ 3552825 h 3592832"/>
              <a:gd name="connsiteX16" fmla="*/ 958681 w 3886275"/>
              <a:gd name="connsiteY16" fmla="*/ 3578225 h 3592832"/>
              <a:gd name="connsiteX17" fmla="*/ 666581 w 3886275"/>
              <a:gd name="connsiteY17" fmla="*/ 3409950 h 3592832"/>
              <a:gd name="connsiteX18" fmla="*/ 574506 w 3886275"/>
              <a:gd name="connsiteY18" fmla="*/ 3248025 h 3592832"/>
              <a:gd name="connsiteX19" fmla="*/ 574506 w 3886275"/>
              <a:gd name="connsiteY19" fmla="*/ 3082925 h 3592832"/>
              <a:gd name="connsiteX20" fmla="*/ 574506 w 3886275"/>
              <a:gd name="connsiteY20" fmla="*/ 2600325 h 3592832"/>
              <a:gd name="connsiteX21" fmla="*/ 574506 w 3886275"/>
              <a:gd name="connsiteY21" fmla="*/ 2032000 h 3592832"/>
              <a:gd name="connsiteX22" fmla="*/ 597557 w 3886275"/>
              <a:gd name="connsiteY22" fmla="*/ 2031973 h 3592832"/>
              <a:gd name="connsiteX23" fmla="*/ 0 w 3886275"/>
              <a:gd name="connsiteY23" fmla="*/ 1181100 h 3592832"/>
              <a:gd name="connsiteX24" fmla="*/ 1943100 w 3886275"/>
              <a:gd name="connsiteY24" fmla="*/ 0 h 3592832"/>
              <a:gd name="connsiteX0" fmla="*/ 1943100 w 3886275"/>
              <a:gd name="connsiteY0" fmla="*/ 0 h 3592832"/>
              <a:gd name="connsiteX1" fmla="*/ 3886200 w 3886275"/>
              <a:gd name="connsiteY1" fmla="*/ 1181100 h 3592832"/>
              <a:gd name="connsiteX2" fmla="*/ 3452946 w 3886275"/>
              <a:gd name="connsiteY2" fmla="*/ 1925682 h 3592832"/>
              <a:gd name="connsiteX3" fmla="*/ 3317706 w 3886275"/>
              <a:gd name="connsiteY3" fmla="*/ 2028825 h 3592832"/>
              <a:gd name="connsiteX4" fmla="*/ 3319340 w 3886275"/>
              <a:gd name="connsiteY4" fmla="*/ 3100734 h 3592832"/>
              <a:gd name="connsiteX5" fmla="*/ 3276431 w 3886275"/>
              <a:gd name="connsiteY5" fmla="*/ 3216275 h 3592832"/>
              <a:gd name="connsiteX6" fmla="*/ 3070056 w 3886275"/>
              <a:gd name="connsiteY6" fmla="*/ 3390900 h 3592832"/>
              <a:gd name="connsiteX7" fmla="*/ 2657306 w 3886275"/>
              <a:gd name="connsiteY7" fmla="*/ 3286125 h 3592832"/>
              <a:gd name="connsiteX8" fmla="*/ 2581106 w 3886275"/>
              <a:gd name="connsiteY8" fmla="*/ 3070225 h 3592832"/>
              <a:gd name="connsiteX9" fmla="*/ 2701756 w 3886275"/>
              <a:gd name="connsiteY9" fmla="*/ 2847975 h 3592832"/>
              <a:gd name="connsiteX10" fmla="*/ 2308056 w 3886275"/>
              <a:gd name="connsiteY10" fmla="*/ 2609850 h 3592832"/>
              <a:gd name="connsiteX11" fmla="*/ 1736556 w 3886275"/>
              <a:gd name="connsiteY11" fmla="*/ 2635250 h 3592832"/>
              <a:gd name="connsiteX12" fmla="*/ 1434931 w 3886275"/>
              <a:gd name="connsiteY12" fmla="*/ 2806700 h 3592832"/>
              <a:gd name="connsiteX13" fmla="*/ 1396831 w 3886275"/>
              <a:gd name="connsiteY13" fmla="*/ 3098800 h 3592832"/>
              <a:gd name="connsiteX14" fmla="*/ 1631781 w 3886275"/>
              <a:gd name="connsiteY14" fmla="*/ 3302000 h 3592832"/>
              <a:gd name="connsiteX15" fmla="*/ 1625431 w 3886275"/>
              <a:gd name="connsiteY15" fmla="*/ 3552825 h 3592832"/>
              <a:gd name="connsiteX16" fmla="*/ 958681 w 3886275"/>
              <a:gd name="connsiteY16" fmla="*/ 3578225 h 3592832"/>
              <a:gd name="connsiteX17" fmla="*/ 666581 w 3886275"/>
              <a:gd name="connsiteY17" fmla="*/ 3409950 h 3592832"/>
              <a:gd name="connsiteX18" fmla="*/ 574506 w 3886275"/>
              <a:gd name="connsiteY18" fmla="*/ 3248025 h 3592832"/>
              <a:gd name="connsiteX19" fmla="*/ 574506 w 3886275"/>
              <a:gd name="connsiteY19" fmla="*/ 3082925 h 3592832"/>
              <a:gd name="connsiteX20" fmla="*/ 574506 w 3886275"/>
              <a:gd name="connsiteY20" fmla="*/ 2600325 h 3592832"/>
              <a:gd name="connsiteX21" fmla="*/ 574506 w 3886275"/>
              <a:gd name="connsiteY21" fmla="*/ 2032000 h 3592832"/>
              <a:gd name="connsiteX22" fmla="*/ 597557 w 3886275"/>
              <a:gd name="connsiteY22" fmla="*/ 2031973 h 3592832"/>
              <a:gd name="connsiteX23" fmla="*/ 0 w 3886275"/>
              <a:gd name="connsiteY23" fmla="*/ 1181100 h 3592832"/>
              <a:gd name="connsiteX24" fmla="*/ 1943100 w 3886275"/>
              <a:gd name="connsiteY24" fmla="*/ 0 h 3592832"/>
              <a:gd name="connsiteX0" fmla="*/ 1943100 w 3917875"/>
              <a:gd name="connsiteY0" fmla="*/ 0 h 3592832"/>
              <a:gd name="connsiteX1" fmla="*/ 3886200 w 3917875"/>
              <a:gd name="connsiteY1" fmla="*/ 1181100 h 3592832"/>
              <a:gd name="connsiteX2" fmla="*/ 3452946 w 3917875"/>
              <a:gd name="connsiteY2" fmla="*/ 1925682 h 3592832"/>
              <a:gd name="connsiteX3" fmla="*/ 3317706 w 3917875"/>
              <a:gd name="connsiteY3" fmla="*/ 2028825 h 3592832"/>
              <a:gd name="connsiteX4" fmla="*/ 3319340 w 3917875"/>
              <a:gd name="connsiteY4" fmla="*/ 3100734 h 3592832"/>
              <a:gd name="connsiteX5" fmla="*/ 3276431 w 3917875"/>
              <a:gd name="connsiteY5" fmla="*/ 3216275 h 3592832"/>
              <a:gd name="connsiteX6" fmla="*/ 3070056 w 3917875"/>
              <a:gd name="connsiteY6" fmla="*/ 3390900 h 3592832"/>
              <a:gd name="connsiteX7" fmla="*/ 2657306 w 3917875"/>
              <a:gd name="connsiteY7" fmla="*/ 3286125 h 3592832"/>
              <a:gd name="connsiteX8" fmla="*/ 2581106 w 3917875"/>
              <a:gd name="connsiteY8" fmla="*/ 3070225 h 3592832"/>
              <a:gd name="connsiteX9" fmla="*/ 2701756 w 3917875"/>
              <a:gd name="connsiteY9" fmla="*/ 2847975 h 3592832"/>
              <a:gd name="connsiteX10" fmla="*/ 2308056 w 3917875"/>
              <a:gd name="connsiteY10" fmla="*/ 2609850 h 3592832"/>
              <a:gd name="connsiteX11" fmla="*/ 1736556 w 3917875"/>
              <a:gd name="connsiteY11" fmla="*/ 2635250 h 3592832"/>
              <a:gd name="connsiteX12" fmla="*/ 1434931 w 3917875"/>
              <a:gd name="connsiteY12" fmla="*/ 2806700 h 3592832"/>
              <a:gd name="connsiteX13" fmla="*/ 1396831 w 3917875"/>
              <a:gd name="connsiteY13" fmla="*/ 3098800 h 3592832"/>
              <a:gd name="connsiteX14" fmla="*/ 1631781 w 3917875"/>
              <a:gd name="connsiteY14" fmla="*/ 3302000 h 3592832"/>
              <a:gd name="connsiteX15" fmla="*/ 1625431 w 3917875"/>
              <a:gd name="connsiteY15" fmla="*/ 3552825 h 3592832"/>
              <a:gd name="connsiteX16" fmla="*/ 958681 w 3917875"/>
              <a:gd name="connsiteY16" fmla="*/ 3578225 h 3592832"/>
              <a:gd name="connsiteX17" fmla="*/ 666581 w 3917875"/>
              <a:gd name="connsiteY17" fmla="*/ 3409950 h 3592832"/>
              <a:gd name="connsiteX18" fmla="*/ 574506 w 3917875"/>
              <a:gd name="connsiteY18" fmla="*/ 3248025 h 3592832"/>
              <a:gd name="connsiteX19" fmla="*/ 574506 w 3917875"/>
              <a:gd name="connsiteY19" fmla="*/ 3082925 h 3592832"/>
              <a:gd name="connsiteX20" fmla="*/ 574506 w 3917875"/>
              <a:gd name="connsiteY20" fmla="*/ 2600325 h 3592832"/>
              <a:gd name="connsiteX21" fmla="*/ 574506 w 3917875"/>
              <a:gd name="connsiteY21" fmla="*/ 2032000 h 3592832"/>
              <a:gd name="connsiteX22" fmla="*/ 597557 w 3917875"/>
              <a:gd name="connsiteY22" fmla="*/ 2031973 h 3592832"/>
              <a:gd name="connsiteX23" fmla="*/ 0 w 3917875"/>
              <a:gd name="connsiteY23" fmla="*/ 1181100 h 3592832"/>
              <a:gd name="connsiteX24" fmla="*/ 1943100 w 3917875"/>
              <a:gd name="connsiteY24"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4506 w 3886446"/>
              <a:gd name="connsiteY18" fmla="*/ 3248025 h 3592832"/>
              <a:gd name="connsiteX19" fmla="*/ 574506 w 3886446"/>
              <a:gd name="connsiteY19" fmla="*/ 3082925 h 3592832"/>
              <a:gd name="connsiteX20" fmla="*/ 574506 w 3886446"/>
              <a:gd name="connsiteY20" fmla="*/ 2600325 h 3592832"/>
              <a:gd name="connsiteX21" fmla="*/ 574506 w 3886446"/>
              <a:gd name="connsiteY21" fmla="*/ 2032000 h 3592832"/>
              <a:gd name="connsiteX22" fmla="*/ 597557 w 3886446"/>
              <a:gd name="connsiteY22" fmla="*/ 2031973 h 3592832"/>
              <a:gd name="connsiteX23" fmla="*/ 0 w 3886446"/>
              <a:gd name="connsiteY23" fmla="*/ 1181100 h 3592832"/>
              <a:gd name="connsiteX24" fmla="*/ 1943100 w 3886446"/>
              <a:gd name="connsiteY24"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3082925 h 3592832"/>
              <a:gd name="connsiteX20" fmla="*/ 574506 w 3886446"/>
              <a:gd name="connsiteY20" fmla="*/ 2600325 h 3592832"/>
              <a:gd name="connsiteX21" fmla="*/ 574506 w 3886446"/>
              <a:gd name="connsiteY21" fmla="*/ 2032000 h 3592832"/>
              <a:gd name="connsiteX22" fmla="*/ 597557 w 3886446"/>
              <a:gd name="connsiteY22" fmla="*/ 2031973 h 3592832"/>
              <a:gd name="connsiteX23" fmla="*/ 0 w 3886446"/>
              <a:gd name="connsiteY23" fmla="*/ 1181100 h 3592832"/>
              <a:gd name="connsiteX24" fmla="*/ 1943100 w 3886446"/>
              <a:gd name="connsiteY24"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600325 h 3592832"/>
              <a:gd name="connsiteX20" fmla="*/ 574506 w 3886446"/>
              <a:gd name="connsiteY20" fmla="*/ 2032000 h 3592832"/>
              <a:gd name="connsiteX21" fmla="*/ 597557 w 3886446"/>
              <a:gd name="connsiteY21" fmla="*/ 2031973 h 3592832"/>
              <a:gd name="connsiteX22" fmla="*/ 0 w 3886446"/>
              <a:gd name="connsiteY22" fmla="*/ 1181100 h 3592832"/>
              <a:gd name="connsiteX23" fmla="*/ 1943100 w 3886446"/>
              <a:gd name="connsiteY23"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597557 w 3886446"/>
              <a:gd name="connsiteY20" fmla="*/ 2031973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0 w 3886446"/>
              <a:gd name="connsiteY20" fmla="*/ 1181100 h 3592832"/>
              <a:gd name="connsiteX21" fmla="*/ 1943100 w 3886446"/>
              <a:gd name="connsiteY21"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300 w 3886646"/>
              <a:gd name="connsiteY0" fmla="*/ 0 h 3592832"/>
              <a:gd name="connsiteX1" fmla="*/ 3886400 w 3886646"/>
              <a:gd name="connsiteY1" fmla="*/ 1181100 h 3592832"/>
              <a:gd name="connsiteX2" fmla="*/ 3453146 w 3886646"/>
              <a:gd name="connsiteY2" fmla="*/ 1925682 h 3592832"/>
              <a:gd name="connsiteX3" fmla="*/ 3317906 w 3886646"/>
              <a:gd name="connsiteY3" fmla="*/ 2028825 h 3592832"/>
              <a:gd name="connsiteX4" fmla="*/ 3319540 w 3886646"/>
              <a:gd name="connsiteY4" fmla="*/ 3100734 h 3592832"/>
              <a:gd name="connsiteX5" fmla="*/ 3276631 w 3886646"/>
              <a:gd name="connsiteY5" fmla="*/ 3216275 h 3592832"/>
              <a:gd name="connsiteX6" fmla="*/ 3070256 w 3886646"/>
              <a:gd name="connsiteY6" fmla="*/ 3390900 h 3592832"/>
              <a:gd name="connsiteX7" fmla="*/ 2657506 w 3886646"/>
              <a:gd name="connsiteY7" fmla="*/ 3286125 h 3592832"/>
              <a:gd name="connsiteX8" fmla="*/ 2581306 w 3886646"/>
              <a:gd name="connsiteY8" fmla="*/ 3070225 h 3592832"/>
              <a:gd name="connsiteX9" fmla="*/ 2701956 w 3886646"/>
              <a:gd name="connsiteY9" fmla="*/ 2847975 h 3592832"/>
              <a:gd name="connsiteX10" fmla="*/ 2308256 w 3886646"/>
              <a:gd name="connsiteY10" fmla="*/ 2609850 h 3592832"/>
              <a:gd name="connsiteX11" fmla="*/ 1736756 w 3886646"/>
              <a:gd name="connsiteY11" fmla="*/ 2635250 h 3592832"/>
              <a:gd name="connsiteX12" fmla="*/ 1435131 w 3886646"/>
              <a:gd name="connsiteY12" fmla="*/ 2806700 h 3592832"/>
              <a:gd name="connsiteX13" fmla="*/ 1397031 w 3886646"/>
              <a:gd name="connsiteY13" fmla="*/ 3098800 h 3592832"/>
              <a:gd name="connsiteX14" fmla="*/ 1631981 w 3886646"/>
              <a:gd name="connsiteY14" fmla="*/ 3302000 h 3592832"/>
              <a:gd name="connsiteX15" fmla="*/ 1625631 w 3886646"/>
              <a:gd name="connsiteY15" fmla="*/ 3552825 h 3592832"/>
              <a:gd name="connsiteX16" fmla="*/ 958881 w 3886646"/>
              <a:gd name="connsiteY16" fmla="*/ 3578225 h 3592832"/>
              <a:gd name="connsiteX17" fmla="*/ 666781 w 3886646"/>
              <a:gd name="connsiteY17" fmla="*/ 3409950 h 3592832"/>
              <a:gd name="connsiteX18" fmla="*/ 572301 w 3886646"/>
              <a:gd name="connsiteY18" fmla="*/ 3270951 h 3592832"/>
              <a:gd name="connsiteX19" fmla="*/ 574706 w 3886646"/>
              <a:gd name="connsiteY19" fmla="*/ 2032000 h 3592832"/>
              <a:gd name="connsiteX20" fmla="*/ 216545 w 3886646"/>
              <a:gd name="connsiteY20" fmla="*/ 1658612 h 3592832"/>
              <a:gd name="connsiteX21" fmla="*/ 200 w 3886646"/>
              <a:gd name="connsiteY21" fmla="*/ 1181100 h 3592832"/>
              <a:gd name="connsiteX22" fmla="*/ 1943300 w 3886646"/>
              <a:gd name="connsiteY22" fmla="*/ 0 h 3592832"/>
              <a:gd name="connsiteX0" fmla="*/ 1943105 w 3886451"/>
              <a:gd name="connsiteY0" fmla="*/ 0 h 3592832"/>
              <a:gd name="connsiteX1" fmla="*/ 3886205 w 3886451"/>
              <a:gd name="connsiteY1" fmla="*/ 1181100 h 3592832"/>
              <a:gd name="connsiteX2" fmla="*/ 3452951 w 3886451"/>
              <a:gd name="connsiteY2" fmla="*/ 1925682 h 3592832"/>
              <a:gd name="connsiteX3" fmla="*/ 3317711 w 3886451"/>
              <a:gd name="connsiteY3" fmla="*/ 2028825 h 3592832"/>
              <a:gd name="connsiteX4" fmla="*/ 3319345 w 3886451"/>
              <a:gd name="connsiteY4" fmla="*/ 3100734 h 3592832"/>
              <a:gd name="connsiteX5" fmla="*/ 3276436 w 3886451"/>
              <a:gd name="connsiteY5" fmla="*/ 3216275 h 3592832"/>
              <a:gd name="connsiteX6" fmla="*/ 3070061 w 3886451"/>
              <a:gd name="connsiteY6" fmla="*/ 3390900 h 3592832"/>
              <a:gd name="connsiteX7" fmla="*/ 2657311 w 3886451"/>
              <a:gd name="connsiteY7" fmla="*/ 3286125 h 3592832"/>
              <a:gd name="connsiteX8" fmla="*/ 2581111 w 3886451"/>
              <a:gd name="connsiteY8" fmla="*/ 3070225 h 3592832"/>
              <a:gd name="connsiteX9" fmla="*/ 2701761 w 3886451"/>
              <a:gd name="connsiteY9" fmla="*/ 2847975 h 3592832"/>
              <a:gd name="connsiteX10" fmla="*/ 2308061 w 3886451"/>
              <a:gd name="connsiteY10" fmla="*/ 2609850 h 3592832"/>
              <a:gd name="connsiteX11" fmla="*/ 1736561 w 3886451"/>
              <a:gd name="connsiteY11" fmla="*/ 2635250 h 3592832"/>
              <a:gd name="connsiteX12" fmla="*/ 1434936 w 3886451"/>
              <a:gd name="connsiteY12" fmla="*/ 2806700 h 3592832"/>
              <a:gd name="connsiteX13" fmla="*/ 1396836 w 3886451"/>
              <a:gd name="connsiteY13" fmla="*/ 3098800 h 3592832"/>
              <a:gd name="connsiteX14" fmla="*/ 1631786 w 3886451"/>
              <a:gd name="connsiteY14" fmla="*/ 3302000 h 3592832"/>
              <a:gd name="connsiteX15" fmla="*/ 1625436 w 3886451"/>
              <a:gd name="connsiteY15" fmla="*/ 3552825 h 3592832"/>
              <a:gd name="connsiteX16" fmla="*/ 958686 w 3886451"/>
              <a:gd name="connsiteY16" fmla="*/ 3578225 h 3592832"/>
              <a:gd name="connsiteX17" fmla="*/ 666586 w 3886451"/>
              <a:gd name="connsiteY17" fmla="*/ 3409950 h 3592832"/>
              <a:gd name="connsiteX18" fmla="*/ 572106 w 3886451"/>
              <a:gd name="connsiteY18" fmla="*/ 3270951 h 3592832"/>
              <a:gd name="connsiteX19" fmla="*/ 574511 w 3886451"/>
              <a:gd name="connsiteY19" fmla="*/ 2032000 h 3592832"/>
              <a:gd name="connsiteX20" fmla="*/ 216350 w 3886451"/>
              <a:gd name="connsiteY20" fmla="*/ 1658612 h 3592832"/>
              <a:gd name="connsiteX21" fmla="*/ 5 w 3886451"/>
              <a:gd name="connsiteY21" fmla="*/ 1181100 h 3592832"/>
              <a:gd name="connsiteX22" fmla="*/ 1943105 w 3886451"/>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2008266 w 3951612"/>
              <a:gd name="connsiteY0" fmla="*/ 0 h 3592832"/>
              <a:gd name="connsiteX1" fmla="*/ 3951366 w 3951612"/>
              <a:gd name="connsiteY1" fmla="*/ 1181100 h 3592832"/>
              <a:gd name="connsiteX2" fmla="*/ 3518112 w 3951612"/>
              <a:gd name="connsiteY2" fmla="*/ 1925682 h 3592832"/>
              <a:gd name="connsiteX3" fmla="*/ 3382872 w 3951612"/>
              <a:gd name="connsiteY3" fmla="*/ 2028825 h 3592832"/>
              <a:gd name="connsiteX4" fmla="*/ 3384506 w 3951612"/>
              <a:gd name="connsiteY4" fmla="*/ 3100734 h 3592832"/>
              <a:gd name="connsiteX5" fmla="*/ 3341597 w 3951612"/>
              <a:gd name="connsiteY5" fmla="*/ 3216275 h 3592832"/>
              <a:gd name="connsiteX6" fmla="*/ 3135222 w 3951612"/>
              <a:gd name="connsiteY6" fmla="*/ 3390900 h 3592832"/>
              <a:gd name="connsiteX7" fmla="*/ 2722472 w 3951612"/>
              <a:gd name="connsiteY7" fmla="*/ 3286125 h 3592832"/>
              <a:gd name="connsiteX8" fmla="*/ 2646272 w 3951612"/>
              <a:gd name="connsiteY8" fmla="*/ 3070225 h 3592832"/>
              <a:gd name="connsiteX9" fmla="*/ 2766922 w 3951612"/>
              <a:gd name="connsiteY9" fmla="*/ 2847975 h 3592832"/>
              <a:gd name="connsiteX10" fmla="*/ 2373222 w 3951612"/>
              <a:gd name="connsiteY10" fmla="*/ 2609850 h 3592832"/>
              <a:gd name="connsiteX11" fmla="*/ 1801722 w 3951612"/>
              <a:gd name="connsiteY11" fmla="*/ 2635250 h 3592832"/>
              <a:gd name="connsiteX12" fmla="*/ 1500097 w 3951612"/>
              <a:gd name="connsiteY12" fmla="*/ 2806700 h 3592832"/>
              <a:gd name="connsiteX13" fmla="*/ 1461997 w 3951612"/>
              <a:gd name="connsiteY13" fmla="*/ 3098800 h 3592832"/>
              <a:gd name="connsiteX14" fmla="*/ 1696947 w 3951612"/>
              <a:gd name="connsiteY14" fmla="*/ 3302000 h 3592832"/>
              <a:gd name="connsiteX15" fmla="*/ 1690597 w 3951612"/>
              <a:gd name="connsiteY15" fmla="*/ 3552825 h 3592832"/>
              <a:gd name="connsiteX16" fmla="*/ 1023847 w 3951612"/>
              <a:gd name="connsiteY16" fmla="*/ 3578225 h 3592832"/>
              <a:gd name="connsiteX17" fmla="*/ 731747 w 3951612"/>
              <a:gd name="connsiteY17" fmla="*/ 3409950 h 3592832"/>
              <a:gd name="connsiteX18" fmla="*/ 637267 w 3951612"/>
              <a:gd name="connsiteY18" fmla="*/ 3270951 h 3592832"/>
              <a:gd name="connsiteX19" fmla="*/ 639672 w 3951612"/>
              <a:gd name="connsiteY19" fmla="*/ 2032000 h 3592832"/>
              <a:gd name="connsiteX20" fmla="*/ 500261 w 3951612"/>
              <a:gd name="connsiteY20" fmla="*/ 1899336 h 3592832"/>
              <a:gd name="connsiteX21" fmla="*/ 65166 w 3951612"/>
              <a:gd name="connsiteY21" fmla="*/ 1181100 h 3592832"/>
              <a:gd name="connsiteX22" fmla="*/ 2008266 w 3951612"/>
              <a:gd name="connsiteY22" fmla="*/ 0 h 3592832"/>
              <a:gd name="connsiteX0" fmla="*/ 1943134 w 3886480"/>
              <a:gd name="connsiteY0" fmla="*/ 0 h 3592832"/>
              <a:gd name="connsiteX1" fmla="*/ 3886234 w 3886480"/>
              <a:gd name="connsiteY1" fmla="*/ 1181100 h 3592832"/>
              <a:gd name="connsiteX2" fmla="*/ 3452980 w 3886480"/>
              <a:gd name="connsiteY2" fmla="*/ 1925682 h 3592832"/>
              <a:gd name="connsiteX3" fmla="*/ 3317740 w 3886480"/>
              <a:gd name="connsiteY3" fmla="*/ 2028825 h 3592832"/>
              <a:gd name="connsiteX4" fmla="*/ 3319374 w 3886480"/>
              <a:gd name="connsiteY4" fmla="*/ 3100734 h 3592832"/>
              <a:gd name="connsiteX5" fmla="*/ 3276465 w 3886480"/>
              <a:gd name="connsiteY5" fmla="*/ 3216275 h 3592832"/>
              <a:gd name="connsiteX6" fmla="*/ 3070090 w 3886480"/>
              <a:gd name="connsiteY6" fmla="*/ 3390900 h 3592832"/>
              <a:gd name="connsiteX7" fmla="*/ 2657340 w 3886480"/>
              <a:gd name="connsiteY7" fmla="*/ 3286125 h 3592832"/>
              <a:gd name="connsiteX8" fmla="*/ 2581140 w 3886480"/>
              <a:gd name="connsiteY8" fmla="*/ 3070225 h 3592832"/>
              <a:gd name="connsiteX9" fmla="*/ 2701790 w 3886480"/>
              <a:gd name="connsiteY9" fmla="*/ 2847975 h 3592832"/>
              <a:gd name="connsiteX10" fmla="*/ 2308090 w 3886480"/>
              <a:gd name="connsiteY10" fmla="*/ 2609850 h 3592832"/>
              <a:gd name="connsiteX11" fmla="*/ 1736590 w 3886480"/>
              <a:gd name="connsiteY11" fmla="*/ 2635250 h 3592832"/>
              <a:gd name="connsiteX12" fmla="*/ 1434965 w 3886480"/>
              <a:gd name="connsiteY12" fmla="*/ 2806700 h 3592832"/>
              <a:gd name="connsiteX13" fmla="*/ 1396865 w 3886480"/>
              <a:gd name="connsiteY13" fmla="*/ 3098800 h 3592832"/>
              <a:gd name="connsiteX14" fmla="*/ 1631815 w 3886480"/>
              <a:gd name="connsiteY14" fmla="*/ 3302000 h 3592832"/>
              <a:gd name="connsiteX15" fmla="*/ 1625465 w 3886480"/>
              <a:gd name="connsiteY15" fmla="*/ 3552825 h 3592832"/>
              <a:gd name="connsiteX16" fmla="*/ 958715 w 3886480"/>
              <a:gd name="connsiteY16" fmla="*/ 3578225 h 3592832"/>
              <a:gd name="connsiteX17" fmla="*/ 666615 w 3886480"/>
              <a:gd name="connsiteY17" fmla="*/ 3409950 h 3592832"/>
              <a:gd name="connsiteX18" fmla="*/ 572135 w 3886480"/>
              <a:gd name="connsiteY18" fmla="*/ 3270951 h 3592832"/>
              <a:gd name="connsiteX19" fmla="*/ 574540 w 3886480"/>
              <a:gd name="connsiteY19" fmla="*/ 2032000 h 3592832"/>
              <a:gd name="connsiteX20" fmla="*/ 435129 w 3886480"/>
              <a:gd name="connsiteY20" fmla="*/ 1899336 h 3592832"/>
              <a:gd name="connsiteX21" fmla="*/ 34 w 3886480"/>
              <a:gd name="connsiteY21" fmla="*/ 1181100 h 3592832"/>
              <a:gd name="connsiteX22" fmla="*/ 1943134 w 3886480"/>
              <a:gd name="connsiteY22" fmla="*/ 0 h 3592832"/>
              <a:gd name="connsiteX0" fmla="*/ 1943132 w 3886478"/>
              <a:gd name="connsiteY0" fmla="*/ 0 h 3592832"/>
              <a:gd name="connsiteX1" fmla="*/ 3886232 w 3886478"/>
              <a:gd name="connsiteY1" fmla="*/ 1181100 h 3592832"/>
              <a:gd name="connsiteX2" fmla="*/ 3452978 w 3886478"/>
              <a:gd name="connsiteY2" fmla="*/ 1925682 h 3592832"/>
              <a:gd name="connsiteX3" fmla="*/ 3317738 w 3886478"/>
              <a:gd name="connsiteY3" fmla="*/ 2028825 h 3592832"/>
              <a:gd name="connsiteX4" fmla="*/ 3319372 w 3886478"/>
              <a:gd name="connsiteY4" fmla="*/ 3100734 h 3592832"/>
              <a:gd name="connsiteX5" fmla="*/ 3276463 w 3886478"/>
              <a:gd name="connsiteY5" fmla="*/ 3216275 h 3592832"/>
              <a:gd name="connsiteX6" fmla="*/ 3070088 w 3886478"/>
              <a:gd name="connsiteY6" fmla="*/ 3390900 h 3592832"/>
              <a:gd name="connsiteX7" fmla="*/ 2657338 w 3886478"/>
              <a:gd name="connsiteY7" fmla="*/ 3286125 h 3592832"/>
              <a:gd name="connsiteX8" fmla="*/ 2581138 w 3886478"/>
              <a:gd name="connsiteY8" fmla="*/ 3070225 h 3592832"/>
              <a:gd name="connsiteX9" fmla="*/ 2701788 w 3886478"/>
              <a:gd name="connsiteY9" fmla="*/ 2847975 h 3592832"/>
              <a:gd name="connsiteX10" fmla="*/ 2308088 w 3886478"/>
              <a:gd name="connsiteY10" fmla="*/ 2609850 h 3592832"/>
              <a:gd name="connsiteX11" fmla="*/ 1736588 w 3886478"/>
              <a:gd name="connsiteY11" fmla="*/ 2635250 h 3592832"/>
              <a:gd name="connsiteX12" fmla="*/ 1434963 w 3886478"/>
              <a:gd name="connsiteY12" fmla="*/ 2806700 h 3592832"/>
              <a:gd name="connsiteX13" fmla="*/ 1396863 w 3886478"/>
              <a:gd name="connsiteY13" fmla="*/ 3098800 h 3592832"/>
              <a:gd name="connsiteX14" fmla="*/ 1631813 w 3886478"/>
              <a:gd name="connsiteY14" fmla="*/ 3302000 h 3592832"/>
              <a:gd name="connsiteX15" fmla="*/ 1625463 w 3886478"/>
              <a:gd name="connsiteY15" fmla="*/ 3552825 h 3592832"/>
              <a:gd name="connsiteX16" fmla="*/ 958713 w 3886478"/>
              <a:gd name="connsiteY16" fmla="*/ 3578225 h 3592832"/>
              <a:gd name="connsiteX17" fmla="*/ 666613 w 3886478"/>
              <a:gd name="connsiteY17" fmla="*/ 3409950 h 3592832"/>
              <a:gd name="connsiteX18" fmla="*/ 572133 w 3886478"/>
              <a:gd name="connsiteY18" fmla="*/ 3270951 h 3592832"/>
              <a:gd name="connsiteX19" fmla="*/ 574538 w 3886478"/>
              <a:gd name="connsiteY19" fmla="*/ 2032000 h 3592832"/>
              <a:gd name="connsiteX20" fmla="*/ 435127 w 3886478"/>
              <a:gd name="connsiteY20" fmla="*/ 1899336 h 3592832"/>
              <a:gd name="connsiteX21" fmla="*/ 32 w 3886478"/>
              <a:gd name="connsiteY21" fmla="*/ 1181100 h 3592832"/>
              <a:gd name="connsiteX22" fmla="*/ 1943132 w 3886478"/>
              <a:gd name="connsiteY22" fmla="*/ 0 h 3592832"/>
              <a:gd name="connsiteX0" fmla="*/ 2006138 w 3949484"/>
              <a:gd name="connsiteY0" fmla="*/ 0 h 3592832"/>
              <a:gd name="connsiteX1" fmla="*/ 3949238 w 3949484"/>
              <a:gd name="connsiteY1" fmla="*/ 1181100 h 3592832"/>
              <a:gd name="connsiteX2" fmla="*/ 3515984 w 3949484"/>
              <a:gd name="connsiteY2" fmla="*/ 1925682 h 3592832"/>
              <a:gd name="connsiteX3" fmla="*/ 3380744 w 3949484"/>
              <a:gd name="connsiteY3" fmla="*/ 2028825 h 3592832"/>
              <a:gd name="connsiteX4" fmla="*/ 3382378 w 3949484"/>
              <a:gd name="connsiteY4" fmla="*/ 3100734 h 3592832"/>
              <a:gd name="connsiteX5" fmla="*/ 3339469 w 3949484"/>
              <a:gd name="connsiteY5" fmla="*/ 3216275 h 3592832"/>
              <a:gd name="connsiteX6" fmla="*/ 3133094 w 3949484"/>
              <a:gd name="connsiteY6" fmla="*/ 3390900 h 3592832"/>
              <a:gd name="connsiteX7" fmla="*/ 2720344 w 3949484"/>
              <a:gd name="connsiteY7" fmla="*/ 3286125 h 3592832"/>
              <a:gd name="connsiteX8" fmla="*/ 2644144 w 3949484"/>
              <a:gd name="connsiteY8" fmla="*/ 3070225 h 3592832"/>
              <a:gd name="connsiteX9" fmla="*/ 2764794 w 3949484"/>
              <a:gd name="connsiteY9" fmla="*/ 2847975 h 3592832"/>
              <a:gd name="connsiteX10" fmla="*/ 2371094 w 3949484"/>
              <a:gd name="connsiteY10" fmla="*/ 2609850 h 3592832"/>
              <a:gd name="connsiteX11" fmla="*/ 1799594 w 3949484"/>
              <a:gd name="connsiteY11" fmla="*/ 2635250 h 3592832"/>
              <a:gd name="connsiteX12" fmla="*/ 1497969 w 3949484"/>
              <a:gd name="connsiteY12" fmla="*/ 2806700 h 3592832"/>
              <a:gd name="connsiteX13" fmla="*/ 1459869 w 3949484"/>
              <a:gd name="connsiteY13" fmla="*/ 3098800 h 3592832"/>
              <a:gd name="connsiteX14" fmla="*/ 1694819 w 3949484"/>
              <a:gd name="connsiteY14" fmla="*/ 3302000 h 3592832"/>
              <a:gd name="connsiteX15" fmla="*/ 1688469 w 3949484"/>
              <a:gd name="connsiteY15" fmla="*/ 3552825 h 3592832"/>
              <a:gd name="connsiteX16" fmla="*/ 1021719 w 3949484"/>
              <a:gd name="connsiteY16" fmla="*/ 3578225 h 3592832"/>
              <a:gd name="connsiteX17" fmla="*/ 729619 w 3949484"/>
              <a:gd name="connsiteY17" fmla="*/ 3409950 h 3592832"/>
              <a:gd name="connsiteX18" fmla="*/ 635139 w 3949484"/>
              <a:gd name="connsiteY18" fmla="*/ 3270951 h 3592832"/>
              <a:gd name="connsiteX19" fmla="*/ 637544 w 3949484"/>
              <a:gd name="connsiteY19" fmla="*/ 2032000 h 3592832"/>
              <a:gd name="connsiteX20" fmla="*/ 495728 w 3949484"/>
              <a:gd name="connsiteY20" fmla="*/ 1914620 h 3592832"/>
              <a:gd name="connsiteX21" fmla="*/ 63038 w 3949484"/>
              <a:gd name="connsiteY21" fmla="*/ 1181100 h 3592832"/>
              <a:gd name="connsiteX22" fmla="*/ 2006138 w 3949484"/>
              <a:gd name="connsiteY22" fmla="*/ 0 h 3592832"/>
              <a:gd name="connsiteX0" fmla="*/ 2006138 w 3949484"/>
              <a:gd name="connsiteY0" fmla="*/ 0 h 3592832"/>
              <a:gd name="connsiteX1" fmla="*/ 3949238 w 3949484"/>
              <a:gd name="connsiteY1" fmla="*/ 1181100 h 3592832"/>
              <a:gd name="connsiteX2" fmla="*/ 3515984 w 3949484"/>
              <a:gd name="connsiteY2" fmla="*/ 1925682 h 3592832"/>
              <a:gd name="connsiteX3" fmla="*/ 3380744 w 3949484"/>
              <a:gd name="connsiteY3" fmla="*/ 2028825 h 3592832"/>
              <a:gd name="connsiteX4" fmla="*/ 3382378 w 3949484"/>
              <a:gd name="connsiteY4" fmla="*/ 3100734 h 3592832"/>
              <a:gd name="connsiteX5" fmla="*/ 3339469 w 3949484"/>
              <a:gd name="connsiteY5" fmla="*/ 3216275 h 3592832"/>
              <a:gd name="connsiteX6" fmla="*/ 3133094 w 3949484"/>
              <a:gd name="connsiteY6" fmla="*/ 3390900 h 3592832"/>
              <a:gd name="connsiteX7" fmla="*/ 2720344 w 3949484"/>
              <a:gd name="connsiteY7" fmla="*/ 3286125 h 3592832"/>
              <a:gd name="connsiteX8" fmla="*/ 2644144 w 3949484"/>
              <a:gd name="connsiteY8" fmla="*/ 3070225 h 3592832"/>
              <a:gd name="connsiteX9" fmla="*/ 2764794 w 3949484"/>
              <a:gd name="connsiteY9" fmla="*/ 2847975 h 3592832"/>
              <a:gd name="connsiteX10" fmla="*/ 2371094 w 3949484"/>
              <a:gd name="connsiteY10" fmla="*/ 2609850 h 3592832"/>
              <a:gd name="connsiteX11" fmla="*/ 1799594 w 3949484"/>
              <a:gd name="connsiteY11" fmla="*/ 2635250 h 3592832"/>
              <a:gd name="connsiteX12" fmla="*/ 1497969 w 3949484"/>
              <a:gd name="connsiteY12" fmla="*/ 2806700 h 3592832"/>
              <a:gd name="connsiteX13" fmla="*/ 1459869 w 3949484"/>
              <a:gd name="connsiteY13" fmla="*/ 3098800 h 3592832"/>
              <a:gd name="connsiteX14" fmla="*/ 1694819 w 3949484"/>
              <a:gd name="connsiteY14" fmla="*/ 3302000 h 3592832"/>
              <a:gd name="connsiteX15" fmla="*/ 1688469 w 3949484"/>
              <a:gd name="connsiteY15" fmla="*/ 3552825 h 3592832"/>
              <a:gd name="connsiteX16" fmla="*/ 1021719 w 3949484"/>
              <a:gd name="connsiteY16" fmla="*/ 3578225 h 3592832"/>
              <a:gd name="connsiteX17" fmla="*/ 729619 w 3949484"/>
              <a:gd name="connsiteY17" fmla="*/ 3409950 h 3592832"/>
              <a:gd name="connsiteX18" fmla="*/ 635139 w 3949484"/>
              <a:gd name="connsiteY18" fmla="*/ 3270951 h 3592832"/>
              <a:gd name="connsiteX19" fmla="*/ 637544 w 3949484"/>
              <a:gd name="connsiteY19" fmla="*/ 2032000 h 3592832"/>
              <a:gd name="connsiteX20" fmla="*/ 495728 w 3949484"/>
              <a:gd name="connsiteY20" fmla="*/ 1914620 h 3592832"/>
              <a:gd name="connsiteX21" fmla="*/ 63038 w 3949484"/>
              <a:gd name="connsiteY21" fmla="*/ 1181100 h 3592832"/>
              <a:gd name="connsiteX22" fmla="*/ 2006138 w 3949484"/>
              <a:gd name="connsiteY22" fmla="*/ 0 h 3592832"/>
              <a:gd name="connsiteX0" fmla="*/ 2006138 w 3949313"/>
              <a:gd name="connsiteY0" fmla="*/ 0 h 3592832"/>
              <a:gd name="connsiteX1" fmla="*/ 3949238 w 3949313"/>
              <a:gd name="connsiteY1" fmla="*/ 1181100 h 3592832"/>
              <a:gd name="connsiteX2" fmla="*/ 3515984 w 3949313"/>
              <a:gd name="connsiteY2" fmla="*/ 1925682 h 3592832"/>
              <a:gd name="connsiteX3" fmla="*/ 3380744 w 3949313"/>
              <a:gd name="connsiteY3" fmla="*/ 2028825 h 3592832"/>
              <a:gd name="connsiteX4" fmla="*/ 3382378 w 3949313"/>
              <a:gd name="connsiteY4" fmla="*/ 3100734 h 3592832"/>
              <a:gd name="connsiteX5" fmla="*/ 3339469 w 3949313"/>
              <a:gd name="connsiteY5" fmla="*/ 3216275 h 3592832"/>
              <a:gd name="connsiteX6" fmla="*/ 3133094 w 3949313"/>
              <a:gd name="connsiteY6" fmla="*/ 3390900 h 3592832"/>
              <a:gd name="connsiteX7" fmla="*/ 2720344 w 3949313"/>
              <a:gd name="connsiteY7" fmla="*/ 3286125 h 3592832"/>
              <a:gd name="connsiteX8" fmla="*/ 2644144 w 3949313"/>
              <a:gd name="connsiteY8" fmla="*/ 3070225 h 3592832"/>
              <a:gd name="connsiteX9" fmla="*/ 2764794 w 3949313"/>
              <a:gd name="connsiteY9" fmla="*/ 2847975 h 3592832"/>
              <a:gd name="connsiteX10" fmla="*/ 2371094 w 3949313"/>
              <a:gd name="connsiteY10" fmla="*/ 2609850 h 3592832"/>
              <a:gd name="connsiteX11" fmla="*/ 1799594 w 3949313"/>
              <a:gd name="connsiteY11" fmla="*/ 2635250 h 3592832"/>
              <a:gd name="connsiteX12" fmla="*/ 1497969 w 3949313"/>
              <a:gd name="connsiteY12" fmla="*/ 2806700 h 3592832"/>
              <a:gd name="connsiteX13" fmla="*/ 1459869 w 3949313"/>
              <a:gd name="connsiteY13" fmla="*/ 3098800 h 3592832"/>
              <a:gd name="connsiteX14" fmla="*/ 1694819 w 3949313"/>
              <a:gd name="connsiteY14" fmla="*/ 3302000 h 3592832"/>
              <a:gd name="connsiteX15" fmla="*/ 1688469 w 3949313"/>
              <a:gd name="connsiteY15" fmla="*/ 3552825 h 3592832"/>
              <a:gd name="connsiteX16" fmla="*/ 1021719 w 3949313"/>
              <a:gd name="connsiteY16" fmla="*/ 3578225 h 3592832"/>
              <a:gd name="connsiteX17" fmla="*/ 729619 w 3949313"/>
              <a:gd name="connsiteY17" fmla="*/ 3409950 h 3592832"/>
              <a:gd name="connsiteX18" fmla="*/ 635139 w 3949313"/>
              <a:gd name="connsiteY18" fmla="*/ 3270951 h 3592832"/>
              <a:gd name="connsiteX19" fmla="*/ 637544 w 3949313"/>
              <a:gd name="connsiteY19" fmla="*/ 2032000 h 3592832"/>
              <a:gd name="connsiteX20" fmla="*/ 495728 w 3949313"/>
              <a:gd name="connsiteY20" fmla="*/ 1914620 h 3592832"/>
              <a:gd name="connsiteX21" fmla="*/ 63038 w 3949313"/>
              <a:gd name="connsiteY21" fmla="*/ 1181100 h 3592832"/>
              <a:gd name="connsiteX22" fmla="*/ 2006138 w 3949313"/>
              <a:gd name="connsiteY22" fmla="*/ 0 h 3592832"/>
              <a:gd name="connsiteX0" fmla="*/ 2006138 w 3949252"/>
              <a:gd name="connsiteY0" fmla="*/ 0 h 3592832"/>
              <a:gd name="connsiteX1" fmla="*/ 3949238 w 3949252"/>
              <a:gd name="connsiteY1" fmla="*/ 1181100 h 3592832"/>
              <a:gd name="connsiteX2" fmla="*/ 3515984 w 3949252"/>
              <a:gd name="connsiteY2" fmla="*/ 1925682 h 3592832"/>
              <a:gd name="connsiteX3" fmla="*/ 3380744 w 3949252"/>
              <a:gd name="connsiteY3" fmla="*/ 2028825 h 3592832"/>
              <a:gd name="connsiteX4" fmla="*/ 3382378 w 3949252"/>
              <a:gd name="connsiteY4" fmla="*/ 3100734 h 3592832"/>
              <a:gd name="connsiteX5" fmla="*/ 3339469 w 3949252"/>
              <a:gd name="connsiteY5" fmla="*/ 3216275 h 3592832"/>
              <a:gd name="connsiteX6" fmla="*/ 3133094 w 3949252"/>
              <a:gd name="connsiteY6" fmla="*/ 3390900 h 3592832"/>
              <a:gd name="connsiteX7" fmla="*/ 2720344 w 3949252"/>
              <a:gd name="connsiteY7" fmla="*/ 3286125 h 3592832"/>
              <a:gd name="connsiteX8" fmla="*/ 2644144 w 3949252"/>
              <a:gd name="connsiteY8" fmla="*/ 3070225 h 3592832"/>
              <a:gd name="connsiteX9" fmla="*/ 2764794 w 3949252"/>
              <a:gd name="connsiteY9" fmla="*/ 2847975 h 3592832"/>
              <a:gd name="connsiteX10" fmla="*/ 2371094 w 3949252"/>
              <a:gd name="connsiteY10" fmla="*/ 2609850 h 3592832"/>
              <a:gd name="connsiteX11" fmla="*/ 1799594 w 3949252"/>
              <a:gd name="connsiteY11" fmla="*/ 2635250 h 3592832"/>
              <a:gd name="connsiteX12" fmla="*/ 1497969 w 3949252"/>
              <a:gd name="connsiteY12" fmla="*/ 2806700 h 3592832"/>
              <a:gd name="connsiteX13" fmla="*/ 1459869 w 3949252"/>
              <a:gd name="connsiteY13" fmla="*/ 3098800 h 3592832"/>
              <a:gd name="connsiteX14" fmla="*/ 1694819 w 3949252"/>
              <a:gd name="connsiteY14" fmla="*/ 3302000 h 3592832"/>
              <a:gd name="connsiteX15" fmla="*/ 1688469 w 3949252"/>
              <a:gd name="connsiteY15" fmla="*/ 3552825 h 3592832"/>
              <a:gd name="connsiteX16" fmla="*/ 1021719 w 3949252"/>
              <a:gd name="connsiteY16" fmla="*/ 3578225 h 3592832"/>
              <a:gd name="connsiteX17" fmla="*/ 729619 w 3949252"/>
              <a:gd name="connsiteY17" fmla="*/ 3409950 h 3592832"/>
              <a:gd name="connsiteX18" fmla="*/ 635139 w 3949252"/>
              <a:gd name="connsiteY18" fmla="*/ 3270951 h 3592832"/>
              <a:gd name="connsiteX19" fmla="*/ 637544 w 3949252"/>
              <a:gd name="connsiteY19" fmla="*/ 2032000 h 3592832"/>
              <a:gd name="connsiteX20" fmla="*/ 495728 w 3949252"/>
              <a:gd name="connsiteY20" fmla="*/ 1914620 h 3592832"/>
              <a:gd name="connsiteX21" fmla="*/ 63038 w 3949252"/>
              <a:gd name="connsiteY21" fmla="*/ 1181100 h 3592832"/>
              <a:gd name="connsiteX22" fmla="*/ 2006138 w 3949252"/>
              <a:gd name="connsiteY22" fmla="*/ 0 h 3592832"/>
              <a:gd name="connsiteX0" fmla="*/ 2006138 w 4035651"/>
              <a:gd name="connsiteY0" fmla="*/ 0 h 3592832"/>
              <a:gd name="connsiteX1" fmla="*/ 3949238 w 4035651"/>
              <a:gd name="connsiteY1" fmla="*/ 1181100 h 3592832"/>
              <a:gd name="connsiteX2" fmla="*/ 3693868 w 4035651"/>
              <a:gd name="connsiteY2" fmla="*/ 1818693 h 3592832"/>
              <a:gd name="connsiteX3" fmla="*/ 3380744 w 4035651"/>
              <a:gd name="connsiteY3" fmla="*/ 2028825 h 3592832"/>
              <a:gd name="connsiteX4" fmla="*/ 3382378 w 4035651"/>
              <a:gd name="connsiteY4" fmla="*/ 3100734 h 3592832"/>
              <a:gd name="connsiteX5" fmla="*/ 3339469 w 4035651"/>
              <a:gd name="connsiteY5" fmla="*/ 3216275 h 3592832"/>
              <a:gd name="connsiteX6" fmla="*/ 3133094 w 4035651"/>
              <a:gd name="connsiteY6" fmla="*/ 3390900 h 3592832"/>
              <a:gd name="connsiteX7" fmla="*/ 2720344 w 4035651"/>
              <a:gd name="connsiteY7" fmla="*/ 3286125 h 3592832"/>
              <a:gd name="connsiteX8" fmla="*/ 2644144 w 4035651"/>
              <a:gd name="connsiteY8" fmla="*/ 3070225 h 3592832"/>
              <a:gd name="connsiteX9" fmla="*/ 2764794 w 4035651"/>
              <a:gd name="connsiteY9" fmla="*/ 2847975 h 3592832"/>
              <a:gd name="connsiteX10" fmla="*/ 2371094 w 4035651"/>
              <a:gd name="connsiteY10" fmla="*/ 2609850 h 3592832"/>
              <a:gd name="connsiteX11" fmla="*/ 1799594 w 4035651"/>
              <a:gd name="connsiteY11" fmla="*/ 2635250 h 3592832"/>
              <a:gd name="connsiteX12" fmla="*/ 1497969 w 4035651"/>
              <a:gd name="connsiteY12" fmla="*/ 2806700 h 3592832"/>
              <a:gd name="connsiteX13" fmla="*/ 1459869 w 4035651"/>
              <a:gd name="connsiteY13" fmla="*/ 3098800 h 3592832"/>
              <a:gd name="connsiteX14" fmla="*/ 1694819 w 4035651"/>
              <a:gd name="connsiteY14" fmla="*/ 3302000 h 3592832"/>
              <a:gd name="connsiteX15" fmla="*/ 1688469 w 4035651"/>
              <a:gd name="connsiteY15" fmla="*/ 3552825 h 3592832"/>
              <a:gd name="connsiteX16" fmla="*/ 1021719 w 4035651"/>
              <a:gd name="connsiteY16" fmla="*/ 3578225 h 3592832"/>
              <a:gd name="connsiteX17" fmla="*/ 729619 w 4035651"/>
              <a:gd name="connsiteY17" fmla="*/ 3409950 h 3592832"/>
              <a:gd name="connsiteX18" fmla="*/ 635139 w 4035651"/>
              <a:gd name="connsiteY18" fmla="*/ 3270951 h 3592832"/>
              <a:gd name="connsiteX19" fmla="*/ 637544 w 4035651"/>
              <a:gd name="connsiteY19" fmla="*/ 2032000 h 3592832"/>
              <a:gd name="connsiteX20" fmla="*/ 495728 w 4035651"/>
              <a:gd name="connsiteY20" fmla="*/ 1914620 h 3592832"/>
              <a:gd name="connsiteX21" fmla="*/ 63038 w 4035651"/>
              <a:gd name="connsiteY21" fmla="*/ 1181100 h 3592832"/>
              <a:gd name="connsiteX22" fmla="*/ 2006138 w 4035651"/>
              <a:gd name="connsiteY22" fmla="*/ 0 h 3592832"/>
              <a:gd name="connsiteX0" fmla="*/ 2006138 w 3949258"/>
              <a:gd name="connsiteY0" fmla="*/ 0 h 3592832"/>
              <a:gd name="connsiteX1" fmla="*/ 3949238 w 3949258"/>
              <a:gd name="connsiteY1" fmla="*/ 1181100 h 3592832"/>
              <a:gd name="connsiteX2" fmla="*/ 3693868 w 3949258"/>
              <a:gd name="connsiteY2" fmla="*/ 1818693 h 3592832"/>
              <a:gd name="connsiteX3" fmla="*/ 3380744 w 3949258"/>
              <a:gd name="connsiteY3" fmla="*/ 2028825 h 3592832"/>
              <a:gd name="connsiteX4" fmla="*/ 3382378 w 3949258"/>
              <a:gd name="connsiteY4" fmla="*/ 3100734 h 3592832"/>
              <a:gd name="connsiteX5" fmla="*/ 3339469 w 3949258"/>
              <a:gd name="connsiteY5" fmla="*/ 3216275 h 3592832"/>
              <a:gd name="connsiteX6" fmla="*/ 3133094 w 3949258"/>
              <a:gd name="connsiteY6" fmla="*/ 3390900 h 3592832"/>
              <a:gd name="connsiteX7" fmla="*/ 2720344 w 3949258"/>
              <a:gd name="connsiteY7" fmla="*/ 3286125 h 3592832"/>
              <a:gd name="connsiteX8" fmla="*/ 2644144 w 3949258"/>
              <a:gd name="connsiteY8" fmla="*/ 3070225 h 3592832"/>
              <a:gd name="connsiteX9" fmla="*/ 2764794 w 3949258"/>
              <a:gd name="connsiteY9" fmla="*/ 2847975 h 3592832"/>
              <a:gd name="connsiteX10" fmla="*/ 2371094 w 3949258"/>
              <a:gd name="connsiteY10" fmla="*/ 2609850 h 3592832"/>
              <a:gd name="connsiteX11" fmla="*/ 1799594 w 3949258"/>
              <a:gd name="connsiteY11" fmla="*/ 2635250 h 3592832"/>
              <a:gd name="connsiteX12" fmla="*/ 1497969 w 3949258"/>
              <a:gd name="connsiteY12" fmla="*/ 2806700 h 3592832"/>
              <a:gd name="connsiteX13" fmla="*/ 1459869 w 3949258"/>
              <a:gd name="connsiteY13" fmla="*/ 3098800 h 3592832"/>
              <a:gd name="connsiteX14" fmla="*/ 1694819 w 3949258"/>
              <a:gd name="connsiteY14" fmla="*/ 3302000 h 3592832"/>
              <a:gd name="connsiteX15" fmla="*/ 1688469 w 3949258"/>
              <a:gd name="connsiteY15" fmla="*/ 3552825 h 3592832"/>
              <a:gd name="connsiteX16" fmla="*/ 1021719 w 3949258"/>
              <a:gd name="connsiteY16" fmla="*/ 3578225 h 3592832"/>
              <a:gd name="connsiteX17" fmla="*/ 729619 w 3949258"/>
              <a:gd name="connsiteY17" fmla="*/ 3409950 h 3592832"/>
              <a:gd name="connsiteX18" fmla="*/ 635139 w 3949258"/>
              <a:gd name="connsiteY18" fmla="*/ 3270951 h 3592832"/>
              <a:gd name="connsiteX19" fmla="*/ 637544 w 3949258"/>
              <a:gd name="connsiteY19" fmla="*/ 2032000 h 3592832"/>
              <a:gd name="connsiteX20" fmla="*/ 495728 w 3949258"/>
              <a:gd name="connsiteY20" fmla="*/ 1914620 h 3592832"/>
              <a:gd name="connsiteX21" fmla="*/ 63038 w 3949258"/>
              <a:gd name="connsiteY21" fmla="*/ 1181100 h 3592832"/>
              <a:gd name="connsiteX22" fmla="*/ 2006138 w 3949258"/>
              <a:gd name="connsiteY22" fmla="*/ 0 h 3592832"/>
              <a:gd name="connsiteX0" fmla="*/ 2006138 w 3952024"/>
              <a:gd name="connsiteY0" fmla="*/ 0 h 3592832"/>
              <a:gd name="connsiteX1" fmla="*/ 3949238 w 3952024"/>
              <a:gd name="connsiteY1" fmla="*/ 1181100 h 3592832"/>
              <a:gd name="connsiteX2" fmla="*/ 3693868 w 3952024"/>
              <a:gd name="connsiteY2" fmla="*/ 1818693 h 3592832"/>
              <a:gd name="connsiteX3" fmla="*/ 3380744 w 3952024"/>
              <a:gd name="connsiteY3" fmla="*/ 2028825 h 3592832"/>
              <a:gd name="connsiteX4" fmla="*/ 3382378 w 3952024"/>
              <a:gd name="connsiteY4" fmla="*/ 3100734 h 3592832"/>
              <a:gd name="connsiteX5" fmla="*/ 3339469 w 3952024"/>
              <a:gd name="connsiteY5" fmla="*/ 3216275 h 3592832"/>
              <a:gd name="connsiteX6" fmla="*/ 3133094 w 3952024"/>
              <a:gd name="connsiteY6" fmla="*/ 3390900 h 3592832"/>
              <a:gd name="connsiteX7" fmla="*/ 2720344 w 3952024"/>
              <a:gd name="connsiteY7" fmla="*/ 3286125 h 3592832"/>
              <a:gd name="connsiteX8" fmla="*/ 2644144 w 3952024"/>
              <a:gd name="connsiteY8" fmla="*/ 3070225 h 3592832"/>
              <a:gd name="connsiteX9" fmla="*/ 2764794 w 3952024"/>
              <a:gd name="connsiteY9" fmla="*/ 2847975 h 3592832"/>
              <a:gd name="connsiteX10" fmla="*/ 2371094 w 3952024"/>
              <a:gd name="connsiteY10" fmla="*/ 2609850 h 3592832"/>
              <a:gd name="connsiteX11" fmla="*/ 1799594 w 3952024"/>
              <a:gd name="connsiteY11" fmla="*/ 2635250 h 3592832"/>
              <a:gd name="connsiteX12" fmla="*/ 1497969 w 3952024"/>
              <a:gd name="connsiteY12" fmla="*/ 2806700 h 3592832"/>
              <a:gd name="connsiteX13" fmla="*/ 1459869 w 3952024"/>
              <a:gd name="connsiteY13" fmla="*/ 3098800 h 3592832"/>
              <a:gd name="connsiteX14" fmla="*/ 1694819 w 3952024"/>
              <a:gd name="connsiteY14" fmla="*/ 3302000 h 3592832"/>
              <a:gd name="connsiteX15" fmla="*/ 1688469 w 3952024"/>
              <a:gd name="connsiteY15" fmla="*/ 3552825 h 3592832"/>
              <a:gd name="connsiteX16" fmla="*/ 1021719 w 3952024"/>
              <a:gd name="connsiteY16" fmla="*/ 3578225 h 3592832"/>
              <a:gd name="connsiteX17" fmla="*/ 729619 w 3952024"/>
              <a:gd name="connsiteY17" fmla="*/ 3409950 h 3592832"/>
              <a:gd name="connsiteX18" fmla="*/ 635139 w 3952024"/>
              <a:gd name="connsiteY18" fmla="*/ 3270951 h 3592832"/>
              <a:gd name="connsiteX19" fmla="*/ 637544 w 3952024"/>
              <a:gd name="connsiteY19" fmla="*/ 2032000 h 3592832"/>
              <a:gd name="connsiteX20" fmla="*/ 495728 w 3952024"/>
              <a:gd name="connsiteY20" fmla="*/ 1914620 h 3592832"/>
              <a:gd name="connsiteX21" fmla="*/ 63038 w 3952024"/>
              <a:gd name="connsiteY21" fmla="*/ 1181100 h 3592832"/>
              <a:gd name="connsiteX22" fmla="*/ 2006138 w 3952024"/>
              <a:gd name="connsiteY22" fmla="*/ 0 h 3592832"/>
              <a:gd name="connsiteX0" fmla="*/ 2006138 w 4069271"/>
              <a:gd name="connsiteY0" fmla="*/ 0 h 3592832"/>
              <a:gd name="connsiteX1" fmla="*/ 3949238 w 4069271"/>
              <a:gd name="connsiteY1" fmla="*/ 1181100 h 3592832"/>
              <a:gd name="connsiteX2" fmla="*/ 3840503 w 4069271"/>
              <a:gd name="connsiteY2" fmla="*/ 1684959 h 3592832"/>
              <a:gd name="connsiteX3" fmla="*/ 3380744 w 4069271"/>
              <a:gd name="connsiteY3" fmla="*/ 2028825 h 3592832"/>
              <a:gd name="connsiteX4" fmla="*/ 3382378 w 4069271"/>
              <a:gd name="connsiteY4" fmla="*/ 3100734 h 3592832"/>
              <a:gd name="connsiteX5" fmla="*/ 3339469 w 4069271"/>
              <a:gd name="connsiteY5" fmla="*/ 3216275 h 3592832"/>
              <a:gd name="connsiteX6" fmla="*/ 3133094 w 4069271"/>
              <a:gd name="connsiteY6" fmla="*/ 3390900 h 3592832"/>
              <a:gd name="connsiteX7" fmla="*/ 2720344 w 4069271"/>
              <a:gd name="connsiteY7" fmla="*/ 3286125 h 3592832"/>
              <a:gd name="connsiteX8" fmla="*/ 2644144 w 4069271"/>
              <a:gd name="connsiteY8" fmla="*/ 3070225 h 3592832"/>
              <a:gd name="connsiteX9" fmla="*/ 2764794 w 4069271"/>
              <a:gd name="connsiteY9" fmla="*/ 2847975 h 3592832"/>
              <a:gd name="connsiteX10" fmla="*/ 2371094 w 4069271"/>
              <a:gd name="connsiteY10" fmla="*/ 2609850 h 3592832"/>
              <a:gd name="connsiteX11" fmla="*/ 1799594 w 4069271"/>
              <a:gd name="connsiteY11" fmla="*/ 2635250 h 3592832"/>
              <a:gd name="connsiteX12" fmla="*/ 1497969 w 4069271"/>
              <a:gd name="connsiteY12" fmla="*/ 2806700 h 3592832"/>
              <a:gd name="connsiteX13" fmla="*/ 1459869 w 4069271"/>
              <a:gd name="connsiteY13" fmla="*/ 3098800 h 3592832"/>
              <a:gd name="connsiteX14" fmla="*/ 1694819 w 4069271"/>
              <a:gd name="connsiteY14" fmla="*/ 3302000 h 3592832"/>
              <a:gd name="connsiteX15" fmla="*/ 1688469 w 4069271"/>
              <a:gd name="connsiteY15" fmla="*/ 3552825 h 3592832"/>
              <a:gd name="connsiteX16" fmla="*/ 1021719 w 4069271"/>
              <a:gd name="connsiteY16" fmla="*/ 3578225 h 3592832"/>
              <a:gd name="connsiteX17" fmla="*/ 729619 w 4069271"/>
              <a:gd name="connsiteY17" fmla="*/ 3409950 h 3592832"/>
              <a:gd name="connsiteX18" fmla="*/ 635139 w 4069271"/>
              <a:gd name="connsiteY18" fmla="*/ 3270951 h 3592832"/>
              <a:gd name="connsiteX19" fmla="*/ 637544 w 4069271"/>
              <a:gd name="connsiteY19" fmla="*/ 2032000 h 3592832"/>
              <a:gd name="connsiteX20" fmla="*/ 495728 w 4069271"/>
              <a:gd name="connsiteY20" fmla="*/ 1914620 h 3592832"/>
              <a:gd name="connsiteX21" fmla="*/ 63038 w 4069271"/>
              <a:gd name="connsiteY21" fmla="*/ 1181100 h 3592832"/>
              <a:gd name="connsiteX22" fmla="*/ 2006138 w 4069271"/>
              <a:gd name="connsiteY22" fmla="*/ 0 h 3592832"/>
              <a:gd name="connsiteX0" fmla="*/ 2006138 w 4098894"/>
              <a:gd name="connsiteY0" fmla="*/ 0 h 3592832"/>
              <a:gd name="connsiteX1" fmla="*/ 3949238 w 4098894"/>
              <a:gd name="connsiteY1" fmla="*/ 1181100 h 3592832"/>
              <a:gd name="connsiteX2" fmla="*/ 3840503 w 4098894"/>
              <a:gd name="connsiteY2" fmla="*/ 1684959 h 3592832"/>
              <a:gd name="connsiteX3" fmla="*/ 3380744 w 4098894"/>
              <a:gd name="connsiteY3" fmla="*/ 2028825 h 3592832"/>
              <a:gd name="connsiteX4" fmla="*/ 3382378 w 4098894"/>
              <a:gd name="connsiteY4" fmla="*/ 3100734 h 3592832"/>
              <a:gd name="connsiteX5" fmla="*/ 3339469 w 4098894"/>
              <a:gd name="connsiteY5" fmla="*/ 3216275 h 3592832"/>
              <a:gd name="connsiteX6" fmla="*/ 3133094 w 4098894"/>
              <a:gd name="connsiteY6" fmla="*/ 3390900 h 3592832"/>
              <a:gd name="connsiteX7" fmla="*/ 2720344 w 4098894"/>
              <a:gd name="connsiteY7" fmla="*/ 3286125 h 3592832"/>
              <a:gd name="connsiteX8" fmla="*/ 2644144 w 4098894"/>
              <a:gd name="connsiteY8" fmla="*/ 3070225 h 3592832"/>
              <a:gd name="connsiteX9" fmla="*/ 2764794 w 4098894"/>
              <a:gd name="connsiteY9" fmla="*/ 2847975 h 3592832"/>
              <a:gd name="connsiteX10" fmla="*/ 2371094 w 4098894"/>
              <a:gd name="connsiteY10" fmla="*/ 2609850 h 3592832"/>
              <a:gd name="connsiteX11" fmla="*/ 1799594 w 4098894"/>
              <a:gd name="connsiteY11" fmla="*/ 2635250 h 3592832"/>
              <a:gd name="connsiteX12" fmla="*/ 1497969 w 4098894"/>
              <a:gd name="connsiteY12" fmla="*/ 2806700 h 3592832"/>
              <a:gd name="connsiteX13" fmla="*/ 1459869 w 4098894"/>
              <a:gd name="connsiteY13" fmla="*/ 3098800 h 3592832"/>
              <a:gd name="connsiteX14" fmla="*/ 1694819 w 4098894"/>
              <a:gd name="connsiteY14" fmla="*/ 3302000 h 3592832"/>
              <a:gd name="connsiteX15" fmla="*/ 1688469 w 4098894"/>
              <a:gd name="connsiteY15" fmla="*/ 3552825 h 3592832"/>
              <a:gd name="connsiteX16" fmla="*/ 1021719 w 4098894"/>
              <a:gd name="connsiteY16" fmla="*/ 3578225 h 3592832"/>
              <a:gd name="connsiteX17" fmla="*/ 729619 w 4098894"/>
              <a:gd name="connsiteY17" fmla="*/ 3409950 h 3592832"/>
              <a:gd name="connsiteX18" fmla="*/ 635139 w 4098894"/>
              <a:gd name="connsiteY18" fmla="*/ 3270951 h 3592832"/>
              <a:gd name="connsiteX19" fmla="*/ 637544 w 4098894"/>
              <a:gd name="connsiteY19" fmla="*/ 2032000 h 3592832"/>
              <a:gd name="connsiteX20" fmla="*/ 495728 w 4098894"/>
              <a:gd name="connsiteY20" fmla="*/ 1914620 h 3592832"/>
              <a:gd name="connsiteX21" fmla="*/ 63038 w 4098894"/>
              <a:gd name="connsiteY21" fmla="*/ 1181100 h 3592832"/>
              <a:gd name="connsiteX22" fmla="*/ 2006138 w 4098894"/>
              <a:gd name="connsiteY22" fmla="*/ 0 h 3592832"/>
              <a:gd name="connsiteX0" fmla="*/ 2006138 w 4006606"/>
              <a:gd name="connsiteY0" fmla="*/ 0 h 3592832"/>
              <a:gd name="connsiteX1" fmla="*/ 3949238 w 4006606"/>
              <a:gd name="connsiteY1" fmla="*/ 1181100 h 3592832"/>
              <a:gd name="connsiteX2" fmla="*/ 3840503 w 4006606"/>
              <a:gd name="connsiteY2" fmla="*/ 1684959 h 3592832"/>
              <a:gd name="connsiteX3" fmla="*/ 3380744 w 4006606"/>
              <a:gd name="connsiteY3" fmla="*/ 2028825 h 3592832"/>
              <a:gd name="connsiteX4" fmla="*/ 3382378 w 4006606"/>
              <a:gd name="connsiteY4" fmla="*/ 3100734 h 3592832"/>
              <a:gd name="connsiteX5" fmla="*/ 3339469 w 4006606"/>
              <a:gd name="connsiteY5" fmla="*/ 3216275 h 3592832"/>
              <a:gd name="connsiteX6" fmla="*/ 3133094 w 4006606"/>
              <a:gd name="connsiteY6" fmla="*/ 3390900 h 3592832"/>
              <a:gd name="connsiteX7" fmla="*/ 2720344 w 4006606"/>
              <a:gd name="connsiteY7" fmla="*/ 3286125 h 3592832"/>
              <a:gd name="connsiteX8" fmla="*/ 2644144 w 4006606"/>
              <a:gd name="connsiteY8" fmla="*/ 3070225 h 3592832"/>
              <a:gd name="connsiteX9" fmla="*/ 2764794 w 4006606"/>
              <a:gd name="connsiteY9" fmla="*/ 2847975 h 3592832"/>
              <a:gd name="connsiteX10" fmla="*/ 2371094 w 4006606"/>
              <a:gd name="connsiteY10" fmla="*/ 2609850 h 3592832"/>
              <a:gd name="connsiteX11" fmla="*/ 1799594 w 4006606"/>
              <a:gd name="connsiteY11" fmla="*/ 2635250 h 3592832"/>
              <a:gd name="connsiteX12" fmla="*/ 1497969 w 4006606"/>
              <a:gd name="connsiteY12" fmla="*/ 2806700 h 3592832"/>
              <a:gd name="connsiteX13" fmla="*/ 1459869 w 4006606"/>
              <a:gd name="connsiteY13" fmla="*/ 3098800 h 3592832"/>
              <a:gd name="connsiteX14" fmla="*/ 1694819 w 4006606"/>
              <a:gd name="connsiteY14" fmla="*/ 3302000 h 3592832"/>
              <a:gd name="connsiteX15" fmla="*/ 1688469 w 4006606"/>
              <a:gd name="connsiteY15" fmla="*/ 3552825 h 3592832"/>
              <a:gd name="connsiteX16" fmla="*/ 1021719 w 4006606"/>
              <a:gd name="connsiteY16" fmla="*/ 3578225 h 3592832"/>
              <a:gd name="connsiteX17" fmla="*/ 729619 w 4006606"/>
              <a:gd name="connsiteY17" fmla="*/ 3409950 h 3592832"/>
              <a:gd name="connsiteX18" fmla="*/ 635139 w 4006606"/>
              <a:gd name="connsiteY18" fmla="*/ 3270951 h 3592832"/>
              <a:gd name="connsiteX19" fmla="*/ 637544 w 4006606"/>
              <a:gd name="connsiteY19" fmla="*/ 2032000 h 3592832"/>
              <a:gd name="connsiteX20" fmla="*/ 495728 w 4006606"/>
              <a:gd name="connsiteY20" fmla="*/ 1914620 h 3592832"/>
              <a:gd name="connsiteX21" fmla="*/ 63038 w 4006606"/>
              <a:gd name="connsiteY21" fmla="*/ 1181100 h 3592832"/>
              <a:gd name="connsiteX22" fmla="*/ 2006138 w 4006606"/>
              <a:gd name="connsiteY22" fmla="*/ 0 h 3592832"/>
              <a:gd name="connsiteX0" fmla="*/ 2006138 w 3987839"/>
              <a:gd name="connsiteY0" fmla="*/ 0 h 3592832"/>
              <a:gd name="connsiteX1" fmla="*/ 3949238 w 3987839"/>
              <a:gd name="connsiteY1" fmla="*/ 1181100 h 3592832"/>
              <a:gd name="connsiteX2" fmla="*/ 3840503 w 3987839"/>
              <a:gd name="connsiteY2" fmla="*/ 1684959 h 3592832"/>
              <a:gd name="connsiteX3" fmla="*/ 3380744 w 3987839"/>
              <a:gd name="connsiteY3" fmla="*/ 2028825 h 3592832"/>
              <a:gd name="connsiteX4" fmla="*/ 3382378 w 3987839"/>
              <a:gd name="connsiteY4" fmla="*/ 3100734 h 3592832"/>
              <a:gd name="connsiteX5" fmla="*/ 3339469 w 3987839"/>
              <a:gd name="connsiteY5" fmla="*/ 3216275 h 3592832"/>
              <a:gd name="connsiteX6" fmla="*/ 3133094 w 3987839"/>
              <a:gd name="connsiteY6" fmla="*/ 3390900 h 3592832"/>
              <a:gd name="connsiteX7" fmla="*/ 2720344 w 3987839"/>
              <a:gd name="connsiteY7" fmla="*/ 3286125 h 3592832"/>
              <a:gd name="connsiteX8" fmla="*/ 2644144 w 3987839"/>
              <a:gd name="connsiteY8" fmla="*/ 3070225 h 3592832"/>
              <a:gd name="connsiteX9" fmla="*/ 2764794 w 3987839"/>
              <a:gd name="connsiteY9" fmla="*/ 2847975 h 3592832"/>
              <a:gd name="connsiteX10" fmla="*/ 2371094 w 3987839"/>
              <a:gd name="connsiteY10" fmla="*/ 2609850 h 3592832"/>
              <a:gd name="connsiteX11" fmla="*/ 1799594 w 3987839"/>
              <a:gd name="connsiteY11" fmla="*/ 2635250 h 3592832"/>
              <a:gd name="connsiteX12" fmla="*/ 1497969 w 3987839"/>
              <a:gd name="connsiteY12" fmla="*/ 2806700 h 3592832"/>
              <a:gd name="connsiteX13" fmla="*/ 1459869 w 3987839"/>
              <a:gd name="connsiteY13" fmla="*/ 3098800 h 3592832"/>
              <a:gd name="connsiteX14" fmla="*/ 1694819 w 3987839"/>
              <a:gd name="connsiteY14" fmla="*/ 3302000 h 3592832"/>
              <a:gd name="connsiteX15" fmla="*/ 1688469 w 3987839"/>
              <a:gd name="connsiteY15" fmla="*/ 3552825 h 3592832"/>
              <a:gd name="connsiteX16" fmla="*/ 1021719 w 3987839"/>
              <a:gd name="connsiteY16" fmla="*/ 3578225 h 3592832"/>
              <a:gd name="connsiteX17" fmla="*/ 729619 w 3987839"/>
              <a:gd name="connsiteY17" fmla="*/ 3409950 h 3592832"/>
              <a:gd name="connsiteX18" fmla="*/ 635139 w 3987839"/>
              <a:gd name="connsiteY18" fmla="*/ 3270951 h 3592832"/>
              <a:gd name="connsiteX19" fmla="*/ 637544 w 3987839"/>
              <a:gd name="connsiteY19" fmla="*/ 2032000 h 3592832"/>
              <a:gd name="connsiteX20" fmla="*/ 495728 w 3987839"/>
              <a:gd name="connsiteY20" fmla="*/ 1914620 h 3592832"/>
              <a:gd name="connsiteX21" fmla="*/ 63038 w 3987839"/>
              <a:gd name="connsiteY21" fmla="*/ 1181100 h 3592832"/>
              <a:gd name="connsiteX22" fmla="*/ 2006138 w 3987839"/>
              <a:gd name="connsiteY22" fmla="*/ 0 h 3592832"/>
              <a:gd name="connsiteX0" fmla="*/ 2006138 w 3973555"/>
              <a:gd name="connsiteY0" fmla="*/ 0 h 3592832"/>
              <a:gd name="connsiteX1" fmla="*/ 3949238 w 3973555"/>
              <a:gd name="connsiteY1" fmla="*/ 1181100 h 3592832"/>
              <a:gd name="connsiteX2" fmla="*/ 3840503 w 3973555"/>
              <a:gd name="connsiteY2" fmla="*/ 1684959 h 3592832"/>
              <a:gd name="connsiteX3" fmla="*/ 3380744 w 3973555"/>
              <a:gd name="connsiteY3" fmla="*/ 2028825 h 3592832"/>
              <a:gd name="connsiteX4" fmla="*/ 3382378 w 3973555"/>
              <a:gd name="connsiteY4" fmla="*/ 3100734 h 3592832"/>
              <a:gd name="connsiteX5" fmla="*/ 3339469 w 3973555"/>
              <a:gd name="connsiteY5" fmla="*/ 3216275 h 3592832"/>
              <a:gd name="connsiteX6" fmla="*/ 3133094 w 3973555"/>
              <a:gd name="connsiteY6" fmla="*/ 3390900 h 3592832"/>
              <a:gd name="connsiteX7" fmla="*/ 2720344 w 3973555"/>
              <a:gd name="connsiteY7" fmla="*/ 3286125 h 3592832"/>
              <a:gd name="connsiteX8" fmla="*/ 2644144 w 3973555"/>
              <a:gd name="connsiteY8" fmla="*/ 3070225 h 3592832"/>
              <a:gd name="connsiteX9" fmla="*/ 2764794 w 3973555"/>
              <a:gd name="connsiteY9" fmla="*/ 2847975 h 3592832"/>
              <a:gd name="connsiteX10" fmla="*/ 2371094 w 3973555"/>
              <a:gd name="connsiteY10" fmla="*/ 2609850 h 3592832"/>
              <a:gd name="connsiteX11" fmla="*/ 1799594 w 3973555"/>
              <a:gd name="connsiteY11" fmla="*/ 2635250 h 3592832"/>
              <a:gd name="connsiteX12" fmla="*/ 1497969 w 3973555"/>
              <a:gd name="connsiteY12" fmla="*/ 2806700 h 3592832"/>
              <a:gd name="connsiteX13" fmla="*/ 1459869 w 3973555"/>
              <a:gd name="connsiteY13" fmla="*/ 3098800 h 3592832"/>
              <a:gd name="connsiteX14" fmla="*/ 1694819 w 3973555"/>
              <a:gd name="connsiteY14" fmla="*/ 3302000 h 3592832"/>
              <a:gd name="connsiteX15" fmla="*/ 1688469 w 3973555"/>
              <a:gd name="connsiteY15" fmla="*/ 3552825 h 3592832"/>
              <a:gd name="connsiteX16" fmla="*/ 1021719 w 3973555"/>
              <a:gd name="connsiteY16" fmla="*/ 3578225 h 3592832"/>
              <a:gd name="connsiteX17" fmla="*/ 729619 w 3973555"/>
              <a:gd name="connsiteY17" fmla="*/ 3409950 h 3592832"/>
              <a:gd name="connsiteX18" fmla="*/ 635139 w 3973555"/>
              <a:gd name="connsiteY18" fmla="*/ 3270951 h 3592832"/>
              <a:gd name="connsiteX19" fmla="*/ 637544 w 3973555"/>
              <a:gd name="connsiteY19" fmla="*/ 2032000 h 3592832"/>
              <a:gd name="connsiteX20" fmla="*/ 495728 w 3973555"/>
              <a:gd name="connsiteY20" fmla="*/ 1914620 h 3592832"/>
              <a:gd name="connsiteX21" fmla="*/ 63038 w 3973555"/>
              <a:gd name="connsiteY21" fmla="*/ 1181100 h 3592832"/>
              <a:gd name="connsiteX22" fmla="*/ 2006138 w 3973555"/>
              <a:gd name="connsiteY22" fmla="*/ 0 h 3592832"/>
              <a:gd name="connsiteX0" fmla="*/ 2006138 w 3986806"/>
              <a:gd name="connsiteY0" fmla="*/ 0 h 3592832"/>
              <a:gd name="connsiteX1" fmla="*/ 3949238 w 3986806"/>
              <a:gd name="connsiteY1" fmla="*/ 1181100 h 3592832"/>
              <a:gd name="connsiteX2" fmla="*/ 3840503 w 3986806"/>
              <a:gd name="connsiteY2" fmla="*/ 1684959 h 3592832"/>
              <a:gd name="connsiteX3" fmla="*/ 3380744 w 3986806"/>
              <a:gd name="connsiteY3" fmla="*/ 2028825 h 3592832"/>
              <a:gd name="connsiteX4" fmla="*/ 3382378 w 3986806"/>
              <a:gd name="connsiteY4" fmla="*/ 3100734 h 3592832"/>
              <a:gd name="connsiteX5" fmla="*/ 3339469 w 3986806"/>
              <a:gd name="connsiteY5" fmla="*/ 3216275 h 3592832"/>
              <a:gd name="connsiteX6" fmla="*/ 3133094 w 3986806"/>
              <a:gd name="connsiteY6" fmla="*/ 3390900 h 3592832"/>
              <a:gd name="connsiteX7" fmla="*/ 2720344 w 3986806"/>
              <a:gd name="connsiteY7" fmla="*/ 3286125 h 3592832"/>
              <a:gd name="connsiteX8" fmla="*/ 2644144 w 3986806"/>
              <a:gd name="connsiteY8" fmla="*/ 3070225 h 3592832"/>
              <a:gd name="connsiteX9" fmla="*/ 2764794 w 3986806"/>
              <a:gd name="connsiteY9" fmla="*/ 2847975 h 3592832"/>
              <a:gd name="connsiteX10" fmla="*/ 2371094 w 3986806"/>
              <a:gd name="connsiteY10" fmla="*/ 2609850 h 3592832"/>
              <a:gd name="connsiteX11" fmla="*/ 1799594 w 3986806"/>
              <a:gd name="connsiteY11" fmla="*/ 2635250 h 3592832"/>
              <a:gd name="connsiteX12" fmla="*/ 1497969 w 3986806"/>
              <a:gd name="connsiteY12" fmla="*/ 2806700 h 3592832"/>
              <a:gd name="connsiteX13" fmla="*/ 1459869 w 3986806"/>
              <a:gd name="connsiteY13" fmla="*/ 3098800 h 3592832"/>
              <a:gd name="connsiteX14" fmla="*/ 1694819 w 3986806"/>
              <a:gd name="connsiteY14" fmla="*/ 3302000 h 3592832"/>
              <a:gd name="connsiteX15" fmla="*/ 1688469 w 3986806"/>
              <a:gd name="connsiteY15" fmla="*/ 3552825 h 3592832"/>
              <a:gd name="connsiteX16" fmla="*/ 1021719 w 3986806"/>
              <a:gd name="connsiteY16" fmla="*/ 3578225 h 3592832"/>
              <a:gd name="connsiteX17" fmla="*/ 729619 w 3986806"/>
              <a:gd name="connsiteY17" fmla="*/ 3409950 h 3592832"/>
              <a:gd name="connsiteX18" fmla="*/ 635139 w 3986806"/>
              <a:gd name="connsiteY18" fmla="*/ 3270951 h 3592832"/>
              <a:gd name="connsiteX19" fmla="*/ 637544 w 3986806"/>
              <a:gd name="connsiteY19" fmla="*/ 2032000 h 3592832"/>
              <a:gd name="connsiteX20" fmla="*/ 495728 w 3986806"/>
              <a:gd name="connsiteY20" fmla="*/ 1914620 h 3592832"/>
              <a:gd name="connsiteX21" fmla="*/ 63038 w 3986806"/>
              <a:gd name="connsiteY21" fmla="*/ 1181100 h 3592832"/>
              <a:gd name="connsiteX22" fmla="*/ 2006138 w 3986806"/>
              <a:gd name="connsiteY22" fmla="*/ 0 h 3592832"/>
              <a:gd name="connsiteX0" fmla="*/ 2006138 w 3860182"/>
              <a:gd name="connsiteY0" fmla="*/ 24214 h 3617046"/>
              <a:gd name="connsiteX1" fmla="*/ 3752123 w 3860182"/>
              <a:gd name="connsiteY1" fmla="*/ 697119 h 3617046"/>
              <a:gd name="connsiteX2" fmla="*/ 3840503 w 3860182"/>
              <a:gd name="connsiteY2" fmla="*/ 1709173 h 3617046"/>
              <a:gd name="connsiteX3" fmla="*/ 3380744 w 3860182"/>
              <a:gd name="connsiteY3" fmla="*/ 2053039 h 3617046"/>
              <a:gd name="connsiteX4" fmla="*/ 3382378 w 3860182"/>
              <a:gd name="connsiteY4" fmla="*/ 3124948 h 3617046"/>
              <a:gd name="connsiteX5" fmla="*/ 3339469 w 3860182"/>
              <a:gd name="connsiteY5" fmla="*/ 3240489 h 3617046"/>
              <a:gd name="connsiteX6" fmla="*/ 3133094 w 3860182"/>
              <a:gd name="connsiteY6" fmla="*/ 3415114 h 3617046"/>
              <a:gd name="connsiteX7" fmla="*/ 2720344 w 3860182"/>
              <a:gd name="connsiteY7" fmla="*/ 3310339 h 3617046"/>
              <a:gd name="connsiteX8" fmla="*/ 2644144 w 3860182"/>
              <a:gd name="connsiteY8" fmla="*/ 3094439 h 3617046"/>
              <a:gd name="connsiteX9" fmla="*/ 2764794 w 3860182"/>
              <a:gd name="connsiteY9" fmla="*/ 2872189 h 3617046"/>
              <a:gd name="connsiteX10" fmla="*/ 2371094 w 3860182"/>
              <a:gd name="connsiteY10" fmla="*/ 2634064 h 3617046"/>
              <a:gd name="connsiteX11" fmla="*/ 1799594 w 3860182"/>
              <a:gd name="connsiteY11" fmla="*/ 2659464 h 3617046"/>
              <a:gd name="connsiteX12" fmla="*/ 1497969 w 3860182"/>
              <a:gd name="connsiteY12" fmla="*/ 2830914 h 3617046"/>
              <a:gd name="connsiteX13" fmla="*/ 1459869 w 3860182"/>
              <a:gd name="connsiteY13" fmla="*/ 3123014 h 3617046"/>
              <a:gd name="connsiteX14" fmla="*/ 1694819 w 3860182"/>
              <a:gd name="connsiteY14" fmla="*/ 3326214 h 3617046"/>
              <a:gd name="connsiteX15" fmla="*/ 1688469 w 3860182"/>
              <a:gd name="connsiteY15" fmla="*/ 3577039 h 3617046"/>
              <a:gd name="connsiteX16" fmla="*/ 1021719 w 3860182"/>
              <a:gd name="connsiteY16" fmla="*/ 3602439 h 3617046"/>
              <a:gd name="connsiteX17" fmla="*/ 729619 w 3860182"/>
              <a:gd name="connsiteY17" fmla="*/ 3434164 h 3617046"/>
              <a:gd name="connsiteX18" fmla="*/ 635139 w 3860182"/>
              <a:gd name="connsiteY18" fmla="*/ 3295165 h 3617046"/>
              <a:gd name="connsiteX19" fmla="*/ 637544 w 3860182"/>
              <a:gd name="connsiteY19" fmla="*/ 2056214 h 3617046"/>
              <a:gd name="connsiteX20" fmla="*/ 495728 w 3860182"/>
              <a:gd name="connsiteY20" fmla="*/ 1938834 h 3617046"/>
              <a:gd name="connsiteX21" fmla="*/ 63038 w 3860182"/>
              <a:gd name="connsiteY21" fmla="*/ 1205314 h 3617046"/>
              <a:gd name="connsiteX22" fmla="*/ 2006138 w 3860182"/>
              <a:gd name="connsiteY22" fmla="*/ 24214 h 3617046"/>
              <a:gd name="connsiteX0" fmla="*/ 2006138 w 3952000"/>
              <a:gd name="connsiteY0" fmla="*/ 14673 h 3607505"/>
              <a:gd name="connsiteX1" fmla="*/ 3752123 w 3952000"/>
              <a:gd name="connsiteY1" fmla="*/ 687578 h 3607505"/>
              <a:gd name="connsiteX2" fmla="*/ 3840503 w 3952000"/>
              <a:gd name="connsiteY2" fmla="*/ 1699632 h 3607505"/>
              <a:gd name="connsiteX3" fmla="*/ 3380744 w 3952000"/>
              <a:gd name="connsiteY3" fmla="*/ 2043498 h 3607505"/>
              <a:gd name="connsiteX4" fmla="*/ 3382378 w 3952000"/>
              <a:gd name="connsiteY4" fmla="*/ 3115407 h 3607505"/>
              <a:gd name="connsiteX5" fmla="*/ 3339469 w 3952000"/>
              <a:gd name="connsiteY5" fmla="*/ 3230948 h 3607505"/>
              <a:gd name="connsiteX6" fmla="*/ 3133094 w 3952000"/>
              <a:gd name="connsiteY6" fmla="*/ 3405573 h 3607505"/>
              <a:gd name="connsiteX7" fmla="*/ 2720344 w 3952000"/>
              <a:gd name="connsiteY7" fmla="*/ 3300798 h 3607505"/>
              <a:gd name="connsiteX8" fmla="*/ 2644144 w 3952000"/>
              <a:gd name="connsiteY8" fmla="*/ 3084898 h 3607505"/>
              <a:gd name="connsiteX9" fmla="*/ 2764794 w 3952000"/>
              <a:gd name="connsiteY9" fmla="*/ 2862648 h 3607505"/>
              <a:gd name="connsiteX10" fmla="*/ 2371094 w 3952000"/>
              <a:gd name="connsiteY10" fmla="*/ 2624523 h 3607505"/>
              <a:gd name="connsiteX11" fmla="*/ 1799594 w 3952000"/>
              <a:gd name="connsiteY11" fmla="*/ 2649923 h 3607505"/>
              <a:gd name="connsiteX12" fmla="*/ 1497969 w 3952000"/>
              <a:gd name="connsiteY12" fmla="*/ 2821373 h 3607505"/>
              <a:gd name="connsiteX13" fmla="*/ 1459869 w 3952000"/>
              <a:gd name="connsiteY13" fmla="*/ 3113473 h 3607505"/>
              <a:gd name="connsiteX14" fmla="*/ 1694819 w 3952000"/>
              <a:gd name="connsiteY14" fmla="*/ 3316673 h 3607505"/>
              <a:gd name="connsiteX15" fmla="*/ 1688469 w 3952000"/>
              <a:gd name="connsiteY15" fmla="*/ 3567498 h 3607505"/>
              <a:gd name="connsiteX16" fmla="*/ 1021719 w 3952000"/>
              <a:gd name="connsiteY16" fmla="*/ 3592898 h 3607505"/>
              <a:gd name="connsiteX17" fmla="*/ 729619 w 3952000"/>
              <a:gd name="connsiteY17" fmla="*/ 3424623 h 3607505"/>
              <a:gd name="connsiteX18" fmla="*/ 635139 w 3952000"/>
              <a:gd name="connsiteY18" fmla="*/ 3285624 h 3607505"/>
              <a:gd name="connsiteX19" fmla="*/ 637544 w 3952000"/>
              <a:gd name="connsiteY19" fmla="*/ 2046673 h 3607505"/>
              <a:gd name="connsiteX20" fmla="*/ 495728 w 3952000"/>
              <a:gd name="connsiteY20" fmla="*/ 1929293 h 3607505"/>
              <a:gd name="connsiteX21" fmla="*/ 63038 w 3952000"/>
              <a:gd name="connsiteY21" fmla="*/ 1195773 h 3607505"/>
              <a:gd name="connsiteX22" fmla="*/ 2006138 w 3952000"/>
              <a:gd name="connsiteY22" fmla="*/ 14673 h 3607505"/>
              <a:gd name="connsiteX0" fmla="*/ 2006138 w 3981904"/>
              <a:gd name="connsiteY0" fmla="*/ 9695 h 3602527"/>
              <a:gd name="connsiteX1" fmla="*/ 3752123 w 3981904"/>
              <a:gd name="connsiteY1" fmla="*/ 682600 h 3602527"/>
              <a:gd name="connsiteX2" fmla="*/ 3922233 w 3981904"/>
              <a:gd name="connsiteY2" fmla="*/ 1610591 h 3602527"/>
              <a:gd name="connsiteX3" fmla="*/ 3380744 w 3981904"/>
              <a:gd name="connsiteY3" fmla="*/ 2038520 h 3602527"/>
              <a:gd name="connsiteX4" fmla="*/ 3382378 w 3981904"/>
              <a:gd name="connsiteY4" fmla="*/ 3110429 h 3602527"/>
              <a:gd name="connsiteX5" fmla="*/ 3339469 w 3981904"/>
              <a:gd name="connsiteY5" fmla="*/ 3225970 h 3602527"/>
              <a:gd name="connsiteX6" fmla="*/ 3133094 w 3981904"/>
              <a:gd name="connsiteY6" fmla="*/ 3400595 h 3602527"/>
              <a:gd name="connsiteX7" fmla="*/ 2720344 w 3981904"/>
              <a:gd name="connsiteY7" fmla="*/ 3295820 h 3602527"/>
              <a:gd name="connsiteX8" fmla="*/ 2644144 w 3981904"/>
              <a:gd name="connsiteY8" fmla="*/ 3079920 h 3602527"/>
              <a:gd name="connsiteX9" fmla="*/ 2764794 w 3981904"/>
              <a:gd name="connsiteY9" fmla="*/ 2857670 h 3602527"/>
              <a:gd name="connsiteX10" fmla="*/ 2371094 w 3981904"/>
              <a:gd name="connsiteY10" fmla="*/ 2619545 h 3602527"/>
              <a:gd name="connsiteX11" fmla="*/ 1799594 w 3981904"/>
              <a:gd name="connsiteY11" fmla="*/ 2644945 h 3602527"/>
              <a:gd name="connsiteX12" fmla="*/ 1497969 w 3981904"/>
              <a:gd name="connsiteY12" fmla="*/ 2816395 h 3602527"/>
              <a:gd name="connsiteX13" fmla="*/ 1459869 w 3981904"/>
              <a:gd name="connsiteY13" fmla="*/ 3108495 h 3602527"/>
              <a:gd name="connsiteX14" fmla="*/ 1694819 w 3981904"/>
              <a:gd name="connsiteY14" fmla="*/ 3311695 h 3602527"/>
              <a:gd name="connsiteX15" fmla="*/ 1688469 w 3981904"/>
              <a:gd name="connsiteY15" fmla="*/ 3562520 h 3602527"/>
              <a:gd name="connsiteX16" fmla="*/ 1021719 w 3981904"/>
              <a:gd name="connsiteY16" fmla="*/ 3587920 h 3602527"/>
              <a:gd name="connsiteX17" fmla="*/ 729619 w 3981904"/>
              <a:gd name="connsiteY17" fmla="*/ 3419645 h 3602527"/>
              <a:gd name="connsiteX18" fmla="*/ 635139 w 3981904"/>
              <a:gd name="connsiteY18" fmla="*/ 3280646 h 3602527"/>
              <a:gd name="connsiteX19" fmla="*/ 637544 w 3981904"/>
              <a:gd name="connsiteY19" fmla="*/ 2041695 h 3602527"/>
              <a:gd name="connsiteX20" fmla="*/ 495728 w 3981904"/>
              <a:gd name="connsiteY20" fmla="*/ 1924315 h 3602527"/>
              <a:gd name="connsiteX21" fmla="*/ 63038 w 3981904"/>
              <a:gd name="connsiteY21" fmla="*/ 1190795 h 3602527"/>
              <a:gd name="connsiteX22" fmla="*/ 2006138 w 3981904"/>
              <a:gd name="connsiteY22" fmla="*/ 9695 h 3602527"/>
              <a:gd name="connsiteX0" fmla="*/ 2006138 w 4016412"/>
              <a:gd name="connsiteY0" fmla="*/ 9695 h 3602527"/>
              <a:gd name="connsiteX1" fmla="*/ 3752123 w 4016412"/>
              <a:gd name="connsiteY1" fmla="*/ 682600 h 3602527"/>
              <a:gd name="connsiteX2" fmla="*/ 3922233 w 4016412"/>
              <a:gd name="connsiteY2" fmla="*/ 1610591 h 3602527"/>
              <a:gd name="connsiteX3" fmla="*/ 3380744 w 4016412"/>
              <a:gd name="connsiteY3" fmla="*/ 2038520 h 3602527"/>
              <a:gd name="connsiteX4" fmla="*/ 3382378 w 4016412"/>
              <a:gd name="connsiteY4" fmla="*/ 3110429 h 3602527"/>
              <a:gd name="connsiteX5" fmla="*/ 3339469 w 4016412"/>
              <a:gd name="connsiteY5" fmla="*/ 3225970 h 3602527"/>
              <a:gd name="connsiteX6" fmla="*/ 3133094 w 4016412"/>
              <a:gd name="connsiteY6" fmla="*/ 3400595 h 3602527"/>
              <a:gd name="connsiteX7" fmla="*/ 2720344 w 4016412"/>
              <a:gd name="connsiteY7" fmla="*/ 3295820 h 3602527"/>
              <a:gd name="connsiteX8" fmla="*/ 2644144 w 4016412"/>
              <a:gd name="connsiteY8" fmla="*/ 3079920 h 3602527"/>
              <a:gd name="connsiteX9" fmla="*/ 2764794 w 4016412"/>
              <a:gd name="connsiteY9" fmla="*/ 2857670 h 3602527"/>
              <a:gd name="connsiteX10" fmla="*/ 2371094 w 4016412"/>
              <a:gd name="connsiteY10" fmla="*/ 2619545 h 3602527"/>
              <a:gd name="connsiteX11" fmla="*/ 1799594 w 4016412"/>
              <a:gd name="connsiteY11" fmla="*/ 2644945 h 3602527"/>
              <a:gd name="connsiteX12" fmla="*/ 1497969 w 4016412"/>
              <a:gd name="connsiteY12" fmla="*/ 2816395 h 3602527"/>
              <a:gd name="connsiteX13" fmla="*/ 1459869 w 4016412"/>
              <a:gd name="connsiteY13" fmla="*/ 3108495 h 3602527"/>
              <a:gd name="connsiteX14" fmla="*/ 1694819 w 4016412"/>
              <a:gd name="connsiteY14" fmla="*/ 3311695 h 3602527"/>
              <a:gd name="connsiteX15" fmla="*/ 1688469 w 4016412"/>
              <a:gd name="connsiteY15" fmla="*/ 3562520 h 3602527"/>
              <a:gd name="connsiteX16" fmla="*/ 1021719 w 4016412"/>
              <a:gd name="connsiteY16" fmla="*/ 3587920 h 3602527"/>
              <a:gd name="connsiteX17" fmla="*/ 729619 w 4016412"/>
              <a:gd name="connsiteY17" fmla="*/ 3419645 h 3602527"/>
              <a:gd name="connsiteX18" fmla="*/ 635139 w 4016412"/>
              <a:gd name="connsiteY18" fmla="*/ 3280646 h 3602527"/>
              <a:gd name="connsiteX19" fmla="*/ 637544 w 4016412"/>
              <a:gd name="connsiteY19" fmla="*/ 2041695 h 3602527"/>
              <a:gd name="connsiteX20" fmla="*/ 495728 w 4016412"/>
              <a:gd name="connsiteY20" fmla="*/ 1924315 h 3602527"/>
              <a:gd name="connsiteX21" fmla="*/ 63038 w 4016412"/>
              <a:gd name="connsiteY21" fmla="*/ 1190795 h 3602527"/>
              <a:gd name="connsiteX22" fmla="*/ 2006138 w 4016412"/>
              <a:gd name="connsiteY22" fmla="*/ 9695 h 3602527"/>
              <a:gd name="connsiteX0" fmla="*/ 2006138 w 4006236"/>
              <a:gd name="connsiteY0" fmla="*/ 11864 h 3604696"/>
              <a:gd name="connsiteX1" fmla="*/ 3752123 w 4006236"/>
              <a:gd name="connsiteY1" fmla="*/ 684769 h 3604696"/>
              <a:gd name="connsiteX2" fmla="*/ 3922233 w 4006236"/>
              <a:gd name="connsiteY2" fmla="*/ 1612760 h 3604696"/>
              <a:gd name="connsiteX3" fmla="*/ 3380744 w 4006236"/>
              <a:gd name="connsiteY3" fmla="*/ 2040689 h 3604696"/>
              <a:gd name="connsiteX4" fmla="*/ 3382378 w 4006236"/>
              <a:gd name="connsiteY4" fmla="*/ 3112598 h 3604696"/>
              <a:gd name="connsiteX5" fmla="*/ 3339469 w 4006236"/>
              <a:gd name="connsiteY5" fmla="*/ 3228139 h 3604696"/>
              <a:gd name="connsiteX6" fmla="*/ 3133094 w 4006236"/>
              <a:gd name="connsiteY6" fmla="*/ 3402764 h 3604696"/>
              <a:gd name="connsiteX7" fmla="*/ 2720344 w 4006236"/>
              <a:gd name="connsiteY7" fmla="*/ 3297989 h 3604696"/>
              <a:gd name="connsiteX8" fmla="*/ 2644144 w 4006236"/>
              <a:gd name="connsiteY8" fmla="*/ 3082089 h 3604696"/>
              <a:gd name="connsiteX9" fmla="*/ 2764794 w 4006236"/>
              <a:gd name="connsiteY9" fmla="*/ 2859839 h 3604696"/>
              <a:gd name="connsiteX10" fmla="*/ 2371094 w 4006236"/>
              <a:gd name="connsiteY10" fmla="*/ 2621714 h 3604696"/>
              <a:gd name="connsiteX11" fmla="*/ 1799594 w 4006236"/>
              <a:gd name="connsiteY11" fmla="*/ 2647114 h 3604696"/>
              <a:gd name="connsiteX12" fmla="*/ 1497969 w 4006236"/>
              <a:gd name="connsiteY12" fmla="*/ 2818564 h 3604696"/>
              <a:gd name="connsiteX13" fmla="*/ 1459869 w 4006236"/>
              <a:gd name="connsiteY13" fmla="*/ 3110664 h 3604696"/>
              <a:gd name="connsiteX14" fmla="*/ 1694819 w 4006236"/>
              <a:gd name="connsiteY14" fmla="*/ 3313864 h 3604696"/>
              <a:gd name="connsiteX15" fmla="*/ 1688469 w 4006236"/>
              <a:gd name="connsiteY15" fmla="*/ 3564689 h 3604696"/>
              <a:gd name="connsiteX16" fmla="*/ 1021719 w 4006236"/>
              <a:gd name="connsiteY16" fmla="*/ 3590089 h 3604696"/>
              <a:gd name="connsiteX17" fmla="*/ 729619 w 4006236"/>
              <a:gd name="connsiteY17" fmla="*/ 3421814 h 3604696"/>
              <a:gd name="connsiteX18" fmla="*/ 635139 w 4006236"/>
              <a:gd name="connsiteY18" fmla="*/ 3282815 h 3604696"/>
              <a:gd name="connsiteX19" fmla="*/ 637544 w 4006236"/>
              <a:gd name="connsiteY19" fmla="*/ 2043864 h 3604696"/>
              <a:gd name="connsiteX20" fmla="*/ 495728 w 4006236"/>
              <a:gd name="connsiteY20" fmla="*/ 1926484 h 3604696"/>
              <a:gd name="connsiteX21" fmla="*/ 63038 w 4006236"/>
              <a:gd name="connsiteY21" fmla="*/ 1192964 h 3604696"/>
              <a:gd name="connsiteX22" fmla="*/ 2006138 w 4006236"/>
              <a:gd name="connsiteY22" fmla="*/ 11864 h 3604696"/>
              <a:gd name="connsiteX0" fmla="*/ 2006138 w 4000300"/>
              <a:gd name="connsiteY0" fmla="*/ 9991 h 3602823"/>
              <a:gd name="connsiteX1" fmla="*/ 3752123 w 4000300"/>
              <a:gd name="connsiteY1" fmla="*/ 682896 h 3602823"/>
              <a:gd name="connsiteX2" fmla="*/ 3898194 w 4000300"/>
              <a:gd name="connsiteY2" fmla="*/ 1714054 h 3602823"/>
              <a:gd name="connsiteX3" fmla="*/ 3380744 w 4000300"/>
              <a:gd name="connsiteY3" fmla="*/ 2038816 h 3602823"/>
              <a:gd name="connsiteX4" fmla="*/ 3382378 w 4000300"/>
              <a:gd name="connsiteY4" fmla="*/ 3110725 h 3602823"/>
              <a:gd name="connsiteX5" fmla="*/ 3339469 w 4000300"/>
              <a:gd name="connsiteY5" fmla="*/ 3226266 h 3602823"/>
              <a:gd name="connsiteX6" fmla="*/ 3133094 w 4000300"/>
              <a:gd name="connsiteY6" fmla="*/ 3400891 h 3602823"/>
              <a:gd name="connsiteX7" fmla="*/ 2720344 w 4000300"/>
              <a:gd name="connsiteY7" fmla="*/ 3296116 h 3602823"/>
              <a:gd name="connsiteX8" fmla="*/ 2644144 w 4000300"/>
              <a:gd name="connsiteY8" fmla="*/ 3080216 h 3602823"/>
              <a:gd name="connsiteX9" fmla="*/ 2764794 w 4000300"/>
              <a:gd name="connsiteY9" fmla="*/ 2857966 h 3602823"/>
              <a:gd name="connsiteX10" fmla="*/ 2371094 w 4000300"/>
              <a:gd name="connsiteY10" fmla="*/ 2619841 h 3602823"/>
              <a:gd name="connsiteX11" fmla="*/ 1799594 w 4000300"/>
              <a:gd name="connsiteY11" fmla="*/ 2645241 h 3602823"/>
              <a:gd name="connsiteX12" fmla="*/ 1497969 w 4000300"/>
              <a:gd name="connsiteY12" fmla="*/ 2816691 h 3602823"/>
              <a:gd name="connsiteX13" fmla="*/ 1459869 w 4000300"/>
              <a:gd name="connsiteY13" fmla="*/ 3108791 h 3602823"/>
              <a:gd name="connsiteX14" fmla="*/ 1694819 w 4000300"/>
              <a:gd name="connsiteY14" fmla="*/ 3311991 h 3602823"/>
              <a:gd name="connsiteX15" fmla="*/ 1688469 w 4000300"/>
              <a:gd name="connsiteY15" fmla="*/ 3562816 h 3602823"/>
              <a:gd name="connsiteX16" fmla="*/ 1021719 w 4000300"/>
              <a:gd name="connsiteY16" fmla="*/ 3588216 h 3602823"/>
              <a:gd name="connsiteX17" fmla="*/ 729619 w 4000300"/>
              <a:gd name="connsiteY17" fmla="*/ 3419941 h 3602823"/>
              <a:gd name="connsiteX18" fmla="*/ 635139 w 4000300"/>
              <a:gd name="connsiteY18" fmla="*/ 3280942 h 3602823"/>
              <a:gd name="connsiteX19" fmla="*/ 637544 w 4000300"/>
              <a:gd name="connsiteY19" fmla="*/ 2041991 h 3602823"/>
              <a:gd name="connsiteX20" fmla="*/ 495728 w 4000300"/>
              <a:gd name="connsiteY20" fmla="*/ 1924611 h 3602823"/>
              <a:gd name="connsiteX21" fmla="*/ 63038 w 4000300"/>
              <a:gd name="connsiteY21" fmla="*/ 1191091 h 3602823"/>
              <a:gd name="connsiteX22" fmla="*/ 2006138 w 4000300"/>
              <a:gd name="connsiteY22" fmla="*/ 9991 h 3602823"/>
              <a:gd name="connsiteX0" fmla="*/ 2006138 w 3957234"/>
              <a:gd name="connsiteY0" fmla="*/ 19205 h 3612037"/>
              <a:gd name="connsiteX1" fmla="*/ 3732892 w 3957234"/>
              <a:gd name="connsiteY1" fmla="*/ 558376 h 3612037"/>
              <a:gd name="connsiteX2" fmla="*/ 3898194 w 3957234"/>
              <a:gd name="connsiteY2" fmla="*/ 1723268 h 3612037"/>
              <a:gd name="connsiteX3" fmla="*/ 3380744 w 3957234"/>
              <a:gd name="connsiteY3" fmla="*/ 2048030 h 3612037"/>
              <a:gd name="connsiteX4" fmla="*/ 3382378 w 3957234"/>
              <a:gd name="connsiteY4" fmla="*/ 3119939 h 3612037"/>
              <a:gd name="connsiteX5" fmla="*/ 3339469 w 3957234"/>
              <a:gd name="connsiteY5" fmla="*/ 3235480 h 3612037"/>
              <a:gd name="connsiteX6" fmla="*/ 3133094 w 3957234"/>
              <a:gd name="connsiteY6" fmla="*/ 3410105 h 3612037"/>
              <a:gd name="connsiteX7" fmla="*/ 2720344 w 3957234"/>
              <a:gd name="connsiteY7" fmla="*/ 3305330 h 3612037"/>
              <a:gd name="connsiteX8" fmla="*/ 2644144 w 3957234"/>
              <a:gd name="connsiteY8" fmla="*/ 3089430 h 3612037"/>
              <a:gd name="connsiteX9" fmla="*/ 2764794 w 3957234"/>
              <a:gd name="connsiteY9" fmla="*/ 2867180 h 3612037"/>
              <a:gd name="connsiteX10" fmla="*/ 2371094 w 3957234"/>
              <a:gd name="connsiteY10" fmla="*/ 2629055 h 3612037"/>
              <a:gd name="connsiteX11" fmla="*/ 1799594 w 3957234"/>
              <a:gd name="connsiteY11" fmla="*/ 2654455 h 3612037"/>
              <a:gd name="connsiteX12" fmla="*/ 1497969 w 3957234"/>
              <a:gd name="connsiteY12" fmla="*/ 2825905 h 3612037"/>
              <a:gd name="connsiteX13" fmla="*/ 1459869 w 3957234"/>
              <a:gd name="connsiteY13" fmla="*/ 3118005 h 3612037"/>
              <a:gd name="connsiteX14" fmla="*/ 1694819 w 3957234"/>
              <a:gd name="connsiteY14" fmla="*/ 3321205 h 3612037"/>
              <a:gd name="connsiteX15" fmla="*/ 1688469 w 3957234"/>
              <a:gd name="connsiteY15" fmla="*/ 3572030 h 3612037"/>
              <a:gd name="connsiteX16" fmla="*/ 1021719 w 3957234"/>
              <a:gd name="connsiteY16" fmla="*/ 3597430 h 3612037"/>
              <a:gd name="connsiteX17" fmla="*/ 729619 w 3957234"/>
              <a:gd name="connsiteY17" fmla="*/ 3429155 h 3612037"/>
              <a:gd name="connsiteX18" fmla="*/ 635139 w 3957234"/>
              <a:gd name="connsiteY18" fmla="*/ 3290156 h 3612037"/>
              <a:gd name="connsiteX19" fmla="*/ 637544 w 3957234"/>
              <a:gd name="connsiteY19" fmla="*/ 2051205 h 3612037"/>
              <a:gd name="connsiteX20" fmla="*/ 495728 w 3957234"/>
              <a:gd name="connsiteY20" fmla="*/ 1933825 h 3612037"/>
              <a:gd name="connsiteX21" fmla="*/ 63038 w 3957234"/>
              <a:gd name="connsiteY21" fmla="*/ 1200305 h 3612037"/>
              <a:gd name="connsiteX22" fmla="*/ 2006138 w 3957234"/>
              <a:gd name="connsiteY22" fmla="*/ 19205 h 3612037"/>
              <a:gd name="connsiteX0" fmla="*/ 2006138 w 3950255"/>
              <a:gd name="connsiteY0" fmla="*/ 21944 h 3614776"/>
              <a:gd name="connsiteX1" fmla="*/ 3732892 w 3950255"/>
              <a:gd name="connsiteY1" fmla="*/ 561115 h 3614776"/>
              <a:gd name="connsiteX2" fmla="*/ 3898194 w 3950255"/>
              <a:gd name="connsiteY2" fmla="*/ 1726007 h 3614776"/>
              <a:gd name="connsiteX3" fmla="*/ 3380744 w 3950255"/>
              <a:gd name="connsiteY3" fmla="*/ 2050769 h 3614776"/>
              <a:gd name="connsiteX4" fmla="*/ 3382378 w 3950255"/>
              <a:gd name="connsiteY4" fmla="*/ 3122678 h 3614776"/>
              <a:gd name="connsiteX5" fmla="*/ 3339469 w 3950255"/>
              <a:gd name="connsiteY5" fmla="*/ 3238219 h 3614776"/>
              <a:gd name="connsiteX6" fmla="*/ 3133094 w 3950255"/>
              <a:gd name="connsiteY6" fmla="*/ 3412844 h 3614776"/>
              <a:gd name="connsiteX7" fmla="*/ 2720344 w 3950255"/>
              <a:gd name="connsiteY7" fmla="*/ 3308069 h 3614776"/>
              <a:gd name="connsiteX8" fmla="*/ 2644144 w 3950255"/>
              <a:gd name="connsiteY8" fmla="*/ 3092169 h 3614776"/>
              <a:gd name="connsiteX9" fmla="*/ 2764794 w 3950255"/>
              <a:gd name="connsiteY9" fmla="*/ 2869919 h 3614776"/>
              <a:gd name="connsiteX10" fmla="*/ 2371094 w 3950255"/>
              <a:gd name="connsiteY10" fmla="*/ 2631794 h 3614776"/>
              <a:gd name="connsiteX11" fmla="*/ 1799594 w 3950255"/>
              <a:gd name="connsiteY11" fmla="*/ 2657194 h 3614776"/>
              <a:gd name="connsiteX12" fmla="*/ 1497969 w 3950255"/>
              <a:gd name="connsiteY12" fmla="*/ 2828644 h 3614776"/>
              <a:gd name="connsiteX13" fmla="*/ 1459869 w 3950255"/>
              <a:gd name="connsiteY13" fmla="*/ 3120744 h 3614776"/>
              <a:gd name="connsiteX14" fmla="*/ 1694819 w 3950255"/>
              <a:gd name="connsiteY14" fmla="*/ 3323944 h 3614776"/>
              <a:gd name="connsiteX15" fmla="*/ 1688469 w 3950255"/>
              <a:gd name="connsiteY15" fmla="*/ 3574769 h 3614776"/>
              <a:gd name="connsiteX16" fmla="*/ 1021719 w 3950255"/>
              <a:gd name="connsiteY16" fmla="*/ 3600169 h 3614776"/>
              <a:gd name="connsiteX17" fmla="*/ 729619 w 3950255"/>
              <a:gd name="connsiteY17" fmla="*/ 3431894 h 3614776"/>
              <a:gd name="connsiteX18" fmla="*/ 635139 w 3950255"/>
              <a:gd name="connsiteY18" fmla="*/ 3292895 h 3614776"/>
              <a:gd name="connsiteX19" fmla="*/ 637544 w 3950255"/>
              <a:gd name="connsiteY19" fmla="*/ 2053944 h 3614776"/>
              <a:gd name="connsiteX20" fmla="*/ 495728 w 3950255"/>
              <a:gd name="connsiteY20" fmla="*/ 1936564 h 3614776"/>
              <a:gd name="connsiteX21" fmla="*/ 63038 w 3950255"/>
              <a:gd name="connsiteY21" fmla="*/ 1203044 h 3614776"/>
              <a:gd name="connsiteX22" fmla="*/ 2006138 w 3950255"/>
              <a:gd name="connsiteY22" fmla="*/ 21944 h 3614776"/>
              <a:gd name="connsiteX0" fmla="*/ 2006138 w 3945131"/>
              <a:gd name="connsiteY0" fmla="*/ 23807 h 3616639"/>
              <a:gd name="connsiteX1" fmla="*/ 3732892 w 3945131"/>
              <a:gd name="connsiteY1" fmla="*/ 562978 h 3616639"/>
              <a:gd name="connsiteX2" fmla="*/ 3898194 w 3945131"/>
              <a:gd name="connsiteY2" fmla="*/ 1727870 h 3616639"/>
              <a:gd name="connsiteX3" fmla="*/ 3380744 w 3945131"/>
              <a:gd name="connsiteY3" fmla="*/ 2052632 h 3616639"/>
              <a:gd name="connsiteX4" fmla="*/ 3382378 w 3945131"/>
              <a:gd name="connsiteY4" fmla="*/ 3124541 h 3616639"/>
              <a:gd name="connsiteX5" fmla="*/ 3339469 w 3945131"/>
              <a:gd name="connsiteY5" fmla="*/ 3240082 h 3616639"/>
              <a:gd name="connsiteX6" fmla="*/ 3133094 w 3945131"/>
              <a:gd name="connsiteY6" fmla="*/ 3414707 h 3616639"/>
              <a:gd name="connsiteX7" fmla="*/ 2720344 w 3945131"/>
              <a:gd name="connsiteY7" fmla="*/ 3309932 h 3616639"/>
              <a:gd name="connsiteX8" fmla="*/ 2644144 w 3945131"/>
              <a:gd name="connsiteY8" fmla="*/ 3094032 h 3616639"/>
              <a:gd name="connsiteX9" fmla="*/ 2764794 w 3945131"/>
              <a:gd name="connsiteY9" fmla="*/ 2871782 h 3616639"/>
              <a:gd name="connsiteX10" fmla="*/ 2371094 w 3945131"/>
              <a:gd name="connsiteY10" fmla="*/ 2633657 h 3616639"/>
              <a:gd name="connsiteX11" fmla="*/ 1799594 w 3945131"/>
              <a:gd name="connsiteY11" fmla="*/ 2659057 h 3616639"/>
              <a:gd name="connsiteX12" fmla="*/ 1497969 w 3945131"/>
              <a:gd name="connsiteY12" fmla="*/ 2830507 h 3616639"/>
              <a:gd name="connsiteX13" fmla="*/ 1459869 w 3945131"/>
              <a:gd name="connsiteY13" fmla="*/ 3122607 h 3616639"/>
              <a:gd name="connsiteX14" fmla="*/ 1694819 w 3945131"/>
              <a:gd name="connsiteY14" fmla="*/ 3325807 h 3616639"/>
              <a:gd name="connsiteX15" fmla="*/ 1688469 w 3945131"/>
              <a:gd name="connsiteY15" fmla="*/ 3576632 h 3616639"/>
              <a:gd name="connsiteX16" fmla="*/ 1021719 w 3945131"/>
              <a:gd name="connsiteY16" fmla="*/ 3602032 h 3616639"/>
              <a:gd name="connsiteX17" fmla="*/ 729619 w 3945131"/>
              <a:gd name="connsiteY17" fmla="*/ 3433757 h 3616639"/>
              <a:gd name="connsiteX18" fmla="*/ 635139 w 3945131"/>
              <a:gd name="connsiteY18" fmla="*/ 3294758 h 3616639"/>
              <a:gd name="connsiteX19" fmla="*/ 637544 w 3945131"/>
              <a:gd name="connsiteY19" fmla="*/ 2055807 h 3616639"/>
              <a:gd name="connsiteX20" fmla="*/ 495728 w 3945131"/>
              <a:gd name="connsiteY20" fmla="*/ 1938427 h 3616639"/>
              <a:gd name="connsiteX21" fmla="*/ 63038 w 3945131"/>
              <a:gd name="connsiteY21" fmla="*/ 1204907 h 3616639"/>
              <a:gd name="connsiteX22" fmla="*/ 2006138 w 3945131"/>
              <a:gd name="connsiteY22" fmla="*/ 23807 h 3616639"/>
              <a:gd name="connsiteX0" fmla="*/ 2006138 w 3945131"/>
              <a:gd name="connsiteY0" fmla="*/ 23807 h 3616639"/>
              <a:gd name="connsiteX1" fmla="*/ 3732892 w 3945131"/>
              <a:gd name="connsiteY1" fmla="*/ 562978 h 3616639"/>
              <a:gd name="connsiteX2" fmla="*/ 3898194 w 3945131"/>
              <a:gd name="connsiteY2" fmla="*/ 1727870 h 3616639"/>
              <a:gd name="connsiteX3" fmla="*/ 3380744 w 3945131"/>
              <a:gd name="connsiteY3" fmla="*/ 2052632 h 3616639"/>
              <a:gd name="connsiteX4" fmla="*/ 3382378 w 3945131"/>
              <a:gd name="connsiteY4" fmla="*/ 3124541 h 3616639"/>
              <a:gd name="connsiteX5" fmla="*/ 3339469 w 3945131"/>
              <a:gd name="connsiteY5" fmla="*/ 3240082 h 3616639"/>
              <a:gd name="connsiteX6" fmla="*/ 3133094 w 3945131"/>
              <a:gd name="connsiteY6" fmla="*/ 3414707 h 3616639"/>
              <a:gd name="connsiteX7" fmla="*/ 2720344 w 3945131"/>
              <a:gd name="connsiteY7" fmla="*/ 3309932 h 3616639"/>
              <a:gd name="connsiteX8" fmla="*/ 2644144 w 3945131"/>
              <a:gd name="connsiteY8" fmla="*/ 3094032 h 3616639"/>
              <a:gd name="connsiteX9" fmla="*/ 2764794 w 3945131"/>
              <a:gd name="connsiteY9" fmla="*/ 2871782 h 3616639"/>
              <a:gd name="connsiteX10" fmla="*/ 2371094 w 3945131"/>
              <a:gd name="connsiteY10" fmla="*/ 2633657 h 3616639"/>
              <a:gd name="connsiteX11" fmla="*/ 1799594 w 3945131"/>
              <a:gd name="connsiteY11" fmla="*/ 2659057 h 3616639"/>
              <a:gd name="connsiteX12" fmla="*/ 1497969 w 3945131"/>
              <a:gd name="connsiteY12" fmla="*/ 2830507 h 3616639"/>
              <a:gd name="connsiteX13" fmla="*/ 1459869 w 3945131"/>
              <a:gd name="connsiteY13" fmla="*/ 3122607 h 3616639"/>
              <a:gd name="connsiteX14" fmla="*/ 1694819 w 3945131"/>
              <a:gd name="connsiteY14" fmla="*/ 3325807 h 3616639"/>
              <a:gd name="connsiteX15" fmla="*/ 1688469 w 3945131"/>
              <a:gd name="connsiteY15" fmla="*/ 3576632 h 3616639"/>
              <a:gd name="connsiteX16" fmla="*/ 1021719 w 3945131"/>
              <a:gd name="connsiteY16" fmla="*/ 3602032 h 3616639"/>
              <a:gd name="connsiteX17" fmla="*/ 729619 w 3945131"/>
              <a:gd name="connsiteY17" fmla="*/ 3433757 h 3616639"/>
              <a:gd name="connsiteX18" fmla="*/ 635139 w 3945131"/>
              <a:gd name="connsiteY18" fmla="*/ 3294758 h 3616639"/>
              <a:gd name="connsiteX19" fmla="*/ 637544 w 3945131"/>
              <a:gd name="connsiteY19" fmla="*/ 2055807 h 3616639"/>
              <a:gd name="connsiteX20" fmla="*/ 495728 w 3945131"/>
              <a:gd name="connsiteY20" fmla="*/ 1938427 h 3616639"/>
              <a:gd name="connsiteX21" fmla="*/ 63038 w 3945131"/>
              <a:gd name="connsiteY21" fmla="*/ 1204907 h 3616639"/>
              <a:gd name="connsiteX22" fmla="*/ 2006138 w 3945131"/>
              <a:gd name="connsiteY22" fmla="*/ 23807 h 3616639"/>
              <a:gd name="connsiteX0" fmla="*/ 2006138 w 3945131"/>
              <a:gd name="connsiteY0" fmla="*/ 23807 h 3616639"/>
              <a:gd name="connsiteX1" fmla="*/ 3732892 w 3945131"/>
              <a:gd name="connsiteY1" fmla="*/ 562978 h 3616639"/>
              <a:gd name="connsiteX2" fmla="*/ 3898194 w 3945131"/>
              <a:gd name="connsiteY2" fmla="*/ 1727870 h 3616639"/>
              <a:gd name="connsiteX3" fmla="*/ 3380744 w 3945131"/>
              <a:gd name="connsiteY3" fmla="*/ 2052632 h 3616639"/>
              <a:gd name="connsiteX4" fmla="*/ 3382378 w 3945131"/>
              <a:gd name="connsiteY4" fmla="*/ 3124541 h 3616639"/>
              <a:gd name="connsiteX5" fmla="*/ 3339469 w 3945131"/>
              <a:gd name="connsiteY5" fmla="*/ 3240082 h 3616639"/>
              <a:gd name="connsiteX6" fmla="*/ 3133094 w 3945131"/>
              <a:gd name="connsiteY6" fmla="*/ 3414707 h 3616639"/>
              <a:gd name="connsiteX7" fmla="*/ 2720344 w 3945131"/>
              <a:gd name="connsiteY7" fmla="*/ 3309932 h 3616639"/>
              <a:gd name="connsiteX8" fmla="*/ 2644144 w 3945131"/>
              <a:gd name="connsiteY8" fmla="*/ 3094032 h 3616639"/>
              <a:gd name="connsiteX9" fmla="*/ 2764794 w 3945131"/>
              <a:gd name="connsiteY9" fmla="*/ 2871782 h 3616639"/>
              <a:gd name="connsiteX10" fmla="*/ 2371094 w 3945131"/>
              <a:gd name="connsiteY10" fmla="*/ 2633657 h 3616639"/>
              <a:gd name="connsiteX11" fmla="*/ 1799594 w 3945131"/>
              <a:gd name="connsiteY11" fmla="*/ 2659057 h 3616639"/>
              <a:gd name="connsiteX12" fmla="*/ 1497969 w 3945131"/>
              <a:gd name="connsiteY12" fmla="*/ 2830507 h 3616639"/>
              <a:gd name="connsiteX13" fmla="*/ 1459869 w 3945131"/>
              <a:gd name="connsiteY13" fmla="*/ 3122607 h 3616639"/>
              <a:gd name="connsiteX14" fmla="*/ 1694819 w 3945131"/>
              <a:gd name="connsiteY14" fmla="*/ 3325807 h 3616639"/>
              <a:gd name="connsiteX15" fmla="*/ 1688469 w 3945131"/>
              <a:gd name="connsiteY15" fmla="*/ 3576632 h 3616639"/>
              <a:gd name="connsiteX16" fmla="*/ 1021719 w 3945131"/>
              <a:gd name="connsiteY16" fmla="*/ 3602032 h 3616639"/>
              <a:gd name="connsiteX17" fmla="*/ 729619 w 3945131"/>
              <a:gd name="connsiteY17" fmla="*/ 3433757 h 3616639"/>
              <a:gd name="connsiteX18" fmla="*/ 635139 w 3945131"/>
              <a:gd name="connsiteY18" fmla="*/ 3294758 h 3616639"/>
              <a:gd name="connsiteX19" fmla="*/ 637544 w 3945131"/>
              <a:gd name="connsiteY19" fmla="*/ 2055807 h 3616639"/>
              <a:gd name="connsiteX20" fmla="*/ 495728 w 3945131"/>
              <a:gd name="connsiteY20" fmla="*/ 1938427 h 3616639"/>
              <a:gd name="connsiteX21" fmla="*/ 63038 w 3945131"/>
              <a:gd name="connsiteY21" fmla="*/ 1204907 h 3616639"/>
              <a:gd name="connsiteX22" fmla="*/ 2006138 w 3945131"/>
              <a:gd name="connsiteY22" fmla="*/ 23807 h 3616639"/>
              <a:gd name="connsiteX0" fmla="*/ 2006138 w 3973267"/>
              <a:gd name="connsiteY0" fmla="*/ 23807 h 3616639"/>
              <a:gd name="connsiteX1" fmla="*/ 3732892 w 3973267"/>
              <a:gd name="connsiteY1" fmla="*/ 562978 h 3616639"/>
              <a:gd name="connsiteX2" fmla="*/ 3898194 w 3973267"/>
              <a:gd name="connsiteY2" fmla="*/ 1727870 h 3616639"/>
              <a:gd name="connsiteX3" fmla="*/ 3380744 w 3973267"/>
              <a:gd name="connsiteY3" fmla="*/ 2052632 h 3616639"/>
              <a:gd name="connsiteX4" fmla="*/ 3382378 w 3973267"/>
              <a:gd name="connsiteY4" fmla="*/ 3124541 h 3616639"/>
              <a:gd name="connsiteX5" fmla="*/ 3339469 w 3973267"/>
              <a:gd name="connsiteY5" fmla="*/ 3240082 h 3616639"/>
              <a:gd name="connsiteX6" fmla="*/ 3133094 w 3973267"/>
              <a:gd name="connsiteY6" fmla="*/ 3414707 h 3616639"/>
              <a:gd name="connsiteX7" fmla="*/ 2720344 w 3973267"/>
              <a:gd name="connsiteY7" fmla="*/ 3309932 h 3616639"/>
              <a:gd name="connsiteX8" fmla="*/ 2644144 w 3973267"/>
              <a:gd name="connsiteY8" fmla="*/ 3094032 h 3616639"/>
              <a:gd name="connsiteX9" fmla="*/ 2764794 w 3973267"/>
              <a:gd name="connsiteY9" fmla="*/ 2871782 h 3616639"/>
              <a:gd name="connsiteX10" fmla="*/ 2371094 w 3973267"/>
              <a:gd name="connsiteY10" fmla="*/ 2633657 h 3616639"/>
              <a:gd name="connsiteX11" fmla="*/ 1799594 w 3973267"/>
              <a:gd name="connsiteY11" fmla="*/ 2659057 h 3616639"/>
              <a:gd name="connsiteX12" fmla="*/ 1497969 w 3973267"/>
              <a:gd name="connsiteY12" fmla="*/ 2830507 h 3616639"/>
              <a:gd name="connsiteX13" fmla="*/ 1459869 w 3973267"/>
              <a:gd name="connsiteY13" fmla="*/ 3122607 h 3616639"/>
              <a:gd name="connsiteX14" fmla="*/ 1694819 w 3973267"/>
              <a:gd name="connsiteY14" fmla="*/ 3325807 h 3616639"/>
              <a:gd name="connsiteX15" fmla="*/ 1688469 w 3973267"/>
              <a:gd name="connsiteY15" fmla="*/ 3576632 h 3616639"/>
              <a:gd name="connsiteX16" fmla="*/ 1021719 w 3973267"/>
              <a:gd name="connsiteY16" fmla="*/ 3602032 h 3616639"/>
              <a:gd name="connsiteX17" fmla="*/ 729619 w 3973267"/>
              <a:gd name="connsiteY17" fmla="*/ 3433757 h 3616639"/>
              <a:gd name="connsiteX18" fmla="*/ 635139 w 3973267"/>
              <a:gd name="connsiteY18" fmla="*/ 3294758 h 3616639"/>
              <a:gd name="connsiteX19" fmla="*/ 637544 w 3973267"/>
              <a:gd name="connsiteY19" fmla="*/ 2055807 h 3616639"/>
              <a:gd name="connsiteX20" fmla="*/ 495728 w 3973267"/>
              <a:gd name="connsiteY20" fmla="*/ 1938427 h 3616639"/>
              <a:gd name="connsiteX21" fmla="*/ 63038 w 3973267"/>
              <a:gd name="connsiteY21" fmla="*/ 1204907 h 3616639"/>
              <a:gd name="connsiteX22" fmla="*/ 2006138 w 3973267"/>
              <a:gd name="connsiteY22" fmla="*/ 23807 h 3616639"/>
              <a:gd name="connsiteX0" fmla="*/ 1784700 w 3751829"/>
              <a:gd name="connsiteY0" fmla="*/ 89 h 3592921"/>
              <a:gd name="connsiteX1" fmla="*/ 3511454 w 3751829"/>
              <a:gd name="connsiteY1" fmla="*/ 539260 h 3592921"/>
              <a:gd name="connsiteX2" fmla="*/ 3676756 w 3751829"/>
              <a:gd name="connsiteY2" fmla="*/ 1704152 h 3592921"/>
              <a:gd name="connsiteX3" fmla="*/ 3159306 w 3751829"/>
              <a:gd name="connsiteY3" fmla="*/ 2028914 h 3592921"/>
              <a:gd name="connsiteX4" fmla="*/ 3160940 w 3751829"/>
              <a:gd name="connsiteY4" fmla="*/ 3100823 h 3592921"/>
              <a:gd name="connsiteX5" fmla="*/ 3118031 w 3751829"/>
              <a:gd name="connsiteY5" fmla="*/ 3216364 h 3592921"/>
              <a:gd name="connsiteX6" fmla="*/ 2911656 w 3751829"/>
              <a:gd name="connsiteY6" fmla="*/ 3390989 h 3592921"/>
              <a:gd name="connsiteX7" fmla="*/ 2498906 w 3751829"/>
              <a:gd name="connsiteY7" fmla="*/ 3286214 h 3592921"/>
              <a:gd name="connsiteX8" fmla="*/ 2422706 w 3751829"/>
              <a:gd name="connsiteY8" fmla="*/ 3070314 h 3592921"/>
              <a:gd name="connsiteX9" fmla="*/ 2543356 w 3751829"/>
              <a:gd name="connsiteY9" fmla="*/ 2848064 h 3592921"/>
              <a:gd name="connsiteX10" fmla="*/ 2149656 w 3751829"/>
              <a:gd name="connsiteY10" fmla="*/ 2609939 h 3592921"/>
              <a:gd name="connsiteX11" fmla="*/ 1578156 w 3751829"/>
              <a:gd name="connsiteY11" fmla="*/ 2635339 h 3592921"/>
              <a:gd name="connsiteX12" fmla="*/ 1276531 w 3751829"/>
              <a:gd name="connsiteY12" fmla="*/ 2806789 h 3592921"/>
              <a:gd name="connsiteX13" fmla="*/ 1238431 w 3751829"/>
              <a:gd name="connsiteY13" fmla="*/ 3098889 h 3592921"/>
              <a:gd name="connsiteX14" fmla="*/ 1473381 w 3751829"/>
              <a:gd name="connsiteY14" fmla="*/ 3302089 h 3592921"/>
              <a:gd name="connsiteX15" fmla="*/ 1467031 w 3751829"/>
              <a:gd name="connsiteY15" fmla="*/ 3552914 h 3592921"/>
              <a:gd name="connsiteX16" fmla="*/ 800281 w 3751829"/>
              <a:gd name="connsiteY16" fmla="*/ 3578314 h 3592921"/>
              <a:gd name="connsiteX17" fmla="*/ 508181 w 3751829"/>
              <a:gd name="connsiteY17" fmla="*/ 3410039 h 3592921"/>
              <a:gd name="connsiteX18" fmla="*/ 413701 w 3751829"/>
              <a:gd name="connsiteY18" fmla="*/ 3271040 h 3592921"/>
              <a:gd name="connsiteX19" fmla="*/ 416106 w 3751829"/>
              <a:gd name="connsiteY19" fmla="*/ 2032089 h 3592921"/>
              <a:gd name="connsiteX20" fmla="*/ 274290 w 3751829"/>
              <a:gd name="connsiteY20" fmla="*/ 1914709 h 3592921"/>
              <a:gd name="connsiteX21" fmla="*/ 84388 w 3751829"/>
              <a:gd name="connsiteY21" fmla="*/ 566006 h 3592921"/>
              <a:gd name="connsiteX22" fmla="*/ 1784700 w 3751829"/>
              <a:gd name="connsiteY22" fmla="*/ 89 h 3592921"/>
              <a:gd name="connsiteX0" fmla="*/ 1758066 w 3725195"/>
              <a:gd name="connsiteY0" fmla="*/ 89 h 3592921"/>
              <a:gd name="connsiteX1" fmla="*/ 3484820 w 3725195"/>
              <a:gd name="connsiteY1" fmla="*/ 539260 h 3592921"/>
              <a:gd name="connsiteX2" fmla="*/ 3650122 w 3725195"/>
              <a:gd name="connsiteY2" fmla="*/ 1704152 h 3592921"/>
              <a:gd name="connsiteX3" fmla="*/ 3132672 w 3725195"/>
              <a:gd name="connsiteY3" fmla="*/ 2028914 h 3592921"/>
              <a:gd name="connsiteX4" fmla="*/ 3134306 w 3725195"/>
              <a:gd name="connsiteY4" fmla="*/ 3100823 h 3592921"/>
              <a:gd name="connsiteX5" fmla="*/ 3091397 w 3725195"/>
              <a:gd name="connsiteY5" fmla="*/ 3216364 h 3592921"/>
              <a:gd name="connsiteX6" fmla="*/ 2885022 w 3725195"/>
              <a:gd name="connsiteY6" fmla="*/ 3390989 h 3592921"/>
              <a:gd name="connsiteX7" fmla="*/ 2472272 w 3725195"/>
              <a:gd name="connsiteY7" fmla="*/ 3286214 h 3592921"/>
              <a:gd name="connsiteX8" fmla="*/ 2396072 w 3725195"/>
              <a:gd name="connsiteY8" fmla="*/ 3070314 h 3592921"/>
              <a:gd name="connsiteX9" fmla="*/ 2516722 w 3725195"/>
              <a:gd name="connsiteY9" fmla="*/ 2848064 h 3592921"/>
              <a:gd name="connsiteX10" fmla="*/ 2123022 w 3725195"/>
              <a:gd name="connsiteY10" fmla="*/ 2609939 h 3592921"/>
              <a:gd name="connsiteX11" fmla="*/ 1551522 w 3725195"/>
              <a:gd name="connsiteY11" fmla="*/ 2635339 h 3592921"/>
              <a:gd name="connsiteX12" fmla="*/ 1249897 w 3725195"/>
              <a:gd name="connsiteY12" fmla="*/ 2806789 h 3592921"/>
              <a:gd name="connsiteX13" fmla="*/ 1211797 w 3725195"/>
              <a:gd name="connsiteY13" fmla="*/ 3098889 h 3592921"/>
              <a:gd name="connsiteX14" fmla="*/ 1446747 w 3725195"/>
              <a:gd name="connsiteY14" fmla="*/ 3302089 h 3592921"/>
              <a:gd name="connsiteX15" fmla="*/ 1440397 w 3725195"/>
              <a:gd name="connsiteY15" fmla="*/ 3552914 h 3592921"/>
              <a:gd name="connsiteX16" fmla="*/ 773647 w 3725195"/>
              <a:gd name="connsiteY16" fmla="*/ 3578314 h 3592921"/>
              <a:gd name="connsiteX17" fmla="*/ 481547 w 3725195"/>
              <a:gd name="connsiteY17" fmla="*/ 3410039 h 3592921"/>
              <a:gd name="connsiteX18" fmla="*/ 387067 w 3725195"/>
              <a:gd name="connsiteY18" fmla="*/ 3271040 h 3592921"/>
              <a:gd name="connsiteX19" fmla="*/ 389472 w 3725195"/>
              <a:gd name="connsiteY19" fmla="*/ 2032089 h 3592921"/>
              <a:gd name="connsiteX20" fmla="*/ 247656 w 3725195"/>
              <a:gd name="connsiteY20" fmla="*/ 1914709 h 3592921"/>
              <a:gd name="connsiteX21" fmla="*/ 57754 w 3725195"/>
              <a:gd name="connsiteY21" fmla="*/ 566006 h 3592921"/>
              <a:gd name="connsiteX22" fmla="*/ 1758066 w 3725195"/>
              <a:gd name="connsiteY22" fmla="*/ 89 h 3592921"/>
              <a:gd name="connsiteX0" fmla="*/ 1759034 w 3726163"/>
              <a:gd name="connsiteY0" fmla="*/ 89 h 3592921"/>
              <a:gd name="connsiteX1" fmla="*/ 3485788 w 3726163"/>
              <a:gd name="connsiteY1" fmla="*/ 539260 h 3592921"/>
              <a:gd name="connsiteX2" fmla="*/ 3651090 w 3726163"/>
              <a:gd name="connsiteY2" fmla="*/ 1704152 h 3592921"/>
              <a:gd name="connsiteX3" fmla="*/ 3133640 w 3726163"/>
              <a:gd name="connsiteY3" fmla="*/ 2028914 h 3592921"/>
              <a:gd name="connsiteX4" fmla="*/ 3135274 w 3726163"/>
              <a:gd name="connsiteY4" fmla="*/ 3100823 h 3592921"/>
              <a:gd name="connsiteX5" fmla="*/ 3092365 w 3726163"/>
              <a:gd name="connsiteY5" fmla="*/ 3216364 h 3592921"/>
              <a:gd name="connsiteX6" fmla="*/ 2885990 w 3726163"/>
              <a:gd name="connsiteY6" fmla="*/ 3390989 h 3592921"/>
              <a:gd name="connsiteX7" fmla="*/ 2473240 w 3726163"/>
              <a:gd name="connsiteY7" fmla="*/ 3286214 h 3592921"/>
              <a:gd name="connsiteX8" fmla="*/ 2397040 w 3726163"/>
              <a:gd name="connsiteY8" fmla="*/ 3070314 h 3592921"/>
              <a:gd name="connsiteX9" fmla="*/ 2517690 w 3726163"/>
              <a:gd name="connsiteY9" fmla="*/ 2848064 h 3592921"/>
              <a:gd name="connsiteX10" fmla="*/ 2123990 w 3726163"/>
              <a:gd name="connsiteY10" fmla="*/ 2609939 h 3592921"/>
              <a:gd name="connsiteX11" fmla="*/ 1552490 w 3726163"/>
              <a:gd name="connsiteY11" fmla="*/ 2635339 h 3592921"/>
              <a:gd name="connsiteX12" fmla="*/ 1250865 w 3726163"/>
              <a:gd name="connsiteY12" fmla="*/ 2806789 h 3592921"/>
              <a:gd name="connsiteX13" fmla="*/ 1212765 w 3726163"/>
              <a:gd name="connsiteY13" fmla="*/ 3098889 h 3592921"/>
              <a:gd name="connsiteX14" fmla="*/ 1447715 w 3726163"/>
              <a:gd name="connsiteY14" fmla="*/ 3302089 h 3592921"/>
              <a:gd name="connsiteX15" fmla="*/ 1441365 w 3726163"/>
              <a:gd name="connsiteY15" fmla="*/ 3552914 h 3592921"/>
              <a:gd name="connsiteX16" fmla="*/ 774615 w 3726163"/>
              <a:gd name="connsiteY16" fmla="*/ 3578314 h 3592921"/>
              <a:gd name="connsiteX17" fmla="*/ 482515 w 3726163"/>
              <a:gd name="connsiteY17" fmla="*/ 3410039 h 3592921"/>
              <a:gd name="connsiteX18" fmla="*/ 388035 w 3726163"/>
              <a:gd name="connsiteY18" fmla="*/ 3271040 h 3592921"/>
              <a:gd name="connsiteX19" fmla="*/ 390440 w 3726163"/>
              <a:gd name="connsiteY19" fmla="*/ 2032089 h 3592921"/>
              <a:gd name="connsiteX20" fmla="*/ 248624 w 3726163"/>
              <a:gd name="connsiteY20" fmla="*/ 1914709 h 3592921"/>
              <a:gd name="connsiteX21" fmla="*/ 58722 w 3726163"/>
              <a:gd name="connsiteY21" fmla="*/ 566006 h 3592921"/>
              <a:gd name="connsiteX22" fmla="*/ 1759034 w 3726163"/>
              <a:gd name="connsiteY22" fmla="*/ 89 h 3592921"/>
              <a:gd name="connsiteX0" fmla="*/ 1789841 w 3763044"/>
              <a:gd name="connsiteY0" fmla="*/ 43 h 3676938"/>
              <a:gd name="connsiteX1" fmla="*/ 3511787 w 3763044"/>
              <a:gd name="connsiteY1" fmla="*/ 623277 h 3676938"/>
              <a:gd name="connsiteX2" fmla="*/ 3677089 w 3763044"/>
              <a:gd name="connsiteY2" fmla="*/ 1788169 h 3676938"/>
              <a:gd name="connsiteX3" fmla="*/ 3159639 w 3763044"/>
              <a:gd name="connsiteY3" fmla="*/ 2112931 h 3676938"/>
              <a:gd name="connsiteX4" fmla="*/ 3161273 w 3763044"/>
              <a:gd name="connsiteY4" fmla="*/ 3184840 h 3676938"/>
              <a:gd name="connsiteX5" fmla="*/ 3118364 w 3763044"/>
              <a:gd name="connsiteY5" fmla="*/ 3300381 h 3676938"/>
              <a:gd name="connsiteX6" fmla="*/ 2911989 w 3763044"/>
              <a:gd name="connsiteY6" fmla="*/ 3475006 h 3676938"/>
              <a:gd name="connsiteX7" fmla="*/ 2499239 w 3763044"/>
              <a:gd name="connsiteY7" fmla="*/ 3370231 h 3676938"/>
              <a:gd name="connsiteX8" fmla="*/ 2423039 w 3763044"/>
              <a:gd name="connsiteY8" fmla="*/ 3154331 h 3676938"/>
              <a:gd name="connsiteX9" fmla="*/ 2543689 w 3763044"/>
              <a:gd name="connsiteY9" fmla="*/ 2932081 h 3676938"/>
              <a:gd name="connsiteX10" fmla="*/ 2149989 w 3763044"/>
              <a:gd name="connsiteY10" fmla="*/ 2693956 h 3676938"/>
              <a:gd name="connsiteX11" fmla="*/ 1578489 w 3763044"/>
              <a:gd name="connsiteY11" fmla="*/ 2719356 h 3676938"/>
              <a:gd name="connsiteX12" fmla="*/ 1276864 w 3763044"/>
              <a:gd name="connsiteY12" fmla="*/ 2890806 h 3676938"/>
              <a:gd name="connsiteX13" fmla="*/ 1238764 w 3763044"/>
              <a:gd name="connsiteY13" fmla="*/ 3182906 h 3676938"/>
              <a:gd name="connsiteX14" fmla="*/ 1473714 w 3763044"/>
              <a:gd name="connsiteY14" fmla="*/ 3386106 h 3676938"/>
              <a:gd name="connsiteX15" fmla="*/ 1467364 w 3763044"/>
              <a:gd name="connsiteY15" fmla="*/ 3636931 h 3676938"/>
              <a:gd name="connsiteX16" fmla="*/ 800614 w 3763044"/>
              <a:gd name="connsiteY16" fmla="*/ 3662331 h 3676938"/>
              <a:gd name="connsiteX17" fmla="*/ 508514 w 3763044"/>
              <a:gd name="connsiteY17" fmla="*/ 3494056 h 3676938"/>
              <a:gd name="connsiteX18" fmla="*/ 414034 w 3763044"/>
              <a:gd name="connsiteY18" fmla="*/ 3355057 h 3676938"/>
              <a:gd name="connsiteX19" fmla="*/ 416439 w 3763044"/>
              <a:gd name="connsiteY19" fmla="*/ 2116106 h 3676938"/>
              <a:gd name="connsiteX20" fmla="*/ 274623 w 3763044"/>
              <a:gd name="connsiteY20" fmla="*/ 1998726 h 3676938"/>
              <a:gd name="connsiteX21" fmla="*/ 84721 w 3763044"/>
              <a:gd name="connsiteY21" fmla="*/ 650023 h 3676938"/>
              <a:gd name="connsiteX22" fmla="*/ 1789841 w 3763044"/>
              <a:gd name="connsiteY22" fmla="*/ 43 h 3676938"/>
              <a:gd name="connsiteX0" fmla="*/ 1789844 w 3763044"/>
              <a:gd name="connsiteY0" fmla="*/ 39 h 3726608"/>
              <a:gd name="connsiteX1" fmla="*/ 3511789 w 3763044"/>
              <a:gd name="connsiteY1" fmla="*/ 672947 h 3726608"/>
              <a:gd name="connsiteX2" fmla="*/ 3677091 w 3763044"/>
              <a:gd name="connsiteY2" fmla="*/ 1837839 h 3726608"/>
              <a:gd name="connsiteX3" fmla="*/ 3159641 w 3763044"/>
              <a:gd name="connsiteY3" fmla="*/ 2162601 h 3726608"/>
              <a:gd name="connsiteX4" fmla="*/ 3161275 w 3763044"/>
              <a:gd name="connsiteY4" fmla="*/ 3234510 h 3726608"/>
              <a:gd name="connsiteX5" fmla="*/ 3118366 w 3763044"/>
              <a:gd name="connsiteY5" fmla="*/ 3350051 h 3726608"/>
              <a:gd name="connsiteX6" fmla="*/ 2911991 w 3763044"/>
              <a:gd name="connsiteY6" fmla="*/ 3524676 h 3726608"/>
              <a:gd name="connsiteX7" fmla="*/ 2499241 w 3763044"/>
              <a:gd name="connsiteY7" fmla="*/ 3419901 h 3726608"/>
              <a:gd name="connsiteX8" fmla="*/ 2423041 w 3763044"/>
              <a:gd name="connsiteY8" fmla="*/ 3204001 h 3726608"/>
              <a:gd name="connsiteX9" fmla="*/ 2543691 w 3763044"/>
              <a:gd name="connsiteY9" fmla="*/ 2981751 h 3726608"/>
              <a:gd name="connsiteX10" fmla="*/ 2149991 w 3763044"/>
              <a:gd name="connsiteY10" fmla="*/ 2743626 h 3726608"/>
              <a:gd name="connsiteX11" fmla="*/ 1578491 w 3763044"/>
              <a:gd name="connsiteY11" fmla="*/ 2769026 h 3726608"/>
              <a:gd name="connsiteX12" fmla="*/ 1276866 w 3763044"/>
              <a:gd name="connsiteY12" fmla="*/ 2940476 h 3726608"/>
              <a:gd name="connsiteX13" fmla="*/ 1238766 w 3763044"/>
              <a:gd name="connsiteY13" fmla="*/ 3232576 h 3726608"/>
              <a:gd name="connsiteX14" fmla="*/ 1473716 w 3763044"/>
              <a:gd name="connsiteY14" fmla="*/ 3435776 h 3726608"/>
              <a:gd name="connsiteX15" fmla="*/ 1467366 w 3763044"/>
              <a:gd name="connsiteY15" fmla="*/ 3686601 h 3726608"/>
              <a:gd name="connsiteX16" fmla="*/ 800616 w 3763044"/>
              <a:gd name="connsiteY16" fmla="*/ 3712001 h 3726608"/>
              <a:gd name="connsiteX17" fmla="*/ 508516 w 3763044"/>
              <a:gd name="connsiteY17" fmla="*/ 3543726 h 3726608"/>
              <a:gd name="connsiteX18" fmla="*/ 414036 w 3763044"/>
              <a:gd name="connsiteY18" fmla="*/ 3404727 h 3726608"/>
              <a:gd name="connsiteX19" fmla="*/ 416441 w 3763044"/>
              <a:gd name="connsiteY19" fmla="*/ 2165776 h 3726608"/>
              <a:gd name="connsiteX20" fmla="*/ 274625 w 3763044"/>
              <a:gd name="connsiteY20" fmla="*/ 2048396 h 3726608"/>
              <a:gd name="connsiteX21" fmla="*/ 84723 w 3763044"/>
              <a:gd name="connsiteY21" fmla="*/ 699693 h 3726608"/>
              <a:gd name="connsiteX22" fmla="*/ 1789844 w 3763044"/>
              <a:gd name="connsiteY22" fmla="*/ 39 h 3726608"/>
              <a:gd name="connsiteX0" fmla="*/ 1835857 w 3809058"/>
              <a:gd name="connsiteY0" fmla="*/ 39 h 3726608"/>
              <a:gd name="connsiteX1" fmla="*/ 3557802 w 3809058"/>
              <a:gd name="connsiteY1" fmla="*/ 672947 h 3726608"/>
              <a:gd name="connsiteX2" fmla="*/ 3723104 w 3809058"/>
              <a:gd name="connsiteY2" fmla="*/ 1837839 h 3726608"/>
              <a:gd name="connsiteX3" fmla="*/ 3205654 w 3809058"/>
              <a:gd name="connsiteY3" fmla="*/ 2162601 h 3726608"/>
              <a:gd name="connsiteX4" fmla="*/ 3207288 w 3809058"/>
              <a:gd name="connsiteY4" fmla="*/ 3234510 h 3726608"/>
              <a:gd name="connsiteX5" fmla="*/ 3164379 w 3809058"/>
              <a:gd name="connsiteY5" fmla="*/ 3350051 h 3726608"/>
              <a:gd name="connsiteX6" fmla="*/ 2958004 w 3809058"/>
              <a:gd name="connsiteY6" fmla="*/ 3524676 h 3726608"/>
              <a:gd name="connsiteX7" fmla="*/ 2545254 w 3809058"/>
              <a:gd name="connsiteY7" fmla="*/ 3419901 h 3726608"/>
              <a:gd name="connsiteX8" fmla="*/ 2469054 w 3809058"/>
              <a:gd name="connsiteY8" fmla="*/ 3204001 h 3726608"/>
              <a:gd name="connsiteX9" fmla="*/ 2589704 w 3809058"/>
              <a:gd name="connsiteY9" fmla="*/ 2981751 h 3726608"/>
              <a:gd name="connsiteX10" fmla="*/ 2196004 w 3809058"/>
              <a:gd name="connsiteY10" fmla="*/ 2743626 h 3726608"/>
              <a:gd name="connsiteX11" fmla="*/ 1624504 w 3809058"/>
              <a:gd name="connsiteY11" fmla="*/ 2769026 h 3726608"/>
              <a:gd name="connsiteX12" fmla="*/ 1322879 w 3809058"/>
              <a:gd name="connsiteY12" fmla="*/ 2940476 h 3726608"/>
              <a:gd name="connsiteX13" fmla="*/ 1284779 w 3809058"/>
              <a:gd name="connsiteY13" fmla="*/ 3232576 h 3726608"/>
              <a:gd name="connsiteX14" fmla="*/ 1519729 w 3809058"/>
              <a:gd name="connsiteY14" fmla="*/ 3435776 h 3726608"/>
              <a:gd name="connsiteX15" fmla="*/ 1513379 w 3809058"/>
              <a:gd name="connsiteY15" fmla="*/ 3686601 h 3726608"/>
              <a:gd name="connsiteX16" fmla="*/ 846629 w 3809058"/>
              <a:gd name="connsiteY16" fmla="*/ 3712001 h 3726608"/>
              <a:gd name="connsiteX17" fmla="*/ 554529 w 3809058"/>
              <a:gd name="connsiteY17" fmla="*/ 3543726 h 3726608"/>
              <a:gd name="connsiteX18" fmla="*/ 460049 w 3809058"/>
              <a:gd name="connsiteY18" fmla="*/ 3404727 h 3726608"/>
              <a:gd name="connsiteX19" fmla="*/ 462454 w 3809058"/>
              <a:gd name="connsiteY19" fmla="*/ 2165776 h 3726608"/>
              <a:gd name="connsiteX20" fmla="*/ 154774 w 3809058"/>
              <a:gd name="connsiteY20" fmla="*/ 1693039 h 3726608"/>
              <a:gd name="connsiteX21" fmla="*/ 130736 w 3809058"/>
              <a:gd name="connsiteY21" fmla="*/ 699693 h 3726608"/>
              <a:gd name="connsiteX22" fmla="*/ 1835857 w 3809058"/>
              <a:gd name="connsiteY22" fmla="*/ 39 h 3726608"/>
              <a:gd name="connsiteX0" fmla="*/ 1825188 w 3798389"/>
              <a:gd name="connsiteY0" fmla="*/ 39 h 3726608"/>
              <a:gd name="connsiteX1" fmla="*/ 3547133 w 3798389"/>
              <a:gd name="connsiteY1" fmla="*/ 672947 h 3726608"/>
              <a:gd name="connsiteX2" fmla="*/ 3712435 w 3798389"/>
              <a:gd name="connsiteY2" fmla="*/ 1837839 h 3726608"/>
              <a:gd name="connsiteX3" fmla="*/ 3194985 w 3798389"/>
              <a:gd name="connsiteY3" fmla="*/ 2162601 h 3726608"/>
              <a:gd name="connsiteX4" fmla="*/ 3196619 w 3798389"/>
              <a:gd name="connsiteY4" fmla="*/ 3234510 h 3726608"/>
              <a:gd name="connsiteX5" fmla="*/ 3153710 w 3798389"/>
              <a:gd name="connsiteY5" fmla="*/ 3350051 h 3726608"/>
              <a:gd name="connsiteX6" fmla="*/ 2947335 w 3798389"/>
              <a:gd name="connsiteY6" fmla="*/ 3524676 h 3726608"/>
              <a:gd name="connsiteX7" fmla="*/ 2534585 w 3798389"/>
              <a:gd name="connsiteY7" fmla="*/ 3419901 h 3726608"/>
              <a:gd name="connsiteX8" fmla="*/ 2458385 w 3798389"/>
              <a:gd name="connsiteY8" fmla="*/ 3204001 h 3726608"/>
              <a:gd name="connsiteX9" fmla="*/ 2579035 w 3798389"/>
              <a:gd name="connsiteY9" fmla="*/ 2981751 h 3726608"/>
              <a:gd name="connsiteX10" fmla="*/ 2185335 w 3798389"/>
              <a:gd name="connsiteY10" fmla="*/ 2743626 h 3726608"/>
              <a:gd name="connsiteX11" fmla="*/ 1613835 w 3798389"/>
              <a:gd name="connsiteY11" fmla="*/ 2769026 h 3726608"/>
              <a:gd name="connsiteX12" fmla="*/ 1312210 w 3798389"/>
              <a:gd name="connsiteY12" fmla="*/ 2940476 h 3726608"/>
              <a:gd name="connsiteX13" fmla="*/ 1274110 w 3798389"/>
              <a:gd name="connsiteY13" fmla="*/ 3232576 h 3726608"/>
              <a:gd name="connsiteX14" fmla="*/ 1509060 w 3798389"/>
              <a:gd name="connsiteY14" fmla="*/ 3435776 h 3726608"/>
              <a:gd name="connsiteX15" fmla="*/ 1502710 w 3798389"/>
              <a:gd name="connsiteY15" fmla="*/ 3686601 h 3726608"/>
              <a:gd name="connsiteX16" fmla="*/ 835960 w 3798389"/>
              <a:gd name="connsiteY16" fmla="*/ 3712001 h 3726608"/>
              <a:gd name="connsiteX17" fmla="*/ 543860 w 3798389"/>
              <a:gd name="connsiteY17" fmla="*/ 3543726 h 3726608"/>
              <a:gd name="connsiteX18" fmla="*/ 449380 w 3798389"/>
              <a:gd name="connsiteY18" fmla="*/ 3404727 h 3726608"/>
              <a:gd name="connsiteX19" fmla="*/ 451785 w 3798389"/>
              <a:gd name="connsiteY19" fmla="*/ 2165776 h 3726608"/>
              <a:gd name="connsiteX20" fmla="*/ 144105 w 3798389"/>
              <a:gd name="connsiteY20" fmla="*/ 1693039 h 3726608"/>
              <a:gd name="connsiteX21" fmla="*/ 120067 w 3798389"/>
              <a:gd name="connsiteY21" fmla="*/ 699693 h 3726608"/>
              <a:gd name="connsiteX22" fmla="*/ 1825188 w 3798389"/>
              <a:gd name="connsiteY22" fmla="*/ 39 h 3726608"/>
              <a:gd name="connsiteX0" fmla="*/ 1851770 w 3824971"/>
              <a:gd name="connsiteY0" fmla="*/ 39 h 3726608"/>
              <a:gd name="connsiteX1" fmla="*/ 3573715 w 3824971"/>
              <a:gd name="connsiteY1" fmla="*/ 672947 h 3726608"/>
              <a:gd name="connsiteX2" fmla="*/ 3739017 w 3824971"/>
              <a:gd name="connsiteY2" fmla="*/ 1837839 h 3726608"/>
              <a:gd name="connsiteX3" fmla="*/ 3221567 w 3824971"/>
              <a:gd name="connsiteY3" fmla="*/ 2162601 h 3726608"/>
              <a:gd name="connsiteX4" fmla="*/ 3223201 w 3824971"/>
              <a:gd name="connsiteY4" fmla="*/ 3234510 h 3726608"/>
              <a:gd name="connsiteX5" fmla="*/ 3180292 w 3824971"/>
              <a:gd name="connsiteY5" fmla="*/ 3350051 h 3726608"/>
              <a:gd name="connsiteX6" fmla="*/ 2973917 w 3824971"/>
              <a:gd name="connsiteY6" fmla="*/ 3524676 h 3726608"/>
              <a:gd name="connsiteX7" fmla="*/ 2561167 w 3824971"/>
              <a:gd name="connsiteY7" fmla="*/ 3419901 h 3726608"/>
              <a:gd name="connsiteX8" fmla="*/ 2484967 w 3824971"/>
              <a:gd name="connsiteY8" fmla="*/ 3204001 h 3726608"/>
              <a:gd name="connsiteX9" fmla="*/ 2605617 w 3824971"/>
              <a:gd name="connsiteY9" fmla="*/ 2981751 h 3726608"/>
              <a:gd name="connsiteX10" fmla="*/ 2211917 w 3824971"/>
              <a:gd name="connsiteY10" fmla="*/ 2743626 h 3726608"/>
              <a:gd name="connsiteX11" fmla="*/ 1640417 w 3824971"/>
              <a:gd name="connsiteY11" fmla="*/ 2769026 h 3726608"/>
              <a:gd name="connsiteX12" fmla="*/ 1338792 w 3824971"/>
              <a:gd name="connsiteY12" fmla="*/ 2940476 h 3726608"/>
              <a:gd name="connsiteX13" fmla="*/ 1300692 w 3824971"/>
              <a:gd name="connsiteY13" fmla="*/ 3232576 h 3726608"/>
              <a:gd name="connsiteX14" fmla="*/ 1535642 w 3824971"/>
              <a:gd name="connsiteY14" fmla="*/ 3435776 h 3726608"/>
              <a:gd name="connsiteX15" fmla="*/ 1529292 w 3824971"/>
              <a:gd name="connsiteY15" fmla="*/ 3686601 h 3726608"/>
              <a:gd name="connsiteX16" fmla="*/ 862542 w 3824971"/>
              <a:gd name="connsiteY16" fmla="*/ 3712001 h 3726608"/>
              <a:gd name="connsiteX17" fmla="*/ 570442 w 3824971"/>
              <a:gd name="connsiteY17" fmla="*/ 3543726 h 3726608"/>
              <a:gd name="connsiteX18" fmla="*/ 475962 w 3824971"/>
              <a:gd name="connsiteY18" fmla="*/ 3404727 h 3726608"/>
              <a:gd name="connsiteX19" fmla="*/ 478367 w 3824971"/>
              <a:gd name="connsiteY19" fmla="*/ 2165776 h 3726608"/>
              <a:gd name="connsiteX20" fmla="*/ 170687 w 3824971"/>
              <a:gd name="connsiteY20" fmla="*/ 1693039 h 3726608"/>
              <a:gd name="connsiteX21" fmla="*/ 146649 w 3824971"/>
              <a:gd name="connsiteY21" fmla="*/ 699693 h 3726608"/>
              <a:gd name="connsiteX22" fmla="*/ 1851770 w 3824971"/>
              <a:gd name="connsiteY22" fmla="*/ 39 h 3726608"/>
              <a:gd name="connsiteX0" fmla="*/ 1929718 w 3902919"/>
              <a:gd name="connsiteY0" fmla="*/ 39 h 3726608"/>
              <a:gd name="connsiteX1" fmla="*/ 3651663 w 3902919"/>
              <a:gd name="connsiteY1" fmla="*/ 672947 h 3726608"/>
              <a:gd name="connsiteX2" fmla="*/ 3816965 w 3902919"/>
              <a:gd name="connsiteY2" fmla="*/ 1837839 h 3726608"/>
              <a:gd name="connsiteX3" fmla="*/ 3299515 w 3902919"/>
              <a:gd name="connsiteY3" fmla="*/ 2162601 h 3726608"/>
              <a:gd name="connsiteX4" fmla="*/ 3301149 w 3902919"/>
              <a:gd name="connsiteY4" fmla="*/ 3234510 h 3726608"/>
              <a:gd name="connsiteX5" fmla="*/ 3258240 w 3902919"/>
              <a:gd name="connsiteY5" fmla="*/ 3350051 h 3726608"/>
              <a:gd name="connsiteX6" fmla="*/ 3051865 w 3902919"/>
              <a:gd name="connsiteY6" fmla="*/ 3524676 h 3726608"/>
              <a:gd name="connsiteX7" fmla="*/ 2639115 w 3902919"/>
              <a:gd name="connsiteY7" fmla="*/ 3419901 h 3726608"/>
              <a:gd name="connsiteX8" fmla="*/ 2562915 w 3902919"/>
              <a:gd name="connsiteY8" fmla="*/ 3204001 h 3726608"/>
              <a:gd name="connsiteX9" fmla="*/ 2683565 w 3902919"/>
              <a:gd name="connsiteY9" fmla="*/ 2981751 h 3726608"/>
              <a:gd name="connsiteX10" fmla="*/ 2289865 w 3902919"/>
              <a:gd name="connsiteY10" fmla="*/ 2743626 h 3726608"/>
              <a:gd name="connsiteX11" fmla="*/ 1718365 w 3902919"/>
              <a:gd name="connsiteY11" fmla="*/ 2769026 h 3726608"/>
              <a:gd name="connsiteX12" fmla="*/ 1416740 w 3902919"/>
              <a:gd name="connsiteY12" fmla="*/ 2940476 h 3726608"/>
              <a:gd name="connsiteX13" fmla="*/ 1378640 w 3902919"/>
              <a:gd name="connsiteY13" fmla="*/ 3232576 h 3726608"/>
              <a:gd name="connsiteX14" fmla="*/ 1613590 w 3902919"/>
              <a:gd name="connsiteY14" fmla="*/ 3435776 h 3726608"/>
              <a:gd name="connsiteX15" fmla="*/ 1607240 w 3902919"/>
              <a:gd name="connsiteY15" fmla="*/ 3686601 h 3726608"/>
              <a:gd name="connsiteX16" fmla="*/ 940490 w 3902919"/>
              <a:gd name="connsiteY16" fmla="*/ 3712001 h 3726608"/>
              <a:gd name="connsiteX17" fmla="*/ 648390 w 3902919"/>
              <a:gd name="connsiteY17" fmla="*/ 3543726 h 3726608"/>
              <a:gd name="connsiteX18" fmla="*/ 553910 w 3902919"/>
              <a:gd name="connsiteY18" fmla="*/ 3404727 h 3726608"/>
              <a:gd name="connsiteX19" fmla="*/ 556315 w 3902919"/>
              <a:gd name="connsiteY19" fmla="*/ 2165776 h 3726608"/>
              <a:gd name="connsiteX20" fmla="*/ 118828 w 3902919"/>
              <a:gd name="connsiteY20" fmla="*/ 1826774 h 3726608"/>
              <a:gd name="connsiteX21" fmla="*/ 224597 w 3902919"/>
              <a:gd name="connsiteY21" fmla="*/ 699693 h 3726608"/>
              <a:gd name="connsiteX22" fmla="*/ 1929718 w 3902919"/>
              <a:gd name="connsiteY22" fmla="*/ 39 h 3726608"/>
              <a:gd name="connsiteX0" fmla="*/ 1954229 w 3927430"/>
              <a:gd name="connsiteY0" fmla="*/ 39 h 3726608"/>
              <a:gd name="connsiteX1" fmla="*/ 3676174 w 3927430"/>
              <a:gd name="connsiteY1" fmla="*/ 672947 h 3726608"/>
              <a:gd name="connsiteX2" fmla="*/ 3841476 w 3927430"/>
              <a:gd name="connsiteY2" fmla="*/ 1837839 h 3726608"/>
              <a:gd name="connsiteX3" fmla="*/ 3324026 w 3927430"/>
              <a:gd name="connsiteY3" fmla="*/ 2162601 h 3726608"/>
              <a:gd name="connsiteX4" fmla="*/ 3325660 w 3927430"/>
              <a:gd name="connsiteY4" fmla="*/ 3234510 h 3726608"/>
              <a:gd name="connsiteX5" fmla="*/ 3282751 w 3927430"/>
              <a:gd name="connsiteY5" fmla="*/ 3350051 h 3726608"/>
              <a:gd name="connsiteX6" fmla="*/ 3076376 w 3927430"/>
              <a:gd name="connsiteY6" fmla="*/ 3524676 h 3726608"/>
              <a:gd name="connsiteX7" fmla="*/ 2663626 w 3927430"/>
              <a:gd name="connsiteY7" fmla="*/ 3419901 h 3726608"/>
              <a:gd name="connsiteX8" fmla="*/ 2587426 w 3927430"/>
              <a:gd name="connsiteY8" fmla="*/ 3204001 h 3726608"/>
              <a:gd name="connsiteX9" fmla="*/ 2708076 w 3927430"/>
              <a:gd name="connsiteY9" fmla="*/ 2981751 h 3726608"/>
              <a:gd name="connsiteX10" fmla="*/ 2314376 w 3927430"/>
              <a:gd name="connsiteY10" fmla="*/ 2743626 h 3726608"/>
              <a:gd name="connsiteX11" fmla="*/ 1742876 w 3927430"/>
              <a:gd name="connsiteY11" fmla="*/ 2769026 h 3726608"/>
              <a:gd name="connsiteX12" fmla="*/ 1441251 w 3927430"/>
              <a:gd name="connsiteY12" fmla="*/ 2940476 h 3726608"/>
              <a:gd name="connsiteX13" fmla="*/ 1403151 w 3927430"/>
              <a:gd name="connsiteY13" fmla="*/ 3232576 h 3726608"/>
              <a:gd name="connsiteX14" fmla="*/ 1638101 w 3927430"/>
              <a:gd name="connsiteY14" fmla="*/ 3435776 h 3726608"/>
              <a:gd name="connsiteX15" fmla="*/ 1631751 w 3927430"/>
              <a:gd name="connsiteY15" fmla="*/ 3686601 h 3726608"/>
              <a:gd name="connsiteX16" fmla="*/ 965001 w 3927430"/>
              <a:gd name="connsiteY16" fmla="*/ 3712001 h 3726608"/>
              <a:gd name="connsiteX17" fmla="*/ 672901 w 3927430"/>
              <a:gd name="connsiteY17" fmla="*/ 3543726 h 3726608"/>
              <a:gd name="connsiteX18" fmla="*/ 578421 w 3927430"/>
              <a:gd name="connsiteY18" fmla="*/ 3404727 h 3726608"/>
              <a:gd name="connsiteX19" fmla="*/ 580826 w 3927430"/>
              <a:gd name="connsiteY19" fmla="*/ 2165776 h 3726608"/>
              <a:gd name="connsiteX20" fmla="*/ 104877 w 3927430"/>
              <a:gd name="connsiteY20" fmla="*/ 1788563 h 3726608"/>
              <a:gd name="connsiteX21" fmla="*/ 249108 w 3927430"/>
              <a:gd name="connsiteY21" fmla="*/ 699693 h 3726608"/>
              <a:gd name="connsiteX22" fmla="*/ 1954229 w 3927430"/>
              <a:gd name="connsiteY22" fmla="*/ 39 h 3726608"/>
              <a:gd name="connsiteX0" fmla="*/ 1913885 w 3887086"/>
              <a:gd name="connsiteY0" fmla="*/ 8 h 3726577"/>
              <a:gd name="connsiteX1" fmla="*/ 3635830 w 3887086"/>
              <a:gd name="connsiteY1" fmla="*/ 672916 h 3726577"/>
              <a:gd name="connsiteX2" fmla="*/ 3801132 w 3887086"/>
              <a:gd name="connsiteY2" fmla="*/ 1837808 h 3726577"/>
              <a:gd name="connsiteX3" fmla="*/ 3283682 w 3887086"/>
              <a:gd name="connsiteY3" fmla="*/ 2162570 h 3726577"/>
              <a:gd name="connsiteX4" fmla="*/ 3285316 w 3887086"/>
              <a:gd name="connsiteY4" fmla="*/ 3234479 h 3726577"/>
              <a:gd name="connsiteX5" fmla="*/ 3242407 w 3887086"/>
              <a:gd name="connsiteY5" fmla="*/ 3350020 h 3726577"/>
              <a:gd name="connsiteX6" fmla="*/ 3036032 w 3887086"/>
              <a:gd name="connsiteY6" fmla="*/ 3524645 h 3726577"/>
              <a:gd name="connsiteX7" fmla="*/ 2623282 w 3887086"/>
              <a:gd name="connsiteY7" fmla="*/ 3419870 h 3726577"/>
              <a:gd name="connsiteX8" fmla="*/ 2547082 w 3887086"/>
              <a:gd name="connsiteY8" fmla="*/ 3203970 h 3726577"/>
              <a:gd name="connsiteX9" fmla="*/ 2667732 w 3887086"/>
              <a:gd name="connsiteY9" fmla="*/ 2981720 h 3726577"/>
              <a:gd name="connsiteX10" fmla="*/ 2274032 w 3887086"/>
              <a:gd name="connsiteY10" fmla="*/ 2743595 h 3726577"/>
              <a:gd name="connsiteX11" fmla="*/ 1702532 w 3887086"/>
              <a:gd name="connsiteY11" fmla="*/ 2768995 h 3726577"/>
              <a:gd name="connsiteX12" fmla="*/ 1400907 w 3887086"/>
              <a:gd name="connsiteY12" fmla="*/ 2940445 h 3726577"/>
              <a:gd name="connsiteX13" fmla="*/ 1362807 w 3887086"/>
              <a:gd name="connsiteY13" fmla="*/ 3232545 h 3726577"/>
              <a:gd name="connsiteX14" fmla="*/ 1597757 w 3887086"/>
              <a:gd name="connsiteY14" fmla="*/ 3435745 h 3726577"/>
              <a:gd name="connsiteX15" fmla="*/ 1591407 w 3887086"/>
              <a:gd name="connsiteY15" fmla="*/ 3686570 h 3726577"/>
              <a:gd name="connsiteX16" fmla="*/ 924657 w 3887086"/>
              <a:gd name="connsiteY16" fmla="*/ 3711970 h 3726577"/>
              <a:gd name="connsiteX17" fmla="*/ 632557 w 3887086"/>
              <a:gd name="connsiteY17" fmla="*/ 3543695 h 3726577"/>
              <a:gd name="connsiteX18" fmla="*/ 538077 w 3887086"/>
              <a:gd name="connsiteY18" fmla="*/ 3404696 h 3726577"/>
              <a:gd name="connsiteX19" fmla="*/ 540482 w 3887086"/>
              <a:gd name="connsiteY19" fmla="*/ 2165745 h 3726577"/>
              <a:gd name="connsiteX20" fmla="*/ 64533 w 3887086"/>
              <a:gd name="connsiteY20" fmla="*/ 1788532 h 3726577"/>
              <a:gd name="connsiteX21" fmla="*/ 208765 w 3887086"/>
              <a:gd name="connsiteY21" fmla="*/ 684377 h 3726577"/>
              <a:gd name="connsiteX22" fmla="*/ 1913885 w 3887086"/>
              <a:gd name="connsiteY22" fmla="*/ 8 h 3726577"/>
              <a:gd name="connsiteX0" fmla="*/ 1913885 w 3887086"/>
              <a:gd name="connsiteY0" fmla="*/ 1 h 3726570"/>
              <a:gd name="connsiteX1" fmla="*/ 3635830 w 3887086"/>
              <a:gd name="connsiteY1" fmla="*/ 672909 h 3726570"/>
              <a:gd name="connsiteX2" fmla="*/ 3801132 w 3887086"/>
              <a:gd name="connsiteY2" fmla="*/ 1837801 h 3726570"/>
              <a:gd name="connsiteX3" fmla="*/ 3283682 w 3887086"/>
              <a:gd name="connsiteY3" fmla="*/ 2162563 h 3726570"/>
              <a:gd name="connsiteX4" fmla="*/ 3285316 w 3887086"/>
              <a:gd name="connsiteY4" fmla="*/ 3234472 h 3726570"/>
              <a:gd name="connsiteX5" fmla="*/ 3242407 w 3887086"/>
              <a:gd name="connsiteY5" fmla="*/ 3350013 h 3726570"/>
              <a:gd name="connsiteX6" fmla="*/ 3036032 w 3887086"/>
              <a:gd name="connsiteY6" fmla="*/ 3524638 h 3726570"/>
              <a:gd name="connsiteX7" fmla="*/ 2623282 w 3887086"/>
              <a:gd name="connsiteY7" fmla="*/ 3419863 h 3726570"/>
              <a:gd name="connsiteX8" fmla="*/ 2547082 w 3887086"/>
              <a:gd name="connsiteY8" fmla="*/ 3203963 h 3726570"/>
              <a:gd name="connsiteX9" fmla="*/ 2667732 w 3887086"/>
              <a:gd name="connsiteY9" fmla="*/ 2981713 h 3726570"/>
              <a:gd name="connsiteX10" fmla="*/ 2274032 w 3887086"/>
              <a:gd name="connsiteY10" fmla="*/ 2743588 h 3726570"/>
              <a:gd name="connsiteX11" fmla="*/ 1702532 w 3887086"/>
              <a:gd name="connsiteY11" fmla="*/ 2768988 h 3726570"/>
              <a:gd name="connsiteX12" fmla="*/ 1400907 w 3887086"/>
              <a:gd name="connsiteY12" fmla="*/ 2940438 h 3726570"/>
              <a:gd name="connsiteX13" fmla="*/ 1362807 w 3887086"/>
              <a:gd name="connsiteY13" fmla="*/ 3232538 h 3726570"/>
              <a:gd name="connsiteX14" fmla="*/ 1597757 w 3887086"/>
              <a:gd name="connsiteY14" fmla="*/ 3435738 h 3726570"/>
              <a:gd name="connsiteX15" fmla="*/ 1591407 w 3887086"/>
              <a:gd name="connsiteY15" fmla="*/ 3686563 h 3726570"/>
              <a:gd name="connsiteX16" fmla="*/ 924657 w 3887086"/>
              <a:gd name="connsiteY16" fmla="*/ 3711963 h 3726570"/>
              <a:gd name="connsiteX17" fmla="*/ 632557 w 3887086"/>
              <a:gd name="connsiteY17" fmla="*/ 3543688 h 3726570"/>
              <a:gd name="connsiteX18" fmla="*/ 538077 w 3887086"/>
              <a:gd name="connsiteY18" fmla="*/ 3404689 h 3726570"/>
              <a:gd name="connsiteX19" fmla="*/ 540482 w 3887086"/>
              <a:gd name="connsiteY19" fmla="*/ 2165738 h 3726570"/>
              <a:gd name="connsiteX20" fmla="*/ 64533 w 3887086"/>
              <a:gd name="connsiteY20" fmla="*/ 1788525 h 3726570"/>
              <a:gd name="connsiteX21" fmla="*/ 208765 w 3887086"/>
              <a:gd name="connsiteY21" fmla="*/ 671623 h 3726570"/>
              <a:gd name="connsiteX22" fmla="*/ 1913885 w 3887086"/>
              <a:gd name="connsiteY22" fmla="*/ 1 h 3726570"/>
              <a:gd name="connsiteX0" fmla="*/ 1913885 w 3895074"/>
              <a:gd name="connsiteY0" fmla="*/ 1 h 3726570"/>
              <a:gd name="connsiteX1" fmla="*/ 3635830 w 3895074"/>
              <a:gd name="connsiteY1" fmla="*/ 672909 h 3726570"/>
              <a:gd name="connsiteX2" fmla="*/ 3801132 w 3895074"/>
              <a:gd name="connsiteY2" fmla="*/ 1837801 h 3726570"/>
              <a:gd name="connsiteX3" fmla="*/ 3283682 w 3895074"/>
              <a:gd name="connsiteY3" fmla="*/ 2162563 h 3726570"/>
              <a:gd name="connsiteX4" fmla="*/ 3285316 w 3895074"/>
              <a:gd name="connsiteY4" fmla="*/ 3234472 h 3726570"/>
              <a:gd name="connsiteX5" fmla="*/ 3242407 w 3895074"/>
              <a:gd name="connsiteY5" fmla="*/ 3350013 h 3726570"/>
              <a:gd name="connsiteX6" fmla="*/ 3036032 w 3895074"/>
              <a:gd name="connsiteY6" fmla="*/ 3524638 h 3726570"/>
              <a:gd name="connsiteX7" fmla="*/ 2623282 w 3895074"/>
              <a:gd name="connsiteY7" fmla="*/ 3419863 h 3726570"/>
              <a:gd name="connsiteX8" fmla="*/ 2547082 w 3895074"/>
              <a:gd name="connsiteY8" fmla="*/ 3203963 h 3726570"/>
              <a:gd name="connsiteX9" fmla="*/ 2667732 w 3895074"/>
              <a:gd name="connsiteY9" fmla="*/ 2981713 h 3726570"/>
              <a:gd name="connsiteX10" fmla="*/ 2274032 w 3895074"/>
              <a:gd name="connsiteY10" fmla="*/ 2743588 h 3726570"/>
              <a:gd name="connsiteX11" fmla="*/ 1702532 w 3895074"/>
              <a:gd name="connsiteY11" fmla="*/ 2768988 h 3726570"/>
              <a:gd name="connsiteX12" fmla="*/ 1400907 w 3895074"/>
              <a:gd name="connsiteY12" fmla="*/ 2940438 h 3726570"/>
              <a:gd name="connsiteX13" fmla="*/ 1362807 w 3895074"/>
              <a:gd name="connsiteY13" fmla="*/ 3232538 h 3726570"/>
              <a:gd name="connsiteX14" fmla="*/ 1597757 w 3895074"/>
              <a:gd name="connsiteY14" fmla="*/ 3435738 h 3726570"/>
              <a:gd name="connsiteX15" fmla="*/ 1591407 w 3895074"/>
              <a:gd name="connsiteY15" fmla="*/ 3686563 h 3726570"/>
              <a:gd name="connsiteX16" fmla="*/ 924657 w 3895074"/>
              <a:gd name="connsiteY16" fmla="*/ 3711963 h 3726570"/>
              <a:gd name="connsiteX17" fmla="*/ 632557 w 3895074"/>
              <a:gd name="connsiteY17" fmla="*/ 3543688 h 3726570"/>
              <a:gd name="connsiteX18" fmla="*/ 538077 w 3895074"/>
              <a:gd name="connsiteY18" fmla="*/ 3404689 h 3726570"/>
              <a:gd name="connsiteX19" fmla="*/ 540482 w 3895074"/>
              <a:gd name="connsiteY19" fmla="*/ 2165738 h 3726570"/>
              <a:gd name="connsiteX20" fmla="*/ 64533 w 3895074"/>
              <a:gd name="connsiteY20" fmla="*/ 1788525 h 3726570"/>
              <a:gd name="connsiteX21" fmla="*/ 208765 w 3895074"/>
              <a:gd name="connsiteY21" fmla="*/ 671623 h 3726570"/>
              <a:gd name="connsiteX22" fmla="*/ 1913885 w 3895074"/>
              <a:gd name="connsiteY22" fmla="*/ 1 h 3726570"/>
              <a:gd name="connsiteX0" fmla="*/ 1922027 w 3903214"/>
              <a:gd name="connsiteY0" fmla="*/ 1 h 3726570"/>
              <a:gd name="connsiteX1" fmla="*/ 3643972 w 3903214"/>
              <a:gd name="connsiteY1" fmla="*/ 672909 h 3726570"/>
              <a:gd name="connsiteX2" fmla="*/ 3809274 w 3903214"/>
              <a:gd name="connsiteY2" fmla="*/ 1837801 h 3726570"/>
              <a:gd name="connsiteX3" fmla="*/ 3291824 w 3903214"/>
              <a:gd name="connsiteY3" fmla="*/ 2162563 h 3726570"/>
              <a:gd name="connsiteX4" fmla="*/ 3293458 w 3903214"/>
              <a:gd name="connsiteY4" fmla="*/ 3234472 h 3726570"/>
              <a:gd name="connsiteX5" fmla="*/ 3250549 w 3903214"/>
              <a:gd name="connsiteY5" fmla="*/ 3350013 h 3726570"/>
              <a:gd name="connsiteX6" fmla="*/ 3044174 w 3903214"/>
              <a:gd name="connsiteY6" fmla="*/ 3524638 h 3726570"/>
              <a:gd name="connsiteX7" fmla="*/ 2631424 w 3903214"/>
              <a:gd name="connsiteY7" fmla="*/ 3419863 h 3726570"/>
              <a:gd name="connsiteX8" fmla="*/ 2555224 w 3903214"/>
              <a:gd name="connsiteY8" fmla="*/ 3203963 h 3726570"/>
              <a:gd name="connsiteX9" fmla="*/ 2675874 w 3903214"/>
              <a:gd name="connsiteY9" fmla="*/ 2981713 h 3726570"/>
              <a:gd name="connsiteX10" fmla="*/ 2282174 w 3903214"/>
              <a:gd name="connsiteY10" fmla="*/ 2743588 h 3726570"/>
              <a:gd name="connsiteX11" fmla="*/ 1710674 w 3903214"/>
              <a:gd name="connsiteY11" fmla="*/ 2768988 h 3726570"/>
              <a:gd name="connsiteX12" fmla="*/ 1409049 w 3903214"/>
              <a:gd name="connsiteY12" fmla="*/ 2940438 h 3726570"/>
              <a:gd name="connsiteX13" fmla="*/ 1370949 w 3903214"/>
              <a:gd name="connsiteY13" fmla="*/ 3232538 h 3726570"/>
              <a:gd name="connsiteX14" fmla="*/ 1605899 w 3903214"/>
              <a:gd name="connsiteY14" fmla="*/ 3435738 h 3726570"/>
              <a:gd name="connsiteX15" fmla="*/ 1599549 w 3903214"/>
              <a:gd name="connsiteY15" fmla="*/ 3686563 h 3726570"/>
              <a:gd name="connsiteX16" fmla="*/ 932799 w 3903214"/>
              <a:gd name="connsiteY16" fmla="*/ 3711963 h 3726570"/>
              <a:gd name="connsiteX17" fmla="*/ 640699 w 3903214"/>
              <a:gd name="connsiteY17" fmla="*/ 3543688 h 3726570"/>
              <a:gd name="connsiteX18" fmla="*/ 546219 w 3903214"/>
              <a:gd name="connsiteY18" fmla="*/ 3404689 h 3726570"/>
              <a:gd name="connsiteX19" fmla="*/ 548624 w 3903214"/>
              <a:gd name="connsiteY19" fmla="*/ 2165738 h 3726570"/>
              <a:gd name="connsiteX20" fmla="*/ 59311 w 3903214"/>
              <a:gd name="connsiteY20" fmla="*/ 1826764 h 3726570"/>
              <a:gd name="connsiteX21" fmla="*/ 216907 w 3903214"/>
              <a:gd name="connsiteY21" fmla="*/ 671623 h 3726570"/>
              <a:gd name="connsiteX22" fmla="*/ 1922027 w 3903214"/>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0894 w 3934303"/>
              <a:gd name="connsiteY18" fmla="*/ 3430164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80510 w 3934301"/>
              <a:gd name="connsiteY18" fmla="*/ 3435257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0894 w 3934303"/>
              <a:gd name="connsiteY18" fmla="*/ 3430164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4098 w 3934301"/>
              <a:gd name="connsiteY18" fmla="*/ 342506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4 w 3934303"/>
              <a:gd name="connsiteY18" fmla="*/ 3435260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4 w 3934301"/>
              <a:gd name="connsiteY18" fmla="*/ 3435260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3275"/>
              <a:gd name="connsiteX1" fmla="*/ 3675059 w 3934303"/>
              <a:gd name="connsiteY1" fmla="*/ 672909 h 3723275"/>
              <a:gd name="connsiteX2" fmla="*/ 3840361 w 3934303"/>
              <a:gd name="connsiteY2" fmla="*/ 1837801 h 3723275"/>
              <a:gd name="connsiteX3" fmla="*/ 3322911 w 3934303"/>
              <a:gd name="connsiteY3" fmla="*/ 2162563 h 3723275"/>
              <a:gd name="connsiteX4" fmla="*/ 3324545 w 3934303"/>
              <a:gd name="connsiteY4" fmla="*/ 3234472 h 3723275"/>
              <a:gd name="connsiteX5" fmla="*/ 3281636 w 3934303"/>
              <a:gd name="connsiteY5" fmla="*/ 3350013 h 3723275"/>
              <a:gd name="connsiteX6" fmla="*/ 3075261 w 3934303"/>
              <a:gd name="connsiteY6" fmla="*/ 3524638 h 3723275"/>
              <a:gd name="connsiteX7" fmla="*/ 2662511 w 3934303"/>
              <a:gd name="connsiteY7" fmla="*/ 3419863 h 3723275"/>
              <a:gd name="connsiteX8" fmla="*/ 2586311 w 3934303"/>
              <a:gd name="connsiteY8" fmla="*/ 3203963 h 3723275"/>
              <a:gd name="connsiteX9" fmla="*/ 2706961 w 3934303"/>
              <a:gd name="connsiteY9" fmla="*/ 2981713 h 3723275"/>
              <a:gd name="connsiteX10" fmla="*/ 2313261 w 3934303"/>
              <a:gd name="connsiteY10" fmla="*/ 2743588 h 3723275"/>
              <a:gd name="connsiteX11" fmla="*/ 1741761 w 3934303"/>
              <a:gd name="connsiteY11" fmla="*/ 2768988 h 3723275"/>
              <a:gd name="connsiteX12" fmla="*/ 1440136 w 3934303"/>
              <a:gd name="connsiteY12" fmla="*/ 2940438 h 3723275"/>
              <a:gd name="connsiteX13" fmla="*/ 1402036 w 3934303"/>
              <a:gd name="connsiteY13" fmla="*/ 3232538 h 3723275"/>
              <a:gd name="connsiteX14" fmla="*/ 1636986 w 3934303"/>
              <a:gd name="connsiteY14" fmla="*/ 3435738 h 3723275"/>
              <a:gd name="connsiteX15" fmla="*/ 1630636 w 3934303"/>
              <a:gd name="connsiteY15" fmla="*/ 3686563 h 3723275"/>
              <a:gd name="connsiteX16" fmla="*/ 963886 w 3934303"/>
              <a:gd name="connsiteY16" fmla="*/ 3711963 h 3723275"/>
              <a:gd name="connsiteX17" fmla="*/ 697426 w 3934303"/>
              <a:gd name="connsiteY17" fmla="*/ 3589540 h 3723275"/>
              <a:gd name="connsiteX18" fmla="*/ 577304 w 3934303"/>
              <a:gd name="connsiteY18" fmla="*/ 3435260 h 3723275"/>
              <a:gd name="connsiteX19" fmla="*/ 579711 w 3934303"/>
              <a:gd name="connsiteY19" fmla="*/ 2165738 h 3723275"/>
              <a:gd name="connsiteX20" fmla="*/ 90398 w 3934303"/>
              <a:gd name="connsiteY20" fmla="*/ 1826764 h 3723275"/>
              <a:gd name="connsiteX21" fmla="*/ 247994 w 3934303"/>
              <a:gd name="connsiteY21" fmla="*/ 671623 h 3723275"/>
              <a:gd name="connsiteX22" fmla="*/ 1953114 w 3934303"/>
              <a:gd name="connsiteY22" fmla="*/ 1 h 3723275"/>
              <a:gd name="connsiteX0" fmla="*/ 1953114 w 3934301"/>
              <a:gd name="connsiteY0" fmla="*/ 1 h 3723275"/>
              <a:gd name="connsiteX1" fmla="*/ 3675059 w 3934301"/>
              <a:gd name="connsiteY1" fmla="*/ 672909 h 3723275"/>
              <a:gd name="connsiteX2" fmla="*/ 3840361 w 3934301"/>
              <a:gd name="connsiteY2" fmla="*/ 1837801 h 3723275"/>
              <a:gd name="connsiteX3" fmla="*/ 3322911 w 3934301"/>
              <a:gd name="connsiteY3" fmla="*/ 2162563 h 3723275"/>
              <a:gd name="connsiteX4" fmla="*/ 3324545 w 3934301"/>
              <a:gd name="connsiteY4" fmla="*/ 3234472 h 3723275"/>
              <a:gd name="connsiteX5" fmla="*/ 3281636 w 3934301"/>
              <a:gd name="connsiteY5" fmla="*/ 3350013 h 3723275"/>
              <a:gd name="connsiteX6" fmla="*/ 3075261 w 3934301"/>
              <a:gd name="connsiteY6" fmla="*/ 3524638 h 3723275"/>
              <a:gd name="connsiteX7" fmla="*/ 2662511 w 3934301"/>
              <a:gd name="connsiteY7" fmla="*/ 3419863 h 3723275"/>
              <a:gd name="connsiteX8" fmla="*/ 2586311 w 3934301"/>
              <a:gd name="connsiteY8" fmla="*/ 3203963 h 3723275"/>
              <a:gd name="connsiteX9" fmla="*/ 2685327 w 3934301"/>
              <a:gd name="connsiteY9" fmla="*/ 3065777 h 3723275"/>
              <a:gd name="connsiteX10" fmla="*/ 2313261 w 3934301"/>
              <a:gd name="connsiteY10" fmla="*/ 2743588 h 3723275"/>
              <a:gd name="connsiteX11" fmla="*/ 1741761 w 3934301"/>
              <a:gd name="connsiteY11" fmla="*/ 2768988 h 3723275"/>
              <a:gd name="connsiteX12" fmla="*/ 1440136 w 3934301"/>
              <a:gd name="connsiteY12" fmla="*/ 2940438 h 3723275"/>
              <a:gd name="connsiteX13" fmla="*/ 1402036 w 3934301"/>
              <a:gd name="connsiteY13" fmla="*/ 3232538 h 3723275"/>
              <a:gd name="connsiteX14" fmla="*/ 1636986 w 3934301"/>
              <a:gd name="connsiteY14" fmla="*/ 3435738 h 3723275"/>
              <a:gd name="connsiteX15" fmla="*/ 1630636 w 3934301"/>
              <a:gd name="connsiteY15" fmla="*/ 3686563 h 3723275"/>
              <a:gd name="connsiteX16" fmla="*/ 963886 w 3934301"/>
              <a:gd name="connsiteY16" fmla="*/ 3711963 h 3723275"/>
              <a:gd name="connsiteX17" fmla="*/ 697426 w 3934301"/>
              <a:gd name="connsiteY17" fmla="*/ 3589540 h 3723275"/>
              <a:gd name="connsiteX18" fmla="*/ 577304 w 3934301"/>
              <a:gd name="connsiteY18" fmla="*/ 3435260 h 3723275"/>
              <a:gd name="connsiteX19" fmla="*/ 579711 w 3934301"/>
              <a:gd name="connsiteY19" fmla="*/ 2165738 h 3723275"/>
              <a:gd name="connsiteX20" fmla="*/ 90398 w 3934301"/>
              <a:gd name="connsiteY20" fmla="*/ 1826764 h 3723275"/>
              <a:gd name="connsiteX21" fmla="*/ 247994 w 3934301"/>
              <a:gd name="connsiteY21" fmla="*/ 671623 h 3723275"/>
              <a:gd name="connsiteX22" fmla="*/ 1953114 w 3934301"/>
              <a:gd name="connsiteY22" fmla="*/ 1 h 3723275"/>
              <a:gd name="connsiteX0" fmla="*/ 1953114 w 3934303"/>
              <a:gd name="connsiteY0" fmla="*/ 1 h 3723275"/>
              <a:gd name="connsiteX1" fmla="*/ 3675059 w 3934303"/>
              <a:gd name="connsiteY1" fmla="*/ 672909 h 3723275"/>
              <a:gd name="connsiteX2" fmla="*/ 3840361 w 3934303"/>
              <a:gd name="connsiteY2" fmla="*/ 1837801 h 3723275"/>
              <a:gd name="connsiteX3" fmla="*/ 3322911 w 3934303"/>
              <a:gd name="connsiteY3" fmla="*/ 2162563 h 3723275"/>
              <a:gd name="connsiteX4" fmla="*/ 3324545 w 3934303"/>
              <a:gd name="connsiteY4" fmla="*/ 3234472 h 3723275"/>
              <a:gd name="connsiteX5" fmla="*/ 3281636 w 3934303"/>
              <a:gd name="connsiteY5" fmla="*/ 3350013 h 3723275"/>
              <a:gd name="connsiteX6" fmla="*/ 3075261 w 3934303"/>
              <a:gd name="connsiteY6" fmla="*/ 3524638 h 3723275"/>
              <a:gd name="connsiteX7" fmla="*/ 2662511 w 3934303"/>
              <a:gd name="connsiteY7" fmla="*/ 3419863 h 3723275"/>
              <a:gd name="connsiteX8" fmla="*/ 2586311 w 3934303"/>
              <a:gd name="connsiteY8" fmla="*/ 3203963 h 3723275"/>
              <a:gd name="connsiteX9" fmla="*/ 2685327 w 3934303"/>
              <a:gd name="connsiteY9" fmla="*/ 3065777 h 3723275"/>
              <a:gd name="connsiteX10" fmla="*/ 2560486 w 3934303"/>
              <a:gd name="connsiteY10" fmla="*/ 2904268 h 3723275"/>
              <a:gd name="connsiteX11" fmla="*/ 2313261 w 3934303"/>
              <a:gd name="connsiteY11" fmla="*/ 2743588 h 3723275"/>
              <a:gd name="connsiteX12" fmla="*/ 1741761 w 3934303"/>
              <a:gd name="connsiteY12" fmla="*/ 2768988 h 3723275"/>
              <a:gd name="connsiteX13" fmla="*/ 1440136 w 3934303"/>
              <a:gd name="connsiteY13" fmla="*/ 2940438 h 3723275"/>
              <a:gd name="connsiteX14" fmla="*/ 1402036 w 3934303"/>
              <a:gd name="connsiteY14" fmla="*/ 3232538 h 3723275"/>
              <a:gd name="connsiteX15" fmla="*/ 1636986 w 3934303"/>
              <a:gd name="connsiteY15" fmla="*/ 3435738 h 3723275"/>
              <a:gd name="connsiteX16" fmla="*/ 1630636 w 3934303"/>
              <a:gd name="connsiteY16" fmla="*/ 3686563 h 3723275"/>
              <a:gd name="connsiteX17" fmla="*/ 963886 w 3934303"/>
              <a:gd name="connsiteY17" fmla="*/ 3711963 h 3723275"/>
              <a:gd name="connsiteX18" fmla="*/ 697426 w 3934303"/>
              <a:gd name="connsiteY18" fmla="*/ 3589540 h 3723275"/>
              <a:gd name="connsiteX19" fmla="*/ 577304 w 3934303"/>
              <a:gd name="connsiteY19" fmla="*/ 3435260 h 3723275"/>
              <a:gd name="connsiteX20" fmla="*/ 579711 w 3934303"/>
              <a:gd name="connsiteY20" fmla="*/ 2165738 h 3723275"/>
              <a:gd name="connsiteX21" fmla="*/ 90398 w 3934303"/>
              <a:gd name="connsiteY21" fmla="*/ 1826764 h 3723275"/>
              <a:gd name="connsiteX22" fmla="*/ 247994 w 3934303"/>
              <a:gd name="connsiteY22" fmla="*/ 671623 h 3723275"/>
              <a:gd name="connsiteX23" fmla="*/ 1953114 w 3934303"/>
              <a:gd name="connsiteY23" fmla="*/ 1 h 3723275"/>
              <a:gd name="connsiteX0" fmla="*/ 1953114 w 3934301"/>
              <a:gd name="connsiteY0" fmla="*/ 1 h 3723275"/>
              <a:gd name="connsiteX1" fmla="*/ 3675059 w 3934301"/>
              <a:gd name="connsiteY1" fmla="*/ 672909 h 3723275"/>
              <a:gd name="connsiteX2" fmla="*/ 3840361 w 3934301"/>
              <a:gd name="connsiteY2" fmla="*/ 1837801 h 3723275"/>
              <a:gd name="connsiteX3" fmla="*/ 3322911 w 3934301"/>
              <a:gd name="connsiteY3" fmla="*/ 2162563 h 3723275"/>
              <a:gd name="connsiteX4" fmla="*/ 3324545 w 3934301"/>
              <a:gd name="connsiteY4" fmla="*/ 3234472 h 3723275"/>
              <a:gd name="connsiteX5" fmla="*/ 3281636 w 3934301"/>
              <a:gd name="connsiteY5" fmla="*/ 3350013 h 3723275"/>
              <a:gd name="connsiteX6" fmla="*/ 3075261 w 3934301"/>
              <a:gd name="connsiteY6" fmla="*/ 3524638 h 3723275"/>
              <a:gd name="connsiteX7" fmla="*/ 2662511 w 3934301"/>
              <a:gd name="connsiteY7" fmla="*/ 3419863 h 3723275"/>
              <a:gd name="connsiteX8" fmla="*/ 2586311 w 3934301"/>
              <a:gd name="connsiteY8" fmla="*/ 3203963 h 3723275"/>
              <a:gd name="connsiteX9" fmla="*/ 2685327 w 3934301"/>
              <a:gd name="connsiteY9" fmla="*/ 3065777 h 3723275"/>
              <a:gd name="connsiteX10" fmla="*/ 2692698 w 3934301"/>
              <a:gd name="connsiteY10" fmla="*/ 2877522 h 3723275"/>
              <a:gd name="connsiteX11" fmla="*/ 2313261 w 3934301"/>
              <a:gd name="connsiteY11" fmla="*/ 2743588 h 3723275"/>
              <a:gd name="connsiteX12" fmla="*/ 1741761 w 3934301"/>
              <a:gd name="connsiteY12" fmla="*/ 2768988 h 3723275"/>
              <a:gd name="connsiteX13" fmla="*/ 1440136 w 3934301"/>
              <a:gd name="connsiteY13" fmla="*/ 2940438 h 3723275"/>
              <a:gd name="connsiteX14" fmla="*/ 1402036 w 3934301"/>
              <a:gd name="connsiteY14" fmla="*/ 3232538 h 3723275"/>
              <a:gd name="connsiteX15" fmla="*/ 1636986 w 3934301"/>
              <a:gd name="connsiteY15" fmla="*/ 3435738 h 3723275"/>
              <a:gd name="connsiteX16" fmla="*/ 1630636 w 3934301"/>
              <a:gd name="connsiteY16" fmla="*/ 3686563 h 3723275"/>
              <a:gd name="connsiteX17" fmla="*/ 963886 w 3934301"/>
              <a:gd name="connsiteY17" fmla="*/ 3711963 h 3723275"/>
              <a:gd name="connsiteX18" fmla="*/ 697426 w 3934301"/>
              <a:gd name="connsiteY18" fmla="*/ 3589540 h 3723275"/>
              <a:gd name="connsiteX19" fmla="*/ 577304 w 3934301"/>
              <a:gd name="connsiteY19" fmla="*/ 3435260 h 3723275"/>
              <a:gd name="connsiteX20" fmla="*/ 579711 w 3934301"/>
              <a:gd name="connsiteY20" fmla="*/ 2165738 h 3723275"/>
              <a:gd name="connsiteX21" fmla="*/ 90398 w 3934301"/>
              <a:gd name="connsiteY21" fmla="*/ 1826764 h 3723275"/>
              <a:gd name="connsiteX22" fmla="*/ 247994 w 3934301"/>
              <a:gd name="connsiteY22" fmla="*/ 671623 h 3723275"/>
              <a:gd name="connsiteX23" fmla="*/ 1953114 w 3934301"/>
              <a:gd name="connsiteY23" fmla="*/ 1 h 3723275"/>
              <a:gd name="connsiteX0" fmla="*/ 1953114 w 3934303"/>
              <a:gd name="connsiteY0" fmla="*/ 1 h 3723275"/>
              <a:gd name="connsiteX1" fmla="*/ 3675059 w 3934303"/>
              <a:gd name="connsiteY1" fmla="*/ 672909 h 3723275"/>
              <a:gd name="connsiteX2" fmla="*/ 3840361 w 3934303"/>
              <a:gd name="connsiteY2" fmla="*/ 1837801 h 3723275"/>
              <a:gd name="connsiteX3" fmla="*/ 3322911 w 3934303"/>
              <a:gd name="connsiteY3" fmla="*/ 2162563 h 3723275"/>
              <a:gd name="connsiteX4" fmla="*/ 3324545 w 3934303"/>
              <a:gd name="connsiteY4" fmla="*/ 3234472 h 3723275"/>
              <a:gd name="connsiteX5" fmla="*/ 3281636 w 3934303"/>
              <a:gd name="connsiteY5" fmla="*/ 3350013 h 3723275"/>
              <a:gd name="connsiteX6" fmla="*/ 3075261 w 3934303"/>
              <a:gd name="connsiteY6" fmla="*/ 3524638 h 3723275"/>
              <a:gd name="connsiteX7" fmla="*/ 2662511 w 3934303"/>
              <a:gd name="connsiteY7" fmla="*/ 3419863 h 3723275"/>
              <a:gd name="connsiteX8" fmla="*/ 2586311 w 3934303"/>
              <a:gd name="connsiteY8" fmla="*/ 3203963 h 3723275"/>
              <a:gd name="connsiteX9" fmla="*/ 2692539 w 3934303"/>
              <a:gd name="connsiteY9" fmla="*/ 3088703 h 3723275"/>
              <a:gd name="connsiteX10" fmla="*/ 2692698 w 3934303"/>
              <a:gd name="connsiteY10" fmla="*/ 2877522 h 3723275"/>
              <a:gd name="connsiteX11" fmla="*/ 2313261 w 3934303"/>
              <a:gd name="connsiteY11" fmla="*/ 2743588 h 3723275"/>
              <a:gd name="connsiteX12" fmla="*/ 1741761 w 3934303"/>
              <a:gd name="connsiteY12" fmla="*/ 2768988 h 3723275"/>
              <a:gd name="connsiteX13" fmla="*/ 1440136 w 3934303"/>
              <a:gd name="connsiteY13" fmla="*/ 2940438 h 3723275"/>
              <a:gd name="connsiteX14" fmla="*/ 1402036 w 3934303"/>
              <a:gd name="connsiteY14" fmla="*/ 3232538 h 3723275"/>
              <a:gd name="connsiteX15" fmla="*/ 1636986 w 3934303"/>
              <a:gd name="connsiteY15" fmla="*/ 3435738 h 3723275"/>
              <a:gd name="connsiteX16" fmla="*/ 1630636 w 3934303"/>
              <a:gd name="connsiteY16" fmla="*/ 3686563 h 3723275"/>
              <a:gd name="connsiteX17" fmla="*/ 963886 w 3934303"/>
              <a:gd name="connsiteY17" fmla="*/ 3711963 h 3723275"/>
              <a:gd name="connsiteX18" fmla="*/ 697426 w 3934303"/>
              <a:gd name="connsiteY18" fmla="*/ 3589540 h 3723275"/>
              <a:gd name="connsiteX19" fmla="*/ 577304 w 3934303"/>
              <a:gd name="connsiteY19" fmla="*/ 3435260 h 3723275"/>
              <a:gd name="connsiteX20" fmla="*/ 579711 w 3934303"/>
              <a:gd name="connsiteY20" fmla="*/ 2165738 h 3723275"/>
              <a:gd name="connsiteX21" fmla="*/ 90398 w 3934303"/>
              <a:gd name="connsiteY21" fmla="*/ 1826764 h 3723275"/>
              <a:gd name="connsiteX22" fmla="*/ 247994 w 3934303"/>
              <a:gd name="connsiteY22" fmla="*/ 671623 h 3723275"/>
              <a:gd name="connsiteX23" fmla="*/ 1953114 w 3934303"/>
              <a:gd name="connsiteY23" fmla="*/ 1 h 3723275"/>
              <a:gd name="connsiteX0" fmla="*/ 1953114 w 3934301"/>
              <a:gd name="connsiteY0" fmla="*/ 1 h 3723275"/>
              <a:gd name="connsiteX1" fmla="*/ 3675059 w 3934301"/>
              <a:gd name="connsiteY1" fmla="*/ 672909 h 3723275"/>
              <a:gd name="connsiteX2" fmla="*/ 3840361 w 3934301"/>
              <a:gd name="connsiteY2" fmla="*/ 1837801 h 3723275"/>
              <a:gd name="connsiteX3" fmla="*/ 3322911 w 3934301"/>
              <a:gd name="connsiteY3" fmla="*/ 2162563 h 3723275"/>
              <a:gd name="connsiteX4" fmla="*/ 3324545 w 3934301"/>
              <a:gd name="connsiteY4" fmla="*/ 3234472 h 3723275"/>
              <a:gd name="connsiteX5" fmla="*/ 3281636 w 3934301"/>
              <a:gd name="connsiteY5" fmla="*/ 3350013 h 3723275"/>
              <a:gd name="connsiteX6" fmla="*/ 3075261 w 3934301"/>
              <a:gd name="connsiteY6" fmla="*/ 3524638 h 3723275"/>
              <a:gd name="connsiteX7" fmla="*/ 2662511 w 3934301"/>
              <a:gd name="connsiteY7" fmla="*/ 3419863 h 3723275"/>
              <a:gd name="connsiteX8" fmla="*/ 2586311 w 3934301"/>
              <a:gd name="connsiteY8" fmla="*/ 3203963 h 3723275"/>
              <a:gd name="connsiteX9" fmla="*/ 2692539 w 3934301"/>
              <a:gd name="connsiteY9" fmla="*/ 3088703 h 3723275"/>
              <a:gd name="connsiteX10" fmla="*/ 2692698 w 3934301"/>
              <a:gd name="connsiteY10" fmla="*/ 2877522 h 3723275"/>
              <a:gd name="connsiteX11" fmla="*/ 2303646 w 3934301"/>
              <a:gd name="connsiteY11" fmla="*/ 2705377 h 3723275"/>
              <a:gd name="connsiteX12" fmla="*/ 1741761 w 3934301"/>
              <a:gd name="connsiteY12" fmla="*/ 2768988 h 3723275"/>
              <a:gd name="connsiteX13" fmla="*/ 1440136 w 3934301"/>
              <a:gd name="connsiteY13" fmla="*/ 2940438 h 3723275"/>
              <a:gd name="connsiteX14" fmla="*/ 1402036 w 3934301"/>
              <a:gd name="connsiteY14" fmla="*/ 3232538 h 3723275"/>
              <a:gd name="connsiteX15" fmla="*/ 1636986 w 3934301"/>
              <a:gd name="connsiteY15" fmla="*/ 3435738 h 3723275"/>
              <a:gd name="connsiteX16" fmla="*/ 1630636 w 3934301"/>
              <a:gd name="connsiteY16" fmla="*/ 3686563 h 3723275"/>
              <a:gd name="connsiteX17" fmla="*/ 963886 w 3934301"/>
              <a:gd name="connsiteY17" fmla="*/ 3711963 h 3723275"/>
              <a:gd name="connsiteX18" fmla="*/ 697426 w 3934301"/>
              <a:gd name="connsiteY18" fmla="*/ 3589540 h 3723275"/>
              <a:gd name="connsiteX19" fmla="*/ 577304 w 3934301"/>
              <a:gd name="connsiteY19" fmla="*/ 3435260 h 3723275"/>
              <a:gd name="connsiteX20" fmla="*/ 579711 w 3934301"/>
              <a:gd name="connsiteY20" fmla="*/ 2165738 h 3723275"/>
              <a:gd name="connsiteX21" fmla="*/ 90398 w 3934301"/>
              <a:gd name="connsiteY21" fmla="*/ 1826764 h 3723275"/>
              <a:gd name="connsiteX22" fmla="*/ 247994 w 3934301"/>
              <a:gd name="connsiteY22" fmla="*/ 671623 h 3723275"/>
              <a:gd name="connsiteX23" fmla="*/ 1953114 w 3934301"/>
              <a:gd name="connsiteY23" fmla="*/ 1 h 3723275"/>
              <a:gd name="connsiteX0" fmla="*/ 1950587 w 3934298"/>
              <a:gd name="connsiteY0" fmla="*/ 0 h 3814980"/>
              <a:gd name="connsiteX1" fmla="*/ 3674936 w 3934298"/>
              <a:gd name="connsiteY1" fmla="*/ 764614 h 3814980"/>
              <a:gd name="connsiteX2" fmla="*/ 3840238 w 3934298"/>
              <a:gd name="connsiteY2" fmla="*/ 1929506 h 3814980"/>
              <a:gd name="connsiteX3" fmla="*/ 3322788 w 3934298"/>
              <a:gd name="connsiteY3" fmla="*/ 2254268 h 3814980"/>
              <a:gd name="connsiteX4" fmla="*/ 3324422 w 3934298"/>
              <a:gd name="connsiteY4" fmla="*/ 3326177 h 3814980"/>
              <a:gd name="connsiteX5" fmla="*/ 3281513 w 3934298"/>
              <a:gd name="connsiteY5" fmla="*/ 3441718 h 3814980"/>
              <a:gd name="connsiteX6" fmla="*/ 3075138 w 3934298"/>
              <a:gd name="connsiteY6" fmla="*/ 3616343 h 3814980"/>
              <a:gd name="connsiteX7" fmla="*/ 2662388 w 3934298"/>
              <a:gd name="connsiteY7" fmla="*/ 3511568 h 3814980"/>
              <a:gd name="connsiteX8" fmla="*/ 2586188 w 3934298"/>
              <a:gd name="connsiteY8" fmla="*/ 3295668 h 3814980"/>
              <a:gd name="connsiteX9" fmla="*/ 2692416 w 3934298"/>
              <a:gd name="connsiteY9" fmla="*/ 3180408 h 3814980"/>
              <a:gd name="connsiteX10" fmla="*/ 2692575 w 3934298"/>
              <a:gd name="connsiteY10" fmla="*/ 2969227 h 3814980"/>
              <a:gd name="connsiteX11" fmla="*/ 2303523 w 3934298"/>
              <a:gd name="connsiteY11" fmla="*/ 2797082 h 3814980"/>
              <a:gd name="connsiteX12" fmla="*/ 1741638 w 3934298"/>
              <a:gd name="connsiteY12" fmla="*/ 2860693 h 3814980"/>
              <a:gd name="connsiteX13" fmla="*/ 1440013 w 3934298"/>
              <a:gd name="connsiteY13" fmla="*/ 3032143 h 3814980"/>
              <a:gd name="connsiteX14" fmla="*/ 1401913 w 3934298"/>
              <a:gd name="connsiteY14" fmla="*/ 3324243 h 3814980"/>
              <a:gd name="connsiteX15" fmla="*/ 1636863 w 3934298"/>
              <a:gd name="connsiteY15" fmla="*/ 3527443 h 3814980"/>
              <a:gd name="connsiteX16" fmla="*/ 1630513 w 3934298"/>
              <a:gd name="connsiteY16" fmla="*/ 3778268 h 3814980"/>
              <a:gd name="connsiteX17" fmla="*/ 963763 w 3934298"/>
              <a:gd name="connsiteY17" fmla="*/ 3803668 h 3814980"/>
              <a:gd name="connsiteX18" fmla="*/ 697303 w 3934298"/>
              <a:gd name="connsiteY18" fmla="*/ 3681245 h 3814980"/>
              <a:gd name="connsiteX19" fmla="*/ 577181 w 3934298"/>
              <a:gd name="connsiteY19" fmla="*/ 3526965 h 3814980"/>
              <a:gd name="connsiteX20" fmla="*/ 579588 w 3934298"/>
              <a:gd name="connsiteY20" fmla="*/ 2257443 h 3814980"/>
              <a:gd name="connsiteX21" fmla="*/ 90275 w 3934298"/>
              <a:gd name="connsiteY21" fmla="*/ 1918469 h 3814980"/>
              <a:gd name="connsiteX22" fmla="*/ 247871 w 3934298"/>
              <a:gd name="connsiteY22" fmla="*/ 763328 h 3814980"/>
              <a:gd name="connsiteX23" fmla="*/ 1950587 w 3934298"/>
              <a:gd name="connsiteY23" fmla="*/ 0 h 3814980"/>
              <a:gd name="connsiteX0" fmla="*/ 1950587 w 3895670"/>
              <a:gd name="connsiteY0" fmla="*/ 582 h 3815562"/>
              <a:gd name="connsiteX1" fmla="*/ 3667724 w 3895670"/>
              <a:gd name="connsiteY1" fmla="*/ 662028 h 3815562"/>
              <a:gd name="connsiteX2" fmla="*/ 3840238 w 3895670"/>
              <a:gd name="connsiteY2" fmla="*/ 1930088 h 3815562"/>
              <a:gd name="connsiteX3" fmla="*/ 3322788 w 3895670"/>
              <a:gd name="connsiteY3" fmla="*/ 2254850 h 3815562"/>
              <a:gd name="connsiteX4" fmla="*/ 3324422 w 3895670"/>
              <a:gd name="connsiteY4" fmla="*/ 3326759 h 3815562"/>
              <a:gd name="connsiteX5" fmla="*/ 3281513 w 3895670"/>
              <a:gd name="connsiteY5" fmla="*/ 3442300 h 3815562"/>
              <a:gd name="connsiteX6" fmla="*/ 3075138 w 3895670"/>
              <a:gd name="connsiteY6" fmla="*/ 3616925 h 3815562"/>
              <a:gd name="connsiteX7" fmla="*/ 2662388 w 3895670"/>
              <a:gd name="connsiteY7" fmla="*/ 3512150 h 3815562"/>
              <a:gd name="connsiteX8" fmla="*/ 2586188 w 3895670"/>
              <a:gd name="connsiteY8" fmla="*/ 3296250 h 3815562"/>
              <a:gd name="connsiteX9" fmla="*/ 2692416 w 3895670"/>
              <a:gd name="connsiteY9" fmla="*/ 3180990 h 3815562"/>
              <a:gd name="connsiteX10" fmla="*/ 2692575 w 3895670"/>
              <a:gd name="connsiteY10" fmla="*/ 2969809 h 3815562"/>
              <a:gd name="connsiteX11" fmla="*/ 2303523 w 3895670"/>
              <a:gd name="connsiteY11" fmla="*/ 2797664 h 3815562"/>
              <a:gd name="connsiteX12" fmla="*/ 1741638 w 3895670"/>
              <a:gd name="connsiteY12" fmla="*/ 2861275 h 3815562"/>
              <a:gd name="connsiteX13" fmla="*/ 1440013 w 3895670"/>
              <a:gd name="connsiteY13" fmla="*/ 3032725 h 3815562"/>
              <a:gd name="connsiteX14" fmla="*/ 1401913 w 3895670"/>
              <a:gd name="connsiteY14" fmla="*/ 3324825 h 3815562"/>
              <a:gd name="connsiteX15" fmla="*/ 1636863 w 3895670"/>
              <a:gd name="connsiteY15" fmla="*/ 3528025 h 3815562"/>
              <a:gd name="connsiteX16" fmla="*/ 1630513 w 3895670"/>
              <a:gd name="connsiteY16" fmla="*/ 3778850 h 3815562"/>
              <a:gd name="connsiteX17" fmla="*/ 963763 w 3895670"/>
              <a:gd name="connsiteY17" fmla="*/ 3804250 h 3815562"/>
              <a:gd name="connsiteX18" fmla="*/ 697303 w 3895670"/>
              <a:gd name="connsiteY18" fmla="*/ 3681827 h 3815562"/>
              <a:gd name="connsiteX19" fmla="*/ 577181 w 3895670"/>
              <a:gd name="connsiteY19" fmla="*/ 3527547 h 3815562"/>
              <a:gd name="connsiteX20" fmla="*/ 579588 w 3895670"/>
              <a:gd name="connsiteY20" fmla="*/ 2258025 h 3815562"/>
              <a:gd name="connsiteX21" fmla="*/ 90275 w 3895670"/>
              <a:gd name="connsiteY21" fmla="*/ 1919051 h 3815562"/>
              <a:gd name="connsiteX22" fmla="*/ 247871 w 3895670"/>
              <a:gd name="connsiteY22" fmla="*/ 763910 h 3815562"/>
              <a:gd name="connsiteX23" fmla="*/ 1950587 w 3895670"/>
              <a:gd name="connsiteY23" fmla="*/ 582 h 3815562"/>
              <a:gd name="connsiteX0" fmla="*/ 1919488 w 3864571"/>
              <a:gd name="connsiteY0" fmla="*/ 2 h 3814982"/>
              <a:gd name="connsiteX1" fmla="*/ 3636625 w 3864571"/>
              <a:gd name="connsiteY1" fmla="*/ 661448 h 3814982"/>
              <a:gd name="connsiteX2" fmla="*/ 3809139 w 3864571"/>
              <a:gd name="connsiteY2" fmla="*/ 1929508 h 3814982"/>
              <a:gd name="connsiteX3" fmla="*/ 3291689 w 3864571"/>
              <a:gd name="connsiteY3" fmla="*/ 2254270 h 3814982"/>
              <a:gd name="connsiteX4" fmla="*/ 3293323 w 3864571"/>
              <a:gd name="connsiteY4" fmla="*/ 3326179 h 3814982"/>
              <a:gd name="connsiteX5" fmla="*/ 3250414 w 3864571"/>
              <a:gd name="connsiteY5" fmla="*/ 3441720 h 3814982"/>
              <a:gd name="connsiteX6" fmla="*/ 3044039 w 3864571"/>
              <a:gd name="connsiteY6" fmla="*/ 3616345 h 3814982"/>
              <a:gd name="connsiteX7" fmla="*/ 2631289 w 3864571"/>
              <a:gd name="connsiteY7" fmla="*/ 3511570 h 3814982"/>
              <a:gd name="connsiteX8" fmla="*/ 2555089 w 3864571"/>
              <a:gd name="connsiteY8" fmla="*/ 3295670 h 3814982"/>
              <a:gd name="connsiteX9" fmla="*/ 2661317 w 3864571"/>
              <a:gd name="connsiteY9" fmla="*/ 3180410 h 3814982"/>
              <a:gd name="connsiteX10" fmla="*/ 2661476 w 3864571"/>
              <a:gd name="connsiteY10" fmla="*/ 2969229 h 3814982"/>
              <a:gd name="connsiteX11" fmla="*/ 2272424 w 3864571"/>
              <a:gd name="connsiteY11" fmla="*/ 2797084 h 3814982"/>
              <a:gd name="connsiteX12" fmla="*/ 1710539 w 3864571"/>
              <a:gd name="connsiteY12" fmla="*/ 2860695 h 3814982"/>
              <a:gd name="connsiteX13" fmla="*/ 1408914 w 3864571"/>
              <a:gd name="connsiteY13" fmla="*/ 3032145 h 3814982"/>
              <a:gd name="connsiteX14" fmla="*/ 1370814 w 3864571"/>
              <a:gd name="connsiteY14" fmla="*/ 3324245 h 3814982"/>
              <a:gd name="connsiteX15" fmla="*/ 1605764 w 3864571"/>
              <a:gd name="connsiteY15" fmla="*/ 3527445 h 3814982"/>
              <a:gd name="connsiteX16" fmla="*/ 1599414 w 3864571"/>
              <a:gd name="connsiteY16" fmla="*/ 3778270 h 3814982"/>
              <a:gd name="connsiteX17" fmla="*/ 932664 w 3864571"/>
              <a:gd name="connsiteY17" fmla="*/ 3803670 h 3814982"/>
              <a:gd name="connsiteX18" fmla="*/ 666204 w 3864571"/>
              <a:gd name="connsiteY18" fmla="*/ 3681247 h 3814982"/>
              <a:gd name="connsiteX19" fmla="*/ 546082 w 3864571"/>
              <a:gd name="connsiteY19" fmla="*/ 3526967 h 3814982"/>
              <a:gd name="connsiteX20" fmla="*/ 548489 w 3864571"/>
              <a:gd name="connsiteY20" fmla="*/ 2257445 h 3814982"/>
              <a:gd name="connsiteX21" fmla="*/ 59176 w 3864571"/>
              <a:gd name="connsiteY21" fmla="*/ 1918471 h 3814982"/>
              <a:gd name="connsiteX22" fmla="*/ 216772 w 3864571"/>
              <a:gd name="connsiteY22" fmla="*/ 663983 h 3814982"/>
              <a:gd name="connsiteX23" fmla="*/ 1919488 w 3864571"/>
              <a:gd name="connsiteY23" fmla="*/ 2 h 3814982"/>
              <a:gd name="connsiteX0" fmla="*/ 1919488 w 3864238"/>
              <a:gd name="connsiteY0" fmla="*/ 2 h 3814982"/>
              <a:gd name="connsiteX1" fmla="*/ 3636625 w 3864238"/>
              <a:gd name="connsiteY1" fmla="*/ 661448 h 3814982"/>
              <a:gd name="connsiteX2" fmla="*/ 3809139 w 3864238"/>
              <a:gd name="connsiteY2" fmla="*/ 1929508 h 3814982"/>
              <a:gd name="connsiteX3" fmla="*/ 3296496 w 3864238"/>
              <a:gd name="connsiteY3" fmla="*/ 2483531 h 3814982"/>
              <a:gd name="connsiteX4" fmla="*/ 3293323 w 3864238"/>
              <a:gd name="connsiteY4" fmla="*/ 3326179 h 3814982"/>
              <a:gd name="connsiteX5" fmla="*/ 3250414 w 3864238"/>
              <a:gd name="connsiteY5" fmla="*/ 3441720 h 3814982"/>
              <a:gd name="connsiteX6" fmla="*/ 3044039 w 3864238"/>
              <a:gd name="connsiteY6" fmla="*/ 3616345 h 3814982"/>
              <a:gd name="connsiteX7" fmla="*/ 2631289 w 3864238"/>
              <a:gd name="connsiteY7" fmla="*/ 3511570 h 3814982"/>
              <a:gd name="connsiteX8" fmla="*/ 2555089 w 3864238"/>
              <a:gd name="connsiteY8" fmla="*/ 3295670 h 3814982"/>
              <a:gd name="connsiteX9" fmla="*/ 2661317 w 3864238"/>
              <a:gd name="connsiteY9" fmla="*/ 3180410 h 3814982"/>
              <a:gd name="connsiteX10" fmla="*/ 2661476 w 3864238"/>
              <a:gd name="connsiteY10" fmla="*/ 2969229 h 3814982"/>
              <a:gd name="connsiteX11" fmla="*/ 2272424 w 3864238"/>
              <a:gd name="connsiteY11" fmla="*/ 2797084 h 3814982"/>
              <a:gd name="connsiteX12" fmla="*/ 1710539 w 3864238"/>
              <a:gd name="connsiteY12" fmla="*/ 2860695 h 3814982"/>
              <a:gd name="connsiteX13" fmla="*/ 1408914 w 3864238"/>
              <a:gd name="connsiteY13" fmla="*/ 3032145 h 3814982"/>
              <a:gd name="connsiteX14" fmla="*/ 1370814 w 3864238"/>
              <a:gd name="connsiteY14" fmla="*/ 3324245 h 3814982"/>
              <a:gd name="connsiteX15" fmla="*/ 1605764 w 3864238"/>
              <a:gd name="connsiteY15" fmla="*/ 3527445 h 3814982"/>
              <a:gd name="connsiteX16" fmla="*/ 1599414 w 3864238"/>
              <a:gd name="connsiteY16" fmla="*/ 3778270 h 3814982"/>
              <a:gd name="connsiteX17" fmla="*/ 932664 w 3864238"/>
              <a:gd name="connsiteY17" fmla="*/ 3803670 h 3814982"/>
              <a:gd name="connsiteX18" fmla="*/ 666204 w 3864238"/>
              <a:gd name="connsiteY18" fmla="*/ 3681247 h 3814982"/>
              <a:gd name="connsiteX19" fmla="*/ 546082 w 3864238"/>
              <a:gd name="connsiteY19" fmla="*/ 3526967 h 3814982"/>
              <a:gd name="connsiteX20" fmla="*/ 548489 w 3864238"/>
              <a:gd name="connsiteY20" fmla="*/ 2257445 h 3814982"/>
              <a:gd name="connsiteX21" fmla="*/ 59176 w 3864238"/>
              <a:gd name="connsiteY21" fmla="*/ 1918471 h 3814982"/>
              <a:gd name="connsiteX22" fmla="*/ 216772 w 3864238"/>
              <a:gd name="connsiteY22" fmla="*/ 663983 h 3814982"/>
              <a:gd name="connsiteX23" fmla="*/ 1919488 w 3864238"/>
              <a:gd name="connsiteY23" fmla="*/ 2 h 3814982"/>
              <a:gd name="connsiteX0" fmla="*/ 1919488 w 3864738"/>
              <a:gd name="connsiteY0" fmla="*/ 2 h 3814982"/>
              <a:gd name="connsiteX1" fmla="*/ 3636625 w 3864738"/>
              <a:gd name="connsiteY1" fmla="*/ 661448 h 3814982"/>
              <a:gd name="connsiteX2" fmla="*/ 3809139 w 3864738"/>
              <a:gd name="connsiteY2" fmla="*/ 1929508 h 3814982"/>
              <a:gd name="connsiteX3" fmla="*/ 3289284 w 3864738"/>
              <a:gd name="connsiteY3" fmla="*/ 2475889 h 3814982"/>
              <a:gd name="connsiteX4" fmla="*/ 3293323 w 3864738"/>
              <a:gd name="connsiteY4" fmla="*/ 3326179 h 3814982"/>
              <a:gd name="connsiteX5" fmla="*/ 3250414 w 3864738"/>
              <a:gd name="connsiteY5" fmla="*/ 3441720 h 3814982"/>
              <a:gd name="connsiteX6" fmla="*/ 3044039 w 3864738"/>
              <a:gd name="connsiteY6" fmla="*/ 3616345 h 3814982"/>
              <a:gd name="connsiteX7" fmla="*/ 2631289 w 3864738"/>
              <a:gd name="connsiteY7" fmla="*/ 3511570 h 3814982"/>
              <a:gd name="connsiteX8" fmla="*/ 2555089 w 3864738"/>
              <a:gd name="connsiteY8" fmla="*/ 3295670 h 3814982"/>
              <a:gd name="connsiteX9" fmla="*/ 2661317 w 3864738"/>
              <a:gd name="connsiteY9" fmla="*/ 3180410 h 3814982"/>
              <a:gd name="connsiteX10" fmla="*/ 2661476 w 3864738"/>
              <a:gd name="connsiteY10" fmla="*/ 2969229 h 3814982"/>
              <a:gd name="connsiteX11" fmla="*/ 2272424 w 3864738"/>
              <a:gd name="connsiteY11" fmla="*/ 2797084 h 3814982"/>
              <a:gd name="connsiteX12" fmla="*/ 1710539 w 3864738"/>
              <a:gd name="connsiteY12" fmla="*/ 2860695 h 3814982"/>
              <a:gd name="connsiteX13" fmla="*/ 1408914 w 3864738"/>
              <a:gd name="connsiteY13" fmla="*/ 3032145 h 3814982"/>
              <a:gd name="connsiteX14" fmla="*/ 1370814 w 3864738"/>
              <a:gd name="connsiteY14" fmla="*/ 3324245 h 3814982"/>
              <a:gd name="connsiteX15" fmla="*/ 1605764 w 3864738"/>
              <a:gd name="connsiteY15" fmla="*/ 3527445 h 3814982"/>
              <a:gd name="connsiteX16" fmla="*/ 1599414 w 3864738"/>
              <a:gd name="connsiteY16" fmla="*/ 3778270 h 3814982"/>
              <a:gd name="connsiteX17" fmla="*/ 932664 w 3864738"/>
              <a:gd name="connsiteY17" fmla="*/ 3803670 h 3814982"/>
              <a:gd name="connsiteX18" fmla="*/ 666204 w 3864738"/>
              <a:gd name="connsiteY18" fmla="*/ 3681247 h 3814982"/>
              <a:gd name="connsiteX19" fmla="*/ 546082 w 3864738"/>
              <a:gd name="connsiteY19" fmla="*/ 3526967 h 3814982"/>
              <a:gd name="connsiteX20" fmla="*/ 548489 w 3864738"/>
              <a:gd name="connsiteY20" fmla="*/ 2257445 h 3814982"/>
              <a:gd name="connsiteX21" fmla="*/ 59176 w 3864738"/>
              <a:gd name="connsiteY21" fmla="*/ 1918471 h 3814982"/>
              <a:gd name="connsiteX22" fmla="*/ 216772 w 3864738"/>
              <a:gd name="connsiteY22" fmla="*/ 663983 h 3814982"/>
              <a:gd name="connsiteX23" fmla="*/ 1919488 w 3864738"/>
              <a:gd name="connsiteY23" fmla="*/ 2 h 3814982"/>
              <a:gd name="connsiteX0" fmla="*/ 1919488 w 3864072"/>
              <a:gd name="connsiteY0" fmla="*/ 2 h 3814982"/>
              <a:gd name="connsiteX1" fmla="*/ 3636625 w 3864072"/>
              <a:gd name="connsiteY1" fmla="*/ 661448 h 3814982"/>
              <a:gd name="connsiteX2" fmla="*/ 3809139 w 3864072"/>
              <a:gd name="connsiteY2" fmla="*/ 1929508 h 3814982"/>
              <a:gd name="connsiteX3" fmla="*/ 3298900 w 3864072"/>
              <a:gd name="connsiteY3" fmla="*/ 2475889 h 3814982"/>
              <a:gd name="connsiteX4" fmla="*/ 3293323 w 3864072"/>
              <a:gd name="connsiteY4" fmla="*/ 3326179 h 3814982"/>
              <a:gd name="connsiteX5" fmla="*/ 3250414 w 3864072"/>
              <a:gd name="connsiteY5" fmla="*/ 3441720 h 3814982"/>
              <a:gd name="connsiteX6" fmla="*/ 3044039 w 3864072"/>
              <a:gd name="connsiteY6" fmla="*/ 3616345 h 3814982"/>
              <a:gd name="connsiteX7" fmla="*/ 2631289 w 3864072"/>
              <a:gd name="connsiteY7" fmla="*/ 3511570 h 3814982"/>
              <a:gd name="connsiteX8" fmla="*/ 2555089 w 3864072"/>
              <a:gd name="connsiteY8" fmla="*/ 3295670 h 3814982"/>
              <a:gd name="connsiteX9" fmla="*/ 2661317 w 3864072"/>
              <a:gd name="connsiteY9" fmla="*/ 3180410 h 3814982"/>
              <a:gd name="connsiteX10" fmla="*/ 2661476 w 3864072"/>
              <a:gd name="connsiteY10" fmla="*/ 2969229 h 3814982"/>
              <a:gd name="connsiteX11" fmla="*/ 2272424 w 3864072"/>
              <a:gd name="connsiteY11" fmla="*/ 2797084 h 3814982"/>
              <a:gd name="connsiteX12" fmla="*/ 1710539 w 3864072"/>
              <a:gd name="connsiteY12" fmla="*/ 2860695 h 3814982"/>
              <a:gd name="connsiteX13" fmla="*/ 1408914 w 3864072"/>
              <a:gd name="connsiteY13" fmla="*/ 3032145 h 3814982"/>
              <a:gd name="connsiteX14" fmla="*/ 1370814 w 3864072"/>
              <a:gd name="connsiteY14" fmla="*/ 3324245 h 3814982"/>
              <a:gd name="connsiteX15" fmla="*/ 1605764 w 3864072"/>
              <a:gd name="connsiteY15" fmla="*/ 3527445 h 3814982"/>
              <a:gd name="connsiteX16" fmla="*/ 1599414 w 3864072"/>
              <a:gd name="connsiteY16" fmla="*/ 3778270 h 3814982"/>
              <a:gd name="connsiteX17" fmla="*/ 932664 w 3864072"/>
              <a:gd name="connsiteY17" fmla="*/ 3803670 h 3814982"/>
              <a:gd name="connsiteX18" fmla="*/ 666204 w 3864072"/>
              <a:gd name="connsiteY18" fmla="*/ 3681247 h 3814982"/>
              <a:gd name="connsiteX19" fmla="*/ 546082 w 3864072"/>
              <a:gd name="connsiteY19" fmla="*/ 3526967 h 3814982"/>
              <a:gd name="connsiteX20" fmla="*/ 548489 w 3864072"/>
              <a:gd name="connsiteY20" fmla="*/ 2257445 h 3814982"/>
              <a:gd name="connsiteX21" fmla="*/ 59176 w 3864072"/>
              <a:gd name="connsiteY21" fmla="*/ 1918471 h 3814982"/>
              <a:gd name="connsiteX22" fmla="*/ 216772 w 3864072"/>
              <a:gd name="connsiteY22" fmla="*/ 663983 h 3814982"/>
              <a:gd name="connsiteX23" fmla="*/ 1919488 w 3864072"/>
              <a:gd name="connsiteY23" fmla="*/ 2 h 3814982"/>
              <a:gd name="connsiteX0" fmla="*/ 1919488 w 3864903"/>
              <a:gd name="connsiteY0" fmla="*/ 2 h 3814982"/>
              <a:gd name="connsiteX1" fmla="*/ 3636625 w 3864903"/>
              <a:gd name="connsiteY1" fmla="*/ 661448 h 3814982"/>
              <a:gd name="connsiteX2" fmla="*/ 3809139 w 3864903"/>
              <a:gd name="connsiteY2" fmla="*/ 1929508 h 3814982"/>
              <a:gd name="connsiteX3" fmla="*/ 3286882 w 3864903"/>
              <a:gd name="connsiteY3" fmla="*/ 2472067 h 3814982"/>
              <a:gd name="connsiteX4" fmla="*/ 3293323 w 3864903"/>
              <a:gd name="connsiteY4" fmla="*/ 3326179 h 3814982"/>
              <a:gd name="connsiteX5" fmla="*/ 3250414 w 3864903"/>
              <a:gd name="connsiteY5" fmla="*/ 3441720 h 3814982"/>
              <a:gd name="connsiteX6" fmla="*/ 3044039 w 3864903"/>
              <a:gd name="connsiteY6" fmla="*/ 3616345 h 3814982"/>
              <a:gd name="connsiteX7" fmla="*/ 2631289 w 3864903"/>
              <a:gd name="connsiteY7" fmla="*/ 3511570 h 3814982"/>
              <a:gd name="connsiteX8" fmla="*/ 2555089 w 3864903"/>
              <a:gd name="connsiteY8" fmla="*/ 3295670 h 3814982"/>
              <a:gd name="connsiteX9" fmla="*/ 2661317 w 3864903"/>
              <a:gd name="connsiteY9" fmla="*/ 3180410 h 3814982"/>
              <a:gd name="connsiteX10" fmla="*/ 2661476 w 3864903"/>
              <a:gd name="connsiteY10" fmla="*/ 2969229 h 3814982"/>
              <a:gd name="connsiteX11" fmla="*/ 2272424 w 3864903"/>
              <a:gd name="connsiteY11" fmla="*/ 2797084 h 3814982"/>
              <a:gd name="connsiteX12" fmla="*/ 1710539 w 3864903"/>
              <a:gd name="connsiteY12" fmla="*/ 2860695 h 3814982"/>
              <a:gd name="connsiteX13" fmla="*/ 1408914 w 3864903"/>
              <a:gd name="connsiteY13" fmla="*/ 3032145 h 3814982"/>
              <a:gd name="connsiteX14" fmla="*/ 1370814 w 3864903"/>
              <a:gd name="connsiteY14" fmla="*/ 3324245 h 3814982"/>
              <a:gd name="connsiteX15" fmla="*/ 1605764 w 3864903"/>
              <a:gd name="connsiteY15" fmla="*/ 3527445 h 3814982"/>
              <a:gd name="connsiteX16" fmla="*/ 1599414 w 3864903"/>
              <a:gd name="connsiteY16" fmla="*/ 3778270 h 3814982"/>
              <a:gd name="connsiteX17" fmla="*/ 932664 w 3864903"/>
              <a:gd name="connsiteY17" fmla="*/ 3803670 h 3814982"/>
              <a:gd name="connsiteX18" fmla="*/ 666204 w 3864903"/>
              <a:gd name="connsiteY18" fmla="*/ 3681247 h 3814982"/>
              <a:gd name="connsiteX19" fmla="*/ 546082 w 3864903"/>
              <a:gd name="connsiteY19" fmla="*/ 3526967 h 3814982"/>
              <a:gd name="connsiteX20" fmla="*/ 548489 w 3864903"/>
              <a:gd name="connsiteY20" fmla="*/ 2257445 h 3814982"/>
              <a:gd name="connsiteX21" fmla="*/ 59176 w 3864903"/>
              <a:gd name="connsiteY21" fmla="*/ 1918471 h 3814982"/>
              <a:gd name="connsiteX22" fmla="*/ 216772 w 3864903"/>
              <a:gd name="connsiteY22" fmla="*/ 663983 h 3814982"/>
              <a:gd name="connsiteX23" fmla="*/ 1919488 w 3864903"/>
              <a:gd name="connsiteY23" fmla="*/ 2 h 3814982"/>
              <a:gd name="connsiteX0" fmla="*/ 1919488 w 3864905"/>
              <a:gd name="connsiteY0" fmla="*/ 2 h 3814982"/>
              <a:gd name="connsiteX1" fmla="*/ 3636625 w 3864905"/>
              <a:gd name="connsiteY1" fmla="*/ 661448 h 3814982"/>
              <a:gd name="connsiteX2" fmla="*/ 3809139 w 3864905"/>
              <a:gd name="connsiteY2" fmla="*/ 1929508 h 3814982"/>
              <a:gd name="connsiteX3" fmla="*/ 3286882 w 3864905"/>
              <a:gd name="connsiteY3" fmla="*/ 2472067 h 3814982"/>
              <a:gd name="connsiteX4" fmla="*/ 3293323 w 3864905"/>
              <a:gd name="connsiteY4" fmla="*/ 3326179 h 3814982"/>
              <a:gd name="connsiteX5" fmla="*/ 3250414 w 3864905"/>
              <a:gd name="connsiteY5" fmla="*/ 3441720 h 3814982"/>
              <a:gd name="connsiteX6" fmla="*/ 3044039 w 3864905"/>
              <a:gd name="connsiteY6" fmla="*/ 3616345 h 3814982"/>
              <a:gd name="connsiteX7" fmla="*/ 2631289 w 3864905"/>
              <a:gd name="connsiteY7" fmla="*/ 3511570 h 3814982"/>
              <a:gd name="connsiteX8" fmla="*/ 2555089 w 3864905"/>
              <a:gd name="connsiteY8" fmla="*/ 3295670 h 3814982"/>
              <a:gd name="connsiteX9" fmla="*/ 2661317 w 3864905"/>
              <a:gd name="connsiteY9" fmla="*/ 3180410 h 3814982"/>
              <a:gd name="connsiteX10" fmla="*/ 2661476 w 3864905"/>
              <a:gd name="connsiteY10" fmla="*/ 2969229 h 3814982"/>
              <a:gd name="connsiteX11" fmla="*/ 2272424 w 3864905"/>
              <a:gd name="connsiteY11" fmla="*/ 2797084 h 3814982"/>
              <a:gd name="connsiteX12" fmla="*/ 1710539 w 3864905"/>
              <a:gd name="connsiteY12" fmla="*/ 2860695 h 3814982"/>
              <a:gd name="connsiteX13" fmla="*/ 1408914 w 3864905"/>
              <a:gd name="connsiteY13" fmla="*/ 3032145 h 3814982"/>
              <a:gd name="connsiteX14" fmla="*/ 1370814 w 3864905"/>
              <a:gd name="connsiteY14" fmla="*/ 3324245 h 3814982"/>
              <a:gd name="connsiteX15" fmla="*/ 1605764 w 3864905"/>
              <a:gd name="connsiteY15" fmla="*/ 3527445 h 3814982"/>
              <a:gd name="connsiteX16" fmla="*/ 1599414 w 3864905"/>
              <a:gd name="connsiteY16" fmla="*/ 3778270 h 3814982"/>
              <a:gd name="connsiteX17" fmla="*/ 932664 w 3864905"/>
              <a:gd name="connsiteY17" fmla="*/ 3803670 h 3814982"/>
              <a:gd name="connsiteX18" fmla="*/ 666204 w 3864905"/>
              <a:gd name="connsiteY18" fmla="*/ 3681247 h 3814982"/>
              <a:gd name="connsiteX19" fmla="*/ 546082 w 3864905"/>
              <a:gd name="connsiteY19" fmla="*/ 3526967 h 3814982"/>
              <a:gd name="connsiteX20" fmla="*/ 548490 w 3864905"/>
              <a:gd name="connsiteY20" fmla="*/ 2459960 h 3814982"/>
              <a:gd name="connsiteX21" fmla="*/ 59176 w 3864905"/>
              <a:gd name="connsiteY21" fmla="*/ 1918471 h 3814982"/>
              <a:gd name="connsiteX22" fmla="*/ 216772 w 3864905"/>
              <a:gd name="connsiteY22" fmla="*/ 663983 h 3814982"/>
              <a:gd name="connsiteX23" fmla="*/ 1919488 w 3864905"/>
              <a:gd name="connsiteY23" fmla="*/ 2 h 3814982"/>
              <a:gd name="connsiteX0" fmla="*/ 1919488 w 3864903"/>
              <a:gd name="connsiteY0" fmla="*/ 0 h 3945985"/>
              <a:gd name="connsiteX1" fmla="*/ 3636625 w 3864903"/>
              <a:gd name="connsiteY1" fmla="*/ 792451 h 3945985"/>
              <a:gd name="connsiteX2" fmla="*/ 3809139 w 3864903"/>
              <a:gd name="connsiteY2" fmla="*/ 2060511 h 3945985"/>
              <a:gd name="connsiteX3" fmla="*/ 3286882 w 3864903"/>
              <a:gd name="connsiteY3" fmla="*/ 2603070 h 3945985"/>
              <a:gd name="connsiteX4" fmla="*/ 3293323 w 3864903"/>
              <a:gd name="connsiteY4" fmla="*/ 3457182 h 3945985"/>
              <a:gd name="connsiteX5" fmla="*/ 3250414 w 3864903"/>
              <a:gd name="connsiteY5" fmla="*/ 3572723 h 3945985"/>
              <a:gd name="connsiteX6" fmla="*/ 3044039 w 3864903"/>
              <a:gd name="connsiteY6" fmla="*/ 3747348 h 3945985"/>
              <a:gd name="connsiteX7" fmla="*/ 2631289 w 3864903"/>
              <a:gd name="connsiteY7" fmla="*/ 3642573 h 3945985"/>
              <a:gd name="connsiteX8" fmla="*/ 2555089 w 3864903"/>
              <a:gd name="connsiteY8" fmla="*/ 3426673 h 3945985"/>
              <a:gd name="connsiteX9" fmla="*/ 2661317 w 3864903"/>
              <a:gd name="connsiteY9" fmla="*/ 3311413 h 3945985"/>
              <a:gd name="connsiteX10" fmla="*/ 2661476 w 3864903"/>
              <a:gd name="connsiteY10" fmla="*/ 3100232 h 3945985"/>
              <a:gd name="connsiteX11" fmla="*/ 2272424 w 3864903"/>
              <a:gd name="connsiteY11" fmla="*/ 2928087 h 3945985"/>
              <a:gd name="connsiteX12" fmla="*/ 1710539 w 3864903"/>
              <a:gd name="connsiteY12" fmla="*/ 2991698 h 3945985"/>
              <a:gd name="connsiteX13" fmla="*/ 1408914 w 3864903"/>
              <a:gd name="connsiteY13" fmla="*/ 3163148 h 3945985"/>
              <a:gd name="connsiteX14" fmla="*/ 1370814 w 3864903"/>
              <a:gd name="connsiteY14" fmla="*/ 3455248 h 3945985"/>
              <a:gd name="connsiteX15" fmla="*/ 1605764 w 3864903"/>
              <a:gd name="connsiteY15" fmla="*/ 3658448 h 3945985"/>
              <a:gd name="connsiteX16" fmla="*/ 1599414 w 3864903"/>
              <a:gd name="connsiteY16" fmla="*/ 3909273 h 3945985"/>
              <a:gd name="connsiteX17" fmla="*/ 932664 w 3864903"/>
              <a:gd name="connsiteY17" fmla="*/ 3934673 h 3945985"/>
              <a:gd name="connsiteX18" fmla="*/ 666204 w 3864903"/>
              <a:gd name="connsiteY18" fmla="*/ 3812250 h 3945985"/>
              <a:gd name="connsiteX19" fmla="*/ 546082 w 3864903"/>
              <a:gd name="connsiteY19" fmla="*/ 3657970 h 3945985"/>
              <a:gd name="connsiteX20" fmla="*/ 548490 w 3864903"/>
              <a:gd name="connsiteY20" fmla="*/ 2590963 h 3945985"/>
              <a:gd name="connsiteX21" fmla="*/ 59176 w 3864903"/>
              <a:gd name="connsiteY21" fmla="*/ 2049474 h 3945985"/>
              <a:gd name="connsiteX22" fmla="*/ 216772 w 3864903"/>
              <a:gd name="connsiteY22" fmla="*/ 794986 h 3945985"/>
              <a:gd name="connsiteX23" fmla="*/ 1919488 w 3864903"/>
              <a:gd name="connsiteY23" fmla="*/ 0 h 3945985"/>
              <a:gd name="connsiteX0" fmla="*/ 1919488 w 3864905"/>
              <a:gd name="connsiteY0" fmla="*/ 0 h 3945985"/>
              <a:gd name="connsiteX1" fmla="*/ 3636625 w 3864905"/>
              <a:gd name="connsiteY1" fmla="*/ 792451 h 3945985"/>
              <a:gd name="connsiteX2" fmla="*/ 3809139 w 3864905"/>
              <a:gd name="connsiteY2" fmla="*/ 2060511 h 3945985"/>
              <a:gd name="connsiteX3" fmla="*/ 3286882 w 3864905"/>
              <a:gd name="connsiteY3" fmla="*/ 2603070 h 3945985"/>
              <a:gd name="connsiteX4" fmla="*/ 3293323 w 3864905"/>
              <a:gd name="connsiteY4" fmla="*/ 3457182 h 3945985"/>
              <a:gd name="connsiteX5" fmla="*/ 3250414 w 3864905"/>
              <a:gd name="connsiteY5" fmla="*/ 3572723 h 3945985"/>
              <a:gd name="connsiteX6" fmla="*/ 3044039 w 3864905"/>
              <a:gd name="connsiteY6" fmla="*/ 3747348 h 3945985"/>
              <a:gd name="connsiteX7" fmla="*/ 2631289 w 3864905"/>
              <a:gd name="connsiteY7" fmla="*/ 3642573 h 3945985"/>
              <a:gd name="connsiteX8" fmla="*/ 2555089 w 3864905"/>
              <a:gd name="connsiteY8" fmla="*/ 3426673 h 3945985"/>
              <a:gd name="connsiteX9" fmla="*/ 2661317 w 3864905"/>
              <a:gd name="connsiteY9" fmla="*/ 3311413 h 3945985"/>
              <a:gd name="connsiteX10" fmla="*/ 2661476 w 3864905"/>
              <a:gd name="connsiteY10" fmla="*/ 3100232 h 3945985"/>
              <a:gd name="connsiteX11" fmla="*/ 2272424 w 3864905"/>
              <a:gd name="connsiteY11" fmla="*/ 2928087 h 3945985"/>
              <a:gd name="connsiteX12" fmla="*/ 1710539 w 3864905"/>
              <a:gd name="connsiteY12" fmla="*/ 2991698 h 3945985"/>
              <a:gd name="connsiteX13" fmla="*/ 1408914 w 3864905"/>
              <a:gd name="connsiteY13" fmla="*/ 3163148 h 3945985"/>
              <a:gd name="connsiteX14" fmla="*/ 1370814 w 3864905"/>
              <a:gd name="connsiteY14" fmla="*/ 3455248 h 3945985"/>
              <a:gd name="connsiteX15" fmla="*/ 1605764 w 3864905"/>
              <a:gd name="connsiteY15" fmla="*/ 3658448 h 3945985"/>
              <a:gd name="connsiteX16" fmla="*/ 1599414 w 3864905"/>
              <a:gd name="connsiteY16" fmla="*/ 3909273 h 3945985"/>
              <a:gd name="connsiteX17" fmla="*/ 932664 w 3864905"/>
              <a:gd name="connsiteY17" fmla="*/ 3934673 h 3945985"/>
              <a:gd name="connsiteX18" fmla="*/ 666204 w 3864905"/>
              <a:gd name="connsiteY18" fmla="*/ 3812250 h 3945985"/>
              <a:gd name="connsiteX19" fmla="*/ 546082 w 3864905"/>
              <a:gd name="connsiteY19" fmla="*/ 3657970 h 3945985"/>
              <a:gd name="connsiteX20" fmla="*/ 548490 w 3864905"/>
              <a:gd name="connsiteY20" fmla="*/ 2590963 h 3945985"/>
              <a:gd name="connsiteX21" fmla="*/ 59176 w 3864905"/>
              <a:gd name="connsiteY21" fmla="*/ 2049474 h 3945985"/>
              <a:gd name="connsiteX22" fmla="*/ 216772 w 3864905"/>
              <a:gd name="connsiteY22" fmla="*/ 794986 h 3945985"/>
              <a:gd name="connsiteX23" fmla="*/ 1919488 w 3864905"/>
              <a:gd name="connsiteY23" fmla="*/ 0 h 3945985"/>
              <a:gd name="connsiteX0" fmla="*/ 1919488 w 3891215"/>
              <a:gd name="connsiteY0" fmla="*/ 0 h 3945985"/>
              <a:gd name="connsiteX1" fmla="*/ 3636625 w 3891215"/>
              <a:gd name="connsiteY1" fmla="*/ 792451 h 3945985"/>
              <a:gd name="connsiteX2" fmla="*/ 3847600 w 3891215"/>
              <a:gd name="connsiteY2" fmla="*/ 1976448 h 3945985"/>
              <a:gd name="connsiteX3" fmla="*/ 3286882 w 3891215"/>
              <a:gd name="connsiteY3" fmla="*/ 2603070 h 3945985"/>
              <a:gd name="connsiteX4" fmla="*/ 3293323 w 3891215"/>
              <a:gd name="connsiteY4" fmla="*/ 3457182 h 3945985"/>
              <a:gd name="connsiteX5" fmla="*/ 3250414 w 3891215"/>
              <a:gd name="connsiteY5" fmla="*/ 3572723 h 3945985"/>
              <a:gd name="connsiteX6" fmla="*/ 3044039 w 3891215"/>
              <a:gd name="connsiteY6" fmla="*/ 3747348 h 3945985"/>
              <a:gd name="connsiteX7" fmla="*/ 2631289 w 3891215"/>
              <a:gd name="connsiteY7" fmla="*/ 3642573 h 3945985"/>
              <a:gd name="connsiteX8" fmla="*/ 2555089 w 3891215"/>
              <a:gd name="connsiteY8" fmla="*/ 3426673 h 3945985"/>
              <a:gd name="connsiteX9" fmla="*/ 2661317 w 3891215"/>
              <a:gd name="connsiteY9" fmla="*/ 3311413 h 3945985"/>
              <a:gd name="connsiteX10" fmla="*/ 2661476 w 3891215"/>
              <a:gd name="connsiteY10" fmla="*/ 3100232 h 3945985"/>
              <a:gd name="connsiteX11" fmla="*/ 2272424 w 3891215"/>
              <a:gd name="connsiteY11" fmla="*/ 2928087 h 3945985"/>
              <a:gd name="connsiteX12" fmla="*/ 1710539 w 3891215"/>
              <a:gd name="connsiteY12" fmla="*/ 2991698 h 3945985"/>
              <a:gd name="connsiteX13" fmla="*/ 1408914 w 3891215"/>
              <a:gd name="connsiteY13" fmla="*/ 3163148 h 3945985"/>
              <a:gd name="connsiteX14" fmla="*/ 1370814 w 3891215"/>
              <a:gd name="connsiteY14" fmla="*/ 3455248 h 3945985"/>
              <a:gd name="connsiteX15" fmla="*/ 1605764 w 3891215"/>
              <a:gd name="connsiteY15" fmla="*/ 3658448 h 3945985"/>
              <a:gd name="connsiteX16" fmla="*/ 1599414 w 3891215"/>
              <a:gd name="connsiteY16" fmla="*/ 3909273 h 3945985"/>
              <a:gd name="connsiteX17" fmla="*/ 932664 w 3891215"/>
              <a:gd name="connsiteY17" fmla="*/ 3934673 h 3945985"/>
              <a:gd name="connsiteX18" fmla="*/ 666204 w 3891215"/>
              <a:gd name="connsiteY18" fmla="*/ 3812250 h 3945985"/>
              <a:gd name="connsiteX19" fmla="*/ 546082 w 3891215"/>
              <a:gd name="connsiteY19" fmla="*/ 3657970 h 3945985"/>
              <a:gd name="connsiteX20" fmla="*/ 548490 w 3891215"/>
              <a:gd name="connsiteY20" fmla="*/ 2590963 h 3945985"/>
              <a:gd name="connsiteX21" fmla="*/ 59176 w 3891215"/>
              <a:gd name="connsiteY21" fmla="*/ 2049474 h 3945985"/>
              <a:gd name="connsiteX22" fmla="*/ 216772 w 3891215"/>
              <a:gd name="connsiteY22" fmla="*/ 794986 h 3945985"/>
              <a:gd name="connsiteX23" fmla="*/ 1919488 w 3891215"/>
              <a:gd name="connsiteY23" fmla="*/ 0 h 3945985"/>
              <a:gd name="connsiteX0" fmla="*/ 1923395 w 3895120"/>
              <a:gd name="connsiteY0" fmla="*/ 0 h 3945985"/>
              <a:gd name="connsiteX1" fmla="*/ 3640532 w 3895120"/>
              <a:gd name="connsiteY1" fmla="*/ 792451 h 3945985"/>
              <a:gd name="connsiteX2" fmla="*/ 3851507 w 3895120"/>
              <a:gd name="connsiteY2" fmla="*/ 1976448 h 3945985"/>
              <a:gd name="connsiteX3" fmla="*/ 3290789 w 3895120"/>
              <a:gd name="connsiteY3" fmla="*/ 2603070 h 3945985"/>
              <a:gd name="connsiteX4" fmla="*/ 3297230 w 3895120"/>
              <a:gd name="connsiteY4" fmla="*/ 3457182 h 3945985"/>
              <a:gd name="connsiteX5" fmla="*/ 3254321 w 3895120"/>
              <a:gd name="connsiteY5" fmla="*/ 3572723 h 3945985"/>
              <a:gd name="connsiteX6" fmla="*/ 3047946 w 3895120"/>
              <a:gd name="connsiteY6" fmla="*/ 3747348 h 3945985"/>
              <a:gd name="connsiteX7" fmla="*/ 2635196 w 3895120"/>
              <a:gd name="connsiteY7" fmla="*/ 3642573 h 3945985"/>
              <a:gd name="connsiteX8" fmla="*/ 2558996 w 3895120"/>
              <a:gd name="connsiteY8" fmla="*/ 3426673 h 3945985"/>
              <a:gd name="connsiteX9" fmla="*/ 2665224 w 3895120"/>
              <a:gd name="connsiteY9" fmla="*/ 3311413 h 3945985"/>
              <a:gd name="connsiteX10" fmla="*/ 2665383 w 3895120"/>
              <a:gd name="connsiteY10" fmla="*/ 3100232 h 3945985"/>
              <a:gd name="connsiteX11" fmla="*/ 2276331 w 3895120"/>
              <a:gd name="connsiteY11" fmla="*/ 2928087 h 3945985"/>
              <a:gd name="connsiteX12" fmla="*/ 1714446 w 3895120"/>
              <a:gd name="connsiteY12" fmla="*/ 2991698 h 3945985"/>
              <a:gd name="connsiteX13" fmla="*/ 1412821 w 3895120"/>
              <a:gd name="connsiteY13" fmla="*/ 3163148 h 3945985"/>
              <a:gd name="connsiteX14" fmla="*/ 1374721 w 3895120"/>
              <a:gd name="connsiteY14" fmla="*/ 3455248 h 3945985"/>
              <a:gd name="connsiteX15" fmla="*/ 1609671 w 3895120"/>
              <a:gd name="connsiteY15" fmla="*/ 3658448 h 3945985"/>
              <a:gd name="connsiteX16" fmla="*/ 1603321 w 3895120"/>
              <a:gd name="connsiteY16" fmla="*/ 3909273 h 3945985"/>
              <a:gd name="connsiteX17" fmla="*/ 936571 w 3895120"/>
              <a:gd name="connsiteY17" fmla="*/ 3934673 h 3945985"/>
              <a:gd name="connsiteX18" fmla="*/ 670111 w 3895120"/>
              <a:gd name="connsiteY18" fmla="*/ 3812250 h 3945985"/>
              <a:gd name="connsiteX19" fmla="*/ 549989 w 3895120"/>
              <a:gd name="connsiteY19" fmla="*/ 3657970 h 3945985"/>
              <a:gd name="connsiteX20" fmla="*/ 552397 w 3895120"/>
              <a:gd name="connsiteY20" fmla="*/ 2590963 h 3945985"/>
              <a:gd name="connsiteX21" fmla="*/ 63083 w 3895120"/>
              <a:gd name="connsiteY21" fmla="*/ 2049474 h 3945985"/>
              <a:gd name="connsiteX22" fmla="*/ 220679 w 3895120"/>
              <a:gd name="connsiteY22" fmla="*/ 794986 h 3945985"/>
              <a:gd name="connsiteX23" fmla="*/ 1923395 w 3895120"/>
              <a:gd name="connsiteY23" fmla="*/ 0 h 3945985"/>
              <a:gd name="connsiteX0" fmla="*/ 1923395 w 3893227"/>
              <a:gd name="connsiteY0" fmla="*/ 113 h 3946098"/>
              <a:gd name="connsiteX1" fmla="*/ 3635724 w 3893227"/>
              <a:gd name="connsiteY1" fmla="*/ 746712 h 3946098"/>
              <a:gd name="connsiteX2" fmla="*/ 3851507 w 3893227"/>
              <a:gd name="connsiteY2" fmla="*/ 1976561 h 3946098"/>
              <a:gd name="connsiteX3" fmla="*/ 3290789 w 3893227"/>
              <a:gd name="connsiteY3" fmla="*/ 2603183 h 3946098"/>
              <a:gd name="connsiteX4" fmla="*/ 3297230 w 3893227"/>
              <a:gd name="connsiteY4" fmla="*/ 3457295 h 3946098"/>
              <a:gd name="connsiteX5" fmla="*/ 3254321 w 3893227"/>
              <a:gd name="connsiteY5" fmla="*/ 3572836 h 3946098"/>
              <a:gd name="connsiteX6" fmla="*/ 3047946 w 3893227"/>
              <a:gd name="connsiteY6" fmla="*/ 3747461 h 3946098"/>
              <a:gd name="connsiteX7" fmla="*/ 2635196 w 3893227"/>
              <a:gd name="connsiteY7" fmla="*/ 3642686 h 3946098"/>
              <a:gd name="connsiteX8" fmla="*/ 2558996 w 3893227"/>
              <a:gd name="connsiteY8" fmla="*/ 3426786 h 3946098"/>
              <a:gd name="connsiteX9" fmla="*/ 2665224 w 3893227"/>
              <a:gd name="connsiteY9" fmla="*/ 3311526 h 3946098"/>
              <a:gd name="connsiteX10" fmla="*/ 2665383 w 3893227"/>
              <a:gd name="connsiteY10" fmla="*/ 3100345 h 3946098"/>
              <a:gd name="connsiteX11" fmla="*/ 2276331 w 3893227"/>
              <a:gd name="connsiteY11" fmla="*/ 2928200 h 3946098"/>
              <a:gd name="connsiteX12" fmla="*/ 1714446 w 3893227"/>
              <a:gd name="connsiteY12" fmla="*/ 2991811 h 3946098"/>
              <a:gd name="connsiteX13" fmla="*/ 1412821 w 3893227"/>
              <a:gd name="connsiteY13" fmla="*/ 3163261 h 3946098"/>
              <a:gd name="connsiteX14" fmla="*/ 1374721 w 3893227"/>
              <a:gd name="connsiteY14" fmla="*/ 3455361 h 3946098"/>
              <a:gd name="connsiteX15" fmla="*/ 1609671 w 3893227"/>
              <a:gd name="connsiteY15" fmla="*/ 3658561 h 3946098"/>
              <a:gd name="connsiteX16" fmla="*/ 1603321 w 3893227"/>
              <a:gd name="connsiteY16" fmla="*/ 3909386 h 3946098"/>
              <a:gd name="connsiteX17" fmla="*/ 936571 w 3893227"/>
              <a:gd name="connsiteY17" fmla="*/ 3934786 h 3946098"/>
              <a:gd name="connsiteX18" fmla="*/ 670111 w 3893227"/>
              <a:gd name="connsiteY18" fmla="*/ 3812363 h 3946098"/>
              <a:gd name="connsiteX19" fmla="*/ 549989 w 3893227"/>
              <a:gd name="connsiteY19" fmla="*/ 3658083 h 3946098"/>
              <a:gd name="connsiteX20" fmla="*/ 552397 w 3893227"/>
              <a:gd name="connsiteY20" fmla="*/ 2591076 h 3946098"/>
              <a:gd name="connsiteX21" fmla="*/ 63083 w 3893227"/>
              <a:gd name="connsiteY21" fmla="*/ 2049587 h 3946098"/>
              <a:gd name="connsiteX22" fmla="*/ 220679 w 3893227"/>
              <a:gd name="connsiteY22" fmla="*/ 795099 h 3946098"/>
              <a:gd name="connsiteX23" fmla="*/ 1923395 w 3893227"/>
              <a:gd name="connsiteY23" fmla="*/ 113 h 3946098"/>
              <a:gd name="connsiteX0" fmla="*/ 1923395 w 3893227"/>
              <a:gd name="connsiteY0" fmla="*/ 113 h 3946098"/>
              <a:gd name="connsiteX1" fmla="*/ 3635724 w 3893227"/>
              <a:gd name="connsiteY1" fmla="*/ 746712 h 3946098"/>
              <a:gd name="connsiteX2" fmla="*/ 3851507 w 3893227"/>
              <a:gd name="connsiteY2" fmla="*/ 1976561 h 3946098"/>
              <a:gd name="connsiteX3" fmla="*/ 3290789 w 3893227"/>
              <a:gd name="connsiteY3" fmla="*/ 2603183 h 3946098"/>
              <a:gd name="connsiteX4" fmla="*/ 3297230 w 3893227"/>
              <a:gd name="connsiteY4" fmla="*/ 3457295 h 3946098"/>
              <a:gd name="connsiteX5" fmla="*/ 3254321 w 3893227"/>
              <a:gd name="connsiteY5" fmla="*/ 3572836 h 3946098"/>
              <a:gd name="connsiteX6" fmla="*/ 3047946 w 3893227"/>
              <a:gd name="connsiteY6" fmla="*/ 3747461 h 3946098"/>
              <a:gd name="connsiteX7" fmla="*/ 2635196 w 3893227"/>
              <a:gd name="connsiteY7" fmla="*/ 3642686 h 3946098"/>
              <a:gd name="connsiteX8" fmla="*/ 2558996 w 3893227"/>
              <a:gd name="connsiteY8" fmla="*/ 3426786 h 3946098"/>
              <a:gd name="connsiteX9" fmla="*/ 2665224 w 3893227"/>
              <a:gd name="connsiteY9" fmla="*/ 3311526 h 3946098"/>
              <a:gd name="connsiteX10" fmla="*/ 2665383 w 3893227"/>
              <a:gd name="connsiteY10" fmla="*/ 3100345 h 3946098"/>
              <a:gd name="connsiteX11" fmla="*/ 2276331 w 3893227"/>
              <a:gd name="connsiteY11" fmla="*/ 2928200 h 3946098"/>
              <a:gd name="connsiteX12" fmla="*/ 1714446 w 3893227"/>
              <a:gd name="connsiteY12" fmla="*/ 2991811 h 3946098"/>
              <a:gd name="connsiteX13" fmla="*/ 1412821 w 3893227"/>
              <a:gd name="connsiteY13" fmla="*/ 3163261 h 3946098"/>
              <a:gd name="connsiteX14" fmla="*/ 1374721 w 3893227"/>
              <a:gd name="connsiteY14" fmla="*/ 3455361 h 3946098"/>
              <a:gd name="connsiteX15" fmla="*/ 1609671 w 3893227"/>
              <a:gd name="connsiteY15" fmla="*/ 3658561 h 3946098"/>
              <a:gd name="connsiteX16" fmla="*/ 1603321 w 3893227"/>
              <a:gd name="connsiteY16" fmla="*/ 3909386 h 3946098"/>
              <a:gd name="connsiteX17" fmla="*/ 936571 w 3893227"/>
              <a:gd name="connsiteY17" fmla="*/ 3934786 h 3946098"/>
              <a:gd name="connsiteX18" fmla="*/ 670111 w 3893227"/>
              <a:gd name="connsiteY18" fmla="*/ 3812363 h 3946098"/>
              <a:gd name="connsiteX19" fmla="*/ 549989 w 3893227"/>
              <a:gd name="connsiteY19" fmla="*/ 3658083 h 3946098"/>
              <a:gd name="connsiteX20" fmla="*/ 552397 w 3893227"/>
              <a:gd name="connsiteY20" fmla="*/ 2591076 h 3946098"/>
              <a:gd name="connsiteX21" fmla="*/ 63083 w 3893227"/>
              <a:gd name="connsiteY21" fmla="*/ 2049587 h 3946098"/>
              <a:gd name="connsiteX22" fmla="*/ 220679 w 3893227"/>
              <a:gd name="connsiteY22" fmla="*/ 795099 h 3946098"/>
              <a:gd name="connsiteX23" fmla="*/ 1923395 w 3893227"/>
              <a:gd name="connsiteY23" fmla="*/ 113 h 3946098"/>
              <a:gd name="connsiteX0" fmla="*/ 1923395 w 3879899"/>
              <a:gd name="connsiteY0" fmla="*/ 1254 h 3947239"/>
              <a:gd name="connsiteX1" fmla="*/ 3597262 w 3879899"/>
              <a:gd name="connsiteY1" fmla="*/ 648506 h 3947239"/>
              <a:gd name="connsiteX2" fmla="*/ 3851507 w 3879899"/>
              <a:gd name="connsiteY2" fmla="*/ 1977702 h 3947239"/>
              <a:gd name="connsiteX3" fmla="*/ 3290789 w 3879899"/>
              <a:gd name="connsiteY3" fmla="*/ 2604324 h 3947239"/>
              <a:gd name="connsiteX4" fmla="*/ 3297230 w 3879899"/>
              <a:gd name="connsiteY4" fmla="*/ 3458436 h 3947239"/>
              <a:gd name="connsiteX5" fmla="*/ 3254321 w 3879899"/>
              <a:gd name="connsiteY5" fmla="*/ 3573977 h 3947239"/>
              <a:gd name="connsiteX6" fmla="*/ 3047946 w 3879899"/>
              <a:gd name="connsiteY6" fmla="*/ 3748602 h 3947239"/>
              <a:gd name="connsiteX7" fmla="*/ 2635196 w 3879899"/>
              <a:gd name="connsiteY7" fmla="*/ 3643827 h 3947239"/>
              <a:gd name="connsiteX8" fmla="*/ 2558996 w 3879899"/>
              <a:gd name="connsiteY8" fmla="*/ 3427927 h 3947239"/>
              <a:gd name="connsiteX9" fmla="*/ 2665224 w 3879899"/>
              <a:gd name="connsiteY9" fmla="*/ 3312667 h 3947239"/>
              <a:gd name="connsiteX10" fmla="*/ 2665383 w 3879899"/>
              <a:gd name="connsiteY10" fmla="*/ 3101486 h 3947239"/>
              <a:gd name="connsiteX11" fmla="*/ 2276331 w 3879899"/>
              <a:gd name="connsiteY11" fmla="*/ 2929341 h 3947239"/>
              <a:gd name="connsiteX12" fmla="*/ 1714446 w 3879899"/>
              <a:gd name="connsiteY12" fmla="*/ 2992952 h 3947239"/>
              <a:gd name="connsiteX13" fmla="*/ 1412821 w 3879899"/>
              <a:gd name="connsiteY13" fmla="*/ 3164402 h 3947239"/>
              <a:gd name="connsiteX14" fmla="*/ 1374721 w 3879899"/>
              <a:gd name="connsiteY14" fmla="*/ 3456502 h 3947239"/>
              <a:gd name="connsiteX15" fmla="*/ 1609671 w 3879899"/>
              <a:gd name="connsiteY15" fmla="*/ 3659702 h 3947239"/>
              <a:gd name="connsiteX16" fmla="*/ 1603321 w 3879899"/>
              <a:gd name="connsiteY16" fmla="*/ 3910527 h 3947239"/>
              <a:gd name="connsiteX17" fmla="*/ 936571 w 3879899"/>
              <a:gd name="connsiteY17" fmla="*/ 3935927 h 3947239"/>
              <a:gd name="connsiteX18" fmla="*/ 670111 w 3879899"/>
              <a:gd name="connsiteY18" fmla="*/ 3813504 h 3947239"/>
              <a:gd name="connsiteX19" fmla="*/ 549989 w 3879899"/>
              <a:gd name="connsiteY19" fmla="*/ 3659224 h 3947239"/>
              <a:gd name="connsiteX20" fmla="*/ 552397 w 3879899"/>
              <a:gd name="connsiteY20" fmla="*/ 2592217 h 3947239"/>
              <a:gd name="connsiteX21" fmla="*/ 63083 w 3879899"/>
              <a:gd name="connsiteY21" fmla="*/ 2050728 h 3947239"/>
              <a:gd name="connsiteX22" fmla="*/ 220679 w 3879899"/>
              <a:gd name="connsiteY22" fmla="*/ 796240 h 3947239"/>
              <a:gd name="connsiteX23" fmla="*/ 1923395 w 3879899"/>
              <a:gd name="connsiteY23" fmla="*/ 1254 h 3947239"/>
              <a:gd name="connsiteX0" fmla="*/ 1923395 w 3855596"/>
              <a:gd name="connsiteY0" fmla="*/ 7230 h 3953215"/>
              <a:gd name="connsiteX1" fmla="*/ 3453032 w 3855596"/>
              <a:gd name="connsiteY1" fmla="*/ 501641 h 3953215"/>
              <a:gd name="connsiteX2" fmla="*/ 3851507 w 3855596"/>
              <a:gd name="connsiteY2" fmla="*/ 1983678 h 3953215"/>
              <a:gd name="connsiteX3" fmla="*/ 3290789 w 3855596"/>
              <a:gd name="connsiteY3" fmla="*/ 2610300 h 3953215"/>
              <a:gd name="connsiteX4" fmla="*/ 3297230 w 3855596"/>
              <a:gd name="connsiteY4" fmla="*/ 3464412 h 3953215"/>
              <a:gd name="connsiteX5" fmla="*/ 3254321 w 3855596"/>
              <a:gd name="connsiteY5" fmla="*/ 3579953 h 3953215"/>
              <a:gd name="connsiteX6" fmla="*/ 3047946 w 3855596"/>
              <a:gd name="connsiteY6" fmla="*/ 3754578 h 3953215"/>
              <a:gd name="connsiteX7" fmla="*/ 2635196 w 3855596"/>
              <a:gd name="connsiteY7" fmla="*/ 3649803 h 3953215"/>
              <a:gd name="connsiteX8" fmla="*/ 2558996 w 3855596"/>
              <a:gd name="connsiteY8" fmla="*/ 3433903 h 3953215"/>
              <a:gd name="connsiteX9" fmla="*/ 2665224 w 3855596"/>
              <a:gd name="connsiteY9" fmla="*/ 3318643 h 3953215"/>
              <a:gd name="connsiteX10" fmla="*/ 2665383 w 3855596"/>
              <a:gd name="connsiteY10" fmla="*/ 3107462 h 3953215"/>
              <a:gd name="connsiteX11" fmla="*/ 2276331 w 3855596"/>
              <a:gd name="connsiteY11" fmla="*/ 2935317 h 3953215"/>
              <a:gd name="connsiteX12" fmla="*/ 1714446 w 3855596"/>
              <a:gd name="connsiteY12" fmla="*/ 2998928 h 3953215"/>
              <a:gd name="connsiteX13" fmla="*/ 1412821 w 3855596"/>
              <a:gd name="connsiteY13" fmla="*/ 3170378 h 3953215"/>
              <a:gd name="connsiteX14" fmla="*/ 1374721 w 3855596"/>
              <a:gd name="connsiteY14" fmla="*/ 3462478 h 3953215"/>
              <a:gd name="connsiteX15" fmla="*/ 1609671 w 3855596"/>
              <a:gd name="connsiteY15" fmla="*/ 3665678 h 3953215"/>
              <a:gd name="connsiteX16" fmla="*/ 1603321 w 3855596"/>
              <a:gd name="connsiteY16" fmla="*/ 3916503 h 3953215"/>
              <a:gd name="connsiteX17" fmla="*/ 936571 w 3855596"/>
              <a:gd name="connsiteY17" fmla="*/ 3941903 h 3953215"/>
              <a:gd name="connsiteX18" fmla="*/ 670111 w 3855596"/>
              <a:gd name="connsiteY18" fmla="*/ 3819480 h 3953215"/>
              <a:gd name="connsiteX19" fmla="*/ 549989 w 3855596"/>
              <a:gd name="connsiteY19" fmla="*/ 3665200 h 3953215"/>
              <a:gd name="connsiteX20" fmla="*/ 552397 w 3855596"/>
              <a:gd name="connsiteY20" fmla="*/ 2598193 h 3953215"/>
              <a:gd name="connsiteX21" fmla="*/ 63083 w 3855596"/>
              <a:gd name="connsiteY21" fmla="*/ 2056704 h 3953215"/>
              <a:gd name="connsiteX22" fmla="*/ 220679 w 3855596"/>
              <a:gd name="connsiteY22" fmla="*/ 802216 h 3953215"/>
              <a:gd name="connsiteX23" fmla="*/ 1923395 w 3855596"/>
              <a:gd name="connsiteY23" fmla="*/ 7230 h 3953215"/>
              <a:gd name="connsiteX0" fmla="*/ 1860639 w 3792840"/>
              <a:gd name="connsiteY0" fmla="*/ 38 h 3946023"/>
              <a:gd name="connsiteX1" fmla="*/ 3390276 w 3792840"/>
              <a:gd name="connsiteY1" fmla="*/ 494449 h 3946023"/>
              <a:gd name="connsiteX2" fmla="*/ 3788751 w 3792840"/>
              <a:gd name="connsiteY2" fmla="*/ 1976486 h 3946023"/>
              <a:gd name="connsiteX3" fmla="*/ 3228033 w 3792840"/>
              <a:gd name="connsiteY3" fmla="*/ 2603108 h 3946023"/>
              <a:gd name="connsiteX4" fmla="*/ 3234474 w 3792840"/>
              <a:gd name="connsiteY4" fmla="*/ 3457220 h 3946023"/>
              <a:gd name="connsiteX5" fmla="*/ 3191565 w 3792840"/>
              <a:gd name="connsiteY5" fmla="*/ 3572761 h 3946023"/>
              <a:gd name="connsiteX6" fmla="*/ 2985190 w 3792840"/>
              <a:gd name="connsiteY6" fmla="*/ 3747386 h 3946023"/>
              <a:gd name="connsiteX7" fmla="*/ 2572440 w 3792840"/>
              <a:gd name="connsiteY7" fmla="*/ 3642611 h 3946023"/>
              <a:gd name="connsiteX8" fmla="*/ 2496240 w 3792840"/>
              <a:gd name="connsiteY8" fmla="*/ 3426711 h 3946023"/>
              <a:gd name="connsiteX9" fmla="*/ 2602468 w 3792840"/>
              <a:gd name="connsiteY9" fmla="*/ 3311451 h 3946023"/>
              <a:gd name="connsiteX10" fmla="*/ 2602627 w 3792840"/>
              <a:gd name="connsiteY10" fmla="*/ 3100270 h 3946023"/>
              <a:gd name="connsiteX11" fmla="*/ 2213575 w 3792840"/>
              <a:gd name="connsiteY11" fmla="*/ 2928125 h 3946023"/>
              <a:gd name="connsiteX12" fmla="*/ 1651690 w 3792840"/>
              <a:gd name="connsiteY12" fmla="*/ 2991736 h 3946023"/>
              <a:gd name="connsiteX13" fmla="*/ 1350065 w 3792840"/>
              <a:gd name="connsiteY13" fmla="*/ 3163186 h 3946023"/>
              <a:gd name="connsiteX14" fmla="*/ 1311965 w 3792840"/>
              <a:gd name="connsiteY14" fmla="*/ 3455286 h 3946023"/>
              <a:gd name="connsiteX15" fmla="*/ 1546915 w 3792840"/>
              <a:gd name="connsiteY15" fmla="*/ 3658486 h 3946023"/>
              <a:gd name="connsiteX16" fmla="*/ 1540565 w 3792840"/>
              <a:gd name="connsiteY16" fmla="*/ 3909311 h 3946023"/>
              <a:gd name="connsiteX17" fmla="*/ 873815 w 3792840"/>
              <a:gd name="connsiteY17" fmla="*/ 3934711 h 3946023"/>
              <a:gd name="connsiteX18" fmla="*/ 607355 w 3792840"/>
              <a:gd name="connsiteY18" fmla="*/ 3812288 h 3946023"/>
              <a:gd name="connsiteX19" fmla="*/ 487233 w 3792840"/>
              <a:gd name="connsiteY19" fmla="*/ 3658008 h 3946023"/>
              <a:gd name="connsiteX20" fmla="*/ 489641 w 3792840"/>
              <a:gd name="connsiteY20" fmla="*/ 2591001 h 3946023"/>
              <a:gd name="connsiteX21" fmla="*/ 327 w 3792840"/>
              <a:gd name="connsiteY21" fmla="*/ 2049512 h 3946023"/>
              <a:gd name="connsiteX22" fmla="*/ 441576 w 3792840"/>
              <a:gd name="connsiteY22" fmla="*/ 512268 h 3946023"/>
              <a:gd name="connsiteX23" fmla="*/ 1860639 w 3792840"/>
              <a:gd name="connsiteY23" fmla="*/ 38 h 3946023"/>
              <a:gd name="connsiteX0" fmla="*/ 1862399 w 3794600"/>
              <a:gd name="connsiteY0" fmla="*/ 2 h 3945987"/>
              <a:gd name="connsiteX1" fmla="*/ 3392036 w 3794600"/>
              <a:gd name="connsiteY1" fmla="*/ 494413 h 3945987"/>
              <a:gd name="connsiteX2" fmla="*/ 3790511 w 3794600"/>
              <a:gd name="connsiteY2" fmla="*/ 1976450 h 3945987"/>
              <a:gd name="connsiteX3" fmla="*/ 3229793 w 3794600"/>
              <a:gd name="connsiteY3" fmla="*/ 2603072 h 3945987"/>
              <a:gd name="connsiteX4" fmla="*/ 3236234 w 3794600"/>
              <a:gd name="connsiteY4" fmla="*/ 3457184 h 3945987"/>
              <a:gd name="connsiteX5" fmla="*/ 3193325 w 3794600"/>
              <a:gd name="connsiteY5" fmla="*/ 3572725 h 3945987"/>
              <a:gd name="connsiteX6" fmla="*/ 2986950 w 3794600"/>
              <a:gd name="connsiteY6" fmla="*/ 3747350 h 3945987"/>
              <a:gd name="connsiteX7" fmla="*/ 2574200 w 3794600"/>
              <a:gd name="connsiteY7" fmla="*/ 3642575 h 3945987"/>
              <a:gd name="connsiteX8" fmla="*/ 2498000 w 3794600"/>
              <a:gd name="connsiteY8" fmla="*/ 3426675 h 3945987"/>
              <a:gd name="connsiteX9" fmla="*/ 2604228 w 3794600"/>
              <a:gd name="connsiteY9" fmla="*/ 3311415 h 3945987"/>
              <a:gd name="connsiteX10" fmla="*/ 2604387 w 3794600"/>
              <a:gd name="connsiteY10" fmla="*/ 3100234 h 3945987"/>
              <a:gd name="connsiteX11" fmla="*/ 2215335 w 3794600"/>
              <a:gd name="connsiteY11" fmla="*/ 2928089 h 3945987"/>
              <a:gd name="connsiteX12" fmla="*/ 1653450 w 3794600"/>
              <a:gd name="connsiteY12" fmla="*/ 2991700 h 3945987"/>
              <a:gd name="connsiteX13" fmla="*/ 1351825 w 3794600"/>
              <a:gd name="connsiteY13" fmla="*/ 3163150 h 3945987"/>
              <a:gd name="connsiteX14" fmla="*/ 1313725 w 3794600"/>
              <a:gd name="connsiteY14" fmla="*/ 3455250 h 3945987"/>
              <a:gd name="connsiteX15" fmla="*/ 1548675 w 3794600"/>
              <a:gd name="connsiteY15" fmla="*/ 3658450 h 3945987"/>
              <a:gd name="connsiteX16" fmla="*/ 1542325 w 3794600"/>
              <a:gd name="connsiteY16" fmla="*/ 3909275 h 3945987"/>
              <a:gd name="connsiteX17" fmla="*/ 875575 w 3794600"/>
              <a:gd name="connsiteY17" fmla="*/ 3934675 h 3945987"/>
              <a:gd name="connsiteX18" fmla="*/ 609115 w 3794600"/>
              <a:gd name="connsiteY18" fmla="*/ 3812252 h 3945987"/>
              <a:gd name="connsiteX19" fmla="*/ 488993 w 3794600"/>
              <a:gd name="connsiteY19" fmla="*/ 3657972 h 3945987"/>
              <a:gd name="connsiteX20" fmla="*/ 491401 w 3794600"/>
              <a:gd name="connsiteY20" fmla="*/ 2590965 h 3945987"/>
              <a:gd name="connsiteX21" fmla="*/ 2087 w 3794600"/>
              <a:gd name="connsiteY21" fmla="*/ 2049476 h 3945987"/>
              <a:gd name="connsiteX22" fmla="*/ 385644 w 3794600"/>
              <a:gd name="connsiteY22" fmla="*/ 496948 h 3945987"/>
              <a:gd name="connsiteX23" fmla="*/ 1862399 w 3794600"/>
              <a:gd name="connsiteY23" fmla="*/ 2 h 3945987"/>
              <a:gd name="connsiteX0" fmla="*/ 1852758 w 3794618"/>
              <a:gd name="connsiteY0" fmla="*/ 0 h 3984195"/>
              <a:gd name="connsiteX1" fmla="*/ 3392010 w 3794618"/>
              <a:gd name="connsiteY1" fmla="*/ 532621 h 3984195"/>
              <a:gd name="connsiteX2" fmla="*/ 3790485 w 3794618"/>
              <a:gd name="connsiteY2" fmla="*/ 2014658 h 3984195"/>
              <a:gd name="connsiteX3" fmla="*/ 3229767 w 3794618"/>
              <a:gd name="connsiteY3" fmla="*/ 2641280 h 3984195"/>
              <a:gd name="connsiteX4" fmla="*/ 3236208 w 3794618"/>
              <a:gd name="connsiteY4" fmla="*/ 3495392 h 3984195"/>
              <a:gd name="connsiteX5" fmla="*/ 3193299 w 3794618"/>
              <a:gd name="connsiteY5" fmla="*/ 3610933 h 3984195"/>
              <a:gd name="connsiteX6" fmla="*/ 2986924 w 3794618"/>
              <a:gd name="connsiteY6" fmla="*/ 3785558 h 3984195"/>
              <a:gd name="connsiteX7" fmla="*/ 2574174 w 3794618"/>
              <a:gd name="connsiteY7" fmla="*/ 3680783 h 3984195"/>
              <a:gd name="connsiteX8" fmla="*/ 2497974 w 3794618"/>
              <a:gd name="connsiteY8" fmla="*/ 3464883 h 3984195"/>
              <a:gd name="connsiteX9" fmla="*/ 2604202 w 3794618"/>
              <a:gd name="connsiteY9" fmla="*/ 3349623 h 3984195"/>
              <a:gd name="connsiteX10" fmla="*/ 2604361 w 3794618"/>
              <a:gd name="connsiteY10" fmla="*/ 3138442 h 3984195"/>
              <a:gd name="connsiteX11" fmla="*/ 2215309 w 3794618"/>
              <a:gd name="connsiteY11" fmla="*/ 2966297 h 3984195"/>
              <a:gd name="connsiteX12" fmla="*/ 1653424 w 3794618"/>
              <a:gd name="connsiteY12" fmla="*/ 3029908 h 3984195"/>
              <a:gd name="connsiteX13" fmla="*/ 1351799 w 3794618"/>
              <a:gd name="connsiteY13" fmla="*/ 3201358 h 3984195"/>
              <a:gd name="connsiteX14" fmla="*/ 1313699 w 3794618"/>
              <a:gd name="connsiteY14" fmla="*/ 3493458 h 3984195"/>
              <a:gd name="connsiteX15" fmla="*/ 1548649 w 3794618"/>
              <a:gd name="connsiteY15" fmla="*/ 3696658 h 3984195"/>
              <a:gd name="connsiteX16" fmla="*/ 1542299 w 3794618"/>
              <a:gd name="connsiteY16" fmla="*/ 3947483 h 3984195"/>
              <a:gd name="connsiteX17" fmla="*/ 875549 w 3794618"/>
              <a:gd name="connsiteY17" fmla="*/ 3972883 h 3984195"/>
              <a:gd name="connsiteX18" fmla="*/ 609089 w 3794618"/>
              <a:gd name="connsiteY18" fmla="*/ 3850460 h 3984195"/>
              <a:gd name="connsiteX19" fmla="*/ 488967 w 3794618"/>
              <a:gd name="connsiteY19" fmla="*/ 3696180 h 3984195"/>
              <a:gd name="connsiteX20" fmla="*/ 491375 w 3794618"/>
              <a:gd name="connsiteY20" fmla="*/ 2629173 h 3984195"/>
              <a:gd name="connsiteX21" fmla="*/ 2061 w 3794618"/>
              <a:gd name="connsiteY21" fmla="*/ 2087684 h 3984195"/>
              <a:gd name="connsiteX22" fmla="*/ 385618 w 3794618"/>
              <a:gd name="connsiteY22" fmla="*/ 535156 h 3984195"/>
              <a:gd name="connsiteX23" fmla="*/ 1852758 w 3794618"/>
              <a:gd name="connsiteY23" fmla="*/ 0 h 3984195"/>
              <a:gd name="connsiteX0" fmla="*/ 1852758 w 3841785"/>
              <a:gd name="connsiteY0" fmla="*/ 0 h 3984195"/>
              <a:gd name="connsiteX1" fmla="*/ 3392010 w 3841785"/>
              <a:gd name="connsiteY1" fmla="*/ 532621 h 3984195"/>
              <a:gd name="connsiteX2" fmla="*/ 3838562 w 3841785"/>
              <a:gd name="connsiteY2" fmla="*/ 1640197 h 3984195"/>
              <a:gd name="connsiteX3" fmla="*/ 3229767 w 3841785"/>
              <a:gd name="connsiteY3" fmla="*/ 2641280 h 3984195"/>
              <a:gd name="connsiteX4" fmla="*/ 3236208 w 3841785"/>
              <a:gd name="connsiteY4" fmla="*/ 3495392 h 3984195"/>
              <a:gd name="connsiteX5" fmla="*/ 3193299 w 3841785"/>
              <a:gd name="connsiteY5" fmla="*/ 3610933 h 3984195"/>
              <a:gd name="connsiteX6" fmla="*/ 2986924 w 3841785"/>
              <a:gd name="connsiteY6" fmla="*/ 3785558 h 3984195"/>
              <a:gd name="connsiteX7" fmla="*/ 2574174 w 3841785"/>
              <a:gd name="connsiteY7" fmla="*/ 3680783 h 3984195"/>
              <a:gd name="connsiteX8" fmla="*/ 2497974 w 3841785"/>
              <a:gd name="connsiteY8" fmla="*/ 3464883 h 3984195"/>
              <a:gd name="connsiteX9" fmla="*/ 2604202 w 3841785"/>
              <a:gd name="connsiteY9" fmla="*/ 3349623 h 3984195"/>
              <a:gd name="connsiteX10" fmla="*/ 2604361 w 3841785"/>
              <a:gd name="connsiteY10" fmla="*/ 3138442 h 3984195"/>
              <a:gd name="connsiteX11" fmla="*/ 2215309 w 3841785"/>
              <a:gd name="connsiteY11" fmla="*/ 2966297 h 3984195"/>
              <a:gd name="connsiteX12" fmla="*/ 1653424 w 3841785"/>
              <a:gd name="connsiteY12" fmla="*/ 3029908 h 3984195"/>
              <a:gd name="connsiteX13" fmla="*/ 1351799 w 3841785"/>
              <a:gd name="connsiteY13" fmla="*/ 3201358 h 3984195"/>
              <a:gd name="connsiteX14" fmla="*/ 1313699 w 3841785"/>
              <a:gd name="connsiteY14" fmla="*/ 3493458 h 3984195"/>
              <a:gd name="connsiteX15" fmla="*/ 1548649 w 3841785"/>
              <a:gd name="connsiteY15" fmla="*/ 3696658 h 3984195"/>
              <a:gd name="connsiteX16" fmla="*/ 1542299 w 3841785"/>
              <a:gd name="connsiteY16" fmla="*/ 3947483 h 3984195"/>
              <a:gd name="connsiteX17" fmla="*/ 875549 w 3841785"/>
              <a:gd name="connsiteY17" fmla="*/ 3972883 h 3984195"/>
              <a:gd name="connsiteX18" fmla="*/ 609089 w 3841785"/>
              <a:gd name="connsiteY18" fmla="*/ 3850460 h 3984195"/>
              <a:gd name="connsiteX19" fmla="*/ 488967 w 3841785"/>
              <a:gd name="connsiteY19" fmla="*/ 3696180 h 3984195"/>
              <a:gd name="connsiteX20" fmla="*/ 491375 w 3841785"/>
              <a:gd name="connsiteY20" fmla="*/ 2629173 h 3984195"/>
              <a:gd name="connsiteX21" fmla="*/ 2061 w 3841785"/>
              <a:gd name="connsiteY21" fmla="*/ 2087684 h 3984195"/>
              <a:gd name="connsiteX22" fmla="*/ 385618 w 3841785"/>
              <a:gd name="connsiteY22" fmla="*/ 535156 h 3984195"/>
              <a:gd name="connsiteX23" fmla="*/ 1852758 w 3841785"/>
              <a:gd name="connsiteY23" fmla="*/ 0 h 3984195"/>
              <a:gd name="connsiteX0" fmla="*/ 1852758 w 3841783"/>
              <a:gd name="connsiteY0" fmla="*/ 0 h 3984195"/>
              <a:gd name="connsiteX1" fmla="*/ 3392010 w 3841783"/>
              <a:gd name="connsiteY1" fmla="*/ 532621 h 3984195"/>
              <a:gd name="connsiteX2" fmla="*/ 3838562 w 3841783"/>
              <a:gd name="connsiteY2" fmla="*/ 1640197 h 3984195"/>
              <a:gd name="connsiteX3" fmla="*/ 3229767 w 3841783"/>
              <a:gd name="connsiteY3" fmla="*/ 2641280 h 3984195"/>
              <a:gd name="connsiteX4" fmla="*/ 3236208 w 3841783"/>
              <a:gd name="connsiteY4" fmla="*/ 3495392 h 3984195"/>
              <a:gd name="connsiteX5" fmla="*/ 3193299 w 3841783"/>
              <a:gd name="connsiteY5" fmla="*/ 3610933 h 3984195"/>
              <a:gd name="connsiteX6" fmla="*/ 2986924 w 3841783"/>
              <a:gd name="connsiteY6" fmla="*/ 3785558 h 3984195"/>
              <a:gd name="connsiteX7" fmla="*/ 2574174 w 3841783"/>
              <a:gd name="connsiteY7" fmla="*/ 3680783 h 3984195"/>
              <a:gd name="connsiteX8" fmla="*/ 2497974 w 3841783"/>
              <a:gd name="connsiteY8" fmla="*/ 3464883 h 3984195"/>
              <a:gd name="connsiteX9" fmla="*/ 2604202 w 3841783"/>
              <a:gd name="connsiteY9" fmla="*/ 3349623 h 3984195"/>
              <a:gd name="connsiteX10" fmla="*/ 2604361 w 3841783"/>
              <a:gd name="connsiteY10" fmla="*/ 3138442 h 3984195"/>
              <a:gd name="connsiteX11" fmla="*/ 2215309 w 3841783"/>
              <a:gd name="connsiteY11" fmla="*/ 2966297 h 3984195"/>
              <a:gd name="connsiteX12" fmla="*/ 1653424 w 3841783"/>
              <a:gd name="connsiteY12" fmla="*/ 3029908 h 3984195"/>
              <a:gd name="connsiteX13" fmla="*/ 1351799 w 3841783"/>
              <a:gd name="connsiteY13" fmla="*/ 3201358 h 3984195"/>
              <a:gd name="connsiteX14" fmla="*/ 1313699 w 3841783"/>
              <a:gd name="connsiteY14" fmla="*/ 3493458 h 3984195"/>
              <a:gd name="connsiteX15" fmla="*/ 1548649 w 3841783"/>
              <a:gd name="connsiteY15" fmla="*/ 3696658 h 3984195"/>
              <a:gd name="connsiteX16" fmla="*/ 1542299 w 3841783"/>
              <a:gd name="connsiteY16" fmla="*/ 3947483 h 3984195"/>
              <a:gd name="connsiteX17" fmla="*/ 875549 w 3841783"/>
              <a:gd name="connsiteY17" fmla="*/ 3972883 h 3984195"/>
              <a:gd name="connsiteX18" fmla="*/ 609089 w 3841783"/>
              <a:gd name="connsiteY18" fmla="*/ 3850460 h 3984195"/>
              <a:gd name="connsiteX19" fmla="*/ 488967 w 3841783"/>
              <a:gd name="connsiteY19" fmla="*/ 3696180 h 3984195"/>
              <a:gd name="connsiteX20" fmla="*/ 491375 w 3841783"/>
              <a:gd name="connsiteY20" fmla="*/ 2629173 h 3984195"/>
              <a:gd name="connsiteX21" fmla="*/ 2061 w 3841783"/>
              <a:gd name="connsiteY21" fmla="*/ 2087684 h 3984195"/>
              <a:gd name="connsiteX22" fmla="*/ 385618 w 3841783"/>
              <a:gd name="connsiteY22" fmla="*/ 535156 h 3984195"/>
              <a:gd name="connsiteX23" fmla="*/ 1852758 w 3841783"/>
              <a:gd name="connsiteY23" fmla="*/ 0 h 3984195"/>
              <a:gd name="connsiteX0" fmla="*/ 1852758 w 3838568"/>
              <a:gd name="connsiteY0" fmla="*/ 0 h 3984195"/>
              <a:gd name="connsiteX1" fmla="*/ 3392010 w 3838568"/>
              <a:gd name="connsiteY1" fmla="*/ 532621 h 3984195"/>
              <a:gd name="connsiteX2" fmla="*/ 3838562 w 3838568"/>
              <a:gd name="connsiteY2" fmla="*/ 1640197 h 3984195"/>
              <a:gd name="connsiteX3" fmla="*/ 3229767 w 3838568"/>
              <a:gd name="connsiteY3" fmla="*/ 2641280 h 3984195"/>
              <a:gd name="connsiteX4" fmla="*/ 3236208 w 3838568"/>
              <a:gd name="connsiteY4" fmla="*/ 3495392 h 3984195"/>
              <a:gd name="connsiteX5" fmla="*/ 3193299 w 3838568"/>
              <a:gd name="connsiteY5" fmla="*/ 3610933 h 3984195"/>
              <a:gd name="connsiteX6" fmla="*/ 2986924 w 3838568"/>
              <a:gd name="connsiteY6" fmla="*/ 3785558 h 3984195"/>
              <a:gd name="connsiteX7" fmla="*/ 2574174 w 3838568"/>
              <a:gd name="connsiteY7" fmla="*/ 3680783 h 3984195"/>
              <a:gd name="connsiteX8" fmla="*/ 2497974 w 3838568"/>
              <a:gd name="connsiteY8" fmla="*/ 3464883 h 3984195"/>
              <a:gd name="connsiteX9" fmla="*/ 2604202 w 3838568"/>
              <a:gd name="connsiteY9" fmla="*/ 3349623 h 3984195"/>
              <a:gd name="connsiteX10" fmla="*/ 2604361 w 3838568"/>
              <a:gd name="connsiteY10" fmla="*/ 3138442 h 3984195"/>
              <a:gd name="connsiteX11" fmla="*/ 2215309 w 3838568"/>
              <a:gd name="connsiteY11" fmla="*/ 2966297 h 3984195"/>
              <a:gd name="connsiteX12" fmla="*/ 1653424 w 3838568"/>
              <a:gd name="connsiteY12" fmla="*/ 3029908 h 3984195"/>
              <a:gd name="connsiteX13" fmla="*/ 1351799 w 3838568"/>
              <a:gd name="connsiteY13" fmla="*/ 3201358 h 3984195"/>
              <a:gd name="connsiteX14" fmla="*/ 1313699 w 3838568"/>
              <a:gd name="connsiteY14" fmla="*/ 3493458 h 3984195"/>
              <a:gd name="connsiteX15" fmla="*/ 1548649 w 3838568"/>
              <a:gd name="connsiteY15" fmla="*/ 3696658 h 3984195"/>
              <a:gd name="connsiteX16" fmla="*/ 1542299 w 3838568"/>
              <a:gd name="connsiteY16" fmla="*/ 3947483 h 3984195"/>
              <a:gd name="connsiteX17" fmla="*/ 875549 w 3838568"/>
              <a:gd name="connsiteY17" fmla="*/ 3972883 h 3984195"/>
              <a:gd name="connsiteX18" fmla="*/ 609089 w 3838568"/>
              <a:gd name="connsiteY18" fmla="*/ 3850460 h 3984195"/>
              <a:gd name="connsiteX19" fmla="*/ 488967 w 3838568"/>
              <a:gd name="connsiteY19" fmla="*/ 3696180 h 3984195"/>
              <a:gd name="connsiteX20" fmla="*/ 491375 w 3838568"/>
              <a:gd name="connsiteY20" fmla="*/ 2629173 h 3984195"/>
              <a:gd name="connsiteX21" fmla="*/ 2061 w 3838568"/>
              <a:gd name="connsiteY21" fmla="*/ 2087684 h 3984195"/>
              <a:gd name="connsiteX22" fmla="*/ 385618 w 3838568"/>
              <a:gd name="connsiteY22" fmla="*/ 535156 h 3984195"/>
              <a:gd name="connsiteX23" fmla="*/ 1852758 w 3838568"/>
              <a:gd name="connsiteY23" fmla="*/ 0 h 3984195"/>
              <a:gd name="connsiteX0" fmla="*/ 1909857 w 3895668"/>
              <a:gd name="connsiteY0" fmla="*/ 0 h 3984195"/>
              <a:gd name="connsiteX1" fmla="*/ 3449109 w 3895668"/>
              <a:gd name="connsiteY1" fmla="*/ 532621 h 3984195"/>
              <a:gd name="connsiteX2" fmla="*/ 3895661 w 3895668"/>
              <a:gd name="connsiteY2" fmla="*/ 1640197 h 3984195"/>
              <a:gd name="connsiteX3" fmla="*/ 3286866 w 3895668"/>
              <a:gd name="connsiteY3" fmla="*/ 2641280 h 3984195"/>
              <a:gd name="connsiteX4" fmla="*/ 3293307 w 3895668"/>
              <a:gd name="connsiteY4" fmla="*/ 3495392 h 3984195"/>
              <a:gd name="connsiteX5" fmla="*/ 3250398 w 3895668"/>
              <a:gd name="connsiteY5" fmla="*/ 3610933 h 3984195"/>
              <a:gd name="connsiteX6" fmla="*/ 3044023 w 3895668"/>
              <a:gd name="connsiteY6" fmla="*/ 3785558 h 3984195"/>
              <a:gd name="connsiteX7" fmla="*/ 2631273 w 3895668"/>
              <a:gd name="connsiteY7" fmla="*/ 3680783 h 3984195"/>
              <a:gd name="connsiteX8" fmla="*/ 2555073 w 3895668"/>
              <a:gd name="connsiteY8" fmla="*/ 3464883 h 3984195"/>
              <a:gd name="connsiteX9" fmla="*/ 2661301 w 3895668"/>
              <a:gd name="connsiteY9" fmla="*/ 3349623 h 3984195"/>
              <a:gd name="connsiteX10" fmla="*/ 2661460 w 3895668"/>
              <a:gd name="connsiteY10" fmla="*/ 3138442 h 3984195"/>
              <a:gd name="connsiteX11" fmla="*/ 2272408 w 3895668"/>
              <a:gd name="connsiteY11" fmla="*/ 2966297 h 3984195"/>
              <a:gd name="connsiteX12" fmla="*/ 1710523 w 3895668"/>
              <a:gd name="connsiteY12" fmla="*/ 3029908 h 3984195"/>
              <a:gd name="connsiteX13" fmla="*/ 1408898 w 3895668"/>
              <a:gd name="connsiteY13" fmla="*/ 3201358 h 3984195"/>
              <a:gd name="connsiteX14" fmla="*/ 1370798 w 3895668"/>
              <a:gd name="connsiteY14" fmla="*/ 3493458 h 3984195"/>
              <a:gd name="connsiteX15" fmla="*/ 1605748 w 3895668"/>
              <a:gd name="connsiteY15" fmla="*/ 3696658 h 3984195"/>
              <a:gd name="connsiteX16" fmla="*/ 1599398 w 3895668"/>
              <a:gd name="connsiteY16" fmla="*/ 3947483 h 3984195"/>
              <a:gd name="connsiteX17" fmla="*/ 932648 w 3895668"/>
              <a:gd name="connsiteY17" fmla="*/ 3972883 h 3984195"/>
              <a:gd name="connsiteX18" fmla="*/ 666188 w 3895668"/>
              <a:gd name="connsiteY18" fmla="*/ 3850460 h 3984195"/>
              <a:gd name="connsiteX19" fmla="*/ 546066 w 3895668"/>
              <a:gd name="connsiteY19" fmla="*/ 3696180 h 3984195"/>
              <a:gd name="connsiteX20" fmla="*/ 548474 w 3895668"/>
              <a:gd name="connsiteY20" fmla="*/ 2629173 h 3984195"/>
              <a:gd name="connsiteX21" fmla="*/ 1468 w 3895668"/>
              <a:gd name="connsiteY21" fmla="*/ 1483962 h 3984195"/>
              <a:gd name="connsiteX22" fmla="*/ 442717 w 3895668"/>
              <a:gd name="connsiteY22" fmla="*/ 535156 h 3984195"/>
              <a:gd name="connsiteX23" fmla="*/ 1909857 w 3895668"/>
              <a:gd name="connsiteY23" fmla="*/ 0 h 3984195"/>
              <a:gd name="connsiteX0" fmla="*/ 1908396 w 3894207"/>
              <a:gd name="connsiteY0" fmla="*/ 0 h 3984195"/>
              <a:gd name="connsiteX1" fmla="*/ 3447648 w 3894207"/>
              <a:gd name="connsiteY1" fmla="*/ 532621 h 3984195"/>
              <a:gd name="connsiteX2" fmla="*/ 3894200 w 3894207"/>
              <a:gd name="connsiteY2" fmla="*/ 1640197 h 3984195"/>
              <a:gd name="connsiteX3" fmla="*/ 3285405 w 3894207"/>
              <a:gd name="connsiteY3" fmla="*/ 2641280 h 3984195"/>
              <a:gd name="connsiteX4" fmla="*/ 3291846 w 3894207"/>
              <a:gd name="connsiteY4" fmla="*/ 3495392 h 3984195"/>
              <a:gd name="connsiteX5" fmla="*/ 3248937 w 3894207"/>
              <a:gd name="connsiteY5" fmla="*/ 3610933 h 3984195"/>
              <a:gd name="connsiteX6" fmla="*/ 3042562 w 3894207"/>
              <a:gd name="connsiteY6" fmla="*/ 3785558 h 3984195"/>
              <a:gd name="connsiteX7" fmla="*/ 2629812 w 3894207"/>
              <a:gd name="connsiteY7" fmla="*/ 3680783 h 3984195"/>
              <a:gd name="connsiteX8" fmla="*/ 2553612 w 3894207"/>
              <a:gd name="connsiteY8" fmla="*/ 3464883 h 3984195"/>
              <a:gd name="connsiteX9" fmla="*/ 2659840 w 3894207"/>
              <a:gd name="connsiteY9" fmla="*/ 3349623 h 3984195"/>
              <a:gd name="connsiteX10" fmla="*/ 2659999 w 3894207"/>
              <a:gd name="connsiteY10" fmla="*/ 3138442 h 3984195"/>
              <a:gd name="connsiteX11" fmla="*/ 2270947 w 3894207"/>
              <a:gd name="connsiteY11" fmla="*/ 2966297 h 3984195"/>
              <a:gd name="connsiteX12" fmla="*/ 1709062 w 3894207"/>
              <a:gd name="connsiteY12" fmla="*/ 3029908 h 3984195"/>
              <a:gd name="connsiteX13" fmla="*/ 1407437 w 3894207"/>
              <a:gd name="connsiteY13" fmla="*/ 3201358 h 3984195"/>
              <a:gd name="connsiteX14" fmla="*/ 1369337 w 3894207"/>
              <a:gd name="connsiteY14" fmla="*/ 3493458 h 3984195"/>
              <a:gd name="connsiteX15" fmla="*/ 1604287 w 3894207"/>
              <a:gd name="connsiteY15" fmla="*/ 3696658 h 3984195"/>
              <a:gd name="connsiteX16" fmla="*/ 1597937 w 3894207"/>
              <a:gd name="connsiteY16" fmla="*/ 3947483 h 3984195"/>
              <a:gd name="connsiteX17" fmla="*/ 931187 w 3894207"/>
              <a:gd name="connsiteY17" fmla="*/ 3972883 h 3984195"/>
              <a:gd name="connsiteX18" fmla="*/ 664727 w 3894207"/>
              <a:gd name="connsiteY18" fmla="*/ 3850460 h 3984195"/>
              <a:gd name="connsiteX19" fmla="*/ 544605 w 3894207"/>
              <a:gd name="connsiteY19" fmla="*/ 3696180 h 3984195"/>
              <a:gd name="connsiteX20" fmla="*/ 547013 w 3894207"/>
              <a:gd name="connsiteY20" fmla="*/ 2629173 h 3984195"/>
              <a:gd name="connsiteX21" fmla="*/ 7 w 3894207"/>
              <a:gd name="connsiteY21" fmla="*/ 1483962 h 3984195"/>
              <a:gd name="connsiteX22" fmla="*/ 441256 w 3894207"/>
              <a:gd name="connsiteY22" fmla="*/ 535156 h 3984195"/>
              <a:gd name="connsiteX23" fmla="*/ 1908396 w 3894207"/>
              <a:gd name="connsiteY23" fmla="*/ 0 h 3984195"/>
              <a:gd name="connsiteX0" fmla="*/ 1908396 w 3894207"/>
              <a:gd name="connsiteY0" fmla="*/ 0 h 3984195"/>
              <a:gd name="connsiteX1" fmla="*/ 3447648 w 3894207"/>
              <a:gd name="connsiteY1" fmla="*/ 532621 h 3984195"/>
              <a:gd name="connsiteX2" fmla="*/ 3894200 w 3894207"/>
              <a:gd name="connsiteY2" fmla="*/ 1640197 h 3984195"/>
              <a:gd name="connsiteX3" fmla="*/ 3285405 w 3894207"/>
              <a:gd name="connsiteY3" fmla="*/ 2641280 h 3984195"/>
              <a:gd name="connsiteX4" fmla="*/ 3291846 w 3894207"/>
              <a:gd name="connsiteY4" fmla="*/ 3495392 h 3984195"/>
              <a:gd name="connsiteX5" fmla="*/ 3248937 w 3894207"/>
              <a:gd name="connsiteY5" fmla="*/ 3610933 h 3984195"/>
              <a:gd name="connsiteX6" fmla="*/ 3042562 w 3894207"/>
              <a:gd name="connsiteY6" fmla="*/ 3785558 h 3984195"/>
              <a:gd name="connsiteX7" fmla="*/ 2629812 w 3894207"/>
              <a:gd name="connsiteY7" fmla="*/ 3680783 h 3984195"/>
              <a:gd name="connsiteX8" fmla="*/ 2553612 w 3894207"/>
              <a:gd name="connsiteY8" fmla="*/ 3464883 h 3984195"/>
              <a:gd name="connsiteX9" fmla="*/ 2659840 w 3894207"/>
              <a:gd name="connsiteY9" fmla="*/ 3349623 h 3984195"/>
              <a:gd name="connsiteX10" fmla="*/ 2659999 w 3894207"/>
              <a:gd name="connsiteY10" fmla="*/ 3138442 h 3984195"/>
              <a:gd name="connsiteX11" fmla="*/ 2270947 w 3894207"/>
              <a:gd name="connsiteY11" fmla="*/ 2966297 h 3984195"/>
              <a:gd name="connsiteX12" fmla="*/ 1709062 w 3894207"/>
              <a:gd name="connsiteY12" fmla="*/ 3029908 h 3984195"/>
              <a:gd name="connsiteX13" fmla="*/ 1407437 w 3894207"/>
              <a:gd name="connsiteY13" fmla="*/ 3201358 h 3984195"/>
              <a:gd name="connsiteX14" fmla="*/ 1369337 w 3894207"/>
              <a:gd name="connsiteY14" fmla="*/ 3493458 h 3984195"/>
              <a:gd name="connsiteX15" fmla="*/ 1604287 w 3894207"/>
              <a:gd name="connsiteY15" fmla="*/ 3696658 h 3984195"/>
              <a:gd name="connsiteX16" fmla="*/ 1597937 w 3894207"/>
              <a:gd name="connsiteY16" fmla="*/ 3947483 h 3984195"/>
              <a:gd name="connsiteX17" fmla="*/ 931187 w 3894207"/>
              <a:gd name="connsiteY17" fmla="*/ 3972883 h 3984195"/>
              <a:gd name="connsiteX18" fmla="*/ 664727 w 3894207"/>
              <a:gd name="connsiteY18" fmla="*/ 3850460 h 3984195"/>
              <a:gd name="connsiteX19" fmla="*/ 544605 w 3894207"/>
              <a:gd name="connsiteY19" fmla="*/ 3696180 h 3984195"/>
              <a:gd name="connsiteX20" fmla="*/ 547013 w 3894207"/>
              <a:gd name="connsiteY20" fmla="*/ 2629173 h 3984195"/>
              <a:gd name="connsiteX21" fmla="*/ 7 w 3894207"/>
              <a:gd name="connsiteY21" fmla="*/ 1483962 h 3984195"/>
              <a:gd name="connsiteX22" fmla="*/ 441256 w 3894207"/>
              <a:gd name="connsiteY22" fmla="*/ 535156 h 3984195"/>
              <a:gd name="connsiteX23" fmla="*/ 1908396 w 3894207"/>
              <a:gd name="connsiteY23" fmla="*/ 0 h 3984195"/>
              <a:gd name="connsiteX0" fmla="*/ 1908396 w 3894207"/>
              <a:gd name="connsiteY0" fmla="*/ 34884 h 4019079"/>
              <a:gd name="connsiteX1" fmla="*/ 3447648 w 3894207"/>
              <a:gd name="connsiteY1" fmla="*/ 567505 h 4019079"/>
              <a:gd name="connsiteX2" fmla="*/ 3894200 w 3894207"/>
              <a:gd name="connsiteY2" fmla="*/ 1675081 h 4019079"/>
              <a:gd name="connsiteX3" fmla="*/ 3285405 w 3894207"/>
              <a:gd name="connsiteY3" fmla="*/ 2676164 h 4019079"/>
              <a:gd name="connsiteX4" fmla="*/ 3291846 w 3894207"/>
              <a:gd name="connsiteY4" fmla="*/ 3530276 h 4019079"/>
              <a:gd name="connsiteX5" fmla="*/ 3248937 w 3894207"/>
              <a:gd name="connsiteY5" fmla="*/ 3645817 h 4019079"/>
              <a:gd name="connsiteX6" fmla="*/ 3042562 w 3894207"/>
              <a:gd name="connsiteY6" fmla="*/ 3820442 h 4019079"/>
              <a:gd name="connsiteX7" fmla="*/ 2629812 w 3894207"/>
              <a:gd name="connsiteY7" fmla="*/ 3715667 h 4019079"/>
              <a:gd name="connsiteX8" fmla="*/ 2553612 w 3894207"/>
              <a:gd name="connsiteY8" fmla="*/ 3499767 h 4019079"/>
              <a:gd name="connsiteX9" fmla="*/ 2659840 w 3894207"/>
              <a:gd name="connsiteY9" fmla="*/ 3384507 h 4019079"/>
              <a:gd name="connsiteX10" fmla="*/ 2659999 w 3894207"/>
              <a:gd name="connsiteY10" fmla="*/ 3173326 h 4019079"/>
              <a:gd name="connsiteX11" fmla="*/ 2270947 w 3894207"/>
              <a:gd name="connsiteY11" fmla="*/ 3001181 h 4019079"/>
              <a:gd name="connsiteX12" fmla="*/ 1709062 w 3894207"/>
              <a:gd name="connsiteY12" fmla="*/ 3064792 h 4019079"/>
              <a:gd name="connsiteX13" fmla="*/ 1407437 w 3894207"/>
              <a:gd name="connsiteY13" fmla="*/ 3236242 h 4019079"/>
              <a:gd name="connsiteX14" fmla="*/ 1369337 w 3894207"/>
              <a:gd name="connsiteY14" fmla="*/ 3528342 h 4019079"/>
              <a:gd name="connsiteX15" fmla="*/ 1604287 w 3894207"/>
              <a:gd name="connsiteY15" fmla="*/ 3731542 h 4019079"/>
              <a:gd name="connsiteX16" fmla="*/ 1597937 w 3894207"/>
              <a:gd name="connsiteY16" fmla="*/ 3982367 h 4019079"/>
              <a:gd name="connsiteX17" fmla="*/ 931187 w 3894207"/>
              <a:gd name="connsiteY17" fmla="*/ 4007767 h 4019079"/>
              <a:gd name="connsiteX18" fmla="*/ 664727 w 3894207"/>
              <a:gd name="connsiteY18" fmla="*/ 3885344 h 4019079"/>
              <a:gd name="connsiteX19" fmla="*/ 544605 w 3894207"/>
              <a:gd name="connsiteY19" fmla="*/ 3731064 h 4019079"/>
              <a:gd name="connsiteX20" fmla="*/ 547013 w 3894207"/>
              <a:gd name="connsiteY20" fmla="*/ 2664057 h 4019079"/>
              <a:gd name="connsiteX21" fmla="*/ 7 w 3894207"/>
              <a:gd name="connsiteY21" fmla="*/ 1518846 h 4019079"/>
              <a:gd name="connsiteX22" fmla="*/ 1908396 w 3894207"/>
              <a:gd name="connsiteY22" fmla="*/ 34884 h 4019079"/>
              <a:gd name="connsiteX0" fmla="*/ 1908396 w 3894207"/>
              <a:gd name="connsiteY0" fmla="*/ 0 h 3984195"/>
              <a:gd name="connsiteX1" fmla="*/ 3894200 w 3894207"/>
              <a:gd name="connsiteY1" fmla="*/ 1640197 h 3984195"/>
              <a:gd name="connsiteX2" fmla="*/ 3285405 w 3894207"/>
              <a:gd name="connsiteY2" fmla="*/ 2641280 h 3984195"/>
              <a:gd name="connsiteX3" fmla="*/ 3291846 w 3894207"/>
              <a:gd name="connsiteY3" fmla="*/ 3495392 h 3984195"/>
              <a:gd name="connsiteX4" fmla="*/ 3248937 w 3894207"/>
              <a:gd name="connsiteY4" fmla="*/ 3610933 h 3984195"/>
              <a:gd name="connsiteX5" fmla="*/ 3042562 w 3894207"/>
              <a:gd name="connsiteY5" fmla="*/ 3785558 h 3984195"/>
              <a:gd name="connsiteX6" fmla="*/ 2629812 w 3894207"/>
              <a:gd name="connsiteY6" fmla="*/ 3680783 h 3984195"/>
              <a:gd name="connsiteX7" fmla="*/ 2553612 w 3894207"/>
              <a:gd name="connsiteY7" fmla="*/ 3464883 h 3984195"/>
              <a:gd name="connsiteX8" fmla="*/ 2659840 w 3894207"/>
              <a:gd name="connsiteY8" fmla="*/ 3349623 h 3984195"/>
              <a:gd name="connsiteX9" fmla="*/ 2659999 w 3894207"/>
              <a:gd name="connsiteY9" fmla="*/ 3138442 h 3984195"/>
              <a:gd name="connsiteX10" fmla="*/ 2270947 w 3894207"/>
              <a:gd name="connsiteY10" fmla="*/ 2966297 h 3984195"/>
              <a:gd name="connsiteX11" fmla="*/ 1709062 w 3894207"/>
              <a:gd name="connsiteY11" fmla="*/ 3029908 h 3984195"/>
              <a:gd name="connsiteX12" fmla="*/ 1407437 w 3894207"/>
              <a:gd name="connsiteY12" fmla="*/ 3201358 h 3984195"/>
              <a:gd name="connsiteX13" fmla="*/ 1369337 w 3894207"/>
              <a:gd name="connsiteY13" fmla="*/ 3493458 h 3984195"/>
              <a:gd name="connsiteX14" fmla="*/ 1604287 w 3894207"/>
              <a:gd name="connsiteY14" fmla="*/ 3696658 h 3984195"/>
              <a:gd name="connsiteX15" fmla="*/ 1597937 w 3894207"/>
              <a:gd name="connsiteY15" fmla="*/ 3947483 h 3984195"/>
              <a:gd name="connsiteX16" fmla="*/ 931187 w 3894207"/>
              <a:gd name="connsiteY16" fmla="*/ 3972883 h 3984195"/>
              <a:gd name="connsiteX17" fmla="*/ 664727 w 3894207"/>
              <a:gd name="connsiteY17" fmla="*/ 3850460 h 3984195"/>
              <a:gd name="connsiteX18" fmla="*/ 544605 w 3894207"/>
              <a:gd name="connsiteY18" fmla="*/ 3696180 h 3984195"/>
              <a:gd name="connsiteX19" fmla="*/ 547013 w 3894207"/>
              <a:gd name="connsiteY19" fmla="*/ 2629173 h 3984195"/>
              <a:gd name="connsiteX20" fmla="*/ 7 w 3894207"/>
              <a:gd name="connsiteY20" fmla="*/ 1483962 h 3984195"/>
              <a:gd name="connsiteX21" fmla="*/ 1908396 w 3894207"/>
              <a:gd name="connsiteY21" fmla="*/ 0 h 3984195"/>
              <a:gd name="connsiteX0" fmla="*/ 1908396 w 3894207"/>
              <a:gd name="connsiteY0" fmla="*/ 19 h 3984214"/>
              <a:gd name="connsiteX1" fmla="*/ 3894200 w 3894207"/>
              <a:gd name="connsiteY1" fmla="*/ 1640216 h 3984214"/>
              <a:gd name="connsiteX2" fmla="*/ 3285405 w 3894207"/>
              <a:gd name="connsiteY2" fmla="*/ 2641299 h 3984214"/>
              <a:gd name="connsiteX3" fmla="*/ 3291846 w 3894207"/>
              <a:gd name="connsiteY3" fmla="*/ 3495411 h 3984214"/>
              <a:gd name="connsiteX4" fmla="*/ 3248937 w 3894207"/>
              <a:gd name="connsiteY4" fmla="*/ 3610952 h 3984214"/>
              <a:gd name="connsiteX5" fmla="*/ 3042562 w 3894207"/>
              <a:gd name="connsiteY5" fmla="*/ 3785577 h 3984214"/>
              <a:gd name="connsiteX6" fmla="*/ 2629812 w 3894207"/>
              <a:gd name="connsiteY6" fmla="*/ 3680802 h 3984214"/>
              <a:gd name="connsiteX7" fmla="*/ 2553612 w 3894207"/>
              <a:gd name="connsiteY7" fmla="*/ 3464902 h 3984214"/>
              <a:gd name="connsiteX8" fmla="*/ 2659840 w 3894207"/>
              <a:gd name="connsiteY8" fmla="*/ 3349642 h 3984214"/>
              <a:gd name="connsiteX9" fmla="*/ 2659999 w 3894207"/>
              <a:gd name="connsiteY9" fmla="*/ 3138461 h 3984214"/>
              <a:gd name="connsiteX10" fmla="*/ 2270947 w 3894207"/>
              <a:gd name="connsiteY10" fmla="*/ 2966316 h 3984214"/>
              <a:gd name="connsiteX11" fmla="*/ 1709062 w 3894207"/>
              <a:gd name="connsiteY11" fmla="*/ 3029927 h 3984214"/>
              <a:gd name="connsiteX12" fmla="*/ 1407437 w 3894207"/>
              <a:gd name="connsiteY12" fmla="*/ 3201377 h 3984214"/>
              <a:gd name="connsiteX13" fmla="*/ 1369337 w 3894207"/>
              <a:gd name="connsiteY13" fmla="*/ 3493477 h 3984214"/>
              <a:gd name="connsiteX14" fmla="*/ 1604287 w 3894207"/>
              <a:gd name="connsiteY14" fmla="*/ 3696677 h 3984214"/>
              <a:gd name="connsiteX15" fmla="*/ 1597937 w 3894207"/>
              <a:gd name="connsiteY15" fmla="*/ 3947502 h 3984214"/>
              <a:gd name="connsiteX16" fmla="*/ 931187 w 3894207"/>
              <a:gd name="connsiteY16" fmla="*/ 3972902 h 3984214"/>
              <a:gd name="connsiteX17" fmla="*/ 664727 w 3894207"/>
              <a:gd name="connsiteY17" fmla="*/ 3850479 h 3984214"/>
              <a:gd name="connsiteX18" fmla="*/ 544605 w 3894207"/>
              <a:gd name="connsiteY18" fmla="*/ 3696199 h 3984214"/>
              <a:gd name="connsiteX19" fmla="*/ 547013 w 3894207"/>
              <a:gd name="connsiteY19" fmla="*/ 2629192 h 3984214"/>
              <a:gd name="connsiteX20" fmla="*/ 7 w 3894207"/>
              <a:gd name="connsiteY20" fmla="*/ 1483981 h 3984214"/>
              <a:gd name="connsiteX21" fmla="*/ 1908396 w 3894207"/>
              <a:gd name="connsiteY21" fmla="*/ 19 h 3984214"/>
              <a:gd name="connsiteX0" fmla="*/ 1908396 w 3918244"/>
              <a:gd name="connsiteY0" fmla="*/ 113 h 3984308"/>
              <a:gd name="connsiteX1" fmla="*/ 3918238 w 3918244"/>
              <a:gd name="connsiteY1" fmla="*/ 1411049 h 3984308"/>
              <a:gd name="connsiteX2" fmla="*/ 3285405 w 3918244"/>
              <a:gd name="connsiteY2" fmla="*/ 2641393 h 3984308"/>
              <a:gd name="connsiteX3" fmla="*/ 3291846 w 3918244"/>
              <a:gd name="connsiteY3" fmla="*/ 3495505 h 3984308"/>
              <a:gd name="connsiteX4" fmla="*/ 3248937 w 3918244"/>
              <a:gd name="connsiteY4" fmla="*/ 3611046 h 3984308"/>
              <a:gd name="connsiteX5" fmla="*/ 3042562 w 3918244"/>
              <a:gd name="connsiteY5" fmla="*/ 3785671 h 3984308"/>
              <a:gd name="connsiteX6" fmla="*/ 2629812 w 3918244"/>
              <a:gd name="connsiteY6" fmla="*/ 3680896 h 3984308"/>
              <a:gd name="connsiteX7" fmla="*/ 2553612 w 3918244"/>
              <a:gd name="connsiteY7" fmla="*/ 3464996 h 3984308"/>
              <a:gd name="connsiteX8" fmla="*/ 2659840 w 3918244"/>
              <a:gd name="connsiteY8" fmla="*/ 3349736 h 3984308"/>
              <a:gd name="connsiteX9" fmla="*/ 2659999 w 3918244"/>
              <a:gd name="connsiteY9" fmla="*/ 3138555 h 3984308"/>
              <a:gd name="connsiteX10" fmla="*/ 2270947 w 3918244"/>
              <a:gd name="connsiteY10" fmla="*/ 2966410 h 3984308"/>
              <a:gd name="connsiteX11" fmla="*/ 1709062 w 3918244"/>
              <a:gd name="connsiteY11" fmla="*/ 3030021 h 3984308"/>
              <a:gd name="connsiteX12" fmla="*/ 1407437 w 3918244"/>
              <a:gd name="connsiteY12" fmla="*/ 3201471 h 3984308"/>
              <a:gd name="connsiteX13" fmla="*/ 1369337 w 3918244"/>
              <a:gd name="connsiteY13" fmla="*/ 3493571 h 3984308"/>
              <a:gd name="connsiteX14" fmla="*/ 1604287 w 3918244"/>
              <a:gd name="connsiteY14" fmla="*/ 3696771 h 3984308"/>
              <a:gd name="connsiteX15" fmla="*/ 1597937 w 3918244"/>
              <a:gd name="connsiteY15" fmla="*/ 3947596 h 3984308"/>
              <a:gd name="connsiteX16" fmla="*/ 931187 w 3918244"/>
              <a:gd name="connsiteY16" fmla="*/ 3972996 h 3984308"/>
              <a:gd name="connsiteX17" fmla="*/ 664727 w 3918244"/>
              <a:gd name="connsiteY17" fmla="*/ 3850573 h 3984308"/>
              <a:gd name="connsiteX18" fmla="*/ 544605 w 3918244"/>
              <a:gd name="connsiteY18" fmla="*/ 3696293 h 3984308"/>
              <a:gd name="connsiteX19" fmla="*/ 547013 w 3918244"/>
              <a:gd name="connsiteY19" fmla="*/ 2629286 h 3984308"/>
              <a:gd name="connsiteX20" fmla="*/ 7 w 3918244"/>
              <a:gd name="connsiteY20" fmla="*/ 1484075 h 3984308"/>
              <a:gd name="connsiteX21" fmla="*/ 1908396 w 3918244"/>
              <a:gd name="connsiteY21" fmla="*/ 113 h 3984308"/>
              <a:gd name="connsiteX0" fmla="*/ 1908396 w 3918244"/>
              <a:gd name="connsiteY0" fmla="*/ 106 h 3984301"/>
              <a:gd name="connsiteX1" fmla="*/ 3918238 w 3918244"/>
              <a:gd name="connsiteY1" fmla="*/ 1411042 h 3984301"/>
              <a:gd name="connsiteX2" fmla="*/ 3285405 w 3918244"/>
              <a:gd name="connsiteY2" fmla="*/ 2641386 h 3984301"/>
              <a:gd name="connsiteX3" fmla="*/ 3291846 w 3918244"/>
              <a:gd name="connsiteY3" fmla="*/ 3495498 h 3984301"/>
              <a:gd name="connsiteX4" fmla="*/ 3248937 w 3918244"/>
              <a:gd name="connsiteY4" fmla="*/ 3611039 h 3984301"/>
              <a:gd name="connsiteX5" fmla="*/ 3042562 w 3918244"/>
              <a:gd name="connsiteY5" fmla="*/ 3785664 h 3984301"/>
              <a:gd name="connsiteX6" fmla="*/ 2629812 w 3918244"/>
              <a:gd name="connsiteY6" fmla="*/ 3680889 h 3984301"/>
              <a:gd name="connsiteX7" fmla="*/ 2553612 w 3918244"/>
              <a:gd name="connsiteY7" fmla="*/ 3464989 h 3984301"/>
              <a:gd name="connsiteX8" fmla="*/ 2659840 w 3918244"/>
              <a:gd name="connsiteY8" fmla="*/ 3349729 h 3984301"/>
              <a:gd name="connsiteX9" fmla="*/ 2659999 w 3918244"/>
              <a:gd name="connsiteY9" fmla="*/ 3138548 h 3984301"/>
              <a:gd name="connsiteX10" fmla="*/ 2270947 w 3918244"/>
              <a:gd name="connsiteY10" fmla="*/ 2966403 h 3984301"/>
              <a:gd name="connsiteX11" fmla="*/ 1709062 w 3918244"/>
              <a:gd name="connsiteY11" fmla="*/ 3030014 h 3984301"/>
              <a:gd name="connsiteX12" fmla="*/ 1407437 w 3918244"/>
              <a:gd name="connsiteY12" fmla="*/ 3201464 h 3984301"/>
              <a:gd name="connsiteX13" fmla="*/ 1369337 w 3918244"/>
              <a:gd name="connsiteY13" fmla="*/ 3493564 h 3984301"/>
              <a:gd name="connsiteX14" fmla="*/ 1604287 w 3918244"/>
              <a:gd name="connsiteY14" fmla="*/ 3696764 h 3984301"/>
              <a:gd name="connsiteX15" fmla="*/ 1597937 w 3918244"/>
              <a:gd name="connsiteY15" fmla="*/ 3947589 h 3984301"/>
              <a:gd name="connsiteX16" fmla="*/ 931187 w 3918244"/>
              <a:gd name="connsiteY16" fmla="*/ 3972989 h 3984301"/>
              <a:gd name="connsiteX17" fmla="*/ 664727 w 3918244"/>
              <a:gd name="connsiteY17" fmla="*/ 3850566 h 3984301"/>
              <a:gd name="connsiteX18" fmla="*/ 544605 w 3918244"/>
              <a:gd name="connsiteY18" fmla="*/ 3696286 h 3984301"/>
              <a:gd name="connsiteX19" fmla="*/ 547013 w 3918244"/>
              <a:gd name="connsiteY19" fmla="*/ 2629279 h 3984301"/>
              <a:gd name="connsiteX20" fmla="*/ 7 w 3918244"/>
              <a:gd name="connsiteY20" fmla="*/ 1484068 h 3984301"/>
              <a:gd name="connsiteX21" fmla="*/ 1908396 w 3918244"/>
              <a:gd name="connsiteY21" fmla="*/ 106 h 3984301"/>
              <a:gd name="connsiteX0" fmla="*/ 1908396 w 3918244"/>
              <a:gd name="connsiteY0" fmla="*/ 217 h 3984412"/>
              <a:gd name="connsiteX1" fmla="*/ 3918238 w 3918244"/>
              <a:gd name="connsiteY1" fmla="*/ 1411153 h 3984412"/>
              <a:gd name="connsiteX2" fmla="*/ 3285405 w 3918244"/>
              <a:gd name="connsiteY2" fmla="*/ 2641497 h 3984412"/>
              <a:gd name="connsiteX3" fmla="*/ 3291846 w 3918244"/>
              <a:gd name="connsiteY3" fmla="*/ 3495609 h 3984412"/>
              <a:gd name="connsiteX4" fmla="*/ 3248937 w 3918244"/>
              <a:gd name="connsiteY4" fmla="*/ 3611150 h 3984412"/>
              <a:gd name="connsiteX5" fmla="*/ 3042562 w 3918244"/>
              <a:gd name="connsiteY5" fmla="*/ 3785775 h 3984412"/>
              <a:gd name="connsiteX6" fmla="*/ 2629812 w 3918244"/>
              <a:gd name="connsiteY6" fmla="*/ 3681000 h 3984412"/>
              <a:gd name="connsiteX7" fmla="*/ 2553612 w 3918244"/>
              <a:gd name="connsiteY7" fmla="*/ 3465100 h 3984412"/>
              <a:gd name="connsiteX8" fmla="*/ 2659840 w 3918244"/>
              <a:gd name="connsiteY8" fmla="*/ 3349840 h 3984412"/>
              <a:gd name="connsiteX9" fmla="*/ 2659999 w 3918244"/>
              <a:gd name="connsiteY9" fmla="*/ 3138659 h 3984412"/>
              <a:gd name="connsiteX10" fmla="*/ 2270947 w 3918244"/>
              <a:gd name="connsiteY10" fmla="*/ 2966514 h 3984412"/>
              <a:gd name="connsiteX11" fmla="*/ 1709062 w 3918244"/>
              <a:gd name="connsiteY11" fmla="*/ 3030125 h 3984412"/>
              <a:gd name="connsiteX12" fmla="*/ 1407437 w 3918244"/>
              <a:gd name="connsiteY12" fmla="*/ 3201575 h 3984412"/>
              <a:gd name="connsiteX13" fmla="*/ 1369337 w 3918244"/>
              <a:gd name="connsiteY13" fmla="*/ 3493675 h 3984412"/>
              <a:gd name="connsiteX14" fmla="*/ 1604287 w 3918244"/>
              <a:gd name="connsiteY14" fmla="*/ 3696875 h 3984412"/>
              <a:gd name="connsiteX15" fmla="*/ 1597937 w 3918244"/>
              <a:gd name="connsiteY15" fmla="*/ 3947700 h 3984412"/>
              <a:gd name="connsiteX16" fmla="*/ 931187 w 3918244"/>
              <a:gd name="connsiteY16" fmla="*/ 3973100 h 3984412"/>
              <a:gd name="connsiteX17" fmla="*/ 664727 w 3918244"/>
              <a:gd name="connsiteY17" fmla="*/ 3850677 h 3984412"/>
              <a:gd name="connsiteX18" fmla="*/ 544605 w 3918244"/>
              <a:gd name="connsiteY18" fmla="*/ 3696397 h 3984412"/>
              <a:gd name="connsiteX19" fmla="*/ 547013 w 3918244"/>
              <a:gd name="connsiteY19" fmla="*/ 2629390 h 3984412"/>
              <a:gd name="connsiteX20" fmla="*/ 7 w 3918244"/>
              <a:gd name="connsiteY20" fmla="*/ 1484179 h 3984412"/>
              <a:gd name="connsiteX21" fmla="*/ 1908396 w 3918244"/>
              <a:gd name="connsiteY21" fmla="*/ 217 h 3984412"/>
              <a:gd name="connsiteX0" fmla="*/ 1908494 w 3918342"/>
              <a:gd name="connsiteY0" fmla="*/ 217 h 3984412"/>
              <a:gd name="connsiteX1" fmla="*/ 3918336 w 3918342"/>
              <a:gd name="connsiteY1" fmla="*/ 1411153 h 3984412"/>
              <a:gd name="connsiteX2" fmla="*/ 3285503 w 3918342"/>
              <a:gd name="connsiteY2" fmla="*/ 2641497 h 3984412"/>
              <a:gd name="connsiteX3" fmla="*/ 3291944 w 3918342"/>
              <a:gd name="connsiteY3" fmla="*/ 3495609 h 3984412"/>
              <a:gd name="connsiteX4" fmla="*/ 3249035 w 3918342"/>
              <a:gd name="connsiteY4" fmla="*/ 3611150 h 3984412"/>
              <a:gd name="connsiteX5" fmla="*/ 3042660 w 3918342"/>
              <a:gd name="connsiteY5" fmla="*/ 3785775 h 3984412"/>
              <a:gd name="connsiteX6" fmla="*/ 2629910 w 3918342"/>
              <a:gd name="connsiteY6" fmla="*/ 3681000 h 3984412"/>
              <a:gd name="connsiteX7" fmla="*/ 2553710 w 3918342"/>
              <a:gd name="connsiteY7" fmla="*/ 3465100 h 3984412"/>
              <a:gd name="connsiteX8" fmla="*/ 2659938 w 3918342"/>
              <a:gd name="connsiteY8" fmla="*/ 3349840 h 3984412"/>
              <a:gd name="connsiteX9" fmla="*/ 2660097 w 3918342"/>
              <a:gd name="connsiteY9" fmla="*/ 3138659 h 3984412"/>
              <a:gd name="connsiteX10" fmla="*/ 2271045 w 3918342"/>
              <a:gd name="connsiteY10" fmla="*/ 2966514 h 3984412"/>
              <a:gd name="connsiteX11" fmla="*/ 1709160 w 3918342"/>
              <a:gd name="connsiteY11" fmla="*/ 3030125 h 3984412"/>
              <a:gd name="connsiteX12" fmla="*/ 1407535 w 3918342"/>
              <a:gd name="connsiteY12" fmla="*/ 3201575 h 3984412"/>
              <a:gd name="connsiteX13" fmla="*/ 1369435 w 3918342"/>
              <a:gd name="connsiteY13" fmla="*/ 3493675 h 3984412"/>
              <a:gd name="connsiteX14" fmla="*/ 1604385 w 3918342"/>
              <a:gd name="connsiteY14" fmla="*/ 3696875 h 3984412"/>
              <a:gd name="connsiteX15" fmla="*/ 1598035 w 3918342"/>
              <a:gd name="connsiteY15" fmla="*/ 3947700 h 3984412"/>
              <a:gd name="connsiteX16" fmla="*/ 931285 w 3918342"/>
              <a:gd name="connsiteY16" fmla="*/ 3973100 h 3984412"/>
              <a:gd name="connsiteX17" fmla="*/ 664825 w 3918342"/>
              <a:gd name="connsiteY17" fmla="*/ 3850677 h 3984412"/>
              <a:gd name="connsiteX18" fmla="*/ 544703 w 3918342"/>
              <a:gd name="connsiteY18" fmla="*/ 3696397 h 3984412"/>
              <a:gd name="connsiteX19" fmla="*/ 547111 w 3918342"/>
              <a:gd name="connsiteY19" fmla="*/ 2629390 h 3984412"/>
              <a:gd name="connsiteX20" fmla="*/ 105 w 3918342"/>
              <a:gd name="connsiteY20" fmla="*/ 1484179 h 3984412"/>
              <a:gd name="connsiteX21" fmla="*/ 1908494 w 3918342"/>
              <a:gd name="connsiteY21" fmla="*/ 217 h 3984412"/>
              <a:gd name="connsiteX0" fmla="*/ 1908496 w 3918344"/>
              <a:gd name="connsiteY0" fmla="*/ 217 h 3984412"/>
              <a:gd name="connsiteX1" fmla="*/ 3918338 w 3918344"/>
              <a:gd name="connsiteY1" fmla="*/ 1411153 h 3984412"/>
              <a:gd name="connsiteX2" fmla="*/ 3285505 w 3918344"/>
              <a:gd name="connsiteY2" fmla="*/ 2641497 h 3984412"/>
              <a:gd name="connsiteX3" fmla="*/ 3291946 w 3918344"/>
              <a:gd name="connsiteY3" fmla="*/ 3495609 h 3984412"/>
              <a:gd name="connsiteX4" fmla="*/ 3249037 w 3918344"/>
              <a:gd name="connsiteY4" fmla="*/ 3611150 h 3984412"/>
              <a:gd name="connsiteX5" fmla="*/ 3042662 w 3918344"/>
              <a:gd name="connsiteY5" fmla="*/ 3785775 h 3984412"/>
              <a:gd name="connsiteX6" fmla="*/ 2629912 w 3918344"/>
              <a:gd name="connsiteY6" fmla="*/ 3681000 h 3984412"/>
              <a:gd name="connsiteX7" fmla="*/ 2553712 w 3918344"/>
              <a:gd name="connsiteY7" fmla="*/ 3465100 h 3984412"/>
              <a:gd name="connsiteX8" fmla="*/ 2659940 w 3918344"/>
              <a:gd name="connsiteY8" fmla="*/ 3349840 h 3984412"/>
              <a:gd name="connsiteX9" fmla="*/ 2660099 w 3918344"/>
              <a:gd name="connsiteY9" fmla="*/ 3138659 h 3984412"/>
              <a:gd name="connsiteX10" fmla="*/ 2271047 w 3918344"/>
              <a:gd name="connsiteY10" fmla="*/ 2966514 h 3984412"/>
              <a:gd name="connsiteX11" fmla="*/ 1709162 w 3918344"/>
              <a:gd name="connsiteY11" fmla="*/ 3030125 h 3984412"/>
              <a:gd name="connsiteX12" fmla="*/ 1407537 w 3918344"/>
              <a:gd name="connsiteY12" fmla="*/ 3201575 h 3984412"/>
              <a:gd name="connsiteX13" fmla="*/ 1369437 w 3918344"/>
              <a:gd name="connsiteY13" fmla="*/ 3493675 h 3984412"/>
              <a:gd name="connsiteX14" fmla="*/ 1604387 w 3918344"/>
              <a:gd name="connsiteY14" fmla="*/ 3696875 h 3984412"/>
              <a:gd name="connsiteX15" fmla="*/ 1598037 w 3918344"/>
              <a:gd name="connsiteY15" fmla="*/ 3947700 h 3984412"/>
              <a:gd name="connsiteX16" fmla="*/ 931287 w 3918344"/>
              <a:gd name="connsiteY16" fmla="*/ 3973100 h 3984412"/>
              <a:gd name="connsiteX17" fmla="*/ 664827 w 3918344"/>
              <a:gd name="connsiteY17" fmla="*/ 3850677 h 3984412"/>
              <a:gd name="connsiteX18" fmla="*/ 544705 w 3918344"/>
              <a:gd name="connsiteY18" fmla="*/ 3696397 h 3984412"/>
              <a:gd name="connsiteX19" fmla="*/ 547113 w 3918344"/>
              <a:gd name="connsiteY19" fmla="*/ 2629390 h 3984412"/>
              <a:gd name="connsiteX20" fmla="*/ 107 w 3918344"/>
              <a:gd name="connsiteY20" fmla="*/ 1484179 h 3984412"/>
              <a:gd name="connsiteX21" fmla="*/ 1908496 w 3918344"/>
              <a:gd name="connsiteY21" fmla="*/ 217 h 3984412"/>
              <a:gd name="connsiteX0" fmla="*/ 1908496 w 3918344"/>
              <a:gd name="connsiteY0" fmla="*/ 217 h 3984412"/>
              <a:gd name="connsiteX1" fmla="*/ 3918338 w 3918344"/>
              <a:gd name="connsiteY1" fmla="*/ 1411153 h 3984412"/>
              <a:gd name="connsiteX2" fmla="*/ 3285505 w 3918344"/>
              <a:gd name="connsiteY2" fmla="*/ 2641497 h 3984412"/>
              <a:gd name="connsiteX3" fmla="*/ 3291946 w 3918344"/>
              <a:gd name="connsiteY3" fmla="*/ 3495609 h 3984412"/>
              <a:gd name="connsiteX4" fmla="*/ 3249037 w 3918344"/>
              <a:gd name="connsiteY4" fmla="*/ 3611150 h 3984412"/>
              <a:gd name="connsiteX5" fmla="*/ 3042662 w 3918344"/>
              <a:gd name="connsiteY5" fmla="*/ 3785775 h 3984412"/>
              <a:gd name="connsiteX6" fmla="*/ 2629912 w 3918344"/>
              <a:gd name="connsiteY6" fmla="*/ 3681000 h 3984412"/>
              <a:gd name="connsiteX7" fmla="*/ 2553712 w 3918344"/>
              <a:gd name="connsiteY7" fmla="*/ 3465100 h 3984412"/>
              <a:gd name="connsiteX8" fmla="*/ 2659940 w 3918344"/>
              <a:gd name="connsiteY8" fmla="*/ 3349840 h 3984412"/>
              <a:gd name="connsiteX9" fmla="*/ 2660099 w 3918344"/>
              <a:gd name="connsiteY9" fmla="*/ 3138659 h 3984412"/>
              <a:gd name="connsiteX10" fmla="*/ 2271047 w 3918344"/>
              <a:gd name="connsiteY10" fmla="*/ 2966514 h 3984412"/>
              <a:gd name="connsiteX11" fmla="*/ 1709162 w 3918344"/>
              <a:gd name="connsiteY11" fmla="*/ 3030125 h 3984412"/>
              <a:gd name="connsiteX12" fmla="*/ 1407537 w 3918344"/>
              <a:gd name="connsiteY12" fmla="*/ 3201575 h 3984412"/>
              <a:gd name="connsiteX13" fmla="*/ 1369437 w 3918344"/>
              <a:gd name="connsiteY13" fmla="*/ 3493675 h 3984412"/>
              <a:gd name="connsiteX14" fmla="*/ 1604387 w 3918344"/>
              <a:gd name="connsiteY14" fmla="*/ 3696875 h 3984412"/>
              <a:gd name="connsiteX15" fmla="*/ 1598037 w 3918344"/>
              <a:gd name="connsiteY15" fmla="*/ 3947700 h 3984412"/>
              <a:gd name="connsiteX16" fmla="*/ 931287 w 3918344"/>
              <a:gd name="connsiteY16" fmla="*/ 3973100 h 3984412"/>
              <a:gd name="connsiteX17" fmla="*/ 664827 w 3918344"/>
              <a:gd name="connsiteY17" fmla="*/ 3850677 h 3984412"/>
              <a:gd name="connsiteX18" fmla="*/ 544705 w 3918344"/>
              <a:gd name="connsiteY18" fmla="*/ 3696397 h 3984412"/>
              <a:gd name="connsiteX19" fmla="*/ 547113 w 3918344"/>
              <a:gd name="connsiteY19" fmla="*/ 2629390 h 3984412"/>
              <a:gd name="connsiteX20" fmla="*/ 107 w 3918344"/>
              <a:gd name="connsiteY20" fmla="*/ 1484179 h 3984412"/>
              <a:gd name="connsiteX21" fmla="*/ 1908496 w 3918344"/>
              <a:gd name="connsiteY21" fmla="*/ 217 h 3984412"/>
              <a:gd name="connsiteX0" fmla="*/ 1908395 w 3918243"/>
              <a:gd name="connsiteY0" fmla="*/ 217 h 3984412"/>
              <a:gd name="connsiteX1" fmla="*/ 3918237 w 3918243"/>
              <a:gd name="connsiteY1" fmla="*/ 1411153 h 3984412"/>
              <a:gd name="connsiteX2" fmla="*/ 3285404 w 3918243"/>
              <a:gd name="connsiteY2" fmla="*/ 2641497 h 3984412"/>
              <a:gd name="connsiteX3" fmla="*/ 3291845 w 3918243"/>
              <a:gd name="connsiteY3" fmla="*/ 3495609 h 3984412"/>
              <a:gd name="connsiteX4" fmla="*/ 3248936 w 3918243"/>
              <a:gd name="connsiteY4" fmla="*/ 3611150 h 3984412"/>
              <a:gd name="connsiteX5" fmla="*/ 3042561 w 3918243"/>
              <a:gd name="connsiteY5" fmla="*/ 3785775 h 3984412"/>
              <a:gd name="connsiteX6" fmla="*/ 2629811 w 3918243"/>
              <a:gd name="connsiteY6" fmla="*/ 3681000 h 3984412"/>
              <a:gd name="connsiteX7" fmla="*/ 2553611 w 3918243"/>
              <a:gd name="connsiteY7" fmla="*/ 3465100 h 3984412"/>
              <a:gd name="connsiteX8" fmla="*/ 2659839 w 3918243"/>
              <a:gd name="connsiteY8" fmla="*/ 3349840 h 3984412"/>
              <a:gd name="connsiteX9" fmla="*/ 2659998 w 3918243"/>
              <a:gd name="connsiteY9" fmla="*/ 3138659 h 3984412"/>
              <a:gd name="connsiteX10" fmla="*/ 2270946 w 3918243"/>
              <a:gd name="connsiteY10" fmla="*/ 2966514 h 3984412"/>
              <a:gd name="connsiteX11" fmla="*/ 1709061 w 3918243"/>
              <a:gd name="connsiteY11" fmla="*/ 3030125 h 3984412"/>
              <a:gd name="connsiteX12" fmla="*/ 1407436 w 3918243"/>
              <a:gd name="connsiteY12" fmla="*/ 3201575 h 3984412"/>
              <a:gd name="connsiteX13" fmla="*/ 1369336 w 3918243"/>
              <a:gd name="connsiteY13" fmla="*/ 3493675 h 3984412"/>
              <a:gd name="connsiteX14" fmla="*/ 1604286 w 3918243"/>
              <a:gd name="connsiteY14" fmla="*/ 3696875 h 3984412"/>
              <a:gd name="connsiteX15" fmla="*/ 1597936 w 3918243"/>
              <a:gd name="connsiteY15" fmla="*/ 3947700 h 3984412"/>
              <a:gd name="connsiteX16" fmla="*/ 931186 w 3918243"/>
              <a:gd name="connsiteY16" fmla="*/ 3973100 h 3984412"/>
              <a:gd name="connsiteX17" fmla="*/ 664726 w 3918243"/>
              <a:gd name="connsiteY17" fmla="*/ 3850677 h 3984412"/>
              <a:gd name="connsiteX18" fmla="*/ 544604 w 3918243"/>
              <a:gd name="connsiteY18" fmla="*/ 3696397 h 3984412"/>
              <a:gd name="connsiteX19" fmla="*/ 547012 w 3918243"/>
              <a:gd name="connsiteY19" fmla="*/ 2629390 h 3984412"/>
              <a:gd name="connsiteX20" fmla="*/ 6 w 3918243"/>
              <a:gd name="connsiteY20" fmla="*/ 1484179 h 3984412"/>
              <a:gd name="connsiteX21" fmla="*/ 1908395 w 3918243"/>
              <a:gd name="connsiteY21" fmla="*/ 217 h 3984412"/>
              <a:gd name="connsiteX0" fmla="*/ 1908393 w 3918241"/>
              <a:gd name="connsiteY0" fmla="*/ 296 h 3984491"/>
              <a:gd name="connsiteX1" fmla="*/ 3918235 w 3918241"/>
              <a:gd name="connsiteY1" fmla="*/ 1411232 h 3984491"/>
              <a:gd name="connsiteX2" fmla="*/ 3285402 w 3918241"/>
              <a:gd name="connsiteY2" fmla="*/ 2641576 h 3984491"/>
              <a:gd name="connsiteX3" fmla="*/ 3291843 w 3918241"/>
              <a:gd name="connsiteY3" fmla="*/ 3495688 h 3984491"/>
              <a:gd name="connsiteX4" fmla="*/ 3248934 w 3918241"/>
              <a:gd name="connsiteY4" fmla="*/ 3611229 h 3984491"/>
              <a:gd name="connsiteX5" fmla="*/ 3042559 w 3918241"/>
              <a:gd name="connsiteY5" fmla="*/ 3785854 h 3984491"/>
              <a:gd name="connsiteX6" fmla="*/ 2629809 w 3918241"/>
              <a:gd name="connsiteY6" fmla="*/ 3681079 h 3984491"/>
              <a:gd name="connsiteX7" fmla="*/ 2553609 w 3918241"/>
              <a:gd name="connsiteY7" fmla="*/ 3465179 h 3984491"/>
              <a:gd name="connsiteX8" fmla="*/ 2659837 w 3918241"/>
              <a:gd name="connsiteY8" fmla="*/ 3349919 h 3984491"/>
              <a:gd name="connsiteX9" fmla="*/ 2659996 w 3918241"/>
              <a:gd name="connsiteY9" fmla="*/ 3138738 h 3984491"/>
              <a:gd name="connsiteX10" fmla="*/ 2270944 w 3918241"/>
              <a:gd name="connsiteY10" fmla="*/ 2966593 h 3984491"/>
              <a:gd name="connsiteX11" fmla="*/ 1709059 w 3918241"/>
              <a:gd name="connsiteY11" fmla="*/ 3030204 h 3984491"/>
              <a:gd name="connsiteX12" fmla="*/ 1407434 w 3918241"/>
              <a:gd name="connsiteY12" fmla="*/ 3201654 h 3984491"/>
              <a:gd name="connsiteX13" fmla="*/ 1369334 w 3918241"/>
              <a:gd name="connsiteY13" fmla="*/ 3493754 h 3984491"/>
              <a:gd name="connsiteX14" fmla="*/ 1604284 w 3918241"/>
              <a:gd name="connsiteY14" fmla="*/ 3696954 h 3984491"/>
              <a:gd name="connsiteX15" fmla="*/ 1597934 w 3918241"/>
              <a:gd name="connsiteY15" fmla="*/ 3947779 h 3984491"/>
              <a:gd name="connsiteX16" fmla="*/ 931184 w 3918241"/>
              <a:gd name="connsiteY16" fmla="*/ 3973179 h 3984491"/>
              <a:gd name="connsiteX17" fmla="*/ 664724 w 3918241"/>
              <a:gd name="connsiteY17" fmla="*/ 3850756 h 3984491"/>
              <a:gd name="connsiteX18" fmla="*/ 544602 w 3918241"/>
              <a:gd name="connsiteY18" fmla="*/ 3696476 h 3984491"/>
              <a:gd name="connsiteX19" fmla="*/ 547010 w 3918241"/>
              <a:gd name="connsiteY19" fmla="*/ 2629469 h 3984491"/>
              <a:gd name="connsiteX20" fmla="*/ 4 w 3918241"/>
              <a:gd name="connsiteY20" fmla="*/ 1484258 h 3984491"/>
              <a:gd name="connsiteX21" fmla="*/ 1908393 w 3918241"/>
              <a:gd name="connsiteY21" fmla="*/ 296 h 3984491"/>
              <a:gd name="connsiteX0" fmla="*/ 1908393 w 3918489"/>
              <a:gd name="connsiteY0" fmla="*/ 279 h 3984474"/>
              <a:gd name="connsiteX1" fmla="*/ 3918235 w 3918489"/>
              <a:gd name="connsiteY1" fmla="*/ 1411215 h 3984474"/>
              <a:gd name="connsiteX2" fmla="*/ 3285402 w 3918489"/>
              <a:gd name="connsiteY2" fmla="*/ 2641559 h 3984474"/>
              <a:gd name="connsiteX3" fmla="*/ 3291843 w 3918489"/>
              <a:gd name="connsiteY3" fmla="*/ 3495671 h 3984474"/>
              <a:gd name="connsiteX4" fmla="*/ 3248934 w 3918489"/>
              <a:gd name="connsiteY4" fmla="*/ 3611212 h 3984474"/>
              <a:gd name="connsiteX5" fmla="*/ 3042559 w 3918489"/>
              <a:gd name="connsiteY5" fmla="*/ 3785837 h 3984474"/>
              <a:gd name="connsiteX6" fmla="*/ 2629809 w 3918489"/>
              <a:gd name="connsiteY6" fmla="*/ 3681062 h 3984474"/>
              <a:gd name="connsiteX7" fmla="*/ 2553609 w 3918489"/>
              <a:gd name="connsiteY7" fmla="*/ 3465162 h 3984474"/>
              <a:gd name="connsiteX8" fmla="*/ 2659837 w 3918489"/>
              <a:gd name="connsiteY8" fmla="*/ 3349902 h 3984474"/>
              <a:gd name="connsiteX9" fmla="*/ 2659996 w 3918489"/>
              <a:gd name="connsiteY9" fmla="*/ 3138721 h 3984474"/>
              <a:gd name="connsiteX10" fmla="*/ 2270944 w 3918489"/>
              <a:gd name="connsiteY10" fmla="*/ 2966576 h 3984474"/>
              <a:gd name="connsiteX11" fmla="*/ 1709059 w 3918489"/>
              <a:gd name="connsiteY11" fmla="*/ 3030187 h 3984474"/>
              <a:gd name="connsiteX12" fmla="*/ 1407434 w 3918489"/>
              <a:gd name="connsiteY12" fmla="*/ 3201637 h 3984474"/>
              <a:gd name="connsiteX13" fmla="*/ 1369334 w 3918489"/>
              <a:gd name="connsiteY13" fmla="*/ 3493737 h 3984474"/>
              <a:gd name="connsiteX14" fmla="*/ 1604284 w 3918489"/>
              <a:gd name="connsiteY14" fmla="*/ 3696937 h 3984474"/>
              <a:gd name="connsiteX15" fmla="*/ 1597934 w 3918489"/>
              <a:gd name="connsiteY15" fmla="*/ 3947762 h 3984474"/>
              <a:gd name="connsiteX16" fmla="*/ 931184 w 3918489"/>
              <a:gd name="connsiteY16" fmla="*/ 3973162 h 3984474"/>
              <a:gd name="connsiteX17" fmla="*/ 664724 w 3918489"/>
              <a:gd name="connsiteY17" fmla="*/ 3850739 h 3984474"/>
              <a:gd name="connsiteX18" fmla="*/ 544602 w 3918489"/>
              <a:gd name="connsiteY18" fmla="*/ 3696459 h 3984474"/>
              <a:gd name="connsiteX19" fmla="*/ 547010 w 3918489"/>
              <a:gd name="connsiteY19" fmla="*/ 2629452 h 3984474"/>
              <a:gd name="connsiteX20" fmla="*/ 4 w 3918489"/>
              <a:gd name="connsiteY20" fmla="*/ 1484241 h 3984474"/>
              <a:gd name="connsiteX21" fmla="*/ 1908393 w 3918489"/>
              <a:gd name="connsiteY21" fmla="*/ 279 h 3984474"/>
              <a:gd name="connsiteX0" fmla="*/ 1908393 w 3918489"/>
              <a:gd name="connsiteY0" fmla="*/ 279 h 3984474"/>
              <a:gd name="connsiteX1" fmla="*/ 3918235 w 3918489"/>
              <a:gd name="connsiteY1" fmla="*/ 1411215 h 3984474"/>
              <a:gd name="connsiteX2" fmla="*/ 3285402 w 3918489"/>
              <a:gd name="connsiteY2" fmla="*/ 2641559 h 3984474"/>
              <a:gd name="connsiteX3" fmla="*/ 3291843 w 3918489"/>
              <a:gd name="connsiteY3" fmla="*/ 3495671 h 3984474"/>
              <a:gd name="connsiteX4" fmla="*/ 3248934 w 3918489"/>
              <a:gd name="connsiteY4" fmla="*/ 3611212 h 3984474"/>
              <a:gd name="connsiteX5" fmla="*/ 3042559 w 3918489"/>
              <a:gd name="connsiteY5" fmla="*/ 3785837 h 3984474"/>
              <a:gd name="connsiteX6" fmla="*/ 2629809 w 3918489"/>
              <a:gd name="connsiteY6" fmla="*/ 3681062 h 3984474"/>
              <a:gd name="connsiteX7" fmla="*/ 2553609 w 3918489"/>
              <a:gd name="connsiteY7" fmla="*/ 3465162 h 3984474"/>
              <a:gd name="connsiteX8" fmla="*/ 2659837 w 3918489"/>
              <a:gd name="connsiteY8" fmla="*/ 3349902 h 3984474"/>
              <a:gd name="connsiteX9" fmla="*/ 2659996 w 3918489"/>
              <a:gd name="connsiteY9" fmla="*/ 3138721 h 3984474"/>
              <a:gd name="connsiteX10" fmla="*/ 2270944 w 3918489"/>
              <a:gd name="connsiteY10" fmla="*/ 2966576 h 3984474"/>
              <a:gd name="connsiteX11" fmla="*/ 1709059 w 3918489"/>
              <a:gd name="connsiteY11" fmla="*/ 3030187 h 3984474"/>
              <a:gd name="connsiteX12" fmla="*/ 1407434 w 3918489"/>
              <a:gd name="connsiteY12" fmla="*/ 3201637 h 3984474"/>
              <a:gd name="connsiteX13" fmla="*/ 1369334 w 3918489"/>
              <a:gd name="connsiteY13" fmla="*/ 3493737 h 3984474"/>
              <a:gd name="connsiteX14" fmla="*/ 1604284 w 3918489"/>
              <a:gd name="connsiteY14" fmla="*/ 3696937 h 3984474"/>
              <a:gd name="connsiteX15" fmla="*/ 1597934 w 3918489"/>
              <a:gd name="connsiteY15" fmla="*/ 3947762 h 3984474"/>
              <a:gd name="connsiteX16" fmla="*/ 931184 w 3918489"/>
              <a:gd name="connsiteY16" fmla="*/ 3973162 h 3984474"/>
              <a:gd name="connsiteX17" fmla="*/ 664724 w 3918489"/>
              <a:gd name="connsiteY17" fmla="*/ 3850739 h 3984474"/>
              <a:gd name="connsiteX18" fmla="*/ 544602 w 3918489"/>
              <a:gd name="connsiteY18" fmla="*/ 3696459 h 3984474"/>
              <a:gd name="connsiteX19" fmla="*/ 547010 w 3918489"/>
              <a:gd name="connsiteY19" fmla="*/ 2629452 h 3984474"/>
              <a:gd name="connsiteX20" fmla="*/ 4 w 3918489"/>
              <a:gd name="connsiteY20" fmla="*/ 1484241 h 3984474"/>
              <a:gd name="connsiteX21" fmla="*/ 1908393 w 3918489"/>
              <a:gd name="connsiteY21" fmla="*/ 279 h 3984474"/>
              <a:gd name="connsiteX0" fmla="*/ 1908393 w 3918489"/>
              <a:gd name="connsiteY0" fmla="*/ 21 h 3984216"/>
              <a:gd name="connsiteX1" fmla="*/ 3918235 w 3918489"/>
              <a:gd name="connsiteY1" fmla="*/ 1410957 h 3984216"/>
              <a:gd name="connsiteX2" fmla="*/ 3285402 w 3918489"/>
              <a:gd name="connsiteY2" fmla="*/ 2641301 h 3984216"/>
              <a:gd name="connsiteX3" fmla="*/ 3291843 w 3918489"/>
              <a:gd name="connsiteY3" fmla="*/ 3495413 h 3984216"/>
              <a:gd name="connsiteX4" fmla="*/ 3248934 w 3918489"/>
              <a:gd name="connsiteY4" fmla="*/ 3610954 h 3984216"/>
              <a:gd name="connsiteX5" fmla="*/ 3042559 w 3918489"/>
              <a:gd name="connsiteY5" fmla="*/ 3785579 h 3984216"/>
              <a:gd name="connsiteX6" fmla="*/ 2629809 w 3918489"/>
              <a:gd name="connsiteY6" fmla="*/ 3680804 h 3984216"/>
              <a:gd name="connsiteX7" fmla="*/ 2553609 w 3918489"/>
              <a:gd name="connsiteY7" fmla="*/ 3464904 h 3984216"/>
              <a:gd name="connsiteX8" fmla="*/ 2659837 w 3918489"/>
              <a:gd name="connsiteY8" fmla="*/ 3349644 h 3984216"/>
              <a:gd name="connsiteX9" fmla="*/ 2659996 w 3918489"/>
              <a:gd name="connsiteY9" fmla="*/ 3138463 h 3984216"/>
              <a:gd name="connsiteX10" fmla="*/ 2270944 w 3918489"/>
              <a:gd name="connsiteY10" fmla="*/ 2966318 h 3984216"/>
              <a:gd name="connsiteX11" fmla="*/ 1709059 w 3918489"/>
              <a:gd name="connsiteY11" fmla="*/ 3029929 h 3984216"/>
              <a:gd name="connsiteX12" fmla="*/ 1407434 w 3918489"/>
              <a:gd name="connsiteY12" fmla="*/ 3201379 h 3984216"/>
              <a:gd name="connsiteX13" fmla="*/ 1369334 w 3918489"/>
              <a:gd name="connsiteY13" fmla="*/ 3493479 h 3984216"/>
              <a:gd name="connsiteX14" fmla="*/ 1604284 w 3918489"/>
              <a:gd name="connsiteY14" fmla="*/ 3696679 h 3984216"/>
              <a:gd name="connsiteX15" fmla="*/ 1597934 w 3918489"/>
              <a:gd name="connsiteY15" fmla="*/ 3947504 h 3984216"/>
              <a:gd name="connsiteX16" fmla="*/ 931184 w 3918489"/>
              <a:gd name="connsiteY16" fmla="*/ 3972904 h 3984216"/>
              <a:gd name="connsiteX17" fmla="*/ 664724 w 3918489"/>
              <a:gd name="connsiteY17" fmla="*/ 3850481 h 3984216"/>
              <a:gd name="connsiteX18" fmla="*/ 544602 w 3918489"/>
              <a:gd name="connsiteY18" fmla="*/ 3696201 h 3984216"/>
              <a:gd name="connsiteX19" fmla="*/ 547010 w 3918489"/>
              <a:gd name="connsiteY19" fmla="*/ 2629194 h 3984216"/>
              <a:gd name="connsiteX20" fmla="*/ 5 w 3918489"/>
              <a:gd name="connsiteY20" fmla="*/ 1430489 h 3984216"/>
              <a:gd name="connsiteX21" fmla="*/ 1908393 w 3918489"/>
              <a:gd name="connsiteY21" fmla="*/ 21 h 3984216"/>
              <a:gd name="connsiteX0" fmla="*/ 1908393 w 3918489"/>
              <a:gd name="connsiteY0" fmla="*/ 2 h 3984197"/>
              <a:gd name="connsiteX1" fmla="*/ 3918235 w 3918489"/>
              <a:gd name="connsiteY1" fmla="*/ 1433864 h 3984197"/>
              <a:gd name="connsiteX2" fmla="*/ 3285402 w 3918489"/>
              <a:gd name="connsiteY2" fmla="*/ 2641282 h 3984197"/>
              <a:gd name="connsiteX3" fmla="*/ 3291843 w 3918489"/>
              <a:gd name="connsiteY3" fmla="*/ 3495394 h 3984197"/>
              <a:gd name="connsiteX4" fmla="*/ 3248934 w 3918489"/>
              <a:gd name="connsiteY4" fmla="*/ 3610935 h 3984197"/>
              <a:gd name="connsiteX5" fmla="*/ 3042559 w 3918489"/>
              <a:gd name="connsiteY5" fmla="*/ 3785560 h 3984197"/>
              <a:gd name="connsiteX6" fmla="*/ 2629809 w 3918489"/>
              <a:gd name="connsiteY6" fmla="*/ 3680785 h 3984197"/>
              <a:gd name="connsiteX7" fmla="*/ 2553609 w 3918489"/>
              <a:gd name="connsiteY7" fmla="*/ 3464885 h 3984197"/>
              <a:gd name="connsiteX8" fmla="*/ 2659837 w 3918489"/>
              <a:gd name="connsiteY8" fmla="*/ 3349625 h 3984197"/>
              <a:gd name="connsiteX9" fmla="*/ 2659996 w 3918489"/>
              <a:gd name="connsiteY9" fmla="*/ 3138444 h 3984197"/>
              <a:gd name="connsiteX10" fmla="*/ 2270944 w 3918489"/>
              <a:gd name="connsiteY10" fmla="*/ 2966299 h 3984197"/>
              <a:gd name="connsiteX11" fmla="*/ 1709059 w 3918489"/>
              <a:gd name="connsiteY11" fmla="*/ 3029910 h 3984197"/>
              <a:gd name="connsiteX12" fmla="*/ 1407434 w 3918489"/>
              <a:gd name="connsiteY12" fmla="*/ 3201360 h 3984197"/>
              <a:gd name="connsiteX13" fmla="*/ 1369334 w 3918489"/>
              <a:gd name="connsiteY13" fmla="*/ 3493460 h 3984197"/>
              <a:gd name="connsiteX14" fmla="*/ 1604284 w 3918489"/>
              <a:gd name="connsiteY14" fmla="*/ 3696660 h 3984197"/>
              <a:gd name="connsiteX15" fmla="*/ 1597934 w 3918489"/>
              <a:gd name="connsiteY15" fmla="*/ 3947485 h 3984197"/>
              <a:gd name="connsiteX16" fmla="*/ 931184 w 3918489"/>
              <a:gd name="connsiteY16" fmla="*/ 3972885 h 3984197"/>
              <a:gd name="connsiteX17" fmla="*/ 664724 w 3918489"/>
              <a:gd name="connsiteY17" fmla="*/ 3850462 h 3984197"/>
              <a:gd name="connsiteX18" fmla="*/ 544602 w 3918489"/>
              <a:gd name="connsiteY18" fmla="*/ 3696182 h 3984197"/>
              <a:gd name="connsiteX19" fmla="*/ 547010 w 3918489"/>
              <a:gd name="connsiteY19" fmla="*/ 2629175 h 3984197"/>
              <a:gd name="connsiteX20" fmla="*/ 5 w 3918489"/>
              <a:gd name="connsiteY20" fmla="*/ 1430470 h 3984197"/>
              <a:gd name="connsiteX21" fmla="*/ 1908393 w 3918489"/>
              <a:gd name="connsiteY21" fmla="*/ 2 h 3984197"/>
              <a:gd name="connsiteX0" fmla="*/ 1908393 w 3918489"/>
              <a:gd name="connsiteY0" fmla="*/ 2 h 3984197"/>
              <a:gd name="connsiteX1" fmla="*/ 3918235 w 3918489"/>
              <a:gd name="connsiteY1" fmla="*/ 1433864 h 3984197"/>
              <a:gd name="connsiteX2" fmla="*/ 3285402 w 3918489"/>
              <a:gd name="connsiteY2" fmla="*/ 2641282 h 3984197"/>
              <a:gd name="connsiteX3" fmla="*/ 3291843 w 3918489"/>
              <a:gd name="connsiteY3" fmla="*/ 3495394 h 3984197"/>
              <a:gd name="connsiteX4" fmla="*/ 3248934 w 3918489"/>
              <a:gd name="connsiteY4" fmla="*/ 3610935 h 3984197"/>
              <a:gd name="connsiteX5" fmla="*/ 3042559 w 3918489"/>
              <a:gd name="connsiteY5" fmla="*/ 3785560 h 3984197"/>
              <a:gd name="connsiteX6" fmla="*/ 2629809 w 3918489"/>
              <a:gd name="connsiteY6" fmla="*/ 3680785 h 3984197"/>
              <a:gd name="connsiteX7" fmla="*/ 2553609 w 3918489"/>
              <a:gd name="connsiteY7" fmla="*/ 3464885 h 3984197"/>
              <a:gd name="connsiteX8" fmla="*/ 2659837 w 3918489"/>
              <a:gd name="connsiteY8" fmla="*/ 3349625 h 3984197"/>
              <a:gd name="connsiteX9" fmla="*/ 2659996 w 3918489"/>
              <a:gd name="connsiteY9" fmla="*/ 3138444 h 3984197"/>
              <a:gd name="connsiteX10" fmla="*/ 2270944 w 3918489"/>
              <a:gd name="connsiteY10" fmla="*/ 2966299 h 3984197"/>
              <a:gd name="connsiteX11" fmla="*/ 1709059 w 3918489"/>
              <a:gd name="connsiteY11" fmla="*/ 3029910 h 3984197"/>
              <a:gd name="connsiteX12" fmla="*/ 1407434 w 3918489"/>
              <a:gd name="connsiteY12" fmla="*/ 3201360 h 3984197"/>
              <a:gd name="connsiteX13" fmla="*/ 1369334 w 3918489"/>
              <a:gd name="connsiteY13" fmla="*/ 3493460 h 3984197"/>
              <a:gd name="connsiteX14" fmla="*/ 1604284 w 3918489"/>
              <a:gd name="connsiteY14" fmla="*/ 3696660 h 3984197"/>
              <a:gd name="connsiteX15" fmla="*/ 1597934 w 3918489"/>
              <a:gd name="connsiteY15" fmla="*/ 3947485 h 3984197"/>
              <a:gd name="connsiteX16" fmla="*/ 931184 w 3918489"/>
              <a:gd name="connsiteY16" fmla="*/ 3972885 h 3984197"/>
              <a:gd name="connsiteX17" fmla="*/ 664724 w 3918489"/>
              <a:gd name="connsiteY17" fmla="*/ 3850462 h 3984197"/>
              <a:gd name="connsiteX18" fmla="*/ 544602 w 3918489"/>
              <a:gd name="connsiteY18" fmla="*/ 3696182 h 3984197"/>
              <a:gd name="connsiteX19" fmla="*/ 547010 w 3918489"/>
              <a:gd name="connsiteY19" fmla="*/ 2629175 h 3984197"/>
              <a:gd name="connsiteX20" fmla="*/ 5 w 3918489"/>
              <a:gd name="connsiteY20" fmla="*/ 1430470 h 3984197"/>
              <a:gd name="connsiteX21" fmla="*/ 1908393 w 3918489"/>
              <a:gd name="connsiteY21" fmla="*/ 2 h 3984197"/>
              <a:gd name="connsiteX0" fmla="*/ 1908393 w 3918406"/>
              <a:gd name="connsiteY0" fmla="*/ 2 h 3984197"/>
              <a:gd name="connsiteX1" fmla="*/ 3918235 w 3918406"/>
              <a:gd name="connsiteY1" fmla="*/ 1433864 h 3984197"/>
              <a:gd name="connsiteX2" fmla="*/ 3285402 w 3918406"/>
              <a:gd name="connsiteY2" fmla="*/ 2641282 h 3984197"/>
              <a:gd name="connsiteX3" fmla="*/ 3291843 w 3918406"/>
              <a:gd name="connsiteY3" fmla="*/ 3495394 h 3984197"/>
              <a:gd name="connsiteX4" fmla="*/ 3248934 w 3918406"/>
              <a:gd name="connsiteY4" fmla="*/ 3610935 h 3984197"/>
              <a:gd name="connsiteX5" fmla="*/ 3042559 w 3918406"/>
              <a:gd name="connsiteY5" fmla="*/ 3785560 h 3984197"/>
              <a:gd name="connsiteX6" fmla="*/ 2629809 w 3918406"/>
              <a:gd name="connsiteY6" fmla="*/ 3680785 h 3984197"/>
              <a:gd name="connsiteX7" fmla="*/ 2553609 w 3918406"/>
              <a:gd name="connsiteY7" fmla="*/ 3464885 h 3984197"/>
              <a:gd name="connsiteX8" fmla="*/ 2659837 w 3918406"/>
              <a:gd name="connsiteY8" fmla="*/ 3349625 h 3984197"/>
              <a:gd name="connsiteX9" fmla="*/ 2659996 w 3918406"/>
              <a:gd name="connsiteY9" fmla="*/ 3138444 h 3984197"/>
              <a:gd name="connsiteX10" fmla="*/ 2270944 w 3918406"/>
              <a:gd name="connsiteY10" fmla="*/ 2966299 h 3984197"/>
              <a:gd name="connsiteX11" fmla="*/ 1709059 w 3918406"/>
              <a:gd name="connsiteY11" fmla="*/ 3029910 h 3984197"/>
              <a:gd name="connsiteX12" fmla="*/ 1407434 w 3918406"/>
              <a:gd name="connsiteY12" fmla="*/ 3201360 h 3984197"/>
              <a:gd name="connsiteX13" fmla="*/ 1369334 w 3918406"/>
              <a:gd name="connsiteY13" fmla="*/ 3493460 h 3984197"/>
              <a:gd name="connsiteX14" fmla="*/ 1604284 w 3918406"/>
              <a:gd name="connsiteY14" fmla="*/ 3696660 h 3984197"/>
              <a:gd name="connsiteX15" fmla="*/ 1597934 w 3918406"/>
              <a:gd name="connsiteY15" fmla="*/ 3947485 h 3984197"/>
              <a:gd name="connsiteX16" fmla="*/ 931184 w 3918406"/>
              <a:gd name="connsiteY16" fmla="*/ 3972885 h 3984197"/>
              <a:gd name="connsiteX17" fmla="*/ 664724 w 3918406"/>
              <a:gd name="connsiteY17" fmla="*/ 3850462 h 3984197"/>
              <a:gd name="connsiteX18" fmla="*/ 544602 w 3918406"/>
              <a:gd name="connsiteY18" fmla="*/ 3696182 h 3984197"/>
              <a:gd name="connsiteX19" fmla="*/ 547010 w 3918406"/>
              <a:gd name="connsiteY19" fmla="*/ 2629175 h 3984197"/>
              <a:gd name="connsiteX20" fmla="*/ 5 w 3918406"/>
              <a:gd name="connsiteY20" fmla="*/ 1430470 h 3984197"/>
              <a:gd name="connsiteX21" fmla="*/ 1908393 w 3918406"/>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40 w 3918403"/>
              <a:gd name="connsiteY3" fmla="*/ 3495394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40 w 3918403"/>
              <a:gd name="connsiteY3" fmla="*/ 3495394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306263 w 3918403"/>
              <a:gd name="connsiteY3" fmla="*/ 3495394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40 w 3918403"/>
              <a:gd name="connsiteY3" fmla="*/ 351067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7 w 3918403"/>
              <a:gd name="connsiteY3" fmla="*/ 3464826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7 w 3918403"/>
              <a:gd name="connsiteY3" fmla="*/ 3464826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7 w 3918403"/>
              <a:gd name="connsiteY3" fmla="*/ 3464826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301455 w 3918403"/>
              <a:gd name="connsiteY3" fmla="*/ 347628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89435 w 3918403"/>
              <a:gd name="connsiteY3" fmla="*/ 3480110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6 w 3918403"/>
              <a:gd name="connsiteY3" fmla="*/ 3480110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87030 w 3918403"/>
              <a:gd name="connsiteY3" fmla="*/ 347628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32103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20085 w 3918403"/>
              <a:gd name="connsiteY4" fmla="*/ 3637681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20085 w 3918403"/>
              <a:gd name="connsiteY4" fmla="*/ 3637681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198451 w 3918403"/>
              <a:gd name="connsiteY4" fmla="*/ 3668249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198451 w 3918403"/>
              <a:gd name="connsiteY4" fmla="*/ 3668249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54653 w 3964666"/>
              <a:gd name="connsiteY0" fmla="*/ 2 h 3984197"/>
              <a:gd name="connsiteX1" fmla="*/ 3964495 w 3964666"/>
              <a:gd name="connsiteY1" fmla="*/ 1433864 h 3984197"/>
              <a:gd name="connsiteX2" fmla="*/ 3331662 w 3964666"/>
              <a:gd name="connsiteY2" fmla="*/ 2641282 h 3984197"/>
              <a:gd name="connsiteX3" fmla="*/ 3338101 w 3964666"/>
              <a:gd name="connsiteY3" fmla="*/ 3472468 h 3984197"/>
              <a:gd name="connsiteX4" fmla="*/ 3244714 w 3964666"/>
              <a:gd name="connsiteY4" fmla="*/ 3668249 h 3984197"/>
              <a:gd name="connsiteX5" fmla="*/ 3088819 w 3964666"/>
              <a:gd name="connsiteY5" fmla="*/ 3785560 h 3984197"/>
              <a:gd name="connsiteX6" fmla="*/ 2676069 w 3964666"/>
              <a:gd name="connsiteY6" fmla="*/ 3680785 h 3984197"/>
              <a:gd name="connsiteX7" fmla="*/ 2599869 w 3964666"/>
              <a:gd name="connsiteY7" fmla="*/ 3464885 h 3984197"/>
              <a:gd name="connsiteX8" fmla="*/ 2706097 w 3964666"/>
              <a:gd name="connsiteY8" fmla="*/ 3349625 h 3984197"/>
              <a:gd name="connsiteX9" fmla="*/ 2706256 w 3964666"/>
              <a:gd name="connsiteY9" fmla="*/ 3138444 h 3984197"/>
              <a:gd name="connsiteX10" fmla="*/ 2317204 w 3964666"/>
              <a:gd name="connsiteY10" fmla="*/ 2966299 h 3984197"/>
              <a:gd name="connsiteX11" fmla="*/ 1755319 w 3964666"/>
              <a:gd name="connsiteY11" fmla="*/ 3029910 h 3984197"/>
              <a:gd name="connsiteX12" fmla="*/ 1453694 w 3964666"/>
              <a:gd name="connsiteY12" fmla="*/ 3201360 h 3984197"/>
              <a:gd name="connsiteX13" fmla="*/ 1415594 w 3964666"/>
              <a:gd name="connsiteY13" fmla="*/ 3493460 h 3984197"/>
              <a:gd name="connsiteX14" fmla="*/ 1650544 w 3964666"/>
              <a:gd name="connsiteY14" fmla="*/ 3696660 h 3984197"/>
              <a:gd name="connsiteX15" fmla="*/ 1644194 w 3964666"/>
              <a:gd name="connsiteY15" fmla="*/ 3947485 h 3984197"/>
              <a:gd name="connsiteX16" fmla="*/ 977444 w 3964666"/>
              <a:gd name="connsiteY16" fmla="*/ 3972885 h 3984197"/>
              <a:gd name="connsiteX17" fmla="*/ 710984 w 3964666"/>
              <a:gd name="connsiteY17" fmla="*/ 3850462 h 3984197"/>
              <a:gd name="connsiteX18" fmla="*/ 590862 w 3964666"/>
              <a:gd name="connsiteY18" fmla="*/ 3696182 h 3984197"/>
              <a:gd name="connsiteX19" fmla="*/ 593270 w 3964666"/>
              <a:gd name="connsiteY19" fmla="*/ 2655921 h 3984197"/>
              <a:gd name="connsiteX20" fmla="*/ 46265 w 3964666"/>
              <a:gd name="connsiteY20" fmla="*/ 1430470 h 3984197"/>
              <a:gd name="connsiteX21" fmla="*/ 1954653 w 3964666"/>
              <a:gd name="connsiteY21" fmla="*/ 2 h 3984197"/>
              <a:gd name="connsiteX0" fmla="*/ 1954653 w 3964666"/>
              <a:gd name="connsiteY0" fmla="*/ 2 h 3984197"/>
              <a:gd name="connsiteX1" fmla="*/ 3964495 w 3964666"/>
              <a:gd name="connsiteY1" fmla="*/ 1433864 h 3984197"/>
              <a:gd name="connsiteX2" fmla="*/ 3331662 w 3964666"/>
              <a:gd name="connsiteY2" fmla="*/ 2641282 h 3984197"/>
              <a:gd name="connsiteX3" fmla="*/ 3338101 w 3964666"/>
              <a:gd name="connsiteY3" fmla="*/ 3472468 h 3984197"/>
              <a:gd name="connsiteX4" fmla="*/ 3244714 w 3964666"/>
              <a:gd name="connsiteY4" fmla="*/ 3668249 h 3984197"/>
              <a:gd name="connsiteX5" fmla="*/ 3088819 w 3964666"/>
              <a:gd name="connsiteY5" fmla="*/ 3785560 h 3984197"/>
              <a:gd name="connsiteX6" fmla="*/ 2676069 w 3964666"/>
              <a:gd name="connsiteY6" fmla="*/ 3680785 h 3984197"/>
              <a:gd name="connsiteX7" fmla="*/ 2599869 w 3964666"/>
              <a:gd name="connsiteY7" fmla="*/ 3464885 h 3984197"/>
              <a:gd name="connsiteX8" fmla="*/ 2706097 w 3964666"/>
              <a:gd name="connsiteY8" fmla="*/ 3349625 h 3984197"/>
              <a:gd name="connsiteX9" fmla="*/ 2706256 w 3964666"/>
              <a:gd name="connsiteY9" fmla="*/ 3138444 h 3984197"/>
              <a:gd name="connsiteX10" fmla="*/ 2317204 w 3964666"/>
              <a:gd name="connsiteY10" fmla="*/ 2966299 h 3984197"/>
              <a:gd name="connsiteX11" fmla="*/ 1755319 w 3964666"/>
              <a:gd name="connsiteY11" fmla="*/ 3029910 h 3984197"/>
              <a:gd name="connsiteX12" fmla="*/ 1453694 w 3964666"/>
              <a:gd name="connsiteY12" fmla="*/ 3201360 h 3984197"/>
              <a:gd name="connsiteX13" fmla="*/ 1415594 w 3964666"/>
              <a:gd name="connsiteY13" fmla="*/ 3493460 h 3984197"/>
              <a:gd name="connsiteX14" fmla="*/ 1650544 w 3964666"/>
              <a:gd name="connsiteY14" fmla="*/ 3696660 h 3984197"/>
              <a:gd name="connsiteX15" fmla="*/ 1644194 w 3964666"/>
              <a:gd name="connsiteY15" fmla="*/ 3947485 h 3984197"/>
              <a:gd name="connsiteX16" fmla="*/ 977444 w 3964666"/>
              <a:gd name="connsiteY16" fmla="*/ 3972885 h 3984197"/>
              <a:gd name="connsiteX17" fmla="*/ 710984 w 3964666"/>
              <a:gd name="connsiteY17" fmla="*/ 3850462 h 3984197"/>
              <a:gd name="connsiteX18" fmla="*/ 590862 w 3964666"/>
              <a:gd name="connsiteY18" fmla="*/ 3696182 h 3984197"/>
              <a:gd name="connsiteX19" fmla="*/ 593270 w 3964666"/>
              <a:gd name="connsiteY19" fmla="*/ 2640637 h 3984197"/>
              <a:gd name="connsiteX20" fmla="*/ 46265 w 3964666"/>
              <a:gd name="connsiteY20" fmla="*/ 1430470 h 3984197"/>
              <a:gd name="connsiteX21" fmla="*/ 1954653 w 3964666"/>
              <a:gd name="connsiteY21" fmla="*/ 2 h 3984197"/>
              <a:gd name="connsiteX0" fmla="*/ 1954653 w 3964666"/>
              <a:gd name="connsiteY0" fmla="*/ 2 h 3984197"/>
              <a:gd name="connsiteX1" fmla="*/ 3964495 w 3964666"/>
              <a:gd name="connsiteY1" fmla="*/ 1433864 h 3984197"/>
              <a:gd name="connsiteX2" fmla="*/ 3331662 w 3964666"/>
              <a:gd name="connsiteY2" fmla="*/ 2641282 h 3984197"/>
              <a:gd name="connsiteX3" fmla="*/ 3338101 w 3964666"/>
              <a:gd name="connsiteY3" fmla="*/ 3472468 h 3984197"/>
              <a:gd name="connsiteX4" fmla="*/ 3244714 w 3964666"/>
              <a:gd name="connsiteY4" fmla="*/ 3668249 h 3984197"/>
              <a:gd name="connsiteX5" fmla="*/ 3088819 w 3964666"/>
              <a:gd name="connsiteY5" fmla="*/ 3785560 h 3984197"/>
              <a:gd name="connsiteX6" fmla="*/ 2676069 w 3964666"/>
              <a:gd name="connsiteY6" fmla="*/ 3680785 h 3984197"/>
              <a:gd name="connsiteX7" fmla="*/ 2599869 w 3964666"/>
              <a:gd name="connsiteY7" fmla="*/ 3464885 h 3984197"/>
              <a:gd name="connsiteX8" fmla="*/ 2706097 w 3964666"/>
              <a:gd name="connsiteY8" fmla="*/ 3349625 h 3984197"/>
              <a:gd name="connsiteX9" fmla="*/ 2706256 w 3964666"/>
              <a:gd name="connsiteY9" fmla="*/ 3138444 h 3984197"/>
              <a:gd name="connsiteX10" fmla="*/ 2317204 w 3964666"/>
              <a:gd name="connsiteY10" fmla="*/ 2966299 h 3984197"/>
              <a:gd name="connsiteX11" fmla="*/ 1755319 w 3964666"/>
              <a:gd name="connsiteY11" fmla="*/ 3029910 h 3984197"/>
              <a:gd name="connsiteX12" fmla="*/ 1453694 w 3964666"/>
              <a:gd name="connsiteY12" fmla="*/ 3201360 h 3984197"/>
              <a:gd name="connsiteX13" fmla="*/ 1415594 w 3964666"/>
              <a:gd name="connsiteY13" fmla="*/ 3493460 h 3984197"/>
              <a:gd name="connsiteX14" fmla="*/ 1650544 w 3964666"/>
              <a:gd name="connsiteY14" fmla="*/ 3696660 h 3984197"/>
              <a:gd name="connsiteX15" fmla="*/ 1644194 w 3964666"/>
              <a:gd name="connsiteY15" fmla="*/ 3947485 h 3984197"/>
              <a:gd name="connsiteX16" fmla="*/ 977444 w 3964666"/>
              <a:gd name="connsiteY16" fmla="*/ 3972885 h 3984197"/>
              <a:gd name="connsiteX17" fmla="*/ 710984 w 3964666"/>
              <a:gd name="connsiteY17" fmla="*/ 3850462 h 3984197"/>
              <a:gd name="connsiteX18" fmla="*/ 590862 w 3964666"/>
              <a:gd name="connsiteY18" fmla="*/ 3696182 h 3984197"/>
              <a:gd name="connsiteX19" fmla="*/ 593270 w 3964666"/>
              <a:gd name="connsiteY19" fmla="*/ 2652101 h 3984197"/>
              <a:gd name="connsiteX20" fmla="*/ 46265 w 3964666"/>
              <a:gd name="connsiteY20" fmla="*/ 1430470 h 3984197"/>
              <a:gd name="connsiteX21" fmla="*/ 1954653 w 3964666"/>
              <a:gd name="connsiteY21" fmla="*/ 2 h 3984197"/>
              <a:gd name="connsiteX0" fmla="*/ 1908389 w 3918402"/>
              <a:gd name="connsiteY0" fmla="*/ 2 h 3984197"/>
              <a:gd name="connsiteX1" fmla="*/ 3918231 w 3918402"/>
              <a:gd name="connsiteY1" fmla="*/ 1433864 h 3984197"/>
              <a:gd name="connsiteX2" fmla="*/ 3285398 w 3918402"/>
              <a:gd name="connsiteY2" fmla="*/ 2641282 h 3984197"/>
              <a:gd name="connsiteX3" fmla="*/ 3291837 w 3918402"/>
              <a:gd name="connsiteY3" fmla="*/ 3472468 h 3984197"/>
              <a:gd name="connsiteX4" fmla="*/ 3198450 w 3918402"/>
              <a:gd name="connsiteY4" fmla="*/ 3668249 h 3984197"/>
              <a:gd name="connsiteX5" fmla="*/ 3042555 w 3918402"/>
              <a:gd name="connsiteY5" fmla="*/ 3785560 h 3984197"/>
              <a:gd name="connsiteX6" fmla="*/ 2629805 w 3918402"/>
              <a:gd name="connsiteY6" fmla="*/ 3680785 h 3984197"/>
              <a:gd name="connsiteX7" fmla="*/ 2553605 w 3918402"/>
              <a:gd name="connsiteY7" fmla="*/ 3464885 h 3984197"/>
              <a:gd name="connsiteX8" fmla="*/ 2659833 w 3918402"/>
              <a:gd name="connsiteY8" fmla="*/ 3349625 h 3984197"/>
              <a:gd name="connsiteX9" fmla="*/ 2659992 w 3918402"/>
              <a:gd name="connsiteY9" fmla="*/ 3138444 h 3984197"/>
              <a:gd name="connsiteX10" fmla="*/ 2270940 w 3918402"/>
              <a:gd name="connsiteY10" fmla="*/ 2966299 h 3984197"/>
              <a:gd name="connsiteX11" fmla="*/ 1709055 w 3918402"/>
              <a:gd name="connsiteY11" fmla="*/ 3029910 h 3984197"/>
              <a:gd name="connsiteX12" fmla="*/ 1407430 w 3918402"/>
              <a:gd name="connsiteY12" fmla="*/ 3201360 h 3984197"/>
              <a:gd name="connsiteX13" fmla="*/ 1369330 w 3918402"/>
              <a:gd name="connsiteY13" fmla="*/ 3493460 h 3984197"/>
              <a:gd name="connsiteX14" fmla="*/ 1604280 w 3918402"/>
              <a:gd name="connsiteY14" fmla="*/ 3696660 h 3984197"/>
              <a:gd name="connsiteX15" fmla="*/ 1597930 w 3918402"/>
              <a:gd name="connsiteY15" fmla="*/ 3947485 h 3984197"/>
              <a:gd name="connsiteX16" fmla="*/ 931180 w 3918402"/>
              <a:gd name="connsiteY16" fmla="*/ 3972885 h 3984197"/>
              <a:gd name="connsiteX17" fmla="*/ 664720 w 3918402"/>
              <a:gd name="connsiteY17" fmla="*/ 3850462 h 3984197"/>
              <a:gd name="connsiteX18" fmla="*/ 544598 w 3918402"/>
              <a:gd name="connsiteY18" fmla="*/ 3696182 h 3984197"/>
              <a:gd name="connsiteX19" fmla="*/ 547006 w 3918402"/>
              <a:gd name="connsiteY19" fmla="*/ 2652101 h 3984197"/>
              <a:gd name="connsiteX20" fmla="*/ 1 w 3918402"/>
              <a:gd name="connsiteY20" fmla="*/ 1430470 h 3984197"/>
              <a:gd name="connsiteX21" fmla="*/ 1908389 w 3918402"/>
              <a:gd name="connsiteY21" fmla="*/ 2 h 3984197"/>
              <a:gd name="connsiteX0" fmla="*/ 1908389 w 3918402"/>
              <a:gd name="connsiteY0" fmla="*/ 2 h 3984197"/>
              <a:gd name="connsiteX1" fmla="*/ 3918231 w 3918402"/>
              <a:gd name="connsiteY1" fmla="*/ 1433864 h 3984197"/>
              <a:gd name="connsiteX2" fmla="*/ 3285398 w 3918402"/>
              <a:gd name="connsiteY2" fmla="*/ 2641282 h 3984197"/>
              <a:gd name="connsiteX3" fmla="*/ 3291837 w 3918402"/>
              <a:gd name="connsiteY3" fmla="*/ 3472468 h 3984197"/>
              <a:gd name="connsiteX4" fmla="*/ 3198450 w 3918402"/>
              <a:gd name="connsiteY4" fmla="*/ 3668249 h 3984197"/>
              <a:gd name="connsiteX5" fmla="*/ 3042555 w 3918402"/>
              <a:gd name="connsiteY5" fmla="*/ 3785560 h 3984197"/>
              <a:gd name="connsiteX6" fmla="*/ 2629805 w 3918402"/>
              <a:gd name="connsiteY6" fmla="*/ 3680785 h 3984197"/>
              <a:gd name="connsiteX7" fmla="*/ 2553605 w 3918402"/>
              <a:gd name="connsiteY7" fmla="*/ 3464885 h 3984197"/>
              <a:gd name="connsiteX8" fmla="*/ 2659833 w 3918402"/>
              <a:gd name="connsiteY8" fmla="*/ 3349625 h 3984197"/>
              <a:gd name="connsiteX9" fmla="*/ 2659992 w 3918402"/>
              <a:gd name="connsiteY9" fmla="*/ 3138444 h 3984197"/>
              <a:gd name="connsiteX10" fmla="*/ 2270940 w 3918402"/>
              <a:gd name="connsiteY10" fmla="*/ 2966299 h 3984197"/>
              <a:gd name="connsiteX11" fmla="*/ 1709055 w 3918402"/>
              <a:gd name="connsiteY11" fmla="*/ 3029910 h 3984197"/>
              <a:gd name="connsiteX12" fmla="*/ 1407430 w 3918402"/>
              <a:gd name="connsiteY12" fmla="*/ 3201360 h 3984197"/>
              <a:gd name="connsiteX13" fmla="*/ 1369330 w 3918402"/>
              <a:gd name="connsiteY13" fmla="*/ 3493460 h 3984197"/>
              <a:gd name="connsiteX14" fmla="*/ 1604280 w 3918402"/>
              <a:gd name="connsiteY14" fmla="*/ 3696660 h 3984197"/>
              <a:gd name="connsiteX15" fmla="*/ 1597930 w 3918402"/>
              <a:gd name="connsiteY15" fmla="*/ 3947485 h 3984197"/>
              <a:gd name="connsiteX16" fmla="*/ 931180 w 3918402"/>
              <a:gd name="connsiteY16" fmla="*/ 3972885 h 3984197"/>
              <a:gd name="connsiteX17" fmla="*/ 664720 w 3918402"/>
              <a:gd name="connsiteY17" fmla="*/ 3850462 h 3984197"/>
              <a:gd name="connsiteX18" fmla="*/ 544598 w 3918402"/>
              <a:gd name="connsiteY18" fmla="*/ 3696182 h 3984197"/>
              <a:gd name="connsiteX19" fmla="*/ 547006 w 3918402"/>
              <a:gd name="connsiteY19" fmla="*/ 2652101 h 3984197"/>
              <a:gd name="connsiteX20" fmla="*/ 1 w 3918402"/>
              <a:gd name="connsiteY20" fmla="*/ 1430470 h 3984197"/>
              <a:gd name="connsiteX21" fmla="*/ 1908389 w 3918402"/>
              <a:gd name="connsiteY21" fmla="*/ 2 h 3984197"/>
              <a:gd name="connsiteX0" fmla="*/ 1908392 w 3918405"/>
              <a:gd name="connsiteY0" fmla="*/ 2 h 3984197"/>
              <a:gd name="connsiteX1" fmla="*/ 3918234 w 3918405"/>
              <a:gd name="connsiteY1" fmla="*/ 1433864 h 3984197"/>
              <a:gd name="connsiteX2" fmla="*/ 3285401 w 3918405"/>
              <a:gd name="connsiteY2" fmla="*/ 2641282 h 3984197"/>
              <a:gd name="connsiteX3" fmla="*/ 3291840 w 3918405"/>
              <a:gd name="connsiteY3" fmla="*/ 3472468 h 3984197"/>
              <a:gd name="connsiteX4" fmla="*/ 3198453 w 3918405"/>
              <a:gd name="connsiteY4" fmla="*/ 3668249 h 3984197"/>
              <a:gd name="connsiteX5" fmla="*/ 3042558 w 3918405"/>
              <a:gd name="connsiteY5" fmla="*/ 3785560 h 3984197"/>
              <a:gd name="connsiteX6" fmla="*/ 2629808 w 3918405"/>
              <a:gd name="connsiteY6" fmla="*/ 3680785 h 3984197"/>
              <a:gd name="connsiteX7" fmla="*/ 2553608 w 3918405"/>
              <a:gd name="connsiteY7" fmla="*/ 3464885 h 3984197"/>
              <a:gd name="connsiteX8" fmla="*/ 2659836 w 3918405"/>
              <a:gd name="connsiteY8" fmla="*/ 3349625 h 3984197"/>
              <a:gd name="connsiteX9" fmla="*/ 2659995 w 3918405"/>
              <a:gd name="connsiteY9" fmla="*/ 3138444 h 3984197"/>
              <a:gd name="connsiteX10" fmla="*/ 2270943 w 3918405"/>
              <a:gd name="connsiteY10" fmla="*/ 2966299 h 3984197"/>
              <a:gd name="connsiteX11" fmla="*/ 1709058 w 3918405"/>
              <a:gd name="connsiteY11" fmla="*/ 3029910 h 3984197"/>
              <a:gd name="connsiteX12" fmla="*/ 1407433 w 3918405"/>
              <a:gd name="connsiteY12" fmla="*/ 3201360 h 3984197"/>
              <a:gd name="connsiteX13" fmla="*/ 1369333 w 3918405"/>
              <a:gd name="connsiteY13" fmla="*/ 3493460 h 3984197"/>
              <a:gd name="connsiteX14" fmla="*/ 1604283 w 3918405"/>
              <a:gd name="connsiteY14" fmla="*/ 3696660 h 3984197"/>
              <a:gd name="connsiteX15" fmla="*/ 1597933 w 3918405"/>
              <a:gd name="connsiteY15" fmla="*/ 3947485 h 3984197"/>
              <a:gd name="connsiteX16" fmla="*/ 931183 w 3918405"/>
              <a:gd name="connsiteY16" fmla="*/ 3972885 h 3984197"/>
              <a:gd name="connsiteX17" fmla="*/ 664723 w 3918405"/>
              <a:gd name="connsiteY17" fmla="*/ 3850462 h 3984197"/>
              <a:gd name="connsiteX18" fmla="*/ 544601 w 3918405"/>
              <a:gd name="connsiteY18" fmla="*/ 3696182 h 3984197"/>
              <a:gd name="connsiteX19" fmla="*/ 547009 w 3918405"/>
              <a:gd name="connsiteY19" fmla="*/ 2652101 h 3984197"/>
              <a:gd name="connsiteX20" fmla="*/ 4 w 3918405"/>
              <a:gd name="connsiteY20" fmla="*/ 1430470 h 3984197"/>
              <a:gd name="connsiteX21" fmla="*/ 1908392 w 3918405"/>
              <a:gd name="connsiteY21" fmla="*/ 2 h 3984197"/>
              <a:gd name="connsiteX0" fmla="*/ 1908392 w 3918405"/>
              <a:gd name="connsiteY0" fmla="*/ 341 h 3984536"/>
              <a:gd name="connsiteX1" fmla="*/ 3918234 w 3918405"/>
              <a:gd name="connsiteY1" fmla="*/ 1434203 h 3984536"/>
              <a:gd name="connsiteX2" fmla="*/ 3285401 w 3918405"/>
              <a:gd name="connsiteY2" fmla="*/ 2641621 h 3984536"/>
              <a:gd name="connsiteX3" fmla="*/ 3291840 w 3918405"/>
              <a:gd name="connsiteY3" fmla="*/ 3472807 h 3984536"/>
              <a:gd name="connsiteX4" fmla="*/ 3198453 w 3918405"/>
              <a:gd name="connsiteY4" fmla="*/ 3668588 h 3984536"/>
              <a:gd name="connsiteX5" fmla="*/ 3042558 w 3918405"/>
              <a:gd name="connsiteY5" fmla="*/ 3785899 h 3984536"/>
              <a:gd name="connsiteX6" fmla="*/ 2629808 w 3918405"/>
              <a:gd name="connsiteY6" fmla="*/ 3681124 h 3984536"/>
              <a:gd name="connsiteX7" fmla="*/ 2553608 w 3918405"/>
              <a:gd name="connsiteY7" fmla="*/ 3465224 h 3984536"/>
              <a:gd name="connsiteX8" fmla="*/ 2659836 w 3918405"/>
              <a:gd name="connsiteY8" fmla="*/ 3349964 h 3984536"/>
              <a:gd name="connsiteX9" fmla="*/ 2659995 w 3918405"/>
              <a:gd name="connsiteY9" fmla="*/ 3138783 h 3984536"/>
              <a:gd name="connsiteX10" fmla="*/ 2270943 w 3918405"/>
              <a:gd name="connsiteY10" fmla="*/ 2966638 h 3984536"/>
              <a:gd name="connsiteX11" fmla="*/ 1709058 w 3918405"/>
              <a:gd name="connsiteY11" fmla="*/ 3030249 h 3984536"/>
              <a:gd name="connsiteX12" fmla="*/ 1407433 w 3918405"/>
              <a:gd name="connsiteY12" fmla="*/ 3201699 h 3984536"/>
              <a:gd name="connsiteX13" fmla="*/ 1369333 w 3918405"/>
              <a:gd name="connsiteY13" fmla="*/ 3493799 h 3984536"/>
              <a:gd name="connsiteX14" fmla="*/ 1604283 w 3918405"/>
              <a:gd name="connsiteY14" fmla="*/ 3696999 h 3984536"/>
              <a:gd name="connsiteX15" fmla="*/ 1597933 w 3918405"/>
              <a:gd name="connsiteY15" fmla="*/ 3947824 h 3984536"/>
              <a:gd name="connsiteX16" fmla="*/ 931183 w 3918405"/>
              <a:gd name="connsiteY16" fmla="*/ 3973224 h 3984536"/>
              <a:gd name="connsiteX17" fmla="*/ 664723 w 3918405"/>
              <a:gd name="connsiteY17" fmla="*/ 3850801 h 3984536"/>
              <a:gd name="connsiteX18" fmla="*/ 544601 w 3918405"/>
              <a:gd name="connsiteY18" fmla="*/ 3696521 h 3984536"/>
              <a:gd name="connsiteX19" fmla="*/ 547009 w 3918405"/>
              <a:gd name="connsiteY19" fmla="*/ 2652440 h 3984536"/>
              <a:gd name="connsiteX20" fmla="*/ 4 w 3918405"/>
              <a:gd name="connsiteY20" fmla="*/ 1430809 h 3984536"/>
              <a:gd name="connsiteX21" fmla="*/ 1908392 w 3918405"/>
              <a:gd name="connsiteY21" fmla="*/ 341 h 3984536"/>
              <a:gd name="connsiteX0" fmla="*/ 1908392 w 3918234"/>
              <a:gd name="connsiteY0" fmla="*/ 341 h 3984536"/>
              <a:gd name="connsiteX1" fmla="*/ 3918234 w 3918234"/>
              <a:gd name="connsiteY1" fmla="*/ 1434203 h 3984536"/>
              <a:gd name="connsiteX2" fmla="*/ 3285401 w 3918234"/>
              <a:gd name="connsiteY2" fmla="*/ 2641621 h 3984536"/>
              <a:gd name="connsiteX3" fmla="*/ 3291840 w 3918234"/>
              <a:gd name="connsiteY3" fmla="*/ 3472807 h 3984536"/>
              <a:gd name="connsiteX4" fmla="*/ 3198453 w 3918234"/>
              <a:gd name="connsiteY4" fmla="*/ 3668588 h 3984536"/>
              <a:gd name="connsiteX5" fmla="*/ 3042558 w 3918234"/>
              <a:gd name="connsiteY5" fmla="*/ 3785899 h 3984536"/>
              <a:gd name="connsiteX6" fmla="*/ 2629808 w 3918234"/>
              <a:gd name="connsiteY6" fmla="*/ 3681124 h 3984536"/>
              <a:gd name="connsiteX7" fmla="*/ 2553608 w 3918234"/>
              <a:gd name="connsiteY7" fmla="*/ 3465224 h 3984536"/>
              <a:gd name="connsiteX8" fmla="*/ 2659836 w 3918234"/>
              <a:gd name="connsiteY8" fmla="*/ 3349964 h 3984536"/>
              <a:gd name="connsiteX9" fmla="*/ 2659995 w 3918234"/>
              <a:gd name="connsiteY9" fmla="*/ 3138783 h 3984536"/>
              <a:gd name="connsiteX10" fmla="*/ 2270943 w 3918234"/>
              <a:gd name="connsiteY10" fmla="*/ 2966638 h 3984536"/>
              <a:gd name="connsiteX11" fmla="*/ 1709058 w 3918234"/>
              <a:gd name="connsiteY11" fmla="*/ 3030249 h 3984536"/>
              <a:gd name="connsiteX12" fmla="*/ 1407433 w 3918234"/>
              <a:gd name="connsiteY12" fmla="*/ 3201699 h 3984536"/>
              <a:gd name="connsiteX13" fmla="*/ 1369333 w 3918234"/>
              <a:gd name="connsiteY13" fmla="*/ 3493799 h 3984536"/>
              <a:gd name="connsiteX14" fmla="*/ 1604283 w 3918234"/>
              <a:gd name="connsiteY14" fmla="*/ 3696999 h 3984536"/>
              <a:gd name="connsiteX15" fmla="*/ 1597933 w 3918234"/>
              <a:gd name="connsiteY15" fmla="*/ 3947824 h 3984536"/>
              <a:gd name="connsiteX16" fmla="*/ 931183 w 3918234"/>
              <a:gd name="connsiteY16" fmla="*/ 3973224 h 3984536"/>
              <a:gd name="connsiteX17" fmla="*/ 664723 w 3918234"/>
              <a:gd name="connsiteY17" fmla="*/ 3850801 h 3984536"/>
              <a:gd name="connsiteX18" fmla="*/ 544601 w 3918234"/>
              <a:gd name="connsiteY18" fmla="*/ 3696521 h 3984536"/>
              <a:gd name="connsiteX19" fmla="*/ 547009 w 3918234"/>
              <a:gd name="connsiteY19" fmla="*/ 2652440 h 3984536"/>
              <a:gd name="connsiteX20" fmla="*/ 4 w 3918234"/>
              <a:gd name="connsiteY20" fmla="*/ 1430809 h 3984536"/>
              <a:gd name="connsiteX21" fmla="*/ 1908392 w 3918234"/>
              <a:gd name="connsiteY21" fmla="*/ 341 h 3984536"/>
              <a:gd name="connsiteX0" fmla="*/ 1908389 w 3918231"/>
              <a:gd name="connsiteY0" fmla="*/ 307 h 3984502"/>
              <a:gd name="connsiteX1" fmla="*/ 3918231 w 3918231"/>
              <a:gd name="connsiteY1" fmla="*/ 1434169 h 3984502"/>
              <a:gd name="connsiteX2" fmla="*/ 3285398 w 3918231"/>
              <a:gd name="connsiteY2" fmla="*/ 2641587 h 3984502"/>
              <a:gd name="connsiteX3" fmla="*/ 3291837 w 3918231"/>
              <a:gd name="connsiteY3" fmla="*/ 3472773 h 3984502"/>
              <a:gd name="connsiteX4" fmla="*/ 3198450 w 3918231"/>
              <a:gd name="connsiteY4" fmla="*/ 3668554 h 3984502"/>
              <a:gd name="connsiteX5" fmla="*/ 3042555 w 3918231"/>
              <a:gd name="connsiteY5" fmla="*/ 3785865 h 3984502"/>
              <a:gd name="connsiteX6" fmla="*/ 2629805 w 3918231"/>
              <a:gd name="connsiteY6" fmla="*/ 3681090 h 3984502"/>
              <a:gd name="connsiteX7" fmla="*/ 2553605 w 3918231"/>
              <a:gd name="connsiteY7" fmla="*/ 3465190 h 3984502"/>
              <a:gd name="connsiteX8" fmla="*/ 2659833 w 3918231"/>
              <a:gd name="connsiteY8" fmla="*/ 3349930 h 3984502"/>
              <a:gd name="connsiteX9" fmla="*/ 2659992 w 3918231"/>
              <a:gd name="connsiteY9" fmla="*/ 3138749 h 3984502"/>
              <a:gd name="connsiteX10" fmla="*/ 2270940 w 3918231"/>
              <a:gd name="connsiteY10" fmla="*/ 2966604 h 3984502"/>
              <a:gd name="connsiteX11" fmla="*/ 1709055 w 3918231"/>
              <a:gd name="connsiteY11" fmla="*/ 3030215 h 3984502"/>
              <a:gd name="connsiteX12" fmla="*/ 1407430 w 3918231"/>
              <a:gd name="connsiteY12" fmla="*/ 3201665 h 3984502"/>
              <a:gd name="connsiteX13" fmla="*/ 1369330 w 3918231"/>
              <a:gd name="connsiteY13" fmla="*/ 3493765 h 3984502"/>
              <a:gd name="connsiteX14" fmla="*/ 1604280 w 3918231"/>
              <a:gd name="connsiteY14" fmla="*/ 3696965 h 3984502"/>
              <a:gd name="connsiteX15" fmla="*/ 1597930 w 3918231"/>
              <a:gd name="connsiteY15" fmla="*/ 3947790 h 3984502"/>
              <a:gd name="connsiteX16" fmla="*/ 931180 w 3918231"/>
              <a:gd name="connsiteY16" fmla="*/ 3973190 h 3984502"/>
              <a:gd name="connsiteX17" fmla="*/ 664720 w 3918231"/>
              <a:gd name="connsiteY17" fmla="*/ 3850767 h 3984502"/>
              <a:gd name="connsiteX18" fmla="*/ 544598 w 3918231"/>
              <a:gd name="connsiteY18" fmla="*/ 3696487 h 3984502"/>
              <a:gd name="connsiteX19" fmla="*/ 547006 w 3918231"/>
              <a:gd name="connsiteY19" fmla="*/ 2652406 h 3984502"/>
              <a:gd name="connsiteX20" fmla="*/ 1 w 3918231"/>
              <a:gd name="connsiteY20" fmla="*/ 1430775 h 3984502"/>
              <a:gd name="connsiteX21" fmla="*/ 1908389 w 3918231"/>
              <a:gd name="connsiteY21" fmla="*/ 307 h 3984502"/>
              <a:gd name="connsiteX0" fmla="*/ 1908389 w 3918231"/>
              <a:gd name="connsiteY0" fmla="*/ 61 h 3984256"/>
              <a:gd name="connsiteX1" fmla="*/ 3918231 w 3918231"/>
              <a:gd name="connsiteY1" fmla="*/ 1433923 h 3984256"/>
              <a:gd name="connsiteX2" fmla="*/ 3285398 w 3918231"/>
              <a:gd name="connsiteY2" fmla="*/ 2641341 h 3984256"/>
              <a:gd name="connsiteX3" fmla="*/ 3291837 w 3918231"/>
              <a:gd name="connsiteY3" fmla="*/ 3472527 h 3984256"/>
              <a:gd name="connsiteX4" fmla="*/ 3198450 w 3918231"/>
              <a:gd name="connsiteY4" fmla="*/ 3668308 h 3984256"/>
              <a:gd name="connsiteX5" fmla="*/ 3042555 w 3918231"/>
              <a:gd name="connsiteY5" fmla="*/ 3785619 h 3984256"/>
              <a:gd name="connsiteX6" fmla="*/ 2629805 w 3918231"/>
              <a:gd name="connsiteY6" fmla="*/ 3680844 h 3984256"/>
              <a:gd name="connsiteX7" fmla="*/ 2553605 w 3918231"/>
              <a:gd name="connsiteY7" fmla="*/ 3464944 h 3984256"/>
              <a:gd name="connsiteX8" fmla="*/ 2659833 w 3918231"/>
              <a:gd name="connsiteY8" fmla="*/ 3349684 h 3984256"/>
              <a:gd name="connsiteX9" fmla="*/ 2659992 w 3918231"/>
              <a:gd name="connsiteY9" fmla="*/ 3138503 h 3984256"/>
              <a:gd name="connsiteX10" fmla="*/ 2270940 w 3918231"/>
              <a:gd name="connsiteY10" fmla="*/ 2966358 h 3984256"/>
              <a:gd name="connsiteX11" fmla="*/ 1709055 w 3918231"/>
              <a:gd name="connsiteY11" fmla="*/ 3029969 h 3984256"/>
              <a:gd name="connsiteX12" fmla="*/ 1407430 w 3918231"/>
              <a:gd name="connsiteY12" fmla="*/ 3201419 h 3984256"/>
              <a:gd name="connsiteX13" fmla="*/ 1369330 w 3918231"/>
              <a:gd name="connsiteY13" fmla="*/ 3493519 h 3984256"/>
              <a:gd name="connsiteX14" fmla="*/ 1604280 w 3918231"/>
              <a:gd name="connsiteY14" fmla="*/ 3696719 h 3984256"/>
              <a:gd name="connsiteX15" fmla="*/ 1597930 w 3918231"/>
              <a:gd name="connsiteY15" fmla="*/ 3947544 h 3984256"/>
              <a:gd name="connsiteX16" fmla="*/ 931180 w 3918231"/>
              <a:gd name="connsiteY16" fmla="*/ 3972944 h 3984256"/>
              <a:gd name="connsiteX17" fmla="*/ 664720 w 3918231"/>
              <a:gd name="connsiteY17" fmla="*/ 3850521 h 3984256"/>
              <a:gd name="connsiteX18" fmla="*/ 544598 w 3918231"/>
              <a:gd name="connsiteY18" fmla="*/ 3696241 h 3984256"/>
              <a:gd name="connsiteX19" fmla="*/ 547006 w 3918231"/>
              <a:gd name="connsiteY19" fmla="*/ 2652160 h 3984256"/>
              <a:gd name="connsiteX20" fmla="*/ 1 w 3918231"/>
              <a:gd name="connsiteY20" fmla="*/ 1430529 h 3984256"/>
              <a:gd name="connsiteX21" fmla="*/ 1908389 w 3918231"/>
              <a:gd name="connsiteY21" fmla="*/ 61 h 3984256"/>
              <a:gd name="connsiteX0" fmla="*/ 2018964 w 4028806"/>
              <a:gd name="connsiteY0" fmla="*/ 6 h 3984201"/>
              <a:gd name="connsiteX1" fmla="*/ 4028806 w 4028806"/>
              <a:gd name="connsiteY1" fmla="*/ 1433868 h 3984201"/>
              <a:gd name="connsiteX2" fmla="*/ 3395973 w 4028806"/>
              <a:gd name="connsiteY2" fmla="*/ 2641286 h 3984201"/>
              <a:gd name="connsiteX3" fmla="*/ 3402412 w 4028806"/>
              <a:gd name="connsiteY3" fmla="*/ 3472472 h 3984201"/>
              <a:gd name="connsiteX4" fmla="*/ 3309025 w 4028806"/>
              <a:gd name="connsiteY4" fmla="*/ 3668253 h 3984201"/>
              <a:gd name="connsiteX5" fmla="*/ 3153130 w 4028806"/>
              <a:gd name="connsiteY5" fmla="*/ 3785564 h 3984201"/>
              <a:gd name="connsiteX6" fmla="*/ 2740380 w 4028806"/>
              <a:gd name="connsiteY6" fmla="*/ 3680789 h 3984201"/>
              <a:gd name="connsiteX7" fmla="*/ 2664180 w 4028806"/>
              <a:gd name="connsiteY7" fmla="*/ 3464889 h 3984201"/>
              <a:gd name="connsiteX8" fmla="*/ 2770408 w 4028806"/>
              <a:gd name="connsiteY8" fmla="*/ 3349629 h 3984201"/>
              <a:gd name="connsiteX9" fmla="*/ 2770567 w 4028806"/>
              <a:gd name="connsiteY9" fmla="*/ 3138448 h 3984201"/>
              <a:gd name="connsiteX10" fmla="*/ 2381515 w 4028806"/>
              <a:gd name="connsiteY10" fmla="*/ 2966303 h 3984201"/>
              <a:gd name="connsiteX11" fmla="*/ 1819630 w 4028806"/>
              <a:gd name="connsiteY11" fmla="*/ 3029914 h 3984201"/>
              <a:gd name="connsiteX12" fmla="*/ 1518005 w 4028806"/>
              <a:gd name="connsiteY12" fmla="*/ 3201364 h 3984201"/>
              <a:gd name="connsiteX13" fmla="*/ 1479905 w 4028806"/>
              <a:gd name="connsiteY13" fmla="*/ 3493464 h 3984201"/>
              <a:gd name="connsiteX14" fmla="*/ 1714855 w 4028806"/>
              <a:gd name="connsiteY14" fmla="*/ 3696664 h 3984201"/>
              <a:gd name="connsiteX15" fmla="*/ 1708505 w 4028806"/>
              <a:gd name="connsiteY15" fmla="*/ 3947489 h 3984201"/>
              <a:gd name="connsiteX16" fmla="*/ 1041755 w 4028806"/>
              <a:gd name="connsiteY16" fmla="*/ 3972889 h 3984201"/>
              <a:gd name="connsiteX17" fmla="*/ 775295 w 4028806"/>
              <a:gd name="connsiteY17" fmla="*/ 3850466 h 3984201"/>
              <a:gd name="connsiteX18" fmla="*/ 655173 w 4028806"/>
              <a:gd name="connsiteY18" fmla="*/ 3696186 h 3984201"/>
              <a:gd name="connsiteX19" fmla="*/ 657581 w 4028806"/>
              <a:gd name="connsiteY19" fmla="*/ 2652105 h 3984201"/>
              <a:gd name="connsiteX20" fmla="*/ 0 w 4028806"/>
              <a:gd name="connsiteY20" fmla="*/ 1422833 h 3984201"/>
              <a:gd name="connsiteX21" fmla="*/ 2018964 w 4028806"/>
              <a:gd name="connsiteY21" fmla="*/ 6 h 3984201"/>
              <a:gd name="connsiteX0" fmla="*/ 2014156 w 4023998"/>
              <a:gd name="connsiteY0" fmla="*/ 6 h 3984201"/>
              <a:gd name="connsiteX1" fmla="*/ 4023998 w 4023998"/>
              <a:gd name="connsiteY1" fmla="*/ 1433868 h 3984201"/>
              <a:gd name="connsiteX2" fmla="*/ 3391165 w 4023998"/>
              <a:gd name="connsiteY2" fmla="*/ 2641286 h 3984201"/>
              <a:gd name="connsiteX3" fmla="*/ 3397604 w 4023998"/>
              <a:gd name="connsiteY3" fmla="*/ 3472472 h 3984201"/>
              <a:gd name="connsiteX4" fmla="*/ 3304217 w 4023998"/>
              <a:gd name="connsiteY4" fmla="*/ 3668253 h 3984201"/>
              <a:gd name="connsiteX5" fmla="*/ 3148322 w 4023998"/>
              <a:gd name="connsiteY5" fmla="*/ 3785564 h 3984201"/>
              <a:gd name="connsiteX6" fmla="*/ 2735572 w 4023998"/>
              <a:gd name="connsiteY6" fmla="*/ 3680789 h 3984201"/>
              <a:gd name="connsiteX7" fmla="*/ 2659372 w 4023998"/>
              <a:gd name="connsiteY7" fmla="*/ 3464889 h 3984201"/>
              <a:gd name="connsiteX8" fmla="*/ 2765600 w 4023998"/>
              <a:gd name="connsiteY8" fmla="*/ 3349629 h 3984201"/>
              <a:gd name="connsiteX9" fmla="*/ 2765759 w 4023998"/>
              <a:gd name="connsiteY9" fmla="*/ 3138448 h 3984201"/>
              <a:gd name="connsiteX10" fmla="*/ 2376707 w 4023998"/>
              <a:gd name="connsiteY10" fmla="*/ 2966303 h 3984201"/>
              <a:gd name="connsiteX11" fmla="*/ 1814822 w 4023998"/>
              <a:gd name="connsiteY11" fmla="*/ 3029914 h 3984201"/>
              <a:gd name="connsiteX12" fmla="*/ 1513197 w 4023998"/>
              <a:gd name="connsiteY12" fmla="*/ 3201364 h 3984201"/>
              <a:gd name="connsiteX13" fmla="*/ 1475097 w 4023998"/>
              <a:gd name="connsiteY13" fmla="*/ 3493464 h 3984201"/>
              <a:gd name="connsiteX14" fmla="*/ 1710047 w 4023998"/>
              <a:gd name="connsiteY14" fmla="*/ 3696664 h 3984201"/>
              <a:gd name="connsiteX15" fmla="*/ 1703697 w 4023998"/>
              <a:gd name="connsiteY15" fmla="*/ 3947489 h 3984201"/>
              <a:gd name="connsiteX16" fmla="*/ 1036947 w 4023998"/>
              <a:gd name="connsiteY16" fmla="*/ 3972889 h 3984201"/>
              <a:gd name="connsiteX17" fmla="*/ 770487 w 4023998"/>
              <a:gd name="connsiteY17" fmla="*/ 3850466 h 3984201"/>
              <a:gd name="connsiteX18" fmla="*/ 650365 w 4023998"/>
              <a:gd name="connsiteY18" fmla="*/ 3696186 h 3984201"/>
              <a:gd name="connsiteX19" fmla="*/ 652773 w 4023998"/>
              <a:gd name="connsiteY19" fmla="*/ 2652105 h 3984201"/>
              <a:gd name="connsiteX20" fmla="*/ 0 w 4023998"/>
              <a:gd name="connsiteY20" fmla="*/ 1422832 h 3984201"/>
              <a:gd name="connsiteX21" fmla="*/ 2014156 w 4023998"/>
              <a:gd name="connsiteY21" fmla="*/ 6 h 3984201"/>
              <a:gd name="connsiteX0" fmla="*/ 2009348 w 4019190"/>
              <a:gd name="connsiteY0" fmla="*/ 35 h 3984230"/>
              <a:gd name="connsiteX1" fmla="*/ 4019190 w 4019190"/>
              <a:gd name="connsiteY1" fmla="*/ 1433897 h 3984230"/>
              <a:gd name="connsiteX2" fmla="*/ 3386357 w 4019190"/>
              <a:gd name="connsiteY2" fmla="*/ 2641315 h 3984230"/>
              <a:gd name="connsiteX3" fmla="*/ 3392796 w 4019190"/>
              <a:gd name="connsiteY3" fmla="*/ 3472501 h 3984230"/>
              <a:gd name="connsiteX4" fmla="*/ 3299409 w 4019190"/>
              <a:gd name="connsiteY4" fmla="*/ 3668282 h 3984230"/>
              <a:gd name="connsiteX5" fmla="*/ 3143514 w 4019190"/>
              <a:gd name="connsiteY5" fmla="*/ 3785593 h 3984230"/>
              <a:gd name="connsiteX6" fmla="*/ 2730764 w 4019190"/>
              <a:gd name="connsiteY6" fmla="*/ 3680818 h 3984230"/>
              <a:gd name="connsiteX7" fmla="*/ 2654564 w 4019190"/>
              <a:gd name="connsiteY7" fmla="*/ 3464918 h 3984230"/>
              <a:gd name="connsiteX8" fmla="*/ 2760792 w 4019190"/>
              <a:gd name="connsiteY8" fmla="*/ 3349658 h 3984230"/>
              <a:gd name="connsiteX9" fmla="*/ 2760951 w 4019190"/>
              <a:gd name="connsiteY9" fmla="*/ 3138477 h 3984230"/>
              <a:gd name="connsiteX10" fmla="*/ 2371899 w 4019190"/>
              <a:gd name="connsiteY10" fmla="*/ 2966332 h 3984230"/>
              <a:gd name="connsiteX11" fmla="*/ 1810014 w 4019190"/>
              <a:gd name="connsiteY11" fmla="*/ 3029943 h 3984230"/>
              <a:gd name="connsiteX12" fmla="*/ 1508389 w 4019190"/>
              <a:gd name="connsiteY12" fmla="*/ 3201393 h 3984230"/>
              <a:gd name="connsiteX13" fmla="*/ 1470289 w 4019190"/>
              <a:gd name="connsiteY13" fmla="*/ 3493493 h 3984230"/>
              <a:gd name="connsiteX14" fmla="*/ 1705239 w 4019190"/>
              <a:gd name="connsiteY14" fmla="*/ 3696693 h 3984230"/>
              <a:gd name="connsiteX15" fmla="*/ 1698889 w 4019190"/>
              <a:gd name="connsiteY15" fmla="*/ 3947518 h 3984230"/>
              <a:gd name="connsiteX16" fmla="*/ 1032139 w 4019190"/>
              <a:gd name="connsiteY16" fmla="*/ 3972918 h 3984230"/>
              <a:gd name="connsiteX17" fmla="*/ 765679 w 4019190"/>
              <a:gd name="connsiteY17" fmla="*/ 3850495 h 3984230"/>
              <a:gd name="connsiteX18" fmla="*/ 645557 w 4019190"/>
              <a:gd name="connsiteY18" fmla="*/ 3696215 h 3984230"/>
              <a:gd name="connsiteX19" fmla="*/ 647965 w 4019190"/>
              <a:gd name="connsiteY19" fmla="*/ 2652134 h 3984230"/>
              <a:gd name="connsiteX20" fmla="*/ 0 w 4019190"/>
              <a:gd name="connsiteY20" fmla="*/ 1407577 h 3984230"/>
              <a:gd name="connsiteX21" fmla="*/ 2009348 w 4019190"/>
              <a:gd name="connsiteY21" fmla="*/ 35 h 3984230"/>
              <a:gd name="connsiteX0" fmla="*/ 2004540 w 4014382"/>
              <a:gd name="connsiteY0" fmla="*/ 88 h 3984283"/>
              <a:gd name="connsiteX1" fmla="*/ 4014382 w 4014382"/>
              <a:gd name="connsiteY1" fmla="*/ 1433950 h 3984283"/>
              <a:gd name="connsiteX2" fmla="*/ 3381549 w 4014382"/>
              <a:gd name="connsiteY2" fmla="*/ 2641368 h 3984283"/>
              <a:gd name="connsiteX3" fmla="*/ 3387988 w 4014382"/>
              <a:gd name="connsiteY3" fmla="*/ 3472554 h 3984283"/>
              <a:gd name="connsiteX4" fmla="*/ 3294601 w 4014382"/>
              <a:gd name="connsiteY4" fmla="*/ 3668335 h 3984283"/>
              <a:gd name="connsiteX5" fmla="*/ 3138706 w 4014382"/>
              <a:gd name="connsiteY5" fmla="*/ 3785646 h 3984283"/>
              <a:gd name="connsiteX6" fmla="*/ 2725956 w 4014382"/>
              <a:gd name="connsiteY6" fmla="*/ 3680871 h 3984283"/>
              <a:gd name="connsiteX7" fmla="*/ 2649756 w 4014382"/>
              <a:gd name="connsiteY7" fmla="*/ 3464971 h 3984283"/>
              <a:gd name="connsiteX8" fmla="*/ 2755984 w 4014382"/>
              <a:gd name="connsiteY8" fmla="*/ 3349711 h 3984283"/>
              <a:gd name="connsiteX9" fmla="*/ 2756143 w 4014382"/>
              <a:gd name="connsiteY9" fmla="*/ 3138530 h 3984283"/>
              <a:gd name="connsiteX10" fmla="*/ 2367091 w 4014382"/>
              <a:gd name="connsiteY10" fmla="*/ 2966385 h 3984283"/>
              <a:gd name="connsiteX11" fmla="*/ 1805206 w 4014382"/>
              <a:gd name="connsiteY11" fmla="*/ 3029996 h 3984283"/>
              <a:gd name="connsiteX12" fmla="*/ 1503581 w 4014382"/>
              <a:gd name="connsiteY12" fmla="*/ 3201446 h 3984283"/>
              <a:gd name="connsiteX13" fmla="*/ 1465481 w 4014382"/>
              <a:gd name="connsiteY13" fmla="*/ 3493546 h 3984283"/>
              <a:gd name="connsiteX14" fmla="*/ 1700431 w 4014382"/>
              <a:gd name="connsiteY14" fmla="*/ 3696746 h 3984283"/>
              <a:gd name="connsiteX15" fmla="*/ 1694081 w 4014382"/>
              <a:gd name="connsiteY15" fmla="*/ 3947571 h 3984283"/>
              <a:gd name="connsiteX16" fmla="*/ 1027331 w 4014382"/>
              <a:gd name="connsiteY16" fmla="*/ 3972971 h 3984283"/>
              <a:gd name="connsiteX17" fmla="*/ 760871 w 4014382"/>
              <a:gd name="connsiteY17" fmla="*/ 3850548 h 3984283"/>
              <a:gd name="connsiteX18" fmla="*/ 640749 w 4014382"/>
              <a:gd name="connsiteY18" fmla="*/ 3696268 h 3984283"/>
              <a:gd name="connsiteX19" fmla="*/ 643157 w 4014382"/>
              <a:gd name="connsiteY19" fmla="*/ 2652187 h 3984283"/>
              <a:gd name="connsiteX20" fmla="*/ 0 w 4014382"/>
              <a:gd name="connsiteY20" fmla="*/ 1392346 h 3984283"/>
              <a:gd name="connsiteX21" fmla="*/ 2004540 w 4014382"/>
              <a:gd name="connsiteY21" fmla="*/ 88 h 3984283"/>
              <a:gd name="connsiteX0" fmla="*/ 2004540 w 4023997"/>
              <a:gd name="connsiteY0" fmla="*/ 350 h 3984545"/>
              <a:gd name="connsiteX1" fmla="*/ 4023997 w 4023997"/>
              <a:gd name="connsiteY1" fmla="*/ 1319581 h 3984545"/>
              <a:gd name="connsiteX2" fmla="*/ 3381549 w 4023997"/>
              <a:gd name="connsiteY2" fmla="*/ 2641630 h 3984545"/>
              <a:gd name="connsiteX3" fmla="*/ 3387988 w 4023997"/>
              <a:gd name="connsiteY3" fmla="*/ 3472816 h 3984545"/>
              <a:gd name="connsiteX4" fmla="*/ 3294601 w 4023997"/>
              <a:gd name="connsiteY4" fmla="*/ 3668597 h 3984545"/>
              <a:gd name="connsiteX5" fmla="*/ 3138706 w 4023997"/>
              <a:gd name="connsiteY5" fmla="*/ 3785908 h 3984545"/>
              <a:gd name="connsiteX6" fmla="*/ 2725956 w 4023997"/>
              <a:gd name="connsiteY6" fmla="*/ 3681133 h 3984545"/>
              <a:gd name="connsiteX7" fmla="*/ 2649756 w 4023997"/>
              <a:gd name="connsiteY7" fmla="*/ 3465233 h 3984545"/>
              <a:gd name="connsiteX8" fmla="*/ 2755984 w 4023997"/>
              <a:gd name="connsiteY8" fmla="*/ 3349973 h 3984545"/>
              <a:gd name="connsiteX9" fmla="*/ 2756143 w 4023997"/>
              <a:gd name="connsiteY9" fmla="*/ 3138792 h 3984545"/>
              <a:gd name="connsiteX10" fmla="*/ 2367091 w 4023997"/>
              <a:gd name="connsiteY10" fmla="*/ 2966647 h 3984545"/>
              <a:gd name="connsiteX11" fmla="*/ 1805206 w 4023997"/>
              <a:gd name="connsiteY11" fmla="*/ 3030258 h 3984545"/>
              <a:gd name="connsiteX12" fmla="*/ 1503581 w 4023997"/>
              <a:gd name="connsiteY12" fmla="*/ 3201708 h 3984545"/>
              <a:gd name="connsiteX13" fmla="*/ 1465481 w 4023997"/>
              <a:gd name="connsiteY13" fmla="*/ 3493808 h 3984545"/>
              <a:gd name="connsiteX14" fmla="*/ 1700431 w 4023997"/>
              <a:gd name="connsiteY14" fmla="*/ 3697008 h 3984545"/>
              <a:gd name="connsiteX15" fmla="*/ 1694081 w 4023997"/>
              <a:gd name="connsiteY15" fmla="*/ 3947833 h 3984545"/>
              <a:gd name="connsiteX16" fmla="*/ 1027331 w 4023997"/>
              <a:gd name="connsiteY16" fmla="*/ 3973233 h 3984545"/>
              <a:gd name="connsiteX17" fmla="*/ 760871 w 4023997"/>
              <a:gd name="connsiteY17" fmla="*/ 3850810 h 3984545"/>
              <a:gd name="connsiteX18" fmla="*/ 640749 w 4023997"/>
              <a:gd name="connsiteY18" fmla="*/ 3696530 h 3984545"/>
              <a:gd name="connsiteX19" fmla="*/ 643157 w 4023997"/>
              <a:gd name="connsiteY19" fmla="*/ 2652449 h 3984545"/>
              <a:gd name="connsiteX20" fmla="*/ 0 w 4023997"/>
              <a:gd name="connsiteY20" fmla="*/ 1392608 h 3984545"/>
              <a:gd name="connsiteX21" fmla="*/ 2004540 w 4023997"/>
              <a:gd name="connsiteY21" fmla="*/ 350 h 3984545"/>
              <a:gd name="connsiteX0" fmla="*/ 2004540 w 4023997"/>
              <a:gd name="connsiteY0" fmla="*/ 1 h 3984196"/>
              <a:gd name="connsiteX1" fmla="*/ 4023997 w 4023997"/>
              <a:gd name="connsiteY1" fmla="*/ 1319232 h 3984196"/>
              <a:gd name="connsiteX2" fmla="*/ 3381549 w 4023997"/>
              <a:gd name="connsiteY2" fmla="*/ 2641281 h 3984196"/>
              <a:gd name="connsiteX3" fmla="*/ 3387988 w 4023997"/>
              <a:gd name="connsiteY3" fmla="*/ 347246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23997" h="3984196">
                <a:moveTo>
                  <a:pt x="2004540" y="1"/>
                </a:moveTo>
                <a:cubicBezTo>
                  <a:pt x="2675206" y="566"/>
                  <a:pt x="4023566" y="288739"/>
                  <a:pt x="4023997" y="1319232"/>
                </a:cubicBezTo>
                <a:cubicBezTo>
                  <a:pt x="4024428" y="2349725"/>
                  <a:pt x="3462223" y="2609440"/>
                  <a:pt x="3381549" y="2641281"/>
                </a:cubicBezTo>
                <a:cubicBezTo>
                  <a:pt x="3381291" y="3602308"/>
                  <a:pt x="3385842" y="2519083"/>
                  <a:pt x="3383180" y="3476287"/>
                </a:cubicBezTo>
                <a:cubicBezTo>
                  <a:pt x="3340244" y="3586314"/>
                  <a:pt x="3335347" y="3616703"/>
                  <a:pt x="3294601" y="3668248"/>
                </a:cubicBezTo>
                <a:cubicBezTo>
                  <a:pt x="3253855" y="3719793"/>
                  <a:pt x="3219058" y="3768187"/>
                  <a:pt x="3138706" y="3785559"/>
                </a:cubicBezTo>
                <a:cubicBezTo>
                  <a:pt x="3058354" y="3802931"/>
                  <a:pt x="2807448" y="3734230"/>
                  <a:pt x="2725956" y="3680784"/>
                </a:cubicBezTo>
                <a:cubicBezTo>
                  <a:pt x="2644464" y="3627338"/>
                  <a:pt x="2644751" y="3520077"/>
                  <a:pt x="2649756" y="3464884"/>
                </a:cubicBezTo>
                <a:cubicBezTo>
                  <a:pt x="2654761" y="3409691"/>
                  <a:pt x="2738253" y="3404031"/>
                  <a:pt x="2755984" y="3349624"/>
                </a:cubicBezTo>
                <a:cubicBezTo>
                  <a:pt x="2773715" y="3295217"/>
                  <a:pt x="2818154" y="3192141"/>
                  <a:pt x="2756143" y="3138443"/>
                </a:cubicBezTo>
                <a:cubicBezTo>
                  <a:pt x="2694132" y="3084745"/>
                  <a:pt x="2525580" y="2984387"/>
                  <a:pt x="2367091" y="2966298"/>
                </a:cubicBezTo>
                <a:cubicBezTo>
                  <a:pt x="2208602" y="2948209"/>
                  <a:pt x="1949124" y="2990732"/>
                  <a:pt x="1805206" y="3029909"/>
                </a:cubicBezTo>
                <a:cubicBezTo>
                  <a:pt x="1661288" y="3069086"/>
                  <a:pt x="1560202" y="3124101"/>
                  <a:pt x="1503581" y="3201359"/>
                </a:cubicBezTo>
                <a:cubicBezTo>
                  <a:pt x="1446960" y="3278617"/>
                  <a:pt x="1432673" y="3410909"/>
                  <a:pt x="1465481" y="3493459"/>
                </a:cubicBezTo>
                <a:cubicBezTo>
                  <a:pt x="1498289" y="3576009"/>
                  <a:pt x="1662331" y="3620988"/>
                  <a:pt x="1700431" y="3696659"/>
                </a:cubicBezTo>
                <a:cubicBezTo>
                  <a:pt x="1738531" y="3772330"/>
                  <a:pt x="1806264" y="3901447"/>
                  <a:pt x="1694081" y="3947484"/>
                </a:cubicBezTo>
                <a:cubicBezTo>
                  <a:pt x="1581898" y="3993522"/>
                  <a:pt x="1182866" y="3989054"/>
                  <a:pt x="1027331" y="3972884"/>
                </a:cubicBezTo>
                <a:cubicBezTo>
                  <a:pt x="871796" y="3956714"/>
                  <a:pt x="825301" y="3896578"/>
                  <a:pt x="760871" y="3850461"/>
                </a:cubicBezTo>
                <a:cubicBezTo>
                  <a:pt x="696441" y="3804344"/>
                  <a:pt x="656095" y="3750685"/>
                  <a:pt x="640749" y="3696181"/>
                </a:cubicBezTo>
                <a:cubicBezTo>
                  <a:pt x="644636" y="2355877"/>
                  <a:pt x="642120" y="4142461"/>
                  <a:pt x="643157" y="2652100"/>
                </a:cubicBezTo>
                <a:cubicBezTo>
                  <a:pt x="545567" y="2567183"/>
                  <a:pt x="1121" y="2316818"/>
                  <a:pt x="0" y="1315839"/>
                </a:cubicBezTo>
                <a:cubicBezTo>
                  <a:pt x="-1121" y="314860"/>
                  <a:pt x="1333874" y="-564"/>
                  <a:pt x="2004540" y="1"/>
                </a:cubicBezTo>
                <a:close/>
              </a:path>
            </a:pathLst>
          </a:custGeom>
          <a:gradFill flip="none" rotWithShape="1">
            <a:gsLst>
              <a:gs pos="0">
                <a:srgbClr val="E7E200"/>
              </a:gs>
              <a:gs pos="50000">
                <a:srgbClr val="FFFF00">
                  <a:shade val="67500"/>
                  <a:satMod val="115000"/>
                </a:srgbClr>
              </a:gs>
              <a:gs pos="100000">
                <a:srgbClr val="FFFF00">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7" name="Rectangle 27"/>
          <p:cNvSpPr/>
          <p:nvPr/>
        </p:nvSpPr>
        <p:spPr>
          <a:xfrm>
            <a:off x="5083305" y="3944352"/>
            <a:ext cx="1351948" cy="825259"/>
          </a:xfrm>
          <a:custGeom>
            <a:avLst/>
            <a:gdLst>
              <a:gd name="connsiteX0" fmla="*/ 467048 w 1051750"/>
              <a:gd name="connsiteY0" fmla="*/ 764 h 778251"/>
              <a:gd name="connsiteX1" fmla="*/ 523999 w 1051750"/>
              <a:gd name="connsiteY1" fmla="*/ 10622 h 778251"/>
              <a:gd name="connsiteX2" fmla="*/ 771901 w 1051750"/>
              <a:gd name="connsiteY2" fmla="*/ 17431 h 778251"/>
              <a:gd name="connsiteX3" fmla="*/ 1051049 w 1051750"/>
              <a:gd name="connsiteY3" fmla="*/ 95330 h 778251"/>
              <a:gd name="connsiteX4" fmla="*/ 1051489 w 1051750"/>
              <a:gd name="connsiteY4" fmla="*/ 429885 h 778251"/>
              <a:gd name="connsiteX5" fmla="*/ 1051750 w 1051750"/>
              <a:gd name="connsiteY5" fmla="*/ 429885 h 778251"/>
              <a:gd name="connsiteX6" fmla="*/ 1051489 w 1051750"/>
              <a:gd name="connsiteY6" fmla="*/ 430250 h 778251"/>
              <a:gd name="connsiteX7" fmla="*/ 1051486 w 1051750"/>
              <a:gd name="connsiteY7" fmla="*/ 432618 h 778251"/>
              <a:gd name="connsiteX8" fmla="*/ 1049795 w 1051750"/>
              <a:gd name="connsiteY8" fmla="*/ 432618 h 778251"/>
              <a:gd name="connsiteX9" fmla="*/ 802613 w 1051750"/>
              <a:gd name="connsiteY9" fmla="*/ 778251 h 778251"/>
              <a:gd name="connsiteX10" fmla="*/ 249137 w 1051750"/>
              <a:gd name="connsiteY10" fmla="*/ 778251 h 778251"/>
              <a:gd name="connsiteX11" fmla="*/ 1955 w 1051750"/>
              <a:gd name="connsiteY11" fmla="*/ 432618 h 778251"/>
              <a:gd name="connsiteX12" fmla="*/ 0 w 1051750"/>
              <a:gd name="connsiteY12" fmla="*/ 432618 h 778251"/>
              <a:gd name="connsiteX13" fmla="*/ 1 w 1051750"/>
              <a:gd name="connsiteY13" fmla="*/ 429886 h 778251"/>
              <a:gd name="connsiteX14" fmla="*/ 0 w 1051750"/>
              <a:gd name="connsiteY14" fmla="*/ 429885 h 778251"/>
              <a:gd name="connsiteX15" fmla="*/ 1 w 1051750"/>
              <a:gd name="connsiteY15" fmla="*/ 429885 h 778251"/>
              <a:gd name="connsiteX16" fmla="*/ 124 w 1051750"/>
              <a:gd name="connsiteY16" fmla="*/ 104093 h 778251"/>
              <a:gd name="connsiteX17" fmla="*/ 58861 w 1051750"/>
              <a:gd name="connsiteY17" fmla="*/ 121618 h 778251"/>
              <a:gd name="connsiteX18" fmla="*/ 216024 w 1051750"/>
              <a:gd name="connsiteY18" fmla="*/ 150828 h 778251"/>
              <a:gd name="connsiteX19" fmla="*/ 279524 w 1051750"/>
              <a:gd name="connsiteY19" fmla="*/ 95330 h 778251"/>
              <a:gd name="connsiteX20" fmla="*/ 327149 w 1051750"/>
              <a:gd name="connsiteY20" fmla="*/ 19385 h 778251"/>
              <a:gd name="connsiteX21" fmla="*/ 467048 w 1051750"/>
              <a:gd name="connsiteY21" fmla="*/ 764 h 778251"/>
              <a:gd name="connsiteX0" fmla="*/ 467048 w 1051750"/>
              <a:gd name="connsiteY0" fmla="*/ 764 h 778251"/>
              <a:gd name="connsiteX1" fmla="*/ 523999 w 1051750"/>
              <a:gd name="connsiteY1" fmla="*/ 10622 h 778251"/>
              <a:gd name="connsiteX2" fmla="*/ 771901 w 1051750"/>
              <a:gd name="connsiteY2" fmla="*/ 17431 h 778251"/>
              <a:gd name="connsiteX3" fmla="*/ 1051049 w 1051750"/>
              <a:gd name="connsiteY3" fmla="*/ 95330 h 778251"/>
              <a:gd name="connsiteX4" fmla="*/ 1051489 w 1051750"/>
              <a:gd name="connsiteY4" fmla="*/ 429885 h 778251"/>
              <a:gd name="connsiteX5" fmla="*/ 1051750 w 1051750"/>
              <a:gd name="connsiteY5" fmla="*/ 429885 h 778251"/>
              <a:gd name="connsiteX6" fmla="*/ 1051489 w 1051750"/>
              <a:gd name="connsiteY6" fmla="*/ 430250 h 778251"/>
              <a:gd name="connsiteX7" fmla="*/ 1051486 w 1051750"/>
              <a:gd name="connsiteY7" fmla="*/ 432618 h 778251"/>
              <a:gd name="connsiteX8" fmla="*/ 1049795 w 1051750"/>
              <a:gd name="connsiteY8" fmla="*/ 432618 h 778251"/>
              <a:gd name="connsiteX9" fmla="*/ 802613 w 1051750"/>
              <a:gd name="connsiteY9" fmla="*/ 778251 h 778251"/>
              <a:gd name="connsiteX10" fmla="*/ 249137 w 1051750"/>
              <a:gd name="connsiteY10" fmla="*/ 778251 h 778251"/>
              <a:gd name="connsiteX11" fmla="*/ 1955 w 1051750"/>
              <a:gd name="connsiteY11" fmla="*/ 432618 h 778251"/>
              <a:gd name="connsiteX12" fmla="*/ 0 w 1051750"/>
              <a:gd name="connsiteY12" fmla="*/ 432618 h 778251"/>
              <a:gd name="connsiteX13" fmla="*/ 1 w 1051750"/>
              <a:gd name="connsiteY13" fmla="*/ 429886 h 778251"/>
              <a:gd name="connsiteX14" fmla="*/ 0 w 1051750"/>
              <a:gd name="connsiteY14" fmla="*/ 429885 h 778251"/>
              <a:gd name="connsiteX15" fmla="*/ 1 w 1051750"/>
              <a:gd name="connsiteY15" fmla="*/ 429885 h 778251"/>
              <a:gd name="connsiteX16" fmla="*/ 124 w 1051750"/>
              <a:gd name="connsiteY16" fmla="*/ 104093 h 778251"/>
              <a:gd name="connsiteX17" fmla="*/ 58861 w 1051750"/>
              <a:gd name="connsiteY17" fmla="*/ 121618 h 778251"/>
              <a:gd name="connsiteX18" fmla="*/ 216024 w 1051750"/>
              <a:gd name="connsiteY18" fmla="*/ 150828 h 778251"/>
              <a:gd name="connsiteX19" fmla="*/ 279524 w 1051750"/>
              <a:gd name="connsiteY19" fmla="*/ 95330 h 778251"/>
              <a:gd name="connsiteX20" fmla="*/ 327149 w 1051750"/>
              <a:gd name="connsiteY20" fmla="*/ 19385 h 778251"/>
              <a:gd name="connsiteX21" fmla="*/ 467048 w 1051750"/>
              <a:gd name="connsiteY21" fmla="*/ 764 h 778251"/>
              <a:gd name="connsiteX0" fmla="*/ 467048 w 1051750"/>
              <a:gd name="connsiteY0" fmla="*/ 36735 h 814222"/>
              <a:gd name="connsiteX1" fmla="*/ 523999 w 1051750"/>
              <a:gd name="connsiteY1" fmla="*/ 46593 h 814222"/>
              <a:gd name="connsiteX2" fmla="*/ 737903 w 1051750"/>
              <a:gd name="connsiteY2" fmla="*/ 2397 h 814222"/>
              <a:gd name="connsiteX3" fmla="*/ 1051049 w 1051750"/>
              <a:gd name="connsiteY3" fmla="*/ 131301 h 814222"/>
              <a:gd name="connsiteX4" fmla="*/ 1051489 w 1051750"/>
              <a:gd name="connsiteY4" fmla="*/ 465856 h 814222"/>
              <a:gd name="connsiteX5" fmla="*/ 1051750 w 1051750"/>
              <a:gd name="connsiteY5" fmla="*/ 465856 h 814222"/>
              <a:gd name="connsiteX6" fmla="*/ 1051489 w 1051750"/>
              <a:gd name="connsiteY6" fmla="*/ 466221 h 814222"/>
              <a:gd name="connsiteX7" fmla="*/ 1051486 w 1051750"/>
              <a:gd name="connsiteY7" fmla="*/ 468589 h 814222"/>
              <a:gd name="connsiteX8" fmla="*/ 1049795 w 1051750"/>
              <a:gd name="connsiteY8" fmla="*/ 468589 h 814222"/>
              <a:gd name="connsiteX9" fmla="*/ 802613 w 1051750"/>
              <a:gd name="connsiteY9" fmla="*/ 814222 h 814222"/>
              <a:gd name="connsiteX10" fmla="*/ 249137 w 1051750"/>
              <a:gd name="connsiteY10" fmla="*/ 814222 h 814222"/>
              <a:gd name="connsiteX11" fmla="*/ 1955 w 1051750"/>
              <a:gd name="connsiteY11" fmla="*/ 468589 h 814222"/>
              <a:gd name="connsiteX12" fmla="*/ 0 w 1051750"/>
              <a:gd name="connsiteY12" fmla="*/ 468589 h 814222"/>
              <a:gd name="connsiteX13" fmla="*/ 1 w 1051750"/>
              <a:gd name="connsiteY13" fmla="*/ 465857 h 814222"/>
              <a:gd name="connsiteX14" fmla="*/ 0 w 1051750"/>
              <a:gd name="connsiteY14" fmla="*/ 465856 h 814222"/>
              <a:gd name="connsiteX15" fmla="*/ 1 w 1051750"/>
              <a:gd name="connsiteY15" fmla="*/ 465856 h 814222"/>
              <a:gd name="connsiteX16" fmla="*/ 124 w 1051750"/>
              <a:gd name="connsiteY16" fmla="*/ 140064 h 814222"/>
              <a:gd name="connsiteX17" fmla="*/ 58861 w 1051750"/>
              <a:gd name="connsiteY17" fmla="*/ 157589 h 814222"/>
              <a:gd name="connsiteX18" fmla="*/ 216024 w 1051750"/>
              <a:gd name="connsiteY18" fmla="*/ 186799 h 814222"/>
              <a:gd name="connsiteX19" fmla="*/ 279524 w 1051750"/>
              <a:gd name="connsiteY19" fmla="*/ 131301 h 814222"/>
              <a:gd name="connsiteX20" fmla="*/ 327149 w 1051750"/>
              <a:gd name="connsiteY20" fmla="*/ 55356 h 814222"/>
              <a:gd name="connsiteX21" fmla="*/ 467048 w 1051750"/>
              <a:gd name="connsiteY21" fmla="*/ 36735 h 814222"/>
              <a:gd name="connsiteX0" fmla="*/ 467048 w 1051750"/>
              <a:gd name="connsiteY0" fmla="*/ 40450 h 817937"/>
              <a:gd name="connsiteX1" fmla="*/ 523999 w 1051750"/>
              <a:gd name="connsiteY1" fmla="*/ 50308 h 817937"/>
              <a:gd name="connsiteX2" fmla="*/ 737903 w 1051750"/>
              <a:gd name="connsiteY2" fmla="*/ 6112 h 817937"/>
              <a:gd name="connsiteX3" fmla="*/ 1051049 w 1051750"/>
              <a:gd name="connsiteY3" fmla="*/ 135016 h 817937"/>
              <a:gd name="connsiteX4" fmla="*/ 1051489 w 1051750"/>
              <a:gd name="connsiteY4" fmla="*/ 469571 h 817937"/>
              <a:gd name="connsiteX5" fmla="*/ 1051750 w 1051750"/>
              <a:gd name="connsiteY5" fmla="*/ 469571 h 817937"/>
              <a:gd name="connsiteX6" fmla="*/ 1051489 w 1051750"/>
              <a:gd name="connsiteY6" fmla="*/ 469936 h 817937"/>
              <a:gd name="connsiteX7" fmla="*/ 1051486 w 1051750"/>
              <a:gd name="connsiteY7" fmla="*/ 472304 h 817937"/>
              <a:gd name="connsiteX8" fmla="*/ 1049795 w 1051750"/>
              <a:gd name="connsiteY8" fmla="*/ 472304 h 817937"/>
              <a:gd name="connsiteX9" fmla="*/ 802613 w 1051750"/>
              <a:gd name="connsiteY9" fmla="*/ 817937 h 817937"/>
              <a:gd name="connsiteX10" fmla="*/ 249137 w 1051750"/>
              <a:gd name="connsiteY10" fmla="*/ 817937 h 817937"/>
              <a:gd name="connsiteX11" fmla="*/ 1955 w 1051750"/>
              <a:gd name="connsiteY11" fmla="*/ 472304 h 817937"/>
              <a:gd name="connsiteX12" fmla="*/ 0 w 1051750"/>
              <a:gd name="connsiteY12" fmla="*/ 472304 h 817937"/>
              <a:gd name="connsiteX13" fmla="*/ 1 w 1051750"/>
              <a:gd name="connsiteY13" fmla="*/ 469572 h 817937"/>
              <a:gd name="connsiteX14" fmla="*/ 0 w 1051750"/>
              <a:gd name="connsiteY14" fmla="*/ 469571 h 817937"/>
              <a:gd name="connsiteX15" fmla="*/ 1 w 1051750"/>
              <a:gd name="connsiteY15" fmla="*/ 469571 h 817937"/>
              <a:gd name="connsiteX16" fmla="*/ 124 w 1051750"/>
              <a:gd name="connsiteY16" fmla="*/ 143779 h 817937"/>
              <a:gd name="connsiteX17" fmla="*/ 58861 w 1051750"/>
              <a:gd name="connsiteY17" fmla="*/ 161304 h 817937"/>
              <a:gd name="connsiteX18" fmla="*/ 216024 w 1051750"/>
              <a:gd name="connsiteY18" fmla="*/ 190514 h 817937"/>
              <a:gd name="connsiteX19" fmla="*/ 279524 w 1051750"/>
              <a:gd name="connsiteY19" fmla="*/ 135016 h 817937"/>
              <a:gd name="connsiteX20" fmla="*/ 327149 w 1051750"/>
              <a:gd name="connsiteY20" fmla="*/ 59071 h 817937"/>
              <a:gd name="connsiteX21" fmla="*/ 467048 w 1051750"/>
              <a:gd name="connsiteY21" fmla="*/ 40450 h 817937"/>
              <a:gd name="connsiteX0" fmla="*/ 467048 w 1051750"/>
              <a:gd name="connsiteY0" fmla="*/ 34472 h 811959"/>
              <a:gd name="connsiteX1" fmla="*/ 610541 w 1051750"/>
              <a:gd name="connsiteY1" fmla="*/ 103180 h 811959"/>
              <a:gd name="connsiteX2" fmla="*/ 737903 w 1051750"/>
              <a:gd name="connsiteY2" fmla="*/ 134 h 811959"/>
              <a:gd name="connsiteX3" fmla="*/ 1051049 w 1051750"/>
              <a:gd name="connsiteY3" fmla="*/ 129038 h 811959"/>
              <a:gd name="connsiteX4" fmla="*/ 1051489 w 1051750"/>
              <a:gd name="connsiteY4" fmla="*/ 463593 h 811959"/>
              <a:gd name="connsiteX5" fmla="*/ 1051750 w 1051750"/>
              <a:gd name="connsiteY5" fmla="*/ 463593 h 811959"/>
              <a:gd name="connsiteX6" fmla="*/ 1051489 w 1051750"/>
              <a:gd name="connsiteY6" fmla="*/ 463958 h 811959"/>
              <a:gd name="connsiteX7" fmla="*/ 1051486 w 1051750"/>
              <a:gd name="connsiteY7" fmla="*/ 466326 h 811959"/>
              <a:gd name="connsiteX8" fmla="*/ 1049795 w 1051750"/>
              <a:gd name="connsiteY8" fmla="*/ 466326 h 811959"/>
              <a:gd name="connsiteX9" fmla="*/ 802613 w 1051750"/>
              <a:gd name="connsiteY9" fmla="*/ 811959 h 811959"/>
              <a:gd name="connsiteX10" fmla="*/ 249137 w 1051750"/>
              <a:gd name="connsiteY10" fmla="*/ 811959 h 811959"/>
              <a:gd name="connsiteX11" fmla="*/ 1955 w 1051750"/>
              <a:gd name="connsiteY11" fmla="*/ 466326 h 811959"/>
              <a:gd name="connsiteX12" fmla="*/ 0 w 1051750"/>
              <a:gd name="connsiteY12" fmla="*/ 466326 h 811959"/>
              <a:gd name="connsiteX13" fmla="*/ 1 w 1051750"/>
              <a:gd name="connsiteY13" fmla="*/ 463594 h 811959"/>
              <a:gd name="connsiteX14" fmla="*/ 0 w 1051750"/>
              <a:gd name="connsiteY14" fmla="*/ 463593 h 811959"/>
              <a:gd name="connsiteX15" fmla="*/ 1 w 1051750"/>
              <a:gd name="connsiteY15" fmla="*/ 463593 h 811959"/>
              <a:gd name="connsiteX16" fmla="*/ 124 w 1051750"/>
              <a:gd name="connsiteY16" fmla="*/ 137801 h 811959"/>
              <a:gd name="connsiteX17" fmla="*/ 58861 w 1051750"/>
              <a:gd name="connsiteY17" fmla="*/ 155326 h 811959"/>
              <a:gd name="connsiteX18" fmla="*/ 216024 w 1051750"/>
              <a:gd name="connsiteY18" fmla="*/ 184536 h 811959"/>
              <a:gd name="connsiteX19" fmla="*/ 279524 w 1051750"/>
              <a:gd name="connsiteY19" fmla="*/ 129038 h 811959"/>
              <a:gd name="connsiteX20" fmla="*/ 327149 w 1051750"/>
              <a:gd name="connsiteY20" fmla="*/ 53093 h 811959"/>
              <a:gd name="connsiteX21" fmla="*/ 467048 w 1051750"/>
              <a:gd name="connsiteY21" fmla="*/ 34472 h 811959"/>
              <a:gd name="connsiteX0" fmla="*/ 467048 w 1051750"/>
              <a:gd name="connsiteY0" fmla="*/ 34990 h 812477"/>
              <a:gd name="connsiteX1" fmla="*/ 659994 w 1051750"/>
              <a:gd name="connsiteY1" fmla="*/ 186090 h 812477"/>
              <a:gd name="connsiteX2" fmla="*/ 737903 w 1051750"/>
              <a:gd name="connsiteY2" fmla="*/ 652 h 812477"/>
              <a:gd name="connsiteX3" fmla="*/ 1051049 w 1051750"/>
              <a:gd name="connsiteY3" fmla="*/ 129556 h 812477"/>
              <a:gd name="connsiteX4" fmla="*/ 1051489 w 1051750"/>
              <a:gd name="connsiteY4" fmla="*/ 464111 h 812477"/>
              <a:gd name="connsiteX5" fmla="*/ 1051750 w 1051750"/>
              <a:gd name="connsiteY5" fmla="*/ 464111 h 812477"/>
              <a:gd name="connsiteX6" fmla="*/ 1051489 w 1051750"/>
              <a:gd name="connsiteY6" fmla="*/ 464476 h 812477"/>
              <a:gd name="connsiteX7" fmla="*/ 1051486 w 1051750"/>
              <a:gd name="connsiteY7" fmla="*/ 466844 h 812477"/>
              <a:gd name="connsiteX8" fmla="*/ 1049795 w 1051750"/>
              <a:gd name="connsiteY8" fmla="*/ 466844 h 812477"/>
              <a:gd name="connsiteX9" fmla="*/ 802613 w 1051750"/>
              <a:gd name="connsiteY9" fmla="*/ 812477 h 812477"/>
              <a:gd name="connsiteX10" fmla="*/ 249137 w 1051750"/>
              <a:gd name="connsiteY10" fmla="*/ 812477 h 812477"/>
              <a:gd name="connsiteX11" fmla="*/ 1955 w 1051750"/>
              <a:gd name="connsiteY11" fmla="*/ 466844 h 812477"/>
              <a:gd name="connsiteX12" fmla="*/ 0 w 1051750"/>
              <a:gd name="connsiteY12" fmla="*/ 466844 h 812477"/>
              <a:gd name="connsiteX13" fmla="*/ 1 w 1051750"/>
              <a:gd name="connsiteY13" fmla="*/ 464112 h 812477"/>
              <a:gd name="connsiteX14" fmla="*/ 0 w 1051750"/>
              <a:gd name="connsiteY14" fmla="*/ 464111 h 812477"/>
              <a:gd name="connsiteX15" fmla="*/ 1 w 1051750"/>
              <a:gd name="connsiteY15" fmla="*/ 464111 h 812477"/>
              <a:gd name="connsiteX16" fmla="*/ 124 w 1051750"/>
              <a:gd name="connsiteY16" fmla="*/ 138319 h 812477"/>
              <a:gd name="connsiteX17" fmla="*/ 58861 w 1051750"/>
              <a:gd name="connsiteY17" fmla="*/ 155844 h 812477"/>
              <a:gd name="connsiteX18" fmla="*/ 216024 w 1051750"/>
              <a:gd name="connsiteY18" fmla="*/ 185054 h 812477"/>
              <a:gd name="connsiteX19" fmla="*/ 279524 w 1051750"/>
              <a:gd name="connsiteY19" fmla="*/ 129556 h 812477"/>
              <a:gd name="connsiteX20" fmla="*/ 327149 w 1051750"/>
              <a:gd name="connsiteY20" fmla="*/ 53611 h 812477"/>
              <a:gd name="connsiteX21" fmla="*/ 467048 w 1051750"/>
              <a:gd name="connsiteY21" fmla="*/ 34990 h 812477"/>
              <a:gd name="connsiteX0" fmla="*/ 467048 w 1051750"/>
              <a:gd name="connsiteY0" fmla="*/ 35565 h 813052"/>
              <a:gd name="connsiteX1" fmla="*/ 684721 w 1051750"/>
              <a:gd name="connsiteY1" fmla="*/ 210206 h 813052"/>
              <a:gd name="connsiteX2" fmla="*/ 737903 w 1051750"/>
              <a:gd name="connsiteY2" fmla="*/ 1227 h 813052"/>
              <a:gd name="connsiteX3" fmla="*/ 1051049 w 1051750"/>
              <a:gd name="connsiteY3" fmla="*/ 130131 h 813052"/>
              <a:gd name="connsiteX4" fmla="*/ 1051489 w 1051750"/>
              <a:gd name="connsiteY4" fmla="*/ 464686 h 813052"/>
              <a:gd name="connsiteX5" fmla="*/ 1051750 w 1051750"/>
              <a:gd name="connsiteY5" fmla="*/ 464686 h 813052"/>
              <a:gd name="connsiteX6" fmla="*/ 1051489 w 1051750"/>
              <a:gd name="connsiteY6" fmla="*/ 465051 h 813052"/>
              <a:gd name="connsiteX7" fmla="*/ 1051486 w 1051750"/>
              <a:gd name="connsiteY7" fmla="*/ 467419 h 813052"/>
              <a:gd name="connsiteX8" fmla="*/ 1049795 w 1051750"/>
              <a:gd name="connsiteY8" fmla="*/ 467419 h 813052"/>
              <a:gd name="connsiteX9" fmla="*/ 802613 w 1051750"/>
              <a:gd name="connsiteY9" fmla="*/ 813052 h 813052"/>
              <a:gd name="connsiteX10" fmla="*/ 249137 w 1051750"/>
              <a:gd name="connsiteY10" fmla="*/ 813052 h 813052"/>
              <a:gd name="connsiteX11" fmla="*/ 1955 w 1051750"/>
              <a:gd name="connsiteY11" fmla="*/ 467419 h 813052"/>
              <a:gd name="connsiteX12" fmla="*/ 0 w 1051750"/>
              <a:gd name="connsiteY12" fmla="*/ 467419 h 813052"/>
              <a:gd name="connsiteX13" fmla="*/ 1 w 1051750"/>
              <a:gd name="connsiteY13" fmla="*/ 464687 h 813052"/>
              <a:gd name="connsiteX14" fmla="*/ 0 w 1051750"/>
              <a:gd name="connsiteY14" fmla="*/ 464686 h 813052"/>
              <a:gd name="connsiteX15" fmla="*/ 1 w 1051750"/>
              <a:gd name="connsiteY15" fmla="*/ 464686 h 813052"/>
              <a:gd name="connsiteX16" fmla="*/ 124 w 1051750"/>
              <a:gd name="connsiteY16" fmla="*/ 138894 h 813052"/>
              <a:gd name="connsiteX17" fmla="*/ 58861 w 1051750"/>
              <a:gd name="connsiteY17" fmla="*/ 156419 h 813052"/>
              <a:gd name="connsiteX18" fmla="*/ 216024 w 1051750"/>
              <a:gd name="connsiteY18" fmla="*/ 185629 h 813052"/>
              <a:gd name="connsiteX19" fmla="*/ 279524 w 1051750"/>
              <a:gd name="connsiteY19" fmla="*/ 130131 h 813052"/>
              <a:gd name="connsiteX20" fmla="*/ 327149 w 1051750"/>
              <a:gd name="connsiteY20" fmla="*/ 54186 h 813052"/>
              <a:gd name="connsiteX21" fmla="*/ 467048 w 1051750"/>
              <a:gd name="connsiteY21" fmla="*/ 35565 h 813052"/>
              <a:gd name="connsiteX0" fmla="*/ 467048 w 1051750"/>
              <a:gd name="connsiteY0" fmla="*/ 35565 h 813052"/>
              <a:gd name="connsiteX1" fmla="*/ 684721 w 1051750"/>
              <a:gd name="connsiteY1" fmla="*/ 210206 h 813052"/>
              <a:gd name="connsiteX2" fmla="*/ 737903 w 1051750"/>
              <a:gd name="connsiteY2" fmla="*/ 1227 h 813052"/>
              <a:gd name="connsiteX3" fmla="*/ 1051049 w 1051750"/>
              <a:gd name="connsiteY3" fmla="*/ 130131 h 813052"/>
              <a:gd name="connsiteX4" fmla="*/ 1051489 w 1051750"/>
              <a:gd name="connsiteY4" fmla="*/ 464686 h 813052"/>
              <a:gd name="connsiteX5" fmla="*/ 1051750 w 1051750"/>
              <a:gd name="connsiteY5" fmla="*/ 464686 h 813052"/>
              <a:gd name="connsiteX6" fmla="*/ 1051489 w 1051750"/>
              <a:gd name="connsiteY6" fmla="*/ 465051 h 813052"/>
              <a:gd name="connsiteX7" fmla="*/ 1051486 w 1051750"/>
              <a:gd name="connsiteY7" fmla="*/ 467419 h 813052"/>
              <a:gd name="connsiteX8" fmla="*/ 1049795 w 1051750"/>
              <a:gd name="connsiteY8" fmla="*/ 467419 h 813052"/>
              <a:gd name="connsiteX9" fmla="*/ 802613 w 1051750"/>
              <a:gd name="connsiteY9" fmla="*/ 813052 h 813052"/>
              <a:gd name="connsiteX10" fmla="*/ 249137 w 1051750"/>
              <a:gd name="connsiteY10" fmla="*/ 813052 h 813052"/>
              <a:gd name="connsiteX11" fmla="*/ 1955 w 1051750"/>
              <a:gd name="connsiteY11" fmla="*/ 467419 h 813052"/>
              <a:gd name="connsiteX12" fmla="*/ 0 w 1051750"/>
              <a:gd name="connsiteY12" fmla="*/ 467419 h 813052"/>
              <a:gd name="connsiteX13" fmla="*/ 1 w 1051750"/>
              <a:gd name="connsiteY13" fmla="*/ 464687 h 813052"/>
              <a:gd name="connsiteX14" fmla="*/ 0 w 1051750"/>
              <a:gd name="connsiteY14" fmla="*/ 464686 h 813052"/>
              <a:gd name="connsiteX15" fmla="*/ 1 w 1051750"/>
              <a:gd name="connsiteY15" fmla="*/ 464686 h 813052"/>
              <a:gd name="connsiteX16" fmla="*/ 124 w 1051750"/>
              <a:gd name="connsiteY16" fmla="*/ 138894 h 813052"/>
              <a:gd name="connsiteX17" fmla="*/ 58861 w 1051750"/>
              <a:gd name="connsiteY17" fmla="*/ 156419 h 813052"/>
              <a:gd name="connsiteX18" fmla="*/ 216024 w 1051750"/>
              <a:gd name="connsiteY18" fmla="*/ 185629 h 813052"/>
              <a:gd name="connsiteX19" fmla="*/ 279524 w 1051750"/>
              <a:gd name="connsiteY19" fmla="*/ 130131 h 813052"/>
              <a:gd name="connsiteX20" fmla="*/ 327149 w 1051750"/>
              <a:gd name="connsiteY20" fmla="*/ 54186 h 813052"/>
              <a:gd name="connsiteX21" fmla="*/ 467048 w 1051750"/>
              <a:gd name="connsiteY21" fmla="*/ 35565 h 813052"/>
              <a:gd name="connsiteX0" fmla="*/ 467048 w 1051750"/>
              <a:gd name="connsiteY0" fmla="*/ 35940 h 813427"/>
              <a:gd name="connsiteX1" fmla="*/ 684721 w 1051750"/>
              <a:gd name="connsiteY1" fmla="*/ 210581 h 813427"/>
              <a:gd name="connsiteX2" fmla="*/ 705467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8 w 1051750"/>
              <a:gd name="connsiteY22" fmla="*/ 35940 h 813427"/>
              <a:gd name="connsiteX0" fmla="*/ 467048 w 1051750"/>
              <a:gd name="connsiteY0" fmla="*/ 35940 h 813427"/>
              <a:gd name="connsiteX1" fmla="*/ 684721 w 1051750"/>
              <a:gd name="connsiteY1" fmla="*/ 210581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8 w 1051750"/>
              <a:gd name="connsiteY22" fmla="*/ 35940 h 813427"/>
              <a:gd name="connsiteX0" fmla="*/ 467048 w 1051750"/>
              <a:gd name="connsiteY0" fmla="*/ 35940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8 w 1051750"/>
              <a:gd name="connsiteY22" fmla="*/ 35940 h 813427"/>
              <a:gd name="connsiteX0" fmla="*/ 467048 w 1051750"/>
              <a:gd name="connsiteY0" fmla="*/ 35940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8 w 1051750"/>
              <a:gd name="connsiteY22" fmla="*/ 35940 h 813427"/>
              <a:gd name="connsiteX0" fmla="*/ 488684 w 1051750"/>
              <a:gd name="connsiteY0" fmla="*/ 216418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88684 w 1051750"/>
              <a:gd name="connsiteY22" fmla="*/ 216418 h 813427"/>
              <a:gd name="connsiteX0" fmla="*/ 488684 w 1051750"/>
              <a:gd name="connsiteY0" fmla="*/ 216418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88684 w 1051750"/>
              <a:gd name="connsiteY22" fmla="*/ 216418 h 813427"/>
              <a:gd name="connsiteX0" fmla="*/ 479412 w 1051750"/>
              <a:gd name="connsiteY0" fmla="*/ 259577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79412 w 1051750"/>
              <a:gd name="connsiteY22" fmla="*/ 259577 h 813427"/>
              <a:gd name="connsiteX0" fmla="*/ 479412 w 1051750"/>
              <a:gd name="connsiteY0" fmla="*/ 259577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79412 w 1051750"/>
              <a:gd name="connsiteY22" fmla="*/ 259577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429146 w 1051750"/>
              <a:gd name="connsiteY21" fmla="*/ 7025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2804 h 813427"/>
              <a:gd name="connsiteX21" fmla="*/ 429146 w 1051750"/>
              <a:gd name="connsiteY21" fmla="*/ 7025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29146 w 1051750"/>
              <a:gd name="connsiteY21" fmla="*/ 7025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29146 w 1051750"/>
              <a:gd name="connsiteY21" fmla="*/ 7025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5329 h 814873"/>
              <a:gd name="connsiteX1" fmla="*/ 697084 w 1051750"/>
              <a:gd name="connsiteY1" fmla="*/ 188486 h 814873"/>
              <a:gd name="connsiteX2" fmla="*/ 693104 w 1051750"/>
              <a:gd name="connsiteY2" fmla="*/ 69650 h 814873"/>
              <a:gd name="connsiteX3" fmla="*/ 737903 w 1051750"/>
              <a:gd name="connsiteY3" fmla="*/ 3048 h 814873"/>
              <a:gd name="connsiteX4" fmla="*/ 1051049 w 1051750"/>
              <a:gd name="connsiteY4" fmla="*/ 131952 h 814873"/>
              <a:gd name="connsiteX5" fmla="*/ 1051489 w 1051750"/>
              <a:gd name="connsiteY5" fmla="*/ 466507 h 814873"/>
              <a:gd name="connsiteX6" fmla="*/ 1051750 w 1051750"/>
              <a:gd name="connsiteY6" fmla="*/ 466507 h 814873"/>
              <a:gd name="connsiteX7" fmla="*/ 1051489 w 1051750"/>
              <a:gd name="connsiteY7" fmla="*/ 466872 h 814873"/>
              <a:gd name="connsiteX8" fmla="*/ 1051486 w 1051750"/>
              <a:gd name="connsiteY8" fmla="*/ 469240 h 814873"/>
              <a:gd name="connsiteX9" fmla="*/ 1049795 w 1051750"/>
              <a:gd name="connsiteY9" fmla="*/ 469240 h 814873"/>
              <a:gd name="connsiteX10" fmla="*/ 802613 w 1051750"/>
              <a:gd name="connsiteY10" fmla="*/ 814873 h 814873"/>
              <a:gd name="connsiteX11" fmla="*/ 249137 w 1051750"/>
              <a:gd name="connsiteY11" fmla="*/ 814873 h 814873"/>
              <a:gd name="connsiteX12" fmla="*/ 1955 w 1051750"/>
              <a:gd name="connsiteY12" fmla="*/ 469240 h 814873"/>
              <a:gd name="connsiteX13" fmla="*/ 0 w 1051750"/>
              <a:gd name="connsiteY13" fmla="*/ 469240 h 814873"/>
              <a:gd name="connsiteX14" fmla="*/ 1 w 1051750"/>
              <a:gd name="connsiteY14" fmla="*/ 466508 h 814873"/>
              <a:gd name="connsiteX15" fmla="*/ 0 w 1051750"/>
              <a:gd name="connsiteY15" fmla="*/ 466507 h 814873"/>
              <a:gd name="connsiteX16" fmla="*/ 1 w 1051750"/>
              <a:gd name="connsiteY16" fmla="*/ 466507 h 814873"/>
              <a:gd name="connsiteX17" fmla="*/ 124 w 1051750"/>
              <a:gd name="connsiteY17" fmla="*/ 140715 h 814873"/>
              <a:gd name="connsiteX18" fmla="*/ 58861 w 1051750"/>
              <a:gd name="connsiteY18" fmla="*/ 158240 h 814873"/>
              <a:gd name="connsiteX19" fmla="*/ 148026 w 1051750"/>
              <a:gd name="connsiteY19" fmla="*/ 108981 h 814873"/>
              <a:gd name="connsiteX20" fmla="*/ 279524 w 1051750"/>
              <a:gd name="connsiteY20" fmla="*/ 14250 h 814873"/>
              <a:gd name="connsiteX21" fmla="*/ 410602 w 1051750"/>
              <a:gd name="connsiteY21" fmla="*/ 59931 h 814873"/>
              <a:gd name="connsiteX22" fmla="*/ 467049 w 1051750"/>
              <a:gd name="connsiteY22" fmla="*/ 245329 h 814873"/>
              <a:gd name="connsiteX0" fmla="*/ 467049 w 1051750"/>
              <a:gd name="connsiteY0" fmla="*/ 253291 h 822835"/>
              <a:gd name="connsiteX1" fmla="*/ 697084 w 1051750"/>
              <a:gd name="connsiteY1" fmla="*/ 196448 h 822835"/>
              <a:gd name="connsiteX2" fmla="*/ 693104 w 1051750"/>
              <a:gd name="connsiteY2" fmla="*/ 77612 h 822835"/>
              <a:gd name="connsiteX3" fmla="*/ 737903 w 1051750"/>
              <a:gd name="connsiteY3" fmla="*/ 11010 h 822835"/>
              <a:gd name="connsiteX4" fmla="*/ 1051049 w 1051750"/>
              <a:gd name="connsiteY4" fmla="*/ 139914 h 822835"/>
              <a:gd name="connsiteX5" fmla="*/ 1051489 w 1051750"/>
              <a:gd name="connsiteY5" fmla="*/ 474469 h 822835"/>
              <a:gd name="connsiteX6" fmla="*/ 1051750 w 1051750"/>
              <a:gd name="connsiteY6" fmla="*/ 474469 h 822835"/>
              <a:gd name="connsiteX7" fmla="*/ 1051489 w 1051750"/>
              <a:gd name="connsiteY7" fmla="*/ 474834 h 822835"/>
              <a:gd name="connsiteX8" fmla="*/ 1051486 w 1051750"/>
              <a:gd name="connsiteY8" fmla="*/ 477202 h 822835"/>
              <a:gd name="connsiteX9" fmla="*/ 1049795 w 1051750"/>
              <a:gd name="connsiteY9" fmla="*/ 477202 h 822835"/>
              <a:gd name="connsiteX10" fmla="*/ 802613 w 1051750"/>
              <a:gd name="connsiteY10" fmla="*/ 822835 h 822835"/>
              <a:gd name="connsiteX11" fmla="*/ 249137 w 1051750"/>
              <a:gd name="connsiteY11" fmla="*/ 822835 h 822835"/>
              <a:gd name="connsiteX12" fmla="*/ 1955 w 1051750"/>
              <a:gd name="connsiteY12" fmla="*/ 477202 h 822835"/>
              <a:gd name="connsiteX13" fmla="*/ 0 w 1051750"/>
              <a:gd name="connsiteY13" fmla="*/ 477202 h 822835"/>
              <a:gd name="connsiteX14" fmla="*/ 1 w 1051750"/>
              <a:gd name="connsiteY14" fmla="*/ 474470 h 822835"/>
              <a:gd name="connsiteX15" fmla="*/ 0 w 1051750"/>
              <a:gd name="connsiteY15" fmla="*/ 474469 h 822835"/>
              <a:gd name="connsiteX16" fmla="*/ 1 w 1051750"/>
              <a:gd name="connsiteY16" fmla="*/ 474469 h 822835"/>
              <a:gd name="connsiteX17" fmla="*/ 124 w 1051750"/>
              <a:gd name="connsiteY17" fmla="*/ 148677 h 822835"/>
              <a:gd name="connsiteX18" fmla="*/ 58861 w 1051750"/>
              <a:gd name="connsiteY18" fmla="*/ 166202 h 822835"/>
              <a:gd name="connsiteX19" fmla="*/ 148026 w 1051750"/>
              <a:gd name="connsiteY19" fmla="*/ 116943 h 822835"/>
              <a:gd name="connsiteX20" fmla="*/ 279524 w 1051750"/>
              <a:gd name="connsiteY20" fmla="*/ 22212 h 822835"/>
              <a:gd name="connsiteX21" fmla="*/ 410602 w 1051750"/>
              <a:gd name="connsiteY21" fmla="*/ 67893 h 822835"/>
              <a:gd name="connsiteX22" fmla="*/ 467049 w 1051750"/>
              <a:gd name="connsiteY22" fmla="*/ 253291 h 822835"/>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8387"/>
              <a:gd name="connsiteY0" fmla="*/ 242298 h 811842"/>
              <a:gd name="connsiteX1" fmla="*/ 697084 w 1058387"/>
              <a:gd name="connsiteY1" fmla="*/ 185455 h 811842"/>
              <a:gd name="connsiteX2" fmla="*/ 693104 w 1058387"/>
              <a:gd name="connsiteY2" fmla="*/ 66619 h 811842"/>
              <a:gd name="connsiteX3" fmla="*/ 737903 w 1058387"/>
              <a:gd name="connsiteY3" fmla="*/ 17 h 811842"/>
              <a:gd name="connsiteX4" fmla="*/ 1051049 w 1058387"/>
              <a:gd name="connsiteY4" fmla="*/ 128921 h 811842"/>
              <a:gd name="connsiteX5" fmla="*/ 1051489 w 1058387"/>
              <a:gd name="connsiteY5" fmla="*/ 463476 h 811842"/>
              <a:gd name="connsiteX6" fmla="*/ 1051750 w 1058387"/>
              <a:gd name="connsiteY6" fmla="*/ 463476 h 811842"/>
              <a:gd name="connsiteX7" fmla="*/ 1051489 w 1058387"/>
              <a:gd name="connsiteY7" fmla="*/ 463841 h 811842"/>
              <a:gd name="connsiteX8" fmla="*/ 1051486 w 1058387"/>
              <a:gd name="connsiteY8" fmla="*/ 466209 h 811842"/>
              <a:gd name="connsiteX9" fmla="*/ 1049795 w 1058387"/>
              <a:gd name="connsiteY9" fmla="*/ 466209 h 811842"/>
              <a:gd name="connsiteX10" fmla="*/ 802613 w 1058387"/>
              <a:gd name="connsiteY10" fmla="*/ 811842 h 811842"/>
              <a:gd name="connsiteX11" fmla="*/ 249137 w 1058387"/>
              <a:gd name="connsiteY11" fmla="*/ 811842 h 811842"/>
              <a:gd name="connsiteX12" fmla="*/ 1955 w 1058387"/>
              <a:gd name="connsiteY12" fmla="*/ 466209 h 811842"/>
              <a:gd name="connsiteX13" fmla="*/ 0 w 1058387"/>
              <a:gd name="connsiteY13" fmla="*/ 466209 h 811842"/>
              <a:gd name="connsiteX14" fmla="*/ 1 w 1058387"/>
              <a:gd name="connsiteY14" fmla="*/ 463477 h 811842"/>
              <a:gd name="connsiteX15" fmla="*/ 0 w 1058387"/>
              <a:gd name="connsiteY15" fmla="*/ 463476 h 811842"/>
              <a:gd name="connsiteX16" fmla="*/ 1 w 1058387"/>
              <a:gd name="connsiteY16" fmla="*/ 463476 h 811842"/>
              <a:gd name="connsiteX17" fmla="*/ 124 w 1058387"/>
              <a:gd name="connsiteY17" fmla="*/ 137684 h 811842"/>
              <a:gd name="connsiteX18" fmla="*/ 58861 w 1058387"/>
              <a:gd name="connsiteY18" fmla="*/ 155209 h 811842"/>
              <a:gd name="connsiteX19" fmla="*/ 148026 w 1058387"/>
              <a:gd name="connsiteY19" fmla="*/ 105950 h 811842"/>
              <a:gd name="connsiteX20" fmla="*/ 279524 w 1058387"/>
              <a:gd name="connsiteY20" fmla="*/ 11219 h 811842"/>
              <a:gd name="connsiteX21" fmla="*/ 410602 w 1058387"/>
              <a:gd name="connsiteY21" fmla="*/ 56900 h 811842"/>
              <a:gd name="connsiteX22" fmla="*/ 467049 w 1058387"/>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387740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68604"/>
              <a:gd name="connsiteY0" fmla="*/ 242298 h 811842"/>
              <a:gd name="connsiteX1" fmla="*/ 697084 w 1068604"/>
              <a:gd name="connsiteY1" fmla="*/ 185455 h 811842"/>
              <a:gd name="connsiteX2" fmla="*/ 693104 w 1068604"/>
              <a:gd name="connsiteY2" fmla="*/ 66619 h 811842"/>
              <a:gd name="connsiteX3" fmla="*/ 737903 w 1068604"/>
              <a:gd name="connsiteY3" fmla="*/ 17 h 811842"/>
              <a:gd name="connsiteX4" fmla="*/ 1051049 w 1068604"/>
              <a:gd name="connsiteY4" fmla="*/ 128921 h 811842"/>
              <a:gd name="connsiteX5" fmla="*/ 1051489 w 1068604"/>
              <a:gd name="connsiteY5" fmla="*/ 463476 h 811842"/>
              <a:gd name="connsiteX6" fmla="*/ 1051750 w 1068604"/>
              <a:gd name="connsiteY6" fmla="*/ 463476 h 811842"/>
              <a:gd name="connsiteX7" fmla="*/ 1051489 w 1068604"/>
              <a:gd name="connsiteY7" fmla="*/ 463841 h 811842"/>
              <a:gd name="connsiteX8" fmla="*/ 1049795 w 1068604"/>
              <a:gd name="connsiteY8" fmla="*/ 387740 h 811842"/>
              <a:gd name="connsiteX9" fmla="*/ 802613 w 1068604"/>
              <a:gd name="connsiteY9" fmla="*/ 811842 h 811842"/>
              <a:gd name="connsiteX10" fmla="*/ 249137 w 1068604"/>
              <a:gd name="connsiteY10" fmla="*/ 811842 h 811842"/>
              <a:gd name="connsiteX11" fmla="*/ 1955 w 1068604"/>
              <a:gd name="connsiteY11" fmla="*/ 466209 h 811842"/>
              <a:gd name="connsiteX12" fmla="*/ 0 w 1068604"/>
              <a:gd name="connsiteY12" fmla="*/ 466209 h 811842"/>
              <a:gd name="connsiteX13" fmla="*/ 1 w 1068604"/>
              <a:gd name="connsiteY13" fmla="*/ 463477 h 811842"/>
              <a:gd name="connsiteX14" fmla="*/ 0 w 1068604"/>
              <a:gd name="connsiteY14" fmla="*/ 463476 h 811842"/>
              <a:gd name="connsiteX15" fmla="*/ 1 w 1068604"/>
              <a:gd name="connsiteY15" fmla="*/ 463476 h 811842"/>
              <a:gd name="connsiteX16" fmla="*/ 124 w 1068604"/>
              <a:gd name="connsiteY16" fmla="*/ 137684 h 811842"/>
              <a:gd name="connsiteX17" fmla="*/ 58861 w 1068604"/>
              <a:gd name="connsiteY17" fmla="*/ 155209 h 811842"/>
              <a:gd name="connsiteX18" fmla="*/ 148026 w 1068604"/>
              <a:gd name="connsiteY18" fmla="*/ 105950 h 811842"/>
              <a:gd name="connsiteX19" fmla="*/ 279524 w 1068604"/>
              <a:gd name="connsiteY19" fmla="*/ 11219 h 811842"/>
              <a:gd name="connsiteX20" fmla="*/ 410602 w 1068604"/>
              <a:gd name="connsiteY20" fmla="*/ 56900 h 811842"/>
              <a:gd name="connsiteX21" fmla="*/ 467049 w 1068604"/>
              <a:gd name="connsiteY21" fmla="*/ 242298 h 811842"/>
              <a:gd name="connsiteX0" fmla="*/ 467049 w 1068604"/>
              <a:gd name="connsiteY0" fmla="*/ 242298 h 811842"/>
              <a:gd name="connsiteX1" fmla="*/ 697084 w 1068604"/>
              <a:gd name="connsiteY1" fmla="*/ 185455 h 811842"/>
              <a:gd name="connsiteX2" fmla="*/ 693104 w 1068604"/>
              <a:gd name="connsiteY2" fmla="*/ 66619 h 811842"/>
              <a:gd name="connsiteX3" fmla="*/ 737903 w 1068604"/>
              <a:gd name="connsiteY3" fmla="*/ 17 h 811842"/>
              <a:gd name="connsiteX4" fmla="*/ 1051049 w 1068604"/>
              <a:gd name="connsiteY4" fmla="*/ 128921 h 811842"/>
              <a:gd name="connsiteX5" fmla="*/ 1051489 w 1068604"/>
              <a:gd name="connsiteY5" fmla="*/ 463476 h 811842"/>
              <a:gd name="connsiteX6" fmla="*/ 1051750 w 1068604"/>
              <a:gd name="connsiteY6" fmla="*/ 463476 h 811842"/>
              <a:gd name="connsiteX7" fmla="*/ 1051489 w 1068604"/>
              <a:gd name="connsiteY7" fmla="*/ 463841 h 811842"/>
              <a:gd name="connsiteX8" fmla="*/ 1049795 w 1068604"/>
              <a:gd name="connsiteY8" fmla="*/ 446592 h 811842"/>
              <a:gd name="connsiteX9" fmla="*/ 802613 w 1068604"/>
              <a:gd name="connsiteY9" fmla="*/ 811842 h 811842"/>
              <a:gd name="connsiteX10" fmla="*/ 249137 w 1068604"/>
              <a:gd name="connsiteY10" fmla="*/ 811842 h 811842"/>
              <a:gd name="connsiteX11" fmla="*/ 1955 w 1068604"/>
              <a:gd name="connsiteY11" fmla="*/ 466209 h 811842"/>
              <a:gd name="connsiteX12" fmla="*/ 0 w 1068604"/>
              <a:gd name="connsiteY12" fmla="*/ 466209 h 811842"/>
              <a:gd name="connsiteX13" fmla="*/ 1 w 1068604"/>
              <a:gd name="connsiteY13" fmla="*/ 463477 h 811842"/>
              <a:gd name="connsiteX14" fmla="*/ 0 w 1068604"/>
              <a:gd name="connsiteY14" fmla="*/ 463476 h 811842"/>
              <a:gd name="connsiteX15" fmla="*/ 1 w 1068604"/>
              <a:gd name="connsiteY15" fmla="*/ 463476 h 811842"/>
              <a:gd name="connsiteX16" fmla="*/ 124 w 1068604"/>
              <a:gd name="connsiteY16" fmla="*/ 137684 h 811842"/>
              <a:gd name="connsiteX17" fmla="*/ 58861 w 1068604"/>
              <a:gd name="connsiteY17" fmla="*/ 155209 h 811842"/>
              <a:gd name="connsiteX18" fmla="*/ 148026 w 1068604"/>
              <a:gd name="connsiteY18" fmla="*/ 105950 h 811842"/>
              <a:gd name="connsiteX19" fmla="*/ 279524 w 1068604"/>
              <a:gd name="connsiteY19" fmla="*/ 11219 h 811842"/>
              <a:gd name="connsiteX20" fmla="*/ 410602 w 1068604"/>
              <a:gd name="connsiteY20" fmla="*/ 56900 h 811842"/>
              <a:gd name="connsiteX21" fmla="*/ 467049 w 1068604"/>
              <a:gd name="connsiteY21" fmla="*/ 242298 h 811842"/>
              <a:gd name="connsiteX0" fmla="*/ 467049 w 1060275"/>
              <a:gd name="connsiteY0" fmla="*/ 242298 h 811842"/>
              <a:gd name="connsiteX1" fmla="*/ 697084 w 1060275"/>
              <a:gd name="connsiteY1" fmla="*/ 185455 h 811842"/>
              <a:gd name="connsiteX2" fmla="*/ 693104 w 1060275"/>
              <a:gd name="connsiteY2" fmla="*/ 66619 h 811842"/>
              <a:gd name="connsiteX3" fmla="*/ 737903 w 1060275"/>
              <a:gd name="connsiteY3" fmla="*/ 17 h 811842"/>
              <a:gd name="connsiteX4" fmla="*/ 1051049 w 1060275"/>
              <a:gd name="connsiteY4" fmla="*/ 128921 h 811842"/>
              <a:gd name="connsiteX5" fmla="*/ 1051489 w 1060275"/>
              <a:gd name="connsiteY5" fmla="*/ 463476 h 811842"/>
              <a:gd name="connsiteX6" fmla="*/ 1051750 w 1060275"/>
              <a:gd name="connsiteY6" fmla="*/ 463476 h 811842"/>
              <a:gd name="connsiteX7" fmla="*/ 1051489 w 1060275"/>
              <a:gd name="connsiteY7" fmla="*/ 463841 h 811842"/>
              <a:gd name="connsiteX8" fmla="*/ 1037432 w 1060275"/>
              <a:gd name="connsiteY8" fmla="*/ 368123 h 811842"/>
              <a:gd name="connsiteX9" fmla="*/ 802613 w 1060275"/>
              <a:gd name="connsiteY9" fmla="*/ 811842 h 811842"/>
              <a:gd name="connsiteX10" fmla="*/ 249137 w 1060275"/>
              <a:gd name="connsiteY10" fmla="*/ 811842 h 811842"/>
              <a:gd name="connsiteX11" fmla="*/ 1955 w 1060275"/>
              <a:gd name="connsiteY11" fmla="*/ 466209 h 811842"/>
              <a:gd name="connsiteX12" fmla="*/ 0 w 1060275"/>
              <a:gd name="connsiteY12" fmla="*/ 466209 h 811842"/>
              <a:gd name="connsiteX13" fmla="*/ 1 w 1060275"/>
              <a:gd name="connsiteY13" fmla="*/ 463477 h 811842"/>
              <a:gd name="connsiteX14" fmla="*/ 0 w 1060275"/>
              <a:gd name="connsiteY14" fmla="*/ 463476 h 811842"/>
              <a:gd name="connsiteX15" fmla="*/ 1 w 1060275"/>
              <a:gd name="connsiteY15" fmla="*/ 463476 h 811842"/>
              <a:gd name="connsiteX16" fmla="*/ 124 w 1060275"/>
              <a:gd name="connsiteY16" fmla="*/ 137684 h 811842"/>
              <a:gd name="connsiteX17" fmla="*/ 58861 w 1060275"/>
              <a:gd name="connsiteY17" fmla="*/ 155209 h 811842"/>
              <a:gd name="connsiteX18" fmla="*/ 148026 w 1060275"/>
              <a:gd name="connsiteY18" fmla="*/ 105950 h 811842"/>
              <a:gd name="connsiteX19" fmla="*/ 279524 w 1060275"/>
              <a:gd name="connsiteY19" fmla="*/ 11219 h 811842"/>
              <a:gd name="connsiteX20" fmla="*/ 410602 w 1060275"/>
              <a:gd name="connsiteY20" fmla="*/ 56900 h 811842"/>
              <a:gd name="connsiteX21" fmla="*/ 467049 w 1060275"/>
              <a:gd name="connsiteY21"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37432 w 1051750"/>
              <a:gd name="connsiteY7" fmla="*/ 368123 h 811842"/>
              <a:gd name="connsiteX8" fmla="*/ 802613 w 1051750"/>
              <a:gd name="connsiteY8" fmla="*/ 811842 h 811842"/>
              <a:gd name="connsiteX9" fmla="*/ 249137 w 1051750"/>
              <a:gd name="connsiteY9" fmla="*/ 811842 h 811842"/>
              <a:gd name="connsiteX10" fmla="*/ 1955 w 1051750"/>
              <a:gd name="connsiteY10" fmla="*/ 466209 h 811842"/>
              <a:gd name="connsiteX11" fmla="*/ 0 w 1051750"/>
              <a:gd name="connsiteY11" fmla="*/ 466209 h 811842"/>
              <a:gd name="connsiteX12" fmla="*/ 1 w 1051750"/>
              <a:gd name="connsiteY12" fmla="*/ 463477 h 811842"/>
              <a:gd name="connsiteX13" fmla="*/ 0 w 1051750"/>
              <a:gd name="connsiteY13" fmla="*/ 463476 h 811842"/>
              <a:gd name="connsiteX14" fmla="*/ 1 w 1051750"/>
              <a:gd name="connsiteY14" fmla="*/ 463476 h 811842"/>
              <a:gd name="connsiteX15" fmla="*/ 124 w 1051750"/>
              <a:gd name="connsiteY15" fmla="*/ 137684 h 811842"/>
              <a:gd name="connsiteX16" fmla="*/ 58861 w 1051750"/>
              <a:gd name="connsiteY16" fmla="*/ 155209 h 811842"/>
              <a:gd name="connsiteX17" fmla="*/ 148026 w 1051750"/>
              <a:gd name="connsiteY17" fmla="*/ 105950 h 811842"/>
              <a:gd name="connsiteX18" fmla="*/ 279524 w 1051750"/>
              <a:gd name="connsiteY18" fmla="*/ 11219 h 811842"/>
              <a:gd name="connsiteX19" fmla="*/ 410602 w 1051750"/>
              <a:gd name="connsiteY19" fmla="*/ 56900 h 811842"/>
              <a:gd name="connsiteX20" fmla="*/ 467049 w 1051750"/>
              <a:gd name="connsiteY20"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37432 w 1051750"/>
              <a:gd name="connsiteY6" fmla="*/ 368123 h 811842"/>
              <a:gd name="connsiteX7" fmla="*/ 802613 w 1051750"/>
              <a:gd name="connsiteY7" fmla="*/ 811842 h 811842"/>
              <a:gd name="connsiteX8" fmla="*/ 249137 w 1051750"/>
              <a:gd name="connsiteY8" fmla="*/ 811842 h 811842"/>
              <a:gd name="connsiteX9" fmla="*/ 1955 w 1051750"/>
              <a:gd name="connsiteY9" fmla="*/ 466209 h 811842"/>
              <a:gd name="connsiteX10" fmla="*/ 0 w 1051750"/>
              <a:gd name="connsiteY10" fmla="*/ 466209 h 811842"/>
              <a:gd name="connsiteX11" fmla="*/ 1 w 1051750"/>
              <a:gd name="connsiteY11" fmla="*/ 463477 h 811842"/>
              <a:gd name="connsiteX12" fmla="*/ 0 w 1051750"/>
              <a:gd name="connsiteY12" fmla="*/ 463476 h 811842"/>
              <a:gd name="connsiteX13" fmla="*/ 1 w 1051750"/>
              <a:gd name="connsiteY13" fmla="*/ 463476 h 811842"/>
              <a:gd name="connsiteX14" fmla="*/ 124 w 1051750"/>
              <a:gd name="connsiteY14" fmla="*/ 137684 h 811842"/>
              <a:gd name="connsiteX15" fmla="*/ 58861 w 1051750"/>
              <a:gd name="connsiteY15" fmla="*/ 155209 h 811842"/>
              <a:gd name="connsiteX16" fmla="*/ 148026 w 1051750"/>
              <a:gd name="connsiteY16" fmla="*/ 105950 h 811842"/>
              <a:gd name="connsiteX17" fmla="*/ 279524 w 1051750"/>
              <a:gd name="connsiteY17" fmla="*/ 11219 h 811842"/>
              <a:gd name="connsiteX18" fmla="*/ 410602 w 1051750"/>
              <a:gd name="connsiteY18" fmla="*/ 56900 h 811842"/>
              <a:gd name="connsiteX19" fmla="*/ 467049 w 1051750"/>
              <a:gd name="connsiteY19" fmla="*/ 242298 h 811842"/>
              <a:gd name="connsiteX0" fmla="*/ 467049 w 1079754"/>
              <a:gd name="connsiteY0" fmla="*/ 242298 h 811842"/>
              <a:gd name="connsiteX1" fmla="*/ 697084 w 1079754"/>
              <a:gd name="connsiteY1" fmla="*/ 185455 h 811842"/>
              <a:gd name="connsiteX2" fmla="*/ 693104 w 1079754"/>
              <a:gd name="connsiteY2" fmla="*/ 66619 h 811842"/>
              <a:gd name="connsiteX3" fmla="*/ 737903 w 1079754"/>
              <a:gd name="connsiteY3" fmla="*/ 17 h 811842"/>
              <a:gd name="connsiteX4" fmla="*/ 1051049 w 1079754"/>
              <a:gd name="connsiteY4" fmla="*/ 128921 h 811842"/>
              <a:gd name="connsiteX5" fmla="*/ 1037432 w 1079754"/>
              <a:gd name="connsiteY5" fmla="*/ 368123 h 811842"/>
              <a:gd name="connsiteX6" fmla="*/ 802613 w 1079754"/>
              <a:gd name="connsiteY6" fmla="*/ 811842 h 811842"/>
              <a:gd name="connsiteX7" fmla="*/ 249137 w 1079754"/>
              <a:gd name="connsiteY7" fmla="*/ 811842 h 811842"/>
              <a:gd name="connsiteX8" fmla="*/ 1955 w 1079754"/>
              <a:gd name="connsiteY8" fmla="*/ 466209 h 811842"/>
              <a:gd name="connsiteX9" fmla="*/ 0 w 1079754"/>
              <a:gd name="connsiteY9" fmla="*/ 466209 h 811842"/>
              <a:gd name="connsiteX10" fmla="*/ 1 w 1079754"/>
              <a:gd name="connsiteY10" fmla="*/ 463477 h 811842"/>
              <a:gd name="connsiteX11" fmla="*/ 0 w 1079754"/>
              <a:gd name="connsiteY11" fmla="*/ 463476 h 811842"/>
              <a:gd name="connsiteX12" fmla="*/ 1 w 1079754"/>
              <a:gd name="connsiteY12" fmla="*/ 463476 h 811842"/>
              <a:gd name="connsiteX13" fmla="*/ 124 w 1079754"/>
              <a:gd name="connsiteY13" fmla="*/ 137684 h 811842"/>
              <a:gd name="connsiteX14" fmla="*/ 58861 w 1079754"/>
              <a:gd name="connsiteY14" fmla="*/ 155209 h 811842"/>
              <a:gd name="connsiteX15" fmla="*/ 148026 w 1079754"/>
              <a:gd name="connsiteY15" fmla="*/ 105950 h 811842"/>
              <a:gd name="connsiteX16" fmla="*/ 279524 w 1079754"/>
              <a:gd name="connsiteY16" fmla="*/ 11219 h 811842"/>
              <a:gd name="connsiteX17" fmla="*/ 410602 w 1079754"/>
              <a:gd name="connsiteY17" fmla="*/ 56900 h 811842"/>
              <a:gd name="connsiteX18" fmla="*/ 467049 w 1079754"/>
              <a:gd name="connsiteY18" fmla="*/ 242298 h 811842"/>
              <a:gd name="connsiteX0" fmla="*/ 467049 w 1079754"/>
              <a:gd name="connsiteY0" fmla="*/ 242298 h 811842"/>
              <a:gd name="connsiteX1" fmla="*/ 697084 w 1079754"/>
              <a:gd name="connsiteY1" fmla="*/ 185455 h 811842"/>
              <a:gd name="connsiteX2" fmla="*/ 693104 w 1079754"/>
              <a:gd name="connsiteY2" fmla="*/ 66619 h 811842"/>
              <a:gd name="connsiteX3" fmla="*/ 737903 w 1079754"/>
              <a:gd name="connsiteY3" fmla="*/ 17 h 811842"/>
              <a:gd name="connsiteX4" fmla="*/ 1051049 w 1079754"/>
              <a:gd name="connsiteY4" fmla="*/ 128921 h 811842"/>
              <a:gd name="connsiteX5" fmla="*/ 1037432 w 1079754"/>
              <a:gd name="connsiteY5" fmla="*/ 446593 h 811842"/>
              <a:gd name="connsiteX6" fmla="*/ 802613 w 1079754"/>
              <a:gd name="connsiteY6" fmla="*/ 811842 h 811842"/>
              <a:gd name="connsiteX7" fmla="*/ 249137 w 1079754"/>
              <a:gd name="connsiteY7" fmla="*/ 811842 h 811842"/>
              <a:gd name="connsiteX8" fmla="*/ 1955 w 1079754"/>
              <a:gd name="connsiteY8" fmla="*/ 466209 h 811842"/>
              <a:gd name="connsiteX9" fmla="*/ 0 w 1079754"/>
              <a:gd name="connsiteY9" fmla="*/ 466209 h 811842"/>
              <a:gd name="connsiteX10" fmla="*/ 1 w 1079754"/>
              <a:gd name="connsiteY10" fmla="*/ 463477 h 811842"/>
              <a:gd name="connsiteX11" fmla="*/ 0 w 1079754"/>
              <a:gd name="connsiteY11" fmla="*/ 463476 h 811842"/>
              <a:gd name="connsiteX12" fmla="*/ 1 w 1079754"/>
              <a:gd name="connsiteY12" fmla="*/ 463476 h 811842"/>
              <a:gd name="connsiteX13" fmla="*/ 124 w 1079754"/>
              <a:gd name="connsiteY13" fmla="*/ 137684 h 811842"/>
              <a:gd name="connsiteX14" fmla="*/ 58861 w 1079754"/>
              <a:gd name="connsiteY14" fmla="*/ 155209 h 811842"/>
              <a:gd name="connsiteX15" fmla="*/ 148026 w 1079754"/>
              <a:gd name="connsiteY15" fmla="*/ 105950 h 811842"/>
              <a:gd name="connsiteX16" fmla="*/ 279524 w 1079754"/>
              <a:gd name="connsiteY16" fmla="*/ 11219 h 811842"/>
              <a:gd name="connsiteX17" fmla="*/ 410602 w 1079754"/>
              <a:gd name="connsiteY17" fmla="*/ 56900 h 811842"/>
              <a:gd name="connsiteX18" fmla="*/ 467049 w 1079754"/>
              <a:gd name="connsiteY18" fmla="*/ 242298 h 811842"/>
              <a:gd name="connsiteX0" fmla="*/ 467049 w 1084794"/>
              <a:gd name="connsiteY0" fmla="*/ 242298 h 811842"/>
              <a:gd name="connsiteX1" fmla="*/ 697084 w 1084794"/>
              <a:gd name="connsiteY1" fmla="*/ 185455 h 811842"/>
              <a:gd name="connsiteX2" fmla="*/ 693104 w 1084794"/>
              <a:gd name="connsiteY2" fmla="*/ 66619 h 811842"/>
              <a:gd name="connsiteX3" fmla="*/ 737903 w 1084794"/>
              <a:gd name="connsiteY3" fmla="*/ 17 h 811842"/>
              <a:gd name="connsiteX4" fmla="*/ 1051049 w 1084794"/>
              <a:gd name="connsiteY4" fmla="*/ 128921 h 811842"/>
              <a:gd name="connsiteX5" fmla="*/ 1049796 w 1084794"/>
              <a:gd name="connsiteY5" fmla="*/ 458363 h 811842"/>
              <a:gd name="connsiteX6" fmla="*/ 802613 w 1084794"/>
              <a:gd name="connsiteY6" fmla="*/ 811842 h 811842"/>
              <a:gd name="connsiteX7" fmla="*/ 249137 w 1084794"/>
              <a:gd name="connsiteY7" fmla="*/ 811842 h 811842"/>
              <a:gd name="connsiteX8" fmla="*/ 1955 w 1084794"/>
              <a:gd name="connsiteY8" fmla="*/ 466209 h 811842"/>
              <a:gd name="connsiteX9" fmla="*/ 0 w 1084794"/>
              <a:gd name="connsiteY9" fmla="*/ 466209 h 811842"/>
              <a:gd name="connsiteX10" fmla="*/ 1 w 1084794"/>
              <a:gd name="connsiteY10" fmla="*/ 463477 h 811842"/>
              <a:gd name="connsiteX11" fmla="*/ 0 w 1084794"/>
              <a:gd name="connsiteY11" fmla="*/ 463476 h 811842"/>
              <a:gd name="connsiteX12" fmla="*/ 1 w 1084794"/>
              <a:gd name="connsiteY12" fmla="*/ 463476 h 811842"/>
              <a:gd name="connsiteX13" fmla="*/ 124 w 1084794"/>
              <a:gd name="connsiteY13" fmla="*/ 137684 h 811842"/>
              <a:gd name="connsiteX14" fmla="*/ 58861 w 1084794"/>
              <a:gd name="connsiteY14" fmla="*/ 155209 h 811842"/>
              <a:gd name="connsiteX15" fmla="*/ 148026 w 1084794"/>
              <a:gd name="connsiteY15" fmla="*/ 105950 h 811842"/>
              <a:gd name="connsiteX16" fmla="*/ 279524 w 1084794"/>
              <a:gd name="connsiteY16" fmla="*/ 11219 h 811842"/>
              <a:gd name="connsiteX17" fmla="*/ 410602 w 1084794"/>
              <a:gd name="connsiteY17" fmla="*/ 56900 h 811842"/>
              <a:gd name="connsiteX18" fmla="*/ 467049 w 1084794"/>
              <a:gd name="connsiteY18" fmla="*/ 242298 h 811842"/>
              <a:gd name="connsiteX0" fmla="*/ 467049 w 1072517"/>
              <a:gd name="connsiteY0" fmla="*/ 242298 h 811842"/>
              <a:gd name="connsiteX1" fmla="*/ 697084 w 1072517"/>
              <a:gd name="connsiteY1" fmla="*/ 185455 h 811842"/>
              <a:gd name="connsiteX2" fmla="*/ 693104 w 1072517"/>
              <a:gd name="connsiteY2" fmla="*/ 66619 h 811842"/>
              <a:gd name="connsiteX3" fmla="*/ 737903 w 1072517"/>
              <a:gd name="connsiteY3" fmla="*/ 17 h 811842"/>
              <a:gd name="connsiteX4" fmla="*/ 1051049 w 1072517"/>
              <a:gd name="connsiteY4" fmla="*/ 128921 h 811842"/>
              <a:gd name="connsiteX5" fmla="*/ 1049796 w 1072517"/>
              <a:gd name="connsiteY5" fmla="*/ 458363 h 811842"/>
              <a:gd name="connsiteX6" fmla="*/ 802613 w 1072517"/>
              <a:gd name="connsiteY6" fmla="*/ 811842 h 811842"/>
              <a:gd name="connsiteX7" fmla="*/ 249137 w 1072517"/>
              <a:gd name="connsiteY7" fmla="*/ 811842 h 811842"/>
              <a:gd name="connsiteX8" fmla="*/ 1955 w 1072517"/>
              <a:gd name="connsiteY8" fmla="*/ 466209 h 811842"/>
              <a:gd name="connsiteX9" fmla="*/ 0 w 1072517"/>
              <a:gd name="connsiteY9" fmla="*/ 466209 h 811842"/>
              <a:gd name="connsiteX10" fmla="*/ 1 w 1072517"/>
              <a:gd name="connsiteY10" fmla="*/ 463477 h 811842"/>
              <a:gd name="connsiteX11" fmla="*/ 0 w 1072517"/>
              <a:gd name="connsiteY11" fmla="*/ 463476 h 811842"/>
              <a:gd name="connsiteX12" fmla="*/ 1 w 1072517"/>
              <a:gd name="connsiteY12" fmla="*/ 463476 h 811842"/>
              <a:gd name="connsiteX13" fmla="*/ 124 w 1072517"/>
              <a:gd name="connsiteY13" fmla="*/ 137684 h 811842"/>
              <a:gd name="connsiteX14" fmla="*/ 58861 w 1072517"/>
              <a:gd name="connsiteY14" fmla="*/ 155209 h 811842"/>
              <a:gd name="connsiteX15" fmla="*/ 148026 w 1072517"/>
              <a:gd name="connsiteY15" fmla="*/ 105950 h 811842"/>
              <a:gd name="connsiteX16" fmla="*/ 279524 w 1072517"/>
              <a:gd name="connsiteY16" fmla="*/ 11219 h 811842"/>
              <a:gd name="connsiteX17" fmla="*/ 410602 w 1072517"/>
              <a:gd name="connsiteY17" fmla="*/ 56900 h 811842"/>
              <a:gd name="connsiteX18" fmla="*/ 467049 w 1072517"/>
              <a:gd name="connsiteY18" fmla="*/ 242298 h 811842"/>
              <a:gd name="connsiteX0" fmla="*/ 467049 w 1190100"/>
              <a:gd name="connsiteY0" fmla="*/ 242298 h 811842"/>
              <a:gd name="connsiteX1" fmla="*/ 697084 w 1190100"/>
              <a:gd name="connsiteY1" fmla="*/ 185455 h 811842"/>
              <a:gd name="connsiteX2" fmla="*/ 693104 w 1190100"/>
              <a:gd name="connsiteY2" fmla="*/ 66619 h 811842"/>
              <a:gd name="connsiteX3" fmla="*/ 737903 w 1190100"/>
              <a:gd name="connsiteY3" fmla="*/ 17 h 811842"/>
              <a:gd name="connsiteX4" fmla="*/ 1051049 w 1190100"/>
              <a:gd name="connsiteY4" fmla="*/ 128921 h 811842"/>
              <a:gd name="connsiteX5" fmla="*/ 1049796 w 1190100"/>
              <a:gd name="connsiteY5" fmla="*/ 458363 h 811842"/>
              <a:gd name="connsiteX6" fmla="*/ 802613 w 1190100"/>
              <a:gd name="connsiteY6" fmla="*/ 811842 h 811842"/>
              <a:gd name="connsiteX7" fmla="*/ 249137 w 1190100"/>
              <a:gd name="connsiteY7" fmla="*/ 811842 h 811842"/>
              <a:gd name="connsiteX8" fmla="*/ 1955 w 1190100"/>
              <a:gd name="connsiteY8" fmla="*/ 466209 h 811842"/>
              <a:gd name="connsiteX9" fmla="*/ 0 w 1190100"/>
              <a:gd name="connsiteY9" fmla="*/ 466209 h 811842"/>
              <a:gd name="connsiteX10" fmla="*/ 1 w 1190100"/>
              <a:gd name="connsiteY10" fmla="*/ 463477 h 811842"/>
              <a:gd name="connsiteX11" fmla="*/ 0 w 1190100"/>
              <a:gd name="connsiteY11" fmla="*/ 463476 h 811842"/>
              <a:gd name="connsiteX12" fmla="*/ 1 w 1190100"/>
              <a:gd name="connsiteY12" fmla="*/ 463476 h 811842"/>
              <a:gd name="connsiteX13" fmla="*/ 124 w 1190100"/>
              <a:gd name="connsiteY13" fmla="*/ 137684 h 811842"/>
              <a:gd name="connsiteX14" fmla="*/ 58861 w 1190100"/>
              <a:gd name="connsiteY14" fmla="*/ 155209 h 811842"/>
              <a:gd name="connsiteX15" fmla="*/ 148026 w 1190100"/>
              <a:gd name="connsiteY15" fmla="*/ 105950 h 811842"/>
              <a:gd name="connsiteX16" fmla="*/ 279524 w 1190100"/>
              <a:gd name="connsiteY16" fmla="*/ 11219 h 811842"/>
              <a:gd name="connsiteX17" fmla="*/ 410602 w 1190100"/>
              <a:gd name="connsiteY17" fmla="*/ 56900 h 811842"/>
              <a:gd name="connsiteX18" fmla="*/ 467049 w 1190100"/>
              <a:gd name="connsiteY18" fmla="*/ 242298 h 811842"/>
              <a:gd name="connsiteX0" fmla="*/ 467049 w 1190100"/>
              <a:gd name="connsiteY0" fmla="*/ 242298 h 811842"/>
              <a:gd name="connsiteX1" fmla="*/ 697084 w 1190100"/>
              <a:gd name="connsiteY1" fmla="*/ 185455 h 811842"/>
              <a:gd name="connsiteX2" fmla="*/ 693104 w 1190100"/>
              <a:gd name="connsiteY2" fmla="*/ 66619 h 811842"/>
              <a:gd name="connsiteX3" fmla="*/ 737903 w 1190100"/>
              <a:gd name="connsiteY3" fmla="*/ 17 h 811842"/>
              <a:gd name="connsiteX4" fmla="*/ 1051049 w 1190100"/>
              <a:gd name="connsiteY4" fmla="*/ 128921 h 811842"/>
              <a:gd name="connsiteX5" fmla="*/ 1049796 w 1190100"/>
              <a:gd name="connsiteY5" fmla="*/ 458363 h 811842"/>
              <a:gd name="connsiteX6" fmla="*/ 802613 w 1190100"/>
              <a:gd name="connsiteY6" fmla="*/ 811842 h 811842"/>
              <a:gd name="connsiteX7" fmla="*/ 249137 w 1190100"/>
              <a:gd name="connsiteY7" fmla="*/ 811842 h 811842"/>
              <a:gd name="connsiteX8" fmla="*/ 1955 w 1190100"/>
              <a:gd name="connsiteY8" fmla="*/ 466209 h 811842"/>
              <a:gd name="connsiteX9" fmla="*/ 0 w 1190100"/>
              <a:gd name="connsiteY9" fmla="*/ 466209 h 811842"/>
              <a:gd name="connsiteX10" fmla="*/ 1 w 1190100"/>
              <a:gd name="connsiteY10" fmla="*/ 463477 h 811842"/>
              <a:gd name="connsiteX11" fmla="*/ 0 w 1190100"/>
              <a:gd name="connsiteY11" fmla="*/ 463476 h 811842"/>
              <a:gd name="connsiteX12" fmla="*/ 1 w 1190100"/>
              <a:gd name="connsiteY12" fmla="*/ 463476 h 811842"/>
              <a:gd name="connsiteX13" fmla="*/ 124 w 1190100"/>
              <a:gd name="connsiteY13" fmla="*/ 137684 h 811842"/>
              <a:gd name="connsiteX14" fmla="*/ 58861 w 1190100"/>
              <a:gd name="connsiteY14" fmla="*/ 155209 h 811842"/>
              <a:gd name="connsiteX15" fmla="*/ 148026 w 1190100"/>
              <a:gd name="connsiteY15" fmla="*/ 105950 h 811842"/>
              <a:gd name="connsiteX16" fmla="*/ 279524 w 1190100"/>
              <a:gd name="connsiteY16" fmla="*/ 11219 h 811842"/>
              <a:gd name="connsiteX17" fmla="*/ 410602 w 1190100"/>
              <a:gd name="connsiteY17" fmla="*/ 56900 h 811842"/>
              <a:gd name="connsiteX18" fmla="*/ 467049 w 1190100"/>
              <a:gd name="connsiteY18" fmla="*/ 242298 h 811842"/>
              <a:gd name="connsiteX0" fmla="*/ 467049 w 1073083"/>
              <a:gd name="connsiteY0" fmla="*/ 242298 h 811842"/>
              <a:gd name="connsiteX1" fmla="*/ 697084 w 1073083"/>
              <a:gd name="connsiteY1" fmla="*/ 185455 h 811842"/>
              <a:gd name="connsiteX2" fmla="*/ 693104 w 1073083"/>
              <a:gd name="connsiteY2" fmla="*/ 66619 h 811842"/>
              <a:gd name="connsiteX3" fmla="*/ 737903 w 1073083"/>
              <a:gd name="connsiteY3" fmla="*/ 17 h 811842"/>
              <a:gd name="connsiteX4" fmla="*/ 1051049 w 1073083"/>
              <a:gd name="connsiteY4" fmla="*/ 128921 h 811842"/>
              <a:gd name="connsiteX5" fmla="*/ 1049796 w 1073083"/>
              <a:gd name="connsiteY5" fmla="*/ 458363 h 811842"/>
              <a:gd name="connsiteX6" fmla="*/ 802613 w 1073083"/>
              <a:gd name="connsiteY6" fmla="*/ 811842 h 811842"/>
              <a:gd name="connsiteX7" fmla="*/ 249137 w 1073083"/>
              <a:gd name="connsiteY7" fmla="*/ 811842 h 811842"/>
              <a:gd name="connsiteX8" fmla="*/ 1955 w 1073083"/>
              <a:gd name="connsiteY8" fmla="*/ 466209 h 811842"/>
              <a:gd name="connsiteX9" fmla="*/ 0 w 1073083"/>
              <a:gd name="connsiteY9" fmla="*/ 466209 h 811842"/>
              <a:gd name="connsiteX10" fmla="*/ 1 w 1073083"/>
              <a:gd name="connsiteY10" fmla="*/ 463477 h 811842"/>
              <a:gd name="connsiteX11" fmla="*/ 0 w 1073083"/>
              <a:gd name="connsiteY11" fmla="*/ 463476 h 811842"/>
              <a:gd name="connsiteX12" fmla="*/ 1 w 1073083"/>
              <a:gd name="connsiteY12" fmla="*/ 463476 h 811842"/>
              <a:gd name="connsiteX13" fmla="*/ 124 w 1073083"/>
              <a:gd name="connsiteY13" fmla="*/ 137684 h 811842"/>
              <a:gd name="connsiteX14" fmla="*/ 58861 w 1073083"/>
              <a:gd name="connsiteY14" fmla="*/ 155209 h 811842"/>
              <a:gd name="connsiteX15" fmla="*/ 148026 w 1073083"/>
              <a:gd name="connsiteY15" fmla="*/ 105950 h 811842"/>
              <a:gd name="connsiteX16" fmla="*/ 279524 w 1073083"/>
              <a:gd name="connsiteY16" fmla="*/ 11219 h 811842"/>
              <a:gd name="connsiteX17" fmla="*/ 410602 w 1073083"/>
              <a:gd name="connsiteY17" fmla="*/ 56900 h 811842"/>
              <a:gd name="connsiteX18" fmla="*/ 467049 w 1073083"/>
              <a:gd name="connsiteY18" fmla="*/ 242298 h 811842"/>
              <a:gd name="connsiteX0" fmla="*/ 467049 w 1051049"/>
              <a:gd name="connsiteY0" fmla="*/ 242298 h 811842"/>
              <a:gd name="connsiteX1" fmla="*/ 697084 w 1051049"/>
              <a:gd name="connsiteY1" fmla="*/ 185455 h 811842"/>
              <a:gd name="connsiteX2" fmla="*/ 693104 w 1051049"/>
              <a:gd name="connsiteY2" fmla="*/ 66619 h 811842"/>
              <a:gd name="connsiteX3" fmla="*/ 737903 w 1051049"/>
              <a:gd name="connsiteY3" fmla="*/ 17 h 811842"/>
              <a:gd name="connsiteX4" fmla="*/ 1051049 w 1051049"/>
              <a:gd name="connsiteY4" fmla="*/ 128921 h 811842"/>
              <a:gd name="connsiteX5" fmla="*/ 1049796 w 1051049"/>
              <a:gd name="connsiteY5" fmla="*/ 458363 h 811842"/>
              <a:gd name="connsiteX6" fmla="*/ 802613 w 1051049"/>
              <a:gd name="connsiteY6" fmla="*/ 811842 h 811842"/>
              <a:gd name="connsiteX7" fmla="*/ 249137 w 1051049"/>
              <a:gd name="connsiteY7" fmla="*/ 811842 h 811842"/>
              <a:gd name="connsiteX8" fmla="*/ 1955 w 1051049"/>
              <a:gd name="connsiteY8" fmla="*/ 466209 h 811842"/>
              <a:gd name="connsiteX9" fmla="*/ 0 w 1051049"/>
              <a:gd name="connsiteY9" fmla="*/ 466209 h 811842"/>
              <a:gd name="connsiteX10" fmla="*/ 1 w 1051049"/>
              <a:gd name="connsiteY10" fmla="*/ 463477 h 811842"/>
              <a:gd name="connsiteX11" fmla="*/ 0 w 1051049"/>
              <a:gd name="connsiteY11" fmla="*/ 463476 h 811842"/>
              <a:gd name="connsiteX12" fmla="*/ 1 w 1051049"/>
              <a:gd name="connsiteY12" fmla="*/ 463476 h 811842"/>
              <a:gd name="connsiteX13" fmla="*/ 124 w 1051049"/>
              <a:gd name="connsiteY13" fmla="*/ 137684 h 811842"/>
              <a:gd name="connsiteX14" fmla="*/ 58861 w 1051049"/>
              <a:gd name="connsiteY14" fmla="*/ 155209 h 811842"/>
              <a:gd name="connsiteX15" fmla="*/ 148026 w 1051049"/>
              <a:gd name="connsiteY15" fmla="*/ 105950 h 811842"/>
              <a:gd name="connsiteX16" fmla="*/ 279524 w 1051049"/>
              <a:gd name="connsiteY16" fmla="*/ 11219 h 811842"/>
              <a:gd name="connsiteX17" fmla="*/ 410602 w 1051049"/>
              <a:gd name="connsiteY17" fmla="*/ 56900 h 811842"/>
              <a:gd name="connsiteX18" fmla="*/ 467049 w 1051049"/>
              <a:gd name="connsiteY18" fmla="*/ 242298 h 811842"/>
              <a:gd name="connsiteX0" fmla="*/ 467049 w 1051049"/>
              <a:gd name="connsiteY0" fmla="*/ 242298 h 811842"/>
              <a:gd name="connsiteX1" fmla="*/ 697084 w 1051049"/>
              <a:gd name="connsiteY1" fmla="*/ 185455 h 811842"/>
              <a:gd name="connsiteX2" fmla="*/ 693104 w 1051049"/>
              <a:gd name="connsiteY2" fmla="*/ 66619 h 811842"/>
              <a:gd name="connsiteX3" fmla="*/ 737903 w 1051049"/>
              <a:gd name="connsiteY3" fmla="*/ 17 h 811842"/>
              <a:gd name="connsiteX4" fmla="*/ 1051049 w 1051049"/>
              <a:gd name="connsiteY4" fmla="*/ 128921 h 811842"/>
              <a:gd name="connsiteX5" fmla="*/ 1049796 w 1051049"/>
              <a:gd name="connsiteY5" fmla="*/ 458363 h 811842"/>
              <a:gd name="connsiteX6" fmla="*/ 802613 w 1051049"/>
              <a:gd name="connsiteY6" fmla="*/ 811842 h 811842"/>
              <a:gd name="connsiteX7" fmla="*/ 249137 w 1051049"/>
              <a:gd name="connsiteY7" fmla="*/ 811842 h 811842"/>
              <a:gd name="connsiteX8" fmla="*/ 1955 w 1051049"/>
              <a:gd name="connsiteY8" fmla="*/ 466209 h 811842"/>
              <a:gd name="connsiteX9" fmla="*/ 0 w 1051049"/>
              <a:gd name="connsiteY9" fmla="*/ 466209 h 811842"/>
              <a:gd name="connsiteX10" fmla="*/ 1 w 1051049"/>
              <a:gd name="connsiteY10" fmla="*/ 463477 h 811842"/>
              <a:gd name="connsiteX11" fmla="*/ 0 w 1051049"/>
              <a:gd name="connsiteY11" fmla="*/ 463476 h 811842"/>
              <a:gd name="connsiteX12" fmla="*/ 1 w 1051049"/>
              <a:gd name="connsiteY12" fmla="*/ 463476 h 811842"/>
              <a:gd name="connsiteX13" fmla="*/ 124 w 1051049"/>
              <a:gd name="connsiteY13" fmla="*/ 137684 h 811842"/>
              <a:gd name="connsiteX14" fmla="*/ 58861 w 1051049"/>
              <a:gd name="connsiteY14" fmla="*/ 155209 h 811842"/>
              <a:gd name="connsiteX15" fmla="*/ 148026 w 1051049"/>
              <a:gd name="connsiteY15" fmla="*/ 105950 h 811842"/>
              <a:gd name="connsiteX16" fmla="*/ 279524 w 1051049"/>
              <a:gd name="connsiteY16" fmla="*/ 11219 h 811842"/>
              <a:gd name="connsiteX17" fmla="*/ 410602 w 1051049"/>
              <a:gd name="connsiteY17" fmla="*/ 56900 h 811842"/>
              <a:gd name="connsiteX18" fmla="*/ 467049 w 1051049"/>
              <a:gd name="connsiteY18" fmla="*/ 242298 h 811842"/>
              <a:gd name="connsiteX0" fmla="*/ 467049 w 1051049"/>
              <a:gd name="connsiteY0" fmla="*/ 238375 h 807919"/>
              <a:gd name="connsiteX1" fmla="*/ 697084 w 1051049"/>
              <a:gd name="connsiteY1" fmla="*/ 181532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7049 w 1051049"/>
              <a:gd name="connsiteY18" fmla="*/ 238375 h 807919"/>
              <a:gd name="connsiteX0" fmla="*/ 467049 w 1051049"/>
              <a:gd name="connsiteY0" fmla="*/ 238375 h 807919"/>
              <a:gd name="connsiteX1" fmla="*/ 697084 w 1051049"/>
              <a:gd name="connsiteY1" fmla="*/ 181532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7049 w 1051049"/>
              <a:gd name="connsiteY18" fmla="*/ 238375 h 807919"/>
              <a:gd name="connsiteX0" fmla="*/ 467049 w 1051049"/>
              <a:gd name="connsiteY0" fmla="*/ 238375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7049 w 1051049"/>
              <a:gd name="connsiteY18" fmla="*/ 238375 h 807919"/>
              <a:gd name="connsiteX0" fmla="*/ 467049 w 1051049"/>
              <a:gd name="connsiteY0" fmla="*/ 238375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7049 w 1051049"/>
              <a:gd name="connsiteY18" fmla="*/ 238375 h 807919"/>
              <a:gd name="connsiteX0" fmla="*/ 460868 w 1051049"/>
              <a:gd name="connsiteY0" fmla="*/ 222681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0868 w 1051049"/>
              <a:gd name="connsiteY18" fmla="*/ 222681 h 807919"/>
              <a:gd name="connsiteX0" fmla="*/ 460868 w 1051049"/>
              <a:gd name="connsiteY0" fmla="*/ 222681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0868 w 1051049"/>
              <a:gd name="connsiteY18" fmla="*/ 222681 h 807919"/>
              <a:gd name="connsiteX0" fmla="*/ 460868 w 1051049"/>
              <a:gd name="connsiteY0" fmla="*/ 222681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0868 w 1051049"/>
              <a:gd name="connsiteY18" fmla="*/ 222681 h 807919"/>
              <a:gd name="connsiteX0" fmla="*/ 460868 w 1051049"/>
              <a:gd name="connsiteY0" fmla="*/ 224616 h 809854"/>
              <a:gd name="connsiteX1" fmla="*/ 687811 w 1051049"/>
              <a:gd name="connsiteY1" fmla="*/ 195238 h 809854"/>
              <a:gd name="connsiteX2" fmla="*/ 693104 w 1051049"/>
              <a:gd name="connsiteY2" fmla="*/ 64631 h 809854"/>
              <a:gd name="connsiteX3" fmla="*/ 765720 w 1051049"/>
              <a:gd name="connsiteY3" fmla="*/ 1953 h 809854"/>
              <a:gd name="connsiteX4" fmla="*/ 1051049 w 1051049"/>
              <a:gd name="connsiteY4" fmla="*/ 126933 h 809854"/>
              <a:gd name="connsiteX5" fmla="*/ 1049796 w 1051049"/>
              <a:gd name="connsiteY5" fmla="*/ 456375 h 809854"/>
              <a:gd name="connsiteX6" fmla="*/ 802613 w 1051049"/>
              <a:gd name="connsiteY6" fmla="*/ 809854 h 809854"/>
              <a:gd name="connsiteX7" fmla="*/ 249137 w 1051049"/>
              <a:gd name="connsiteY7" fmla="*/ 809854 h 809854"/>
              <a:gd name="connsiteX8" fmla="*/ 1955 w 1051049"/>
              <a:gd name="connsiteY8" fmla="*/ 464221 h 809854"/>
              <a:gd name="connsiteX9" fmla="*/ 0 w 1051049"/>
              <a:gd name="connsiteY9" fmla="*/ 464221 h 809854"/>
              <a:gd name="connsiteX10" fmla="*/ 1 w 1051049"/>
              <a:gd name="connsiteY10" fmla="*/ 461489 h 809854"/>
              <a:gd name="connsiteX11" fmla="*/ 0 w 1051049"/>
              <a:gd name="connsiteY11" fmla="*/ 461488 h 809854"/>
              <a:gd name="connsiteX12" fmla="*/ 1 w 1051049"/>
              <a:gd name="connsiteY12" fmla="*/ 461488 h 809854"/>
              <a:gd name="connsiteX13" fmla="*/ 124 w 1051049"/>
              <a:gd name="connsiteY13" fmla="*/ 135696 h 809854"/>
              <a:gd name="connsiteX14" fmla="*/ 58861 w 1051049"/>
              <a:gd name="connsiteY14" fmla="*/ 153221 h 809854"/>
              <a:gd name="connsiteX15" fmla="*/ 148026 w 1051049"/>
              <a:gd name="connsiteY15" fmla="*/ 103962 h 809854"/>
              <a:gd name="connsiteX16" fmla="*/ 279524 w 1051049"/>
              <a:gd name="connsiteY16" fmla="*/ 9231 h 809854"/>
              <a:gd name="connsiteX17" fmla="*/ 410602 w 1051049"/>
              <a:gd name="connsiteY17" fmla="*/ 54912 h 809854"/>
              <a:gd name="connsiteX18" fmla="*/ 460868 w 1051049"/>
              <a:gd name="connsiteY18" fmla="*/ 224616 h 809854"/>
              <a:gd name="connsiteX0" fmla="*/ 460868 w 1051049"/>
              <a:gd name="connsiteY0" fmla="*/ 222681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0868 w 1051049"/>
              <a:gd name="connsiteY18" fmla="*/ 222681 h 807919"/>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48504 w 1051049"/>
              <a:gd name="connsiteY0" fmla="*/ 220536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48504 w 1051049"/>
              <a:gd name="connsiteY18" fmla="*/ 220536 h 809698"/>
              <a:gd name="connsiteX0" fmla="*/ 448504 w 1051049"/>
              <a:gd name="connsiteY0" fmla="*/ 220536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48504 w 1051049"/>
              <a:gd name="connsiteY18" fmla="*/ 220536 h 809698"/>
              <a:gd name="connsiteX0" fmla="*/ 448504 w 1051049"/>
              <a:gd name="connsiteY0" fmla="*/ 220536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48504 w 1051049"/>
              <a:gd name="connsiteY18" fmla="*/ 220536 h 809698"/>
              <a:gd name="connsiteX0" fmla="*/ 439914 w 1051049"/>
              <a:gd name="connsiteY0" fmla="*/ 215084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39914 w 1051049"/>
              <a:gd name="connsiteY18" fmla="*/ 215084 h 809698"/>
              <a:gd name="connsiteX0" fmla="*/ 439914 w 1051049"/>
              <a:gd name="connsiteY0" fmla="*/ 215084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9193 w 1051049"/>
              <a:gd name="connsiteY17" fmla="*/ 54756 h 809698"/>
              <a:gd name="connsiteX18" fmla="*/ 439914 w 1051049"/>
              <a:gd name="connsiteY18" fmla="*/ 215084 h 809698"/>
              <a:gd name="connsiteX0" fmla="*/ 439914 w 1051049"/>
              <a:gd name="connsiteY0" fmla="*/ 219807 h 814421"/>
              <a:gd name="connsiteX1" fmla="*/ 687811 w 1051049"/>
              <a:gd name="connsiteY1" fmla="*/ 199805 h 814421"/>
              <a:gd name="connsiteX2" fmla="*/ 686923 w 1051049"/>
              <a:gd name="connsiteY2" fmla="*/ 80968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87811 w 1051049"/>
              <a:gd name="connsiteY1" fmla="*/ 199805 h 814421"/>
              <a:gd name="connsiteX2" fmla="*/ 686923 w 1051049"/>
              <a:gd name="connsiteY2" fmla="*/ 80968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97078 h 814421"/>
              <a:gd name="connsiteX2" fmla="*/ 686923 w 1051049"/>
              <a:gd name="connsiteY2" fmla="*/ 80968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91626 h 814421"/>
              <a:gd name="connsiteX2" fmla="*/ 686923 w 1051049"/>
              <a:gd name="connsiteY2" fmla="*/ 80968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91626 h 814421"/>
              <a:gd name="connsiteX2" fmla="*/ 689070 w 1051049"/>
              <a:gd name="connsiteY2" fmla="*/ 64610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91626 h 814421"/>
              <a:gd name="connsiteX2" fmla="*/ 689070 w 1051049"/>
              <a:gd name="connsiteY2" fmla="*/ 64610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5304 w 1051049"/>
              <a:gd name="connsiteY14" fmla="*/ 155062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5304 w 1051049"/>
              <a:gd name="connsiteY14" fmla="*/ 155062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51049" h="814421">
                <a:moveTo>
                  <a:pt x="439914" y="219807"/>
                </a:moveTo>
                <a:cubicBezTo>
                  <a:pt x="520549" y="256425"/>
                  <a:pt x="661319" y="228396"/>
                  <a:pt x="694255" y="186173"/>
                </a:cubicBezTo>
                <a:cubicBezTo>
                  <a:pt x="727191" y="143950"/>
                  <a:pt x="679793" y="97029"/>
                  <a:pt x="689070" y="64610"/>
                </a:cubicBezTo>
                <a:cubicBezTo>
                  <a:pt x="698347" y="32191"/>
                  <a:pt x="694653" y="-7353"/>
                  <a:pt x="778607" y="3795"/>
                </a:cubicBezTo>
                <a:cubicBezTo>
                  <a:pt x="862561" y="14943"/>
                  <a:pt x="954737" y="69068"/>
                  <a:pt x="1051049" y="131500"/>
                </a:cubicBezTo>
                <a:cubicBezTo>
                  <a:pt x="1048427" y="608736"/>
                  <a:pt x="1050565" y="-89394"/>
                  <a:pt x="1049796" y="460942"/>
                </a:cubicBezTo>
                <a:cubicBezTo>
                  <a:pt x="741159" y="911628"/>
                  <a:pt x="1149322" y="305618"/>
                  <a:pt x="802613" y="814421"/>
                </a:cubicBezTo>
                <a:lnTo>
                  <a:pt x="249137" y="814421"/>
                </a:lnTo>
                <a:lnTo>
                  <a:pt x="1955" y="468788"/>
                </a:lnTo>
                <a:lnTo>
                  <a:pt x="0" y="468788"/>
                </a:lnTo>
                <a:cubicBezTo>
                  <a:pt x="0" y="467877"/>
                  <a:pt x="1" y="466967"/>
                  <a:pt x="1" y="466056"/>
                </a:cubicBezTo>
                <a:lnTo>
                  <a:pt x="0" y="466055"/>
                </a:lnTo>
                <a:lnTo>
                  <a:pt x="1" y="466055"/>
                </a:lnTo>
                <a:cubicBezTo>
                  <a:pt x="41" y="113685"/>
                  <a:pt x="83" y="517793"/>
                  <a:pt x="124" y="145717"/>
                </a:cubicBezTo>
                <a:cubicBezTo>
                  <a:pt x="48117" y="152128"/>
                  <a:pt x="24379" y="156598"/>
                  <a:pt x="67452" y="152337"/>
                </a:cubicBezTo>
                <a:cubicBezTo>
                  <a:pt x="110525" y="148076"/>
                  <a:pt x="112681" y="132982"/>
                  <a:pt x="148026" y="108529"/>
                </a:cubicBezTo>
                <a:cubicBezTo>
                  <a:pt x="183371" y="84076"/>
                  <a:pt x="214641" y="27525"/>
                  <a:pt x="279524" y="5619"/>
                </a:cubicBezTo>
                <a:cubicBezTo>
                  <a:pt x="356770" y="-12365"/>
                  <a:pt x="378447" y="14745"/>
                  <a:pt x="419193" y="59479"/>
                </a:cubicBezTo>
                <a:cubicBezTo>
                  <a:pt x="443570" y="119513"/>
                  <a:pt x="377277" y="149183"/>
                  <a:pt x="439914" y="219807"/>
                </a:cubicBezTo>
                <a:close/>
              </a:path>
            </a:pathLst>
          </a:custGeom>
          <a:gradFill flip="none" rotWithShape="1">
            <a:gsLst>
              <a:gs pos="0">
                <a:srgbClr val="D69E00"/>
              </a:gs>
              <a:gs pos="100000">
                <a:srgbClr val="FFC15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 name="Rectangle 27"/>
          <p:cNvSpPr/>
          <p:nvPr/>
        </p:nvSpPr>
        <p:spPr>
          <a:xfrm>
            <a:off x="6751747" y="3928308"/>
            <a:ext cx="1352500" cy="469557"/>
          </a:xfrm>
          <a:custGeom>
            <a:avLst/>
            <a:gdLst>
              <a:gd name="connsiteX0" fmla="*/ 467048 w 1051750"/>
              <a:gd name="connsiteY0" fmla="*/ 764 h 778251"/>
              <a:gd name="connsiteX1" fmla="*/ 523999 w 1051750"/>
              <a:gd name="connsiteY1" fmla="*/ 10622 h 778251"/>
              <a:gd name="connsiteX2" fmla="*/ 771901 w 1051750"/>
              <a:gd name="connsiteY2" fmla="*/ 17431 h 778251"/>
              <a:gd name="connsiteX3" fmla="*/ 1051049 w 1051750"/>
              <a:gd name="connsiteY3" fmla="*/ 95330 h 778251"/>
              <a:gd name="connsiteX4" fmla="*/ 1051489 w 1051750"/>
              <a:gd name="connsiteY4" fmla="*/ 429885 h 778251"/>
              <a:gd name="connsiteX5" fmla="*/ 1051750 w 1051750"/>
              <a:gd name="connsiteY5" fmla="*/ 429885 h 778251"/>
              <a:gd name="connsiteX6" fmla="*/ 1051489 w 1051750"/>
              <a:gd name="connsiteY6" fmla="*/ 430250 h 778251"/>
              <a:gd name="connsiteX7" fmla="*/ 1051486 w 1051750"/>
              <a:gd name="connsiteY7" fmla="*/ 432618 h 778251"/>
              <a:gd name="connsiteX8" fmla="*/ 1049795 w 1051750"/>
              <a:gd name="connsiteY8" fmla="*/ 432618 h 778251"/>
              <a:gd name="connsiteX9" fmla="*/ 802613 w 1051750"/>
              <a:gd name="connsiteY9" fmla="*/ 778251 h 778251"/>
              <a:gd name="connsiteX10" fmla="*/ 249137 w 1051750"/>
              <a:gd name="connsiteY10" fmla="*/ 778251 h 778251"/>
              <a:gd name="connsiteX11" fmla="*/ 1955 w 1051750"/>
              <a:gd name="connsiteY11" fmla="*/ 432618 h 778251"/>
              <a:gd name="connsiteX12" fmla="*/ 0 w 1051750"/>
              <a:gd name="connsiteY12" fmla="*/ 432618 h 778251"/>
              <a:gd name="connsiteX13" fmla="*/ 1 w 1051750"/>
              <a:gd name="connsiteY13" fmla="*/ 429886 h 778251"/>
              <a:gd name="connsiteX14" fmla="*/ 0 w 1051750"/>
              <a:gd name="connsiteY14" fmla="*/ 429885 h 778251"/>
              <a:gd name="connsiteX15" fmla="*/ 1 w 1051750"/>
              <a:gd name="connsiteY15" fmla="*/ 429885 h 778251"/>
              <a:gd name="connsiteX16" fmla="*/ 124 w 1051750"/>
              <a:gd name="connsiteY16" fmla="*/ 104093 h 778251"/>
              <a:gd name="connsiteX17" fmla="*/ 58861 w 1051750"/>
              <a:gd name="connsiteY17" fmla="*/ 121618 h 778251"/>
              <a:gd name="connsiteX18" fmla="*/ 216024 w 1051750"/>
              <a:gd name="connsiteY18" fmla="*/ 150828 h 778251"/>
              <a:gd name="connsiteX19" fmla="*/ 279524 w 1051750"/>
              <a:gd name="connsiteY19" fmla="*/ 95330 h 778251"/>
              <a:gd name="connsiteX20" fmla="*/ 327149 w 1051750"/>
              <a:gd name="connsiteY20" fmla="*/ 19385 h 778251"/>
              <a:gd name="connsiteX21" fmla="*/ 467048 w 1051750"/>
              <a:gd name="connsiteY21" fmla="*/ 764 h 778251"/>
              <a:gd name="connsiteX0" fmla="*/ 467048 w 1051750"/>
              <a:gd name="connsiteY0" fmla="*/ 764 h 778251"/>
              <a:gd name="connsiteX1" fmla="*/ 523999 w 1051750"/>
              <a:gd name="connsiteY1" fmla="*/ 10622 h 778251"/>
              <a:gd name="connsiteX2" fmla="*/ 771901 w 1051750"/>
              <a:gd name="connsiteY2" fmla="*/ 17431 h 778251"/>
              <a:gd name="connsiteX3" fmla="*/ 1051049 w 1051750"/>
              <a:gd name="connsiteY3" fmla="*/ 95330 h 778251"/>
              <a:gd name="connsiteX4" fmla="*/ 1051489 w 1051750"/>
              <a:gd name="connsiteY4" fmla="*/ 429885 h 778251"/>
              <a:gd name="connsiteX5" fmla="*/ 1051750 w 1051750"/>
              <a:gd name="connsiteY5" fmla="*/ 429885 h 778251"/>
              <a:gd name="connsiteX6" fmla="*/ 1051489 w 1051750"/>
              <a:gd name="connsiteY6" fmla="*/ 430250 h 778251"/>
              <a:gd name="connsiteX7" fmla="*/ 1051486 w 1051750"/>
              <a:gd name="connsiteY7" fmla="*/ 432618 h 778251"/>
              <a:gd name="connsiteX8" fmla="*/ 1049795 w 1051750"/>
              <a:gd name="connsiteY8" fmla="*/ 432618 h 778251"/>
              <a:gd name="connsiteX9" fmla="*/ 802613 w 1051750"/>
              <a:gd name="connsiteY9" fmla="*/ 778251 h 778251"/>
              <a:gd name="connsiteX10" fmla="*/ 249137 w 1051750"/>
              <a:gd name="connsiteY10" fmla="*/ 778251 h 778251"/>
              <a:gd name="connsiteX11" fmla="*/ 1955 w 1051750"/>
              <a:gd name="connsiteY11" fmla="*/ 432618 h 778251"/>
              <a:gd name="connsiteX12" fmla="*/ 0 w 1051750"/>
              <a:gd name="connsiteY12" fmla="*/ 432618 h 778251"/>
              <a:gd name="connsiteX13" fmla="*/ 1 w 1051750"/>
              <a:gd name="connsiteY13" fmla="*/ 429886 h 778251"/>
              <a:gd name="connsiteX14" fmla="*/ 0 w 1051750"/>
              <a:gd name="connsiteY14" fmla="*/ 429885 h 778251"/>
              <a:gd name="connsiteX15" fmla="*/ 1 w 1051750"/>
              <a:gd name="connsiteY15" fmla="*/ 429885 h 778251"/>
              <a:gd name="connsiteX16" fmla="*/ 124 w 1051750"/>
              <a:gd name="connsiteY16" fmla="*/ 104093 h 778251"/>
              <a:gd name="connsiteX17" fmla="*/ 58861 w 1051750"/>
              <a:gd name="connsiteY17" fmla="*/ 121618 h 778251"/>
              <a:gd name="connsiteX18" fmla="*/ 216024 w 1051750"/>
              <a:gd name="connsiteY18" fmla="*/ 150828 h 778251"/>
              <a:gd name="connsiteX19" fmla="*/ 279524 w 1051750"/>
              <a:gd name="connsiteY19" fmla="*/ 95330 h 778251"/>
              <a:gd name="connsiteX20" fmla="*/ 327149 w 1051750"/>
              <a:gd name="connsiteY20" fmla="*/ 19385 h 778251"/>
              <a:gd name="connsiteX21" fmla="*/ 467048 w 1051750"/>
              <a:gd name="connsiteY21" fmla="*/ 764 h 778251"/>
              <a:gd name="connsiteX0" fmla="*/ 467048 w 1051750"/>
              <a:gd name="connsiteY0" fmla="*/ 36735 h 814222"/>
              <a:gd name="connsiteX1" fmla="*/ 523999 w 1051750"/>
              <a:gd name="connsiteY1" fmla="*/ 46593 h 814222"/>
              <a:gd name="connsiteX2" fmla="*/ 737903 w 1051750"/>
              <a:gd name="connsiteY2" fmla="*/ 2397 h 814222"/>
              <a:gd name="connsiteX3" fmla="*/ 1051049 w 1051750"/>
              <a:gd name="connsiteY3" fmla="*/ 131301 h 814222"/>
              <a:gd name="connsiteX4" fmla="*/ 1051489 w 1051750"/>
              <a:gd name="connsiteY4" fmla="*/ 465856 h 814222"/>
              <a:gd name="connsiteX5" fmla="*/ 1051750 w 1051750"/>
              <a:gd name="connsiteY5" fmla="*/ 465856 h 814222"/>
              <a:gd name="connsiteX6" fmla="*/ 1051489 w 1051750"/>
              <a:gd name="connsiteY6" fmla="*/ 466221 h 814222"/>
              <a:gd name="connsiteX7" fmla="*/ 1051486 w 1051750"/>
              <a:gd name="connsiteY7" fmla="*/ 468589 h 814222"/>
              <a:gd name="connsiteX8" fmla="*/ 1049795 w 1051750"/>
              <a:gd name="connsiteY8" fmla="*/ 468589 h 814222"/>
              <a:gd name="connsiteX9" fmla="*/ 802613 w 1051750"/>
              <a:gd name="connsiteY9" fmla="*/ 814222 h 814222"/>
              <a:gd name="connsiteX10" fmla="*/ 249137 w 1051750"/>
              <a:gd name="connsiteY10" fmla="*/ 814222 h 814222"/>
              <a:gd name="connsiteX11" fmla="*/ 1955 w 1051750"/>
              <a:gd name="connsiteY11" fmla="*/ 468589 h 814222"/>
              <a:gd name="connsiteX12" fmla="*/ 0 w 1051750"/>
              <a:gd name="connsiteY12" fmla="*/ 468589 h 814222"/>
              <a:gd name="connsiteX13" fmla="*/ 1 w 1051750"/>
              <a:gd name="connsiteY13" fmla="*/ 465857 h 814222"/>
              <a:gd name="connsiteX14" fmla="*/ 0 w 1051750"/>
              <a:gd name="connsiteY14" fmla="*/ 465856 h 814222"/>
              <a:gd name="connsiteX15" fmla="*/ 1 w 1051750"/>
              <a:gd name="connsiteY15" fmla="*/ 465856 h 814222"/>
              <a:gd name="connsiteX16" fmla="*/ 124 w 1051750"/>
              <a:gd name="connsiteY16" fmla="*/ 140064 h 814222"/>
              <a:gd name="connsiteX17" fmla="*/ 58861 w 1051750"/>
              <a:gd name="connsiteY17" fmla="*/ 157589 h 814222"/>
              <a:gd name="connsiteX18" fmla="*/ 216024 w 1051750"/>
              <a:gd name="connsiteY18" fmla="*/ 186799 h 814222"/>
              <a:gd name="connsiteX19" fmla="*/ 279524 w 1051750"/>
              <a:gd name="connsiteY19" fmla="*/ 131301 h 814222"/>
              <a:gd name="connsiteX20" fmla="*/ 327149 w 1051750"/>
              <a:gd name="connsiteY20" fmla="*/ 55356 h 814222"/>
              <a:gd name="connsiteX21" fmla="*/ 467048 w 1051750"/>
              <a:gd name="connsiteY21" fmla="*/ 36735 h 814222"/>
              <a:gd name="connsiteX0" fmla="*/ 467048 w 1051750"/>
              <a:gd name="connsiteY0" fmla="*/ 40450 h 817937"/>
              <a:gd name="connsiteX1" fmla="*/ 523999 w 1051750"/>
              <a:gd name="connsiteY1" fmla="*/ 50308 h 817937"/>
              <a:gd name="connsiteX2" fmla="*/ 737903 w 1051750"/>
              <a:gd name="connsiteY2" fmla="*/ 6112 h 817937"/>
              <a:gd name="connsiteX3" fmla="*/ 1051049 w 1051750"/>
              <a:gd name="connsiteY3" fmla="*/ 135016 h 817937"/>
              <a:gd name="connsiteX4" fmla="*/ 1051489 w 1051750"/>
              <a:gd name="connsiteY4" fmla="*/ 469571 h 817937"/>
              <a:gd name="connsiteX5" fmla="*/ 1051750 w 1051750"/>
              <a:gd name="connsiteY5" fmla="*/ 469571 h 817937"/>
              <a:gd name="connsiteX6" fmla="*/ 1051489 w 1051750"/>
              <a:gd name="connsiteY6" fmla="*/ 469936 h 817937"/>
              <a:gd name="connsiteX7" fmla="*/ 1051486 w 1051750"/>
              <a:gd name="connsiteY7" fmla="*/ 472304 h 817937"/>
              <a:gd name="connsiteX8" fmla="*/ 1049795 w 1051750"/>
              <a:gd name="connsiteY8" fmla="*/ 472304 h 817937"/>
              <a:gd name="connsiteX9" fmla="*/ 802613 w 1051750"/>
              <a:gd name="connsiteY9" fmla="*/ 817937 h 817937"/>
              <a:gd name="connsiteX10" fmla="*/ 249137 w 1051750"/>
              <a:gd name="connsiteY10" fmla="*/ 817937 h 817937"/>
              <a:gd name="connsiteX11" fmla="*/ 1955 w 1051750"/>
              <a:gd name="connsiteY11" fmla="*/ 472304 h 817937"/>
              <a:gd name="connsiteX12" fmla="*/ 0 w 1051750"/>
              <a:gd name="connsiteY12" fmla="*/ 472304 h 817937"/>
              <a:gd name="connsiteX13" fmla="*/ 1 w 1051750"/>
              <a:gd name="connsiteY13" fmla="*/ 469572 h 817937"/>
              <a:gd name="connsiteX14" fmla="*/ 0 w 1051750"/>
              <a:gd name="connsiteY14" fmla="*/ 469571 h 817937"/>
              <a:gd name="connsiteX15" fmla="*/ 1 w 1051750"/>
              <a:gd name="connsiteY15" fmla="*/ 469571 h 817937"/>
              <a:gd name="connsiteX16" fmla="*/ 124 w 1051750"/>
              <a:gd name="connsiteY16" fmla="*/ 143779 h 817937"/>
              <a:gd name="connsiteX17" fmla="*/ 58861 w 1051750"/>
              <a:gd name="connsiteY17" fmla="*/ 161304 h 817937"/>
              <a:gd name="connsiteX18" fmla="*/ 216024 w 1051750"/>
              <a:gd name="connsiteY18" fmla="*/ 190514 h 817937"/>
              <a:gd name="connsiteX19" fmla="*/ 279524 w 1051750"/>
              <a:gd name="connsiteY19" fmla="*/ 135016 h 817937"/>
              <a:gd name="connsiteX20" fmla="*/ 327149 w 1051750"/>
              <a:gd name="connsiteY20" fmla="*/ 59071 h 817937"/>
              <a:gd name="connsiteX21" fmla="*/ 467048 w 1051750"/>
              <a:gd name="connsiteY21" fmla="*/ 40450 h 817937"/>
              <a:gd name="connsiteX0" fmla="*/ 467048 w 1051750"/>
              <a:gd name="connsiteY0" fmla="*/ 34472 h 811959"/>
              <a:gd name="connsiteX1" fmla="*/ 610541 w 1051750"/>
              <a:gd name="connsiteY1" fmla="*/ 103180 h 811959"/>
              <a:gd name="connsiteX2" fmla="*/ 737903 w 1051750"/>
              <a:gd name="connsiteY2" fmla="*/ 134 h 811959"/>
              <a:gd name="connsiteX3" fmla="*/ 1051049 w 1051750"/>
              <a:gd name="connsiteY3" fmla="*/ 129038 h 811959"/>
              <a:gd name="connsiteX4" fmla="*/ 1051489 w 1051750"/>
              <a:gd name="connsiteY4" fmla="*/ 463593 h 811959"/>
              <a:gd name="connsiteX5" fmla="*/ 1051750 w 1051750"/>
              <a:gd name="connsiteY5" fmla="*/ 463593 h 811959"/>
              <a:gd name="connsiteX6" fmla="*/ 1051489 w 1051750"/>
              <a:gd name="connsiteY6" fmla="*/ 463958 h 811959"/>
              <a:gd name="connsiteX7" fmla="*/ 1051486 w 1051750"/>
              <a:gd name="connsiteY7" fmla="*/ 466326 h 811959"/>
              <a:gd name="connsiteX8" fmla="*/ 1049795 w 1051750"/>
              <a:gd name="connsiteY8" fmla="*/ 466326 h 811959"/>
              <a:gd name="connsiteX9" fmla="*/ 802613 w 1051750"/>
              <a:gd name="connsiteY9" fmla="*/ 811959 h 811959"/>
              <a:gd name="connsiteX10" fmla="*/ 249137 w 1051750"/>
              <a:gd name="connsiteY10" fmla="*/ 811959 h 811959"/>
              <a:gd name="connsiteX11" fmla="*/ 1955 w 1051750"/>
              <a:gd name="connsiteY11" fmla="*/ 466326 h 811959"/>
              <a:gd name="connsiteX12" fmla="*/ 0 w 1051750"/>
              <a:gd name="connsiteY12" fmla="*/ 466326 h 811959"/>
              <a:gd name="connsiteX13" fmla="*/ 1 w 1051750"/>
              <a:gd name="connsiteY13" fmla="*/ 463594 h 811959"/>
              <a:gd name="connsiteX14" fmla="*/ 0 w 1051750"/>
              <a:gd name="connsiteY14" fmla="*/ 463593 h 811959"/>
              <a:gd name="connsiteX15" fmla="*/ 1 w 1051750"/>
              <a:gd name="connsiteY15" fmla="*/ 463593 h 811959"/>
              <a:gd name="connsiteX16" fmla="*/ 124 w 1051750"/>
              <a:gd name="connsiteY16" fmla="*/ 137801 h 811959"/>
              <a:gd name="connsiteX17" fmla="*/ 58861 w 1051750"/>
              <a:gd name="connsiteY17" fmla="*/ 155326 h 811959"/>
              <a:gd name="connsiteX18" fmla="*/ 216024 w 1051750"/>
              <a:gd name="connsiteY18" fmla="*/ 184536 h 811959"/>
              <a:gd name="connsiteX19" fmla="*/ 279524 w 1051750"/>
              <a:gd name="connsiteY19" fmla="*/ 129038 h 811959"/>
              <a:gd name="connsiteX20" fmla="*/ 327149 w 1051750"/>
              <a:gd name="connsiteY20" fmla="*/ 53093 h 811959"/>
              <a:gd name="connsiteX21" fmla="*/ 467048 w 1051750"/>
              <a:gd name="connsiteY21" fmla="*/ 34472 h 811959"/>
              <a:gd name="connsiteX0" fmla="*/ 467048 w 1051750"/>
              <a:gd name="connsiteY0" fmla="*/ 34990 h 812477"/>
              <a:gd name="connsiteX1" fmla="*/ 659994 w 1051750"/>
              <a:gd name="connsiteY1" fmla="*/ 186090 h 812477"/>
              <a:gd name="connsiteX2" fmla="*/ 737903 w 1051750"/>
              <a:gd name="connsiteY2" fmla="*/ 652 h 812477"/>
              <a:gd name="connsiteX3" fmla="*/ 1051049 w 1051750"/>
              <a:gd name="connsiteY3" fmla="*/ 129556 h 812477"/>
              <a:gd name="connsiteX4" fmla="*/ 1051489 w 1051750"/>
              <a:gd name="connsiteY4" fmla="*/ 464111 h 812477"/>
              <a:gd name="connsiteX5" fmla="*/ 1051750 w 1051750"/>
              <a:gd name="connsiteY5" fmla="*/ 464111 h 812477"/>
              <a:gd name="connsiteX6" fmla="*/ 1051489 w 1051750"/>
              <a:gd name="connsiteY6" fmla="*/ 464476 h 812477"/>
              <a:gd name="connsiteX7" fmla="*/ 1051486 w 1051750"/>
              <a:gd name="connsiteY7" fmla="*/ 466844 h 812477"/>
              <a:gd name="connsiteX8" fmla="*/ 1049795 w 1051750"/>
              <a:gd name="connsiteY8" fmla="*/ 466844 h 812477"/>
              <a:gd name="connsiteX9" fmla="*/ 802613 w 1051750"/>
              <a:gd name="connsiteY9" fmla="*/ 812477 h 812477"/>
              <a:gd name="connsiteX10" fmla="*/ 249137 w 1051750"/>
              <a:gd name="connsiteY10" fmla="*/ 812477 h 812477"/>
              <a:gd name="connsiteX11" fmla="*/ 1955 w 1051750"/>
              <a:gd name="connsiteY11" fmla="*/ 466844 h 812477"/>
              <a:gd name="connsiteX12" fmla="*/ 0 w 1051750"/>
              <a:gd name="connsiteY12" fmla="*/ 466844 h 812477"/>
              <a:gd name="connsiteX13" fmla="*/ 1 w 1051750"/>
              <a:gd name="connsiteY13" fmla="*/ 464112 h 812477"/>
              <a:gd name="connsiteX14" fmla="*/ 0 w 1051750"/>
              <a:gd name="connsiteY14" fmla="*/ 464111 h 812477"/>
              <a:gd name="connsiteX15" fmla="*/ 1 w 1051750"/>
              <a:gd name="connsiteY15" fmla="*/ 464111 h 812477"/>
              <a:gd name="connsiteX16" fmla="*/ 124 w 1051750"/>
              <a:gd name="connsiteY16" fmla="*/ 138319 h 812477"/>
              <a:gd name="connsiteX17" fmla="*/ 58861 w 1051750"/>
              <a:gd name="connsiteY17" fmla="*/ 155844 h 812477"/>
              <a:gd name="connsiteX18" fmla="*/ 216024 w 1051750"/>
              <a:gd name="connsiteY18" fmla="*/ 185054 h 812477"/>
              <a:gd name="connsiteX19" fmla="*/ 279524 w 1051750"/>
              <a:gd name="connsiteY19" fmla="*/ 129556 h 812477"/>
              <a:gd name="connsiteX20" fmla="*/ 327149 w 1051750"/>
              <a:gd name="connsiteY20" fmla="*/ 53611 h 812477"/>
              <a:gd name="connsiteX21" fmla="*/ 467048 w 1051750"/>
              <a:gd name="connsiteY21" fmla="*/ 34990 h 812477"/>
              <a:gd name="connsiteX0" fmla="*/ 467048 w 1051750"/>
              <a:gd name="connsiteY0" fmla="*/ 35565 h 813052"/>
              <a:gd name="connsiteX1" fmla="*/ 684721 w 1051750"/>
              <a:gd name="connsiteY1" fmla="*/ 210206 h 813052"/>
              <a:gd name="connsiteX2" fmla="*/ 737903 w 1051750"/>
              <a:gd name="connsiteY2" fmla="*/ 1227 h 813052"/>
              <a:gd name="connsiteX3" fmla="*/ 1051049 w 1051750"/>
              <a:gd name="connsiteY3" fmla="*/ 130131 h 813052"/>
              <a:gd name="connsiteX4" fmla="*/ 1051489 w 1051750"/>
              <a:gd name="connsiteY4" fmla="*/ 464686 h 813052"/>
              <a:gd name="connsiteX5" fmla="*/ 1051750 w 1051750"/>
              <a:gd name="connsiteY5" fmla="*/ 464686 h 813052"/>
              <a:gd name="connsiteX6" fmla="*/ 1051489 w 1051750"/>
              <a:gd name="connsiteY6" fmla="*/ 465051 h 813052"/>
              <a:gd name="connsiteX7" fmla="*/ 1051486 w 1051750"/>
              <a:gd name="connsiteY7" fmla="*/ 467419 h 813052"/>
              <a:gd name="connsiteX8" fmla="*/ 1049795 w 1051750"/>
              <a:gd name="connsiteY8" fmla="*/ 467419 h 813052"/>
              <a:gd name="connsiteX9" fmla="*/ 802613 w 1051750"/>
              <a:gd name="connsiteY9" fmla="*/ 813052 h 813052"/>
              <a:gd name="connsiteX10" fmla="*/ 249137 w 1051750"/>
              <a:gd name="connsiteY10" fmla="*/ 813052 h 813052"/>
              <a:gd name="connsiteX11" fmla="*/ 1955 w 1051750"/>
              <a:gd name="connsiteY11" fmla="*/ 467419 h 813052"/>
              <a:gd name="connsiteX12" fmla="*/ 0 w 1051750"/>
              <a:gd name="connsiteY12" fmla="*/ 467419 h 813052"/>
              <a:gd name="connsiteX13" fmla="*/ 1 w 1051750"/>
              <a:gd name="connsiteY13" fmla="*/ 464687 h 813052"/>
              <a:gd name="connsiteX14" fmla="*/ 0 w 1051750"/>
              <a:gd name="connsiteY14" fmla="*/ 464686 h 813052"/>
              <a:gd name="connsiteX15" fmla="*/ 1 w 1051750"/>
              <a:gd name="connsiteY15" fmla="*/ 464686 h 813052"/>
              <a:gd name="connsiteX16" fmla="*/ 124 w 1051750"/>
              <a:gd name="connsiteY16" fmla="*/ 138894 h 813052"/>
              <a:gd name="connsiteX17" fmla="*/ 58861 w 1051750"/>
              <a:gd name="connsiteY17" fmla="*/ 156419 h 813052"/>
              <a:gd name="connsiteX18" fmla="*/ 216024 w 1051750"/>
              <a:gd name="connsiteY18" fmla="*/ 185629 h 813052"/>
              <a:gd name="connsiteX19" fmla="*/ 279524 w 1051750"/>
              <a:gd name="connsiteY19" fmla="*/ 130131 h 813052"/>
              <a:gd name="connsiteX20" fmla="*/ 327149 w 1051750"/>
              <a:gd name="connsiteY20" fmla="*/ 54186 h 813052"/>
              <a:gd name="connsiteX21" fmla="*/ 467048 w 1051750"/>
              <a:gd name="connsiteY21" fmla="*/ 35565 h 813052"/>
              <a:gd name="connsiteX0" fmla="*/ 467048 w 1051750"/>
              <a:gd name="connsiteY0" fmla="*/ 35565 h 813052"/>
              <a:gd name="connsiteX1" fmla="*/ 684721 w 1051750"/>
              <a:gd name="connsiteY1" fmla="*/ 210206 h 813052"/>
              <a:gd name="connsiteX2" fmla="*/ 737903 w 1051750"/>
              <a:gd name="connsiteY2" fmla="*/ 1227 h 813052"/>
              <a:gd name="connsiteX3" fmla="*/ 1051049 w 1051750"/>
              <a:gd name="connsiteY3" fmla="*/ 130131 h 813052"/>
              <a:gd name="connsiteX4" fmla="*/ 1051489 w 1051750"/>
              <a:gd name="connsiteY4" fmla="*/ 464686 h 813052"/>
              <a:gd name="connsiteX5" fmla="*/ 1051750 w 1051750"/>
              <a:gd name="connsiteY5" fmla="*/ 464686 h 813052"/>
              <a:gd name="connsiteX6" fmla="*/ 1051489 w 1051750"/>
              <a:gd name="connsiteY6" fmla="*/ 465051 h 813052"/>
              <a:gd name="connsiteX7" fmla="*/ 1051486 w 1051750"/>
              <a:gd name="connsiteY7" fmla="*/ 467419 h 813052"/>
              <a:gd name="connsiteX8" fmla="*/ 1049795 w 1051750"/>
              <a:gd name="connsiteY8" fmla="*/ 467419 h 813052"/>
              <a:gd name="connsiteX9" fmla="*/ 802613 w 1051750"/>
              <a:gd name="connsiteY9" fmla="*/ 813052 h 813052"/>
              <a:gd name="connsiteX10" fmla="*/ 249137 w 1051750"/>
              <a:gd name="connsiteY10" fmla="*/ 813052 h 813052"/>
              <a:gd name="connsiteX11" fmla="*/ 1955 w 1051750"/>
              <a:gd name="connsiteY11" fmla="*/ 467419 h 813052"/>
              <a:gd name="connsiteX12" fmla="*/ 0 w 1051750"/>
              <a:gd name="connsiteY12" fmla="*/ 467419 h 813052"/>
              <a:gd name="connsiteX13" fmla="*/ 1 w 1051750"/>
              <a:gd name="connsiteY13" fmla="*/ 464687 h 813052"/>
              <a:gd name="connsiteX14" fmla="*/ 0 w 1051750"/>
              <a:gd name="connsiteY14" fmla="*/ 464686 h 813052"/>
              <a:gd name="connsiteX15" fmla="*/ 1 w 1051750"/>
              <a:gd name="connsiteY15" fmla="*/ 464686 h 813052"/>
              <a:gd name="connsiteX16" fmla="*/ 124 w 1051750"/>
              <a:gd name="connsiteY16" fmla="*/ 138894 h 813052"/>
              <a:gd name="connsiteX17" fmla="*/ 58861 w 1051750"/>
              <a:gd name="connsiteY17" fmla="*/ 156419 h 813052"/>
              <a:gd name="connsiteX18" fmla="*/ 216024 w 1051750"/>
              <a:gd name="connsiteY18" fmla="*/ 185629 h 813052"/>
              <a:gd name="connsiteX19" fmla="*/ 279524 w 1051750"/>
              <a:gd name="connsiteY19" fmla="*/ 130131 h 813052"/>
              <a:gd name="connsiteX20" fmla="*/ 327149 w 1051750"/>
              <a:gd name="connsiteY20" fmla="*/ 54186 h 813052"/>
              <a:gd name="connsiteX21" fmla="*/ 467048 w 1051750"/>
              <a:gd name="connsiteY21" fmla="*/ 35565 h 813052"/>
              <a:gd name="connsiteX0" fmla="*/ 467048 w 1051750"/>
              <a:gd name="connsiteY0" fmla="*/ 35940 h 813427"/>
              <a:gd name="connsiteX1" fmla="*/ 684721 w 1051750"/>
              <a:gd name="connsiteY1" fmla="*/ 210581 h 813427"/>
              <a:gd name="connsiteX2" fmla="*/ 705467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8 w 1051750"/>
              <a:gd name="connsiteY22" fmla="*/ 35940 h 813427"/>
              <a:gd name="connsiteX0" fmla="*/ 467048 w 1051750"/>
              <a:gd name="connsiteY0" fmla="*/ 35940 h 813427"/>
              <a:gd name="connsiteX1" fmla="*/ 684721 w 1051750"/>
              <a:gd name="connsiteY1" fmla="*/ 210581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8 w 1051750"/>
              <a:gd name="connsiteY22" fmla="*/ 35940 h 813427"/>
              <a:gd name="connsiteX0" fmla="*/ 467048 w 1051750"/>
              <a:gd name="connsiteY0" fmla="*/ 35940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8 w 1051750"/>
              <a:gd name="connsiteY22" fmla="*/ 35940 h 813427"/>
              <a:gd name="connsiteX0" fmla="*/ 467048 w 1051750"/>
              <a:gd name="connsiteY0" fmla="*/ 35940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8 w 1051750"/>
              <a:gd name="connsiteY22" fmla="*/ 35940 h 813427"/>
              <a:gd name="connsiteX0" fmla="*/ 488684 w 1051750"/>
              <a:gd name="connsiteY0" fmla="*/ 216418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88684 w 1051750"/>
              <a:gd name="connsiteY22" fmla="*/ 216418 h 813427"/>
              <a:gd name="connsiteX0" fmla="*/ 488684 w 1051750"/>
              <a:gd name="connsiteY0" fmla="*/ 216418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88684 w 1051750"/>
              <a:gd name="connsiteY22" fmla="*/ 216418 h 813427"/>
              <a:gd name="connsiteX0" fmla="*/ 479412 w 1051750"/>
              <a:gd name="connsiteY0" fmla="*/ 259577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79412 w 1051750"/>
              <a:gd name="connsiteY22" fmla="*/ 259577 h 813427"/>
              <a:gd name="connsiteX0" fmla="*/ 479412 w 1051750"/>
              <a:gd name="connsiteY0" fmla="*/ 259577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79412 w 1051750"/>
              <a:gd name="connsiteY22" fmla="*/ 259577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327149 w 1051750"/>
              <a:gd name="connsiteY21" fmla="*/ 54561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30506 h 813427"/>
              <a:gd name="connsiteX21" fmla="*/ 429146 w 1051750"/>
              <a:gd name="connsiteY21" fmla="*/ 7025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216024 w 1051750"/>
              <a:gd name="connsiteY19" fmla="*/ 186004 h 813427"/>
              <a:gd name="connsiteX20" fmla="*/ 279524 w 1051750"/>
              <a:gd name="connsiteY20" fmla="*/ 12804 h 813427"/>
              <a:gd name="connsiteX21" fmla="*/ 429146 w 1051750"/>
              <a:gd name="connsiteY21" fmla="*/ 7025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29146 w 1051750"/>
              <a:gd name="connsiteY21" fmla="*/ 7025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29146 w 1051750"/>
              <a:gd name="connsiteY21" fmla="*/ 7025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3883 h 813427"/>
              <a:gd name="connsiteX1" fmla="*/ 697084 w 1051750"/>
              <a:gd name="connsiteY1" fmla="*/ 187040 h 813427"/>
              <a:gd name="connsiteX2" fmla="*/ 693104 w 1051750"/>
              <a:gd name="connsiteY2" fmla="*/ 68204 h 813427"/>
              <a:gd name="connsiteX3" fmla="*/ 737903 w 1051750"/>
              <a:gd name="connsiteY3" fmla="*/ 1602 h 813427"/>
              <a:gd name="connsiteX4" fmla="*/ 1051049 w 1051750"/>
              <a:gd name="connsiteY4" fmla="*/ 130506 h 813427"/>
              <a:gd name="connsiteX5" fmla="*/ 1051489 w 1051750"/>
              <a:gd name="connsiteY5" fmla="*/ 465061 h 813427"/>
              <a:gd name="connsiteX6" fmla="*/ 1051750 w 1051750"/>
              <a:gd name="connsiteY6" fmla="*/ 465061 h 813427"/>
              <a:gd name="connsiteX7" fmla="*/ 1051489 w 1051750"/>
              <a:gd name="connsiteY7" fmla="*/ 465426 h 813427"/>
              <a:gd name="connsiteX8" fmla="*/ 1051486 w 1051750"/>
              <a:gd name="connsiteY8" fmla="*/ 467794 h 813427"/>
              <a:gd name="connsiteX9" fmla="*/ 1049795 w 1051750"/>
              <a:gd name="connsiteY9" fmla="*/ 467794 h 813427"/>
              <a:gd name="connsiteX10" fmla="*/ 802613 w 1051750"/>
              <a:gd name="connsiteY10" fmla="*/ 813427 h 813427"/>
              <a:gd name="connsiteX11" fmla="*/ 249137 w 1051750"/>
              <a:gd name="connsiteY11" fmla="*/ 813427 h 813427"/>
              <a:gd name="connsiteX12" fmla="*/ 1955 w 1051750"/>
              <a:gd name="connsiteY12" fmla="*/ 467794 h 813427"/>
              <a:gd name="connsiteX13" fmla="*/ 0 w 1051750"/>
              <a:gd name="connsiteY13" fmla="*/ 467794 h 813427"/>
              <a:gd name="connsiteX14" fmla="*/ 1 w 1051750"/>
              <a:gd name="connsiteY14" fmla="*/ 465062 h 813427"/>
              <a:gd name="connsiteX15" fmla="*/ 0 w 1051750"/>
              <a:gd name="connsiteY15" fmla="*/ 465061 h 813427"/>
              <a:gd name="connsiteX16" fmla="*/ 1 w 1051750"/>
              <a:gd name="connsiteY16" fmla="*/ 465061 h 813427"/>
              <a:gd name="connsiteX17" fmla="*/ 124 w 1051750"/>
              <a:gd name="connsiteY17" fmla="*/ 139269 h 813427"/>
              <a:gd name="connsiteX18" fmla="*/ 58861 w 1051750"/>
              <a:gd name="connsiteY18" fmla="*/ 156794 h 813427"/>
              <a:gd name="connsiteX19" fmla="*/ 148026 w 1051750"/>
              <a:gd name="connsiteY19" fmla="*/ 107535 h 813427"/>
              <a:gd name="connsiteX20" fmla="*/ 279524 w 1051750"/>
              <a:gd name="connsiteY20" fmla="*/ 12804 h 813427"/>
              <a:gd name="connsiteX21" fmla="*/ 410602 w 1051750"/>
              <a:gd name="connsiteY21" fmla="*/ 58485 h 813427"/>
              <a:gd name="connsiteX22" fmla="*/ 467049 w 1051750"/>
              <a:gd name="connsiteY22" fmla="*/ 243883 h 813427"/>
              <a:gd name="connsiteX0" fmla="*/ 467049 w 1051750"/>
              <a:gd name="connsiteY0" fmla="*/ 245329 h 814873"/>
              <a:gd name="connsiteX1" fmla="*/ 697084 w 1051750"/>
              <a:gd name="connsiteY1" fmla="*/ 188486 h 814873"/>
              <a:gd name="connsiteX2" fmla="*/ 693104 w 1051750"/>
              <a:gd name="connsiteY2" fmla="*/ 69650 h 814873"/>
              <a:gd name="connsiteX3" fmla="*/ 737903 w 1051750"/>
              <a:gd name="connsiteY3" fmla="*/ 3048 h 814873"/>
              <a:gd name="connsiteX4" fmla="*/ 1051049 w 1051750"/>
              <a:gd name="connsiteY4" fmla="*/ 131952 h 814873"/>
              <a:gd name="connsiteX5" fmla="*/ 1051489 w 1051750"/>
              <a:gd name="connsiteY5" fmla="*/ 466507 h 814873"/>
              <a:gd name="connsiteX6" fmla="*/ 1051750 w 1051750"/>
              <a:gd name="connsiteY6" fmla="*/ 466507 h 814873"/>
              <a:gd name="connsiteX7" fmla="*/ 1051489 w 1051750"/>
              <a:gd name="connsiteY7" fmla="*/ 466872 h 814873"/>
              <a:gd name="connsiteX8" fmla="*/ 1051486 w 1051750"/>
              <a:gd name="connsiteY8" fmla="*/ 469240 h 814873"/>
              <a:gd name="connsiteX9" fmla="*/ 1049795 w 1051750"/>
              <a:gd name="connsiteY9" fmla="*/ 469240 h 814873"/>
              <a:gd name="connsiteX10" fmla="*/ 802613 w 1051750"/>
              <a:gd name="connsiteY10" fmla="*/ 814873 h 814873"/>
              <a:gd name="connsiteX11" fmla="*/ 249137 w 1051750"/>
              <a:gd name="connsiteY11" fmla="*/ 814873 h 814873"/>
              <a:gd name="connsiteX12" fmla="*/ 1955 w 1051750"/>
              <a:gd name="connsiteY12" fmla="*/ 469240 h 814873"/>
              <a:gd name="connsiteX13" fmla="*/ 0 w 1051750"/>
              <a:gd name="connsiteY13" fmla="*/ 469240 h 814873"/>
              <a:gd name="connsiteX14" fmla="*/ 1 w 1051750"/>
              <a:gd name="connsiteY14" fmla="*/ 466508 h 814873"/>
              <a:gd name="connsiteX15" fmla="*/ 0 w 1051750"/>
              <a:gd name="connsiteY15" fmla="*/ 466507 h 814873"/>
              <a:gd name="connsiteX16" fmla="*/ 1 w 1051750"/>
              <a:gd name="connsiteY16" fmla="*/ 466507 h 814873"/>
              <a:gd name="connsiteX17" fmla="*/ 124 w 1051750"/>
              <a:gd name="connsiteY17" fmla="*/ 140715 h 814873"/>
              <a:gd name="connsiteX18" fmla="*/ 58861 w 1051750"/>
              <a:gd name="connsiteY18" fmla="*/ 158240 h 814873"/>
              <a:gd name="connsiteX19" fmla="*/ 148026 w 1051750"/>
              <a:gd name="connsiteY19" fmla="*/ 108981 h 814873"/>
              <a:gd name="connsiteX20" fmla="*/ 279524 w 1051750"/>
              <a:gd name="connsiteY20" fmla="*/ 14250 h 814873"/>
              <a:gd name="connsiteX21" fmla="*/ 410602 w 1051750"/>
              <a:gd name="connsiteY21" fmla="*/ 59931 h 814873"/>
              <a:gd name="connsiteX22" fmla="*/ 467049 w 1051750"/>
              <a:gd name="connsiteY22" fmla="*/ 245329 h 814873"/>
              <a:gd name="connsiteX0" fmla="*/ 467049 w 1051750"/>
              <a:gd name="connsiteY0" fmla="*/ 253291 h 822835"/>
              <a:gd name="connsiteX1" fmla="*/ 697084 w 1051750"/>
              <a:gd name="connsiteY1" fmla="*/ 196448 h 822835"/>
              <a:gd name="connsiteX2" fmla="*/ 693104 w 1051750"/>
              <a:gd name="connsiteY2" fmla="*/ 77612 h 822835"/>
              <a:gd name="connsiteX3" fmla="*/ 737903 w 1051750"/>
              <a:gd name="connsiteY3" fmla="*/ 11010 h 822835"/>
              <a:gd name="connsiteX4" fmla="*/ 1051049 w 1051750"/>
              <a:gd name="connsiteY4" fmla="*/ 139914 h 822835"/>
              <a:gd name="connsiteX5" fmla="*/ 1051489 w 1051750"/>
              <a:gd name="connsiteY5" fmla="*/ 474469 h 822835"/>
              <a:gd name="connsiteX6" fmla="*/ 1051750 w 1051750"/>
              <a:gd name="connsiteY6" fmla="*/ 474469 h 822835"/>
              <a:gd name="connsiteX7" fmla="*/ 1051489 w 1051750"/>
              <a:gd name="connsiteY7" fmla="*/ 474834 h 822835"/>
              <a:gd name="connsiteX8" fmla="*/ 1051486 w 1051750"/>
              <a:gd name="connsiteY8" fmla="*/ 477202 h 822835"/>
              <a:gd name="connsiteX9" fmla="*/ 1049795 w 1051750"/>
              <a:gd name="connsiteY9" fmla="*/ 477202 h 822835"/>
              <a:gd name="connsiteX10" fmla="*/ 802613 w 1051750"/>
              <a:gd name="connsiteY10" fmla="*/ 822835 h 822835"/>
              <a:gd name="connsiteX11" fmla="*/ 249137 w 1051750"/>
              <a:gd name="connsiteY11" fmla="*/ 822835 h 822835"/>
              <a:gd name="connsiteX12" fmla="*/ 1955 w 1051750"/>
              <a:gd name="connsiteY12" fmla="*/ 477202 h 822835"/>
              <a:gd name="connsiteX13" fmla="*/ 0 w 1051750"/>
              <a:gd name="connsiteY13" fmla="*/ 477202 h 822835"/>
              <a:gd name="connsiteX14" fmla="*/ 1 w 1051750"/>
              <a:gd name="connsiteY14" fmla="*/ 474470 h 822835"/>
              <a:gd name="connsiteX15" fmla="*/ 0 w 1051750"/>
              <a:gd name="connsiteY15" fmla="*/ 474469 h 822835"/>
              <a:gd name="connsiteX16" fmla="*/ 1 w 1051750"/>
              <a:gd name="connsiteY16" fmla="*/ 474469 h 822835"/>
              <a:gd name="connsiteX17" fmla="*/ 124 w 1051750"/>
              <a:gd name="connsiteY17" fmla="*/ 148677 h 822835"/>
              <a:gd name="connsiteX18" fmla="*/ 58861 w 1051750"/>
              <a:gd name="connsiteY18" fmla="*/ 166202 h 822835"/>
              <a:gd name="connsiteX19" fmla="*/ 148026 w 1051750"/>
              <a:gd name="connsiteY19" fmla="*/ 116943 h 822835"/>
              <a:gd name="connsiteX20" fmla="*/ 279524 w 1051750"/>
              <a:gd name="connsiteY20" fmla="*/ 22212 h 822835"/>
              <a:gd name="connsiteX21" fmla="*/ 410602 w 1051750"/>
              <a:gd name="connsiteY21" fmla="*/ 67893 h 822835"/>
              <a:gd name="connsiteX22" fmla="*/ 467049 w 1051750"/>
              <a:gd name="connsiteY22" fmla="*/ 253291 h 822835"/>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8387"/>
              <a:gd name="connsiteY0" fmla="*/ 242298 h 811842"/>
              <a:gd name="connsiteX1" fmla="*/ 697084 w 1058387"/>
              <a:gd name="connsiteY1" fmla="*/ 185455 h 811842"/>
              <a:gd name="connsiteX2" fmla="*/ 693104 w 1058387"/>
              <a:gd name="connsiteY2" fmla="*/ 66619 h 811842"/>
              <a:gd name="connsiteX3" fmla="*/ 737903 w 1058387"/>
              <a:gd name="connsiteY3" fmla="*/ 17 h 811842"/>
              <a:gd name="connsiteX4" fmla="*/ 1051049 w 1058387"/>
              <a:gd name="connsiteY4" fmla="*/ 128921 h 811842"/>
              <a:gd name="connsiteX5" fmla="*/ 1051489 w 1058387"/>
              <a:gd name="connsiteY5" fmla="*/ 463476 h 811842"/>
              <a:gd name="connsiteX6" fmla="*/ 1051750 w 1058387"/>
              <a:gd name="connsiteY6" fmla="*/ 463476 h 811842"/>
              <a:gd name="connsiteX7" fmla="*/ 1051489 w 1058387"/>
              <a:gd name="connsiteY7" fmla="*/ 463841 h 811842"/>
              <a:gd name="connsiteX8" fmla="*/ 1051486 w 1058387"/>
              <a:gd name="connsiteY8" fmla="*/ 466209 h 811842"/>
              <a:gd name="connsiteX9" fmla="*/ 1049795 w 1058387"/>
              <a:gd name="connsiteY9" fmla="*/ 466209 h 811842"/>
              <a:gd name="connsiteX10" fmla="*/ 802613 w 1058387"/>
              <a:gd name="connsiteY10" fmla="*/ 811842 h 811842"/>
              <a:gd name="connsiteX11" fmla="*/ 249137 w 1058387"/>
              <a:gd name="connsiteY11" fmla="*/ 811842 h 811842"/>
              <a:gd name="connsiteX12" fmla="*/ 1955 w 1058387"/>
              <a:gd name="connsiteY12" fmla="*/ 466209 h 811842"/>
              <a:gd name="connsiteX13" fmla="*/ 0 w 1058387"/>
              <a:gd name="connsiteY13" fmla="*/ 466209 h 811842"/>
              <a:gd name="connsiteX14" fmla="*/ 1 w 1058387"/>
              <a:gd name="connsiteY14" fmla="*/ 463477 h 811842"/>
              <a:gd name="connsiteX15" fmla="*/ 0 w 1058387"/>
              <a:gd name="connsiteY15" fmla="*/ 463476 h 811842"/>
              <a:gd name="connsiteX16" fmla="*/ 1 w 1058387"/>
              <a:gd name="connsiteY16" fmla="*/ 463476 h 811842"/>
              <a:gd name="connsiteX17" fmla="*/ 124 w 1058387"/>
              <a:gd name="connsiteY17" fmla="*/ 137684 h 811842"/>
              <a:gd name="connsiteX18" fmla="*/ 58861 w 1058387"/>
              <a:gd name="connsiteY18" fmla="*/ 155209 h 811842"/>
              <a:gd name="connsiteX19" fmla="*/ 148026 w 1058387"/>
              <a:gd name="connsiteY19" fmla="*/ 105950 h 811842"/>
              <a:gd name="connsiteX20" fmla="*/ 279524 w 1058387"/>
              <a:gd name="connsiteY20" fmla="*/ 11219 h 811842"/>
              <a:gd name="connsiteX21" fmla="*/ 410602 w 1058387"/>
              <a:gd name="connsiteY21" fmla="*/ 56900 h 811842"/>
              <a:gd name="connsiteX22" fmla="*/ 467049 w 1058387"/>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466209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51489 w 1051750"/>
              <a:gd name="connsiteY7" fmla="*/ 463841 h 811842"/>
              <a:gd name="connsiteX8" fmla="*/ 1051486 w 1051750"/>
              <a:gd name="connsiteY8" fmla="*/ 466209 h 811842"/>
              <a:gd name="connsiteX9" fmla="*/ 1049795 w 1051750"/>
              <a:gd name="connsiteY9" fmla="*/ 387740 h 811842"/>
              <a:gd name="connsiteX10" fmla="*/ 802613 w 1051750"/>
              <a:gd name="connsiteY10" fmla="*/ 811842 h 811842"/>
              <a:gd name="connsiteX11" fmla="*/ 249137 w 1051750"/>
              <a:gd name="connsiteY11" fmla="*/ 811842 h 811842"/>
              <a:gd name="connsiteX12" fmla="*/ 1955 w 1051750"/>
              <a:gd name="connsiteY12" fmla="*/ 466209 h 811842"/>
              <a:gd name="connsiteX13" fmla="*/ 0 w 1051750"/>
              <a:gd name="connsiteY13" fmla="*/ 466209 h 811842"/>
              <a:gd name="connsiteX14" fmla="*/ 1 w 1051750"/>
              <a:gd name="connsiteY14" fmla="*/ 463477 h 811842"/>
              <a:gd name="connsiteX15" fmla="*/ 0 w 1051750"/>
              <a:gd name="connsiteY15" fmla="*/ 463476 h 811842"/>
              <a:gd name="connsiteX16" fmla="*/ 1 w 1051750"/>
              <a:gd name="connsiteY16" fmla="*/ 463476 h 811842"/>
              <a:gd name="connsiteX17" fmla="*/ 124 w 1051750"/>
              <a:gd name="connsiteY17" fmla="*/ 137684 h 811842"/>
              <a:gd name="connsiteX18" fmla="*/ 58861 w 1051750"/>
              <a:gd name="connsiteY18" fmla="*/ 155209 h 811842"/>
              <a:gd name="connsiteX19" fmla="*/ 148026 w 1051750"/>
              <a:gd name="connsiteY19" fmla="*/ 105950 h 811842"/>
              <a:gd name="connsiteX20" fmla="*/ 279524 w 1051750"/>
              <a:gd name="connsiteY20" fmla="*/ 11219 h 811842"/>
              <a:gd name="connsiteX21" fmla="*/ 410602 w 1051750"/>
              <a:gd name="connsiteY21" fmla="*/ 56900 h 811842"/>
              <a:gd name="connsiteX22" fmla="*/ 467049 w 1051750"/>
              <a:gd name="connsiteY22" fmla="*/ 242298 h 811842"/>
              <a:gd name="connsiteX0" fmla="*/ 467049 w 1068604"/>
              <a:gd name="connsiteY0" fmla="*/ 242298 h 811842"/>
              <a:gd name="connsiteX1" fmla="*/ 697084 w 1068604"/>
              <a:gd name="connsiteY1" fmla="*/ 185455 h 811842"/>
              <a:gd name="connsiteX2" fmla="*/ 693104 w 1068604"/>
              <a:gd name="connsiteY2" fmla="*/ 66619 h 811842"/>
              <a:gd name="connsiteX3" fmla="*/ 737903 w 1068604"/>
              <a:gd name="connsiteY3" fmla="*/ 17 h 811842"/>
              <a:gd name="connsiteX4" fmla="*/ 1051049 w 1068604"/>
              <a:gd name="connsiteY4" fmla="*/ 128921 h 811842"/>
              <a:gd name="connsiteX5" fmla="*/ 1051489 w 1068604"/>
              <a:gd name="connsiteY5" fmla="*/ 463476 h 811842"/>
              <a:gd name="connsiteX6" fmla="*/ 1051750 w 1068604"/>
              <a:gd name="connsiteY6" fmla="*/ 463476 h 811842"/>
              <a:gd name="connsiteX7" fmla="*/ 1051489 w 1068604"/>
              <a:gd name="connsiteY7" fmla="*/ 463841 h 811842"/>
              <a:gd name="connsiteX8" fmla="*/ 1049795 w 1068604"/>
              <a:gd name="connsiteY8" fmla="*/ 387740 h 811842"/>
              <a:gd name="connsiteX9" fmla="*/ 802613 w 1068604"/>
              <a:gd name="connsiteY9" fmla="*/ 811842 h 811842"/>
              <a:gd name="connsiteX10" fmla="*/ 249137 w 1068604"/>
              <a:gd name="connsiteY10" fmla="*/ 811842 h 811842"/>
              <a:gd name="connsiteX11" fmla="*/ 1955 w 1068604"/>
              <a:gd name="connsiteY11" fmla="*/ 466209 h 811842"/>
              <a:gd name="connsiteX12" fmla="*/ 0 w 1068604"/>
              <a:gd name="connsiteY12" fmla="*/ 466209 h 811842"/>
              <a:gd name="connsiteX13" fmla="*/ 1 w 1068604"/>
              <a:gd name="connsiteY13" fmla="*/ 463477 h 811842"/>
              <a:gd name="connsiteX14" fmla="*/ 0 w 1068604"/>
              <a:gd name="connsiteY14" fmla="*/ 463476 h 811842"/>
              <a:gd name="connsiteX15" fmla="*/ 1 w 1068604"/>
              <a:gd name="connsiteY15" fmla="*/ 463476 h 811842"/>
              <a:gd name="connsiteX16" fmla="*/ 124 w 1068604"/>
              <a:gd name="connsiteY16" fmla="*/ 137684 h 811842"/>
              <a:gd name="connsiteX17" fmla="*/ 58861 w 1068604"/>
              <a:gd name="connsiteY17" fmla="*/ 155209 h 811842"/>
              <a:gd name="connsiteX18" fmla="*/ 148026 w 1068604"/>
              <a:gd name="connsiteY18" fmla="*/ 105950 h 811842"/>
              <a:gd name="connsiteX19" fmla="*/ 279524 w 1068604"/>
              <a:gd name="connsiteY19" fmla="*/ 11219 h 811842"/>
              <a:gd name="connsiteX20" fmla="*/ 410602 w 1068604"/>
              <a:gd name="connsiteY20" fmla="*/ 56900 h 811842"/>
              <a:gd name="connsiteX21" fmla="*/ 467049 w 1068604"/>
              <a:gd name="connsiteY21" fmla="*/ 242298 h 811842"/>
              <a:gd name="connsiteX0" fmla="*/ 467049 w 1068604"/>
              <a:gd name="connsiteY0" fmla="*/ 242298 h 811842"/>
              <a:gd name="connsiteX1" fmla="*/ 697084 w 1068604"/>
              <a:gd name="connsiteY1" fmla="*/ 185455 h 811842"/>
              <a:gd name="connsiteX2" fmla="*/ 693104 w 1068604"/>
              <a:gd name="connsiteY2" fmla="*/ 66619 h 811842"/>
              <a:gd name="connsiteX3" fmla="*/ 737903 w 1068604"/>
              <a:gd name="connsiteY3" fmla="*/ 17 h 811842"/>
              <a:gd name="connsiteX4" fmla="*/ 1051049 w 1068604"/>
              <a:gd name="connsiteY4" fmla="*/ 128921 h 811842"/>
              <a:gd name="connsiteX5" fmla="*/ 1051489 w 1068604"/>
              <a:gd name="connsiteY5" fmla="*/ 463476 h 811842"/>
              <a:gd name="connsiteX6" fmla="*/ 1051750 w 1068604"/>
              <a:gd name="connsiteY6" fmla="*/ 463476 h 811842"/>
              <a:gd name="connsiteX7" fmla="*/ 1051489 w 1068604"/>
              <a:gd name="connsiteY7" fmla="*/ 463841 h 811842"/>
              <a:gd name="connsiteX8" fmla="*/ 1049795 w 1068604"/>
              <a:gd name="connsiteY8" fmla="*/ 446592 h 811842"/>
              <a:gd name="connsiteX9" fmla="*/ 802613 w 1068604"/>
              <a:gd name="connsiteY9" fmla="*/ 811842 h 811842"/>
              <a:gd name="connsiteX10" fmla="*/ 249137 w 1068604"/>
              <a:gd name="connsiteY10" fmla="*/ 811842 h 811842"/>
              <a:gd name="connsiteX11" fmla="*/ 1955 w 1068604"/>
              <a:gd name="connsiteY11" fmla="*/ 466209 h 811842"/>
              <a:gd name="connsiteX12" fmla="*/ 0 w 1068604"/>
              <a:gd name="connsiteY12" fmla="*/ 466209 h 811842"/>
              <a:gd name="connsiteX13" fmla="*/ 1 w 1068604"/>
              <a:gd name="connsiteY13" fmla="*/ 463477 h 811842"/>
              <a:gd name="connsiteX14" fmla="*/ 0 w 1068604"/>
              <a:gd name="connsiteY14" fmla="*/ 463476 h 811842"/>
              <a:gd name="connsiteX15" fmla="*/ 1 w 1068604"/>
              <a:gd name="connsiteY15" fmla="*/ 463476 h 811842"/>
              <a:gd name="connsiteX16" fmla="*/ 124 w 1068604"/>
              <a:gd name="connsiteY16" fmla="*/ 137684 h 811842"/>
              <a:gd name="connsiteX17" fmla="*/ 58861 w 1068604"/>
              <a:gd name="connsiteY17" fmla="*/ 155209 h 811842"/>
              <a:gd name="connsiteX18" fmla="*/ 148026 w 1068604"/>
              <a:gd name="connsiteY18" fmla="*/ 105950 h 811842"/>
              <a:gd name="connsiteX19" fmla="*/ 279524 w 1068604"/>
              <a:gd name="connsiteY19" fmla="*/ 11219 h 811842"/>
              <a:gd name="connsiteX20" fmla="*/ 410602 w 1068604"/>
              <a:gd name="connsiteY20" fmla="*/ 56900 h 811842"/>
              <a:gd name="connsiteX21" fmla="*/ 467049 w 1068604"/>
              <a:gd name="connsiteY21" fmla="*/ 242298 h 811842"/>
              <a:gd name="connsiteX0" fmla="*/ 467049 w 1060275"/>
              <a:gd name="connsiteY0" fmla="*/ 242298 h 811842"/>
              <a:gd name="connsiteX1" fmla="*/ 697084 w 1060275"/>
              <a:gd name="connsiteY1" fmla="*/ 185455 h 811842"/>
              <a:gd name="connsiteX2" fmla="*/ 693104 w 1060275"/>
              <a:gd name="connsiteY2" fmla="*/ 66619 h 811842"/>
              <a:gd name="connsiteX3" fmla="*/ 737903 w 1060275"/>
              <a:gd name="connsiteY3" fmla="*/ 17 h 811842"/>
              <a:gd name="connsiteX4" fmla="*/ 1051049 w 1060275"/>
              <a:gd name="connsiteY4" fmla="*/ 128921 h 811842"/>
              <a:gd name="connsiteX5" fmla="*/ 1051489 w 1060275"/>
              <a:gd name="connsiteY5" fmla="*/ 463476 h 811842"/>
              <a:gd name="connsiteX6" fmla="*/ 1051750 w 1060275"/>
              <a:gd name="connsiteY6" fmla="*/ 463476 h 811842"/>
              <a:gd name="connsiteX7" fmla="*/ 1051489 w 1060275"/>
              <a:gd name="connsiteY7" fmla="*/ 463841 h 811842"/>
              <a:gd name="connsiteX8" fmla="*/ 1037432 w 1060275"/>
              <a:gd name="connsiteY8" fmla="*/ 368123 h 811842"/>
              <a:gd name="connsiteX9" fmla="*/ 802613 w 1060275"/>
              <a:gd name="connsiteY9" fmla="*/ 811842 h 811842"/>
              <a:gd name="connsiteX10" fmla="*/ 249137 w 1060275"/>
              <a:gd name="connsiteY10" fmla="*/ 811842 h 811842"/>
              <a:gd name="connsiteX11" fmla="*/ 1955 w 1060275"/>
              <a:gd name="connsiteY11" fmla="*/ 466209 h 811842"/>
              <a:gd name="connsiteX12" fmla="*/ 0 w 1060275"/>
              <a:gd name="connsiteY12" fmla="*/ 466209 h 811842"/>
              <a:gd name="connsiteX13" fmla="*/ 1 w 1060275"/>
              <a:gd name="connsiteY13" fmla="*/ 463477 h 811842"/>
              <a:gd name="connsiteX14" fmla="*/ 0 w 1060275"/>
              <a:gd name="connsiteY14" fmla="*/ 463476 h 811842"/>
              <a:gd name="connsiteX15" fmla="*/ 1 w 1060275"/>
              <a:gd name="connsiteY15" fmla="*/ 463476 h 811842"/>
              <a:gd name="connsiteX16" fmla="*/ 124 w 1060275"/>
              <a:gd name="connsiteY16" fmla="*/ 137684 h 811842"/>
              <a:gd name="connsiteX17" fmla="*/ 58861 w 1060275"/>
              <a:gd name="connsiteY17" fmla="*/ 155209 h 811842"/>
              <a:gd name="connsiteX18" fmla="*/ 148026 w 1060275"/>
              <a:gd name="connsiteY18" fmla="*/ 105950 h 811842"/>
              <a:gd name="connsiteX19" fmla="*/ 279524 w 1060275"/>
              <a:gd name="connsiteY19" fmla="*/ 11219 h 811842"/>
              <a:gd name="connsiteX20" fmla="*/ 410602 w 1060275"/>
              <a:gd name="connsiteY20" fmla="*/ 56900 h 811842"/>
              <a:gd name="connsiteX21" fmla="*/ 467049 w 1060275"/>
              <a:gd name="connsiteY21"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51750 w 1051750"/>
              <a:gd name="connsiteY6" fmla="*/ 463476 h 811842"/>
              <a:gd name="connsiteX7" fmla="*/ 1037432 w 1051750"/>
              <a:gd name="connsiteY7" fmla="*/ 368123 h 811842"/>
              <a:gd name="connsiteX8" fmla="*/ 802613 w 1051750"/>
              <a:gd name="connsiteY8" fmla="*/ 811842 h 811842"/>
              <a:gd name="connsiteX9" fmla="*/ 249137 w 1051750"/>
              <a:gd name="connsiteY9" fmla="*/ 811842 h 811842"/>
              <a:gd name="connsiteX10" fmla="*/ 1955 w 1051750"/>
              <a:gd name="connsiteY10" fmla="*/ 466209 h 811842"/>
              <a:gd name="connsiteX11" fmla="*/ 0 w 1051750"/>
              <a:gd name="connsiteY11" fmla="*/ 466209 h 811842"/>
              <a:gd name="connsiteX12" fmla="*/ 1 w 1051750"/>
              <a:gd name="connsiteY12" fmla="*/ 463477 h 811842"/>
              <a:gd name="connsiteX13" fmla="*/ 0 w 1051750"/>
              <a:gd name="connsiteY13" fmla="*/ 463476 h 811842"/>
              <a:gd name="connsiteX14" fmla="*/ 1 w 1051750"/>
              <a:gd name="connsiteY14" fmla="*/ 463476 h 811842"/>
              <a:gd name="connsiteX15" fmla="*/ 124 w 1051750"/>
              <a:gd name="connsiteY15" fmla="*/ 137684 h 811842"/>
              <a:gd name="connsiteX16" fmla="*/ 58861 w 1051750"/>
              <a:gd name="connsiteY16" fmla="*/ 155209 h 811842"/>
              <a:gd name="connsiteX17" fmla="*/ 148026 w 1051750"/>
              <a:gd name="connsiteY17" fmla="*/ 105950 h 811842"/>
              <a:gd name="connsiteX18" fmla="*/ 279524 w 1051750"/>
              <a:gd name="connsiteY18" fmla="*/ 11219 h 811842"/>
              <a:gd name="connsiteX19" fmla="*/ 410602 w 1051750"/>
              <a:gd name="connsiteY19" fmla="*/ 56900 h 811842"/>
              <a:gd name="connsiteX20" fmla="*/ 467049 w 1051750"/>
              <a:gd name="connsiteY20" fmla="*/ 242298 h 811842"/>
              <a:gd name="connsiteX0" fmla="*/ 467049 w 1051750"/>
              <a:gd name="connsiteY0" fmla="*/ 242298 h 811842"/>
              <a:gd name="connsiteX1" fmla="*/ 697084 w 1051750"/>
              <a:gd name="connsiteY1" fmla="*/ 185455 h 811842"/>
              <a:gd name="connsiteX2" fmla="*/ 693104 w 1051750"/>
              <a:gd name="connsiteY2" fmla="*/ 66619 h 811842"/>
              <a:gd name="connsiteX3" fmla="*/ 737903 w 1051750"/>
              <a:gd name="connsiteY3" fmla="*/ 17 h 811842"/>
              <a:gd name="connsiteX4" fmla="*/ 1051049 w 1051750"/>
              <a:gd name="connsiteY4" fmla="*/ 128921 h 811842"/>
              <a:gd name="connsiteX5" fmla="*/ 1051489 w 1051750"/>
              <a:gd name="connsiteY5" fmla="*/ 463476 h 811842"/>
              <a:gd name="connsiteX6" fmla="*/ 1037432 w 1051750"/>
              <a:gd name="connsiteY6" fmla="*/ 368123 h 811842"/>
              <a:gd name="connsiteX7" fmla="*/ 802613 w 1051750"/>
              <a:gd name="connsiteY7" fmla="*/ 811842 h 811842"/>
              <a:gd name="connsiteX8" fmla="*/ 249137 w 1051750"/>
              <a:gd name="connsiteY8" fmla="*/ 811842 h 811842"/>
              <a:gd name="connsiteX9" fmla="*/ 1955 w 1051750"/>
              <a:gd name="connsiteY9" fmla="*/ 466209 h 811842"/>
              <a:gd name="connsiteX10" fmla="*/ 0 w 1051750"/>
              <a:gd name="connsiteY10" fmla="*/ 466209 h 811842"/>
              <a:gd name="connsiteX11" fmla="*/ 1 w 1051750"/>
              <a:gd name="connsiteY11" fmla="*/ 463477 h 811842"/>
              <a:gd name="connsiteX12" fmla="*/ 0 w 1051750"/>
              <a:gd name="connsiteY12" fmla="*/ 463476 h 811842"/>
              <a:gd name="connsiteX13" fmla="*/ 1 w 1051750"/>
              <a:gd name="connsiteY13" fmla="*/ 463476 h 811842"/>
              <a:gd name="connsiteX14" fmla="*/ 124 w 1051750"/>
              <a:gd name="connsiteY14" fmla="*/ 137684 h 811842"/>
              <a:gd name="connsiteX15" fmla="*/ 58861 w 1051750"/>
              <a:gd name="connsiteY15" fmla="*/ 155209 h 811842"/>
              <a:gd name="connsiteX16" fmla="*/ 148026 w 1051750"/>
              <a:gd name="connsiteY16" fmla="*/ 105950 h 811842"/>
              <a:gd name="connsiteX17" fmla="*/ 279524 w 1051750"/>
              <a:gd name="connsiteY17" fmla="*/ 11219 h 811842"/>
              <a:gd name="connsiteX18" fmla="*/ 410602 w 1051750"/>
              <a:gd name="connsiteY18" fmla="*/ 56900 h 811842"/>
              <a:gd name="connsiteX19" fmla="*/ 467049 w 1051750"/>
              <a:gd name="connsiteY19" fmla="*/ 242298 h 811842"/>
              <a:gd name="connsiteX0" fmla="*/ 467049 w 1079754"/>
              <a:gd name="connsiteY0" fmla="*/ 242298 h 811842"/>
              <a:gd name="connsiteX1" fmla="*/ 697084 w 1079754"/>
              <a:gd name="connsiteY1" fmla="*/ 185455 h 811842"/>
              <a:gd name="connsiteX2" fmla="*/ 693104 w 1079754"/>
              <a:gd name="connsiteY2" fmla="*/ 66619 h 811842"/>
              <a:gd name="connsiteX3" fmla="*/ 737903 w 1079754"/>
              <a:gd name="connsiteY3" fmla="*/ 17 h 811842"/>
              <a:gd name="connsiteX4" fmla="*/ 1051049 w 1079754"/>
              <a:gd name="connsiteY4" fmla="*/ 128921 h 811842"/>
              <a:gd name="connsiteX5" fmla="*/ 1037432 w 1079754"/>
              <a:gd name="connsiteY5" fmla="*/ 368123 h 811842"/>
              <a:gd name="connsiteX6" fmla="*/ 802613 w 1079754"/>
              <a:gd name="connsiteY6" fmla="*/ 811842 h 811842"/>
              <a:gd name="connsiteX7" fmla="*/ 249137 w 1079754"/>
              <a:gd name="connsiteY7" fmla="*/ 811842 h 811842"/>
              <a:gd name="connsiteX8" fmla="*/ 1955 w 1079754"/>
              <a:gd name="connsiteY8" fmla="*/ 466209 h 811842"/>
              <a:gd name="connsiteX9" fmla="*/ 0 w 1079754"/>
              <a:gd name="connsiteY9" fmla="*/ 466209 h 811842"/>
              <a:gd name="connsiteX10" fmla="*/ 1 w 1079754"/>
              <a:gd name="connsiteY10" fmla="*/ 463477 h 811842"/>
              <a:gd name="connsiteX11" fmla="*/ 0 w 1079754"/>
              <a:gd name="connsiteY11" fmla="*/ 463476 h 811842"/>
              <a:gd name="connsiteX12" fmla="*/ 1 w 1079754"/>
              <a:gd name="connsiteY12" fmla="*/ 463476 h 811842"/>
              <a:gd name="connsiteX13" fmla="*/ 124 w 1079754"/>
              <a:gd name="connsiteY13" fmla="*/ 137684 h 811842"/>
              <a:gd name="connsiteX14" fmla="*/ 58861 w 1079754"/>
              <a:gd name="connsiteY14" fmla="*/ 155209 h 811842"/>
              <a:gd name="connsiteX15" fmla="*/ 148026 w 1079754"/>
              <a:gd name="connsiteY15" fmla="*/ 105950 h 811842"/>
              <a:gd name="connsiteX16" fmla="*/ 279524 w 1079754"/>
              <a:gd name="connsiteY16" fmla="*/ 11219 h 811842"/>
              <a:gd name="connsiteX17" fmla="*/ 410602 w 1079754"/>
              <a:gd name="connsiteY17" fmla="*/ 56900 h 811842"/>
              <a:gd name="connsiteX18" fmla="*/ 467049 w 1079754"/>
              <a:gd name="connsiteY18" fmla="*/ 242298 h 811842"/>
              <a:gd name="connsiteX0" fmla="*/ 467049 w 1079754"/>
              <a:gd name="connsiteY0" fmla="*/ 242298 h 811842"/>
              <a:gd name="connsiteX1" fmla="*/ 697084 w 1079754"/>
              <a:gd name="connsiteY1" fmla="*/ 185455 h 811842"/>
              <a:gd name="connsiteX2" fmla="*/ 693104 w 1079754"/>
              <a:gd name="connsiteY2" fmla="*/ 66619 h 811842"/>
              <a:gd name="connsiteX3" fmla="*/ 737903 w 1079754"/>
              <a:gd name="connsiteY3" fmla="*/ 17 h 811842"/>
              <a:gd name="connsiteX4" fmla="*/ 1051049 w 1079754"/>
              <a:gd name="connsiteY4" fmla="*/ 128921 h 811842"/>
              <a:gd name="connsiteX5" fmla="*/ 1037432 w 1079754"/>
              <a:gd name="connsiteY5" fmla="*/ 446593 h 811842"/>
              <a:gd name="connsiteX6" fmla="*/ 802613 w 1079754"/>
              <a:gd name="connsiteY6" fmla="*/ 811842 h 811842"/>
              <a:gd name="connsiteX7" fmla="*/ 249137 w 1079754"/>
              <a:gd name="connsiteY7" fmla="*/ 811842 h 811842"/>
              <a:gd name="connsiteX8" fmla="*/ 1955 w 1079754"/>
              <a:gd name="connsiteY8" fmla="*/ 466209 h 811842"/>
              <a:gd name="connsiteX9" fmla="*/ 0 w 1079754"/>
              <a:gd name="connsiteY9" fmla="*/ 466209 h 811842"/>
              <a:gd name="connsiteX10" fmla="*/ 1 w 1079754"/>
              <a:gd name="connsiteY10" fmla="*/ 463477 h 811842"/>
              <a:gd name="connsiteX11" fmla="*/ 0 w 1079754"/>
              <a:gd name="connsiteY11" fmla="*/ 463476 h 811842"/>
              <a:gd name="connsiteX12" fmla="*/ 1 w 1079754"/>
              <a:gd name="connsiteY12" fmla="*/ 463476 h 811842"/>
              <a:gd name="connsiteX13" fmla="*/ 124 w 1079754"/>
              <a:gd name="connsiteY13" fmla="*/ 137684 h 811842"/>
              <a:gd name="connsiteX14" fmla="*/ 58861 w 1079754"/>
              <a:gd name="connsiteY14" fmla="*/ 155209 h 811842"/>
              <a:gd name="connsiteX15" fmla="*/ 148026 w 1079754"/>
              <a:gd name="connsiteY15" fmla="*/ 105950 h 811842"/>
              <a:gd name="connsiteX16" fmla="*/ 279524 w 1079754"/>
              <a:gd name="connsiteY16" fmla="*/ 11219 h 811842"/>
              <a:gd name="connsiteX17" fmla="*/ 410602 w 1079754"/>
              <a:gd name="connsiteY17" fmla="*/ 56900 h 811842"/>
              <a:gd name="connsiteX18" fmla="*/ 467049 w 1079754"/>
              <a:gd name="connsiteY18" fmla="*/ 242298 h 811842"/>
              <a:gd name="connsiteX0" fmla="*/ 467049 w 1084794"/>
              <a:gd name="connsiteY0" fmla="*/ 242298 h 811842"/>
              <a:gd name="connsiteX1" fmla="*/ 697084 w 1084794"/>
              <a:gd name="connsiteY1" fmla="*/ 185455 h 811842"/>
              <a:gd name="connsiteX2" fmla="*/ 693104 w 1084794"/>
              <a:gd name="connsiteY2" fmla="*/ 66619 h 811842"/>
              <a:gd name="connsiteX3" fmla="*/ 737903 w 1084794"/>
              <a:gd name="connsiteY3" fmla="*/ 17 h 811842"/>
              <a:gd name="connsiteX4" fmla="*/ 1051049 w 1084794"/>
              <a:gd name="connsiteY4" fmla="*/ 128921 h 811842"/>
              <a:gd name="connsiteX5" fmla="*/ 1049796 w 1084794"/>
              <a:gd name="connsiteY5" fmla="*/ 458363 h 811842"/>
              <a:gd name="connsiteX6" fmla="*/ 802613 w 1084794"/>
              <a:gd name="connsiteY6" fmla="*/ 811842 h 811842"/>
              <a:gd name="connsiteX7" fmla="*/ 249137 w 1084794"/>
              <a:gd name="connsiteY7" fmla="*/ 811842 h 811842"/>
              <a:gd name="connsiteX8" fmla="*/ 1955 w 1084794"/>
              <a:gd name="connsiteY8" fmla="*/ 466209 h 811842"/>
              <a:gd name="connsiteX9" fmla="*/ 0 w 1084794"/>
              <a:gd name="connsiteY9" fmla="*/ 466209 h 811842"/>
              <a:gd name="connsiteX10" fmla="*/ 1 w 1084794"/>
              <a:gd name="connsiteY10" fmla="*/ 463477 h 811842"/>
              <a:gd name="connsiteX11" fmla="*/ 0 w 1084794"/>
              <a:gd name="connsiteY11" fmla="*/ 463476 h 811842"/>
              <a:gd name="connsiteX12" fmla="*/ 1 w 1084794"/>
              <a:gd name="connsiteY12" fmla="*/ 463476 h 811842"/>
              <a:gd name="connsiteX13" fmla="*/ 124 w 1084794"/>
              <a:gd name="connsiteY13" fmla="*/ 137684 h 811842"/>
              <a:gd name="connsiteX14" fmla="*/ 58861 w 1084794"/>
              <a:gd name="connsiteY14" fmla="*/ 155209 h 811842"/>
              <a:gd name="connsiteX15" fmla="*/ 148026 w 1084794"/>
              <a:gd name="connsiteY15" fmla="*/ 105950 h 811842"/>
              <a:gd name="connsiteX16" fmla="*/ 279524 w 1084794"/>
              <a:gd name="connsiteY16" fmla="*/ 11219 h 811842"/>
              <a:gd name="connsiteX17" fmla="*/ 410602 w 1084794"/>
              <a:gd name="connsiteY17" fmla="*/ 56900 h 811842"/>
              <a:gd name="connsiteX18" fmla="*/ 467049 w 1084794"/>
              <a:gd name="connsiteY18" fmla="*/ 242298 h 811842"/>
              <a:gd name="connsiteX0" fmla="*/ 467049 w 1072517"/>
              <a:gd name="connsiteY0" fmla="*/ 242298 h 811842"/>
              <a:gd name="connsiteX1" fmla="*/ 697084 w 1072517"/>
              <a:gd name="connsiteY1" fmla="*/ 185455 h 811842"/>
              <a:gd name="connsiteX2" fmla="*/ 693104 w 1072517"/>
              <a:gd name="connsiteY2" fmla="*/ 66619 h 811842"/>
              <a:gd name="connsiteX3" fmla="*/ 737903 w 1072517"/>
              <a:gd name="connsiteY3" fmla="*/ 17 h 811842"/>
              <a:gd name="connsiteX4" fmla="*/ 1051049 w 1072517"/>
              <a:gd name="connsiteY4" fmla="*/ 128921 h 811842"/>
              <a:gd name="connsiteX5" fmla="*/ 1049796 w 1072517"/>
              <a:gd name="connsiteY5" fmla="*/ 458363 h 811842"/>
              <a:gd name="connsiteX6" fmla="*/ 802613 w 1072517"/>
              <a:gd name="connsiteY6" fmla="*/ 811842 h 811842"/>
              <a:gd name="connsiteX7" fmla="*/ 249137 w 1072517"/>
              <a:gd name="connsiteY7" fmla="*/ 811842 h 811842"/>
              <a:gd name="connsiteX8" fmla="*/ 1955 w 1072517"/>
              <a:gd name="connsiteY8" fmla="*/ 466209 h 811842"/>
              <a:gd name="connsiteX9" fmla="*/ 0 w 1072517"/>
              <a:gd name="connsiteY9" fmla="*/ 466209 h 811842"/>
              <a:gd name="connsiteX10" fmla="*/ 1 w 1072517"/>
              <a:gd name="connsiteY10" fmla="*/ 463477 h 811842"/>
              <a:gd name="connsiteX11" fmla="*/ 0 w 1072517"/>
              <a:gd name="connsiteY11" fmla="*/ 463476 h 811842"/>
              <a:gd name="connsiteX12" fmla="*/ 1 w 1072517"/>
              <a:gd name="connsiteY12" fmla="*/ 463476 h 811842"/>
              <a:gd name="connsiteX13" fmla="*/ 124 w 1072517"/>
              <a:gd name="connsiteY13" fmla="*/ 137684 h 811842"/>
              <a:gd name="connsiteX14" fmla="*/ 58861 w 1072517"/>
              <a:gd name="connsiteY14" fmla="*/ 155209 h 811842"/>
              <a:gd name="connsiteX15" fmla="*/ 148026 w 1072517"/>
              <a:gd name="connsiteY15" fmla="*/ 105950 h 811842"/>
              <a:gd name="connsiteX16" fmla="*/ 279524 w 1072517"/>
              <a:gd name="connsiteY16" fmla="*/ 11219 h 811842"/>
              <a:gd name="connsiteX17" fmla="*/ 410602 w 1072517"/>
              <a:gd name="connsiteY17" fmla="*/ 56900 h 811842"/>
              <a:gd name="connsiteX18" fmla="*/ 467049 w 1072517"/>
              <a:gd name="connsiteY18" fmla="*/ 242298 h 811842"/>
              <a:gd name="connsiteX0" fmla="*/ 467049 w 1190100"/>
              <a:gd name="connsiteY0" fmla="*/ 242298 h 811842"/>
              <a:gd name="connsiteX1" fmla="*/ 697084 w 1190100"/>
              <a:gd name="connsiteY1" fmla="*/ 185455 h 811842"/>
              <a:gd name="connsiteX2" fmla="*/ 693104 w 1190100"/>
              <a:gd name="connsiteY2" fmla="*/ 66619 h 811842"/>
              <a:gd name="connsiteX3" fmla="*/ 737903 w 1190100"/>
              <a:gd name="connsiteY3" fmla="*/ 17 h 811842"/>
              <a:gd name="connsiteX4" fmla="*/ 1051049 w 1190100"/>
              <a:gd name="connsiteY4" fmla="*/ 128921 h 811842"/>
              <a:gd name="connsiteX5" fmla="*/ 1049796 w 1190100"/>
              <a:gd name="connsiteY5" fmla="*/ 458363 h 811842"/>
              <a:gd name="connsiteX6" fmla="*/ 802613 w 1190100"/>
              <a:gd name="connsiteY6" fmla="*/ 811842 h 811842"/>
              <a:gd name="connsiteX7" fmla="*/ 249137 w 1190100"/>
              <a:gd name="connsiteY7" fmla="*/ 811842 h 811842"/>
              <a:gd name="connsiteX8" fmla="*/ 1955 w 1190100"/>
              <a:gd name="connsiteY8" fmla="*/ 466209 h 811842"/>
              <a:gd name="connsiteX9" fmla="*/ 0 w 1190100"/>
              <a:gd name="connsiteY9" fmla="*/ 466209 h 811842"/>
              <a:gd name="connsiteX10" fmla="*/ 1 w 1190100"/>
              <a:gd name="connsiteY10" fmla="*/ 463477 h 811842"/>
              <a:gd name="connsiteX11" fmla="*/ 0 w 1190100"/>
              <a:gd name="connsiteY11" fmla="*/ 463476 h 811842"/>
              <a:gd name="connsiteX12" fmla="*/ 1 w 1190100"/>
              <a:gd name="connsiteY12" fmla="*/ 463476 h 811842"/>
              <a:gd name="connsiteX13" fmla="*/ 124 w 1190100"/>
              <a:gd name="connsiteY13" fmla="*/ 137684 h 811842"/>
              <a:gd name="connsiteX14" fmla="*/ 58861 w 1190100"/>
              <a:gd name="connsiteY14" fmla="*/ 155209 h 811842"/>
              <a:gd name="connsiteX15" fmla="*/ 148026 w 1190100"/>
              <a:gd name="connsiteY15" fmla="*/ 105950 h 811842"/>
              <a:gd name="connsiteX16" fmla="*/ 279524 w 1190100"/>
              <a:gd name="connsiteY16" fmla="*/ 11219 h 811842"/>
              <a:gd name="connsiteX17" fmla="*/ 410602 w 1190100"/>
              <a:gd name="connsiteY17" fmla="*/ 56900 h 811842"/>
              <a:gd name="connsiteX18" fmla="*/ 467049 w 1190100"/>
              <a:gd name="connsiteY18" fmla="*/ 242298 h 811842"/>
              <a:gd name="connsiteX0" fmla="*/ 467049 w 1190100"/>
              <a:gd name="connsiteY0" fmla="*/ 242298 h 811842"/>
              <a:gd name="connsiteX1" fmla="*/ 697084 w 1190100"/>
              <a:gd name="connsiteY1" fmla="*/ 185455 h 811842"/>
              <a:gd name="connsiteX2" fmla="*/ 693104 w 1190100"/>
              <a:gd name="connsiteY2" fmla="*/ 66619 h 811842"/>
              <a:gd name="connsiteX3" fmla="*/ 737903 w 1190100"/>
              <a:gd name="connsiteY3" fmla="*/ 17 h 811842"/>
              <a:gd name="connsiteX4" fmla="*/ 1051049 w 1190100"/>
              <a:gd name="connsiteY4" fmla="*/ 128921 h 811842"/>
              <a:gd name="connsiteX5" fmla="*/ 1049796 w 1190100"/>
              <a:gd name="connsiteY5" fmla="*/ 458363 h 811842"/>
              <a:gd name="connsiteX6" fmla="*/ 802613 w 1190100"/>
              <a:gd name="connsiteY6" fmla="*/ 811842 h 811842"/>
              <a:gd name="connsiteX7" fmla="*/ 249137 w 1190100"/>
              <a:gd name="connsiteY7" fmla="*/ 811842 h 811842"/>
              <a:gd name="connsiteX8" fmla="*/ 1955 w 1190100"/>
              <a:gd name="connsiteY8" fmla="*/ 466209 h 811842"/>
              <a:gd name="connsiteX9" fmla="*/ 0 w 1190100"/>
              <a:gd name="connsiteY9" fmla="*/ 466209 h 811842"/>
              <a:gd name="connsiteX10" fmla="*/ 1 w 1190100"/>
              <a:gd name="connsiteY10" fmla="*/ 463477 h 811842"/>
              <a:gd name="connsiteX11" fmla="*/ 0 w 1190100"/>
              <a:gd name="connsiteY11" fmla="*/ 463476 h 811842"/>
              <a:gd name="connsiteX12" fmla="*/ 1 w 1190100"/>
              <a:gd name="connsiteY12" fmla="*/ 463476 h 811842"/>
              <a:gd name="connsiteX13" fmla="*/ 124 w 1190100"/>
              <a:gd name="connsiteY13" fmla="*/ 137684 h 811842"/>
              <a:gd name="connsiteX14" fmla="*/ 58861 w 1190100"/>
              <a:gd name="connsiteY14" fmla="*/ 155209 h 811842"/>
              <a:gd name="connsiteX15" fmla="*/ 148026 w 1190100"/>
              <a:gd name="connsiteY15" fmla="*/ 105950 h 811842"/>
              <a:gd name="connsiteX16" fmla="*/ 279524 w 1190100"/>
              <a:gd name="connsiteY16" fmla="*/ 11219 h 811842"/>
              <a:gd name="connsiteX17" fmla="*/ 410602 w 1190100"/>
              <a:gd name="connsiteY17" fmla="*/ 56900 h 811842"/>
              <a:gd name="connsiteX18" fmla="*/ 467049 w 1190100"/>
              <a:gd name="connsiteY18" fmla="*/ 242298 h 811842"/>
              <a:gd name="connsiteX0" fmla="*/ 467049 w 1073083"/>
              <a:gd name="connsiteY0" fmla="*/ 242298 h 811842"/>
              <a:gd name="connsiteX1" fmla="*/ 697084 w 1073083"/>
              <a:gd name="connsiteY1" fmla="*/ 185455 h 811842"/>
              <a:gd name="connsiteX2" fmla="*/ 693104 w 1073083"/>
              <a:gd name="connsiteY2" fmla="*/ 66619 h 811842"/>
              <a:gd name="connsiteX3" fmla="*/ 737903 w 1073083"/>
              <a:gd name="connsiteY3" fmla="*/ 17 h 811842"/>
              <a:gd name="connsiteX4" fmla="*/ 1051049 w 1073083"/>
              <a:gd name="connsiteY4" fmla="*/ 128921 h 811842"/>
              <a:gd name="connsiteX5" fmla="*/ 1049796 w 1073083"/>
              <a:gd name="connsiteY5" fmla="*/ 458363 h 811842"/>
              <a:gd name="connsiteX6" fmla="*/ 802613 w 1073083"/>
              <a:gd name="connsiteY6" fmla="*/ 811842 h 811842"/>
              <a:gd name="connsiteX7" fmla="*/ 249137 w 1073083"/>
              <a:gd name="connsiteY7" fmla="*/ 811842 h 811842"/>
              <a:gd name="connsiteX8" fmla="*/ 1955 w 1073083"/>
              <a:gd name="connsiteY8" fmla="*/ 466209 h 811842"/>
              <a:gd name="connsiteX9" fmla="*/ 0 w 1073083"/>
              <a:gd name="connsiteY9" fmla="*/ 466209 h 811842"/>
              <a:gd name="connsiteX10" fmla="*/ 1 w 1073083"/>
              <a:gd name="connsiteY10" fmla="*/ 463477 h 811842"/>
              <a:gd name="connsiteX11" fmla="*/ 0 w 1073083"/>
              <a:gd name="connsiteY11" fmla="*/ 463476 h 811842"/>
              <a:gd name="connsiteX12" fmla="*/ 1 w 1073083"/>
              <a:gd name="connsiteY12" fmla="*/ 463476 h 811842"/>
              <a:gd name="connsiteX13" fmla="*/ 124 w 1073083"/>
              <a:gd name="connsiteY13" fmla="*/ 137684 h 811842"/>
              <a:gd name="connsiteX14" fmla="*/ 58861 w 1073083"/>
              <a:gd name="connsiteY14" fmla="*/ 155209 h 811842"/>
              <a:gd name="connsiteX15" fmla="*/ 148026 w 1073083"/>
              <a:gd name="connsiteY15" fmla="*/ 105950 h 811842"/>
              <a:gd name="connsiteX16" fmla="*/ 279524 w 1073083"/>
              <a:gd name="connsiteY16" fmla="*/ 11219 h 811842"/>
              <a:gd name="connsiteX17" fmla="*/ 410602 w 1073083"/>
              <a:gd name="connsiteY17" fmla="*/ 56900 h 811842"/>
              <a:gd name="connsiteX18" fmla="*/ 467049 w 1073083"/>
              <a:gd name="connsiteY18" fmla="*/ 242298 h 811842"/>
              <a:gd name="connsiteX0" fmla="*/ 467049 w 1051049"/>
              <a:gd name="connsiteY0" fmla="*/ 242298 h 811842"/>
              <a:gd name="connsiteX1" fmla="*/ 697084 w 1051049"/>
              <a:gd name="connsiteY1" fmla="*/ 185455 h 811842"/>
              <a:gd name="connsiteX2" fmla="*/ 693104 w 1051049"/>
              <a:gd name="connsiteY2" fmla="*/ 66619 h 811842"/>
              <a:gd name="connsiteX3" fmla="*/ 737903 w 1051049"/>
              <a:gd name="connsiteY3" fmla="*/ 17 h 811842"/>
              <a:gd name="connsiteX4" fmla="*/ 1051049 w 1051049"/>
              <a:gd name="connsiteY4" fmla="*/ 128921 h 811842"/>
              <a:gd name="connsiteX5" fmla="*/ 1049796 w 1051049"/>
              <a:gd name="connsiteY5" fmla="*/ 458363 h 811842"/>
              <a:gd name="connsiteX6" fmla="*/ 802613 w 1051049"/>
              <a:gd name="connsiteY6" fmla="*/ 811842 h 811842"/>
              <a:gd name="connsiteX7" fmla="*/ 249137 w 1051049"/>
              <a:gd name="connsiteY7" fmla="*/ 811842 h 811842"/>
              <a:gd name="connsiteX8" fmla="*/ 1955 w 1051049"/>
              <a:gd name="connsiteY8" fmla="*/ 466209 h 811842"/>
              <a:gd name="connsiteX9" fmla="*/ 0 w 1051049"/>
              <a:gd name="connsiteY9" fmla="*/ 466209 h 811842"/>
              <a:gd name="connsiteX10" fmla="*/ 1 w 1051049"/>
              <a:gd name="connsiteY10" fmla="*/ 463477 h 811842"/>
              <a:gd name="connsiteX11" fmla="*/ 0 w 1051049"/>
              <a:gd name="connsiteY11" fmla="*/ 463476 h 811842"/>
              <a:gd name="connsiteX12" fmla="*/ 1 w 1051049"/>
              <a:gd name="connsiteY12" fmla="*/ 463476 h 811842"/>
              <a:gd name="connsiteX13" fmla="*/ 124 w 1051049"/>
              <a:gd name="connsiteY13" fmla="*/ 137684 h 811842"/>
              <a:gd name="connsiteX14" fmla="*/ 58861 w 1051049"/>
              <a:gd name="connsiteY14" fmla="*/ 155209 h 811842"/>
              <a:gd name="connsiteX15" fmla="*/ 148026 w 1051049"/>
              <a:gd name="connsiteY15" fmla="*/ 105950 h 811842"/>
              <a:gd name="connsiteX16" fmla="*/ 279524 w 1051049"/>
              <a:gd name="connsiteY16" fmla="*/ 11219 h 811842"/>
              <a:gd name="connsiteX17" fmla="*/ 410602 w 1051049"/>
              <a:gd name="connsiteY17" fmla="*/ 56900 h 811842"/>
              <a:gd name="connsiteX18" fmla="*/ 467049 w 1051049"/>
              <a:gd name="connsiteY18" fmla="*/ 242298 h 811842"/>
              <a:gd name="connsiteX0" fmla="*/ 467049 w 1051049"/>
              <a:gd name="connsiteY0" fmla="*/ 242298 h 811842"/>
              <a:gd name="connsiteX1" fmla="*/ 697084 w 1051049"/>
              <a:gd name="connsiteY1" fmla="*/ 185455 h 811842"/>
              <a:gd name="connsiteX2" fmla="*/ 693104 w 1051049"/>
              <a:gd name="connsiteY2" fmla="*/ 66619 h 811842"/>
              <a:gd name="connsiteX3" fmla="*/ 737903 w 1051049"/>
              <a:gd name="connsiteY3" fmla="*/ 17 h 811842"/>
              <a:gd name="connsiteX4" fmla="*/ 1051049 w 1051049"/>
              <a:gd name="connsiteY4" fmla="*/ 128921 h 811842"/>
              <a:gd name="connsiteX5" fmla="*/ 1049796 w 1051049"/>
              <a:gd name="connsiteY5" fmla="*/ 458363 h 811842"/>
              <a:gd name="connsiteX6" fmla="*/ 802613 w 1051049"/>
              <a:gd name="connsiteY6" fmla="*/ 811842 h 811842"/>
              <a:gd name="connsiteX7" fmla="*/ 249137 w 1051049"/>
              <a:gd name="connsiteY7" fmla="*/ 811842 h 811842"/>
              <a:gd name="connsiteX8" fmla="*/ 1955 w 1051049"/>
              <a:gd name="connsiteY8" fmla="*/ 466209 h 811842"/>
              <a:gd name="connsiteX9" fmla="*/ 0 w 1051049"/>
              <a:gd name="connsiteY9" fmla="*/ 466209 h 811842"/>
              <a:gd name="connsiteX10" fmla="*/ 1 w 1051049"/>
              <a:gd name="connsiteY10" fmla="*/ 463477 h 811842"/>
              <a:gd name="connsiteX11" fmla="*/ 0 w 1051049"/>
              <a:gd name="connsiteY11" fmla="*/ 463476 h 811842"/>
              <a:gd name="connsiteX12" fmla="*/ 1 w 1051049"/>
              <a:gd name="connsiteY12" fmla="*/ 463476 h 811842"/>
              <a:gd name="connsiteX13" fmla="*/ 124 w 1051049"/>
              <a:gd name="connsiteY13" fmla="*/ 137684 h 811842"/>
              <a:gd name="connsiteX14" fmla="*/ 58861 w 1051049"/>
              <a:gd name="connsiteY14" fmla="*/ 155209 h 811842"/>
              <a:gd name="connsiteX15" fmla="*/ 148026 w 1051049"/>
              <a:gd name="connsiteY15" fmla="*/ 105950 h 811842"/>
              <a:gd name="connsiteX16" fmla="*/ 279524 w 1051049"/>
              <a:gd name="connsiteY16" fmla="*/ 11219 h 811842"/>
              <a:gd name="connsiteX17" fmla="*/ 410602 w 1051049"/>
              <a:gd name="connsiteY17" fmla="*/ 56900 h 811842"/>
              <a:gd name="connsiteX18" fmla="*/ 467049 w 1051049"/>
              <a:gd name="connsiteY18" fmla="*/ 242298 h 811842"/>
              <a:gd name="connsiteX0" fmla="*/ 467049 w 1051049"/>
              <a:gd name="connsiteY0" fmla="*/ 238375 h 807919"/>
              <a:gd name="connsiteX1" fmla="*/ 697084 w 1051049"/>
              <a:gd name="connsiteY1" fmla="*/ 181532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7049 w 1051049"/>
              <a:gd name="connsiteY18" fmla="*/ 238375 h 807919"/>
              <a:gd name="connsiteX0" fmla="*/ 467049 w 1051049"/>
              <a:gd name="connsiteY0" fmla="*/ 238375 h 807919"/>
              <a:gd name="connsiteX1" fmla="*/ 697084 w 1051049"/>
              <a:gd name="connsiteY1" fmla="*/ 181532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7049 w 1051049"/>
              <a:gd name="connsiteY18" fmla="*/ 238375 h 807919"/>
              <a:gd name="connsiteX0" fmla="*/ 467049 w 1051049"/>
              <a:gd name="connsiteY0" fmla="*/ 238375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7049 w 1051049"/>
              <a:gd name="connsiteY18" fmla="*/ 238375 h 807919"/>
              <a:gd name="connsiteX0" fmla="*/ 467049 w 1051049"/>
              <a:gd name="connsiteY0" fmla="*/ 238375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7049 w 1051049"/>
              <a:gd name="connsiteY18" fmla="*/ 238375 h 807919"/>
              <a:gd name="connsiteX0" fmla="*/ 460868 w 1051049"/>
              <a:gd name="connsiteY0" fmla="*/ 222681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0868 w 1051049"/>
              <a:gd name="connsiteY18" fmla="*/ 222681 h 807919"/>
              <a:gd name="connsiteX0" fmla="*/ 460868 w 1051049"/>
              <a:gd name="connsiteY0" fmla="*/ 222681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0868 w 1051049"/>
              <a:gd name="connsiteY18" fmla="*/ 222681 h 807919"/>
              <a:gd name="connsiteX0" fmla="*/ 460868 w 1051049"/>
              <a:gd name="connsiteY0" fmla="*/ 222681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0868 w 1051049"/>
              <a:gd name="connsiteY18" fmla="*/ 222681 h 807919"/>
              <a:gd name="connsiteX0" fmla="*/ 460868 w 1051049"/>
              <a:gd name="connsiteY0" fmla="*/ 224616 h 809854"/>
              <a:gd name="connsiteX1" fmla="*/ 687811 w 1051049"/>
              <a:gd name="connsiteY1" fmla="*/ 195238 h 809854"/>
              <a:gd name="connsiteX2" fmla="*/ 693104 w 1051049"/>
              <a:gd name="connsiteY2" fmla="*/ 64631 h 809854"/>
              <a:gd name="connsiteX3" fmla="*/ 765720 w 1051049"/>
              <a:gd name="connsiteY3" fmla="*/ 1953 h 809854"/>
              <a:gd name="connsiteX4" fmla="*/ 1051049 w 1051049"/>
              <a:gd name="connsiteY4" fmla="*/ 126933 h 809854"/>
              <a:gd name="connsiteX5" fmla="*/ 1049796 w 1051049"/>
              <a:gd name="connsiteY5" fmla="*/ 456375 h 809854"/>
              <a:gd name="connsiteX6" fmla="*/ 802613 w 1051049"/>
              <a:gd name="connsiteY6" fmla="*/ 809854 h 809854"/>
              <a:gd name="connsiteX7" fmla="*/ 249137 w 1051049"/>
              <a:gd name="connsiteY7" fmla="*/ 809854 h 809854"/>
              <a:gd name="connsiteX8" fmla="*/ 1955 w 1051049"/>
              <a:gd name="connsiteY8" fmla="*/ 464221 h 809854"/>
              <a:gd name="connsiteX9" fmla="*/ 0 w 1051049"/>
              <a:gd name="connsiteY9" fmla="*/ 464221 h 809854"/>
              <a:gd name="connsiteX10" fmla="*/ 1 w 1051049"/>
              <a:gd name="connsiteY10" fmla="*/ 461489 h 809854"/>
              <a:gd name="connsiteX11" fmla="*/ 0 w 1051049"/>
              <a:gd name="connsiteY11" fmla="*/ 461488 h 809854"/>
              <a:gd name="connsiteX12" fmla="*/ 1 w 1051049"/>
              <a:gd name="connsiteY12" fmla="*/ 461488 h 809854"/>
              <a:gd name="connsiteX13" fmla="*/ 124 w 1051049"/>
              <a:gd name="connsiteY13" fmla="*/ 135696 h 809854"/>
              <a:gd name="connsiteX14" fmla="*/ 58861 w 1051049"/>
              <a:gd name="connsiteY14" fmla="*/ 153221 h 809854"/>
              <a:gd name="connsiteX15" fmla="*/ 148026 w 1051049"/>
              <a:gd name="connsiteY15" fmla="*/ 103962 h 809854"/>
              <a:gd name="connsiteX16" fmla="*/ 279524 w 1051049"/>
              <a:gd name="connsiteY16" fmla="*/ 9231 h 809854"/>
              <a:gd name="connsiteX17" fmla="*/ 410602 w 1051049"/>
              <a:gd name="connsiteY17" fmla="*/ 54912 h 809854"/>
              <a:gd name="connsiteX18" fmla="*/ 460868 w 1051049"/>
              <a:gd name="connsiteY18" fmla="*/ 224616 h 809854"/>
              <a:gd name="connsiteX0" fmla="*/ 460868 w 1051049"/>
              <a:gd name="connsiteY0" fmla="*/ 222681 h 807919"/>
              <a:gd name="connsiteX1" fmla="*/ 687811 w 1051049"/>
              <a:gd name="connsiteY1" fmla="*/ 193303 h 807919"/>
              <a:gd name="connsiteX2" fmla="*/ 693104 w 1051049"/>
              <a:gd name="connsiteY2" fmla="*/ 62696 h 807919"/>
              <a:gd name="connsiteX3" fmla="*/ 765720 w 1051049"/>
              <a:gd name="connsiteY3" fmla="*/ 18 h 807919"/>
              <a:gd name="connsiteX4" fmla="*/ 1051049 w 1051049"/>
              <a:gd name="connsiteY4" fmla="*/ 124998 h 807919"/>
              <a:gd name="connsiteX5" fmla="*/ 1049796 w 1051049"/>
              <a:gd name="connsiteY5" fmla="*/ 454440 h 807919"/>
              <a:gd name="connsiteX6" fmla="*/ 802613 w 1051049"/>
              <a:gd name="connsiteY6" fmla="*/ 807919 h 807919"/>
              <a:gd name="connsiteX7" fmla="*/ 249137 w 1051049"/>
              <a:gd name="connsiteY7" fmla="*/ 807919 h 807919"/>
              <a:gd name="connsiteX8" fmla="*/ 1955 w 1051049"/>
              <a:gd name="connsiteY8" fmla="*/ 462286 h 807919"/>
              <a:gd name="connsiteX9" fmla="*/ 0 w 1051049"/>
              <a:gd name="connsiteY9" fmla="*/ 462286 h 807919"/>
              <a:gd name="connsiteX10" fmla="*/ 1 w 1051049"/>
              <a:gd name="connsiteY10" fmla="*/ 459554 h 807919"/>
              <a:gd name="connsiteX11" fmla="*/ 0 w 1051049"/>
              <a:gd name="connsiteY11" fmla="*/ 459553 h 807919"/>
              <a:gd name="connsiteX12" fmla="*/ 1 w 1051049"/>
              <a:gd name="connsiteY12" fmla="*/ 459553 h 807919"/>
              <a:gd name="connsiteX13" fmla="*/ 124 w 1051049"/>
              <a:gd name="connsiteY13" fmla="*/ 133761 h 807919"/>
              <a:gd name="connsiteX14" fmla="*/ 58861 w 1051049"/>
              <a:gd name="connsiteY14" fmla="*/ 151286 h 807919"/>
              <a:gd name="connsiteX15" fmla="*/ 148026 w 1051049"/>
              <a:gd name="connsiteY15" fmla="*/ 102027 h 807919"/>
              <a:gd name="connsiteX16" fmla="*/ 279524 w 1051049"/>
              <a:gd name="connsiteY16" fmla="*/ 7296 h 807919"/>
              <a:gd name="connsiteX17" fmla="*/ 410602 w 1051049"/>
              <a:gd name="connsiteY17" fmla="*/ 52977 h 807919"/>
              <a:gd name="connsiteX18" fmla="*/ 460868 w 1051049"/>
              <a:gd name="connsiteY18" fmla="*/ 222681 h 807919"/>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60868 w 1051049"/>
              <a:gd name="connsiteY0" fmla="*/ 224460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60868 w 1051049"/>
              <a:gd name="connsiteY18" fmla="*/ 224460 h 809698"/>
              <a:gd name="connsiteX0" fmla="*/ 448504 w 1051049"/>
              <a:gd name="connsiteY0" fmla="*/ 220536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48504 w 1051049"/>
              <a:gd name="connsiteY18" fmla="*/ 220536 h 809698"/>
              <a:gd name="connsiteX0" fmla="*/ 448504 w 1051049"/>
              <a:gd name="connsiteY0" fmla="*/ 220536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48504 w 1051049"/>
              <a:gd name="connsiteY18" fmla="*/ 220536 h 809698"/>
              <a:gd name="connsiteX0" fmla="*/ 448504 w 1051049"/>
              <a:gd name="connsiteY0" fmla="*/ 220536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48504 w 1051049"/>
              <a:gd name="connsiteY18" fmla="*/ 220536 h 809698"/>
              <a:gd name="connsiteX0" fmla="*/ 439914 w 1051049"/>
              <a:gd name="connsiteY0" fmla="*/ 215084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0602 w 1051049"/>
              <a:gd name="connsiteY17" fmla="*/ 54756 h 809698"/>
              <a:gd name="connsiteX18" fmla="*/ 439914 w 1051049"/>
              <a:gd name="connsiteY18" fmla="*/ 215084 h 809698"/>
              <a:gd name="connsiteX0" fmla="*/ 439914 w 1051049"/>
              <a:gd name="connsiteY0" fmla="*/ 215084 h 809698"/>
              <a:gd name="connsiteX1" fmla="*/ 687811 w 1051049"/>
              <a:gd name="connsiteY1" fmla="*/ 195082 h 809698"/>
              <a:gd name="connsiteX2" fmla="*/ 686923 w 1051049"/>
              <a:gd name="connsiteY2" fmla="*/ 76245 h 809698"/>
              <a:gd name="connsiteX3" fmla="*/ 765720 w 1051049"/>
              <a:gd name="connsiteY3" fmla="*/ 1797 h 809698"/>
              <a:gd name="connsiteX4" fmla="*/ 1051049 w 1051049"/>
              <a:gd name="connsiteY4" fmla="*/ 126777 h 809698"/>
              <a:gd name="connsiteX5" fmla="*/ 1049796 w 1051049"/>
              <a:gd name="connsiteY5" fmla="*/ 456219 h 809698"/>
              <a:gd name="connsiteX6" fmla="*/ 802613 w 1051049"/>
              <a:gd name="connsiteY6" fmla="*/ 809698 h 809698"/>
              <a:gd name="connsiteX7" fmla="*/ 249137 w 1051049"/>
              <a:gd name="connsiteY7" fmla="*/ 809698 h 809698"/>
              <a:gd name="connsiteX8" fmla="*/ 1955 w 1051049"/>
              <a:gd name="connsiteY8" fmla="*/ 464065 h 809698"/>
              <a:gd name="connsiteX9" fmla="*/ 0 w 1051049"/>
              <a:gd name="connsiteY9" fmla="*/ 464065 h 809698"/>
              <a:gd name="connsiteX10" fmla="*/ 1 w 1051049"/>
              <a:gd name="connsiteY10" fmla="*/ 461333 h 809698"/>
              <a:gd name="connsiteX11" fmla="*/ 0 w 1051049"/>
              <a:gd name="connsiteY11" fmla="*/ 461332 h 809698"/>
              <a:gd name="connsiteX12" fmla="*/ 1 w 1051049"/>
              <a:gd name="connsiteY12" fmla="*/ 461332 h 809698"/>
              <a:gd name="connsiteX13" fmla="*/ 124 w 1051049"/>
              <a:gd name="connsiteY13" fmla="*/ 135540 h 809698"/>
              <a:gd name="connsiteX14" fmla="*/ 58861 w 1051049"/>
              <a:gd name="connsiteY14" fmla="*/ 153065 h 809698"/>
              <a:gd name="connsiteX15" fmla="*/ 148026 w 1051049"/>
              <a:gd name="connsiteY15" fmla="*/ 103806 h 809698"/>
              <a:gd name="connsiteX16" fmla="*/ 279524 w 1051049"/>
              <a:gd name="connsiteY16" fmla="*/ 9075 h 809698"/>
              <a:gd name="connsiteX17" fmla="*/ 419193 w 1051049"/>
              <a:gd name="connsiteY17" fmla="*/ 54756 h 809698"/>
              <a:gd name="connsiteX18" fmla="*/ 439914 w 1051049"/>
              <a:gd name="connsiteY18" fmla="*/ 215084 h 809698"/>
              <a:gd name="connsiteX0" fmla="*/ 439914 w 1051049"/>
              <a:gd name="connsiteY0" fmla="*/ 219807 h 814421"/>
              <a:gd name="connsiteX1" fmla="*/ 687811 w 1051049"/>
              <a:gd name="connsiteY1" fmla="*/ 199805 h 814421"/>
              <a:gd name="connsiteX2" fmla="*/ 686923 w 1051049"/>
              <a:gd name="connsiteY2" fmla="*/ 80968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87811 w 1051049"/>
              <a:gd name="connsiteY1" fmla="*/ 199805 h 814421"/>
              <a:gd name="connsiteX2" fmla="*/ 686923 w 1051049"/>
              <a:gd name="connsiteY2" fmla="*/ 80968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97078 h 814421"/>
              <a:gd name="connsiteX2" fmla="*/ 686923 w 1051049"/>
              <a:gd name="connsiteY2" fmla="*/ 80968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91626 h 814421"/>
              <a:gd name="connsiteX2" fmla="*/ 686923 w 1051049"/>
              <a:gd name="connsiteY2" fmla="*/ 80968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91626 h 814421"/>
              <a:gd name="connsiteX2" fmla="*/ 689070 w 1051049"/>
              <a:gd name="connsiteY2" fmla="*/ 64610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91626 h 814421"/>
              <a:gd name="connsiteX2" fmla="*/ 689070 w 1051049"/>
              <a:gd name="connsiteY2" fmla="*/ 64610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65720 w 1051049"/>
              <a:gd name="connsiteY3" fmla="*/ 6520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0263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58861 w 1051049"/>
              <a:gd name="connsiteY14" fmla="*/ 157788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5304 w 1051049"/>
              <a:gd name="connsiteY14" fmla="*/ 155062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5304 w 1051049"/>
              <a:gd name="connsiteY14" fmla="*/ 155062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802613 w 1051049"/>
              <a:gd name="connsiteY6" fmla="*/ 814421 h 814421"/>
              <a:gd name="connsiteX7" fmla="*/ 249137 w 1051049"/>
              <a:gd name="connsiteY7" fmla="*/ 814421 h 814421"/>
              <a:gd name="connsiteX8" fmla="*/ 1955 w 1051049"/>
              <a:gd name="connsiteY8" fmla="*/ 468788 h 814421"/>
              <a:gd name="connsiteX9" fmla="*/ 0 w 1051049"/>
              <a:gd name="connsiteY9" fmla="*/ 468788 h 814421"/>
              <a:gd name="connsiteX10" fmla="*/ 1 w 1051049"/>
              <a:gd name="connsiteY10" fmla="*/ 466056 h 814421"/>
              <a:gd name="connsiteX11" fmla="*/ 0 w 1051049"/>
              <a:gd name="connsiteY11" fmla="*/ 466055 h 814421"/>
              <a:gd name="connsiteX12" fmla="*/ 1 w 1051049"/>
              <a:gd name="connsiteY12" fmla="*/ 466055 h 814421"/>
              <a:gd name="connsiteX13" fmla="*/ 124 w 1051049"/>
              <a:gd name="connsiteY13" fmla="*/ 145717 h 814421"/>
              <a:gd name="connsiteX14" fmla="*/ 67452 w 1051049"/>
              <a:gd name="connsiteY14" fmla="*/ 152337 h 814421"/>
              <a:gd name="connsiteX15" fmla="*/ 148026 w 1051049"/>
              <a:gd name="connsiteY15" fmla="*/ 108529 h 814421"/>
              <a:gd name="connsiteX16" fmla="*/ 279524 w 1051049"/>
              <a:gd name="connsiteY16" fmla="*/ 5619 h 814421"/>
              <a:gd name="connsiteX17" fmla="*/ 419193 w 1051049"/>
              <a:gd name="connsiteY17" fmla="*/ 59479 h 814421"/>
              <a:gd name="connsiteX18" fmla="*/ 439914 w 1051049"/>
              <a:gd name="connsiteY18" fmla="*/ 219807 h 814421"/>
              <a:gd name="connsiteX0" fmla="*/ 439914 w 1051049"/>
              <a:gd name="connsiteY0" fmla="*/ 219807 h 814421"/>
              <a:gd name="connsiteX1" fmla="*/ 694255 w 1051049"/>
              <a:gd name="connsiteY1" fmla="*/ 186173 h 814421"/>
              <a:gd name="connsiteX2" fmla="*/ 689070 w 1051049"/>
              <a:gd name="connsiteY2" fmla="*/ 64610 h 814421"/>
              <a:gd name="connsiteX3" fmla="*/ 778607 w 1051049"/>
              <a:gd name="connsiteY3" fmla="*/ 3795 h 814421"/>
              <a:gd name="connsiteX4" fmla="*/ 1051049 w 1051049"/>
              <a:gd name="connsiteY4" fmla="*/ 131500 h 814421"/>
              <a:gd name="connsiteX5" fmla="*/ 1049796 w 1051049"/>
              <a:gd name="connsiteY5" fmla="*/ 460942 h 814421"/>
              <a:gd name="connsiteX6" fmla="*/ 249137 w 1051049"/>
              <a:gd name="connsiteY6" fmla="*/ 814421 h 814421"/>
              <a:gd name="connsiteX7" fmla="*/ 1955 w 1051049"/>
              <a:gd name="connsiteY7" fmla="*/ 468788 h 814421"/>
              <a:gd name="connsiteX8" fmla="*/ 0 w 1051049"/>
              <a:gd name="connsiteY8" fmla="*/ 468788 h 814421"/>
              <a:gd name="connsiteX9" fmla="*/ 1 w 1051049"/>
              <a:gd name="connsiteY9" fmla="*/ 466056 h 814421"/>
              <a:gd name="connsiteX10" fmla="*/ 0 w 1051049"/>
              <a:gd name="connsiteY10" fmla="*/ 466055 h 814421"/>
              <a:gd name="connsiteX11" fmla="*/ 1 w 1051049"/>
              <a:gd name="connsiteY11" fmla="*/ 466055 h 814421"/>
              <a:gd name="connsiteX12" fmla="*/ 124 w 1051049"/>
              <a:gd name="connsiteY12" fmla="*/ 145717 h 814421"/>
              <a:gd name="connsiteX13" fmla="*/ 67452 w 1051049"/>
              <a:gd name="connsiteY13" fmla="*/ 152337 h 814421"/>
              <a:gd name="connsiteX14" fmla="*/ 148026 w 1051049"/>
              <a:gd name="connsiteY14" fmla="*/ 108529 h 814421"/>
              <a:gd name="connsiteX15" fmla="*/ 279524 w 1051049"/>
              <a:gd name="connsiteY15" fmla="*/ 5619 h 814421"/>
              <a:gd name="connsiteX16" fmla="*/ 419193 w 1051049"/>
              <a:gd name="connsiteY16" fmla="*/ 59479 h 814421"/>
              <a:gd name="connsiteX17" fmla="*/ 439914 w 1051049"/>
              <a:gd name="connsiteY17" fmla="*/ 219807 h 814421"/>
              <a:gd name="connsiteX0" fmla="*/ 439914 w 1051049"/>
              <a:gd name="connsiteY0" fmla="*/ 219807 h 487804"/>
              <a:gd name="connsiteX1" fmla="*/ 694255 w 1051049"/>
              <a:gd name="connsiteY1" fmla="*/ 186173 h 487804"/>
              <a:gd name="connsiteX2" fmla="*/ 689070 w 1051049"/>
              <a:gd name="connsiteY2" fmla="*/ 64610 h 487804"/>
              <a:gd name="connsiteX3" fmla="*/ 778607 w 1051049"/>
              <a:gd name="connsiteY3" fmla="*/ 3795 h 487804"/>
              <a:gd name="connsiteX4" fmla="*/ 1051049 w 1051049"/>
              <a:gd name="connsiteY4" fmla="*/ 131500 h 487804"/>
              <a:gd name="connsiteX5" fmla="*/ 1049796 w 1051049"/>
              <a:gd name="connsiteY5" fmla="*/ 460942 h 487804"/>
              <a:gd name="connsiteX6" fmla="*/ 1955 w 1051049"/>
              <a:gd name="connsiteY6" fmla="*/ 468788 h 487804"/>
              <a:gd name="connsiteX7" fmla="*/ 0 w 1051049"/>
              <a:gd name="connsiteY7" fmla="*/ 468788 h 487804"/>
              <a:gd name="connsiteX8" fmla="*/ 1 w 1051049"/>
              <a:gd name="connsiteY8" fmla="*/ 466056 h 487804"/>
              <a:gd name="connsiteX9" fmla="*/ 0 w 1051049"/>
              <a:gd name="connsiteY9" fmla="*/ 466055 h 487804"/>
              <a:gd name="connsiteX10" fmla="*/ 1 w 1051049"/>
              <a:gd name="connsiteY10" fmla="*/ 466055 h 487804"/>
              <a:gd name="connsiteX11" fmla="*/ 124 w 1051049"/>
              <a:gd name="connsiteY11" fmla="*/ 145717 h 487804"/>
              <a:gd name="connsiteX12" fmla="*/ 67452 w 1051049"/>
              <a:gd name="connsiteY12" fmla="*/ 152337 h 487804"/>
              <a:gd name="connsiteX13" fmla="*/ 148026 w 1051049"/>
              <a:gd name="connsiteY13" fmla="*/ 108529 h 487804"/>
              <a:gd name="connsiteX14" fmla="*/ 279524 w 1051049"/>
              <a:gd name="connsiteY14" fmla="*/ 5619 h 487804"/>
              <a:gd name="connsiteX15" fmla="*/ 419193 w 1051049"/>
              <a:gd name="connsiteY15" fmla="*/ 59479 h 487804"/>
              <a:gd name="connsiteX16" fmla="*/ 439914 w 1051049"/>
              <a:gd name="connsiteY16" fmla="*/ 219807 h 487804"/>
              <a:gd name="connsiteX0" fmla="*/ 439914 w 1051049"/>
              <a:gd name="connsiteY0" fmla="*/ 219807 h 468788"/>
              <a:gd name="connsiteX1" fmla="*/ 694255 w 1051049"/>
              <a:gd name="connsiteY1" fmla="*/ 186173 h 468788"/>
              <a:gd name="connsiteX2" fmla="*/ 689070 w 1051049"/>
              <a:gd name="connsiteY2" fmla="*/ 64610 h 468788"/>
              <a:gd name="connsiteX3" fmla="*/ 778607 w 1051049"/>
              <a:gd name="connsiteY3" fmla="*/ 3795 h 468788"/>
              <a:gd name="connsiteX4" fmla="*/ 1051049 w 1051049"/>
              <a:gd name="connsiteY4" fmla="*/ 131500 h 468788"/>
              <a:gd name="connsiteX5" fmla="*/ 1049796 w 1051049"/>
              <a:gd name="connsiteY5" fmla="*/ 460942 h 468788"/>
              <a:gd name="connsiteX6" fmla="*/ 1955 w 1051049"/>
              <a:gd name="connsiteY6" fmla="*/ 468788 h 468788"/>
              <a:gd name="connsiteX7" fmla="*/ 0 w 1051049"/>
              <a:gd name="connsiteY7" fmla="*/ 468788 h 468788"/>
              <a:gd name="connsiteX8" fmla="*/ 1 w 1051049"/>
              <a:gd name="connsiteY8" fmla="*/ 466056 h 468788"/>
              <a:gd name="connsiteX9" fmla="*/ 0 w 1051049"/>
              <a:gd name="connsiteY9" fmla="*/ 466055 h 468788"/>
              <a:gd name="connsiteX10" fmla="*/ 1 w 1051049"/>
              <a:gd name="connsiteY10" fmla="*/ 466055 h 468788"/>
              <a:gd name="connsiteX11" fmla="*/ 124 w 1051049"/>
              <a:gd name="connsiteY11" fmla="*/ 145717 h 468788"/>
              <a:gd name="connsiteX12" fmla="*/ 67452 w 1051049"/>
              <a:gd name="connsiteY12" fmla="*/ 152337 h 468788"/>
              <a:gd name="connsiteX13" fmla="*/ 148026 w 1051049"/>
              <a:gd name="connsiteY13" fmla="*/ 108529 h 468788"/>
              <a:gd name="connsiteX14" fmla="*/ 279524 w 1051049"/>
              <a:gd name="connsiteY14" fmla="*/ 5619 h 468788"/>
              <a:gd name="connsiteX15" fmla="*/ 419193 w 1051049"/>
              <a:gd name="connsiteY15" fmla="*/ 59479 h 468788"/>
              <a:gd name="connsiteX16" fmla="*/ 439914 w 1051049"/>
              <a:gd name="connsiteY16" fmla="*/ 219807 h 468788"/>
              <a:gd name="connsiteX0" fmla="*/ 444813 w 1055948"/>
              <a:gd name="connsiteY0" fmla="*/ 219807 h 489783"/>
              <a:gd name="connsiteX1" fmla="*/ 699154 w 1055948"/>
              <a:gd name="connsiteY1" fmla="*/ 186173 h 489783"/>
              <a:gd name="connsiteX2" fmla="*/ 693969 w 1055948"/>
              <a:gd name="connsiteY2" fmla="*/ 64610 h 489783"/>
              <a:gd name="connsiteX3" fmla="*/ 783506 w 1055948"/>
              <a:gd name="connsiteY3" fmla="*/ 3795 h 489783"/>
              <a:gd name="connsiteX4" fmla="*/ 1055948 w 1055948"/>
              <a:gd name="connsiteY4" fmla="*/ 131500 h 489783"/>
              <a:gd name="connsiteX5" fmla="*/ 1054695 w 1055948"/>
              <a:gd name="connsiteY5" fmla="*/ 460942 h 489783"/>
              <a:gd name="connsiteX6" fmla="*/ 6854 w 1055948"/>
              <a:gd name="connsiteY6" fmla="*/ 468788 h 489783"/>
              <a:gd name="connsiteX7" fmla="*/ 4899 w 1055948"/>
              <a:gd name="connsiteY7" fmla="*/ 468788 h 489783"/>
              <a:gd name="connsiteX8" fmla="*/ 4900 w 1055948"/>
              <a:gd name="connsiteY8" fmla="*/ 466056 h 489783"/>
              <a:gd name="connsiteX9" fmla="*/ 4899 w 1055948"/>
              <a:gd name="connsiteY9" fmla="*/ 466055 h 489783"/>
              <a:gd name="connsiteX10" fmla="*/ 4900 w 1055948"/>
              <a:gd name="connsiteY10" fmla="*/ 466055 h 489783"/>
              <a:gd name="connsiteX11" fmla="*/ 5023 w 1055948"/>
              <a:gd name="connsiteY11" fmla="*/ 145717 h 489783"/>
              <a:gd name="connsiteX12" fmla="*/ 72351 w 1055948"/>
              <a:gd name="connsiteY12" fmla="*/ 152337 h 489783"/>
              <a:gd name="connsiteX13" fmla="*/ 152925 w 1055948"/>
              <a:gd name="connsiteY13" fmla="*/ 108529 h 489783"/>
              <a:gd name="connsiteX14" fmla="*/ 284423 w 1055948"/>
              <a:gd name="connsiteY14" fmla="*/ 5619 h 489783"/>
              <a:gd name="connsiteX15" fmla="*/ 424092 w 1055948"/>
              <a:gd name="connsiteY15" fmla="*/ 59479 h 489783"/>
              <a:gd name="connsiteX16" fmla="*/ 444813 w 1055948"/>
              <a:gd name="connsiteY16" fmla="*/ 219807 h 489783"/>
              <a:gd name="connsiteX0" fmla="*/ 444813 w 1055948"/>
              <a:gd name="connsiteY0" fmla="*/ 219807 h 489783"/>
              <a:gd name="connsiteX1" fmla="*/ 699154 w 1055948"/>
              <a:gd name="connsiteY1" fmla="*/ 186173 h 489783"/>
              <a:gd name="connsiteX2" fmla="*/ 693969 w 1055948"/>
              <a:gd name="connsiteY2" fmla="*/ 64610 h 489783"/>
              <a:gd name="connsiteX3" fmla="*/ 783506 w 1055948"/>
              <a:gd name="connsiteY3" fmla="*/ 3795 h 489783"/>
              <a:gd name="connsiteX4" fmla="*/ 1055948 w 1055948"/>
              <a:gd name="connsiteY4" fmla="*/ 131500 h 489783"/>
              <a:gd name="connsiteX5" fmla="*/ 1054695 w 1055948"/>
              <a:gd name="connsiteY5" fmla="*/ 460942 h 489783"/>
              <a:gd name="connsiteX6" fmla="*/ 6854 w 1055948"/>
              <a:gd name="connsiteY6" fmla="*/ 468788 h 489783"/>
              <a:gd name="connsiteX7" fmla="*/ 4899 w 1055948"/>
              <a:gd name="connsiteY7" fmla="*/ 468788 h 489783"/>
              <a:gd name="connsiteX8" fmla="*/ 4900 w 1055948"/>
              <a:gd name="connsiteY8" fmla="*/ 466056 h 489783"/>
              <a:gd name="connsiteX9" fmla="*/ 4899 w 1055948"/>
              <a:gd name="connsiteY9" fmla="*/ 466055 h 489783"/>
              <a:gd name="connsiteX10" fmla="*/ 4900 w 1055948"/>
              <a:gd name="connsiteY10" fmla="*/ 466055 h 489783"/>
              <a:gd name="connsiteX11" fmla="*/ 5023 w 1055948"/>
              <a:gd name="connsiteY11" fmla="*/ 145717 h 489783"/>
              <a:gd name="connsiteX12" fmla="*/ 72351 w 1055948"/>
              <a:gd name="connsiteY12" fmla="*/ 152337 h 489783"/>
              <a:gd name="connsiteX13" fmla="*/ 152925 w 1055948"/>
              <a:gd name="connsiteY13" fmla="*/ 108529 h 489783"/>
              <a:gd name="connsiteX14" fmla="*/ 284423 w 1055948"/>
              <a:gd name="connsiteY14" fmla="*/ 5619 h 489783"/>
              <a:gd name="connsiteX15" fmla="*/ 424092 w 1055948"/>
              <a:gd name="connsiteY15" fmla="*/ 59479 h 489783"/>
              <a:gd name="connsiteX16" fmla="*/ 444813 w 1055948"/>
              <a:gd name="connsiteY16" fmla="*/ 219807 h 489783"/>
              <a:gd name="connsiteX0" fmla="*/ 969366 w 1580501"/>
              <a:gd name="connsiteY0" fmla="*/ 219807 h 468788"/>
              <a:gd name="connsiteX1" fmla="*/ 1223707 w 1580501"/>
              <a:gd name="connsiteY1" fmla="*/ 186173 h 468788"/>
              <a:gd name="connsiteX2" fmla="*/ 1218522 w 1580501"/>
              <a:gd name="connsiteY2" fmla="*/ 64610 h 468788"/>
              <a:gd name="connsiteX3" fmla="*/ 1308059 w 1580501"/>
              <a:gd name="connsiteY3" fmla="*/ 3795 h 468788"/>
              <a:gd name="connsiteX4" fmla="*/ 1580501 w 1580501"/>
              <a:gd name="connsiteY4" fmla="*/ 131500 h 468788"/>
              <a:gd name="connsiteX5" fmla="*/ 1579248 w 1580501"/>
              <a:gd name="connsiteY5" fmla="*/ 460942 h 468788"/>
              <a:gd name="connsiteX6" fmla="*/ 531407 w 1580501"/>
              <a:gd name="connsiteY6" fmla="*/ 468788 h 468788"/>
              <a:gd name="connsiteX7" fmla="*/ 529452 w 1580501"/>
              <a:gd name="connsiteY7" fmla="*/ 468788 h 468788"/>
              <a:gd name="connsiteX8" fmla="*/ 529453 w 1580501"/>
              <a:gd name="connsiteY8" fmla="*/ 466056 h 468788"/>
              <a:gd name="connsiteX9" fmla="*/ 529452 w 1580501"/>
              <a:gd name="connsiteY9" fmla="*/ 466055 h 468788"/>
              <a:gd name="connsiteX10" fmla="*/ 529453 w 1580501"/>
              <a:gd name="connsiteY10" fmla="*/ 466055 h 468788"/>
              <a:gd name="connsiteX11" fmla="*/ 529576 w 1580501"/>
              <a:gd name="connsiteY11" fmla="*/ 145717 h 468788"/>
              <a:gd name="connsiteX12" fmla="*/ 596904 w 1580501"/>
              <a:gd name="connsiteY12" fmla="*/ 152337 h 468788"/>
              <a:gd name="connsiteX13" fmla="*/ 677478 w 1580501"/>
              <a:gd name="connsiteY13" fmla="*/ 108529 h 468788"/>
              <a:gd name="connsiteX14" fmla="*/ 808976 w 1580501"/>
              <a:gd name="connsiteY14" fmla="*/ 5619 h 468788"/>
              <a:gd name="connsiteX15" fmla="*/ 948645 w 1580501"/>
              <a:gd name="connsiteY15" fmla="*/ 59479 h 468788"/>
              <a:gd name="connsiteX16" fmla="*/ 969366 w 1580501"/>
              <a:gd name="connsiteY16" fmla="*/ 219807 h 468788"/>
              <a:gd name="connsiteX0" fmla="*/ 741256 w 1352391"/>
              <a:gd name="connsiteY0" fmla="*/ 219807 h 576499"/>
              <a:gd name="connsiteX1" fmla="*/ 995597 w 1352391"/>
              <a:gd name="connsiteY1" fmla="*/ 186173 h 576499"/>
              <a:gd name="connsiteX2" fmla="*/ 990412 w 1352391"/>
              <a:gd name="connsiteY2" fmla="*/ 64610 h 576499"/>
              <a:gd name="connsiteX3" fmla="*/ 1079949 w 1352391"/>
              <a:gd name="connsiteY3" fmla="*/ 3795 h 576499"/>
              <a:gd name="connsiteX4" fmla="*/ 1352391 w 1352391"/>
              <a:gd name="connsiteY4" fmla="*/ 131500 h 576499"/>
              <a:gd name="connsiteX5" fmla="*/ 1351138 w 1352391"/>
              <a:gd name="connsiteY5" fmla="*/ 460942 h 576499"/>
              <a:gd name="connsiteX6" fmla="*/ 303297 w 1352391"/>
              <a:gd name="connsiteY6" fmla="*/ 468788 h 576499"/>
              <a:gd name="connsiteX7" fmla="*/ 301342 w 1352391"/>
              <a:gd name="connsiteY7" fmla="*/ 468788 h 576499"/>
              <a:gd name="connsiteX8" fmla="*/ 301343 w 1352391"/>
              <a:gd name="connsiteY8" fmla="*/ 466056 h 576499"/>
              <a:gd name="connsiteX9" fmla="*/ 301342 w 1352391"/>
              <a:gd name="connsiteY9" fmla="*/ 466055 h 576499"/>
              <a:gd name="connsiteX10" fmla="*/ 301343 w 1352391"/>
              <a:gd name="connsiteY10" fmla="*/ 466055 h 576499"/>
              <a:gd name="connsiteX11" fmla="*/ 301466 w 1352391"/>
              <a:gd name="connsiteY11" fmla="*/ 145717 h 576499"/>
              <a:gd name="connsiteX12" fmla="*/ 368794 w 1352391"/>
              <a:gd name="connsiteY12" fmla="*/ 152337 h 576499"/>
              <a:gd name="connsiteX13" fmla="*/ 449368 w 1352391"/>
              <a:gd name="connsiteY13" fmla="*/ 108529 h 576499"/>
              <a:gd name="connsiteX14" fmla="*/ 580866 w 1352391"/>
              <a:gd name="connsiteY14" fmla="*/ 5619 h 576499"/>
              <a:gd name="connsiteX15" fmla="*/ 720535 w 1352391"/>
              <a:gd name="connsiteY15" fmla="*/ 59479 h 576499"/>
              <a:gd name="connsiteX16" fmla="*/ 741256 w 1352391"/>
              <a:gd name="connsiteY16" fmla="*/ 219807 h 576499"/>
              <a:gd name="connsiteX0" fmla="*/ 741256 w 1352391"/>
              <a:gd name="connsiteY0" fmla="*/ 219807 h 468788"/>
              <a:gd name="connsiteX1" fmla="*/ 995597 w 1352391"/>
              <a:gd name="connsiteY1" fmla="*/ 186173 h 468788"/>
              <a:gd name="connsiteX2" fmla="*/ 990412 w 1352391"/>
              <a:gd name="connsiteY2" fmla="*/ 64610 h 468788"/>
              <a:gd name="connsiteX3" fmla="*/ 1079949 w 1352391"/>
              <a:gd name="connsiteY3" fmla="*/ 3795 h 468788"/>
              <a:gd name="connsiteX4" fmla="*/ 1352391 w 1352391"/>
              <a:gd name="connsiteY4" fmla="*/ 131500 h 468788"/>
              <a:gd name="connsiteX5" fmla="*/ 1351138 w 1352391"/>
              <a:gd name="connsiteY5" fmla="*/ 460942 h 468788"/>
              <a:gd name="connsiteX6" fmla="*/ 303297 w 1352391"/>
              <a:gd name="connsiteY6" fmla="*/ 468788 h 468788"/>
              <a:gd name="connsiteX7" fmla="*/ 301342 w 1352391"/>
              <a:gd name="connsiteY7" fmla="*/ 468788 h 468788"/>
              <a:gd name="connsiteX8" fmla="*/ 301343 w 1352391"/>
              <a:gd name="connsiteY8" fmla="*/ 466056 h 468788"/>
              <a:gd name="connsiteX9" fmla="*/ 301342 w 1352391"/>
              <a:gd name="connsiteY9" fmla="*/ 466055 h 468788"/>
              <a:gd name="connsiteX10" fmla="*/ 301343 w 1352391"/>
              <a:gd name="connsiteY10" fmla="*/ 466055 h 468788"/>
              <a:gd name="connsiteX11" fmla="*/ 301466 w 1352391"/>
              <a:gd name="connsiteY11" fmla="*/ 145717 h 468788"/>
              <a:gd name="connsiteX12" fmla="*/ 368794 w 1352391"/>
              <a:gd name="connsiteY12" fmla="*/ 152337 h 468788"/>
              <a:gd name="connsiteX13" fmla="*/ 449368 w 1352391"/>
              <a:gd name="connsiteY13" fmla="*/ 108529 h 468788"/>
              <a:gd name="connsiteX14" fmla="*/ 580866 w 1352391"/>
              <a:gd name="connsiteY14" fmla="*/ 5619 h 468788"/>
              <a:gd name="connsiteX15" fmla="*/ 720535 w 1352391"/>
              <a:gd name="connsiteY15" fmla="*/ 59479 h 468788"/>
              <a:gd name="connsiteX16" fmla="*/ 741256 w 1352391"/>
              <a:gd name="connsiteY16" fmla="*/ 219807 h 468788"/>
              <a:gd name="connsiteX0" fmla="*/ 445488 w 1056623"/>
              <a:gd name="connsiteY0" fmla="*/ 219807 h 468788"/>
              <a:gd name="connsiteX1" fmla="*/ 699829 w 1056623"/>
              <a:gd name="connsiteY1" fmla="*/ 186173 h 468788"/>
              <a:gd name="connsiteX2" fmla="*/ 694644 w 1056623"/>
              <a:gd name="connsiteY2" fmla="*/ 64610 h 468788"/>
              <a:gd name="connsiteX3" fmla="*/ 784181 w 1056623"/>
              <a:gd name="connsiteY3" fmla="*/ 3795 h 468788"/>
              <a:gd name="connsiteX4" fmla="*/ 1056623 w 1056623"/>
              <a:gd name="connsiteY4" fmla="*/ 131500 h 468788"/>
              <a:gd name="connsiteX5" fmla="*/ 1055370 w 1056623"/>
              <a:gd name="connsiteY5" fmla="*/ 460942 h 468788"/>
              <a:gd name="connsiteX6" fmla="*/ 7529 w 1056623"/>
              <a:gd name="connsiteY6" fmla="*/ 468788 h 468788"/>
              <a:gd name="connsiteX7" fmla="*/ 5574 w 1056623"/>
              <a:gd name="connsiteY7" fmla="*/ 468788 h 468788"/>
              <a:gd name="connsiteX8" fmla="*/ 5575 w 1056623"/>
              <a:gd name="connsiteY8" fmla="*/ 466056 h 468788"/>
              <a:gd name="connsiteX9" fmla="*/ 5574 w 1056623"/>
              <a:gd name="connsiteY9" fmla="*/ 466055 h 468788"/>
              <a:gd name="connsiteX10" fmla="*/ 5575 w 1056623"/>
              <a:gd name="connsiteY10" fmla="*/ 466055 h 468788"/>
              <a:gd name="connsiteX11" fmla="*/ 5698 w 1056623"/>
              <a:gd name="connsiteY11" fmla="*/ 145717 h 468788"/>
              <a:gd name="connsiteX12" fmla="*/ 73026 w 1056623"/>
              <a:gd name="connsiteY12" fmla="*/ 152337 h 468788"/>
              <a:gd name="connsiteX13" fmla="*/ 153600 w 1056623"/>
              <a:gd name="connsiteY13" fmla="*/ 108529 h 468788"/>
              <a:gd name="connsiteX14" fmla="*/ 285098 w 1056623"/>
              <a:gd name="connsiteY14" fmla="*/ 5619 h 468788"/>
              <a:gd name="connsiteX15" fmla="*/ 424767 w 1056623"/>
              <a:gd name="connsiteY15" fmla="*/ 59479 h 468788"/>
              <a:gd name="connsiteX16" fmla="*/ 445488 w 1056623"/>
              <a:gd name="connsiteY16" fmla="*/ 219807 h 468788"/>
              <a:gd name="connsiteX0" fmla="*/ 445488 w 1056623"/>
              <a:gd name="connsiteY0" fmla="*/ 219807 h 468788"/>
              <a:gd name="connsiteX1" fmla="*/ 699829 w 1056623"/>
              <a:gd name="connsiteY1" fmla="*/ 186173 h 468788"/>
              <a:gd name="connsiteX2" fmla="*/ 694644 w 1056623"/>
              <a:gd name="connsiteY2" fmla="*/ 64610 h 468788"/>
              <a:gd name="connsiteX3" fmla="*/ 784181 w 1056623"/>
              <a:gd name="connsiteY3" fmla="*/ 3795 h 468788"/>
              <a:gd name="connsiteX4" fmla="*/ 1056623 w 1056623"/>
              <a:gd name="connsiteY4" fmla="*/ 131500 h 468788"/>
              <a:gd name="connsiteX5" fmla="*/ 1055370 w 1056623"/>
              <a:gd name="connsiteY5" fmla="*/ 460942 h 468788"/>
              <a:gd name="connsiteX6" fmla="*/ 7529 w 1056623"/>
              <a:gd name="connsiteY6" fmla="*/ 468788 h 468788"/>
              <a:gd name="connsiteX7" fmla="*/ 5574 w 1056623"/>
              <a:gd name="connsiteY7" fmla="*/ 468788 h 468788"/>
              <a:gd name="connsiteX8" fmla="*/ 5575 w 1056623"/>
              <a:gd name="connsiteY8" fmla="*/ 466056 h 468788"/>
              <a:gd name="connsiteX9" fmla="*/ 5574 w 1056623"/>
              <a:gd name="connsiteY9" fmla="*/ 466055 h 468788"/>
              <a:gd name="connsiteX10" fmla="*/ 5575 w 1056623"/>
              <a:gd name="connsiteY10" fmla="*/ 455603 h 468788"/>
              <a:gd name="connsiteX11" fmla="*/ 5698 w 1056623"/>
              <a:gd name="connsiteY11" fmla="*/ 145717 h 468788"/>
              <a:gd name="connsiteX12" fmla="*/ 73026 w 1056623"/>
              <a:gd name="connsiteY12" fmla="*/ 152337 h 468788"/>
              <a:gd name="connsiteX13" fmla="*/ 153600 w 1056623"/>
              <a:gd name="connsiteY13" fmla="*/ 108529 h 468788"/>
              <a:gd name="connsiteX14" fmla="*/ 285098 w 1056623"/>
              <a:gd name="connsiteY14" fmla="*/ 5619 h 468788"/>
              <a:gd name="connsiteX15" fmla="*/ 424767 w 1056623"/>
              <a:gd name="connsiteY15" fmla="*/ 59479 h 468788"/>
              <a:gd name="connsiteX16" fmla="*/ 445488 w 1056623"/>
              <a:gd name="connsiteY16" fmla="*/ 219807 h 468788"/>
              <a:gd name="connsiteX0" fmla="*/ 444814 w 1055949"/>
              <a:gd name="connsiteY0" fmla="*/ 219807 h 468788"/>
              <a:gd name="connsiteX1" fmla="*/ 699155 w 1055949"/>
              <a:gd name="connsiteY1" fmla="*/ 186173 h 468788"/>
              <a:gd name="connsiteX2" fmla="*/ 693970 w 1055949"/>
              <a:gd name="connsiteY2" fmla="*/ 64610 h 468788"/>
              <a:gd name="connsiteX3" fmla="*/ 783507 w 1055949"/>
              <a:gd name="connsiteY3" fmla="*/ 3795 h 468788"/>
              <a:gd name="connsiteX4" fmla="*/ 1055949 w 1055949"/>
              <a:gd name="connsiteY4" fmla="*/ 131500 h 468788"/>
              <a:gd name="connsiteX5" fmla="*/ 1054696 w 1055949"/>
              <a:gd name="connsiteY5" fmla="*/ 460942 h 468788"/>
              <a:gd name="connsiteX6" fmla="*/ 6855 w 1055949"/>
              <a:gd name="connsiteY6" fmla="*/ 468788 h 468788"/>
              <a:gd name="connsiteX7" fmla="*/ 4900 w 1055949"/>
              <a:gd name="connsiteY7" fmla="*/ 468788 h 468788"/>
              <a:gd name="connsiteX8" fmla="*/ 4901 w 1055949"/>
              <a:gd name="connsiteY8" fmla="*/ 466056 h 468788"/>
              <a:gd name="connsiteX9" fmla="*/ 4900 w 1055949"/>
              <a:gd name="connsiteY9" fmla="*/ 466055 h 468788"/>
              <a:gd name="connsiteX10" fmla="*/ 4901 w 1055949"/>
              <a:gd name="connsiteY10" fmla="*/ 455603 h 468788"/>
              <a:gd name="connsiteX11" fmla="*/ 5024 w 1055949"/>
              <a:gd name="connsiteY11" fmla="*/ 145717 h 468788"/>
              <a:gd name="connsiteX12" fmla="*/ 72352 w 1055949"/>
              <a:gd name="connsiteY12" fmla="*/ 152337 h 468788"/>
              <a:gd name="connsiteX13" fmla="*/ 152926 w 1055949"/>
              <a:gd name="connsiteY13" fmla="*/ 108529 h 468788"/>
              <a:gd name="connsiteX14" fmla="*/ 284424 w 1055949"/>
              <a:gd name="connsiteY14" fmla="*/ 5619 h 468788"/>
              <a:gd name="connsiteX15" fmla="*/ 424093 w 1055949"/>
              <a:gd name="connsiteY15" fmla="*/ 59479 h 468788"/>
              <a:gd name="connsiteX16" fmla="*/ 444814 w 1055949"/>
              <a:gd name="connsiteY16" fmla="*/ 219807 h 468788"/>
              <a:gd name="connsiteX0" fmla="*/ 444814 w 1055949"/>
              <a:gd name="connsiteY0" fmla="*/ 219807 h 468788"/>
              <a:gd name="connsiteX1" fmla="*/ 699155 w 1055949"/>
              <a:gd name="connsiteY1" fmla="*/ 186173 h 468788"/>
              <a:gd name="connsiteX2" fmla="*/ 693970 w 1055949"/>
              <a:gd name="connsiteY2" fmla="*/ 64610 h 468788"/>
              <a:gd name="connsiteX3" fmla="*/ 783507 w 1055949"/>
              <a:gd name="connsiteY3" fmla="*/ 3795 h 468788"/>
              <a:gd name="connsiteX4" fmla="*/ 1055949 w 1055949"/>
              <a:gd name="connsiteY4" fmla="*/ 131500 h 468788"/>
              <a:gd name="connsiteX5" fmla="*/ 1054696 w 1055949"/>
              <a:gd name="connsiteY5" fmla="*/ 460942 h 468788"/>
              <a:gd name="connsiteX6" fmla="*/ 6855 w 1055949"/>
              <a:gd name="connsiteY6" fmla="*/ 468788 h 468788"/>
              <a:gd name="connsiteX7" fmla="*/ 4900 w 1055949"/>
              <a:gd name="connsiteY7" fmla="*/ 468788 h 468788"/>
              <a:gd name="connsiteX8" fmla="*/ 4901 w 1055949"/>
              <a:gd name="connsiteY8" fmla="*/ 466056 h 468788"/>
              <a:gd name="connsiteX9" fmla="*/ 4900 w 1055949"/>
              <a:gd name="connsiteY9" fmla="*/ 466055 h 468788"/>
              <a:gd name="connsiteX10" fmla="*/ 4901 w 1055949"/>
              <a:gd name="connsiteY10" fmla="*/ 420762 h 468788"/>
              <a:gd name="connsiteX11" fmla="*/ 5024 w 1055949"/>
              <a:gd name="connsiteY11" fmla="*/ 145717 h 468788"/>
              <a:gd name="connsiteX12" fmla="*/ 72352 w 1055949"/>
              <a:gd name="connsiteY12" fmla="*/ 152337 h 468788"/>
              <a:gd name="connsiteX13" fmla="*/ 152926 w 1055949"/>
              <a:gd name="connsiteY13" fmla="*/ 108529 h 468788"/>
              <a:gd name="connsiteX14" fmla="*/ 284424 w 1055949"/>
              <a:gd name="connsiteY14" fmla="*/ 5619 h 468788"/>
              <a:gd name="connsiteX15" fmla="*/ 424093 w 1055949"/>
              <a:gd name="connsiteY15" fmla="*/ 59479 h 468788"/>
              <a:gd name="connsiteX16" fmla="*/ 444814 w 1055949"/>
              <a:gd name="connsiteY16" fmla="*/ 219807 h 468788"/>
              <a:gd name="connsiteX0" fmla="*/ 444814 w 1055949"/>
              <a:gd name="connsiteY0" fmla="*/ 219807 h 468788"/>
              <a:gd name="connsiteX1" fmla="*/ 699155 w 1055949"/>
              <a:gd name="connsiteY1" fmla="*/ 186173 h 468788"/>
              <a:gd name="connsiteX2" fmla="*/ 693970 w 1055949"/>
              <a:gd name="connsiteY2" fmla="*/ 64610 h 468788"/>
              <a:gd name="connsiteX3" fmla="*/ 783507 w 1055949"/>
              <a:gd name="connsiteY3" fmla="*/ 3795 h 468788"/>
              <a:gd name="connsiteX4" fmla="*/ 1055949 w 1055949"/>
              <a:gd name="connsiteY4" fmla="*/ 131500 h 468788"/>
              <a:gd name="connsiteX5" fmla="*/ 1054696 w 1055949"/>
              <a:gd name="connsiteY5" fmla="*/ 460942 h 468788"/>
              <a:gd name="connsiteX6" fmla="*/ 6855 w 1055949"/>
              <a:gd name="connsiteY6" fmla="*/ 468788 h 468788"/>
              <a:gd name="connsiteX7" fmla="*/ 4900 w 1055949"/>
              <a:gd name="connsiteY7" fmla="*/ 468788 h 468788"/>
              <a:gd name="connsiteX8" fmla="*/ 4901 w 1055949"/>
              <a:gd name="connsiteY8" fmla="*/ 466056 h 468788"/>
              <a:gd name="connsiteX9" fmla="*/ 4901 w 1055949"/>
              <a:gd name="connsiteY9" fmla="*/ 420762 h 468788"/>
              <a:gd name="connsiteX10" fmla="*/ 5024 w 1055949"/>
              <a:gd name="connsiteY10" fmla="*/ 145717 h 468788"/>
              <a:gd name="connsiteX11" fmla="*/ 72352 w 1055949"/>
              <a:gd name="connsiteY11" fmla="*/ 152337 h 468788"/>
              <a:gd name="connsiteX12" fmla="*/ 152926 w 1055949"/>
              <a:gd name="connsiteY12" fmla="*/ 108529 h 468788"/>
              <a:gd name="connsiteX13" fmla="*/ 284424 w 1055949"/>
              <a:gd name="connsiteY13" fmla="*/ 5619 h 468788"/>
              <a:gd name="connsiteX14" fmla="*/ 424093 w 1055949"/>
              <a:gd name="connsiteY14" fmla="*/ 59479 h 468788"/>
              <a:gd name="connsiteX15" fmla="*/ 444814 w 1055949"/>
              <a:gd name="connsiteY15" fmla="*/ 219807 h 468788"/>
              <a:gd name="connsiteX0" fmla="*/ 444814 w 1055949"/>
              <a:gd name="connsiteY0" fmla="*/ 219807 h 468788"/>
              <a:gd name="connsiteX1" fmla="*/ 699155 w 1055949"/>
              <a:gd name="connsiteY1" fmla="*/ 186173 h 468788"/>
              <a:gd name="connsiteX2" fmla="*/ 693970 w 1055949"/>
              <a:gd name="connsiteY2" fmla="*/ 64610 h 468788"/>
              <a:gd name="connsiteX3" fmla="*/ 783507 w 1055949"/>
              <a:gd name="connsiteY3" fmla="*/ 3795 h 468788"/>
              <a:gd name="connsiteX4" fmla="*/ 1055949 w 1055949"/>
              <a:gd name="connsiteY4" fmla="*/ 131500 h 468788"/>
              <a:gd name="connsiteX5" fmla="*/ 1054696 w 1055949"/>
              <a:gd name="connsiteY5" fmla="*/ 460942 h 468788"/>
              <a:gd name="connsiteX6" fmla="*/ 6855 w 1055949"/>
              <a:gd name="connsiteY6" fmla="*/ 468788 h 468788"/>
              <a:gd name="connsiteX7" fmla="*/ 4900 w 1055949"/>
              <a:gd name="connsiteY7" fmla="*/ 468788 h 468788"/>
              <a:gd name="connsiteX8" fmla="*/ 4901 w 1055949"/>
              <a:gd name="connsiteY8" fmla="*/ 466056 h 468788"/>
              <a:gd name="connsiteX9" fmla="*/ 4901 w 1055949"/>
              <a:gd name="connsiteY9" fmla="*/ 420762 h 468788"/>
              <a:gd name="connsiteX10" fmla="*/ 5024 w 1055949"/>
              <a:gd name="connsiteY10" fmla="*/ 145717 h 468788"/>
              <a:gd name="connsiteX11" fmla="*/ 72352 w 1055949"/>
              <a:gd name="connsiteY11" fmla="*/ 152337 h 468788"/>
              <a:gd name="connsiteX12" fmla="*/ 152926 w 1055949"/>
              <a:gd name="connsiteY12" fmla="*/ 108529 h 468788"/>
              <a:gd name="connsiteX13" fmla="*/ 284424 w 1055949"/>
              <a:gd name="connsiteY13" fmla="*/ 5619 h 468788"/>
              <a:gd name="connsiteX14" fmla="*/ 424093 w 1055949"/>
              <a:gd name="connsiteY14" fmla="*/ 59479 h 468788"/>
              <a:gd name="connsiteX15" fmla="*/ 444814 w 1055949"/>
              <a:gd name="connsiteY15" fmla="*/ 219807 h 468788"/>
              <a:gd name="connsiteX0" fmla="*/ 444814 w 1055949"/>
              <a:gd name="connsiteY0" fmla="*/ 219807 h 873701"/>
              <a:gd name="connsiteX1" fmla="*/ 699155 w 1055949"/>
              <a:gd name="connsiteY1" fmla="*/ 186173 h 873701"/>
              <a:gd name="connsiteX2" fmla="*/ 693970 w 1055949"/>
              <a:gd name="connsiteY2" fmla="*/ 64610 h 873701"/>
              <a:gd name="connsiteX3" fmla="*/ 783507 w 1055949"/>
              <a:gd name="connsiteY3" fmla="*/ 3795 h 873701"/>
              <a:gd name="connsiteX4" fmla="*/ 1055949 w 1055949"/>
              <a:gd name="connsiteY4" fmla="*/ 131500 h 873701"/>
              <a:gd name="connsiteX5" fmla="*/ 1054696 w 1055949"/>
              <a:gd name="connsiteY5" fmla="*/ 460942 h 873701"/>
              <a:gd name="connsiteX6" fmla="*/ 6855 w 1055949"/>
              <a:gd name="connsiteY6" fmla="*/ 468788 h 873701"/>
              <a:gd name="connsiteX7" fmla="*/ 4900 w 1055949"/>
              <a:gd name="connsiteY7" fmla="*/ 468788 h 873701"/>
              <a:gd name="connsiteX8" fmla="*/ 562081 w 1055949"/>
              <a:gd name="connsiteY8" fmla="*/ 873700 h 873701"/>
              <a:gd name="connsiteX9" fmla="*/ 4901 w 1055949"/>
              <a:gd name="connsiteY9" fmla="*/ 420762 h 873701"/>
              <a:gd name="connsiteX10" fmla="*/ 5024 w 1055949"/>
              <a:gd name="connsiteY10" fmla="*/ 145717 h 873701"/>
              <a:gd name="connsiteX11" fmla="*/ 72352 w 1055949"/>
              <a:gd name="connsiteY11" fmla="*/ 152337 h 873701"/>
              <a:gd name="connsiteX12" fmla="*/ 152926 w 1055949"/>
              <a:gd name="connsiteY12" fmla="*/ 108529 h 873701"/>
              <a:gd name="connsiteX13" fmla="*/ 284424 w 1055949"/>
              <a:gd name="connsiteY13" fmla="*/ 5619 h 873701"/>
              <a:gd name="connsiteX14" fmla="*/ 424093 w 1055949"/>
              <a:gd name="connsiteY14" fmla="*/ 59479 h 873701"/>
              <a:gd name="connsiteX15" fmla="*/ 444814 w 1055949"/>
              <a:gd name="connsiteY15" fmla="*/ 219807 h 873701"/>
              <a:gd name="connsiteX0" fmla="*/ 711641 w 1322776"/>
              <a:gd name="connsiteY0" fmla="*/ 219807 h 468788"/>
              <a:gd name="connsiteX1" fmla="*/ 965982 w 1322776"/>
              <a:gd name="connsiteY1" fmla="*/ 186173 h 468788"/>
              <a:gd name="connsiteX2" fmla="*/ 960797 w 1322776"/>
              <a:gd name="connsiteY2" fmla="*/ 64610 h 468788"/>
              <a:gd name="connsiteX3" fmla="*/ 1050334 w 1322776"/>
              <a:gd name="connsiteY3" fmla="*/ 3795 h 468788"/>
              <a:gd name="connsiteX4" fmla="*/ 1322776 w 1322776"/>
              <a:gd name="connsiteY4" fmla="*/ 131500 h 468788"/>
              <a:gd name="connsiteX5" fmla="*/ 1321523 w 1322776"/>
              <a:gd name="connsiteY5" fmla="*/ 460942 h 468788"/>
              <a:gd name="connsiteX6" fmla="*/ 273682 w 1322776"/>
              <a:gd name="connsiteY6" fmla="*/ 468788 h 468788"/>
              <a:gd name="connsiteX7" fmla="*/ 271727 w 1322776"/>
              <a:gd name="connsiteY7" fmla="*/ 468788 h 468788"/>
              <a:gd name="connsiteX8" fmla="*/ 0 w 1322776"/>
              <a:gd name="connsiteY8" fmla="*/ 263977 h 468788"/>
              <a:gd name="connsiteX9" fmla="*/ 271728 w 1322776"/>
              <a:gd name="connsiteY9" fmla="*/ 420762 h 468788"/>
              <a:gd name="connsiteX10" fmla="*/ 271851 w 1322776"/>
              <a:gd name="connsiteY10" fmla="*/ 145717 h 468788"/>
              <a:gd name="connsiteX11" fmla="*/ 339179 w 1322776"/>
              <a:gd name="connsiteY11" fmla="*/ 152337 h 468788"/>
              <a:gd name="connsiteX12" fmla="*/ 419753 w 1322776"/>
              <a:gd name="connsiteY12" fmla="*/ 108529 h 468788"/>
              <a:gd name="connsiteX13" fmla="*/ 551251 w 1322776"/>
              <a:gd name="connsiteY13" fmla="*/ 5619 h 468788"/>
              <a:gd name="connsiteX14" fmla="*/ 690920 w 1322776"/>
              <a:gd name="connsiteY14" fmla="*/ 59479 h 468788"/>
              <a:gd name="connsiteX15" fmla="*/ 711641 w 1322776"/>
              <a:gd name="connsiteY15" fmla="*/ 219807 h 468788"/>
              <a:gd name="connsiteX0" fmla="*/ 711641 w 1322776"/>
              <a:gd name="connsiteY0" fmla="*/ 219807 h 737067"/>
              <a:gd name="connsiteX1" fmla="*/ 965982 w 1322776"/>
              <a:gd name="connsiteY1" fmla="*/ 186173 h 737067"/>
              <a:gd name="connsiteX2" fmla="*/ 960797 w 1322776"/>
              <a:gd name="connsiteY2" fmla="*/ 64610 h 737067"/>
              <a:gd name="connsiteX3" fmla="*/ 1050334 w 1322776"/>
              <a:gd name="connsiteY3" fmla="*/ 3795 h 737067"/>
              <a:gd name="connsiteX4" fmla="*/ 1322776 w 1322776"/>
              <a:gd name="connsiteY4" fmla="*/ 131500 h 737067"/>
              <a:gd name="connsiteX5" fmla="*/ 1321523 w 1322776"/>
              <a:gd name="connsiteY5" fmla="*/ 460942 h 737067"/>
              <a:gd name="connsiteX6" fmla="*/ 273682 w 1322776"/>
              <a:gd name="connsiteY6" fmla="*/ 468788 h 737067"/>
              <a:gd name="connsiteX7" fmla="*/ 299174 w 1322776"/>
              <a:gd name="connsiteY7" fmla="*/ 737067 h 737067"/>
              <a:gd name="connsiteX8" fmla="*/ 0 w 1322776"/>
              <a:gd name="connsiteY8" fmla="*/ 263977 h 737067"/>
              <a:gd name="connsiteX9" fmla="*/ 271728 w 1322776"/>
              <a:gd name="connsiteY9" fmla="*/ 420762 h 737067"/>
              <a:gd name="connsiteX10" fmla="*/ 271851 w 1322776"/>
              <a:gd name="connsiteY10" fmla="*/ 145717 h 737067"/>
              <a:gd name="connsiteX11" fmla="*/ 339179 w 1322776"/>
              <a:gd name="connsiteY11" fmla="*/ 152337 h 737067"/>
              <a:gd name="connsiteX12" fmla="*/ 419753 w 1322776"/>
              <a:gd name="connsiteY12" fmla="*/ 108529 h 737067"/>
              <a:gd name="connsiteX13" fmla="*/ 551251 w 1322776"/>
              <a:gd name="connsiteY13" fmla="*/ 5619 h 737067"/>
              <a:gd name="connsiteX14" fmla="*/ 690920 w 1322776"/>
              <a:gd name="connsiteY14" fmla="*/ 59479 h 737067"/>
              <a:gd name="connsiteX15" fmla="*/ 711641 w 1322776"/>
              <a:gd name="connsiteY15" fmla="*/ 219807 h 737067"/>
              <a:gd name="connsiteX0" fmla="*/ 711641 w 1322776"/>
              <a:gd name="connsiteY0" fmla="*/ 219807 h 737067"/>
              <a:gd name="connsiteX1" fmla="*/ 965982 w 1322776"/>
              <a:gd name="connsiteY1" fmla="*/ 186173 h 737067"/>
              <a:gd name="connsiteX2" fmla="*/ 960797 w 1322776"/>
              <a:gd name="connsiteY2" fmla="*/ 64610 h 737067"/>
              <a:gd name="connsiteX3" fmla="*/ 1050334 w 1322776"/>
              <a:gd name="connsiteY3" fmla="*/ 3795 h 737067"/>
              <a:gd name="connsiteX4" fmla="*/ 1322776 w 1322776"/>
              <a:gd name="connsiteY4" fmla="*/ 131500 h 737067"/>
              <a:gd name="connsiteX5" fmla="*/ 1321523 w 1322776"/>
              <a:gd name="connsiteY5" fmla="*/ 460942 h 737067"/>
              <a:gd name="connsiteX6" fmla="*/ 273682 w 1322776"/>
              <a:gd name="connsiteY6" fmla="*/ 468788 h 737067"/>
              <a:gd name="connsiteX7" fmla="*/ 533683 w 1322776"/>
              <a:gd name="connsiteY7" fmla="*/ 685604 h 737067"/>
              <a:gd name="connsiteX8" fmla="*/ 299174 w 1322776"/>
              <a:gd name="connsiteY8" fmla="*/ 737067 h 737067"/>
              <a:gd name="connsiteX9" fmla="*/ 0 w 1322776"/>
              <a:gd name="connsiteY9" fmla="*/ 263977 h 737067"/>
              <a:gd name="connsiteX10" fmla="*/ 271728 w 1322776"/>
              <a:gd name="connsiteY10" fmla="*/ 420762 h 737067"/>
              <a:gd name="connsiteX11" fmla="*/ 271851 w 1322776"/>
              <a:gd name="connsiteY11" fmla="*/ 145717 h 737067"/>
              <a:gd name="connsiteX12" fmla="*/ 339179 w 1322776"/>
              <a:gd name="connsiteY12" fmla="*/ 152337 h 737067"/>
              <a:gd name="connsiteX13" fmla="*/ 419753 w 1322776"/>
              <a:gd name="connsiteY13" fmla="*/ 108529 h 737067"/>
              <a:gd name="connsiteX14" fmla="*/ 551251 w 1322776"/>
              <a:gd name="connsiteY14" fmla="*/ 5619 h 737067"/>
              <a:gd name="connsiteX15" fmla="*/ 690920 w 1322776"/>
              <a:gd name="connsiteY15" fmla="*/ 59479 h 737067"/>
              <a:gd name="connsiteX16" fmla="*/ 711641 w 1322776"/>
              <a:gd name="connsiteY16" fmla="*/ 219807 h 737067"/>
              <a:gd name="connsiteX0" fmla="*/ 711641 w 1322776"/>
              <a:gd name="connsiteY0" fmla="*/ 219807 h 737067"/>
              <a:gd name="connsiteX1" fmla="*/ 965982 w 1322776"/>
              <a:gd name="connsiteY1" fmla="*/ 186173 h 737067"/>
              <a:gd name="connsiteX2" fmla="*/ 960797 w 1322776"/>
              <a:gd name="connsiteY2" fmla="*/ 64610 h 737067"/>
              <a:gd name="connsiteX3" fmla="*/ 1050334 w 1322776"/>
              <a:gd name="connsiteY3" fmla="*/ 3795 h 737067"/>
              <a:gd name="connsiteX4" fmla="*/ 1322776 w 1322776"/>
              <a:gd name="connsiteY4" fmla="*/ 131500 h 737067"/>
              <a:gd name="connsiteX5" fmla="*/ 1321523 w 1322776"/>
              <a:gd name="connsiteY5" fmla="*/ 460942 h 737067"/>
              <a:gd name="connsiteX6" fmla="*/ 273682 w 1322776"/>
              <a:gd name="connsiteY6" fmla="*/ 468788 h 737067"/>
              <a:gd name="connsiteX7" fmla="*/ 533683 w 1322776"/>
              <a:gd name="connsiteY7" fmla="*/ 685604 h 737067"/>
              <a:gd name="connsiteX8" fmla="*/ 299174 w 1322776"/>
              <a:gd name="connsiteY8" fmla="*/ 737067 h 737067"/>
              <a:gd name="connsiteX9" fmla="*/ 0 w 1322776"/>
              <a:gd name="connsiteY9" fmla="*/ 263977 h 737067"/>
              <a:gd name="connsiteX10" fmla="*/ 268983 w 1322776"/>
              <a:gd name="connsiteY10" fmla="*/ 473024 h 737067"/>
              <a:gd name="connsiteX11" fmla="*/ 271851 w 1322776"/>
              <a:gd name="connsiteY11" fmla="*/ 145717 h 737067"/>
              <a:gd name="connsiteX12" fmla="*/ 339179 w 1322776"/>
              <a:gd name="connsiteY12" fmla="*/ 152337 h 737067"/>
              <a:gd name="connsiteX13" fmla="*/ 419753 w 1322776"/>
              <a:gd name="connsiteY13" fmla="*/ 108529 h 737067"/>
              <a:gd name="connsiteX14" fmla="*/ 551251 w 1322776"/>
              <a:gd name="connsiteY14" fmla="*/ 5619 h 737067"/>
              <a:gd name="connsiteX15" fmla="*/ 690920 w 1322776"/>
              <a:gd name="connsiteY15" fmla="*/ 59479 h 737067"/>
              <a:gd name="connsiteX16" fmla="*/ 711641 w 1322776"/>
              <a:gd name="connsiteY16" fmla="*/ 219807 h 737067"/>
              <a:gd name="connsiteX0" fmla="*/ 711641 w 1322776"/>
              <a:gd name="connsiteY0" fmla="*/ 219807 h 737067"/>
              <a:gd name="connsiteX1" fmla="*/ 965982 w 1322776"/>
              <a:gd name="connsiteY1" fmla="*/ 186173 h 737067"/>
              <a:gd name="connsiteX2" fmla="*/ 960797 w 1322776"/>
              <a:gd name="connsiteY2" fmla="*/ 64610 h 737067"/>
              <a:gd name="connsiteX3" fmla="*/ 1050334 w 1322776"/>
              <a:gd name="connsiteY3" fmla="*/ 3795 h 737067"/>
              <a:gd name="connsiteX4" fmla="*/ 1322776 w 1322776"/>
              <a:gd name="connsiteY4" fmla="*/ 131500 h 737067"/>
              <a:gd name="connsiteX5" fmla="*/ 1321523 w 1322776"/>
              <a:gd name="connsiteY5" fmla="*/ 460942 h 737067"/>
              <a:gd name="connsiteX6" fmla="*/ 273682 w 1322776"/>
              <a:gd name="connsiteY6" fmla="*/ 468788 h 737067"/>
              <a:gd name="connsiteX7" fmla="*/ 533683 w 1322776"/>
              <a:gd name="connsiteY7" fmla="*/ 685604 h 737067"/>
              <a:gd name="connsiteX8" fmla="*/ 299174 w 1322776"/>
              <a:gd name="connsiteY8" fmla="*/ 737067 h 737067"/>
              <a:gd name="connsiteX9" fmla="*/ 0 w 1322776"/>
              <a:gd name="connsiteY9" fmla="*/ 263977 h 737067"/>
              <a:gd name="connsiteX10" fmla="*/ 268983 w 1322776"/>
              <a:gd name="connsiteY10" fmla="*/ 473024 h 737067"/>
              <a:gd name="connsiteX11" fmla="*/ 271851 w 1322776"/>
              <a:gd name="connsiteY11" fmla="*/ 145717 h 737067"/>
              <a:gd name="connsiteX12" fmla="*/ 339179 w 1322776"/>
              <a:gd name="connsiteY12" fmla="*/ 152337 h 737067"/>
              <a:gd name="connsiteX13" fmla="*/ 419753 w 1322776"/>
              <a:gd name="connsiteY13" fmla="*/ 108529 h 737067"/>
              <a:gd name="connsiteX14" fmla="*/ 551251 w 1322776"/>
              <a:gd name="connsiteY14" fmla="*/ 5619 h 737067"/>
              <a:gd name="connsiteX15" fmla="*/ 690920 w 1322776"/>
              <a:gd name="connsiteY15" fmla="*/ 59479 h 737067"/>
              <a:gd name="connsiteX16" fmla="*/ 711641 w 1322776"/>
              <a:gd name="connsiteY16" fmla="*/ 219807 h 737067"/>
              <a:gd name="connsiteX0" fmla="*/ 711641 w 1322776"/>
              <a:gd name="connsiteY0" fmla="*/ 219807 h 737067"/>
              <a:gd name="connsiteX1" fmla="*/ 965982 w 1322776"/>
              <a:gd name="connsiteY1" fmla="*/ 186173 h 737067"/>
              <a:gd name="connsiteX2" fmla="*/ 960797 w 1322776"/>
              <a:gd name="connsiteY2" fmla="*/ 64610 h 737067"/>
              <a:gd name="connsiteX3" fmla="*/ 1050334 w 1322776"/>
              <a:gd name="connsiteY3" fmla="*/ 3795 h 737067"/>
              <a:gd name="connsiteX4" fmla="*/ 1322776 w 1322776"/>
              <a:gd name="connsiteY4" fmla="*/ 131500 h 737067"/>
              <a:gd name="connsiteX5" fmla="*/ 1321523 w 1322776"/>
              <a:gd name="connsiteY5" fmla="*/ 460942 h 737067"/>
              <a:gd name="connsiteX6" fmla="*/ 273682 w 1322776"/>
              <a:gd name="connsiteY6" fmla="*/ 468788 h 737067"/>
              <a:gd name="connsiteX7" fmla="*/ 533683 w 1322776"/>
              <a:gd name="connsiteY7" fmla="*/ 685604 h 737067"/>
              <a:gd name="connsiteX8" fmla="*/ 299174 w 1322776"/>
              <a:gd name="connsiteY8" fmla="*/ 737067 h 737067"/>
              <a:gd name="connsiteX9" fmla="*/ 0 w 1322776"/>
              <a:gd name="connsiteY9" fmla="*/ 263977 h 737067"/>
              <a:gd name="connsiteX10" fmla="*/ 268983 w 1322776"/>
              <a:gd name="connsiteY10" fmla="*/ 473024 h 737067"/>
              <a:gd name="connsiteX11" fmla="*/ 271851 w 1322776"/>
              <a:gd name="connsiteY11" fmla="*/ 145717 h 737067"/>
              <a:gd name="connsiteX12" fmla="*/ 339179 w 1322776"/>
              <a:gd name="connsiteY12" fmla="*/ 152337 h 737067"/>
              <a:gd name="connsiteX13" fmla="*/ 419753 w 1322776"/>
              <a:gd name="connsiteY13" fmla="*/ 108529 h 737067"/>
              <a:gd name="connsiteX14" fmla="*/ 551251 w 1322776"/>
              <a:gd name="connsiteY14" fmla="*/ 5619 h 737067"/>
              <a:gd name="connsiteX15" fmla="*/ 690920 w 1322776"/>
              <a:gd name="connsiteY15" fmla="*/ 59479 h 737067"/>
              <a:gd name="connsiteX16" fmla="*/ 711641 w 1322776"/>
              <a:gd name="connsiteY16" fmla="*/ 219807 h 737067"/>
              <a:gd name="connsiteX0" fmla="*/ 711641 w 1322776"/>
              <a:gd name="connsiteY0" fmla="*/ 219807 h 737067"/>
              <a:gd name="connsiteX1" fmla="*/ 965982 w 1322776"/>
              <a:gd name="connsiteY1" fmla="*/ 186173 h 737067"/>
              <a:gd name="connsiteX2" fmla="*/ 960797 w 1322776"/>
              <a:gd name="connsiteY2" fmla="*/ 64610 h 737067"/>
              <a:gd name="connsiteX3" fmla="*/ 1050334 w 1322776"/>
              <a:gd name="connsiteY3" fmla="*/ 3795 h 737067"/>
              <a:gd name="connsiteX4" fmla="*/ 1322776 w 1322776"/>
              <a:gd name="connsiteY4" fmla="*/ 131500 h 737067"/>
              <a:gd name="connsiteX5" fmla="*/ 1321523 w 1322776"/>
              <a:gd name="connsiteY5" fmla="*/ 460942 h 737067"/>
              <a:gd name="connsiteX6" fmla="*/ 273682 w 1322776"/>
              <a:gd name="connsiteY6" fmla="*/ 468788 h 737067"/>
              <a:gd name="connsiteX7" fmla="*/ 533683 w 1322776"/>
              <a:gd name="connsiteY7" fmla="*/ 685604 h 737067"/>
              <a:gd name="connsiteX8" fmla="*/ 299174 w 1322776"/>
              <a:gd name="connsiteY8" fmla="*/ 737067 h 737067"/>
              <a:gd name="connsiteX9" fmla="*/ 0 w 1322776"/>
              <a:gd name="connsiteY9" fmla="*/ 263977 h 737067"/>
              <a:gd name="connsiteX10" fmla="*/ 266238 w 1322776"/>
              <a:gd name="connsiteY10" fmla="*/ 469539 h 737067"/>
              <a:gd name="connsiteX11" fmla="*/ 271851 w 1322776"/>
              <a:gd name="connsiteY11" fmla="*/ 145717 h 737067"/>
              <a:gd name="connsiteX12" fmla="*/ 339179 w 1322776"/>
              <a:gd name="connsiteY12" fmla="*/ 152337 h 737067"/>
              <a:gd name="connsiteX13" fmla="*/ 419753 w 1322776"/>
              <a:gd name="connsiteY13" fmla="*/ 108529 h 737067"/>
              <a:gd name="connsiteX14" fmla="*/ 551251 w 1322776"/>
              <a:gd name="connsiteY14" fmla="*/ 5619 h 737067"/>
              <a:gd name="connsiteX15" fmla="*/ 690920 w 1322776"/>
              <a:gd name="connsiteY15" fmla="*/ 59479 h 737067"/>
              <a:gd name="connsiteX16" fmla="*/ 711641 w 1322776"/>
              <a:gd name="connsiteY16" fmla="*/ 219807 h 737067"/>
              <a:gd name="connsiteX0" fmla="*/ 711641 w 1322776"/>
              <a:gd name="connsiteY0" fmla="*/ 219807 h 737067"/>
              <a:gd name="connsiteX1" fmla="*/ 965982 w 1322776"/>
              <a:gd name="connsiteY1" fmla="*/ 186173 h 737067"/>
              <a:gd name="connsiteX2" fmla="*/ 960797 w 1322776"/>
              <a:gd name="connsiteY2" fmla="*/ 64610 h 737067"/>
              <a:gd name="connsiteX3" fmla="*/ 1050334 w 1322776"/>
              <a:gd name="connsiteY3" fmla="*/ 3795 h 737067"/>
              <a:gd name="connsiteX4" fmla="*/ 1322776 w 1322776"/>
              <a:gd name="connsiteY4" fmla="*/ 131500 h 737067"/>
              <a:gd name="connsiteX5" fmla="*/ 1321523 w 1322776"/>
              <a:gd name="connsiteY5" fmla="*/ 460942 h 737067"/>
              <a:gd name="connsiteX6" fmla="*/ 273682 w 1322776"/>
              <a:gd name="connsiteY6" fmla="*/ 468788 h 737067"/>
              <a:gd name="connsiteX7" fmla="*/ 533683 w 1322776"/>
              <a:gd name="connsiteY7" fmla="*/ 685604 h 737067"/>
              <a:gd name="connsiteX8" fmla="*/ 299174 w 1322776"/>
              <a:gd name="connsiteY8" fmla="*/ 737067 h 737067"/>
              <a:gd name="connsiteX9" fmla="*/ 0 w 1322776"/>
              <a:gd name="connsiteY9" fmla="*/ 263977 h 737067"/>
              <a:gd name="connsiteX10" fmla="*/ 266238 w 1322776"/>
              <a:gd name="connsiteY10" fmla="*/ 473023 h 737067"/>
              <a:gd name="connsiteX11" fmla="*/ 271851 w 1322776"/>
              <a:gd name="connsiteY11" fmla="*/ 145717 h 737067"/>
              <a:gd name="connsiteX12" fmla="*/ 339179 w 1322776"/>
              <a:gd name="connsiteY12" fmla="*/ 152337 h 737067"/>
              <a:gd name="connsiteX13" fmla="*/ 419753 w 1322776"/>
              <a:gd name="connsiteY13" fmla="*/ 108529 h 737067"/>
              <a:gd name="connsiteX14" fmla="*/ 551251 w 1322776"/>
              <a:gd name="connsiteY14" fmla="*/ 5619 h 737067"/>
              <a:gd name="connsiteX15" fmla="*/ 690920 w 1322776"/>
              <a:gd name="connsiteY15" fmla="*/ 59479 h 737067"/>
              <a:gd name="connsiteX16" fmla="*/ 711641 w 1322776"/>
              <a:gd name="connsiteY16" fmla="*/ 219807 h 737067"/>
              <a:gd name="connsiteX0" fmla="*/ 711641 w 1322776"/>
              <a:gd name="connsiteY0" fmla="*/ 219807 h 737067"/>
              <a:gd name="connsiteX1" fmla="*/ 965982 w 1322776"/>
              <a:gd name="connsiteY1" fmla="*/ 186173 h 737067"/>
              <a:gd name="connsiteX2" fmla="*/ 960797 w 1322776"/>
              <a:gd name="connsiteY2" fmla="*/ 64610 h 737067"/>
              <a:gd name="connsiteX3" fmla="*/ 1050334 w 1322776"/>
              <a:gd name="connsiteY3" fmla="*/ 3795 h 737067"/>
              <a:gd name="connsiteX4" fmla="*/ 1322776 w 1322776"/>
              <a:gd name="connsiteY4" fmla="*/ 131500 h 737067"/>
              <a:gd name="connsiteX5" fmla="*/ 1321523 w 1322776"/>
              <a:gd name="connsiteY5" fmla="*/ 460942 h 737067"/>
              <a:gd name="connsiteX6" fmla="*/ 273682 w 1322776"/>
              <a:gd name="connsiteY6" fmla="*/ 468788 h 737067"/>
              <a:gd name="connsiteX7" fmla="*/ 533683 w 1322776"/>
              <a:gd name="connsiteY7" fmla="*/ 685604 h 737067"/>
              <a:gd name="connsiteX8" fmla="*/ 299174 w 1322776"/>
              <a:gd name="connsiteY8" fmla="*/ 737067 h 737067"/>
              <a:gd name="connsiteX9" fmla="*/ 0 w 1322776"/>
              <a:gd name="connsiteY9" fmla="*/ 263977 h 737067"/>
              <a:gd name="connsiteX10" fmla="*/ 266238 w 1322776"/>
              <a:gd name="connsiteY10" fmla="*/ 473023 h 737067"/>
              <a:gd name="connsiteX11" fmla="*/ 271851 w 1322776"/>
              <a:gd name="connsiteY11" fmla="*/ 145717 h 737067"/>
              <a:gd name="connsiteX12" fmla="*/ 339179 w 1322776"/>
              <a:gd name="connsiteY12" fmla="*/ 152337 h 737067"/>
              <a:gd name="connsiteX13" fmla="*/ 419753 w 1322776"/>
              <a:gd name="connsiteY13" fmla="*/ 108529 h 737067"/>
              <a:gd name="connsiteX14" fmla="*/ 551251 w 1322776"/>
              <a:gd name="connsiteY14" fmla="*/ 5619 h 737067"/>
              <a:gd name="connsiteX15" fmla="*/ 690920 w 1322776"/>
              <a:gd name="connsiteY15" fmla="*/ 59479 h 737067"/>
              <a:gd name="connsiteX16" fmla="*/ 711641 w 1322776"/>
              <a:gd name="connsiteY16" fmla="*/ 219807 h 737067"/>
              <a:gd name="connsiteX0" fmla="*/ 445403 w 1056538"/>
              <a:gd name="connsiteY0" fmla="*/ 219807 h 737067"/>
              <a:gd name="connsiteX1" fmla="*/ 699744 w 1056538"/>
              <a:gd name="connsiteY1" fmla="*/ 186173 h 737067"/>
              <a:gd name="connsiteX2" fmla="*/ 694559 w 1056538"/>
              <a:gd name="connsiteY2" fmla="*/ 64610 h 737067"/>
              <a:gd name="connsiteX3" fmla="*/ 784096 w 1056538"/>
              <a:gd name="connsiteY3" fmla="*/ 3795 h 737067"/>
              <a:gd name="connsiteX4" fmla="*/ 1056538 w 1056538"/>
              <a:gd name="connsiteY4" fmla="*/ 131500 h 737067"/>
              <a:gd name="connsiteX5" fmla="*/ 1055285 w 1056538"/>
              <a:gd name="connsiteY5" fmla="*/ 460942 h 737067"/>
              <a:gd name="connsiteX6" fmla="*/ 7444 w 1056538"/>
              <a:gd name="connsiteY6" fmla="*/ 468788 h 737067"/>
              <a:gd name="connsiteX7" fmla="*/ 267445 w 1056538"/>
              <a:gd name="connsiteY7" fmla="*/ 685604 h 737067"/>
              <a:gd name="connsiteX8" fmla="*/ 32936 w 1056538"/>
              <a:gd name="connsiteY8" fmla="*/ 737067 h 737067"/>
              <a:gd name="connsiteX9" fmla="*/ 0 w 1056538"/>
              <a:gd name="connsiteY9" fmla="*/ 473023 h 737067"/>
              <a:gd name="connsiteX10" fmla="*/ 5613 w 1056538"/>
              <a:gd name="connsiteY10" fmla="*/ 145717 h 737067"/>
              <a:gd name="connsiteX11" fmla="*/ 72941 w 1056538"/>
              <a:gd name="connsiteY11" fmla="*/ 152337 h 737067"/>
              <a:gd name="connsiteX12" fmla="*/ 153515 w 1056538"/>
              <a:gd name="connsiteY12" fmla="*/ 108529 h 737067"/>
              <a:gd name="connsiteX13" fmla="*/ 285013 w 1056538"/>
              <a:gd name="connsiteY13" fmla="*/ 5619 h 737067"/>
              <a:gd name="connsiteX14" fmla="*/ 424682 w 1056538"/>
              <a:gd name="connsiteY14" fmla="*/ 59479 h 737067"/>
              <a:gd name="connsiteX15" fmla="*/ 445403 w 1056538"/>
              <a:gd name="connsiteY15" fmla="*/ 219807 h 737067"/>
              <a:gd name="connsiteX0" fmla="*/ 445403 w 1056538"/>
              <a:gd name="connsiteY0" fmla="*/ 219807 h 685604"/>
              <a:gd name="connsiteX1" fmla="*/ 699744 w 1056538"/>
              <a:gd name="connsiteY1" fmla="*/ 186173 h 685604"/>
              <a:gd name="connsiteX2" fmla="*/ 694559 w 1056538"/>
              <a:gd name="connsiteY2" fmla="*/ 64610 h 685604"/>
              <a:gd name="connsiteX3" fmla="*/ 784096 w 1056538"/>
              <a:gd name="connsiteY3" fmla="*/ 3795 h 685604"/>
              <a:gd name="connsiteX4" fmla="*/ 1056538 w 1056538"/>
              <a:gd name="connsiteY4" fmla="*/ 131500 h 685604"/>
              <a:gd name="connsiteX5" fmla="*/ 1055285 w 1056538"/>
              <a:gd name="connsiteY5" fmla="*/ 460942 h 685604"/>
              <a:gd name="connsiteX6" fmla="*/ 7444 w 1056538"/>
              <a:gd name="connsiteY6" fmla="*/ 468788 h 685604"/>
              <a:gd name="connsiteX7" fmla="*/ 267445 w 1056538"/>
              <a:gd name="connsiteY7" fmla="*/ 685604 h 685604"/>
              <a:gd name="connsiteX8" fmla="*/ 0 w 1056538"/>
              <a:gd name="connsiteY8" fmla="*/ 473023 h 685604"/>
              <a:gd name="connsiteX9" fmla="*/ 5613 w 1056538"/>
              <a:gd name="connsiteY9" fmla="*/ 145717 h 685604"/>
              <a:gd name="connsiteX10" fmla="*/ 72941 w 1056538"/>
              <a:gd name="connsiteY10" fmla="*/ 152337 h 685604"/>
              <a:gd name="connsiteX11" fmla="*/ 153515 w 1056538"/>
              <a:gd name="connsiteY11" fmla="*/ 108529 h 685604"/>
              <a:gd name="connsiteX12" fmla="*/ 285013 w 1056538"/>
              <a:gd name="connsiteY12" fmla="*/ 5619 h 685604"/>
              <a:gd name="connsiteX13" fmla="*/ 424682 w 1056538"/>
              <a:gd name="connsiteY13" fmla="*/ 59479 h 685604"/>
              <a:gd name="connsiteX14" fmla="*/ 445403 w 1056538"/>
              <a:gd name="connsiteY14" fmla="*/ 219807 h 685604"/>
              <a:gd name="connsiteX0" fmla="*/ 0 w 1056538"/>
              <a:gd name="connsiteY0" fmla="*/ 473023 h 775843"/>
              <a:gd name="connsiteX1" fmla="*/ 5613 w 1056538"/>
              <a:gd name="connsiteY1" fmla="*/ 145717 h 775843"/>
              <a:gd name="connsiteX2" fmla="*/ 72941 w 1056538"/>
              <a:gd name="connsiteY2" fmla="*/ 152337 h 775843"/>
              <a:gd name="connsiteX3" fmla="*/ 153515 w 1056538"/>
              <a:gd name="connsiteY3" fmla="*/ 108529 h 775843"/>
              <a:gd name="connsiteX4" fmla="*/ 285013 w 1056538"/>
              <a:gd name="connsiteY4" fmla="*/ 5619 h 775843"/>
              <a:gd name="connsiteX5" fmla="*/ 424682 w 1056538"/>
              <a:gd name="connsiteY5" fmla="*/ 59479 h 775843"/>
              <a:gd name="connsiteX6" fmla="*/ 445403 w 1056538"/>
              <a:gd name="connsiteY6" fmla="*/ 219807 h 775843"/>
              <a:gd name="connsiteX7" fmla="*/ 699744 w 1056538"/>
              <a:gd name="connsiteY7" fmla="*/ 186173 h 775843"/>
              <a:gd name="connsiteX8" fmla="*/ 694559 w 1056538"/>
              <a:gd name="connsiteY8" fmla="*/ 64610 h 775843"/>
              <a:gd name="connsiteX9" fmla="*/ 784096 w 1056538"/>
              <a:gd name="connsiteY9" fmla="*/ 3795 h 775843"/>
              <a:gd name="connsiteX10" fmla="*/ 1056538 w 1056538"/>
              <a:gd name="connsiteY10" fmla="*/ 131500 h 775843"/>
              <a:gd name="connsiteX11" fmla="*/ 1055285 w 1056538"/>
              <a:gd name="connsiteY11" fmla="*/ 460942 h 775843"/>
              <a:gd name="connsiteX12" fmla="*/ 7444 w 1056538"/>
              <a:gd name="connsiteY12" fmla="*/ 468788 h 775843"/>
              <a:gd name="connsiteX13" fmla="*/ 338533 w 1056538"/>
              <a:gd name="connsiteY13" fmla="*/ 775843 h 775843"/>
              <a:gd name="connsiteX0" fmla="*/ 0 w 1056538"/>
              <a:gd name="connsiteY0" fmla="*/ 473023 h 473023"/>
              <a:gd name="connsiteX1" fmla="*/ 5613 w 1056538"/>
              <a:gd name="connsiteY1" fmla="*/ 145717 h 473023"/>
              <a:gd name="connsiteX2" fmla="*/ 72941 w 1056538"/>
              <a:gd name="connsiteY2" fmla="*/ 152337 h 473023"/>
              <a:gd name="connsiteX3" fmla="*/ 153515 w 1056538"/>
              <a:gd name="connsiteY3" fmla="*/ 108529 h 473023"/>
              <a:gd name="connsiteX4" fmla="*/ 285013 w 1056538"/>
              <a:gd name="connsiteY4" fmla="*/ 5619 h 473023"/>
              <a:gd name="connsiteX5" fmla="*/ 424682 w 1056538"/>
              <a:gd name="connsiteY5" fmla="*/ 59479 h 473023"/>
              <a:gd name="connsiteX6" fmla="*/ 445403 w 1056538"/>
              <a:gd name="connsiteY6" fmla="*/ 219807 h 473023"/>
              <a:gd name="connsiteX7" fmla="*/ 699744 w 1056538"/>
              <a:gd name="connsiteY7" fmla="*/ 186173 h 473023"/>
              <a:gd name="connsiteX8" fmla="*/ 694559 w 1056538"/>
              <a:gd name="connsiteY8" fmla="*/ 64610 h 473023"/>
              <a:gd name="connsiteX9" fmla="*/ 784096 w 1056538"/>
              <a:gd name="connsiteY9" fmla="*/ 3795 h 473023"/>
              <a:gd name="connsiteX10" fmla="*/ 1056538 w 1056538"/>
              <a:gd name="connsiteY10" fmla="*/ 131500 h 473023"/>
              <a:gd name="connsiteX11" fmla="*/ 1055285 w 1056538"/>
              <a:gd name="connsiteY11" fmla="*/ 460942 h 473023"/>
              <a:gd name="connsiteX12" fmla="*/ 7444 w 1056538"/>
              <a:gd name="connsiteY12" fmla="*/ 468788 h 473023"/>
              <a:gd name="connsiteX0" fmla="*/ 0 w 1056538"/>
              <a:gd name="connsiteY0" fmla="*/ 473023 h 473023"/>
              <a:gd name="connsiteX1" fmla="*/ 5613 w 1056538"/>
              <a:gd name="connsiteY1" fmla="*/ 145717 h 473023"/>
              <a:gd name="connsiteX2" fmla="*/ 72941 w 1056538"/>
              <a:gd name="connsiteY2" fmla="*/ 152337 h 473023"/>
              <a:gd name="connsiteX3" fmla="*/ 153515 w 1056538"/>
              <a:gd name="connsiteY3" fmla="*/ 108529 h 473023"/>
              <a:gd name="connsiteX4" fmla="*/ 285013 w 1056538"/>
              <a:gd name="connsiteY4" fmla="*/ 5619 h 473023"/>
              <a:gd name="connsiteX5" fmla="*/ 424682 w 1056538"/>
              <a:gd name="connsiteY5" fmla="*/ 59479 h 473023"/>
              <a:gd name="connsiteX6" fmla="*/ 445403 w 1056538"/>
              <a:gd name="connsiteY6" fmla="*/ 219807 h 473023"/>
              <a:gd name="connsiteX7" fmla="*/ 699744 w 1056538"/>
              <a:gd name="connsiteY7" fmla="*/ 186173 h 473023"/>
              <a:gd name="connsiteX8" fmla="*/ 694559 w 1056538"/>
              <a:gd name="connsiteY8" fmla="*/ 64610 h 473023"/>
              <a:gd name="connsiteX9" fmla="*/ 784096 w 1056538"/>
              <a:gd name="connsiteY9" fmla="*/ 3795 h 473023"/>
              <a:gd name="connsiteX10" fmla="*/ 1056538 w 1056538"/>
              <a:gd name="connsiteY10" fmla="*/ 131500 h 473023"/>
              <a:gd name="connsiteX11" fmla="*/ 1055285 w 1056538"/>
              <a:gd name="connsiteY11" fmla="*/ 460942 h 473023"/>
              <a:gd name="connsiteX12" fmla="*/ 7444 w 1056538"/>
              <a:gd name="connsiteY12" fmla="*/ 468788 h 473023"/>
              <a:gd name="connsiteX0" fmla="*/ 0 w 1056538"/>
              <a:gd name="connsiteY0" fmla="*/ 473023 h 473023"/>
              <a:gd name="connsiteX1" fmla="*/ 5613 w 1056538"/>
              <a:gd name="connsiteY1" fmla="*/ 145717 h 473023"/>
              <a:gd name="connsiteX2" fmla="*/ 72941 w 1056538"/>
              <a:gd name="connsiteY2" fmla="*/ 152337 h 473023"/>
              <a:gd name="connsiteX3" fmla="*/ 153515 w 1056538"/>
              <a:gd name="connsiteY3" fmla="*/ 108529 h 473023"/>
              <a:gd name="connsiteX4" fmla="*/ 285013 w 1056538"/>
              <a:gd name="connsiteY4" fmla="*/ 5619 h 473023"/>
              <a:gd name="connsiteX5" fmla="*/ 424682 w 1056538"/>
              <a:gd name="connsiteY5" fmla="*/ 59479 h 473023"/>
              <a:gd name="connsiteX6" fmla="*/ 445403 w 1056538"/>
              <a:gd name="connsiteY6" fmla="*/ 219807 h 473023"/>
              <a:gd name="connsiteX7" fmla="*/ 699744 w 1056538"/>
              <a:gd name="connsiteY7" fmla="*/ 186173 h 473023"/>
              <a:gd name="connsiteX8" fmla="*/ 694559 w 1056538"/>
              <a:gd name="connsiteY8" fmla="*/ 64610 h 473023"/>
              <a:gd name="connsiteX9" fmla="*/ 784096 w 1056538"/>
              <a:gd name="connsiteY9" fmla="*/ 3795 h 473023"/>
              <a:gd name="connsiteX10" fmla="*/ 1056538 w 1056538"/>
              <a:gd name="connsiteY10" fmla="*/ 131500 h 473023"/>
              <a:gd name="connsiteX11" fmla="*/ 1055285 w 1056538"/>
              <a:gd name="connsiteY11" fmla="*/ 460942 h 473023"/>
              <a:gd name="connsiteX12" fmla="*/ 7444 w 1056538"/>
              <a:gd name="connsiteY12" fmla="*/ 468788 h 473023"/>
              <a:gd name="connsiteX0" fmla="*/ 0 w 1056538"/>
              <a:gd name="connsiteY0" fmla="*/ 473023 h 473023"/>
              <a:gd name="connsiteX1" fmla="*/ 5613 w 1056538"/>
              <a:gd name="connsiteY1" fmla="*/ 145717 h 473023"/>
              <a:gd name="connsiteX2" fmla="*/ 72941 w 1056538"/>
              <a:gd name="connsiteY2" fmla="*/ 152337 h 473023"/>
              <a:gd name="connsiteX3" fmla="*/ 153515 w 1056538"/>
              <a:gd name="connsiteY3" fmla="*/ 108529 h 473023"/>
              <a:gd name="connsiteX4" fmla="*/ 285013 w 1056538"/>
              <a:gd name="connsiteY4" fmla="*/ 5619 h 473023"/>
              <a:gd name="connsiteX5" fmla="*/ 424682 w 1056538"/>
              <a:gd name="connsiteY5" fmla="*/ 59479 h 473023"/>
              <a:gd name="connsiteX6" fmla="*/ 445403 w 1056538"/>
              <a:gd name="connsiteY6" fmla="*/ 219807 h 473023"/>
              <a:gd name="connsiteX7" fmla="*/ 699744 w 1056538"/>
              <a:gd name="connsiteY7" fmla="*/ 186173 h 473023"/>
              <a:gd name="connsiteX8" fmla="*/ 694559 w 1056538"/>
              <a:gd name="connsiteY8" fmla="*/ 64610 h 473023"/>
              <a:gd name="connsiteX9" fmla="*/ 784096 w 1056538"/>
              <a:gd name="connsiteY9" fmla="*/ 3795 h 473023"/>
              <a:gd name="connsiteX10" fmla="*/ 1056538 w 1056538"/>
              <a:gd name="connsiteY10" fmla="*/ 131500 h 473023"/>
              <a:gd name="connsiteX11" fmla="*/ 1055285 w 1056538"/>
              <a:gd name="connsiteY11" fmla="*/ 460942 h 473023"/>
              <a:gd name="connsiteX12" fmla="*/ 2384 w 1056538"/>
              <a:gd name="connsiteY12" fmla="*/ 472001 h 473023"/>
              <a:gd name="connsiteX0" fmla="*/ 0 w 1056538"/>
              <a:gd name="connsiteY0" fmla="*/ 473023 h 478423"/>
              <a:gd name="connsiteX1" fmla="*/ 5613 w 1056538"/>
              <a:gd name="connsiteY1" fmla="*/ 145717 h 478423"/>
              <a:gd name="connsiteX2" fmla="*/ 72941 w 1056538"/>
              <a:gd name="connsiteY2" fmla="*/ 152337 h 478423"/>
              <a:gd name="connsiteX3" fmla="*/ 153515 w 1056538"/>
              <a:gd name="connsiteY3" fmla="*/ 108529 h 478423"/>
              <a:gd name="connsiteX4" fmla="*/ 285013 w 1056538"/>
              <a:gd name="connsiteY4" fmla="*/ 5619 h 478423"/>
              <a:gd name="connsiteX5" fmla="*/ 424682 w 1056538"/>
              <a:gd name="connsiteY5" fmla="*/ 59479 h 478423"/>
              <a:gd name="connsiteX6" fmla="*/ 445403 w 1056538"/>
              <a:gd name="connsiteY6" fmla="*/ 219807 h 478423"/>
              <a:gd name="connsiteX7" fmla="*/ 699744 w 1056538"/>
              <a:gd name="connsiteY7" fmla="*/ 186173 h 478423"/>
              <a:gd name="connsiteX8" fmla="*/ 694559 w 1056538"/>
              <a:gd name="connsiteY8" fmla="*/ 64610 h 478423"/>
              <a:gd name="connsiteX9" fmla="*/ 784096 w 1056538"/>
              <a:gd name="connsiteY9" fmla="*/ 3795 h 478423"/>
              <a:gd name="connsiteX10" fmla="*/ 1056538 w 1056538"/>
              <a:gd name="connsiteY10" fmla="*/ 131500 h 478423"/>
              <a:gd name="connsiteX11" fmla="*/ 1055285 w 1056538"/>
              <a:gd name="connsiteY11" fmla="*/ 460942 h 478423"/>
              <a:gd name="connsiteX12" fmla="*/ 2384 w 1056538"/>
              <a:gd name="connsiteY12" fmla="*/ 478423 h 478423"/>
              <a:gd name="connsiteX0" fmla="*/ 0 w 1146030"/>
              <a:gd name="connsiteY0" fmla="*/ 473023 h 478423"/>
              <a:gd name="connsiteX1" fmla="*/ 5613 w 1146030"/>
              <a:gd name="connsiteY1" fmla="*/ 145717 h 478423"/>
              <a:gd name="connsiteX2" fmla="*/ 72941 w 1146030"/>
              <a:gd name="connsiteY2" fmla="*/ 152337 h 478423"/>
              <a:gd name="connsiteX3" fmla="*/ 153515 w 1146030"/>
              <a:gd name="connsiteY3" fmla="*/ 108529 h 478423"/>
              <a:gd name="connsiteX4" fmla="*/ 285013 w 1146030"/>
              <a:gd name="connsiteY4" fmla="*/ 5619 h 478423"/>
              <a:gd name="connsiteX5" fmla="*/ 424682 w 1146030"/>
              <a:gd name="connsiteY5" fmla="*/ 59479 h 478423"/>
              <a:gd name="connsiteX6" fmla="*/ 445403 w 1146030"/>
              <a:gd name="connsiteY6" fmla="*/ 219807 h 478423"/>
              <a:gd name="connsiteX7" fmla="*/ 699744 w 1146030"/>
              <a:gd name="connsiteY7" fmla="*/ 186173 h 478423"/>
              <a:gd name="connsiteX8" fmla="*/ 694559 w 1146030"/>
              <a:gd name="connsiteY8" fmla="*/ 64610 h 478423"/>
              <a:gd name="connsiteX9" fmla="*/ 784096 w 1146030"/>
              <a:gd name="connsiteY9" fmla="*/ 3795 h 478423"/>
              <a:gd name="connsiteX10" fmla="*/ 1056538 w 1146030"/>
              <a:gd name="connsiteY10" fmla="*/ 131500 h 478423"/>
              <a:gd name="connsiteX11" fmla="*/ 1055285 w 1146030"/>
              <a:gd name="connsiteY11" fmla="*/ 460942 h 478423"/>
              <a:gd name="connsiteX12" fmla="*/ 1081892 w 1146030"/>
              <a:gd name="connsiteY12" fmla="*/ 461946 h 478423"/>
              <a:gd name="connsiteX13" fmla="*/ 2384 w 1146030"/>
              <a:gd name="connsiteY13" fmla="*/ 478423 h 478423"/>
              <a:gd name="connsiteX0" fmla="*/ 0 w 1056538"/>
              <a:gd name="connsiteY0" fmla="*/ 473023 h 603246"/>
              <a:gd name="connsiteX1" fmla="*/ 5613 w 1056538"/>
              <a:gd name="connsiteY1" fmla="*/ 145717 h 603246"/>
              <a:gd name="connsiteX2" fmla="*/ 72941 w 1056538"/>
              <a:gd name="connsiteY2" fmla="*/ 152337 h 603246"/>
              <a:gd name="connsiteX3" fmla="*/ 153515 w 1056538"/>
              <a:gd name="connsiteY3" fmla="*/ 108529 h 603246"/>
              <a:gd name="connsiteX4" fmla="*/ 285013 w 1056538"/>
              <a:gd name="connsiteY4" fmla="*/ 5619 h 603246"/>
              <a:gd name="connsiteX5" fmla="*/ 424682 w 1056538"/>
              <a:gd name="connsiteY5" fmla="*/ 59479 h 603246"/>
              <a:gd name="connsiteX6" fmla="*/ 445403 w 1056538"/>
              <a:gd name="connsiteY6" fmla="*/ 219807 h 603246"/>
              <a:gd name="connsiteX7" fmla="*/ 699744 w 1056538"/>
              <a:gd name="connsiteY7" fmla="*/ 186173 h 603246"/>
              <a:gd name="connsiteX8" fmla="*/ 694559 w 1056538"/>
              <a:gd name="connsiteY8" fmla="*/ 64610 h 603246"/>
              <a:gd name="connsiteX9" fmla="*/ 784096 w 1056538"/>
              <a:gd name="connsiteY9" fmla="*/ 3795 h 603246"/>
              <a:gd name="connsiteX10" fmla="*/ 1056538 w 1056538"/>
              <a:gd name="connsiteY10" fmla="*/ 131500 h 603246"/>
              <a:gd name="connsiteX11" fmla="*/ 1055285 w 1056538"/>
              <a:gd name="connsiteY11" fmla="*/ 460942 h 603246"/>
              <a:gd name="connsiteX12" fmla="*/ 135732 w 1056538"/>
              <a:gd name="connsiteY12" fmla="*/ 603246 h 603246"/>
              <a:gd name="connsiteX13" fmla="*/ 2384 w 1056538"/>
              <a:gd name="connsiteY13" fmla="*/ 478423 h 603246"/>
              <a:gd name="connsiteX0" fmla="*/ 0 w 1056538"/>
              <a:gd name="connsiteY0" fmla="*/ 473023 h 491026"/>
              <a:gd name="connsiteX1" fmla="*/ 5613 w 1056538"/>
              <a:gd name="connsiteY1" fmla="*/ 145717 h 491026"/>
              <a:gd name="connsiteX2" fmla="*/ 72941 w 1056538"/>
              <a:gd name="connsiteY2" fmla="*/ 152337 h 491026"/>
              <a:gd name="connsiteX3" fmla="*/ 153515 w 1056538"/>
              <a:gd name="connsiteY3" fmla="*/ 108529 h 491026"/>
              <a:gd name="connsiteX4" fmla="*/ 285013 w 1056538"/>
              <a:gd name="connsiteY4" fmla="*/ 5619 h 491026"/>
              <a:gd name="connsiteX5" fmla="*/ 424682 w 1056538"/>
              <a:gd name="connsiteY5" fmla="*/ 59479 h 491026"/>
              <a:gd name="connsiteX6" fmla="*/ 445403 w 1056538"/>
              <a:gd name="connsiteY6" fmla="*/ 219807 h 491026"/>
              <a:gd name="connsiteX7" fmla="*/ 699744 w 1056538"/>
              <a:gd name="connsiteY7" fmla="*/ 186173 h 491026"/>
              <a:gd name="connsiteX8" fmla="*/ 694559 w 1056538"/>
              <a:gd name="connsiteY8" fmla="*/ 64610 h 491026"/>
              <a:gd name="connsiteX9" fmla="*/ 784096 w 1056538"/>
              <a:gd name="connsiteY9" fmla="*/ 3795 h 491026"/>
              <a:gd name="connsiteX10" fmla="*/ 1056538 w 1056538"/>
              <a:gd name="connsiteY10" fmla="*/ 131500 h 491026"/>
              <a:gd name="connsiteX11" fmla="*/ 1055285 w 1056538"/>
              <a:gd name="connsiteY11" fmla="*/ 460942 h 491026"/>
              <a:gd name="connsiteX12" fmla="*/ 2384 w 1056538"/>
              <a:gd name="connsiteY12" fmla="*/ 478423 h 491026"/>
              <a:gd name="connsiteX0" fmla="*/ 0 w 1056538"/>
              <a:gd name="connsiteY0" fmla="*/ 473023 h 478423"/>
              <a:gd name="connsiteX1" fmla="*/ 5613 w 1056538"/>
              <a:gd name="connsiteY1" fmla="*/ 145717 h 478423"/>
              <a:gd name="connsiteX2" fmla="*/ 72941 w 1056538"/>
              <a:gd name="connsiteY2" fmla="*/ 152337 h 478423"/>
              <a:gd name="connsiteX3" fmla="*/ 153515 w 1056538"/>
              <a:gd name="connsiteY3" fmla="*/ 108529 h 478423"/>
              <a:gd name="connsiteX4" fmla="*/ 285013 w 1056538"/>
              <a:gd name="connsiteY4" fmla="*/ 5619 h 478423"/>
              <a:gd name="connsiteX5" fmla="*/ 424682 w 1056538"/>
              <a:gd name="connsiteY5" fmla="*/ 59479 h 478423"/>
              <a:gd name="connsiteX6" fmla="*/ 445403 w 1056538"/>
              <a:gd name="connsiteY6" fmla="*/ 219807 h 478423"/>
              <a:gd name="connsiteX7" fmla="*/ 699744 w 1056538"/>
              <a:gd name="connsiteY7" fmla="*/ 186173 h 478423"/>
              <a:gd name="connsiteX8" fmla="*/ 694559 w 1056538"/>
              <a:gd name="connsiteY8" fmla="*/ 64610 h 478423"/>
              <a:gd name="connsiteX9" fmla="*/ 784096 w 1056538"/>
              <a:gd name="connsiteY9" fmla="*/ 3795 h 478423"/>
              <a:gd name="connsiteX10" fmla="*/ 1056538 w 1056538"/>
              <a:gd name="connsiteY10" fmla="*/ 131500 h 478423"/>
              <a:gd name="connsiteX11" fmla="*/ 1055285 w 1056538"/>
              <a:gd name="connsiteY11" fmla="*/ 460942 h 478423"/>
              <a:gd name="connsiteX12" fmla="*/ 2384 w 1056538"/>
              <a:gd name="connsiteY12" fmla="*/ 478423 h 478423"/>
              <a:gd name="connsiteX0" fmla="*/ 0 w 1056538"/>
              <a:gd name="connsiteY0" fmla="*/ 473023 h 533015"/>
              <a:gd name="connsiteX1" fmla="*/ 5613 w 1056538"/>
              <a:gd name="connsiteY1" fmla="*/ 145717 h 533015"/>
              <a:gd name="connsiteX2" fmla="*/ 72941 w 1056538"/>
              <a:gd name="connsiteY2" fmla="*/ 152337 h 533015"/>
              <a:gd name="connsiteX3" fmla="*/ 153515 w 1056538"/>
              <a:gd name="connsiteY3" fmla="*/ 108529 h 533015"/>
              <a:gd name="connsiteX4" fmla="*/ 285013 w 1056538"/>
              <a:gd name="connsiteY4" fmla="*/ 5619 h 533015"/>
              <a:gd name="connsiteX5" fmla="*/ 424682 w 1056538"/>
              <a:gd name="connsiteY5" fmla="*/ 59479 h 533015"/>
              <a:gd name="connsiteX6" fmla="*/ 445403 w 1056538"/>
              <a:gd name="connsiteY6" fmla="*/ 219807 h 533015"/>
              <a:gd name="connsiteX7" fmla="*/ 699744 w 1056538"/>
              <a:gd name="connsiteY7" fmla="*/ 186173 h 533015"/>
              <a:gd name="connsiteX8" fmla="*/ 694559 w 1056538"/>
              <a:gd name="connsiteY8" fmla="*/ 64610 h 533015"/>
              <a:gd name="connsiteX9" fmla="*/ 784096 w 1056538"/>
              <a:gd name="connsiteY9" fmla="*/ 3795 h 533015"/>
              <a:gd name="connsiteX10" fmla="*/ 1056538 w 1056538"/>
              <a:gd name="connsiteY10" fmla="*/ 131500 h 533015"/>
              <a:gd name="connsiteX11" fmla="*/ 1055285 w 1056538"/>
              <a:gd name="connsiteY11" fmla="*/ 460942 h 533015"/>
              <a:gd name="connsiteX12" fmla="*/ 79545 w 1056538"/>
              <a:gd name="connsiteY12" fmla="*/ 533015 h 533015"/>
              <a:gd name="connsiteX0" fmla="*/ 0 w 1056538"/>
              <a:gd name="connsiteY0" fmla="*/ 473023 h 473023"/>
              <a:gd name="connsiteX1" fmla="*/ 5613 w 1056538"/>
              <a:gd name="connsiteY1" fmla="*/ 145717 h 473023"/>
              <a:gd name="connsiteX2" fmla="*/ 72941 w 1056538"/>
              <a:gd name="connsiteY2" fmla="*/ 152337 h 473023"/>
              <a:gd name="connsiteX3" fmla="*/ 153515 w 1056538"/>
              <a:gd name="connsiteY3" fmla="*/ 108529 h 473023"/>
              <a:gd name="connsiteX4" fmla="*/ 285013 w 1056538"/>
              <a:gd name="connsiteY4" fmla="*/ 5619 h 473023"/>
              <a:gd name="connsiteX5" fmla="*/ 424682 w 1056538"/>
              <a:gd name="connsiteY5" fmla="*/ 59479 h 473023"/>
              <a:gd name="connsiteX6" fmla="*/ 445403 w 1056538"/>
              <a:gd name="connsiteY6" fmla="*/ 219807 h 473023"/>
              <a:gd name="connsiteX7" fmla="*/ 699744 w 1056538"/>
              <a:gd name="connsiteY7" fmla="*/ 186173 h 473023"/>
              <a:gd name="connsiteX8" fmla="*/ 694559 w 1056538"/>
              <a:gd name="connsiteY8" fmla="*/ 64610 h 473023"/>
              <a:gd name="connsiteX9" fmla="*/ 784096 w 1056538"/>
              <a:gd name="connsiteY9" fmla="*/ 3795 h 473023"/>
              <a:gd name="connsiteX10" fmla="*/ 1056538 w 1056538"/>
              <a:gd name="connsiteY10" fmla="*/ 131500 h 473023"/>
              <a:gd name="connsiteX11" fmla="*/ 1055285 w 1056538"/>
              <a:gd name="connsiteY11" fmla="*/ 460942 h 473023"/>
              <a:gd name="connsiteX0" fmla="*/ 0 w 1052743"/>
              <a:gd name="connsiteY0" fmla="*/ 463389 h 463389"/>
              <a:gd name="connsiteX1" fmla="*/ 1818 w 1052743"/>
              <a:gd name="connsiteY1" fmla="*/ 145717 h 463389"/>
              <a:gd name="connsiteX2" fmla="*/ 69146 w 1052743"/>
              <a:gd name="connsiteY2" fmla="*/ 152337 h 463389"/>
              <a:gd name="connsiteX3" fmla="*/ 149720 w 1052743"/>
              <a:gd name="connsiteY3" fmla="*/ 108529 h 463389"/>
              <a:gd name="connsiteX4" fmla="*/ 281218 w 1052743"/>
              <a:gd name="connsiteY4" fmla="*/ 5619 h 463389"/>
              <a:gd name="connsiteX5" fmla="*/ 420887 w 1052743"/>
              <a:gd name="connsiteY5" fmla="*/ 59479 h 463389"/>
              <a:gd name="connsiteX6" fmla="*/ 441608 w 1052743"/>
              <a:gd name="connsiteY6" fmla="*/ 219807 h 463389"/>
              <a:gd name="connsiteX7" fmla="*/ 695949 w 1052743"/>
              <a:gd name="connsiteY7" fmla="*/ 186173 h 463389"/>
              <a:gd name="connsiteX8" fmla="*/ 690764 w 1052743"/>
              <a:gd name="connsiteY8" fmla="*/ 64610 h 463389"/>
              <a:gd name="connsiteX9" fmla="*/ 780301 w 1052743"/>
              <a:gd name="connsiteY9" fmla="*/ 3795 h 463389"/>
              <a:gd name="connsiteX10" fmla="*/ 1052743 w 1052743"/>
              <a:gd name="connsiteY10" fmla="*/ 131500 h 463389"/>
              <a:gd name="connsiteX11" fmla="*/ 1051490 w 1052743"/>
              <a:gd name="connsiteY11" fmla="*/ 460942 h 463389"/>
              <a:gd name="connsiteX0" fmla="*/ 0 w 1051478"/>
              <a:gd name="connsiteY0" fmla="*/ 468206 h 468206"/>
              <a:gd name="connsiteX1" fmla="*/ 553 w 1051478"/>
              <a:gd name="connsiteY1" fmla="*/ 145717 h 468206"/>
              <a:gd name="connsiteX2" fmla="*/ 67881 w 1051478"/>
              <a:gd name="connsiteY2" fmla="*/ 152337 h 468206"/>
              <a:gd name="connsiteX3" fmla="*/ 148455 w 1051478"/>
              <a:gd name="connsiteY3" fmla="*/ 108529 h 468206"/>
              <a:gd name="connsiteX4" fmla="*/ 279953 w 1051478"/>
              <a:gd name="connsiteY4" fmla="*/ 5619 h 468206"/>
              <a:gd name="connsiteX5" fmla="*/ 419622 w 1051478"/>
              <a:gd name="connsiteY5" fmla="*/ 59479 h 468206"/>
              <a:gd name="connsiteX6" fmla="*/ 440343 w 1051478"/>
              <a:gd name="connsiteY6" fmla="*/ 219807 h 468206"/>
              <a:gd name="connsiteX7" fmla="*/ 694684 w 1051478"/>
              <a:gd name="connsiteY7" fmla="*/ 186173 h 468206"/>
              <a:gd name="connsiteX8" fmla="*/ 689499 w 1051478"/>
              <a:gd name="connsiteY8" fmla="*/ 64610 h 468206"/>
              <a:gd name="connsiteX9" fmla="*/ 779036 w 1051478"/>
              <a:gd name="connsiteY9" fmla="*/ 3795 h 468206"/>
              <a:gd name="connsiteX10" fmla="*/ 1051478 w 1051478"/>
              <a:gd name="connsiteY10" fmla="*/ 131500 h 468206"/>
              <a:gd name="connsiteX11" fmla="*/ 1050225 w 1051478"/>
              <a:gd name="connsiteY11" fmla="*/ 460942 h 468206"/>
              <a:gd name="connsiteX0" fmla="*/ 0 w 1051478"/>
              <a:gd name="connsiteY0" fmla="*/ 463389 h 463389"/>
              <a:gd name="connsiteX1" fmla="*/ 553 w 1051478"/>
              <a:gd name="connsiteY1" fmla="*/ 145717 h 463389"/>
              <a:gd name="connsiteX2" fmla="*/ 67881 w 1051478"/>
              <a:gd name="connsiteY2" fmla="*/ 152337 h 463389"/>
              <a:gd name="connsiteX3" fmla="*/ 148455 w 1051478"/>
              <a:gd name="connsiteY3" fmla="*/ 108529 h 463389"/>
              <a:gd name="connsiteX4" fmla="*/ 279953 w 1051478"/>
              <a:gd name="connsiteY4" fmla="*/ 5619 h 463389"/>
              <a:gd name="connsiteX5" fmla="*/ 419622 w 1051478"/>
              <a:gd name="connsiteY5" fmla="*/ 59479 h 463389"/>
              <a:gd name="connsiteX6" fmla="*/ 440343 w 1051478"/>
              <a:gd name="connsiteY6" fmla="*/ 219807 h 463389"/>
              <a:gd name="connsiteX7" fmla="*/ 694684 w 1051478"/>
              <a:gd name="connsiteY7" fmla="*/ 186173 h 463389"/>
              <a:gd name="connsiteX8" fmla="*/ 689499 w 1051478"/>
              <a:gd name="connsiteY8" fmla="*/ 64610 h 463389"/>
              <a:gd name="connsiteX9" fmla="*/ 779036 w 1051478"/>
              <a:gd name="connsiteY9" fmla="*/ 3795 h 463389"/>
              <a:gd name="connsiteX10" fmla="*/ 1051478 w 1051478"/>
              <a:gd name="connsiteY10" fmla="*/ 131500 h 463389"/>
              <a:gd name="connsiteX11" fmla="*/ 1050225 w 1051478"/>
              <a:gd name="connsiteY11" fmla="*/ 460942 h 463389"/>
              <a:gd name="connsiteX0" fmla="*/ 0 w 1051478"/>
              <a:gd name="connsiteY0" fmla="*/ 463389 h 463389"/>
              <a:gd name="connsiteX1" fmla="*/ 553 w 1051478"/>
              <a:gd name="connsiteY1" fmla="*/ 145717 h 463389"/>
              <a:gd name="connsiteX2" fmla="*/ 67881 w 1051478"/>
              <a:gd name="connsiteY2" fmla="*/ 152337 h 463389"/>
              <a:gd name="connsiteX3" fmla="*/ 148455 w 1051478"/>
              <a:gd name="connsiteY3" fmla="*/ 108529 h 463389"/>
              <a:gd name="connsiteX4" fmla="*/ 279953 w 1051478"/>
              <a:gd name="connsiteY4" fmla="*/ 5619 h 463389"/>
              <a:gd name="connsiteX5" fmla="*/ 419622 w 1051478"/>
              <a:gd name="connsiteY5" fmla="*/ 59479 h 463389"/>
              <a:gd name="connsiteX6" fmla="*/ 440343 w 1051478"/>
              <a:gd name="connsiteY6" fmla="*/ 219807 h 463389"/>
              <a:gd name="connsiteX7" fmla="*/ 694684 w 1051478"/>
              <a:gd name="connsiteY7" fmla="*/ 186173 h 463389"/>
              <a:gd name="connsiteX8" fmla="*/ 689499 w 1051478"/>
              <a:gd name="connsiteY8" fmla="*/ 64610 h 463389"/>
              <a:gd name="connsiteX9" fmla="*/ 779036 w 1051478"/>
              <a:gd name="connsiteY9" fmla="*/ 3795 h 463389"/>
              <a:gd name="connsiteX10" fmla="*/ 1051478 w 1051478"/>
              <a:gd name="connsiteY10" fmla="*/ 131500 h 463389"/>
              <a:gd name="connsiteX11" fmla="*/ 1050225 w 1051478"/>
              <a:gd name="connsiteY11" fmla="*/ 460942 h 463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1478" h="463389">
                <a:moveTo>
                  <a:pt x="0" y="463389"/>
                </a:moveTo>
                <a:cubicBezTo>
                  <a:pt x="452" y="54891"/>
                  <a:pt x="290" y="553385"/>
                  <a:pt x="553" y="145717"/>
                </a:cubicBezTo>
                <a:cubicBezTo>
                  <a:pt x="48546" y="152128"/>
                  <a:pt x="24808" y="156598"/>
                  <a:pt x="67881" y="152337"/>
                </a:cubicBezTo>
                <a:cubicBezTo>
                  <a:pt x="110954" y="148076"/>
                  <a:pt x="113110" y="132982"/>
                  <a:pt x="148455" y="108529"/>
                </a:cubicBezTo>
                <a:cubicBezTo>
                  <a:pt x="183800" y="84076"/>
                  <a:pt x="215070" y="27525"/>
                  <a:pt x="279953" y="5619"/>
                </a:cubicBezTo>
                <a:cubicBezTo>
                  <a:pt x="357199" y="-12365"/>
                  <a:pt x="378876" y="14745"/>
                  <a:pt x="419622" y="59479"/>
                </a:cubicBezTo>
                <a:cubicBezTo>
                  <a:pt x="443999" y="119513"/>
                  <a:pt x="377706" y="149183"/>
                  <a:pt x="440343" y="219807"/>
                </a:cubicBezTo>
                <a:cubicBezTo>
                  <a:pt x="520978" y="256425"/>
                  <a:pt x="661748" y="228396"/>
                  <a:pt x="694684" y="186173"/>
                </a:cubicBezTo>
                <a:cubicBezTo>
                  <a:pt x="727620" y="143950"/>
                  <a:pt x="680222" y="97029"/>
                  <a:pt x="689499" y="64610"/>
                </a:cubicBezTo>
                <a:cubicBezTo>
                  <a:pt x="698776" y="32191"/>
                  <a:pt x="695082" y="-7353"/>
                  <a:pt x="779036" y="3795"/>
                </a:cubicBezTo>
                <a:cubicBezTo>
                  <a:pt x="862990" y="14943"/>
                  <a:pt x="955166" y="69068"/>
                  <a:pt x="1051478" y="131500"/>
                </a:cubicBezTo>
                <a:cubicBezTo>
                  <a:pt x="1048856" y="608736"/>
                  <a:pt x="1050994" y="-89394"/>
                  <a:pt x="1050225" y="460942"/>
                </a:cubicBezTo>
              </a:path>
            </a:pathLst>
          </a:cu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27222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bwMode="auto">
          <a:xfrm>
            <a:off x="457200" y="1588"/>
            <a:ext cx="8229600" cy="8588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Other Issues</a:t>
            </a:r>
          </a:p>
        </p:txBody>
      </p:sp>
      <p:sp>
        <p:nvSpPr>
          <p:cNvPr id="141315"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Types of collections</a:t>
            </a:r>
          </a:p>
          <a:p>
            <a:pPr lvl="1"/>
            <a:r>
              <a:rPr lang="en-US" smtClean="0"/>
              <a:t>Statements</a:t>
            </a:r>
          </a:p>
          <a:p>
            <a:pPr lvl="1"/>
            <a:r>
              <a:rPr lang="en-US" smtClean="0"/>
              <a:t>Complex statements – orders</a:t>
            </a:r>
          </a:p>
          <a:p>
            <a:pPr lvl="1"/>
            <a:r>
              <a:rPr lang="en-US" smtClean="0"/>
              <a:t>Panels</a:t>
            </a:r>
          </a:p>
          <a:p>
            <a:pPr lvl="1"/>
            <a:r>
              <a:rPr lang="en-US" smtClean="0"/>
              <a:t>Apgar scores, Treadmill test</a:t>
            </a:r>
          </a:p>
          <a:p>
            <a:pPr lvl="1"/>
            <a:r>
              <a:rPr lang="en-US" smtClean="0"/>
              <a:t>Folders, sections, and other arbitrary collections (from CEN 13606)</a:t>
            </a:r>
          </a:p>
        </p:txBody>
      </p:sp>
      <p:sp>
        <p:nvSpPr>
          <p:cNvPr id="14131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71D18876-6076-4225-9DB3-E387A0667EA4}" type="slidenum">
              <a:rPr lang="en-US" sz="1200" smtClean="0">
                <a:latin typeface="Arial" pitchFamily="34" charset="0"/>
              </a:rPr>
              <a:pPr algn="r"/>
              <a:t>110</a:t>
            </a:fld>
            <a:endParaRPr lang="en-US" sz="1200" smtClean="0">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solidFill>
                <a:srgbClr val="FFFF00"/>
              </a:solidFill>
            </a:endParaRPr>
          </a:p>
        </p:txBody>
      </p:sp>
      <p:pic>
        <p:nvPicPr>
          <p:cNvPr id="1536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3" y="1898650"/>
            <a:ext cx="9063037" cy="420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5364" name="Rectangle 1"/>
          <p:cNvSpPr>
            <a:spLocks noGrp="1" noChangeArrowheads="1"/>
          </p:cNvSpPr>
          <p:nvPr>
            <p:ph type="title"/>
          </p:nvPr>
        </p:nvSpPr>
        <p:spPr bwMode="auto">
          <a:xfrm>
            <a:off x="642938" y="187325"/>
            <a:ext cx="7848600" cy="650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defTabSz="423863">
              <a:buClr>
                <a:srgbClr val="FFFFFF"/>
              </a:buClr>
              <a:buSzPct val="90000"/>
            </a:pPr>
            <a:r>
              <a:rPr lang="en-US" sz="3800" b="1" smtClean="0">
                <a:solidFill>
                  <a:schemeClr val="bg1"/>
                </a:solidFill>
                <a:latin typeface="Arial" charset="0"/>
              </a:rPr>
              <a:t>From Ben Adida and Josh Mandel</a:t>
            </a:r>
          </a:p>
        </p:txBody>
      </p:sp>
    </p:spTree>
    <p:extLst>
      <p:ext uri="{BB962C8B-B14F-4D97-AF65-F5344CB8AC3E}">
        <p14:creationId xmlns:p14="http://schemas.microsoft.com/office/powerpoint/2010/main" val="457684624"/>
      </p:ext>
    </p:extLst>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050"/>
          <p:cNvSpPr>
            <a:spLocks noGrp="1" noChangeArrowheads="1"/>
          </p:cNvSpPr>
          <p:nvPr>
            <p:ph type="title"/>
          </p:nvPr>
        </p:nvSpPr>
        <p:spPr bwMode="auto">
          <a:xfrm>
            <a:off x="0" y="96838"/>
            <a:ext cx="9144000" cy="8175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dirty="0" smtClean="0"/>
              <a:t>What Is Needed to Create a New Paradigm?</a:t>
            </a:r>
          </a:p>
        </p:txBody>
      </p:sp>
      <p:sp>
        <p:nvSpPr>
          <p:cNvPr id="16387" name="Rectangle 2051"/>
          <p:cNvSpPr>
            <a:spLocks noGrp="1" noChangeArrowheads="1"/>
          </p:cNvSpPr>
          <p:nvPr>
            <p:ph type="body" idx="1"/>
          </p:nvPr>
        </p:nvSpPr>
        <p:spPr bwMode="auto">
          <a:xfrm>
            <a:off x="457200" y="1125538"/>
            <a:ext cx="8229600" cy="5002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200" dirty="0" smtClean="0"/>
              <a:t>Standard set of detailed clinical data models coupled with…</a:t>
            </a:r>
          </a:p>
          <a:p>
            <a:r>
              <a:rPr lang="en-US" sz="3200" dirty="0" smtClean="0"/>
              <a:t>Standard coded terminology</a:t>
            </a:r>
          </a:p>
          <a:p>
            <a:r>
              <a:rPr lang="en-US" sz="3200" dirty="0" smtClean="0"/>
              <a:t>Standard query language</a:t>
            </a:r>
          </a:p>
          <a:p>
            <a:r>
              <a:rPr lang="en-US" sz="3200" dirty="0" smtClean="0"/>
              <a:t>Standard API’s (Application Programmer Interfaces) for healthcare related services</a:t>
            </a:r>
          </a:p>
          <a:p>
            <a:r>
              <a:rPr lang="en-US" sz="3200" dirty="0" smtClean="0"/>
              <a:t>Open sharing of models, coded terms, and API’s</a:t>
            </a:r>
          </a:p>
          <a:p>
            <a:r>
              <a:rPr lang="en-US" sz="3200" dirty="0" smtClean="0"/>
              <a:t>Sharing of decision logic and applications</a:t>
            </a:r>
          </a:p>
        </p:txBody>
      </p:sp>
    </p:spTree>
    <p:extLst>
      <p:ext uri="{BB962C8B-B14F-4D97-AF65-F5344CB8AC3E}">
        <p14:creationId xmlns:p14="http://schemas.microsoft.com/office/powerpoint/2010/main" val="18220195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7A807852-0181-45A8-8916-DC8EA555B7B9}" type="slidenum">
              <a:rPr lang="en-US" sz="1200" smtClean="0">
                <a:latin typeface="Arial" pitchFamily="34" charset="0"/>
              </a:rPr>
              <a:pPr algn="r"/>
              <a:t>14</a:t>
            </a:fld>
            <a:endParaRPr lang="en-US" sz="1200" smtClean="0">
              <a:latin typeface="Arial" pitchFamily="34" charset="0"/>
            </a:endParaRPr>
          </a:p>
        </p:txBody>
      </p:sp>
      <p:sp>
        <p:nvSpPr>
          <p:cNvPr id="10243"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smtClean="0"/>
              <a:t>Why do we need detailed clinical models?</a:t>
            </a:r>
          </a:p>
        </p:txBody>
      </p:sp>
      <p:sp>
        <p:nvSpPr>
          <p:cNvPr id="10244"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 </a:t>
            </a:r>
            <a:fld id="{52B926E1-7DC7-4070-80BA-B4F4490E326D}" type="slidenum">
              <a:rPr lang="en-US" sz="1200" smtClean="0">
                <a:latin typeface="Arial" charset="0"/>
              </a:rPr>
              <a:pPr/>
              <a:t>15</a:t>
            </a:fld>
            <a:endParaRPr lang="en-US" sz="1200" smtClean="0">
              <a:latin typeface="Arial" charset="0"/>
            </a:endParaRPr>
          </a:p>
        </p:txBody>
      </p:sp>
      <p:sp>
        <p:nvSpPr>
          <p:cNvPr id="15363" name="Rectangle 2"/>
          <p:cNvSpPr>
            <a:spLocks noChangeArrowheads="1"/>
          </p:cNvSpPr>
          <p:nvPr/>
        </p:nvSpPr>
        <p:spPr bwMode="auto">
          <a:xfrm>
            <a:off x="504825" y="1031875"/>
            <a:ext cx="8180388" cy="54673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latin typeface="SimSun" pitchFamily="2" charset="-122"/>
            </a:endParaRPr>
          </a:p>
        </p:txBody>
      </p:sp>
      <p:sp>
        <p:nvSpPr>
          <p:cNvPr id="15364" name="Rectangle 3"/>
          <p:cNvSpPr>
            <a:spLocks noGrp="1" noChangeArrowheads="1"/>
          </p:cNvSpPr>
          <p:nvPr>
            <p:ph type="title"/>
          </p:nvPr>
        </p:nvSpPr>
        <p:spPr bwMode="auto">
          <a:xfrm>
            <a:off x="85725" y="68263"/>
            <a:ext cx="9317038" cy="7921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b="1" dirty="0" smtClean="0"/>
              <a:t>A diagram of a simple clinical  model</a:t>
            </a:r>
          </a:p>
        </p:txBody>
      </p:sp>
      <p:sp>
        <p:nvSpPr>
          <p:cNvPr id="15365" name="AutoShape 29"/>
          <p:cNvSpPr>
            <a:spLocks noChangeArrowheads="1"/>
          </p:cNvSpPr>
          <p:nvPr/>
        </p:nvSpPr>
        <p:spPr bwMode="auto">
          <a:xfrm>
            <a:off x="2147888" y="2530475"/>
            <a:ext cx="2363787" cy="398463"/>
          </a:xfrm>
          <a:prstGeom prst="flowChartTerminator">
            <a:avLst/>
          </a:prstGeom>
          <a:solidFill>
            <a:schemeClr val="tx2"/>
          </a:solidFill>
          <a:ln w="15875">
            <a:solidFill>
              <a:schemeClr val="bg1"/>
            </a:solidFill>
            <a:miter lim="800000"/>
            <a:headEnd/>
            <a:tailEnd/>
          </a:ln>
        </p:spPr>
        <p:txBody>
          <a:bodyPr wrap="none" anchor="ctr"/>
          <a:lstStyle/>
          <a:p>
            <a:endParaRPr lang="en-US"/>
          </a:p>
        </p:txBody>
      </p:sp>
      <p:sp>
        <p:nvSpPr>
          <p:cNvPr id="361502" name="AutoShape 30"/>
          <p:cNvSpPr>
            <a:spLocks noChangeArrowheads="1"/>
          </p:cNvSpPr>
          <p:nvPr/>
        </p:nvSpPr>
        <p:spPr bwMode="auto">
          <a:xfrm>
            <a:off x="2422525" y="2571750"/>
            <a:ext cx="639763"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defRPr/>
            </a:pPr>
            <a:endParaRPr lang="en-US"/>
          </a:p>
        </p:txBody>
      </p:sp>
      <p:sp>
        <p:nvSpPr>
          <p:cNvPr id="15367" name="Text Box 31"/>
          <p:cNvSpPr txBox="1">
            <a:spLocks noChangeArrowheads="1"/>
          </p:cNvSpPr>
          <p:nvPr/>
        </p:nvSpPr>
        <p:spPr bwMode="auto">
          <a:xfrm>
            <a:off x="2371725" y="2552700"/>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data</a:t>
            </a:r>
          </a:p>
        </p:txBody>
      </p:sp>
      <p:sp>
        <p:nvSpPr>
          <p:cNvPr id="15368" name="Text Box 32"/>
          <p:cNvSpPr txBox="1">
            <a:spLocks noChangeArrowheads="1"/>
          </p:cNvSpPr>
          <p:nvPr/>
        </p:nvSpPr>
        <p:spPr bwMode="auto">
          <a:xfrm>
            <a:off x="3038475" y="2543175"/>
            <a:ext cx="11287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138 mmHg</a:t>
            </a:r>
          </a:p>
        </p:txBody>
      </p:sp>
      <p:sp>
        <p:nvSpPr>
          <p:cNvPr id="361505" name="AutoShape 33"/>
          <p:cNvSpPr>
            <a:spLocks noChangeArrowheads="1"/>
          </p:cNvSpPr>
          <p:nvPr/>
        </p:nvSpPr>
        <p:spPr bwMode="auto">
          <a:xfrm>
            <a:off x="2420938" y="306705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defRPr/>
            </a:pPr>
            <a:endParaRPr lang="en-US"/>
          </a:p>
        </p:txBody>
      </p:sp>
      <p:sp>
        <p:nvSpPr>
          <p:cNvPr id="15370" name="Text Box 34"/>
          <p:cNvSpPr txBox="1">
            <a:spLocks noChangeArrowheads="1"/>
          </p:cNvSpPr>
          <p:nvPr/>
        </p:nvSpPr>
        <p:spPr bwMode="auto">
          <a:xfrm>
            <a:off x="2419350" y="3028950"/>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quals</a:t>
            </a:r>
          </a:p>
        </p:txBody>
      </p:sp>
      <p:sp>
        <p:nvSpPr>
          <p:cNvPr id="15371" name="Text Box 37"/>
          <p:cNvSpPr txBox="1">
            <a:spLocks noChangeArrowheads="1"/>
          </p:cNvSpPr>
          <p:nvPr/>
        </p:nvSpPr>
        <p:spPr bwMode="auto">
          <a:xfrm>
            <a:off x="4433888" y="2043113"/>
            <a:ext cx="22494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SystolicBP</a:t>
            </a:r>
          </a:p>
        </p:txBody>
      </p:sp>
      <p:sp>
        <p:nvSpPr>
          <p:cNvPr id="361510" name="AutoShape 38"/>
          <p:cNvSpPr>
            <a:spLocks noChangeArrowheads="1"/>
          </p:cNvSpPr>
          <p:nvPr/>
        </p:nvSpPr>
        <p:spPr bwMode="auto">
          <a:xfrm>
            <a:off x="1790700" y="2095500"/>
            <a:ext cx="2606675"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defRPr/>
            </a:pPr>
            <a:endParaRPr lang="en-US"/>
          </a:p>
        </p:txBody>
      </p:sp>
      <p:sp>
        <p:nvSpPr>
          <p:cNvPr id="15373" name="Text Box 39"/>
          <p:cNvSpPr txBox="1">
            <a:spLocks noChangeArrowheads="1"/>
          </p:cNvSpPr>
          <p:nvPr/>
        </p:nvSpPr>
        <p:spPr bwMode="auto">
          <a:xfrm>
            <a:off x="1898650" y="2068513"/>
            <a:ext cx="2847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SystolicBPObs</a:t>
            </a:r>
          </a:p>
        </p:txBody>
      </p:sp>
      <p:sp>
        <p:nvSpPr>
          <p:cNvPr id="15374" name="AutoShape 40"/>
          <p:cNvSpPr>
            <a:spLocks noChangeArrowheads="1"/>
          </p:cNvSpPr>
          <p:nvPr/>
        </p:nvSpPr>
        <p:spPr bwMode="auto">
          <a:xfrm>
            <a:off x="2922588" y="3937000"/>
            <a:ext cx="2363787" cy="398463"/>
          </a:xfrm>
          <a:prstGeom prst="flowChartTerminator">
            <a:avLst/>
          </a:prstGeom>
          <a:solidFill>
            <a:schemeClr val="tx2"/>
          </a:solidFill>
          <a:ln w="15875">
            <a:solidFill>
              <a:schemeClr val="bg1"/>
            </a:solidFill>
            <a:miter lim="800000"/>
            <a:headEnd/>
            <a:tailEnd/>
          </a:ln>
        </p:spPr>
        <p:txBody>
          <a:bodyPr wrap="none" anchor="ctr"/>
          <a:lstStyle/>
          <a:p>
            <a:endParaRPr lang="en-US"/>
          </a:p>
        </p:txBody>
      </p:sp>
      <p:sp>
        <p:nvSpPr>
          <p:cNvPr id="361513" name="AutoShape 41"/>
          <p:cNvSpPr>
            <a:spLocks noChangeArrowheads="1"/>
          </p:cNvSpPr>
          <p:nvPr/>
        </p:nvSpPr>
        <p:spPr bwMode="auto">
          <a:xfrm>
            <a:off x="3197225" y="3978275"/>
            <a:ext cx="639763"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defRPr/>
            </a:pPr>
            <a:endParaRPr lang="en-US"/>
          </a:p>
        </p:txBody>
      </p:sp>
      <p:sp>
        <p:nvSpPr>
          <p:cNvPr id="15376" name="Text Box 42"/>
          <p:cNvSpPr txBox="1">
            <a:spLocks noChangeArrowheads="1"/>
          </p:cNvSpPr>
          <p:nvPr/>
        </p:nvSpPr>
        <p:spPr bwMode="auto">
          <a:xfrm>
            <a:off x="3146425" y="3959225"/>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data</a:t>
            </a:r>
          </a:p>
        </p:txBody>
      </p:sp>
      <p:sp>
        <p:nvSpPr>
          <p:cNvPr id="15377" name="Text Box 43"/>
          <p:cNvSpPr txBox="1">
            <a:spLocks noChangeArrowheads="1"/>
          </p:cNvSpPr>
          <p:nvPr/>
        </p:nvSpPr>
        <p:spPr bwMode="auto">
          <a:xfrm>
            <a:off x="3813175" y="3949700"/>
            <a:ext cx="9350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Right Arm</a:t>
            </a:r>
          </a:p>
        </p:txBody>
      </p:sp>
      <p:sp>
        <p:nvSpPr>
          <p:cNvPr id="15378" name="Text Box 44"/>
          <p:cNvSpPr txBox="1">
            <a:spLocks noChangeArrowheads="1"/>
          </p:cNvSpPr>
          <p:nvPr/>
        </p:nvSpPr>
        <p:spPr bwMode="auto">
          <a:xfrm>
            <a:off x="4913313" y="3449638"/>
            <a:ext cx="1276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BodyLocation</a:t>
            </a:r>
          </a:p>
        </p:txBody>
      </p:sp>
      <p:sp>
        <p:nvSpPr>
          <p:cNvPr id="361517" name="AutoShape 45"/>
          <p:cNvSpPr>
            <a:spLocks noChangeArrowheads="1"/>
          </p:cNvSpPr>
          <p:nvPr/>
        </p:nvSpPr>
        <p:spPr bwMode="auto">
          <a:xfrm>
            <a:off x="2565400" y="3502025"/>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defRPr/>
            </a:pPr>
            <a:endParaRPr lang="en-US"/>
          </a:p>
        </p:txBody>
      </p:sp>
      <p:sp>
        <p:nvSpPr>
          <p:cNvPr id="15380" name="Text Box 46"/>
          <p:cNvSpPr txBox="1">
            <a:spLocks noChangeArrowheads="1"/>
          </p:cNvSpPr>
          <p:nvPr/>
        </p:nvSpPr>
        <p:spPr bwMode="auto">
          <a:xfrm>
            <a:off x="2673350" y="3475038"/>
            <a:ext cx="1190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BodyLocation</a:t>
            </a:r>
          </a:p>
        </p:txBody>
      </p:sp>
      <p:sp>
        <p:nvSpPr>
          <p:cNvPr id="15381" name="AutoShape 47"/>
          <p:cNvSpPr>
            <a:spLocks noChangeArrowheads="1"/>
          </p:cNvSpPr>
          <p:nvPr/>
        </p:nvSpPr>
        <p:spPr bwMode="auto">
          <a:xfrm>
            <a:off x="2924175" y="5008563"/>
            <a:ext cx="2363788" cy="398462"/>
          </a:xfrm>
          <a:prstGeom prst="flowChartTerminator">
            <a:avLst/>
          </a:prstGeom>
          <a:solidFill>
            <a:schemeClr val="tx2"/>
          </a:solidFill>
          <a:ln w="15875">
            <a:solidFill>
              <a:schemeClr val="bg1"/>
            </a:solidFill>
            <a:miter lim="800000"/>
            <a:headEnd/>
            <a:tailEnd/>
          </a:ln>
        </p:spPr>
        <p:txBody>
          <a:bodyPr wrap="none" anchor="ctr"/>
          <a:lstStyle/>
          <a:p>
            <a:endParaRPr lang="en-US"/>
          </a:p>
        </p:txBody>
      </p:sp>
      <p:sp>
        <p:nvSpPr>
          <p:cNvPr id="361520" name="AutoShape 48"/>
          <p:cNvSpPr>
            <a:spLocks noChangeArrowheads="1"/>
          </p:cNvSpPr>
          <p:nvPr/>
        </p:nvSpPr>
        <p:spPr bwMode="auto">
          <a:xfrm>
            <a:off x="3198813" y="504983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defRPr/>
            </a:pPr>
            <a:endParaRPr lang="en-US"/>
          </a:p>
        </p:txBody>
      </p:sp>
      <p:sp>
        <p:nvSpPr>
          <p:cNvPr id="15383" name="Text Box 49"/>
          <p:cNvSpPr txBox="1">
            <a:spLocks noChangeArrowheads="1"/>
          </p:cNvSpPr>
          <p:nvPr/>
        </p:nvSpPr>
        <p:spPr bwMode="auto">
          <a:xfrm>
            <a:off x="3148013" y="503078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data</a:t>
            </a:r>
          </a:p>
        </p:txBody>
      </p:sp>
      <p:sp>
        <p:nvSpPr>
          <p:cNvPr id="15384" name="Text Box 50"/>
          <p:cNvSpPr txBox="1">
            <a:spLocks noChangeArrowheads="1"/>
          </p:cNvSpPr>
          <p:nvPr/>
        </p:nvSpPr>
        <p:spPr bwMode="auto">
          <a:xfrm>
            <a:off x="3814763" y="5021263"/>
            <a:ext cx="6810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Sitting</a:t>
            </a:r>
          </a:p>
        </p:txBody>
      </p:sp>
      <p:sp>
        <p:nvSpPr>
          <p:cNvPr id="15385" name="Text Box 51"/>
          <p:cNvSpPr txBox="1">
            <a:spLocks noChangeArrowheads="1"/>
          </p:cNvSpPr>
          <p:nvPr/>
        </p:nvSpPr>
        <p:spPr bwMode="auto">
          <a:xfrm>
            <a:off x="4914900" y="4521200"/>
            <a:ext cx="1323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PatientPosition</a:t>
            </a:r>
          </a:p>
        </p:txBody>
      </p:sp>
      <p:sp>
        <p:nvSpPr>
          <p:cNvPr id="361524" name="AutoShape 52"/>
          <p:cNvSpPr>
            <a:spLocks noChangeArrowheads="1"/>
          </p:cNvSpPr>
          <p:nvPr/>
        </p:nvSpPr>
        <p:spPr bwMode="auto">
          <a:xfrm>
            <a:off x="2566988" y="457358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defRPr/>
            </a:pPr>
            <a:endParaRPr lang="en-US"/>
          </a:p>
        </p:txBody>
      </p:sp>
      <p:sp>
        <p:nvSpPr>
          <p:cNvPr id="15387" name="Text Box 53"/>
          <p:cNvSpPr txBox="1">
            <a:spLocks noChangeArrowheads="1"/>
          </p:cNvSpPr>
          <p:nvPr/>
        </p:nvSpPr>
        <p:spPr bwMode="auto">
          <a:xfrm>
            <a:off x="2674938" y="4546600"/>
            <a:ext cx="12906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600">
                <a:solidFill>
                  <a:schemeClr val="bg1"/>
                </a:solidFill>
                <a:latin typeface="Arial Narrow" pitchFamily="34" charset="0"/>
              </a:rPr>
              <a:t>PatientPosition</a:t>
            </a:r>
          </a:p>
        </p:txBody>
      </p:sp>
      <p:sp>
        <p:nvSpPr>
          <p:cNvPr id="15388" name="Text Box 55"/>
          <p:cNvSpPr txBox="1">
            <a:spLocks noChangeArrowheads="1"/>
          </p:cNvSpPr>
          <p:nvPr/>
        </p:nvSpPr>
        <p:spPr bwMode="auto">
          <a:xfrm>
            <a:off x="1403350" y="1646238"/>
            <a:ext cx="63436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b="1" u="sng">
                <a:solidFill>
                  <a:schemeClr val="bg1"/>
                </a:solidFill>
              </a:rPr>
              <a:t>Clinical Element Model for Systolic Blood Pressure</a:t>
            </a:r>
          </a:p>
        </p:txBody>
      </p:sp>
    </p:spTree>
    <p:extLst>
      <p:ext uri="{BB962C8B-B14F-4D97-AF65-F5344CB8AC3E}">
        <p14:creationId xmlns:p14="http://schemas.microsoft.com/office/powerpoint/2010/main" val="3451984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FEFE33F2-D579-4B9B-BF30-4C14C4AC8FED}" type="slidenum">
              <a:rPr lang="en-US" sz="1200" smtClean="0">
                <a:latin typeface="Arial" pitchFamily="34" charset="0"/>
              </a:rPr>
              <a:pPr algn="r"/>
              <a:t>16</a:t>
            </a:fld>
            <a:endParaRPr lang="en-US" sz="1200" smtClean="0">
              <a:latin typeface="Arial" pitchFamily="34" charset="0"/>
            </a:endParaRPr>
          </a:p>
        </p:txBody>
      </p:sp>
      <p:sp>
        <p:nvSpPr>
          <p:cNvPr id="12291" name="Rectangle 2"/>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 Need for a standard model</a:t>
            </a:r>
          </a:p>
        </p:txBody>
      </p:sp>
      <p:sp>
        <p:nvSpPr>
          <p:cNvPr id="12292" name="Rectangle 3"/>
          <p:cNvSpPr>
            <a:spLocks noGrp="1" noChangeArrowheads="1"/>
          </p:cNvSpPr>
          <p:nvPr>
            <p:ph type="body" idx="1"/>
          </p:nvPr>
        </p:nvSpPr>
        <p:spPr bwMode="auto">
          <a:xfrm>
            <a:off x="342900" y="1155700"/>
            <a:ext cx="8459788" cy="53165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indent="0" defTabSz="914400">
              <a:lnSpc>
                <a:spcPct val="90000"/>
              </a:lnSpc>
            </a:pPr>
            <a:r>
              <a:rPr lang="en-US" smtClean="0"/>
              <a:t>A stack of coded items is ambiguous (SNOMED CT)</a:t>
            </a:r>
          </a:p>
          <a:p>
            <a:pPr marL="403225" lvl="1" indent="-288925" defTabSz="914400">
              <a:lnSpc>
                <a:spcPct val="90000"/>
              </a:lnSpc>
            </a:pPr>
            <a:r>
              <a:rPr lang="en-US" smtClean="0"/>
              <a:t>Numbness of right arm and left leg</a:t>
            </a:r>
          </a:p>
          <a:p>
            <a:pPr marL="857250" lvl="2" indent="-277813" defTabSz="914400">
              <a:lnSpc>
                <a:spcPct val="90000"/>
              </a:lnSpc>
            </a:pPr>
            <a:r>
              <a:rPr lang="en-US" smtClean="0"/>
              <a:t>Numbness (44077006)</a:t>
            </a:r>
          </a:p>
          <a:p>
            <a:pPr marL="857250" lvl="2" indent="-277813" defTabSz="914400">
              <a:lnSpc>
                <a:spcPct val="90000"/>
              </a:lnSpc>
            </a:pPr>
            <a:r>
              <a:rPr lang="en-US" smtClean="0"/>
              <a:t>Right (24028007)</a:t>
            </a:r>
          </a:p>
          <a:p>
            <a:pPr marL="857250" lvl="2" indent="-277813" defTabSz="914400">
              <a:lnSpc>
                <a:spcPct val="90000"/>
              </a:lnSpc>
            </a:pPr>
            <a:r>
              <a:rPr lang="en-US" smtClean="0"/>
              <a:t>Arm (40983000)</a:t>
            </a:r>
          </a:p>
          <a:p>
            <a:pPr marL="857250" lvl="2" indent="-277813" defTabSz="914400">
              <a:lnSpc>
                <a:spcPct val="90000"/>
              </a:lnSpc>
            </a:pPr>
            <a:r>
              <a:rPr lang="en-US" smtClean="0"/>
              <a:t>Left (7771000)</a:t>
            </a:r>
          </a:p>
          <a:p>
            <a:pPr marL="857250" lvl="2" indent="-277813" defTabSz="914400">
              <a:lnSpc>
                <a:spcPct val="90000"/>
              </a:lnSpc>
            </a:pPr>
            <a:r>
              <a:rPr lang="en-US" smtClean="0"/>
              <a:t>Leg (30021000)</a:t>
            </a:r>
          </a:p>
          <a:p>
            <a:pPr marL="403225" lvl="1" indent="-288925" defTabSz="914400">
              <a:lnSpc>
                <a:spcPct val="90000"/>
              </a:lnSpc>
            </a:pPr>
            <a:r>
              <a:rPr lang="en-US" smtClean="0"/>
              <a:t>Numbness of left arm and right leg</a:t>
            </a:r>
          </a:p>
          <a:p>
            <a:pPr marL="857250" lvl="2" indent="-277813" defTabSz="914400">
              <a:lnSpc>
                <a:spcPct val="90000"/>
              </a:lnSpc>
            </a:pPr>
            <a:r>
              <a:rPr lang="en-US" smtClean="0"/>
              <a:t>Numbness (44077006)</a:t>
            </a:r>
          </a:p>
          <a:p>
            <a:pPr marL="857250" lvl="2" indent="-277813" defTabSz="914400">
              <a:lnSpc>
                <a:spcPct val="90000"/>
              </a:lnSpc>
            </a:pPr>
            <a:r>
              <a:rPr lang="en-US" smtClean="0"/>
              <a:t>Left (7771000)</a:t>
            </a:r>
          </a:p>
          <a:p>
            <a:pPr marL="857250" lvl="2" indent="-277813" defTabSz="914400">
              <a:lnSpc>
                <a:spcPct val="90000"/>
              </a:lnSpc>
            </a:pPr>
            <a:r>
              <a:rPr lang="en-US" smtClean="0"/>
              <a:t>Arm (40983000)</a:t>
            </a:r>
          </a:p>
          <a:p>
            <a:pPr marL="857250" lvl="2" indent="-277813" defTabSz="914400">
              <a:lnSpc>
                <a:spcPct val="90000"/>
              </a:lnSpc>
            </a:pPr>
            <a:r>
              <a:rPr lang="en-US" smtClean="0"/>
              <a:t>Right (24028007)</a:t>
            </a:r>
          </a:p>
          <a:p>
            <a:pPr marL="857250" lvl="2" indent="-277813" defTabSz="914400">
              <a:lnSpc>
                <a:spcPct val="90000"/>
              </a:lnSpc>
            </a:pPr>
            <a:r>
              <a:rPr lang="en-US" smtClean="0"/>
              <a:t>Leg (30021000)</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C3A2CD17-21AB-4A69-B94D-123A52D4A1ED}" type="slidenum">
              <a:rPr lang="en-US" sz="1200" smtClean="0">
                <a:latin typeface="Arial" pitchFamily="34" charset="0"/>
              </a:rPr>
              <a:pPr algn="r"/>
              <a:t>17</a:t>
            </a:fld>
            <a:endParaRPr lang="en-US" sz="1200" smtClean="0">
              <a:latin typeface="Arial" pitchFamily="34" charset="0"/>
            </a:endParaRPr>
          </a:p>
        </p:txBody>
      </p:sp>
      <p:sp>
        <p:nvSpPr>
          <p:cNvPr id="13315" name="Text Box 2"/>
          <p:cNvSpPr txBox="1">
            <a:spLocks noChangeArrowheads="1"/>
          </p:cNvSpPr>
          <p:nvPr/>
        </p:nvSpPr>
        <p:spPr bwMode="auto">
          <a:xfrm>
            <a:off x="4013200" y="1946275"/>
            <a:ext cx="685800" cy="630238"/>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solidFill>
                  <a:schemeClr val="bg1"/>
                </a:solidFill>
                <a:latin typeface="Arial" pitchFamily="34" charset="0"/>
              </a:rPr>
              <a:t>70</a:t>
            </a:r>
          </a:p>
        </p:txBody>
      </p:sp>
      <p:sp>
        <p:nvSpPr>
          <p:cNvPr id="13316" name="Rectangle 3"/>
          <p:cNvSpPr>
            <a:spLocks noGrp="1" noChangeArrowheads="1"/>
          </p:cNvSpPr>
          <p:nvPr>
            <p:ph type="title"/>
          </p:nvPr>
        </p:nvSpPr>
        <p:spPr bwMode="auto">
          <a:xfrm>
            <a:off x="165100" y="95250"/>
            <a:ext cx="8459788" cy="711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What if there is no model?</a:t>
            </a:r>
          </a:p>
        </p:txBody>
      </p:sp>
      <p:sp>
        <p:nvSpPr>
          <p:cNvPr id="13317" name="Text Box 4"/>
          <p:cNvSpPr txBox="1">
            <a:spLocks noChangeArrowheads="1"/>
          </p:cNvSpPr>
          <p:nvPr/>
        </p:nvSpPr>
        <p:spPr bwMode="auto">
          <a:xfrm>
            <a:off x="1584325" y="2009775"/>
            <a:ext cx="23050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solidFill>
                  <a:schemeClr val="tx2"/>
                </a:solidFill>
                <a:latin typeface="Arial" pitchFamily="34" charset="0"/>
              </a:rPr>
              <a:t>Dry Weight:</a:t>
            </a:r>
          </a:p>
        </p:txBody>
      </p:sp>
      <p:sp>
        <p:nvSpPr>
          <p:cNvPr id="13318" name="Text Box 5"/>
          <p:cNvSpPr txBox="1">
            <a:spLocks noChangeArrowheads="1"/>
          </p:cNvSpPr>
          <p:nvPr/>
        </p:nvSpPr>
        <p:spPr bwMode="auto">
          <a:xfrm>
            <a:off x="960438" y="1501775"/>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latin typeface="Arial" pitchFamily="34" charset="0"/>
              </a:rPr>
              <a:t>Site #1</a:t>
            </a:r>
          </a:p>
        </p:txBody>
      </p:sp>
      <p:sp>
        <p:nvSpPr>
          <p:cNvPr id="13319" name="Text Box 6"/>
          <p:cNvSpPr txBox="1">
            <a:spLocks noChangeArrowheads="1"/>
          </p:cNvSpPr>
          <p:nvPr/>
        </p:nvSpPr>
        <p:spPr bwMode="auto">
          <a:xfrm>
            <a:off x="4838700" y="1946275"/>
            <a:ext cx="663575" cy="630238"/>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latin typeface="Arial" pitchFamily="34" charset="0"/>
              </a:rPr>
              <a:t>kg</a:t>
            </a:r>
          </a:p>
        </p:txBody>
      </p:sp>
      <p:sp>
        <p:nvSpPr>
          <p:cNvPr id="13320" name="Text Box 7"/>
          <p:cNvSpPr txBox="1">
            <a:spLocks noChangeArrowheads="1"/>
          </p:cNvSpPr>
          <p:nvPr/>
        </p:nvSpPr>
        <p:spPr bwMode="auto">
          <a:xfrm>
            <a:off x="2333625" y="4168775"/>
            <a:ext cx="15605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solidFill>
                  <a:schemeClr val="tx2"/>
                </a:solidFill>
                <a:latin typeface="Arial" pitchFamily="34" charset="0"/>
              </a:rPr>
              <a:t>Weight:</a:t>
            </a:r>
          </a:p>
        </p:txBody>
      </p:sp>
      <p:sp>
        <p:nvSpPr>
          <p:cNvPr id="13321" name="Text Box 8"/>
          <p:cNvSpPr txBox="1">
            <a:spLocks noChangeArrowheads="1"/>
          </p:cNvSpPr>
          <p:nvPr/>
        </p:nvSpPr>
        <p:spPr bwMode="auto">
          <a:xfrm>
            <a:off x="998538" y="3660775"/>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latin typeface="Arial" pitchFamily="34" charset="0"/>
              </a:rPr>
              <a:t>Site #2</a:t>
            </a:r>
          </a:p>
        </p:txBody>
      </p:sp>
      <p:grpSp>
        <p:nvGrpSpPr>
          <p:cNvPr id="13322" name="Group 9"/>
          <p:cNvGrpSpPr>
            <a:grpSpLocks/>
          </p:cNvGrpSpPr>
          <p:nvPr/>
        </p:nvGrpSpPr>
        <p:grpSpPr bwMode="auto">
          <a:xfrm>
            <a:off x="5905500" y="4067175"/>
            <a:ext cx="1239838" cy="579438"/>
            <a:chOff x="2328" y="3082"/>
            <a:chExt cx="781" cy="365"/>
          </a:xfrm>
        </p:grpSpPr>
        <p:sp>
          <p:nvSpPr>
            <p:cNvPr id="13334" name="Oval 10"/>
            <p:cNvSpPr>
              <a:spLocks noChangeArrowheads="1"/>
            </p:cNvSpPr>
            <p:nvPr/>
          </p:nvSpPr>
          <p:spPr bwMode="auto">
            <a:xfrm flipV="1">
              <a:off x="2328" y="3168"/>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3335" name="Text Box 11"/>
            <p:cNvSpPr txBox="1">
              <a:spLocks noChangeArrowheads="1"/>
            </p:cNvSpPr>
            <p:nvPr/>
          </p:nvSpPr>
          <p:spPr bwMode="auto">
            <a:xfrm>
              <a:off x="2595" y="3082"/>
              <a:ext cx="514"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200">
                  <a:latin typeface="Arial" pitchFamily="34" charset="0"/>
                </a:rPr>
                <a:t>Dry</a:t>
              </a:r>
            </a:p>
          </p:txBody>
        </p:sp>
      </p:grpSp>
      <p:sp>
        <p:nvSpPr>
          <p:cNvPr id="13323" name="Text Box 12"/>
          <p:cNvSpPr txBox="1">
            <a:spLocks noChangeArrowheads="1"/>
          </p:cNvSpPr>
          <p:nvPr/>
        </p:nvSpPr>
        <p:spPr bwMode="auto">
          <a:xfrm>
            <a:off x="4826000" y="4117975"/>
            <a:ext cx="663575" cy="630238"/>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latin typeface="Arial" pitchFamily="34" charset="0"/>
              </a:rPr>
              <a:t>kg</a:t>
            </a:r>
          </a:p>
        </p:txBody>
      </p:sp>
      <p:grpSp>
        <p:nvGrpSpPr>
          <p:cNvPr id="13324" name="Group 13"/>
          <p:cNvGrpSpPr>
            <a:grpSpLocks/>
          </p:cNvGrpSpPr>
          <p:nvPr/>
        </p:nvGrpSpPr>
        <p:grpSpPr bwMode="auto">
          <a:xfrm>
            <a:off x="5930900" y="4651375"/>
            <a:ext cx="1330325" cy="579438"/>
            <a:chOff x="2328" y="3082"/>
            <a:chExt cx="838" cy="365"/>
          </a:xfrm>
        </p:grpSpPr>
        <p:sp>
          <p:nvSpPr>
            <p:cNvPr id="13332" name="Oval 14"/>
            <p:cNvSpPr>
              <a:spLocks noChangeArrowheads="1"/>
            </p:cNvSpPr>
            <p:nvPr/>
          </p:nvSpPr>
          <p:spPr bwMode="auto">
            <a:xfrm flipV="1">
              <a:off x="2328" y="3168"/>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3333" name="Text Box 15"/>
            <p:cNvSpPr txBox="1">
              <a:spLocks noChangeArrowheads="1"/>
            </p:cNvSpPr>
            <p:nvPr/>
          </p:nvSpPr>
          <p:spPr bwMode="auto">
            <a:xfrm>
              <a:off x="2595" y="3082"/>
              <a:ext cx="571"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200">
                  <a:latin typeface="Arial" pitchFamily="34" charset="0"/>
                </a:rPr>
                <a:t>Wet</a:t>
              </a:r>
            </a:p>
          </p:txBody>
        </p:sp>
      </p:grpSp>
      <p:grpSp>
        <p:nvGrpSpPr>
          <p:cNvPr id="13325" name="Group 16"/>
          <p:cNvGrpSpPr>
            <a:grpSpLocks/>
          </p:cNvGrpSpPr>
          <p:nvPr/>
        </p:nvGrpSpPr>
        <p:grpSpPr bwMode="auto">
          <a:xfrm>
            <a:off x="5943600" y="5197475"/>
            <a:ext cx="1487488" cy="579438"/>
            <a:chOff x="2328" y="3082"/>
            <a:chExt cx="937" cy="365"/>
          </a:xfrm>
        </p:grpSpPr>
        <p:sp>
          <p:nvSpPr>
            <p:cNvPr id="13330" name="Oval 17"/>
            <p:cNvSpPr>
              <a:spLocks noChangeArrowheads="1"/>
            </p:cNvSpPr>
            <p:nvPr/>
          </p:nvSpPr>
          <p:spPr bwMode="auto">
            <a:xfrm flipV="1">
              <a:off x="2328" y="3168"/>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3331" name="Text Box 18"/>
            <p:cNvSpPr txBox="1">
              <a:spLocks noChangeArrowheads="1"/>
            </p:cNvSpPr>
            <p:nvPr/>
          </p:nvSpPr>
          <p:spPr bwMode="auto">
            <a:xfrm>
              <a:off x="2595" y="3082"/>
              <a:ext cx="67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200">
                  <a:latin typeface="Arial" pitchFamily="34" charset="0"/>
                </a:rPr>
                <a:t>Ideal</a:t>
              </a:r>
            </a:p>
          </p:txBody>
        </p:sp>
      </p:grpSp>
      <p:sp>
        <p:nvSpPr>
          <p:cNvPr id="331795" name="Oval 19"/>
          <p:cNvSpPr>
            <a:spLocks noChangeArrowheads="1"/>
          </p:cNvSpPr>
          <p:nvPr/>
        </p:nvSpPr>
        <p:spPr bwMode="auto">
          <a:xfrm flipV="1">
            <a:off x="5905500" y="4203700"/>
            <a:ext cx="304800" cy="317500"/>
          </a:xfrm>
          <a:prstGeom prst="ellipse">
            <a:avLst/>
          </a:prstGeom>
          <a:solidFill>
            <a:schemeClr val="accent1"/>
          </a:solidFill>
          <a:ln w="50800">
            <a:solidFill>
              <a:schemeClr val="tx1"/>
            </a:solidFill>
            <a:round/>
            <a:headEnd/>
            <a:tailEnd/>
          </a:ln>
        </p:spPr>
        <p:txBody>
          <a:bodyPr wrap="none" anchor="ctr"/>
          <a:lstStyle/>
          <a:p>
            <a:pPr algn="ctr" eaLnBrk="0" hangingPunct="0"/>
            <a:endParaRPr lang="en-US"/>
          </a:p>
        </p:txBody>
      </p:sp>
      <p:sp>
        <p:nvSpPr>
          <p:cNvPr id="331796" name="Text Box 20"/>
          <p:cNvSpPr txBox="1">
            <a:spLocks noChangeArrowheads="1"/>
          </p:cNvSpPr>
          <p:nvPr/>
        </p:nvSpPr>
        <p:spPr bwMode="auto">
          <a:xfrm>
            <a:off x="4013200" y="1933575"/>
            <a:ext cx="685800" cy="630238"/>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latin typeface="Arial" pitchFamily="34" charset="0"/>
              </a:rPr>
              <a:t>70</a:t>
            </a:r>
          </a:p>
        </p:txBody>
      </p:sp>
      <p:sp>
        <p:nvSpPr>
          <p:cNvPr id="13328" name="Text Box 21"/>
          <p:cNvSpPr txBox="1">
            <a:spLocks noChangeArrowheads="1"/>
          </p:cNvSpPr>
          <p:nvPr/>
        </p:nvSpPr>
        <p:spPr bwMode="auto">
          <a:xfrm>
            <a:off x="3975100" y="4117975"/>
            <a:ext cx="685800" cy="630238"/>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solidFill>
                  <a:schemeClr val="bg1"/>
                </a:solidFill>
                <a:latin typeface="Arial" pitchFamily="34" charset="0"/>
              </a:rPr>
              <a:t>70</a:t>
            </a:r>
          </a:p>
        </p:txBody>
      </p:sp>
      <p:sp>
        <p:nvSpPr>
          <p:cNvPr id="331798" name="Text Box 22"/>
          <p:cNvSpPr txBox="1">
            <a:spLocks noChangeArrowheads="1"/>
          </p:cNvSpPr>
          <p:nvPr/>
        </p:nvSpPr>
        <p:spPr bwMode="auto">
          <a:xfrm>
            <a:off x="3975100" y="4105275"/>
            <a:ext cx="685800" cy="630238"/>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200">
                <a:latin typeface="Arial" pitchFamily="34" charset="0"/>
              </a:rPr>
              <a:t>70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31796">
                                            <p:txEl>
                                              <p:charRg st="4294967295" end="4294967295"/>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iterate type="lt">
                                    <p:tmAbs val="75"/>
                                  </p:iterate>
                                  <p:childTnLst>
                                    <p:set>
                                      <p:cBhvr>
                                        <p:cTn id="10" dur="1" fill="hold">
                                          <p:stCondLst>
                                            <p:cond delay="74"/>
                                          </p:stCondLst>
                                        </p:cTn>
                                        <p:tgtEl>
                                          <p:spTgt spid="331798">
                                            <p:txEl>
                                              <p:charRg st="4294967295" end="4294967295"/>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317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95" grpId="0" animBg="1"/>
      <p:bldP spid="331796" grpId="0" autoUpdateAnimBg="0"/>
      <p:bldP spid="33179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8137EE83-79B0-4E77-A826-CE8305D5727C}" type="slidenum">
              <a:rPr lang="en-US" sz="1200" smtClean="0">
                <a:latin typeface="Arial" pitchFamily="34" charset="0"/>
              </a:rPr>
              <a:pPr algn="r"/>
              <a:t>18</a:t>
            </a:fld>
            <a:endParaRPr lang="en-US" sz="1200" smtClean="0">
              <a:latin typeface="Arial" pitchFamily="34" charset="0"/>
            </a:endParaRPr>
          </a:p>
        </p:txBody>
      </p:sp>
      <p:sp>
        <p:nvSpPr>
          <p:cNvPr id="14339" name="Rectangle 2"/>
          <p:cNvSpPr>
            <a:spLocks noGrp="1" noChangeArrowheads="1"/>
          </p:cNvSpPr>
          <p:nvPr>
            <p:ph type="title"/>
          </p:nvPr>
        </p:nvSpPr>
        <p:spPr bwMode="auto">
          <a:xfrm>
            <a:off x="685800" y="4762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Too many ways to say the same thing</a:t>
            </a:r>
          </a:p>
        </p:txBody>
      </p:sp>
      <p:sp>
        <p:nvSpPr>
          <p:cNvPr id="14340" name="Rectangle 3"/>
          <p:cNvSpPr>
            <a:spLocks noGrp="1" noChangeArrowheads="1"/>
          </p:cNvSpPr>
          <p:nvPr>
            <p:ph type="body" idx="1"/>
          </p:nvPr>
        </p:nvSpPr>
        <p:spPr bwMode="auto">
          <a:xfrm>
            <a:off x="685800" y="1981200"/>
            <a:ext cx="7550150" cy="31877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indent="0" defTabSz="914400">
              <a:lnSpc>
                <a:spcPct val="90000"/>
              </a:lnSpc>
            </a:pPr>
            <a:r>
              <a:rPr lang="en-US" sz="3300" smtClean="0"/>
              <a:t>A single name/code and value</a:t>
            </a:r>
          </a:p>
          <a:p>
            <a:pPr marL="341313" lvl="1" indent="-339725" defTabSz="914400">
              <a:lnSpc>
                <a:spcPct val="90000"/>
              </a:lnSpc>
            </a:pPr>
            <a:r>
              <a:rPr lang="en-US" sz="2900" i="1" smtClean="0">
                <a:solidFill>
                  <a:schemeClr val="tx2"/>
                </a:solidFill>
              </a:rPr>
              <a:t>Dry Weight</a:t>
            </a:r>
            <a:r>
              <a:rPr lang="en-US" sz="2900" smtClean="0"/>
              <a:t> is </a:t>
            </a:r>
            <a:r>
              <a:rPr lang="en-US" sz="2900" smtClean="0">
                <a:solidFill>
                  <a:srgbClr val="66CCFF"/>
                </a:solidFill>
              </a:rPr>
              <a:t>70 kg</a:t>
            </a:r>
          </a:p>
          <a:p>
            <a:pPr marL="0" indent="0" defTabSz="914400">
              <a:lnSpc>
                <a:spcPct val="90000"/>
              </a:lnSpc>
            </a:pPr>
            <a:r>
              <a:rPr lang="en-US" sz="3300" smtClean="0"/>
              <a:t>Combination of  two names/codes and values</a:t>
            </a:r>
          </a:p>
          <a:p>
            <a:pPr marL="341313" lvl="1" indent="-339725" defTabSz="914400">
              <a:lnSpc>
                <a:spcPct val="90000"/>
              </a:lnSpc>
            </a:pPr>
            <a:r>
              <a:rPr lang="en-US" sz="2900" i="1" smtClean="0">
                <a:solidFill>
                  <a:schemeClr val="tx2"/>
                </a:solidFill>
              </a:rPr>
              <a:t>Weight</a:t>
            </a:r>
            <a:r>
              <a:rPr lang="en-US" sz="2900" smtClean="0"/>
              <a:t> is </a:t>
            </a:r>
            <a:r>
              <a:rPr lang="en-US" sz="2900" smtClean="0">
                <a:solidFill>
                  <a:srgbClr val="66CCFF"/>
                </a:solidFill>
              </a:rPr>
              <a:t>70 kg</a:t>
            </a:r>
          </a:p>
          <a:p>
            <a:pPr marL="744538" lvl="2" indent="-288925" defTabSz="914400">
              <a:lnSpc>
                <a:spcPct val="90000"/>
              </a:lnSpc>
            </a:pPr>
            <a:r>
              <a:rPr lang="en-US" sz="3100" i="1" smtClean="0">
                <a:solidFill>
                  <a:srgbClr val="FFCC99"/>
                </a:solidFill>
              </a:rPr>
              <a:t>Weight type</a:t>
            </a:r>
            <a:r>
              <a:rPr lang="en-US" sz="3100" smtClean="0"/>
              <a:t> is </a:t>
            </a:r>
            <a:r>
              <a:rPr lang="en-US" sz="3100" smtClean="0">
                <a:solidFill>
                  <a:srgbClr val="99FF99"/>
                </a:solidFill>
              </a:rPr>
              <a:t>dry</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3FA93A57-421E-45C4-8C7E-DA08B6C1D4E4}" type="slidenum">
              <a:rPr lang="en-US" sz="1200" smtClean="0">
                <a:latin typeface="Arial" pitchFamily="34" charset="0"/>
              </a:rPr>
              <a:pPr algn="r"/>
              <a:t>19</a:t>
            </a:fld>
            <a:endParaRPr lang="en-US" sz="1200" smtClean="0">
              <a:latin typeface="Arial" pitchFamily="34" charset="0"/>
            </a:endParaRPr>
          </a:p>
        </p:txBody>
      </p:sp>
      <p:sp>
        <p:nvSpPr>
          <p:cNvPr id="15363"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Model  fragment in XML</a:t>
            </a:r>
          </a:p>
        </p:txBody>
      </p:sp>
      <p:sp>
        <p:nvSpPr>
          <p:cNvPr id="15364" name="Rectangle 3"/>
          <p:cNvSpPr>
            <a:spLocks noGrp="1" noChangeArrowheads="1"/>
          </p:cNvSpPr>
          <p:nvPr>
            <p:ph type="body" idx="1"/>
          </p:nvPr>
        </p:nvSpPr>
        <p:spPr bwMode="auto">
          <a:xfrm>
            <a:off x="636588" y="1266825"/>
            <a:ext cx="7864475" cy="53260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342900" indent="-342900" algn="just" defTabSz="914400">
              <a:lnSpc>
                <a:spcPct val="73000"/>
              </a:lnSpc>
              <a:buClr>
                <a:schemeClr val="tx1"/>
              </a:buClr>
              <a:buFontTx/>
              <a:buNone/>
            </a:pPr>
            <a:r>
              <a:rPr lang="en-US" b="1" u="sng" smtClean="0">
                <a:cs typeface="Times New Roman" pitchFamily="18" charset="0"/>
              </a:rPr>
              <a:t>Pre-coordinated representation</a:t>
            </a:r>
          </a:p>
          <a:p>
            <a:pPr marL="342900" indent="-342900" algn="just" defTabSz="914400">
              <a:lnSpc>
                <a:spcPct val="90000"/>
              </a:lnSpc>
              <a:spcBef>
                <a:spcPct val="0"/>
              </a:spcBef>
              <a:buClr>
                <a:schemeClr val="tx1"/>
              </a:buClr>
              <a:buFontTx/>
              <a:buNone/>
            </a:pPr>
            <a:r>
              <a:rPr lang="en-US" sz="2500" smtClean="0">
                <a:cs typeface="Times New Roman" pitchFamily="18" charset="0"/>
              </a:rPr>
              <a:t>&lt;observation&gt;</a:t>
            </a:r>
          </a:p>
          <a:p>
            <a:pPr marL="342900" indent="-342900" algn="just" defTabSz="914400">
              <a:lnSpc>
                <a:spcPct val="90000"/>
              </a:lnSpc>
              <a:spcBef>
                <a:spcPct val="0"/>
              </a:spcBef>
              <a:buClr>
                <a:schemeClr val="tx1"/>
              </a:buClr>
              <a:buFontTx/>
              <a:buNone/>
            </a:pPr>
            <a:r>
              <a:rPr lang="en-US" sz="2500" smtClean="0">
                <a:cs typeface="Times New Roman" pitchFamily="18" charset="0"/>
              </a:rPr>
              <a:t>  &lt;cd&gt;</a:t>
            </a:r>
            <a:r>
              <a:rPr lang="en-US" sz="2500" b="1" smtClean="0">
                <a:solidFill>
                  <a:schemeClr val="tx2"/>
                </a:solidFill>
              </a:rPr>
              <a:t>Dry weight</a:t>
            </a:r>
            <a:r>
              <a:rPr lang="en-US" sz="2500" b="1" smtClean="0">
                <a:solidFill>
                  <a:srgbClr val="FA1A02"/>
                </a:solidFill>
              </a:rPr>
              <a:t> </a:t>
            </a:r>
            <a:r>
              <a:rPr lang="en-US" sz="2500" smtClean="0">
                <a:cs typeface="Times New Roman" pitchFamily="18" charset="0"/>
              </a:rPr>
              <a:t> </a:t>
            </a:r>
            <a:r>
              <a:rPr lang="en-US" sz="2500" i="1" smtClean="0">
                <a:cs typeface="Times New Roman" pitchFamily="18" charset="0"/>
              </a:rPr>
              <a:t>(LOINC 8340-2)</a:t>
            </a:r>
            <a:r>
              <a:rPr lang="en-US" sz="2500" smtClean="0">
                <a:cs typeface="Times New Roman" pitchFamily="18" charset="0"/>
              </a:rPr>
              <a:t> &lt;/cd&gt;</a:t>
            </a:r>
          </a:p>
          <a:p>
            <a:pPr marL="342900" indent="-342900" algn="just" defTabSz="914400">
              <a:lnSpc>
                <a:spcPct val="90000"/>
              </a:lnSpc>
              <a:spcBef>
                <a:spcPct val="0"/>
              </a:spcBef>
              <a:buClr>
                <a:schemeClr val="tx1"/>
              </a:buClr>
              <a:buFontTx/>
              <a:buNone/>
            </a:pPr>
            <a:r>
              <a:rPr lang="en-US" sz="2500" smtClean="0">
                <a:cs typeface="Times New Roman" pitchFamily="18" charset="0"/>
              </a:rPr>
              <a:t>  &lt;value&gt;</a:t>
            </a:r>
            <a:r>
              <a:rPr lang="en-US" sz="2500" b="1" smtClean="0">
                <a:solidFill>
                  <a:srgbClr val="66CCFF"/>
                </a:solidFill>
              </a:rPr>
              <a:t>70 kg</a:t>
            </a:r>
            <a:r>
              <a:rPr lang="en-US" sz="2500" smtClean="0">
                <a:cs typeface="Times New Roman" pitchFamily="18" charset="0"/>
              </a:rPr>
              <a:t>&lt;/value&gt;</a:t>
            </a:r>
          </a:p>
          <a:p>
            <a:pPr marL="342900" indent="-342900" algn="just" defTabSz="914400">
              <a:lnSpc>
                <a:spcPct val="90000"/>
              </a:lnSpc>
              <a:spcBef>
                <a:spcPct val="0"/>
              </a:spcBef>
              <a:buClr>
                <a:schemeClr val="tx1"/>
              </a:buClr>
              <a:buFontTx/>
              <a:buNone/>
            </a:pPr>
            <a:r>
              <a:rPr lang="en-US" sz="2500" smtClean="0">
                <a:cs typeface="Times New Roman" pitchFamily="18" charset="0"/>
              </a:rPr>
              <a:t>&lt;/observation&gt;</a:t>
            </a:r>
          </a:p>
          <a:p>
            <a:pPr marL="342900" indent="-342900" algn="just" defTabSz="914400">
              <a:lnSpc>
                <a:spcPct val="73000"/>
              </a:lnSpc>
              <a:buClr>
                <a:schemeClr val="tx1"/>
              </a:buClr>
              <a:buFontTx/>
              <a:buNone/>
            </a:pPr>
            <a:r>
              <a:rPr lang="en-US" b="1" u="sng" smtClean="0">
                <a:cs typeface="Times New Roman" pitchFamily="18" charset="0"/>
              </a:rPr>
              <a:t>Post-coordinated (compositional) representation</a:t>
            </a:r>
            <a:endParaRPr lang="en-US" b="1" smtClean="0">
              <a:cs typeface="Times New Roman" pitchFamily="18" charset="0"/>
            </a:endParaRPr>
          </a:p>
          <a:p>
            <a:pPr marL="342900" indent="-342900" algn="just" defTabSz="914400">
              <a:lnSpc>
                <a:spcPct val="90000"/>
              </a:lnSpc>
              <a:spcBef>
                <a:spcPct val="0"/>
              </a:spcBef>
              <a:buClr>
                <a:schemeClr val="tx1"/>
              </a:buClr>
              <a:buFontTx/>
              <a:buNone/>
            </a:pPr>
            <a:r>
              <a:rPr lang="en-US" sz="2500" smtClean="0">
                <a:cs typeface="Times New Roman" pitchFamily="18" charset="0"/>
              </a:rPr>
              <a:t>&lt;observation&gt;</a:t>
            </a:r>
          </a:p>
          <a:p>
            <a:pPr marL="342900" indent="-342900" algn="just" defTabSz="914400">
              <a:lnSpc>
                <a:spcPct val="90000"/>
              </a:lnSpc>
              <a:spcBef>
                <a:spcPct val="0"/>
              </a:spcBef>
              <a:buClr>
                <a:schemeClr val="tx1"/>
              </a:buClr>
              <a:buFontTx/>
              <a:buNone/>
            </a:pPr>
            <a:r>
              <a:rPr lang="en-US" sz="2500" smtClean="0">
                <a:cs typeface="Times New Roman" pitchFamily="18" charset="0"/>
              </a:rPr>
              <a:t>  &lt;cd&gt;</a:t>
            </a:r>
            <a:r>
              <a:rPr lang="en-US" sz="2500" b="1" smtClean="0">
                <a:solidFill>
                  <a:schemeClr val="tx2"/>
                </a:solidFill>
              </a:rPr>
              <a:t>Weight </a:t>
            </a:r>
            <a:r>
              <a:rPr lang="en-US" sz="2500" i="1" smtClean="0">
                <a:cs typeface="Times New Roman" pitchFamily="18" charset="0"/>
              </a:rPr>
              <a:t>(LOINC 3141-9)</a:t>
            </a:r>
            <a:r>
              <a:rPr lang="en-US" sz="2500" smtClean="0">
                <a:cs typeface="Times New Roman" pitchFamily="18" charset="0"/>
              </a:rPr>
              <a:t> &lt;/cd&gt;</a:t>
            </a:r>
          </a:p>
          <a:p>
            <a:pPr marL="342900" indent="-342900" algn="just" defTabSz="914400">
              <a:lnSpc>
                <a:spcPct val="90000"/>
              </a:lnSpc>
              <a:spcBef>
                <a:spcPct val="0"/>
              </a:spcBef>
              <a:buClr>
                <a:schemeClr val="tx1"/>
              </a:buClr>
              <a:buFontTx/>
              <a:buNone/>
            </a:pPr>
            <a:r>
              <a:rPr lang="en-US" sz="2500" smtClean="0">
                <a:cs typeface="Times New Roman" pitchFamily="18" charset="0"/>
              </a:rPr>
              <a:t>    &lt;qualifier&gt;</a:t>
            </a:r>
          </a:p>
          <a:p>
            <a:pPr marL="342900" indent="-342900" algn="just" defTabSz="914400">
              <a:lnSpc>
                <a:spcPct val="90000"/>
              </a:lnSpc>
              <a:spcBef>
                <a:spcPct val="0"/>
              </a:spcBef>
              <a:buClr>
                <a:schemeClr val="tx1"/>
              </a:buClr>
              <a:buFontTx/>
              <a:buNone/>
            </a:pPr>
            <a:r>
              <a:rPr lang="en-US" sz="2500" smtClean="0">
                <a:cs typeface="Times New Roman" pitchFamily="18" charset="0"/>
              </a:rPr>
              <a:t>      &lt;cd&gt; </a:t>
            </a:r>
            <a:r>
              <a:rPr lang="en-US" sz="2500" b="1" smtClean="0">
                <a:solidFill>
                  <a:schemeClr val="tx2"/>
                </a:solidFill>
              </a:rPr>
              <a:t>Weight type</a:t>
            </a:r>
            <a:r>
              <a:rPr lang="en-US" sz="2500" smtClean="0">
                <a:cs typeface="Times New Roman" pitchFamily="18" charset="0"/>
              </a:rPr>
              <a:t> </a:t>
            </a:r>
            <a:r>
              <a:rPr lang="en-US" sz="2500" i="1" smtClean="0">
                <a:cs typeface="Times New Roman" pitchFamily="18" charset="0"/>
              </a:rPr>
              <a:t>(LOINC 8337-8)</a:t>
            </a:r>
            <a:r>
              <a:rPr lang="en-US" sz="2500" smtClean="0">
                <a:cs typeface="Times New Roman" pitchFamily="18" charset="0"/>
              </a:rPr>
              <a:t> &lt;/cd&gt;</a:t>
            </a:r>
          </a:p>
          <a:p>
            <a:pPr marL="342900" indent="-342900" algn="just" defTabSz="914400">
              <a:lnSpc>
                <a:spcPct val="90000"/>
              </a:lnSpc>
              <a:spcBef>
                <a:spcPct val="0"/>
              </a:spcBef>
              <a:buClr>
                <a:schemeClr val="tx1"/>
              </a:buClr>
              <a:buFontTx/>
              <a:buNone/>
            </a:pPr>
            <a:r>
              <a:rPr lang="en-US" sz="2500" smtClean="0">
                <a:cs typeface="Times New Roman" pitchFamily="18" charset="0"/>
              </a:rPr>
              <a:t>      &lt;value&gt; </a:t>
            </a:r>
            <a:r>
              <a:rPr lang="en-US" sz="2500" b="1" smtClean="0">
                <a:solidFill>
                  <a:srgbClr val="66CCFF"/>
                </a:solidFill>
              </a:rPr>
              <a:t>Dry</a:t>
            </a:r>
            <a:r>
              <a:rPr lang="en-US" sz="2500" b="1" smtClean="0">
                <a:solidFill>
                  <a:srgbClr val="0000CC"/>
                </a:solidFill>
              </a:rPr>
              <a:t> </a:t>
            </a:r>
            <a:r>
              <a:rPr lang="en-US" sz="2500" i="1" smtClean="0">
                <a:cs typeface="Times New Roman" pitchFamily="18" charset="0"/>
              </a:rPr>
              <a:t>(SNOMED CT 13880007)</a:t>
            </a:r>
            <a:r>
              <a:rPr lang="en-US" sz="2500" smtClean="0">
                <a:cs typeface="Times New Roman" pitchFamily="18" charset="0"/>
              </a:rPr>
              <a:t> &lt;/value&gt;</a:t>
            </a:r>
          </a:p>
          <a:p>
            <a:pPr marL="342900" indent="-342900" algn="just" defTabSz="914400">
              <a:lnSpc>
                <a:spcPct val="90000"/>
              </a:lnSpc>
              <a:spcBef>
                <a:spcPct val="0"/>
              </a:spcBef>
              <a:buClr>
                <a:schemeClr val="tx1"/>
              </a:buClr>
              <a:buFontTx/>
              <a:buNone/>
            </a:pPr>
            <a:r>
              <a:rPr lang="en-US" sz="2500" smtClean="0">
                <a:cs typeface="Times New Roman" pitchFamily="18" charset="0"/>
              </a:rPr>
              <a:t>    &lt;qualifier&gt;</a:t>
            </a:r>
          </a:p>
          <a:p>
            <a:pPr marL="342900" indent="-342900" algn="just" defTabSz="914400">
              <a:lnSpc>
                <a:spcPct val="90000"/>
              </a:lnSpc>
              <a:spcBef>
                <a:spcPct val="0"/>
              </a:spcBef>
              <a:buClr>
                <a:schemeClr val="tx1"/>
              </a:buClr>
              <a:buFontTx/>
              <a:buNone/>
            </a:pPr>
            <a:r>
              <a:rPr lang="en-US" sz="2500" smtClean="0">
                <a:cs typeface="Times New Roman" pitchFamily="18" charset="0"/>
              </a:rPr>
              <a:t>  &lt;value&gt;</a:t>
            </a:r>
            <a:r>
              <a:rPr lang="en-US" sz="2500" b="1" smtClean="0">
                <a:solidFill>
                  <a:srgbClr val="66CCFF"/>
                </a:solidFill>
              </a:rPr>
              <a:t>70 kg</a:t>
            </a:r>
            <a:r>
              <a:rPr lang="en-US" sz="2500" smtClean="0">
                <a:cs typeface="Times New Roman" pitchFamily="18" charset="0"/>
              </a:rPr>
              <a:t>&lt;/value&gt;</a:t>
            </a:r>
          </a:p>
          <a:p>
            <a:pPr marL="342900" indent="-342900" algn="just" defTabSz="914400">
              <a:lnSpc>
                <a:spcPct val="90000"/>
              </a:lnSpc>
              <a:spcBef>
                <a:spcPct val="0"/>
              </a:spcBef>
              <a:buClr>
                <a:schemeClr val="tx1"/>
              </a:buClr>
              <a:buFontTx/>
              <a:buNone/>
            </a:pPr>
            <a:r>
              <a:rPr lang="en-US" sz="2500" smtClean="0">
                <a:cs typeface="Times New Roman" pitchFamily="18" charset="0"/>
              </a:rPr>
              <a:t>&lt;/observation&gt;</a:t>
            </a:r>
            <a:endParaRPr lang="en-US" sz="2500" smtClean="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1026"/>
          <p:cNvSpPr>
            <a:spLocks noGrp="1" noChangeArrowheads="1"/>
          </p:cNvSpPr>
          <p:nvPr>
            <p:ph type="title"/>
          </p:nvPr>
        </p:nvSpPr>
        <p:spPr bwMode="auto">
          <a:xfrm>
            <a:off x="457200" y="89576"/>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buFont typeface="Monotype Sorts" pitchFamily="2" charset="2"/>
              <a:buNone/>
            </a:pPr>
            <a:r>
              <a:rPr lang="en-US" dirty="0" smtClean="0"/>
              <a:t>Acknowledgements</a:t>
            </a:r>
          </a:p>
        </p:txBody>
      </p:sp>
      <p:sp>
        <p:nvSpPr>
          <p:cNvPr id="4100" name="Rectangle 1027"/>
          <p:cNvSpPr>
            <a:spLocks noGrp="1" noChangeArrowheads="1"/>
          </p:cNvSpPr>
          <p:nvPr>
            <p:ph sz="half"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4000" dirty="0"/>
              <a:t>Tom Oniki</a:t>
            </a:r>
          </a:p>
          <a:p>
            <a:pPr>
              <a:lnSpc>
                <a:spcPct val="90000"/>
              </a:lnSpc>
            </a:pPr>
            <a:r>
              <a:rPr lang="en-US" sz="4000" dirty="0"/>
              <a:t>Joey Coyle</a:t>
            </a:r>
          </a:p>
          <a:p>
            <a:pPr>
              <a:lnSpc>
                <a:spcPct val="90000"/>
              </a:lnSpc>
            </a:pPr>
            <a:r>
              <a:rPr lang="en-US" sz="4000" dirty="0"/>
              <a:t>Craig Parker</a:t>
            </a:r>
          </a:p>
          <a:p>
            <a:pPr>
              <a:lnSpc>
                <a:spcPct val="90000"/>
              </a:lnSpc>
            </a:pPr>
            <a:r>
              <a:rPr lang="en-US" sz="4000" dirty="0"/>
              <a:t>Yan Heras</a:t>
            </a:r>
          </a:p>
          <a:p>
            <a:pPr>
              <a:lnSpc>
                <a:spcPct val="90000"/>
              </a:lnSpc>
            </a:pPr>
            <a:r>
              <a:rPr lang="en-US" sz="4000" dirty="0"/>
              <a:t>Cessily Johnson</a:t>
            </a:r>
          </a:p>
        </p:txBody>
      </p:sp>
      <p:sp>
        <p:nvSpPr>
          <p:cNvPr id="2" name="Content Placeholder 1"/>
          <p:cNvSpPr>
            <a:spLocks noGrp="1"/>
          </p:cNvSpPr>
          <p:nvPr>
            <p:ph sz="half" idx="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4000" dirty="0"/>
              <a:t>Roberto Rocha</a:t>
            </a:r>
          </a:p>
          <a:p>
            <a:pPr>
              <a:lnSpc>
                <a:spcPct val="90000"/>
              </a:lnSpc>
            </a:pPr>
            <a:r>
              <a:rPr lang="en-US" sz="4000" dirty="0"/>
              <a:t>Lee Min Lau</a:t>
            </a:r>
          </a:p>
          <a:p>
            <a:pPr>
              <a:lnSpc>
                <a:spcPct val="90000"/>
              </a:lnSpc>
            </a:pPr>
            <a:r>
              <a:rPr lang="en-US" sz="4000" dirty="0"/>
              <a:t>Alan James</a:t>
            </a:r>
          </a:p>
          <a:p>
            <a:pPr>
              <a:lnSpc>
                <a:spcPct val="90000"/>
              </a:lnSpc>
            </a:pPr>
            <a:r>
              <a:rPr lang="en-US" sz="4000" dirty="0"/>
              <a:t>Harold Solbrig</a:t>
            </a:r>
          </a:p>
          <a:p>
            <a:pPr>
              <a:lnSpc>
                <a:spcPct val="90000"/>
              </a:lnSpc>
            </a:pPr>
            <a:r>
              <a:rPr lang="en-US" sz="4000" dirty="0" smtClean="0"/>
              <a:t>Many </a:t>
            </a:r>
            <a:r>
              <a:rPr lang="en-US" sz="4000" dirty="0"/>
              <a:t>others…</a:t>
            </a:r>
          </a:p>
          <a:p>
            <a:pPr>
              <a:lnSpc>
                <a:spcPct val="90000"/>
              </a:lnSpc>
            </a:pPr>
            <a:endParaRPr lang="en-US" sz="4000" dirty="0"/>
          </a:p>
        </p:txBody>
      </p:sp>
      <p:sp>
        <p:nvSpPr>
          <p:cNvPr id="409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13BB51EE-F421-4AB7-A265-F825B2742388}" type="slidenum">
              <a:rPr lang="en-US" sz="1200" smtClean="0">
                <a:latin typeface="Arial" pitchFamily="34" charset="0"/>
              </a:rPr>
              <a:pPr algn="r"/>
              <a:t>2</a:t>
            </a:fld>
            <a:endParaRPr lang="en-US" sz="1200" smtClean="0">
              <a:latin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4B2ACE86-8083-41D9-BC1A-E8D10E902BB8}" type="slidenum">
              <a:rPr lang="en-US" sz="1200" smtClean="0">
                <a:latin typeface="Arial" pitchFamily="34" charset="0"/>
              </a:rPr>
              <a:pPr algn="r"/>
              <a:t>20</a:t>
            </a:fld>
            <a:endParaRPr lang="en-US" sz="1200" smtClean="0">
              <a:latin typeface="Arial" pitchFamily="34" charset="0"/>
            </a:endParaRPr>
          </a:p>
        </p:txBody>
      </p:sp>
      <p:sp>
        <p:nvSpPr>
          <p:cNvPr id="16387" name="Rectangle 2"/>
          <p:cNvSpPr>
            <a:spLocks noGrp="1" noChangeArrowheads="1"/>
          </p:cNvSpPr>
          <p:nvPr>
            <p:ph type="title"/>
          </p:nvPr>
        </p:nvSpPr>
        <p:spPr bwMode="auto">
          <a:xfrm>
            <a:off x="685800" y="381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Relational database implications</a:t>
            </a:r>
          </a:p>
        </p:txBody>
      </p:sp>
      <p:sp>
        <p:nvSpPr>
          <p:cNvPr id="334851" name="Text Box 3"/>
          <p:cNvSpPr txBox="1">
            <a:spLocks noChangeArrowheads="1"/>
          </p:cNvSpPr>
          <p:nvPr/>
        </p:nvSpPr>
        <p:spPr bwMode="auto">
          <a:xfrm>
            <a:off x="815975" y="5213350"/>
            <a:ext cx="7443788" cy="946150"/>
          </a:xfrm>
          <a:prstGeom prst="rect">
            <a:avLst/>
          </a:prstGeom>
          <a:solidFill>
            <a:srgbClr val="003366"/>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800">
                <a:solidFill>
                  <a:schemeClr val="tx2"/>
                </a:solidFill>
              </a:rPr>
              <a:t>How would you calculate the desired weight loss during the hospital stay?</a:t>
            </a:r>
          </a:p>
        </p:txBody>
      </p:sp>
      <p:grpSp>
        <p:nvGrpSpPr>
          <p:cNvPr id="2" name="Group 4"/>
          <p:cNvGrpSpPr>
            <a:grpSpLocks/>
          </p:cNvGrpSpPr>
          <p:nvPr/>
        </p:nvGrpSpPr>
        <p:grpSpPr bwMode="auto">
          <a:xfrm>
            <a:off x="381000" y="1143000"/>
            <a:ext cx="8382000" cy="1716088"/>
            <a:chOff x="-2" y="-2"/>
            <a:chExt cx="3574" cy="1081"/>
          </a:xfrm>
        </p:grpSpPr>
        <p:grpSp>
          <p:nvGrpSpPr>
            <p:cNvPr id="16462" name="Group 5"/>
            <p:cNvGrpSpPr>
              <a:grpSpLocks/>
            </p:cNvGrpSpPr>
            <p:nvPr/>
          </p:nvGrpSpPr>
          <p:grpSpPr bwMode="auto">
            <a:xfrm>
              <a:off x="0" y="0"/>
              <a:ext cx="3570" cy="1077"/>
              <a:chOff x="0" y="0"/>
              <a:chExt cx="3570" cy="1077"/>
            </a:xfrm>
          </p:grpSpPr>
          <p:grpSp>
            <p:nvGrpSpPr>
              <p:cNvPr id="16464" name="Group 6"/>
              <p:cNvGrpSpPr>
                <a:grpSpLocks/>
              </p:cNvGrpSpPr>
              <p:nvPr/>
            </p:nvGrpSpPr>
            <p:grpSpPr bwMode="auto">
              <a:xfrm>
                <a:off x="0" y="0"/>
                <a:ext cx="698" cy="423"/>
                <a:chOff x="0" y="0"/>
                <a:chExt cx="698" cy="423"/>
              </a:xfrm>
            </p:grpSpPr>
            <p:sp>
              <p:nvSpPr>
                <p:cNvPr id="16515" name="Rectangle 7"/>
                <p:cNvSpPr>
                  <a:spLocks noChangeArrowheads="1"/>
                </p:cNvSpPr>
                <p:nvPr/>
              </p:nvSpPr>
              <p:spPr bwMode="auto">
                <a:xfrm>
                  <a:off x="0" y="0"/>
                  <a:ext cx="698"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516" name="Group 8"/>
                <p:cNvGrpSpPr>
                  <a:grpSpLocks/>
                </p:cNvGrpSpPr>
                <p:nvPr/>
              </p:nvGrpSpPr>
              <p:grpSpPr bwMode="auto">
                <a:xfrm>
                  <a:off x="0" y="0"/>
                  <a:ext cx="698" cy="423"/>
                  <a:chOff x="0" y="0"/>
                  <a:chExt cx="698" cy="423"/>
                </a:xfrm>
              </p:grpSpPr>
              <p:sp>
                <p:nvSpPr>
                  <p:cNvPr id="16517" name="Rectangle 9"/>
                  <p:cNvSpPr>
                    <a:spLocks noChangeArrowheads="1"/>
                  </p:cNvSpPr>
                  <p:nvPr/>
                </p:nvSpPr>
                <p:spPr bwMode="auto">
                  <a:xfrm>
                    <a:off x="43" y="0"/>
                    <a:ext cx="612"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Patient Identifier</a:t>
                    </a:r>
                    <a:endParaRPr lang="en-US" sz="1600">
                      <a:cs typeface="Times New Roman" pitchFamily="18" charset="0"/>
                    </a:endParaRPr>
                  </a:p>
                  <a:p>
                    <a:pPr eaLnBrk="0" hangingPunct="0"/>
                    <a:endParaRPr lang="en-US" sz="2400">
                      <a:latin typeface="Arial" pitchFamily="34" charset="0"/>
                    </a:endParaRPr>
                  </a:p>
                </p:txBody>
              </p:sp>
              <p:sp>
                <p:nvSpPr>
                  <p:cNvPr id="16518" name="Rectangle 10"/>
                  <p:cNvSpPr>
                    <a:spLocks noChangeArrowheads="1"/>
                  </p:cNvSpPr>
                  <p:nvPr/>
                </p:nvSpPr>
                <p:spPr bwMode="auto">
                  <a:xfrm>
                    <a:off x="0" y="0"/>
                    <a:ext cx="698"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465" name="Group 11"/>
              <p:cNvGrpSpPr>
                <a:grpSpLocks/>
              </p:cNvGrpSpPr>
              <p:nvPr/>
            </p:nvGrpSpPr>
            <p:grpSpPr bwMode="auto">
              <a:xfrm>
                <a:off x="698" y="0"/>
                <a:ext cx="932" cy="423"/>
                <a:chOff x="698" y="0"/>
                <a:chExt cx="932" cy="423"/>
              </a:xfrm>
            </p:grpSpPr>
            <p:sp>
              <p:nvSpPr>
                <p:cNvPr id="16511" name="Rectangle 12"/>
                <p:cNvSpPr>
                  <a:spLocks noChangeArrowheads="1"/>
                </p:cNvSpPr>
                <p:nvPr/>
              </p:nvSpPr>
              <p:spPr bwMode="auto">
                <a:xfrm>
                  <a:off x="698" y="0"/>
                  <a:ext cx="932"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512" name="Group 13"/>
                <p:cNvGrpSpPr>
                  <a:grpSpLocks/>
                </p:cNvGrpSpPr>
                <p:nvPr/>
              </p:nvGrpSpPr>
              <p:grpSpPr bwMode="auto">
                <a:xfrm>
                  <a:off x="698" y="0"/>
                  <a:ext cx="932" cy="423"/>
                  <a:chOff x="698" y="0"/>
                  <a:chExt cx="932" cy="423"/>
                </a:xfrm>
              </p:grpSpPr>
              <p:sp>
                <p:nvSpPr>
                  <p:cNvPr id="16513" name="Rectangle 14"/>
                  <p:cNvSpPr>
                    <a:spLocks noChangeArrowheads="1"/>
                  </p:cNvSpPr>
                  <p:nvPr/>
                </p:nvSpPr>
                <p:spPr bwMode="auto">
                  <a:xfrm>
                    <a:off x="741" y="0"/>
                    <a:ext cx="846"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Date and Time</a:t>
                    </a:r>
                    <a:endParaRPr lang="en-US" sz="1600">
                      <a:cs typeface="Times New Roman" pitchFamily="18" charset="0"/>
                    </a:endParaRPr>
                  </a:p>
                  <a:p>
                    <a:pPr eaLnBrk="0" hangingPunct="0"/>
                    <a:endParaRPr lang="en-US" sz="2400">
                      <a:latin typeface="Arial" pitchFamily="34" charset="0"/>
                    </a:endParaRPr>
                  </a:p>
                </p:txBody>
              </p:sp>
              <p:sp>
                <p:nvSpPr>
                  <p:cNvPr id="16514" name="Rectangle 15"/>
                  <p:cNvSpPr>
                    <a:spLocks noChangeArrowheads="1"/>
                  </p:cNvSpPr>
                  <p:nvPr/>
                </p:nvSpPr>
                <p:spPr bwMode="auto">
                  <a:xfrm>
                    <a:off x="698" y="0"/>
                    <a:ext cx="932"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466" name="Group 16"/>
              <p:cNvGrpSpPr>
                <a:grpSpLocks/>
              </p:cNvGrpSpPr>
              <p:nvPr/>
            </p:nvGrpSpPr>
            <p:grpSpPr bwMode="auto">
              <a:xfrm>
                <a:off x="1630" y="0"/>
                <a:ext cx="900" cy="423"/>
                <a:chOff x="1630" y="0"/>
                <a:chExt cx="900" cy="423"/>
              </a:xfrm>
            </p:grpSpPr>
            <p:sp>
              <p:nvSpPr>
                <p:cNvPr id="16507" name="Rectangle 17"/>
                <p:cNvSpPr>
                  <a:spLocks noChangeArrowheads="1"/>
                </p:cNvSpPr>
                <p:nvPr/>
              </p:nvSpPr>
              <p:spPr bwMode="auto">
                <a:xfrm>
                  <a:off x="1630" y="0"/>
                  <a:ext cx="900"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508" name="Group 18"/>
                <p:cNvGrpSpPr>
                  <a:grpSpLocks/>
                </p:cNvGrpSpPr>
                <p:nvPr/>
              </p:nvGrpSpPr>
              <p:grpSpPr bwMode="auto">
                <a:xfrm>
                  <a:off x="1630" y="0"/>
                  <a:ext cx="900" cy="423"/>
                  <a:chOff x="1630" y="0"/>
                  <a:chExt cx="900" cy="423"/>
                </a:xfrm>
              </p:grpSpPr>
              <p:sp>
                <p:nvSpPr>
                  <p:cNvPr id="16509" name="Rectangle 19"/>
                  <p:cNvSpPr>
                    <a:spLocks noChangeArrowheads="1"/>
                  </p:cNvSpPr>
                  <p:nvPr/>
                </p:nvSpPr>
                <p:spPr bwMode="auto">
                  <a:xfrm>
                    <a:off x="1673" y="0"/>
                    <a:ext cx="814"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Observation Type</a:t>
                    </a:r>
                    <a:endParaRPr lang="en-US" sz="1600">
                      <a:cs typeface="Times New Roman" pitchFamily="18" charset="0"/>
                    </a:endParaRPr>
                  </a:p>
                  <a:p>
                    <a:pPr eaLnBrk="0" hangingPunct="0"/>
                    <a:endParaRPr lang="en-US" sz="2400">
                      <a:latin typeface="Arial" pitchFamily="34" charset="0"/>
                    </a:endParaRPr>
                  </a:p>
                </p:txBody>
              </p:sp>
              <p:sp>
                <p:nvSpPr>
                  <p:cNvPr id="16510" name="Rectangle 20"/>
                  <p:cNvSpPr>
                    <a:spLocks noChangeArrowheads="1"/>
                  </p:cNvSpPr>
                  <p:nvPr/>
                </p:nvSpPr>
                <p:spPr bwMode="auto">
                  <a:xfrm>
                    <a:off x="1630" y="0"/>
                    <a:ext cx="900"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467" name="Group 21"/>
              <p:cNvGrpSpPr>
                <a:grpSpLocks/>
              </p:cNvGrpSpPr>
              <p:nvPr/>
            </p:nvGrpSpPr>
            <p:grpSpPr bwMode="auto">
              <a:xfrm>
                <a:off x="2530" y="0"/>
                <a:ext cx="666" cy="423"/>
                <a:chOff x="2530" y="0"/>
                <a:chExt cx="666" cy="423"/>
              </a:xfrm>
            </p:grpSpPr>
            <p:sp>
              <p:nvSpPr>
                <p:cNvPr id="16503" name="Rectangle 22"/>
                <p:cNvSpPr>
                  <a:spLocks noChangeArrowheads="1"/>
                </p:cNvSpPr>
                <p:nvPr/>
              </p:nvSpPr>
              <p:spPr bwMode="auto">
                <a:xfrm>
                  <a:off x="2530" y="0"/>
                  <a:ext cx="666"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504" name="Group 23"/>
                <p:cNvGrpSpPr>
                  <a:grpSpLocks/>
                </p:cNvGrpSpPr>
                <p:nvPr/>
              </p:nvGrpSpPr>
              <p:grpSpPr bwMode="auto">
                <a:xfrm>
                  <a:off x="2530" y="0"/>
                  <a:ext cx="666" cy="423"/>
                  <a:chOff x="2530" y="0"/>
                  <a:chExt cx="666" cy="423"/>
                </a:xfrm>
              </p:grpSpPr>
              <p:sp>
                <p:nvSpPr>
                  <p:cNvPr id="16505" name="Rectangle 24"/>
                  <p:cNvSpPr>
                    <a:spLocks noChangeArrowheads="1"/>
                  </p:cNvSpPr>
                  <p:nvPr/>
                </p:nvSpPr>
                <p:spPr bwMode="auto">
                  <a:xfrm>
                    <a:off x="2573" y="0"/>
                    <a:ext cx="580"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Observation Value</a:t>
                    </a:r>
                    <a:endParaRPr lang="en-US" sz="1600">
                      <a:cs typeface="Times New Roman" pitchFamily="18" charset="0"/>
                    </a:endParaRPr>
                  </a:p>
                  <a:p>
                    <a:pPr eaLnBrk="0" hangingPunct="0"/>
                    <a:endParaRPr lang="en-US" sz="2400">
                      <a:latin typeface="Arial" pitchFamily="34" charset="0"/>
                    </a:endParaRPr>
                  </a:p>
                </p:txBody>
              </p:sp>
              <p:sp>
                <p:nvSpPr>
                  <p:cNvPr id="16506" name="Rectangle 25"/>
                  <p:cNvSpPr>
                    <a:spLocks noChangeArrowheads="1"/>
                  </p:cNvSpPr>
                  <p:nvPr/>
                </p:nvSpPr>
                <p:spPr bwMode="auto">
                  <a:xfrm>
                    <a:off x="2530" y="0"/>
                    <a:ext cx="666"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468" name="Group 26"/>
              <p:cNvGrpSpPr>
                <a:grpSpLocks/>
              </p:cNvGrpSpPr>
              <p:nvPr/>
            </p:nvGrpSpPr>
            <p:grpSpPr bwMode="auto">
              <a:xfrm>
                <a:off x="3196" y="0"/>
                <a:ext cx="374" cy="423"/>
                <a:chOff x="3196" y="0"/>
                <a:chExt cx="374" cy="423"/>
              </a:xfrm>
            </p:grpSpPr>
            <p:sp>
              <p:nvSpPr>
                <p:cNvPr id="16499" name="Rectangle 27"/>
                <p:cNvSpPr>
                  <a:spLocks noChangeArrowheads="1"/>
                </p:cNvSpPr>
                <p:nvPr/>
              </p:nvSpPr>
              <p:spPr bwMode="auto">
                <a:xfrm>
                  <a:off x="3196" y="0"/>
                  <a:ext cx="374"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500" name="Group 28"/>
                <p:cNvGrpSpPr>
                  <a:grpSpLocks/>
                </p:cNvGrpSpPr>
                <p:nvPr/>
              </p:nvGrpSpPr>
              <p:grpSpPr bwMode="auto">
                <a:xfrm>
                  <a:off x="3196" y="0"/>
                  <a:ext cx="374" cy="423"/>
                  <a:chOff x="3196" y="0"/>
                  <a:chExt cx="374" cy="423"/>
                </a:xfrm>
              </p:grpSpPr>
              <p:sp>
                <p:nvSpPr>
                  <p:cNvPr id="16501" name="Rectangle 29"/>
                  <p:cNvSpPr>
                    <a:spLocks noChangeArrowheads="1"/>
                  </p:cNvSpPr>
                  <p:nvPr/>
                </p:nvSpPr>
                <p:spPr bwMode="auto">
                  <a:xfrm>
                    <a:off x="3239" y="0"/>
                    <a:ext cx="288"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Units</a:t>
                    </a:r>
                    <a:endParaRPr lang="en-US" sz="1600">
                      <a:cs typeface="Times New Roman" pitchFamily="18" charset="0"/>
                    </a:endParaRPr>
                  </a:p>
                  <a:p>
                    <a:pPr eaLnBrk="0" hangingPunct="0"/>
                    <a:endParaRPr lang="en-US" sz="2400">
                      <a:latin typeface="Arial" pitchFamily="34" charset="0"/>
                    </a:endParaRPr>
                  </a:p>
                </p:txBody>
              </p:sp>
              <p:sp>
                <p:nvSpPr>
                  <p:cNvPr id="16502" name="Rectangle 30"/>
                  <p:cNvSpPr>
                    <a:spLocks noChangeArrowheads="1"/>
                  </p:cNvSpPr>
                  <p:nvPr/>
                </p:nvSpPr>
                <p:spPr bwMode="auto">
                  <a:xfrm>
                    <a:off x="3196" y="0"/>
                    <a:ext cx="374"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469" name="Group 31"/>
              <p:cNvGrpSpPr>
                <a:grpSpLocks/>
              </p:cNvGrpSpPr>
              <p:nvPr/>
            </p:nvGrpSpPr>
            <p:grpSpPr bwMode="auto">
              <a:xfrm>
                <a:off x="0" y="423"/>
                <a:ext cx="698" cy="327"/>
                <a:chOff x="0" y="423"/>
                <a:chExt cx="698" cy="327"/>
              </a:xfrm>
            </p:grpSpPr>
            <p:sp>
              <p:nvSpPr>
                <p:cNvPr id="16497" name="Rectangle 32"/>
                <p:cNvSpPr>
                  <a:spLocks noChangeArrowheads="1"/>
                </p:cNvSpPr>
                <p:nvPr/>
              </p:nvSpPr>
              <p:spPr bwMode="auto">
                <a:xfrm>
                  <a:off x="43" y="423"/>
                  <a:ext cx="61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123456789</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98" name="Rectangle 33"/>
                <p:cNvSpPr>
                  <a:spLocks noChangeArrowheads="1"/>
                </p:cNvSpPr>
                <p:nvPr/>
              </p:nvSpPr>
              <p:spPr bwMode="auto">
                <a:xfrm>
                  <a:off x="0" y="423"/>
                  <a:ext cx="698"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70" name="Group 34"/>
              <p:cNvGrpSpPr>
                <a:grpSpLocks/>
              </p:cNvGrpSpPr>
              <p:nvPr/>
            </p:nvGrpSpPr>
            <p:grpSpPr bwMode="auto">
              <a:xfrm>
                <a:off x="698" y="423"/>
                <a:ext cx="932" cy="327"/>
                <a:chOff x="698" y="423"/>
                <a:chExt cx="932" cy="327"/>
              </a:xfrm>
            </p:grpSpPr>
            <p:sp>
              <p:nvSpPr>
                <p:cNvPr id="16495" name="Rectangle 35"/>
                <p:cNvSpPr>
                  <a:spLocks noChangeArrowheads="1"/>
                </p:cNvSpPr>
                <p:nvPr/>
              </p:nvSpPr>
              <p:spPr bwMode="auto">
                <a:xfrm>
                  <a:off x="741" y="423"/>
                  <a:ext cx="84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7/4/2005</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96" name="Rectangle 36"/>
                <p:cNvSpPr>
                  <a:spLocks noChangeArrowheads="1"/>
                </p:cNvSpPr>
                <p:nvPr/>
              </p:nvSpPr>
              <p:spPr bwMode="auto">
                <a:xfrm>
                  <a:off x="698" y="423"/>
                  <a:ext cx="932"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71" name="Group 37"/>
              <p:cNvGrpSpPr>
                <a:grpSpLocks/>
              </p:cNvGrpSpPr>
              <p:nvPr/>
            </p:nvGrpSpPr>
            <p:grpSpPr bwMode="auto">
              <a:xfrm>
                <a:off x="1630" y="423"/>
                <a:ext cx="900" cy="327"/>
                <a:chOff x="1630" y="423"/>
                <a:chExt cx="900" cy="327"/>
              </a:xfrm>
            </p:grpSpPr>
            <p:sp>
              <p:nvSpPr>
                <p:cNvPr id="16493" name="Rectangle 38"/>
                <p:cNvSpPr>
                  <a:spLocks noChangeArrowheads="1"/>
                </p:cNvSpPr>
                <p:nvPr/>
              </p:nvSpPr>
              <p:spPr bwMode="auto">
                <a:xfrm>
                  <a:off x="1673" y="423"/>
                  <a:ext cx="814"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Dry Weight</a:t>
                  </a:r>
                </a:p>
                <a:p>
                  <a:endParaRPr lang="en-US" sz="1400">
                    <a:solidFill>
                      <a:schemeClr val="tx2"/>
                    </a:solidFill>
                    <a:latin typeface="Arial" pitchFamily="34" charset="0"/>
                  </a:endParaRPr>
                </a:p>
              </p:txBody>
            </p:sp>
            <p:sp>
              <p:nvSpPr>
                <p:cNvPr id="16494" name="Rectangle 39"/>
                <p:cNvSpPr>
                  <a:spLocks noChangeArrowheads="1"/>
                </p:cNvSpPr>
                <p:nvPr/>
              </p:nvSpPr>
              <p:spPr bwMode="auto">
                <a:xfrm>
                  <a:off x="1630" y="423"/>
                  <a:ext cx="900"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72" name="Group 40"/>
              <p:cNvGrpSpPr>
                <a:grpSpLocks/>
              </p:cNvGrpSpPr>
              <p:nvPr/>
            </p:nvGrpSpPr>
            <p:grpSpPr bwMode="auto">
              <a:xfrm>
                <a:off x="2530" y="423"/>
                <a:ext cx="666" cy="327"/>
                <a:chOff x="2530" y="423"/>
                <a:chExt cx="666" cy="327"/>
              </a:xfrm>
            </p:grpSpPr>
            <p:sp>
              <p:nvSpPr>
                <p:cNvPr id="16491" name="Rectangle 41"/>
                <p:cNvSpPr>
                  <a:spLocks noChangeArrowheads="1"/>
                </p:cNvSpPr>
                <p:nvPr/>
              </p:nvSpPr>
              <p:spPr bwMode="auto">
                <a:xfrm>
                  <a:off x="2573" y="423"/>
                  <a:ext cx="58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70</a:t>
                  </a:r>
                  <a:endParaRPr lang="en-US" sz="1600">
                    <a:solidFill>
                      <a:schemeClr val="tx2"/>
                    </a:solidFill>
                    <a:cs typeface="Times New Roman" pitchFamily="18" charset="0"/>
                  </a:endParaRPr>
                </a:p>
                <a:p>
                  <a:pPr eaLnBrk="0" hangingPunct="0"/>
                  <a:endParaRPr lang="en-US" sz="1400">
                    <a:solidFill>
                      <a:schemeClr val="tx2"/>
                    </a:solidFill>
                    <a:latin typeface="Arial" pitchFamily="34" charset="0"/>
                  </a:endParaRPr>
                </a:p>
              </p:txBody>
            </p:sp>
            <p:sp>
              <p:nvSpPr>
                <p:cNvPr id="16492" name="Rectangle 42"/>
                <p:cNvSpPr>
                  <a:spLocks noChangeArrowheads="1"/>
                </p:cNvSpPr>
                <p:nvPr/>
              </p:nvSpPr>
              <p:spPr bwMode="auto">
                <a:xfrm>
                  <a:off x="2530" y="423"/>
                  <a:ext cx="666"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73" name="Group 43"/>
              <p:cNvGrpSpPr>
                <a:grpSpLocks/>
              </p:cNvGrpSpPr>
              <p:nvPr/>
            </p:nvGrpSpPr>
            <p:grpSpPr bwMode="auto">
              <a:xfrm>
                <a:off x="3196" y="423"/>
                <a:ext cx="374" cy="327"/>
                <a:chOff x="3196" y="423"/>
                <a:chExt cx="374" cy="327"/>
              </a:xfrm>
            </p:grpSpPr>
            <p:sp>
              <p:nvSpPr>
                <p:cNvPr id="16489" name="Rectangle 44"/>
                <p:cNvSpPr>
                  <a:spLocks noChangeArrowheads="1"/>
                </p:cNvSpPr>
                <p:nvPr/>
              </p:nvSpPr>
              <p:spPr bwMode="auto">
                <a:xfrm>
                  <a:off x="3239" y="423"/>
                  <a:ext cx="28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kg</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90" name="Rectangle 45"/>
                <p:cNvSpPr>
                  <a:spLocks noChangeArrowheads="1"/>
                </p:cNvSpPr>
                <p:nvPr/>
              </p:nvSpPr>
              <p:spPr bwMode="auto">
                <a:xfrm>
                  <a:off x="3196" y="423"/>
                  <a:ext cx="374"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74" name="Group 46"/>
              <p:cNvGrpSpPr>
                <a:grpSpLocks/>
              </p:cNvGrpSpPr>
              <p:nvPr/>
            </p:nvGrpSpPr>
            <p:grpSpPr bwMode="auto">
              <a:xfrm>
                <a:off x="0" y="750"/>
                <a:ext cx="698" cy="327"/>
                <a:chOff x="0" y="750"/>
                <a:chExt cx="698" cy="327"/>
              </a:xfrm>
            </p:grpSpPr>
            <p:sp>
              <p:nvSpPr>
                <p:cNvPr id="16487" name="Rectangle 47"/>
                <p:cNvSpPr>
                  <a:spLocks noChangeArrowheads="1"/>
                </p:cNvSpPr>
                <p:nvPr/>
              </p:nvSpPr>
              <p:spPr bwMode="auto">
                <a:xfrm>
                  <a:off x="43" y="750"/>
                  <a:ext cx="61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123456789</a:t>
                  </a:r>
                  <a:endParaRPr lang="en-US" sz="1600">
                    <a:solidFill>
                      <a:schemeClr val="tx2"/>
                    </a:solidFill>
                    <a:cs typeface="Times New Roman" pitchFamily="18" charset="0"/>
                  </a:endParaRPr>
                </a:p>
                <a:p>
                  <a:pPr eaLnBrk="0" hangingPunct="0"/>
                  <a:endParaRPr lang="en-US" sz="1400">
                    <a:solidFill>
                      <a:schemeClr val="tx2"/>
                    </a:solidFill>
                    <a:latin typeface="Arial" pitchFamily="34" charset="0"/>
                  </a:endParaRPr>
                </a:p>
              </p:txBody>
            </p:sp>
            <p:sp>
              <p:nvSpPr>
                <p:cNvPr id="16488" name="Rectangle 48"/>
                <p:cNvSpPr>
                  <a:spLocks noChangeArrowheads="1"/>
                </p:cNvSpPr>
                <p:nvPr/>
              </p:nvSpPr>
              <p:spPr bwMode="auto">
                <a:xfrm>
                  <a:off x="0" y="750"/>
                  <a:ext cx="698"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75" name="Group 49"/>
              <p:cNvGrpSpPr>
                <a:grpSpLocks/>
              </p:cNvGrpSpPr>
              <p:nvPr/>
            </p:nvGrpSpPr>
            <p:grpSpPr bwMode="auto">
              <a:xfrm>
                <a:off x="698" y="750"/>
                <a:ext cx="932" cy="327"/>
                <a:chOff x="698" y="750"/>
                <a:chExt cx="932" cy="327"/>
              </a:xfrm>
            </p:grpSpPr>
            <p:sp>
              <p:nvSpPr>
                <p:cNvPr id="16485" name="Rectangle 50"/>
                <p:cNvSpPr>
                  <a:spLocks noChangeArrowheads="1"/>
                </p:cNvSpPr>
                <p:nvPr/>
              </p:nvSpPr>
              <p:spPr bwMode="auto">
                <a:xfrm>
                  <a:off x="741" y="750"/>
                  <a:ext cx="84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7/19/2005</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86" name="Rectangle 51"/>
                <p:cNvSpPr>
                  <a:spLocks noChangeArrowheads="1"/>
                </p:cNvSpPr>
                <p:nvPr/>
              </p:nvSpPr>
              <p:spPr bwMode="auto">
                <a:xfrm>
                  <a:off x="698" y="750"/>
                  <a:ext cx="932"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76" name="Group 52"/>
              <p:cNvGrpSpPr>
                <a:grpSpLocks/>
              </p:cNvGrpSpPr>
              <p:nvPr/>
            </p:nvGrpSpPr>
            <p:grpSpPr bwMode="auto">
              <a:xfrm>
                <a:off x="1630" y="750"/>
                <a:ext cx="900" cy="327"/>
                <a:chOff x="1630" y="750"/>
                <a:chExt cx="900" cy="327"/>
              </a:xfrm>
            </p:grpSpPr>
            <p:sp>
              <p:nvSpPr>
                <p:cNvPr id="16483" name="Rectangle 53"/>
                <p:cNvSpPr>
                  <a:spLocks noChangeArrowheads="1"/>
                </p:cNvSpPr>
                <p:nvPr/>
              </p:nvSpPr>
              <p:spPr bwMode="auto">
                <a:xfrm>
                  <a:off x="1673" y="750"/>
                  <a:ext cx="814"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Current Weight</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84" name="Rectangle 54"/>
                <p:cNvSpPr>
                  <a:spLocks noChangeArrowheads="1"/>
                </p:cNvSpPr>
                <p:nvPr/>
              </p:nvSpPr>
              <p:spPr bwMode="auto">
                <a:xfrm>
                  <a:off x="1630" y="750"/>
                  <a:ext cx="900"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77" name="Group 55"/>
              <p:cNvGrpSpPr>
                <a:grpSpLocks/>
              </p:cNvGrpSpPr>
              <p:nvPr/>
            </p:nvGrpSpPr>
            <p:grpSpPr bwMode="auto">
              <a:xfrm>
                <a:off x="2530" y="750"/>
                <a:ext cx="666" cy="327"/>
                <a:chOff x="2530" y="750"/>
                <a:chExt cx="666" cy="327"/>
              </a:xfrm>
            </p:grpSpPr>
            <p:sp>
              <p:nvSpPr>
                <p:cNvPr id="16481" name="Rectangle 56"/>
                <p:cNvSpPr>
                  <a:spLocks noChangeArrowheads="1"/>
                </p:cNvSpPr>
                <p:nvPr/>
              </p:nvSpPr>
              <p:spPr bwMode="auto">
                <a:xfrm>
                  <a:off x="2573" y="750"/>
                  <a:ext cx="58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73</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82" name="Rectangle 57"/>
                <p:cNvSpPr>
                  <a:spLocks noChangeArrowheads="1"/>
                </p:cNvSpPr>
                <p:nvPr/>
              </p:nvSpPr>
              <p:spPr bwMode="auto">
                <a:xfrm>
                  <a:off x="2530" y="750"/>
                  <a:ext cx="666"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78" name="Group 58"/>
              <p:cNvGrpSpPr>
                <a:grpSpLocks/>
              </p:cNvGrpSpPr>
              <p:nvPr/>
            </p:nvGrpSpPr>
            <p:grpSpPr bwMode="auto">
              <a:xfrm>
                <a:off x="3196" y="750"/>
                <a:ext cx="374" cy="327"/>
                <a:chOff x="3196" y="750"/>
                <a:chExt cx="374" cy="327"/>
              </a:xfrm>
            </p:grpSpPr>
            <p:sp>
              <p:nvSpPr>
                <p:cNvPr id="16479" name="Rectangle 59"/>
                <p:cNvSpPr>
                  <a:spLocks noChangeArrowheads="1"/>
                </p:cNvSpPr>
                <p:nvPr/>
              </p:nvSpPr>
              <p:spPr bwMode="auto">
                <a:xfrm>
                  <a:off x="3239" y="750"/>
                  <a:ext cx="28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kg</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80" name="Rectangle 60"/>
                <p:cNvSpPr>
                  <a:spLocks noChangeArrowheads="1"/>
                </p:cNvSpPr>
                <p:nvPr/>
              </p:nvSpPr>
              <p:spPr bwMode="auto">
                <a:xfrm>
                  <a:off x="3196" y="750"/>
                  <a:ext cx="374"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sp>
          <p:nvSpPr>
            <p:cNvPr id="16463" name="Rectangle 61"/>
            <p:cNvSpPr>
              <a:spLocks noChangeArrowheads="1"/>
            </p:cNvSpPr>
            <p:nvPr/>
          </p:nvSpPr>
          <p:spPr bwMode="auto">
            <a:xfrm>
              <a:off x="-2" y="-2"/>
              <a:ext cx="3574" cy="1081"/>
            </a:xfrm>
            <a:prstGeom prst="rect">
              <a:avLst/>
            </a:prstGeom>
            <a:noFill/>
            <a:ln w="6350">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24" name="Group 62"/>
          <p:cNvGrpSpPr>
            <a:grpSpLocks/>
          </p:cNvGrpSpPr>
          <p:nvPr/>
        </p:nvGrpSpPr>
        <p:grpSpPr bwMode="auto">
          <a:xfrm>
            <a:off x="381000" y="3124200"/>
            <a:ext cx="8382000" cy="1716088"/>
            <a:chOff x="-2" y="-2"/>
            <a:chExt cx="3731" cy="1081"/>
          </a:xfrm>
        </p:grpSpPr>
        <p:grpSp>
          <p:nvGrpSpPr>
            <p:cNvPr id="16394" name="Group 63"/>
            <p:cNvGrpSpPr>
              <a:grpSpLocks/>
            </p:cNvGrpSpPr>
            <p:nvPr/>
          </p:nvGrpSpPr>
          <p:grpSpPr bwMode="auto">
            <a:xfrm>
              <a:off x="0" y="0"/>
              <a:ext cx="3727" cy="1077"/>
              <a:chOff x="0" y="0"/>
              <a:chExt cx="3727" cy="1077"/>
            </a:xfrm>
          </p:grpSpPr>
          <p:grpSp>
            <p:nvGrpSpPr>
              <p:cNvPr id="16396" name="Group 64"/>
              <p:cNvGrpSpPr>
                <a:grpSpLocks/>
              </p:cNvGrpSpPr>
              <p:nvPr/>
            </p:nvGrpSpPr>
            <p:grpSpPr bwMode="auto">
              <a:xfrm>
                <a:off x="0" y="0"/>
                <a:ext cx="636" cy="423"/>
                <a:chOff x="0" y="0"/>
                <a:chExt cx="636" cy="423"/>
              </a:xfrm>
            </p:grpSpPr>
            <p:sp>
              <p:nvSpPr>
                <p:cNvPr id="16458" name="Rectangle 65"/>
                <p:cNvSpPr>
                  <a:spLocks noChangeArrowheads="1"/>
                </p:cNvSpPr>
                <p:nvPr/>
              </p:nvSpPr>
              <p:spPr bwMode="auto">
                <a:xfrm>
                  <a:off x="0" y="0"/>
                  <a:ext cx="636"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459" name="Group 66"/>
                <p:cNvGrpSpPr>
                  <a:grpSpLocks/>
                </p:cNvGrpSpPr>
                <p:nvPr/>
              </p:nvGrpSpPr>
              <p:grpSpPr bwMode="auto">
                <a:xfrm>
                  <a:off x="0" y="0"/>
                  <a:ext cx="636" cy="423"/>
                  <a:chOff x="0" y="0"/>
                  <a:chExt cx="636" cy="423"/>
                </a:xfrm>
              </p:grpSpPr>
              <p:sp>
                <p:nvSpPr>
                  <p:cNvPr id="16460" name="Rectangle 67"/>
                  <p:cNvSpPr>
                    <a:spLocks noChangeArrowheads="1"/>
                  </p:cNvSpPr>
                  <p:nvPr/>
                </p:nvSpPr>
                <p:spPr bwMode="auto">
                  <a:xfrm>
                    <a:off x="43" y="0"/>
                    <a:ext cx="550"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Patient Identifier</a:t>
                    </a:r>
                    <a:endParaRPr lang="en-US" sz="1600">
                      <a:cs typeface="Times New Roman" pitchFamily="18" charset="0"/>
                    </a:endParaRPr>
                  </a:p>
                  <a:p>
                    <a:pPr eaLnBrk="0" hangingPunct="0"/>
                    <a:endParaRPr lang="en-US" sz="2400">
                      <a:latin typeface="Arial" pitchFamily="34" charset="0"/>
                    </a:endParaRPr>
                  </a:p>
                </p:txBody>
              </p:sp>
              <p:sp>
                <p:nvSpPr>
                  <p:cNvPr id="16461" name="Rectangle 68"/>
                  <p:cNvSpPr>
                    <a:spLocks noChangeArrowheads="1"/>
                  </p:cNvSpPr>
                  <p:nvPr/>
                </p:nvSpPr>
                <p:spPr bwMode="auto">
                  <a:xfrm>
                    <a:off x="0" y="0"/>
                    <a:ext cx="636"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397" name="Group 69"/>
              <p:cNvGrpSpPr>
                <a:grpSpLocks/>
              </p:cNvGrpSpPr>
              <p:nvPr/>
            </p:nvGrpSpPr>
            <p:grpSpPr bwMode="auto">
              <a:xfrm>
                <a:off x="636" y="0"/>
                <a:ext cx="734" cy="423"/>
                <a:chOff x="636" y="0"/>
                <a:chExt cx="734" cy="423"/>
              </a:xfrm>
            </p:grpSpPr>
            <p:sp>
              <p:nvSpPr>
                <p:cNvPr id="16454" name="Rectangle 70"/>
                <p:cNvSpPr>
                  <a:spLocks noChangeArrowheads="1"/>
                </p:cNvSpPr>
                <p:nvPr/>
              </p:nvSpPr>
              <p:spPr bwMode="auto">
                <a:xfrm>
                  <a:off x="636" y="0"/>
                  <a:ext cx="734"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455" name="Group 71"/>
                <p:cNvGrpSpPr>
                  <a:grpSpLocks/>
                </p:cNvGrpSpPr>
                <p:nvPr/>
              </p:nvGrpSpPr>
              <p:grpSpPr bwMode="auto">
                <a:xfrm>
                  <a:off x="636" y="0"/>
                  <a:ext cx="734" cy="423"/>
                  <a:chOff x="636" y="0"/>
                  <a:chExt cx="734" cy="423"/>
                </a:xfrm>
              </p:grpSpPr>
              <p:sp>
                <p:nvSpPr>
                  <p:cNvPr id="16456" name="Rectangle 72"/>
                  <p:cNvSpPr>
                    <a:spLocks noChangeArrowheads="1"/>
                  </p:cNvSpPr>
                  <p:nvPr/>
                </p:nvSpPr>
                <p:spPr bwMode="auto">
                  <a:xfrm>
                    <a:off x="679" y="0"/>
                    <a:ext cx="648"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Date and Time</a:t>
                    </a:r>
                    <a:endParaRPr lang="en-US" sz="1600">
                      <a:cs typeface="Times New Roman" pitchFamily="18" charset="0"/>
                    </a:endParaRPr>
                  </a:p>
                  <a:p>
                    <a:pPr eaLnBrk="0" hangingPunct="0"/>
                    <a:endParaRPr lang="en-US" sz="2400">
                      <a:latin typeface="Arial" pitchFamily="34" charset="0"/>
                    </a:endParaRPr>
                  </a:p>
                </p:txBody>
              </p:sp>
              <p:sp>
                <p:nvSpPr>
                  <p:cNvPr id="16457" name="Rectangle 73"/>
                  <p:cNvSpPr>
                    <a:spLocks noChangeArrowheads="1"/>
                  </p:cNvSpPr>
                  <p:nvPr/>
                </p:nvSpPr>
                <p:spPr bwMode="auto">
                  <a:xfrm>
                    <a:off x="636" y="0"/>
                    <a:ext cx="734"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398" name="Group 74"/>
              <p:cNvGrpSpPr>
                <a:grpSpLocks/>
              </p:cNvGrpSpPr>
              <p:nvPr/>
            </p:nvGrpSpPr>
            <p:grpSpPr bwMode="auto">
              <a:xfrm>
                <a:off x="1370" y="0"/>
                <a:ext cx="639" cy="423"/>
                <a:chOff x="1370" y="0"/>
                <a:chExt cx="639" cy="423"/>
              </a:xfrm>
            </p:grpSpPr>
            <p:sp>
              <p:nvSpPr>
                <p:cNvPr id="16450" name="Rectangle 75"/>
                <p:cNvSpPr>
                  <a:spLocks noChangeArrowheads="1"/>
                </p:cNvSpPr>
                <p:nvPr/>
              </p:nvSpPr>
              <p:spPr bwMode="auto">
                <a:xfrm>
                  <a:off x="1370" y="0"/>
                  <a:ext cx="639"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451" name="Group 76"/>
                <p:cNvGrpSpPr>
                  <a:grpSpLocks/>
                </p:cNvGrpSpPr>
                <p:nvPr/>
              </p:nvGrpSpPr>
              <p:grpSpPr bwMode="auto">
                <a:xfrm>
                  <a:off x="1370" y="0"/>
                  <a:ext cx="639" cy="423"/>
                  <a:chOff x="1370" y="0"/>
                  <a:chExt cx="639" cy="423"/>
                </a:xfrm>
              </p:grpSpPr>
              <p:sp>
                <p:nvSpPr>
                  <p:cNvPr id="16452" name="Rectangle 77"/>
                  <p:cNvSpPr>
                    <a:spLocks noChangeArrowheads="1"/>
                  </p:cNvSpPr>
                  <p:nvPr/>
                </p:nvSpPr>
                <p:spPr bwMode="auto">
                  <a:xfrm>
                    <a:off x="1413" y="0"/>
                    <a:ext cx="553"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Observation Type</a:t>
                    </a:r>
                    <a:endParaRPr lang="en-US" sz="1600">
                      <a:cs typeface="Times New Roman" pitchFamily="18" charset="0"/>
                    </a:endParaRPr>
                  </a:p>
                  <a:p>
                    <a:pPr eaLnBrk="0" hangingPunct="0"/>
                    <a:endParaRPr lang="en-US" sz="2400">
                      <a:latin typeface="Arial" pitchFamily="34" charset="0"/>
                    </a:endParaRPr>
                  </a:p>
                </p:txBody>
              </p:sp>
              <p:sp>
                <p:nvSpPr>
                  <p:cNvPr id="16453" name="Rectangle 78"/>
                  <p:cNvSpPr>
                    <a:spLocks noChangeArrowheads="1"/>
                  </p:cNvSpPr>
                  <p:nvPr/>
                </p:nvSpPr>
                <p:spPr bwMode="auto">
                  <a:xfrm>
                    <a:off x="1370" y="0"/>
                    <a:ext cx="639"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399" name="Group 79"/>
              <p:cNvGrpSpPr>
                <a:grpSpLocks/>
              </p:cNvGrpSpPr>
              <p:nvPr/>
            </p:nvGrpSpPr>
            <p:grpSpPr bwMode="auto">
              <a:xfrm>
                <a:off x="2009" y="0"/>
                <a:ext cx="702" cy="423"/>
                <a:chOff x="2009" y="0"/>
                <a:chExt cx="702" cy="423"/>
              </a:xfrm>
            </p:grpSpPr>
            <p:sp>
              <p:nvSpPr>
                <p:cNvPr id="16446" name="Rectangle 80"/>
                <p:cNvSpPr>
                  <a:spLocks noChangeArrowheads="1"/>
                </p:cNvSpPr>
                <p:nvPr/>
              </p:nvSpPr>
              <p:spPr bwMode="auto">
                <a:xfrm>
                  <a:off x="2009" y="0"/>
                  <a:ext cx="702"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447" name="Group 81"/>
                <p:cNvGrpSpPr>
                  <a:grpSpLocks/>
                </p:cNvGrpSpPr>
                <p:nvPr/>
              </p:nvGrpSpPr>
              <p:grpSpPr bwMode="auto">
                <a:xfrm>
                  <a:off x="2009" y="0"/>
                  <a:ext cx="702" cy="423"/>
                  <a:chOff x="2009" y="0"/>
                  <a:chExt cx="702" cy="423"/>
                </a:xfrm>
              </p:grpSpPr>
              <p:sp>
                <p:nvSpPr>
                  <p:cNvPr id="16448" name="Rectangle 82"/>
                  <p:cNvSpPr>
                    <a:spLocks noChangeArrowheads="1"/>
                  </p:cNvSpPr>
                  <p:nvPr/>
                </p:nvSpPr>
                <p:spPr bwMode="auto">
                  <a:xfrm>
                    <a:off x="2052" y="0"/>
                    <a:ext cx="616"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Weight type</a:t>
                    </a:r>
                    <a:endParaRPr lang="en-US" sz="1600">
                      <a:cs typeface="Times New Roman" pitchFamily="18" charset="0"/>
                    </a:endParaRPr>
                  </a:p>
                  <a:p>
                    <a:pPr eaLnBrk="0" hangingPunct="0"/>
                    <a:endParaRPr lang="en-US" sz="2400">
                      <a:latin typeface="Arial" pitchFamily="34" charset="0"/>
                    </a:endParaRPr>
                  </a:p>
                </p:txBody>
              </p:sp>
              <p:sp>
                <p:nvSpPr>
                  <p:cNvPr id="16449" name="Rectangle 83"/>
                  <p:cNvSpPr>
                    <a:spLocks noChangeArrowheads="1"/>
                  </p:cNvSpPr>
                  <p:nvPr/>
                </p:nvSpPr>
                <p:spPr bwMode="auto">
                  <a:xfrm>
                    <a:off x="2009" y="0"/>
                    <a:ext cx="702"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400" name="Group 84"/>
              <p:cNvGrpSpPr>
                <a:grpSpLocks/>
              </p:cNvGrpSpPr>
              <p:nvPr/>
            </p:nvGrpSpPr>
            <p:grpSpPr bwMode="auto">
              <a:xfrm>
                <a:off x="2711" y="0"/>
                <a:ext cx="642" cy="423"/>
                <a:chOff x="2711" y="0"/>
                <a:chExt cx="642" cy="423"/>
              </a:xfrm>
            </p:grpSpPr>
            <p:sp>
              <p:nvSpPr>
                <p:cNvPr id="16442" name="Rectangle 85"/>
                <p:cNvSpPr>
                  <a:spLocks noChangeArrowheads="1"/>
                </p:cNvSpPr>
                <p:nvPr/>
              </p:nvSpPr>
              <p:spPr bwMode="auto">
                <a:xfrm>
                  <a:off x="2711" y="0"/>
                  <a:ext cx="642"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443" name="Group 86"/>
                <p:cNvGrpSpPr>
                  <a:grpSpLocks/>
                </p:cNvGrpSpPr>
                <p:nvPr/>
              </p:nvGrpSpPr>
              <p:grpSpPr bwMode="auto">
                <a:xfrm>
                  <a:off x="2711" y="0"/>
                  <a:ext cx="642" cy="423"/>
                  <a:chOff x="2711" y="0"/>
                  <a:chExt cx="642" cy="423"/>
                </a:xfrm>
              </p:grpSpPr>
              <p:sp>
                <p:nvSpPr>
                  <p:cNvPr id="16444" name="Rectangle 87"/>
                  <p:cNvSpPr>
                    <a:spLocks noChangeArrowheads="1"/>
                  </p:cNvSpPr>
                  <p:nvPr/>
                </p:nvSpPr>
                <p:spPr bwMode="auto">
                  <a:xfrm>
                    <a:off x="2754" y="0"/>
                    <a:ext cx="556"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Observation Value</a:t>
                    </a:r>
                    <a:endParaRPr lang="en-US" sz="1600">
                      <a:cs typeface="Times New Roman" pitchFamily="18" charset="0"/>
                    </a:endParaRPr>
                  </a:p>
                  <a:p>
                    <a:pPr eaLnBrk="0" hangingPunct="0"/>
                    <a:endParaRPr lang="en-US" sz="2400">
                      <a:latin typeface="Arial" pitchFamily="34" charset="0"/>
                    </a:endParaRPr>
                  </a:p>
                </p:txBody>
              </p:sp>
              <p:sp>
                <p:nvSpPr>
                  <p:cNvPr id="16445" name="Rectangle 88"/>
                  <p:cNvSpPr>
                    <a:spLocks noChangeArrowheads="1"/>
                  </p:cNvSpPr>
                  <p:nvPr/>
                </p:nvSpPr>
                <p:spPr bwMode="auto">
                  <a:xfrm>
                    <a:off x="2711" y="0"/>
                    <a:ext cx="642"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401" name="Group 89"/>
              <p:cNvGrpSpPr>
                <a:grpSpLocks/>
              </p:cNvGrpSpPr>
              <p:nvPr/>
            </p:nvGrpSpPr>
            <p:grpSpPr bwMode="auto">
              <a:xfrm>
                <a:off x="3353" y="0"/>
                <a:ext cx="374" cy="423"/>
                <a:chOff x="3353" y="0"/>
                <a:chExt cx="374" cy="423"/>
              </a:xfrm>
            </p:grpSpPr>
            <p:sp>
              <p:nvSpPr>
                <p:cNvPr id="16438" name="Rectangle 90"/>
                <p:cNvSpPr>
                  <a:spLocks noChangeArrowheads="1"/>
                </p:cNvSpPr>
                <p:nvPr/>
              </p:nvSpPr>
              <p:spPr bwMode="auto">
                <a:xfrm>
                  <a:off x="3353" y="0"/>
                  <a:ext cx="374"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endParaRPr lang="en-US"/>
                </a:p>
              </p:txBody>
            </p:sp>
            <p:grpSp>
              <p:nvGrpSpPr>
                <p:cNvPr id="16439" name="Group 91"/>
                <p:cNvGrpSpPr>
                  <a:grpSpLocks/>
                </p:cNvGrpSpPr>
                <p:nvPr/>
              </p:nvGrpSpPr>
              <p:grpSpPr bwMode="auto">
                <a:xfrm>
                  <a:off x="3353" y="0"/>
                  <a:ext cx="374" cy="423"/>
                  <a:chOff x="3353" y="0"/>
                  <a:chExt cx="374" cy="423"/>
                </a:xfrm>
              </p:grpSpPr>
              <p:sp>
                <p:nvSpPr>
                  <p:cNvPr id="16440" name="Rectangle 92"/>
                  <p:cNvSpPr>
                    <a:spLocks noChangeArrowheads="1"/>
                  </p:cNvSpPr>
                  <p:nvPr/>
                </p:nvSpPr>
                <p:spPr bwMode="auto">
                  <a:xfrm>
                    <a:off x="3396" y="0"/>
                    <a:ext cx="288" cy="4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1400" b="1">
                        <a:solidFill>
                          <a:srgbClr val="000000"/>
                        </a:solidFill>
                        <a:latin typeface="Arial" pitchFamily="34" charset="0"/>
                      </a:rPr>
                      <a:t>Units</a:t>
                    </a:r>
                    <a:endParaRPr lang="en-US" sz="1600">
                      <a:cs typeface="Times New Roman" pitchFamily="18" charset="0"/>
                    </a:endParaRPr>
                  </a:p>
                  <a:p>
                    <a:pPr eaLnBrk="0" hangingPunct="0"/>
                    <a:endParaRPr lang="en-US" sz="2400">
                      <a:latin typeface="Arial" pitchFamily="34" charset="0"/>
                    </a:endParaRPr>
                  </a:p>
                </p:txBody>
              </p:sp>
              <p:sp>
                <p:nvSpPr>
                  <p:cNvPr id="16441" name="Rectangle 93"/>
                  <p:cNvSpPr>
                    <a:spLocks noChangeArrowheads="1"/>
                  </p:cNvSpPr>
                  <p:nvPr/>
                </p:nvSpPr>
                <p:spPr bwMode="auto">
                  <a:xfrm>
                    <a:off x="3353" y="0"/>
                    <a:ext cx="374" cy="4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grpSp>
            <p:nvGrpSpPr>
              <p:cNvPr id="16402" name="Group 94"/>
              <p:cNvGrpSpPr>
                <a:grpSpLocks/>
              </p:cNvGrpSpPr>
              <p:nvPr/>
            </p:nvGrpSpPr>
            <p:grpSpPr bwMode="auto">
              <a:xfrm>
                <a:off x="0" y="423"/>
                <a:ext cx="636" cy="327"/>
                <a:chOff x="0" y="423"/>
                <a:chExt cx="636" cy="327"/>
              </a:xfrm>
            </p:grpSpPr>
            <p:sp>
              <p:nvSpPr>
                <p:cNvPr id="16436" name="Rectangle 95"/>
                <p:cNvSpPr>
                  <a:spLocks noChangeArrowheads="1"/>
                </p:cNvSpPr>
                <p:nvPr/>
              </p:nvSpPr>
              <p:spPr bwMode="auto">
                <a:xfrm>
                  <a:off x="43" y="423"/>
                  <a:ext cx="55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123456789</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37" name="Rectangle 96"/>
                <p:cNvSpPr>
                  <a:spLocks noChangeArrowheads="1"/>
                </p:cNvSpPr>
                <p:nvPr/>
              </p:nvSpPr>
              <p:spPr bwMode="auto">
                <a:xfrm>
                  <a:off x="0" y="423"/>
                  <a:ext cx="636"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03" name="Group 97"/>
              <p:cNvGrpSpPr>
                <a:grpSpLocks/>
              </p:cNvGrpSpPr>
              <p:nvPr/>
            </p:nvGrpSpPr>
            <p:grpSpPr bwMode="auto">
              <a:xfrm>
                <a:off x="636" y="423"/>
                <a:ext cx="734" cy="327"/>
                <a:chOff x="636" y="423"/>
                <a:chExt cx="734" cy="327"/>
              </a:xfrm>
            </p:grpSpPr>
            <p:sp>
              <p:nvSpPr>
                <p:cNvPr id="16434" name="Rectangle 98"/>
                <p:cNvSpPr>
                  <a:spLocks noChangeArrowheads="1"/>
                </p:cNvSpPr>
                <p:nvPr/>
              </p:nvSpPr>
              <p:spPr bwMode="auto">
                <a:xfrm>
                  <a:off x="679" y="423"/>
                  <a:ext cx="64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7/4/2005</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35" name="Rectangle 99"/>
                <p:cNvSpPr>
                  <a:spLocks noChangeArrowheads="1"/>
                </p:cNvSpPr>
                <p:nvPr/>
              </p:nvSpPr>
              <p:spPr bwMode="auto">
                <a:xfrm>
                  <a:off x="636" y="423"/>
                  <a:ext cx="734"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04" name="Group 100"/>
              <p:cNvGrpSpPr>
                <a:grpSpLocks/>
              </p:cNvGrpSpPr>
              <p:nvPr/>
            </p:nvGrpSpPr>
            <p:grpSpPr bwMode="auto">
              <a:xfrm>
                <a:off x="1370" y="423"/>
                <a:ext cx="639" cy="327"/>
                <a:chOff x="1370" y="423"/>
                <a:chExt cx="639" cy="327"/>
              </a:xfrm>
            </p:grpSpPr>
            <p:sp>
              <p:nvSpPr>
                <p:cNvPr id="16432" name="Rectangle 101"/>
                <p:cNvSpPr>
                  <a:spLocks noChangeArrowheads="1"/>
                </p:cNvSpPr>
                <p:nvPr/>
              </p:nvSpPr>
              <p:spPr bwMode="auto">
                <a:xfrm>
                  <a:off x="1413" y="423"/>
                  <a:ext cx="553"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Weight</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33" name="Rectangle 102"/>
                <p:cNvSpPr>
                  <a:spLocks noChangeArrowheads="1"/>
                </p:cNvSpPr>
                <p:nvPr/>
              </p:nvSpPr>
              <p:spPr bwMode="auto">
                <a:xfrm>
                  <a:off x="1370" y="423"/>
                  <a:ext cx="639"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05" name="Group 103"/>
              <p:cNvGrpSpPr>
                <a:grpSpLocks/>
              </p:cNvGrpSpPr>
              <p:nvPr/>
            </p:nvGrpSpPr>
            <p:grpSpPr bwMode="auto">
              <a:xfrm>
                <a:off x="2009" y="423"/>
                <a:ext cx="702" cy="327"/>
                <a:chOff x="2009" y="423"/>
                <a:chExt cx="702" cy="327"/>
              </a:xfrm>
            </p:grpSpPr>
            <p:sp>
              <p:nvSpPr>
                <p:cNvPr id="16430" name="Rectangle 104"/>
                <p:cNvSpPr>
                  <a:spLocks noChangeArrowheads="1"/>
                </p:cNvSpPr>
                <p:nvPr/>
              </p:nvSpPr>
              <p:spPr bwMode="auto">
                <a:xfrm>
                  <a:off x="2052" y="423"/>
                  <a:ext cx="61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Dry</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31" name="Rectangle 105"/>
                <p:cNvSpPr>
                  <a:spLocks noChangeArrowheads="1"/>
                </p:cNvSpPr>
                <p:nvPr/>
              </p:nvSpPr>
              <p:spPr bwMode="auto">
                <a:xfrm>
                  <a:off x="2009" y="423"/>
                  <a:ext cx="702"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06" name="Group 106"/>
              <p:cNvGrpSpPr>
                <a:grpSpLocks/>
              </p:cNvGrpSpPr>
              <p:nvPr/>
            </p:nvGrpSpPr>
            <p:grpSpPr bwMode="auto">
              <a:xfrm>
                <a:off x="2711" y="423"/>
                <a:ext cx="642" cy="327"/>
                <a:chOff x="2711" y="423"/>
                <a:chExt cx="642" cy="327"/>
              </a:xfrm>
            </p:grpSpPr>
            <p:sp>
              <p:nvSpPr>
                <p:cNvPr id="16428" name="Rectangle 107"/>
                <p:cNvSpPr>
                  <a:spLocks noChangeArrowheads="1"/>
                </p:cNvSpPr>
                <p:nvPr/>
              </p:nvSpPr>
              <p:spPr bwMode="auto">
                <a:xfrm>
                  <a:off x="2754" y="423"/>
                  <a:ext cx="55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70</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29" name="Rectangle 108"/>
                <p:cNvSpPr>
                  <a:spLocks noChangeArrowheads="1"/>
                </p:cNvSpPr>
                <p:nvPr/>
              </p:nvSpPr>
              <p:spPr bwMode="auto">
                <a:xfrm>
                  <a:off x="2711" y="423"/>
                  <a:ext cx="642"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3" name="Group 109"/>
              <p:cNvGrpSpPr>
                <a:grpSpLocks/>
              </p:cNvGrpSpPr>
              <p:nvPr/>
            </p:nvGrpSpPr>
            <p:grpSpPr bwMode="auto">
              <a:xfrm>
                <a:off x="3353" y="423"/>
                <a:ext cx="374" cy="327"/>
                <a:chOff x="3353" y="423"/>
                <a:chExt cx="374" cy="327"/>
              </a:xfrm>
            </p:grpSpPr>
            <p:sp>
              <p:nvSpPr>
                <p:cNvPr id="16426" name="Rectangle 110"/>
                <p:cNvSpPr>
                  <a:spLocks noChangeArrowheads="1"/>
                </p:cNvSpPr>
                <p:nvPr/>
              </p:nvSpPr>
              <p:spPr bwMode="auto">
                <a:xfrm>
                  <a:off x="3396" y="423"/>
                  <a:ext cx="28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kg</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27" name="Rectangle 111"/>
                <p:cNvSpPr>
                  <a:spLocks noChangeArrowheads="1"/>
                </p:cNvSpPr>
                <p:nvPr/>
              </p:nvSpPr>
              <p:spPr bwMode="auto">
                <a:xfrm>
                  <a:off x="3353" y="423"/>
                  <a:ext cx="374"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08" name="Group 112"/>
              <p:cNvGrpSpPr>
                <a:grpSpLocks/>
              </p:cNvGrpSpPr>
              <p:nvPr/>
            </p:nvGrpSpPr>
            <p:grpSpPr bwMode="auto">
              <a:xfrm>
                <a:off x="0" y="750"/>
                <a:ext cx="636" cy="327"/>
                <a:chOff x="0" y="750"/>
                <a:chExt cx="636" cy="327"/>
              </a:xfrm>
            </p:grpSpPr>
            <p:sp>
              <p:nvSpPr>
                <p:cNvPr id="16424" name="Rectangle 113"/>
                <p:cNvSpPr>
                  <a:spLocks noChangeArrowheads="1"/>
                </p:cNvSpPr>
                <p:nvPr/>
              </p:nvSpPr>
              <p:spPr bwMode="auto">
                <a:xfrm>
                  <a:off x="43" y="750"/>
                  <a:ext cx="55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123456789</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25" name="Rectangle 114"/>
                <p:cNvSpPr>
                  <a:spLocks noChangeArrowheads="1"/>
                </p:cNvSpPr>
                <p:nvPr/>
              </p:nvSpPr>
              <p:spPr bwMode="auto">
                <a:xfrm>
                  <a:off x="0" y="750"/>
                  <a:ext cx="636"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09" name="Group 115"/>
              <p:cNvGrpSpPr>
                <a:grpSpLocks/>
              </p:cNvGrpSpPr>
              <p:nvPr/>
            </p:nvGrpSpPr>
            <p:grpSpPr bwMode="auto">
              <a:xfrm>
                <a:off x="636" y="750"/>
                <a:ext cx="734" cy="327"/>
                <a:chOff x="636" y="750"/>
                <a:chExt cx="734" cy="327"/>
              </a:xfrm>
            </p:grpSpPr>
            <p:sp>
              <p:nvSpPr>
                <p:cNvPr id="16422" name="Rectangle 116"/>
                <p:cNvSpPr>
                  <a:spLocks noChangeArrowheads="1"/>
                </p:cNvSpPr>
                <p:nvPr/>
              </p:nvSpPr>
              <p:spPr bwMode="auto">
                <a:xfrm>
                  <a:off x="679" y="750"/>
                  <a:ext cx="64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7/19/2005</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23" name="Rectangle 117"/>
                <p:cNvSpPr>
                  <a:spLocks noChangeArrowheads="1"/>
                </p:cNvSpPr>
                <p:nvPr/>
              </p:nvSpPr>
              <p:spPr bwMode="auto">
                <a:xfrm>
                  <a:off x="636" y="750"/>
                  <a:ext cx="734"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10" name="Group 118"/>
              <p:cNvGrpSpPr>
                <a:grpSpLocks/>
              </p:cNvGrpSpPr>
              <p:nvPr/>
            </p:nvGrpSpPr>
            <p:grpSpPr bwMode="auto">
              <a:xfrm>
                <a:off x="1370" y="750"/>
                <a:ext cx="639" cy="327"/>
                <a:chOff x="1370" y="750"/>
                <a:chExt cx="639" cy="327"/>
              </a:xfrm>
            </p:grpSpPr>
            <p:sp>
              <p:nvSpPr>
                <p:cNvPr id="16420" name="Rectangle 119"/>
                <p:cNvSpPr>
                  <a:spLocks noChangeArrowheads="1"/>
                </p:cNvSpPr>
                <p:nvPr/>
              </p:nvSpPr>
              <p:spPr bwMode="auto">
                <a:xfrm>
                  <a:off x="1413" y="750"/>
                  <a:ext cx="553"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Weight</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21" name="Rectangle 120"/>
                <p:cNvSpPr>
                  <a:spLocks noChangeArrowheads="1"/>
                </p:cNvSpPr>
                <p:nvPr/>
              </p:nvSpPr>
              <p:spPr bwMode="auto">
                <a:xfrm>
                  <a:off x="1370" y="750"/>
                  <a:ext cx="639"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11" name="Group 121"/>
              <p:cNvGrpSpPr>
                <a:grpSpLocks/>
              </p:cNvGrpSpPr>
              <p:nvPr/>
            </p:nvGrpSpPr>
            <p:grpSpPr bwMode="auto">
              <a:xfrm>
                <a:off x="2009" y="750"/>
                <a:ext cx="702" cy="327"/>
                <a:chOff x="2009" y="750"/>
                <a:chExt cx="702" cy="327"/>
              </a:xfrm>
            </p:grpSpPr>
            <p:sp>
              <p:nvSpPr>
                <p:cNvPr id="16418" name="Rectangle 122"/>
                <p:cNvSpPr>
                  <a:spLocks noChangeArrowheads="1"/>
                </p:cNvSpPr>
                <p:nvPr/>
              </p:nvSpPr>
              <p:spPr bwMode="auto">
                <a:xfrm>
                  <a:off x="2052" y="750"/>
                  <a:ext cx="61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Current</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19" name="Rectangle 123"/>
                <p:cNvSpPr>
                  <a:spLocks noChangeArrowheads="1"/>
                </p:cNvSpPr>
                <p:nvPr/>
              </p:nvSpPr>
              <p:spPr bwMode="auto">
                <a:xfrm>
                  <a:off x="2009" y="750"/>
                  <a:ext cx="702"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12" name="Group 124"/>
              <p:cNvGrpSpPr>
                <a:grpSpLocks/>
              </p:cNvGrpSpPr>
              <p:nvPr/>
            </p:nvGrpSpPr>
            <p:grpSpPr bwMode="auto">
              <a:xfrm>
                <a:off x="2711" y="750"/>
                <a:ext cx="642" cy="327"/>
                <a:chOff x="2711" y="750"/>
                <a:chExt cx="642" cy="327"/>
              </a:xfrm>
            </p:grpSpPr>
            <p:sp>
              <p:nvSpPr>
                <p:cNvPr id="16416" name="Rectangle 125"/>
                <p:cNvSpPr>
                  <a:spLocks noChangeArrowheads="1"/>
                </p:cNvSpPr>
                <p:nvPr/>
              </p:nvSpPr>
              <p:spPr bwMode="auto">
                <a:xfrm>
                  <a:off x="2754" y="750"/>
                  <a:ext cx="55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73</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17" name="Rectangle 126"/>
                <p:cNvSpPr>
                  <a:spLocks noChangeArrowheads="1"/>
                </p:cNvSpPr>
                <p:nvPr/>
              </p:nvSpPr>
              <p:spPr bwMode="auto">
                <a:xfrm>
                  <a:off x="2711" y="750"/>
                  <a:ext cx="642"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13" name="Group 127"/>
              <p:cNvGrpSpPr>
                <a:grpSpLocks/>
              </p:cNvGrpSpPr>
              <p:nvPr/>
            </p:nvGrpSpPr>
            <p:grpSpPr bwMode="auto">
              <a:xfrm>
                <a:off x="3353" y="750"/>
                <a:ext cx="374" cy="327"/>
                <a:chOff x="3353" y="750"/>
                <a:chExt cx="374" cy="327"/>
              </a:xfrm>
            </p:grpSpPr>
            <p:sp>
              <p:nvSpPr>
                <p:cNvPr id="16414" name="Rectangle 128"/>
                <p:cNvSpPr>
                  <a:spLocks noChangeArrowheads="1"/>
                </p:cNvSpPr>
                <p:nvPr/>
              </p:nvSpPr>
              <p:spPr bwMode="auto">
                <a:xfrm>
                  <a:off x="3396" y="750"/>
                  <a:ext cx="28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solidFill>
                        <a:schemeClr val="tx2"/>
                      </a:solidFill>
                      <a:latin typeface="Arial" pitchFamily="34" charset="0"/>
                    </a:rPr>
                    <a:t>kg</a:t>
                  </a:r>
                  <a:endParaRPr lang="en-US" sz="1600">
                    <a:solidFill>
                      <a:schemeClr val="tx2"/>
                    </a:solidFill>
                    <a:cs typeface="Times New Roman" pitchFamily="18" charset="0"/>
                  </a:endParaRPr>
                </a:p>
                <a:p>
                  <a:pPr eaLnBrk="0" hangingPunct="0"/>
                  <a:endParaRPr lang="en-US" sz="2400">
                    <a:solidFill>
                      <a:schemeClr val="tx2"/>
                    </a:solidFill>
                    <a:latin typeface="Arial" pitchFamily="34" charset="0"/>
                  </a:endParaRPr>
                </a:p>
              </p:txBody>
            </p:sp>
            <p:sp>
              <p:nvSpPr>
                <p:cNvPr id="16415" name="Rectangle 129"/>
                <p:cNvSpPr>
                  <a:spLocks noChangeArrowheads="1"/>
                </p:cNvSpPr>
                <p:nvPr/>
              </p:nvSpPr>
              <p:spPr bwMode="auto">
                <a:xfrm>
                  <a:off x="3353" y="750"/>
                  <a:ext cx="374" cy="32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sp>
          <p:nvSpPr>
            <p:cNvPr id="16395" name="Rectangle 130"/>
            <p:cNvSpPr>
              <a:spLocks noChangeArrowheads="1"/>
            </p:cNvSpPr>
            <p:nvPr/>
          </p:nvSpPr>
          <p:spPr bwMode="auto">
            <a:xfrm>
              <a:off x="-2" y="-2"/>
              <a:ext cx="3731" cy="1081"/>
            </a:xfrm>
            <a:prstGeom prst="rect">
              <a:avLst/>
            </a:prstGeom>
            <a:noFill/>
            <a:ln w="6350">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en-US"/>
            </a:p>
          </p:txBody>
        </p:sp>
      </p:grpSp>
      <p:grpSp>
        <p:nvGrpSpPr>
          <p:cNvPr id="16407" name="Group 131"/>
          <p:cNvGrpSpPr>
            <a:grpSpLocks/>
          </p:cNvGrpSpPr>
          <p:nvPr/>
        </p:nvGrpSpPr>
        <p:grpSpPr bwMode="auto">
          <a:xfrm>
            <a:off x="3932238" y="2133600"/>
            <a:ext cx="1338262" cy="1749425"/>
            <a:chOff x="2477" y="1344"/>
            <a:chExt cx="843" cy="1102"/>
          </a:xfrm>
        </p:grpSpPr>
        <p:sp>
          <p:nvSpPr>
            <p:cNvPr id="16392" name="Line 132"/>
            <p:cNvSpPr>
              <a:spLocks noChangeShapeType="1"/>
            </p:cNvSpPr>
            <p:nvPr/>
          </p:nvSpPr>
          <p:spPr bwMode="auto">
            <a:xfrm>
              <a:off x="3072" y="1344"/>
              <a:ext cx="248" cy="1102"/>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3" name="Line 133"/>
            <p:cNvSpPr>
              <a:spLocks noChangeShapeType="1"/>
            </p:cNvSpPr>
            <p:nvPr/>
          </p:nvSpPr>
          <p:spPr bwMode="auto">
            <a:xfrm flipH="1">
              <a:off x="2477" y="1344"/>
              <a:ext cx="595" cy="1101"/>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33485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7" presetClass="entr" presetSubtype="1" fill="hold" nodeType="clickEffect">
                                  <p:stCondLst>
                                    <p:cond delay="0"/>
                                  </p:stCondLst>
                                  <p:childTnLst>
                                    <p:set>
                                      <p:cBhvr>
                                        <p:cTn id="20" dur="1" fill="hold">
                                          <p:stCondLst>
                                            <p:cond delay="0"/>
                                          </p:stCondLst>
                                        </p:cTn>
                                        <p:tgtEl>
                                          <p:spTgt spid="16407"/>
                                        </p:tgtEl>
                                        <p:attrNameLst>
                                          <p:attrName>style.visibility</p:attrName>
                                        </p:attrNameLst>
                                      </p:cBhvr>
                                      <p:to>
                                        <p:strVal val="visible"/>
                                      </p:to>
                                    </p:set>
                                    <p:anim calcmode="lin" valueType="num">
                                      <p:cBhvr>
                                        <p:cTn id="21" dur="500" fill="hold"/>
                                        <p:tgtEl>
                                          <p:spTgt spid="16407"/>
                                        </p:tgtEl>
                                        <p:attrNameLst>
                                          <p:attrName>ppt_x</p:attrName>
                                        </p:attrNameLst>
                                      </p:cBhvr>
                                      <p:tavLst>
                                        <p:tav tm="0">
                                          <p:val>
                                            <p:strVal val="#ppt_x"/>
                                          </p:val>
                                        </p:tav>
                                        <p:tav tm="100000">
                                          <p:val>
                                            <p:strVal val="#ppt_x"/>
                                          </p:val>
                                        </p:tav>
                                      </p:tavLst>
                                    </p:anim>
                                    <p:anim calcmode="lin" valueType="num">
                                      <p:cBhvr>
                                        <p:cTn id="22" dur="500" fill="hold"/>
                                        <p:tgtEl>
                                          <p:spTgt spid="16407"/>
                                        </p:tgtEl>
                                        <p:attrNameLst>
                                          <p:attrName>ppt_y</p:attrName>
                                        </p:attrNameLst>
                                      </p:cBhvr>
                                      <p:tavLst>
                                        <p:tav tm="0">
                                          <p:val>
                                            <p:strVal val="#ppt_y-#ppt_h/2"/>
                                          </p:val>
                                        </p:tav>
                                        <p:tav tm="100000">
                                          <p:val>
                                            <p:strVal val="#ppt_y"/>
                                          </p:val>
                                        </p:tav>
                                      </p:tavLst>
                                    </p:anim>
                                    <p:anim calcmode="lin" valueType="num">
                                      <p:cBhvr>
                                        <p:cTn id="23" dur="500" fill="hold"/>
                                        <p:tgtEl>
                                          <p:spTgt spid="16407"/>
                                        </p:tgtEl>
                                        <p:attrNameLst>
                                          <p:attrName>ppt_w</p:attrName>
                                        </p:attrNameLst>
                                      </p:cBhvr>
                                      <p:tavLst>
                                        <p:tav tm="0">
                                          <p:val>
                                            <p:strVal val="#ppt_w"/>
                                          </p:val>
                                        </p:tav>
                                        <p:tav tm="100000">
                                          <p:val>
                                            <p:strVal val="#ppt_w"/>
                                          </p:val>
                                        </p:tav>
                                      </p:tavLst>
                                    </p:anim>
                                    <p:anim calcmode="lin" valueType="num">
                                      <p:cBhvr>
                                        <p:cTn id="24" dur="500" fill="hold"/>
                                        <p:tgtEl>
                                          <p:spTgt spid="1640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5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7A807852-0181-45A8-8916-DC8EA555B7B9}" type="slidenum">
              <a:rPr lang="en-US" sz="1200" smtClean="0">
                <a:latin typeface="Arial" pitchFamily="34" charset="0"/>
              </a:rPr>
              <a:pPr algn="r"/>
              <a:t>21</a:t>
            </a:fld>
            <a:endParaRPr lang="en-US" sz="1200" smtClean="0">
              <a:latin typeface="Arial" pitchFamily="34" charset="0"/>
            </a:endParaRPr>
          </a:p>
        </p:txBody>
      </p:sp>
      <p:sp>
        <p:nvSpPr>
          <p:cNvPr id="10243"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dirty="0" smtClean="0"/>
              <a:t>Another example, </a:t>
            </a:r>
            <a:br>
              <a:rPr lang="en-US" sz="4700" dirty="0" smtClean="0"/>
            </a:br>
            <a:r>
              <a:rPr lang="en-US" sz="4700" dirty="0" smtClean="0"/>
              <a:t>from Linda Bird</a:t>
            </a:r>
          </a:p>
        </p:txBody>
      </p:sp>
      <p:sp>
        <p:nvSpPr>
          <p:cNvPr id="10244"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18784507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392" y="152400"/>
            <a:ext cx="8164016" cy="838200"/>
          </a:xfrm>
        </p:spPr>
        <p:txBody>
          <a:bodyPr/>
          <a:lstStyle/>
          <a:p>
            <a:pPr algn="ctr"/>
            <a:r>
              <a:rPr lang="en-AU" sz="3200" dirty="0" err="1" smtClean="0"/>
              <a:t>IsoSemantic</a:t>
            </a:r>
            <a:r>
              <a:rPr lang="en-AU" sz="3200" dirty="0" smtClean="0"/>
              <a:t> Models – Example of Problem</a:t>
            </a:r>
            <a:br>
              <a:rPr lang="en-AU" sz="3200" dirty="0" smtClean="0"/>
            </a:br>
            <a:r>
              <a:rPr lang="en-AU" sz="2400" dirty="0" smtClean="0"/>
              <a:t>(from </a:t>
            </a:r>
            <a:r>
              <a:rPr lang="en-AU" sz="2400" dirty="0" err="1" smtClean="0"/>
              <a:t>Dr.</a:t>
            </a:r>
            <a:r>
              <a:rPr lang="en-AU" sz="2400" dirty="0" smtClean="0"/>
              <a:t> Linda Bird)</a:t>
            </a:r>
            <a:endParaRPr lang="en-AU" sz="2400" dirty="0"/>
          </a:p>
        </p:txBody>
      </p:sp>
      <p:pic>
        <p:nvPicPr>
          <p:cNvPr id="5" name="Picture 2"/>
          <p:cNvPicPr>
            <a:picLocks noChangeAspect="1" noChangeArrowheads="1"/>
          </p:cNvPicPr>
          <p:nvPr/>
        </p:nvPicPr>
        <p:blipFill>
          <a:blip r:embed="rId2" cstate="print"/>
          <a:srcRect/>
          <a:stretch>
            <a:fillRect/>
          </a:stretch>
        </p:blipFill>
        <p:spPr bwMode="auto">
          <a:xfrm>
            <a:off x="270457" y="2455887"/>
            <a:ext cx="2537138" cy="3781425"/>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2993064" y="2455886"/>
            <a:ext cx="2712277" cy="3781425"/>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5876054" y="2455887"/>
            <a:ext cx="2997490" cy="3781425"/>
          </a:xfrm>
          <a:prstGeom prst="rect">
            <a:avLst/>
          </a:prstGeom>
          <a:noFill/>
          <a:ln w="9525">
            <a:noFill/>
            <a:miter lim="800000"/>
            <a:headEnd/>
            <a:tailEnd/>
          </a:ln>
        </p:spPr>
      </p:pic>
      <p:sp>
        <p:nvSpPr>
          <p:cNvPr id="8" name="Rectangle 7"/>
          <p:cNvSpPr/>
          <p:nvPr/>
        </p:nvSpPr>
        <p:spPr>
          <a:xfrm>
            <a:off x="0" y="1599183"/>
            <a:ext cx="9144000" cy="461665"/>
          </a:xfrm>
          <a:prstGeom prst="rect">
            <a:avLst/>
          </a:prstGeom>
          <a:solidFill>
            <a:srgbClr val="CCFF99"/>
          </a:solidFill>
        </p:spPr>
        <p:txBody>
          <a:bodyPr wrap="square">
            <a:spAutoFit/>
          </a:bodyPr>
          <a:lstStyle/>
          <a:p>
            <a:pPr algn="ctr"/>
            <a:r>
              <a:rPr lang="en-US" sz="2400" dirty="0" smtClean="0">
                <a:solidFill>
                  <a:srgbClr val="000066"/>
                </a:solidFill>
                <a:latin typeface="Arial" charset="0"/>
                <a:cs typeface="+mn-cs"/>
              </a:rPr>
              <a:t>e.g. “Suspected Lung Cancer”</a:t>
            </a:r>
            <a:endParaRPr lang="en-US" sz="2400" dirty="0">
              <a:solidFill>
                <a:srgbClr val="000066"/>
              </a:solidFill>
              <a:latin typeface="Arial" charset="0"/>
              <a:cs typeface="+mn-cs"/>
            </a:endParaRPr>
          </a:p>
        </p:txBody>
      </p:sp>
    </p:spTree>
    <p:extLst>
      <p:ext uri="{BB962C8B-B14F-4D97-AF65-F5344CB8AC3E}">
        <p14:creationId xmlns:p14="http://schemas.microsoft.com/office/powerpoint/2010/main" val="1088802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ject 26"/>
          <p:cNvPicPr>
            <a:picLocks noChangeArrowheads="1"/>
          </p:cNvPicPr>
          <p:nvPr/>
        </p:nvPicPr>
        <p:blipFill>
          <a:blip r:embed="rId2" cstate="print"/>
          <a:srcRect l="-627" t="-1176" r="-519" b="-1620"/>
          <a:stretch>
            <a:fillRect/>
          </a:stretch>
        </p:blipFill>
        <p:spPr bwMode="auto">
          <a:xfrm>
            <a:off x="0" y="1528465"/>
            <a:ext cx="9144000" cy="5329535"/>
          </a:xfrm>
          <a:prstGeom prst="rect">
            <a:avLst/>
          </a:prstGeom>
          <a:solidFill>
            <a:schemeClr val="bg1"/>
          </a:solidFill>
          <a:ln w="9525">
            <a:noFill/>
            <a:miter lim="800000"/>
            <a:headEnd/>
            <a:tailEnd/>
          </a:ln>
        </p:spPr>
      </p:pic>
      <p:sp>
        <p:nvSpPr>
          <p:cNvPr id="2" name="Title 1"/>
          <p:cNvSpPr>
            <a:spLocks noGrp="1"/>
          </p:cNvSpPr>
          <p:nvPr>
            <p:ph type="title"/>
          </p:nvPr>
        </p:nvSpPr>
        <p:spPr>
          <a:xfrm>
            <a:off x="80392" y="152400"/>
            <a:ext cx="8020000" cy="838200"/>
          </a:xfrm>
        </p:spPr>
        <p:txBody>
          <a:bodyPr/>
          <a:lstStyle/>
          <a:p>
            <a:pPr algn="ctr"/>
            <a:r>
              <a:rPr lang="en-AU" sz="3200" dirty="0" err="1" smtClean="0"/>
              <a:t>IsoSemantic</a:t>
            </a:r>
            <a:r>
              <a:rPr lang="en-AU" sz="3200" dirty="0" smtClean="0"/>
              <a:t> Models – Example </a:t>
            </a:r>
            <a:r>
              <a:rPr lang="en-AU" sz="3200" dirty="0"/>
              <a:t>Instances</a:t>
            </a:r>
            <a:br>
              <a:rPr lang="en-AU" sz="3200" dirty="0"/>
            </a:br>
            <a:r>
              <a:rPr lang="en-AU" sz="2400" dirty="0"/>
              <a:t>(from </a:t>
            </a:r>
            <a:r>
              <a:rPr lang="en-AU" sz="2400" dirty="0" err="1"/>
              <a:t>Dr.</a:t>
            </a:r>
            <a:r>
              <a:rPr lang="en-AU" sz="2400" dirty="0"/>
              <a:t> Linda Bird)</a:t>
            </a:r>
          </a:p>
        </p:txBody>
      </p:sp>
      <p:sp>
        <p:nvSpPr>
          <p:cNvPr id="5" name="Rectangle 4"/>
          <p:cNvSpPr/>
          <p:nvPr/>
        </p:nvSpPr>
        <p:spPr>
          <a:xfrm>
            <a:off x="0" y="1066800"/>
            <a:ext cx="9144000" cy="461665"/>
          </a:xfrm>
          <a:prstGeom prst="rect">
            <a:avLst/>
          </a:prstGeom>
          <a:solidFill>
            <a:srgbClr val="CCFF99"/>
          </a:solidFill>
        </p:spPr>
        <p:txBody>
          <a:bodyPr wrap="square">
            <a:spAutoFit/>
          </a:bodyPr>
          <a:lstStyle/>
          <a:p>
            <a:pPr algn="ctr"/>
            <a:r>
              <a:rPr lang="en-US" sz="2400" dirty="0" smtClean="0">
                <a:solidFill>
                  <a:srgbClr val="000066"/>
                </a:solidFill>
                <a:latin typeface="Arial" charset="0"/>
                <a:cs typeface="+mn-cs"/>
              </a:rPr>
              <a:t>e.g. “Suspected Lung Cancer”</a:t>
            </a:r>
            <a:endParaRPr lang="en-US" sz="2400" dirty="0">
              <a:solidFill>
                <a:srgbClr val="000066"/>
              </a:solidFill>
              <a:latin typeface="Arial" charset="0"/>
              <a:cs typeface="+mn-cs"/>
            </a:endParaRPr>
          </a:p>
        </p:txBody>
      </p:sp>
    </p:spTree>
    <p:extLst>
      <p:ext uri="{BB962C8B-B14F-4D97-AF65-F5344CB8AC3E}">
        <p14:creationId xmlns:p14="http://schemas.microsoft.com/office/powerpoint/2010/main" val="41282468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172A3ED3-7919-4E9D-953B-31FE6D32FC9B}" type="slidenum">
              <a:rPr lang="en-US" sz="1200" smtClean="0">
                <a:latin typeface="Arial" pitchFamily="34" charset="0"/>
              </a:rPr>
              <a:pPr algn="r"/>
              <a:t>24</a:t>
            </a:fld>
            <a:endParaRPr lang="en-US" sz="1200" smtClean="0">
              <a:latin typeface="Arial" pitchFamily="34" charset="0"/>
            </a:endParaRPr>
          </a:p>
        </p:txBody>
      </p:sp>
      <p:sp>
        <p:nvSpPr>
          <p:cNvPr id="19459" name="Rectangle 4"/>
          <p:cNvSpPr>
            <a:spLocks noGrp="1" noChangeArrowheads="1"/>
          </p:cNvSpPr>
          <p:nvPr>
            <p:ph type="title"/>
          </p:nvPr>
        </p:nvSpPr>
        <p:spPr bwMode="auto">
          <a:xfrm>
            <a:off x="685800" y="-381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More complicated items:</a:t>
            </a:r>
          </a:p>
        </p:txBody>
      </p:sp>
      <p:sp>
        <p:nvSpPr>
          <p:cNvPr id="19460" name="Rectangle 5"/>
          <p:cNvSpPr>
            <a:spLocks noGrp="1" noChangeArrowheads="1"/>
          </p:cNvSpPr>
          <p:nvPr>
            <p:ph type="body" idx="1"/>
          </p:nvPr>
        </p:nvSpPr>
        <p:spPr bwMode="auto">
          <a:xfrm>
            <a:off x="419100" y="1257300"/>
            <a:ext cx="7772400" cy="5378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Signs, symptoms</a:t>
            </a:r>
          </a:p>
          <a:p>
            <a:r>
              <a:rPr lang="en-US" smtClean="0"/>
              <a:t>Diagnoses</a:t>
            </a:r>
          </a:p>
          <a:p>
            <a:r>
              <a:rPr lang="en-US" smtClean="0"/>
              <a:t>Problem list</a:t>
            </a:r>
          </a:p>
          <a:p>
            <a:r>
              <a:rPr lang="en-US" smtClean="0"/>
              <a:t>Family History</a:t>
            </a:r>
          </a:p>
          <a:p>
            <a:r>
              <a:rPr lang="en-US" smtClean="0"/>
              <a:t>Use of negation – “No Family Hx of Cancer”</a:t>
            </a:r>
          </a:p>
          <a:p>
            <a:r>
              <a:rPr lang="en-US" smtClean="0"/>
              <a:t>Description of a heart murmur</a:t>
            </a:r>
          </a:p>
          <a:p>
            <a:r>
              <a:rPr lang="en-US" smtClean="0"/>
              <a:t>Description of breath sounds</a:t>
            </a:r>
          </a:p>
          <a:p>
            <a:pPr lvl="1"/>
            <a:r>
              <a:rPr lang="en-US" smtClean="0"/>
              <a:t>“Rales in right and left upper lobes”</a:t>
            </a:r>
          </a:p>
          <a:p>
            <a:pPr lvl="1"/>
            <a:r>
              <a:rPr lang="en-US" smtClean="0"/>
              <a:t>“Rales, rhonchi, and egophony in right lower lobe”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AA50A73D-613F-4458-9619-27AD7A5B3943}" type="slidenum">
              <a:rPr lang="en-US" sz="1200" smtClean="0">
                <a:latin typeface="Arial" pitchFamily="34" charset="0"/>
              </a:rPr>
              <a:pPr algn="r"/>
              <a:t>25</a:t>
            </a:fld>
            <a:endParaRPr lang="en-US" sz="1200" smtClean="0">
              <a:latin typeface="Arial" pitchFamily="34" charset="0"/>
            </a:endParaRPr>
          </a:p>
        </p:txBody>
      </p:sp>
      <p:sp>
        <p:nvSpPr>
          <p:cNvPr id="20483" name="Rectangle 4"/>
          <p:cNvSpPr>
            <a:spLocks noGrp="1" noChangeArrowheads="1"/>
          </p:cNvSpPr>
          <p:nvPr>
            <p:ph type="title"/>
          </p:nvPr>
        </p:nvSpPr>
        <p:spPr bwMode="auto">
          <a:xfrm>
            <a:off x="685800" y="666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What do we model?</a:t>
            </a:r>
          </a:p>
        </p:txBody>
      </p:sp>
      <p:sp>
        <p:nvSpPr>
          <p:cNvPr id="20484" name="Rectangle 5"/>
          <p:cNvSpPr>
            <a:spLocks noGrp="1" noChangeArrowheads="1"/>
          </p:cNvSpPr>
          <p:nvPr>
            <p:ph type="body" idx="1"/>
          </p:nvPr>
        </p:nvSpPr>
        <p:spPr bwMode="auto">
          <a:xfrm>
            <a:off x="393700" y="968375"/>
            <a:ext cx="8258175" cy="5319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smtClean="0"/>
              <a:t>All health related data, including:</a:t>
            </a:r>
          </a:p>
          <a:p>
            <a:pPr lvl="1"/>
            <a:r>
              <a:rPr lang="en-US" dirty="0" smtClean="0"/>
              <a:t>Allergies</a:t>
            </a:r>
          </a:p>
          <a:p>
            <a:pPr lvl="1"/>
            <a:r>
              <a:rPr lang="en-US" dirty="0" smtClean="0"/>
              <a:t>Problem lists</a:t>
            </a:r>
          </a:p>
          <a:p>
            <a:pPr lvl="1"/>
            <a:r>
              <a:rPr lang="en-US" dirty="0" smtClean="0"/>
              <a:t>Laboratory results</a:t>
            </a:r>
          </a:p>
          <a:p>
            <a:pPr lvl="1"/>
            <a:r>
              <a:rPr lang="en-US" dirty="0" smtClean="0"/>
              <a:t>Medication and diagnostic orders</a:t>
            </a:r>
          </a:p>
          <a:p>
            <a:pPr lvl="1"/>
            <a:r>
              <a:rPr lang="en-US" dirty="0" smtClean="0"/>
              <a:t>Medication administration</a:t>
            </a:r>
          </a:p>
          <a:p>
            <a:pPr lvl="1"/>
            <a:r>
              <a:rPr lang="en-US" dirty="0" smtClean="0"/>
              <a:t>Physical exam and clinical measurements</a:t>
            </a:r>
          </a:p>
          <a:p>
            <a:pPr lvl="1"/>
            <a:r>
              <a:rPr lang="en-US" dirty="0" smtClean="0"/>
              <a:t>Signs, symptoms, diagnoses</a:t>
            </a:r>
          </a:p>
          <a:p>
            <a:pPr lvl="1"/>
            <a:r>
              <a:rPr lang="en-US" dirty="0" smtClean="0"/>
              <a:t>Clinical documents</a:t>
            </a:r>
          </a:p>
          <a:p>
            <a:pPr lvl="1"/>
            <a:r>
              <a:rPr lang="en-US" dirty="0" smtClean="0"/>
              <a:t>Procedures</a:t>
            </a:r>
          </a:p>
          <a:p>
            <a:pPr lvl="1"/>
            <a:r>
              <a:rPr lang="en-US" dirty="0" smtClean="0"/>
              <a:t>Family history, medical history and review of symptoms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BCA147C5-DF70-4155-87C7-53050A9CE08C}" type="slidenum">
              <a:rPr lang="en-US" sz="1200" smtClean="0">
                <a:latin typeface="Arial" pitchFamily="34" charset="0"/>
              </a:rPr>
              <a:pPr algn="r"/>
              <a:t>26</a:t>
            </a:fld>
            <a:endParaRPr lang="en-US" sz="1200" smtClean="0">
              <a:latin typeface="Arial" pitchFamily="34" charset="0"/>
            </a:endParaRPr>
          </a:p>
        </p:txBody>
      </p:sp>
      <p:sp>
        <p:nvSpPr>
          <p:cNvPr id="21507" name="Rectangle 4"/>
          <p:cNvSpPr>
            <a:spLocks noGrp="1" noChangeArrowheads="1"/>
          </p:cNvSpPr>
          <p:nvPr>
            <p:ph type="title"/>
          </p:nvPr>
        </p:nvSpPr>
        <p:spPr bwMode="auto">
          <a:xfrm>
            <a:off x="685800" y="1047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How are the models used in an EMR?</a:t>
            </a:r>
          </a:p>
        </p:txBody>
      </p:sp>
      <p:sp>
        <p:nvSpPr>
          <p:cNvPr id="21508" name="Rectangle 5"/>
          <p:cNvSpPr>
            <a:spLocks noGrp="1" noChangeArrowheads="1"/>
          </p:cNvSpPr>
          <p:nvPr>
            <p:ph type="body" idx="1"/>
          </p:nvPr>
        </p:nvSpPr>
        <p:spPr bwMode="auto">
          <a:xfrm>
            <a:off x="438150" y="1171575"/>
            <a:ext cx="8482013" cy="5087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dirty="0" smtClean="0"/>
              <a:t>Data entry screens, flow sheets, reports, ad hoc queries</a:t>
            </a:r>
          </a:p>
          <a:p>
            <a:pPr lvl="1">
              <a:lnSpc>
                <a:spcPct val="90000"/>
              </a:lnSpc>
            </a:pPr>
            <a:r>
              <a:rPr lang="en-US" dirty="0" smtClean="0"/>
              <a:t>Basis for application access to clinical data</a:t>
            </a:r>
          </a:p>
          <a:p>
            <a:pPr>
              <a:lnSpc>
                <a:spcPct val="90000"/>
              </a:lnSpc>
            </a:pPr>
            <a:r>
              <a:rPr lang="en-US" dirty="0" smtClean="0"/>
              <a:t>Computer-to-Computer Interfaces</a:t>
            </a:r>
          </a:p>
          <a:p>
            <a:pPr lvl="1">
              <a:lnSpc>
                <a:spcPct val="90000"/>
              </a:lnSpc>
            </a:pPr>
            <a:r>
              <a:rPr lang="en-US" dirty="0" smtClean="0"/>
              <a:t>Creation of maps from departmental/external system models to the standard database model</a:t>
            </a:r>
          </a:p>
          <a:p>
            <a:pPr>
              <a:lnSpc>
                <a:spcPct val="90000"/>
              </a:lnSpc>
            </a:pPr>
            <a:r>
              <a:rPr lang="en-US" dirty="0" smtClean="0"/>
              <a:t>Core data storage services</a:t>
            </a:r>
          </a:p>
          <a:p>
            <a:pPr lvl="1">
              <a:lnSpc>
                <a:spcPct val="90000"/>
              </a:lnSpc>
            </a:pPr>
            <a:r>
              <a:rPr lang="en-US" dirty="0" smtClean="0"/>
              <a:t>Validation of data as it is stored in the database</a:t>
            </a:r>
          </a:p>
          <a:p>
            <a:pPr>
              <a:lnSpc>
                <a:spcPct val="90000"/>
              </a:lnSpc>
            </a:pPr>
            <a:r>
              <a:rPr lang="en-US" dirty="0" smtClean="0"/>
              <a:t>Decision logic</a:t>
            </a:r>
          </a:p>
          <a:p>
            <a:pPr lvl="1">
              <a:lnSpc>
                <a:spcPct val="90000"/>
              </a:lnSpc>
            </a:pPr>
            <a:r>
              <a:rPr lang="en-US" dirty="0" smtClean="0"/>
              <a:t>Basis for referencing data in decision support logic</a:t>
            </a:r>
          </a:p>
          <a:p>
            <a:pPr>
              <a:lnSpc>
                <a:spcPct val="90000"/>
              </a:lnSpc>
            </a:pPr>
            <a:r>
              <a:rPr lang="en-US" dirty="0" smtClean="0"/>
              <a:t>Does </a:t>
            </a:r>
            <a:r>
              <a:rPr lang="en-US" b="1" i="1" u="sng" dirty="0" smtClean="0"/>
              <a:t>NOT</a:t>
            </a:r>
            <a:r>
              <a:rPr lang="en-US" dirty="0" smtClean="0"/>
              <a:t> dictate physical storage strategy</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7A807852-0181-45A8-8916-DC8EA555B7B9}" type="slidenum">
              <a:rPr lang="en-US" sz="1200" smtClean="0">
                <a:latin typeface="Arial" pitchFamily="34" charset="0"/>
              </a:rPr>
              <a:pPr algn="r"/>
              <a:t>27</a:t>
            </a:fld>
            <a:endParaRPr lang="en-US" sz="1200" smtClean="0">
              <a:latin typeface="Arial" pitchFamily="34" charset="0"/>
            </a:endParaRPr>
          </a:p>
        </p:txBody>
      </p:sp>
      <p:sp>
        <p:nvSpPr>
          <p:cNvPr id="10243"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dirty="0" smtClean="0"/>
              <a:t>Clinical Information Modeling Initiative (CIMI)</a:t>
            </a:r>
          </a:p>
        </p:txBody>
      </p:sp>
    </p:spTree>
    <p:extLst>
      <p:ext uri="{BB962C8B-B14F-4D97-AF65-F5344CB8AC3E}">
        <p14:creationId xmlns:p14="http://schemas.microsoft.com/office/powerpoint/2010/main" val="30662526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457200" y="-80963"/>
            <a:ext cx="8229600" cy="7366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4400" b="1" dirty="0" smtClean="0"/>
              <a:t>Clinical modeling activities</a:t>
            </a:r>
          </a:p>
        </p:txBody>
      </p:sp>
      <p:sp>
        <p:nvSpPr>
          <p:cNvPr id="17411" name="Rectangle 3"/>
          <p:cNvSpPr>
            <a:spLocks noGrp="1" noChangeArrowheads="1"/>
          </p:cNvSpPr>
          <p:nvPr>
            <p:ph sz="half" idx="1"/>
          </p:nvPr>
        </p:nvSpPr>
        <p:spPr bwMode="auto">
          <a:xfrm>
            <a:off x="457200" y="1095375"/>
            <a:ext cx="4038600" cy="5468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2400" dirty="0" smtClean="0"/>
              <a:t>Netherlands/ISO Standard</a:t>
            </a:r>
          </a:p>
          <a:p>
            <a:pPr>
              <a:lnSpc>
                <a:spcPct val="90000"/>
              </a:lnSpc>
            </a:pPr>
            <a:r>
              <a:rPr lang="en-US" sz="2400" dirty="0" smtClean="0"/>
              <a:t>Results4Care</a:t>
            </a:r>
          </a:p>
          <a:p>
            <a:pPr>
              <a:lnSpc>
                <a:spcPct val="90000"/>
              </a:lnSpc>
            </a:pPr>
            <a:r>
              <a:rPr lang="en-US" sz="2400" dirty="0" smtClean="0"/>
              <a:t>CEN 13606</a:t>
            </a:r>
          </a:p>
          <a:p>
            <a:pPr>
              <a:lnSpc>
                <a:spcPct val="90000"/>
              </a:lnSpc>
            </a:pPr>
            <a:r>
              <a:rPr lang="en-US" sz="2400" dirty="0" smtClean="0"/>
              <a:t>United Kingdom – NHS</a:t>
            </a:r>
          </a:p>
          <a:p>
            <a:pPr>
              <a:lnSpc>
                <a:spcPct val="90000"/>
              </a:lnSpc>
            </a:pPr>
            <a:r>
              <a:rPr lang="en-US" sz="2400" dirty="0" smtClean="0"/>
              <a:t>Singapore</a:t>
            </a:r>
          </a:p>
          <a:p>
            <a:pPr>
              <a:lnSpc>
                <a:spcPct val="90000"/>
              </a:lnSpc>
            </a:pPr>
            <a:r>
              <a:rPr lang="en-US" sz="2400" dirty="0" smtClean="0"/>
              <a:t>Sweden</a:t>
            </a:r>
          </a:p>
          <a:p>
            <a:pPr>
              <a:lnSpc>
                <a:spcPct val="90000"/>
              </a:lnSpc>
            </a:pPr>
            <a:r>
              <a:rPr lang="en-US" sz="2400" dirty="0" smtClean="0"/>
              <a:t>Australia</a:t>
            </a:r>
          </a:p>
          <a:p>
            <a:pPr>
              <a:lnSpc>
                <a:spcPct val="90000"/>
              </a:lnSpc>
            </a:pPr>
            <a:r>
              <a:rPr lang="en-US" sz="2400" dirty="0" smtClean="0"/>
              <a:t>openEHR Foundation</a:t>
            </a:r>
          </a:p>
          <a:p>
            <a:pPr>
              <a:lnSpc>
                <a:spcPct val="90000"/>
              </a:lnSpc>
            </a:pPr>
            <a:r>
              <a:rPr lang="en-US" sz="2400" dirty="0" smtClean="0"/>
              <a:t>Canada</a:t>
            </a:r>
          </a:p>
          <a:p>
            <a:pPr>
              <a:lnSpc>
                <a:spcPct val="90000"/>
              </a:lnSpc>
            </a:pPr>
            <a:r>
              <a:rPr lang="en-US" sz="2400" dirty="0" smtClean="0"/>
              <a:t>US Veterans Administration</a:t>
            </a:r>
          </a:p>
          <a:p>
            <a:pPr>
              <a:lnSpc>
                <a:spcPct val="90000"/>
              </a:lnSpc>
            </a:pPr>
            <a:r>
              <a:rPr lang="en-US" sz="2400" dirty="0" smtClean="0"/>
              <a:t>US Department of Defense</a:t>
            </a:r>
          </a:p>
          <a:p>
            <a:pPr>
              <a:lnSpc>
                <a:spcPct val="90000"/>
              </a:lnSpc>
            </a:pPr>
            <a:r>
              <a:rPr lang="en-US" sz="2400" dirty="0" smtClean="0"/>
              <a:t>Intermountain Healthcare</a:t>
            </a:r>
          </a:p>
          <a:p>
            <a:pPr>
              <a:lnSpc>
                <a:spcPct val="90000"/>
              </a:lnSpc>
            </a:pPr>
            <a:r>
              <a:rPr lang="en-US" sz="2400" dirty="0" smtClean="0"/>
              <a:t>Mayo Clinic</a:t>
            </a:r>
          </a:p>
        </p:txBody>
      </p:sp>
      <p:sp>
        <p:nvSpPr>
          <p:cNvPr id="17412" name="Content Placeholder 7"/>
          <p:cNvSpPr>
            <a:spLocks noGrp="1"/>
          </p:cNvSpPr>
          <p:nvPr>
            <p:ph sz="half" idx="2"/>
          </p:nvPr>
        </p:nvSpPr>
        <p:spPr bwMode="auto">
          <a:xfrm>
            <a:off x="4648200" y="1095375"/>
            <a:ext cx="4038600" cy="5468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2400" dirty="0" smtClean="0"/>
              <a:t>HL7</a:t>
            </a:r>
          </a:p>
          <a:p>
            <a:pPr lvl="1">
              <a:lnSpc>
                <a:spcPct val="90000"/>
              </a:lnSpc>
            </a:pPr>
            <a:r>
              <a:rPr lang="en-US" dirty="0" smtClean="0"/>
              <a:t>Version 3 RIM, message templates</a:t>
            </a:r>
          </a:p>
          <a:p>
            <a:pPr lvl="1">
              <a:lnSpc>
                <a:spcPct val="90000"/>
              </a:lnSpc>
            </a:pPr>
            <a:r>
              <a:rPr lang="en-US" dirty="0" smtClean="0"/>
              <a:t>TermInfo</a:t>
            </a:r>
          </a:p>
          <a:p>
            <a:pPr lvl="1">
              <a:lnSpc>
                <a:spcPct val="90000"/>
              </a:lnSpc>
            </a:pPr>
            <a:r>
              <a:rPr lang="en-US" dirty="0" smtClean="0"/>
              <a:t>CDA Templates</a:t>
            </a:r>
          </a:p>
          <a:p>
            <a:pPr lvl="1">
              <a:lnSpc>
                <a:spcPct val="90000"/>
              </a:lnSpc>
            </a:pPr>
            <a:r>
              <a:rPr lang="en-US" dirty="0" smtClean="0"/>
              <a:t>Detailed Clinical Models</a:t>
            </a:r>
          </a:p>
          <a:p>
            <a:pPr lvl="1">
              <a:lnSpc>
                <a:spcPct val="90000"/>
              </a:lnSpc>
            </a:pPr>
            <a:r>
              <a:rPr lang="en-US" dirty="0" smtClean="0"/>
              <a:t>greenCDA</a:t>
            </a:r>
          </a:p>
          <a:p>
            <a:pPr>
              <a:lnSpc>
                <a:spcPct val="90000"/>
              </a:lnSpc>
            </a:pPr>
            <a:r>
              <a:rPr lang="en-US" sz="2400" dirty="0" smtClean="0"/>
              <a:t>Tolven</a:t>
            </a:r>
          </a:p>
          <a:p>
            <a:pPr>
              <a:lnSpc>
                <a:spcPct val="90000"/>
              </a:lnSpc>
            </a:pPr>
            <a:r>
              <a:rPr lang="en-US" sz="2400" dirty="0" smtClean="0"/>
              <a:t>NIH/NCI – Common Data Elements, </a:t>
            </a:r>
            <a:r>
              <a:rPr lang="en-US" sz="2400" dirty="0" err="1" smtClean="0"/>
              <a:t>CaBIG</a:t>
            </a:r>
            <a:endParaRPr lang="en-US" sz="2400" dirty="0" smtClean="0"/>
          </a:p>
          <a:p>
            <a:pPr>
              <a:lnSpc>
                <a:spcPct val="90000"/>
              </a:lnSpc>
            </a:pPr>
            <a:r>
              <a:rPr lang="en-US" sz="2400" dirty="0" smtClean="0"/>
              <a:t>CDISC SHARE</a:t>
            </a:r>
          </a:p>
          <a:p>
            <a:pPr>
              <a:lnSpc>
                <a:spcPct val="90000"/>
              </a:lnSpc>
            </a:pPr>
            <a:r>
              <a:rPr lang="en-US" sz="2400" dirty="0" smtClean="0"/>
              <a:t>Korea</a:t>
            </a:r>
          </a:p>
          <a:p>
            <a:pPr>
              <a:lnSpc>
                <a:spcPct val="90000"/>
              </a:lnSpc>
            </a:pPr>
            <a:r>
              <a:rPr lang="en-US" sz="2400" dirty="0" smtClean="0"/>
              <a:t>Brazil</a:t>
            </a:r>
          </a:p>
          <a:p>
            <a:endParaRPr lang="en-US" sz="2400" dirty="0" smtClean="0"/>
          </a:p>
        </p:txBody>
      </p:sp>
      <p:sp>
        <p:nvSpPr>
          <p:cNvPr id="17413"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 </a:t>
            </a:r>
            <a:fld id="{ADD390D4-DB41-4F77-B09D-DB8AFA3319FD}" type="slidenum">
              <a:rPr lang="en-US" sz="1200" smtClean="0">
                <a:latin typeface="Arial" charset="0"/>
              </a:rPr>
              <a:pPr/>
              <a:t>28</a:t>
            </a:fld>
            <a:endParaRPr lang="en-US" sz="1200" smtClean="0">
              <a:latin typeface="Arial" charset="0"/>
            </a:endParaRPr>
          </a:p>
        </p:txBody>
      </p:sp>
    </p:spTree>
    <p:extLst>
      <p:ext uri="{BB962C8B-B14F-4D97-AF65-F5344CB8AC3E}">
        <p14:creationId xmlns:p14="http://schemas.microsoft.com/office/powerpoint/2010/main" val="13127714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a:xfrm>
            <a:off x="457200" y="-25400"/>
            <a:ext cx="8229600" cy="749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dirty="0" smtClean="0"/>
              <a:t>Clinical Information Modeling Initiative</a:t>
            </a:r>
          </a:p>
        </p:txBody>
      </p:sp>
      <p:sp>
        <p:nvSpPr>
          <p:cNvPr id="19459"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buFontTx/>
              <a:buNone/>
            </a:pPr>
            <a:r>
              <a:rPr lang="en-US" sz="4400" b="1" dirty="0" smtClean="0"/>
              <a:t>CIMI Mission</a:t>
            </a:r>
          </a:p>
          <a:p>
            <a:pPr algn="ctr">
              <a:buFontTx/>
              <a:buNone/>
            </a:pPr>
            <a:r>
              <a:rPr lang="en-US" sz="4400" dirty="0" smtClean="0"/>
              <a:t>Improve the interoperability of healthcare systems through shared implementable clinical information models.</a:t>
            </a:r>
          </a:p>
        </p:txBody>
      </p:sp>
      <p:sp>
        <p:nvSpPr>
          <p:cNvPr id="1946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Huff # </a:t>
            </a:r>
            <a:fld id="{C203E9A5-5675-444B-B673-43A73B3E20C3}" type="slidenum">
              <a:rPr lang="en-US" sz="1200" smtClean="0">
                <a:latin typeface="Arial" charset="0"/>
              </a:rPr>
              <a:pPr/>
              <a:t>29</a:t>
            </a:fld>
            <a:endParaRPr lang="en-US" sz="1200" smtClean="0">
              <a:latin typeface="Arial" charset="0"/>
            </a:endParaRPr>
          </a:p>
        </p:txBody>
      </p:sp>
    </p:spTree>
    <p:extLst>
      <p:ext uri="{BB962C8B-B14F-4D97-AF65-F5344CB8AC3E}">
        <p14:creationId xmlns:p14="http://schemas.microsoft.com/office/powerpoint/2010/main" val="39225207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588" y="0"/>
          <a:ext cx="9142412" cy="6858000"/>
        </p:xfrm>
        <a:graphic>
          <a:graphicData uri="http://schemas.openxmlformats.org/presentationml/2006/ole">
            <mc:AlternateContent xmlns:mc="http://schemas.openxmlformats.org/markup-compatibility/2006">
              <mc:Choice xmlns:v="urn:schemas-microsoft-com:vml" Requires="v">
                <p:oleObj spid="_x0000_s1057" name="Slide" r:id="rId4" imgW="4905869" imgH="3679015" progId="PowerPoint.Slide.8">
                  <p:embed/>
                </p:oleObj>
              </mc:Choice>
              <mc:Fallback>
                <p:oleObj name="Slide" r:id="rId4" imgW="4905869" imgH="3679015" progId="PowerPoint.Slide.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0"/>
                        <a:ext cx="91424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 name="Group 3"/>
          <p:cNvGrpSpPr>
            <a:grpSpLocks/>
          </p:cNvGrpSpPr>
          <p:nvPr/>
        </p:nvGrpSpPr>
        <p:grpSpPr bwMode="auto">
          <a:xfrm>
            <a:off x="609600" y="1295400"/>
            <a:ext cx="1768475" cy="1093788"/>
            <a:chOff x="470" y="943"/>
            <a:chExt cx="1114" cy="689"/>
          </a:xfrm>
        </p:grpSpPr>
        <p:sp>
          <p:nvSpPr>
            <p:cNvPr id="1028" name="Text Box 4"/>
            <p:cNvSpPr txBox="1">
              <a:spLocks noChangeArrowheads="1"/>
            </p:cNvSpPr>
            <p:nvPr/>
          </p:nvSpPr>
          <p:spPr bwMode="auto">
            <a:xfrm>
              <a:off x="470" y="943"/>
              <a:ext cx="1114"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2800">
                  <a:solidFill>
                    <a:srgbClr val="FFFF00"/>
                  </a:solidFill>
                  <a:latin typeface="Arial Black" pitchFamily="34" charset="0"/>
                  <a:cs typeface="Times New Roman" pitchFamily="18" charset="0"/>
                </a:rPr>
                <a:t>Patient</a:t>
              </a:r>
            </a:p>
          </p:txBody>
        </p:sp>
        <p:sp>
          <p:nvSpPr>
            <p:cNvPr id="1029" name="Line 5"/>
            <p:cNvSpPr>
              <a:spLocks noChangeShapeType="1"/>
            </p:cNvSpPr>
            <p:nvPr/>
          </p:nvSpPr>
          <p:spPr bwMode="auto">
            <a:xfrm>
              <a:off x="960" y="1296"/>
              <a:ext cx="480" cy="336"/>
            </a:xfrm>
            <a:prstGeom prst="line">
              <a:avLst/>
            </a:prstGeom>
            <a:noFill/>
            <a:ln w="8890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ppt_y-#ppt_h/2"/>
                                          </p:val>
                                        </p:tav>
                                        <p:tav tm="100000">
                                          <p:val>
                                            <p:strVal val="#ppt_y"/>
                                          </p:val>
                                        </p:tav>
                                      </p:tavLst>
                                    </p:anim>
                                    <p:anim calcmode="lin" valueType="num">
                                      <p:cBhvr>
                                        <p:cTn id="9" dur="500" fill="hold"/>
                                        <p:tgtEl>
                                          <p:spTgt spid="2"/>
                                        </p:tgtEl>
                                        <p:attrNameLst>
                                          <p:attrName>ppt_w</p:attrName>
                                        </p:attrNameLst>
                                      </p:cBhvr>
                                      <p:tavLst>
                                        <p:tav tm="0">
                                          <p:val>
                                            <p:strVal val="#ppt_w"/>
                                          </p:val>
                                        </p:tav>
                                        <p:tav tm="100000">
                                          <p:val>
                                            <p:strVal val="#ppt_w"/>
                                          </p:val>
                                        </p:tav>
                                      </p:tavLst>
                                    </p:anim>
                                    <p:anim calcmode="lin" valueType="num">
                                      <p:cBhvr>
                                        <p:cTn id="10"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bwMode="auto">
          <a:xfrm>
            <a:off x="457200" y="-12700"/>
            <a:ext cx="8229600" cy="736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dirty="0" smtClean="0"/>
              <a:t>Clinical Information Modeling Initiative</a:t>
            </a:r>
          </a:p>
        </p:txBody>
      </p:sp>
      <p:sp>
        <p:nvSpPr>
          <p:cNvPr id="27651" name="Content Placeholder 2"/>
          <p:cNvSpPr>
            <a:spLocks noGrp="1"/>
          </p:cNvSpPr>
          <p:nvPr>
            <p:ph idx="1"/>
          </p:nvPr>
        </p:nvSpPr>
        <p:spPr bwMode="auto">
          <a:xfrm>
            <a:off x="457200" y="795338"/>
            <a:ext cx="8229600" cy="5414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buFontTx/>
              <a:buNone/>
            </a:pPr>
            <a:r>
              <a:rPr lang="en-US" sz="4800" b="1" dirty="0" smtClean="0"/>
              <a:t>CIMI Goals</a:t>
            </a:r>
            <a:endParaRPr lang="en-US" sz="4400" b="1" dirty="0" smtClean="0"/>
          </a:p>
          <a:p>
            <a:r>
              <a:rPr lang="en-US" sz="3200" dirty="0" smtClean="0"/>
              <a:t>Shared repository of detailed clinical information models</a:t>
            </a:r>
          </a:p>
          <a:p>
            <a:r>
              <a:rPr lang="en-US" sz="3200" dirty="0" smtClean="0"/>
              <a:t>Using a single formalism</a:t>
            </a:r>
          </a:p>
          <a:p>
            <a:r>
              <a:rPr lang="en-US" sz="3200" dirty="0" smtClean="0"/>
              <a:t>Based on a common set of base data types </a:t>
            </a:r>
          </a:p>
          <a:p>
            <a:r>
              <a:rPr lang="en-US" sz="3200" dirty="0" smtClean="0"/>
              <a:t>With formal bindings of the models to standard coded terminologies </a:t>
            </a:r>
          </a:p>
          <a:p>
            <a:r>
              <a:rPr lang="en-US" sz="3200" dirty="0" smtClean="0"/>
              <a:t>Repository is open and models are free for use at no cost</a:t>
            </a:r>
          </a:p>
        </p:txBody>
      </p:sp>
      <p:sp>
        <p:nvSpPr>
          <p:cNvPr id="2765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Huff # </a:t>
            </a:r>
            <a:fld id="{43F5A4C3-1F44-40B8-B91E-5F56D92456DB}" type="slidenum">
              <a:rPr lang="en-US" sz="1200" smtClean="0">
                <a:latin typeface="Arial" charset="0"/>
              </a:rPr>
              <a:pPr/>
              <a:t>30</a:t>
            </a:fld>
            <a:endParaRPr lang="en-US" sz="1200" smtClean="0">
              <a:latin typeface="Arial" charset="0"/>
            </a:endParaRPr>
          </a:p>
        </p:txBody>
      </p:sp>
    </p:spTree>
    <p:extLst>
      <p:ext uri="{BB962C8B-B14F-4D97-AF65-F5344CB8AC3E}">
        <p14:creationId xmlns:p14="http://schemas.microsoft.com/office/powerpoint/2010/main" val="6804784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bwMode="auto">
          <a:xfrm>
            <a:off x="457200" y="6985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dirty="0" smtClean="0"/>
              <a:t>Decisions (London, Dec 1, 2011)</a:t>
            </a:r>
          </a:p>
        </p:txBody>
      </p:sp>
      <p:sp>
        <p:nvSpPr>
          <p:cNvPr id="27651" name="Content Placeholder 2"/>
          <p:cNvSpPr>
            <a:spLocks noGrp="1"/>
          </p:cNvSpPr>
          <p:nvPr>
            <p:ph idx="1"/>
          </p:nvPr>
        </p:nvSpPr>
        <p:spPr bwMode="auto">
          <a:xfrm>
            <a:off x="381000" y="864285"/>
            <a:ext cx="8305800" cy="441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sz="3200" dirty="0" smtClean="0"/>
              <a:t>We approve ADL 1.5 as the initial formalism in the repository using OpenEHR Constraint Model noting that modifications are required. </a:t>
            </a:r>
          </a:p>
          <a:p>
            <a:r>
              <a:rPr lang="en-GB" sz="3200" dirty="0" smtClean="0"/>
              <a:t>The corresponding Archetype Object Model will be included and adapted as the CIMI UML profile </a:t>
            </a:r>
          </a:p>
          <a:p>
            <a:r>
              <a:rPr lang="en-GB" sz="3200" dirty="0" smtClean="0"/>
              <a:t>The CIMI UML profile will be developed concurrently as a set of UML stereotypes, XMI specification and transformations (OMG Archetype Modelling Language RFI)</a:t>
            </a:r>
          </a:p>
          <a:p>
            <a:endParaRPr lang="en-GB" sz="3200" dirty="0" smtClean="0"/>
          </a:p>
        </p:txBody>
      </p:sp>
    </p:spTree>
    <p:extLst>
      <p:ext uri="{BB962C8B-B14F-4D97-AF65-F5344CB8AC3E}">
        <p14:creationId xmlns:p14="http://schemas.microsoft.com/office/powerpoint/2010/main" val="16514222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bwMode="auto">
          <a:xfrm>
            <a:off x="457200" y="-1270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000" b="1" dirty="0"/>
              <a:t>Terminology</a:t>
            </a:r>
          </a:p>
        </p:txBody>
      </p:sp>
      <p:sp>
        <p:nvSpPr>
          <p:cNvPr id="3" name="Content Placeholder 2"/>
          <p:cNvSpPr>
            <a:spLocks noGrp="1"/>
          </p:cNvSpPr>
          <p:nvPr>
            <p:ph idx="1"/>
          </p:nvPr>
        </p:nvSpPr>
        <p:spPr>
          <a:xfrm>
            <a:off x="457200" y="1217613"/>
            <a:ext cx="8229600" cy="4525962"/>
          </a:xfrm>
        </p:spPr>
        <p:txBody>
          <a:bodyPr/>
          <a:lstStyle/>
          <a:p>
            <a:pPr>
              <a:defRPr/>
            </a:pPr>
            <a:r>
              <a:rPr lang="en-US" dirty="0" smtClean="0"/>
              <a:t>SNOMED CT will be the primary reference terminology</a:t>
            </a:r>
          </a:p>
          <a:p>
            <a:pPr>
              <a:defRPr/>
            </a:pPr>
            <a:r>
              <a:rPr lang="en-US" dirty="0" smtClean="0"/>
              <a:t>LOINC was also approved as a reference terminology</a:t>
            </a:r>
          </a:p>
          <a:p>
            <a:pPr lvl="1">
              <a:defRPr/>
            </a:pPr>
            <a:r>
              <a:rPr lang="en-US" dirty="0" smtClean="0">
                <a:ea typeface="+mn-ea"/>
                <a:cs typeface="+mn-cs"/>
              </a:rPr>
              <a:t>In the event of overlap, SNOMED CT will be the preferred source</a:t>
            </a:r>
          </a:p>
          <a:p>
            <a:pPr>
              <a:defRPr/>
            </a:pPr>
            <a:r>
              <a:rPr lang="en-US" dirty="0" smtClean="0"/>
              <a:t>CIMI will propose extension to the reference terminologies when needed concepts do not exist</a:t>
            </a:r>
          </a:p>
          <a:p>
            <a:pPr lvl="1">
              <a:defRPr/>
            </a:pPr>
            <a:r>
              <a:rPr lang="en-US" dirty="0" smtClean="0">
                <a:ea typeface="+mn-ea"/>
                <a:cs typeface="+mn-cs"/>
              </a:rPr>
              <a:t>CIMI will maintain the extensions until they are accepted by the RT organization </a:t>
            </a:r>
          </a:p>
        </p:txBody>
      </p:sp>
    </p:spTree>
    <p:extLst>
      <p:ext uri="{BB962C8B-B14F-4D97-AF65-F5344CB8AC3E}">
        <p14:creationId xmlns:p14="http://schemas.microsoft.com/office/powerpoint/2010/main" val="25744068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574"/>
            <a:ext cx="8229600" cy="828399"/>
          </a:xfrm>
        </p:spPr>
        <p:txBody>
          <a:bodyPr/>
          <a:lstStyle/>
          <a:p>
            <a:r>
              <a:rPr lang="en-US" dirty="0" smtClean="0"/>
              <a:t>Follow or Participate in CIMI</a:t>
            </a:r>
            <a:endParaRPr lang="en-US" dirty="0"/>
          </a:p>
        </p:txBody>
      </p:sp>
      <p:sp>
        <p:nvSpPr>
          <p:cNvPr id="3" name="Content Placeholder 2"/>
          <p:cNvSpPr>
            <a:spLocks noGrp="1"/>
          </p:cNvSpPr>
          <p:nvPr>
            <p:ph idx="1"/>
          </p:nvPr>
        </p:nvSpPr>
        <p:spPr>
          <a:xfrm>
            <a:off x="457200" y="1204408"/>
            <a:ext cx="8229600" cy="4525963"/>
          </a:xfrm>
        </p:spPr>
        <p:txBody>
          <a:bodyPr/>
          <a:lstStyle/>
          <a:p>
            <a:r>
              <a:rPr lang="en-US" sz="3200" dirty="0"/>
              <a:t>4-5 face-to-face meetings a year</a:t>
            </a:r>
            <a:endParaRPr lang="en-US" sz="3200" dirty="0">
              <a:hlinkClick r:id="rId2"/>
            </a:endParaRPr>
          </a:p>
          <a:p>
            <a:r>
              <a:rPr lang="en-US" sz="2800" b="1" dirty="0">
                <a:solidFill>
                  <a:srgbClr val="00FF00"/>
                </a:solidFill>
              </a:rPr>
              <a:t>www.cimiwiki.org</a:t>
            </a:r>
            <a:r>
              <a:rPr lang="en-US" sz="3200" dirty="0"/>
              <a:t> </a:t>
            </a:r>
            <a:r>
              <a:rPr lang="en-US" sz="3200" dirty="0" smtClean="0"/>
              <a:t>(hosted by Mayo)</a:t>
            </a:r>
          </a:p>
          <a:p>
            <a:pPr lvl="1"/>
            <a:r>
              <a:rPr lang="en-US" sz="2800" dirty="0" smtClean="0"/>
              <a:t>Announcements</a:t>
            </a:r>
          </a:p>
          <a:p>
            <a:pPr lvl="1"/>
            <a:r>
              <a:rPr lang="en-US" sz="2800" dirty="0" smtClean="0"/>
              <a:t>Background</a:t>
            </a:r>
          </a:p>
          <a:p>
            <a:pPr lvl="1"/>
            <a:r>
              <a:rPr lang="en-US" sz="2800" dirty="0" smtClean="0"/>
              <a:t>Minutes </a:t>
            </a:r>
          </a:p>
          <a:p>
            <a:r>
              <a:rPr lang="en-US" sz="3200" dirty="0" smtClean="0"/>
              <a:t>To get on the mailing list send an email to Virginia Riehl:</a:t>
            </a:r>
          </a:p>
          <a:p>
            <a:pPr lvl="1"/>
            <a:r>
              <a:rPr lang="en-US" sz="2800" b="1" dirty="0">
                <a:solidFill>
                  <a:srgbClr val="00FF00"/>
                </a:solidFill>
              </a:rPr>
              <a:t>v</a:t>
            </a:r>
            <a:r>
              <a:rPr lang="en-US" sz="2800" b="1" dirty="0" smtClean="0">
                <a:solidFill>
                  <a:srgbClr val="00FF00"/>
                </a:solidFill>
              </a:rPr>
              <a:t>irginia.riehl@verizon.net </a:t>
            </a:r>
            <a:endParaRPr lang="en-US" sz="2800" b="1" dirty="0">
              <a:solidFill>
                <a:srgbClr val="00FF00"/>
              </a:solidFill>
            </a:endParaRPr>
          </a:p>
        </p:txBody>
      </p:sp>
      <p:sp>
        <p:nvSpPr>
          <p:cNvPr id="4" name="Slide Number Placeholder 3"/>
          <p:cNvSpPr>
            <a:spLocks noGrp="1"/>
          </p:cNvSpPr>
          <p:nvPr>
            <p:ph type="sldNum" sz="quarter" idx="10"/>
          </p:nvPr>
        </p:nvSpPr>
        <p:spPr/>
        <p:txBody>
          <a:bodyPr/>
          <a:lstStyle/>
          <a:p>
            <a:pPr>
              <a:defRPr/>
            </a:pPr>
            <a:r>
              <a:rPr lang="en-US" smtClean="0"/>
              <a:t> Huff # </a:t>
            </a:r>
            <a:fld id="{42003B69-E02D-4B43-AA72-45F5C61F5D1A}" type="slidenum">
              <a:rPr lang="en-US" smtClean="0"/>
              <a:pPr>
                <a:defRPr/>
              </a:pPr>
              <a:t>33</a:t>
            </a:fld>
            <a:endParaRPr lang="en-US"/>
          </a:p>
        </p:txBody>
      </p:sp>
    </p:spTree>
    <p:extLst>
      <p:ext uri="{BB962C8B-B14F-4D97-AF65-F5344CB8AC3E}">
        <p14:creationId xmlns:p14="http://schemas.microsoft.com/office/powerpoint/2010/main" val="32818544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FAFDA42E-0F2F-492C-AEEF-3E192B61386A}" type="slidenum">
              <a:rPr lang="en-US" sz="1200" smtClean="0">
                <a:latin typeface="Arial" pitchFamily="34" charset="0"/>
              </a:rPr>
              <a:pPr algn="r"/>
              <a:t>34</a:t>
            </a:fld>
            <a:endParaRPr lang="en-US" sz="1200" smtClean="0">
              <a:latin typeface="Arial" pitchFamily="34" charset="0"/>
            </a:endParaRPr>
          </a:p>
        </p:txBody>
      </p:sp>
      <p:sp>
        <p:nvSpPr>
          <p:cNvPr id="28675"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dirty="0" smtClean="0"/>
              <a:t>Detailed Clinical Models (Clinical Element Models) at Intermountain Healthcare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4A071C75-7CFA-4AC0-AC3C-D53998D008A7}" type="slidenum">
              <a:rPr lang="en-US" sz="1200" smtClean="0">
                <a:latin typeface="Arial" pitchFamily="34" charset="0"/>
              </a:rPr>
              <a:pPr algn="r"/>
              <a:t>35</a:t>
            </a:fld>
            <a:endParaRPr lang="en-US" sz="1200" smtClean="0">
              <a:latin typeface="Arial" pitchFamily="34" charset="0"/>
            </a:endParaRPr>
          </a:p>
        </p:txBody>
      </p:sp>
      <p:sp>
        <p:nvSpPr>
          <p:cNvPr id="29699" name="Rectangle 2"/>
          <p:cNvSpPr>
            <a:spLocks noGrp="1" noChangeArrowheads="1"/>
          </p:cNvSpPr>
          <p:nvPr>
            <p:ph type="title"/>
          </p:nvPr>
        </p:nvSpPr>
        <p:spPr bwMode="auto">
          <a:xfrm>
            <a:off x="457200" y="65088"/>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500" smtClean="0"/>
              <a:t>Goal: Open Sharing of Models and Terms</a:t>
            </a:r>
          </a:p>
        </p:txBody>
      </p:sp>
      <p:sp>
        <p:nvSpPr>
          <p:cNvPr id="29700" name="Rectangle 3"/>
          <p:cNvSpPr>
            <a:spLocks noGrp="1" noChangeArrowheads="1"/>
          </p:cNvSpPr>
          <p:nvPr>
            <p:ph type="body" idx="1"/>
          </p:nvPr>
        </p:nvSpPr>
        <p:spPr bwMode="auto">
          <a:xfrm>
            <a:off x="457200" y="1022350"/>
            <a:ext cx="8229600" cy="53228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smtClean="0"/>
              <a:t>GE owns and holds the copyright for the models and terminology</a:t>
            </a:r>
          </a:p>
          <a:p>
            <a:r>
              <a:rPr lang="en-US" dirty="0" smtClean="0"/>
              <a:t>GE and Intermountain are providing a no cost license for the models and terminology in perpetuity</a:t>
            </a:r>
          </a:p>
          <a:p>
            <a:r>
              <a:rPr lang="en-US" dirty="0" smtClean="0"/>
              <a:t>The no cost license allows use of the models for any purpose including commercialization and creation of derivative works</a:t>
            </a:r>
          </a:p>
          <a:p>
            <a:r>
              <a:rPr lang="en-US" dirty="0" smtClean="0"/>
              <a:t>Models and terminology are posted to a website for browsing and download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C3A31872-0604-4AED-9229-BEB41CFFF788}" type="slidenum">
              <a:rPr lang="en-US" sz="1200" smtClean="0">
                <a:latin typeface="Arial" pitchFamily="34" charset="0"/>
              </a:rPr>
              <a:pPr algn="r"/>
              <a:t>36</a:t>
            </a:fld>
            <a:endParaRPr lang="en-US" sz="1200" smtClean="0">
              <a:latin typeface="Arial" pitchFamily="34" charset="0"/>
            </a:endParaRPr>
          </a:p>
        </p:txBody>
      </p:sp>
      <p:sp>
        <p:nvSpPr>
          <p:cNvPr id="30723" name="Rectangle 2"/>
          <p:cNvSpPr>
            <a:spLocks noGrp="1" noChangeArrowheads="1"/>
          </p:cNvSpPr>
          <p:nvPr>
            <p:ph type="title"/>
          </p:nvPr>
        </p:nvSpPr>
        <p:spPr bwMode="auto">
          <a:xfrm>
            <a:off x="457200" y="85725"/>
            <a:ext cx="82296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Access to the models</a:t>
            </a:r>
          </a:p>
        </p:txBody>
      </p:sp>
      <p:sp>
        <p:nvSpPr>
          <p:cNvPr id="24580" name="Rectangle 3"/>
          <p:cNvSpPr>
            <a:spLocks noGrp="1" noChangeArrowheads="1"/>
          </p:cNvSpPr>
          <p:nvPr>
            <p:ph type="body" idx="1"/>
          </p:nvPr>
        </p:nvSpPr>
        <p:spPr bwMode="auto">
          <a:ln>
            <a:solidFill>
              <a:schemeClr val="tx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a:defRPr/>
            </a:pPr>
            <a:r>
              <a:rPr lang="en-US" sz="4100" dirty="0" smtClean="0"/>
              <a:t>Browser, download, and model request site</a:t>
            </a:r>
          </a:p>
          <a:p>
            <a:pPr lvl="1">
              <a:defRPr/>
            </a:pPr>
            <a:r>
              <a:rPr lang="en-US" dirty="0" smtClean="0"/>
              <a:t>http://www.clinicalelement.com</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AB68135F-0117-493B-ADCC-D309A68C5F80}" type="slidenum">
              <a:rPr lang="en-US" sz="1200" smtClean="0">
                <a:latin typeface="Arial" pitchFamily="34" charset="0"/>
              </a:rPr>
              <a:pPr algn="r"/>
              <a:t>37</a:t>
            </a:fld>
            <a:endParaRPr lang="en-US" sz="1200" smtClean="0">
              <a:latin typeface="Arial" pitchFamily="34" charset="0"/>
            </a:endParaRPr>
          </a:p>
        </p:txBody>
      </p:sp>
      <p:sp>
        <p:nvSpPr>
          <p:cNvPr id="49155" name="Rectangle 2"/>
          <p:cNvSpPr>
            <a:spLocks noGrp="1" noChangeArrowheads="1"/>
          </p:cNvSpPr>
          <p:nvPr>
            <p:ph type="ctrTitle"/>
          </p:nvPr>
        </p:nvSpPr>
        <p:spPr bwMode="auto">
          <a:xfrm>
            <a:off x="685800" y="2286000"/>
            <a:ext cx="7772400" cy="22685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5700" dirty="0" smtClean="0"/>
              <a:t>Detailed clinical models and terminology</a:t>
            </a:r>
          </a:p>
        </p:txBody>
      </p:sp>
    </p:spTree>
    <p:extLst>
      <p:ext uri="{BB962C8B-B14F-4D97-AF65-F5344CB8AC3E}">
        <p14:creationId xmlns:p14="http://schemas.microsoft.com/office/powerpoint/2010/main" val="42437511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CAE6C3EE-DC9C-4B5E-BFFA-82F7E3779FB2}" type="slidenum">
              <a:rPr lang="en-US" sz="1200" smtClean="0">
                <a:latin typeface="Arial" pitchFamily="34" charset="0"/>
              </a:rPr>
              <a:pPr algn="r"/>
              <a:t>38</a:t>
            </a:fld>
            <a:endParaRPr lang="en-US" sz="1200" smtClean="0">
              <a:latin typeface="Arial" pitchFamily="34" charset="0"/>
            </a:endParaRPr>
          </a:p>
        </p:txBody>
      </p:sp>
      <p:sp>
        <p:nvSpPr>
          <p:cNvPr id="58371" name="Rectangle 2"/>
          <p:cNvSpPr>
            <a:spLocks noGrp="1" noChangeArrowheads="1"/>
          </p:cNvSpPr>
          <p:nvPr>
            <p:ph type="title"/>
          </p:nvPr>
        </p:nvSpPr>
        <p:spPr bwMode="auto">
          <a:xfrm>
            <a:off x="0" y="28575"/>
            <a:ext cx="91440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Model &amp; terminology must be done together</a:t>
            </a:r>
          </a:p>
        </p:txBody>
      </p:sp>
      <p:sp>
        <p:nvSpPr>
          <p:cNvPr id="58372" name="Rectangle 3"/>
          <p:cNvSpPr>
            <a:spLocks noGrp="1" noChangeArrowheads="1"/>
          </p:cNvSpPr>
          <p:nvPr>
            <p:ph type="body" idx="1"/>
          </p:nvPr>
        </p:nvSpPr>
        <p:spPr bwMode="auto">
          <a:xfrm>
            <a:off x="190500" y="1123950"/>
            <a:ext cx="8394700" cy="52911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smtClean="0"/>
              <a:t>Terminology models and information models</a:t>
            </a:r>
          </a:p>
          <a:p>
            <a:pPr lvl="1"/>
            <a:r>
              <a:rPr lang="en-US" dirty="0" smtClean="0"/>
              <a:t>models made by data modelers (message standards)</a:t>
            </a:r>
          </a:p>
          <a:p>
            <a:pPr lvl="1"/>
            <a:r>
              <a:rPr lang="en-US" dirty="0" smtClean="0"/>
              <a:t>models made by terminology groups (maintenance of terms)</a:t>
            </a:r>
          </a:p>
          <a:p>
            <a:r>
              <a:rPr lang="en-US" dirty="0" smtClean="0"/>
              <a:t>“Impedance mismatch” arises when one group is making terms and another group is making the model</a:t>
            </a:r>
          </a:p>
          <a:p>
            <a:r>
              <a:rPr lang="en-US" dirty="0" smtClean="0"/>
              <a:t>Post coordination in a single field in the model is just another style of modeling – it is important to make the semantics explicit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42207056-C3AB-42D5-8AF3-3E3AE5985715}" type="slidenum">
              <a:rPr lang="en-US" sz="1200" smtClean="0">
                <a:latin typeface="Arial" pitchFamily="34" charset="0"/>
              </a:rPr>
              <a:pPr algn="r"/>
              <a:t>39</a:t>
            </a:fld>
            <a:endParaRPr lang="en-US" sz="1200" smtClean="0">
              <a:latin typeface="Arial" pitchFamily="34" charset="0"/>
            </a:endParaRPr>
          </a:p>
        </p:txBody>
      </p:sp>
      <p:sp>
        <p:nvSpPr>
          <p:cNvPr id="60419" name="Rectangle 2"/>
          <p:cNvSpPr>
            <a:spLocks noGrp="1" noChangeArrowheads="1"/>
          </p:cNvSpPr>
          <p:nvPr>
            <p:ph type="title"/>
          </p:nvPr>
        </p:nvSpPr>
        <p:spPr bwMode="auto">
          <a:xfrm>
            <a:off x="246063" y="65088"/>
            <a:ext cx="8686800" cy="7254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buFont typeface="Monotype Sorts" pitchFamily="2" charset="2"/>
              <a:buNone/>
            </a:pPr>
            <a:r>
              <a:rPr lang="en-US" smtClean="0"/>
              <a:t>Model Centered Data Representation</a:t>
            </a:r>
          </a:p>
        </p:txBody>
      </p:sp>
      <p:grpSp>
        <p:nvGrpSpPr>
          <p:cNvPr id="2" name="Group 3"/>
          <p:cNvGrpSpPr>
            <a:grpSpLocks/>
          </p:cNvGrpSpPr>
          <p:nvPr/>
        </p:nvGrpSpPr>
        <p:grpSpPr bwMode="auto">
          <a:xfrm>
            <a:off x="1130300" y="4927600"/>
            <a:ext cx="933450" cy="835025"/>
            <a:chOff x="712" y="3104"/>
            <a:chExt cx="588" cy="526"/>
          </a:xfrm>
        </p:grpSpPr>
        <p:sp>
          <p:nvSpPr>
            <p:cNvPr id="60503" name="Rectangle 4"/>
            <p:cNvSpPr>
              <a:spLocks noChangeArrowheads="1"/>
            </p:cNvSpPr>
            <p:nvPr/>
          </p:nvSpPr>
          <p:spPr bwMode="auto">
            <a:xfrm>
              <a:off x="740" y="3104"/>
              <a:ext cx="515" cy="526"/>
            </a:xfrm>
            <a:prstGeom prst="rect">
              <a:avLst/>
            </a:prstGeom>
            <a:solidFill>
              <a:srgbClr val="FF00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504" name="Text Box 5"/>
            <p:cNvSpPr txBox="1">
              <a:spLocks noChangeArrowheads="1"/>
            </p:cNvSpPr>
            <p:nvPr/>
          </p:nvSpPr>
          <p:spPr bwMode="auto">
            <a:xfrm>
              <a:off x="712" y="3182"/>
              <a:ext cx="5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800" b="1">
                  <a:solidFill>
                    <a:schemeClr val="tx2"/>
                  </a:solidFill>
                </a:rPr>
                <a:t>Models</a:t>
              </a:r>
            </a:p>
          </p:txBody>
        </p:sp>
      </p:grpSp>
      <p:grpSp>
        <p:nvGrpSpPr>
          <p:cNvPr id="3" name="Group 6"/>
          <p:cNvGrpSpPr>
            <a:grpSpLocks/>
          </p:cNvGrpSpPr>
          <p:nvPr/>
        </p:nvGrpSpPr>
        <p:grpSpPr bwMode="auto">
          <a:xfrm>
            <a:off x="730250" y="4005263"/>
            <a:ext cx="3444875" cy="2111375"/>
            <a:chOff x="460" y="2523"/>
            <a:chExt cx="2170" cy="1330"/>
          </a:xfrm>
        </p:grpSpPr>
        <p:sp>
          <p:nvSpPr>
            <p:cNvPr id="60501" name="Rectangle 7"/>
            <p:cNvSpPr>
              <a:spLocks noChangeArrowheads="1"/>
            </p:cNvSpPr>
            <p:nvPr/>
          </p:nvSpPr>
          <p:spPr bwMode="auto">
            <a:xfrm>
              <a:off x="460" y="2523"/>
              <a:ext cx="2170" cy="1330"/>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60502" name="Text Box 8"/>
            <p:cNvSpPr txBox="1">
              <a:spLocks noChangeArrowheads="1"/>
            </p:cNvSpPr>
            <p:nvPr/>
          </p:nvSpPr>
          <p:spPr bwMode="auto">
            <a:xfrm>
              <a:off x="542" y="3595"/>
              <a:ext cx="150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000"/>
                <a:t>Models and Concepts</a:t>
              </a:r>
            </a:p>
          </p:txBody>
        </p:sp>
      </p:grpSp>
      <p:grpSp>
        <p:nvGrpSpPr>
          <p:cNvPr id="4" name="Group 9"/>
          <p:cNvGrpSpPr>
            <a:grpSpLocks/>
          </p:cNvGrpSpPr>
          <p:nvPr/>
        </p:nvGrpSpPr>
        <p:grpSpPr bwMode="auto">
          <a:xfrm>
            <a:off x="574675" y="914400"/>
            <a:ext cx="7843838" cy="900113"/>
            <a:chOff x="362" y="576"/>
            <a:chExt cx="4941" cy="567"/>
          </a:xfrm>
        </p:grpSpPr>
        <p:grpSp>
          <p:nvGrpSpPr>
            <p:cNvPr id="60483" name="Group 10"/>
            <p:cNvGrpSpPr>
              <a:grpSpLocks/>
            </p:cNvGrpSpPr>
            <p:nvPr/>
          </p:nvGrpSpPr>
          <p:grpSpPr bwMode="auto">
            <a:xfrm>
              <a:off x="362" y="576"/>
              <a:ext cx="699" cy="556"/>
              <a:chOff x="521" y="852"/>
              <a:chExt cx="699" cy="556"/>
            </a:xfrm>
          </p:grpSpPr>
          <p:sp>
            <p:nvSpPr>
              <p:cNvPr id="60499" name="Rectangle 11"/>
              <p:cNvSpPr>
                <a:spLocks noChangeArrowheads="1"/>
              </p:cNvSpPr>
              <p:nvPr/>
            </p:nvSpPr>
            <p:spPr bwMode="auto">
              <a:xfrm>
                <a:off x="541" y="852"/>
                <a:ext cx="675" cy="556"/>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500" name="Text Box 12"/>
              <p:cNvSpPr txBox="1">
                <a:spLocks noChangeArrowheads="1"/>
              </p:cNvSpPr>
              <p:nvPr/>
            </p:nvSpPr>
            <p:spPr bwMode="auto">
              <a:xfrm>
                <a:off x="521" y="937"/>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SNOMED</a:t>
                </a:r>
              </a:p>
            </p:txBody>
          </p:sp>
        </p:grpSp>
        <p:grpSp>
          <p:nvGrpSpPr>
            <p:cNvPr id="60484" name="Group 13"/>
            <p:cNvGrpSpPr>
              <a:grpSpLocks/>
            </p:cNvGrpSpPr>
            <p:nvPr/>
          </p:nvGrpSpPr>
          <p:grpSpPr bwMode="auto">
            <a:xfrm>
              <a:off x="3749" y="587"/>
              <a:ext cx="699" cy="556"/>
              <a:chOff x="521" y="852"/>
              <a:chExt cx="699" cy="556"/>
            </a:xfrm>
          </p:grpSpPr>
          <p:sp>
            <p:nvSpPr>
              <p:cNvPr id="60497" name="Rectangle 14"/>
              <p:cNvSpPr>
                <a:spLocks noChangeArrowheads="1"/>
              </p:cNvSpPr>
              <p:nvPr/>
            </p:nvSpPr>
            <p:spPr bwMode="auto">
              <a:xfrm>
                <a:off x="541" y="852"/>
                <a:ext cx="675" cy="556"/>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98" name="Text Box 15"/>
              <p:cNvSpPr txBox="1">
                <a:spLocks noChangeArrowheads="1"/>
              </p:cNvSpPr>
              <p:nvPr/>
            </p:nvSpPr>
            <p:spPr bwMode="auto">
              <a:xfrm>
                <a:off x="521" y="937"/>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ICD-10</a:t>
                </a:r>
              </a:p>
            </p:txBody>
          </p:sp>
        </p:grpSp>
        <p:grpSp>
          <p:nvGrpSpPr>
            <p:cNvPr id="60485" name="Group 16"/>
            <p:cNvGrpSpPr>
              <a:grpSpLocks/>
            </p:cNvGrpSpPr>
            <p:nvPr/>
          </p:nvGrpSpPr>
          <p:grpSpPr bwMode="auto">
            <a:xfrm>
              <a:off x="2858" y="585"/>
              <a:ext cx="699" cy="556"/>
              <a:chOff x="521" y="852"/>
              <a:chExt cx="699" cy="556"/>
            </a:xfrm>
          </p:grpSpPr>
          <p:sp>
            <p:nvSpPr>
              <p:cNvPr id="60495" name="Rectangle 17"/>
              <p:cNvSpPr>
                <a:spLocks noChangeArrowheads="1"/>
              </p:cNvSpPr>
              <p:nvPr/>
            </p:nvSpPr>
            <p:spPr bwMode="auto">
              <a:xfrm>
                <a:off x="541" y="852"/>
                <a:ext cx="675" cy="556"/>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96" name="Text Box 18"/>
              <p:cNvSpPr txBox="1">
                <a:spLocks noChangeArrowheads="1"/>
              </p:cNvSpPr>
              <p:nvPr/>
            </p:nvSpPr>
            <p:spPr bwMode="auto">
              <a:xfrm>
                <a:off x="521" y="937"/>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RxNorm</a:t>
                </a:r>
              </a:p>
            </p:txBody>
          </p:sp>
        </p:grpSp>
        <p:grpSp>
          <p:nvGrpSpPr>
            <p:cNvPr id="60486" name="Group 19"/>
            <p:cNvGrpSpPr>
              <a:grpSpLocks/>
            </p:cNvGrpSpPr>
            <p:nvPr/>
          </p:nvGrpSpPr>
          <p:grpSpPr bwMode="auto">
            <a:xfrm>
              <a:off x="2053" y="582"/>
              <a:ext cx="699" cy="556"/>
              <a:chOff x="521" y="852"/>
              <a:chExt cx="699" cy="556"/>
            </a:xfrm>
          </p:grpSpPr>
          <p:sp>
            <p:nvSpPr>
              <p:cNvPr id="60493" name="Rectangle 20"/>
              <p:cNvSpPr>
                <a:spLocks noChangeArrowheads="1"/>
              </p:cNvSpPr>
              <p:nvPr/>
            </p:nvSpPr>
            <p:spPr bwMode="auto">
              <a:xfrm>
                <a:off x="541" y="852"/>
                <a:ext cx="675" cy="556"/>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94" name="Text Box 21"/>
              <p:cNvSpPr txBox="1">
                <a:spLocks noChangeArrowheads="1"/>
              </p:cNvSpPr>
              <p:nvPr/>
            </p:nvSpPr>
            <p:spPr bwMode="auto">
              <a:xfrm>
                <a:off x="521" y="937"/>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FDB</a:t>
                </a:r>
              </a:p>
            </p:txBody>
          </p:sp>
        </p:grpSp>
        <p:grpSp>
          <p:nvGrpSpPr>
            <p:cNvPr id="60487" name="Group 22"/>
            <p:cNvGrpSpPr>
              <a:grpSpLocks/>
            </p:cNvGrpSpPr>
            <p:nvPr/>
          </p:nvGrpSpPr>
          <p:grpSpPr bwMode="auto">
            <a:xfrm>
              <a:off x="1204" y="581"/>
              <a:ext cx="699" cy="556"/>
              <a:chOff x="521" y="852"/>
              <a:chExt cx="699" cy="556"/>
            </a:xfrm>
          </p:grpSpPr>
          <p:sp>
            <p:nvSpPr>
              <p:cNvPr id="60491" name="Rectangle 23"/>
              <p:cNvSpPr>
                <a:spLocks noChangeArrowheads="1"/>
              </p:cNvSpPr>
              <p:nvPr/>
            </p:nvSpPr>
            <p:spPr bwMode="auto">
              <a:xfrm>
                <a:off x="541" y="852"/>
                <a:ext cx="675" cy="556"/>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92" name="Text Box 24"/>
              <p:cNvSpPr txBox="1">
                <a:spLocks noChangeArrowheads="1"/>
              </p:cNvSpPr>
              <p:nvPr/>
            </p:nvSpPr>
            <p:spPr bwMode="auto">
              <a:xfrm>
                <a:off x="521" y="937"/>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LOINC</a:t>
                </a:r>
              </a:p>
            </p:txBody>
          </p:sp>
        </p:grpSp>
        <p:grpSp>
          <p:nvGrpSpPr>
            <p:cNvPr id="60488" name="Group 25"/>
            <p:cNvGrpSpPr>
              <a:grpSpLocks/>
            </p:cNvGrpSpPr>
            <p:nvPr/>
          </p:nvGrpSpPr>
          <p:grpSpPr bwMode="auto">
            <a:xfrm>
              <a:off x="4604" y="585"/>
              <a:ext cx="699" cy="556"/>
              <a:chOff x="521" y="852"/>
              <a:chExt cx="699" cy="556"/>
            </a:xfrm>
          </p:grpSpPr>
          <p:sp>
            <p:nvSpPr>
              <p:cNvPr id="60489" name="Rectangle 26"/>
              <p:cNvSpPr>
                <a:spLocks noChangeArrowheads="1"/>
              </p:cNvSpPr>
              <p:nvPr/>
            </p:nvSpPr>
            <p:spPr bwMode="auto">
              <a:xfrm>
                <a:off x="541" y="852"/>
                <a:ext cx="675" cy="556"/>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90" name="Text Box 27"/>
              <p:cNvSpPr txBox="1">
                <a:spLocks noChangeArrowheads="1"/>
              </p:cNvSpPr>
              <p:nvPr/>
            </p:nvSpPr>
            <p:spPr bwMode="auto">
              <a:xfrm>
                <a:off x="521" y="937"/>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CPT</a:t>
                </a:r>
              </a:p>
            </p:txBody>
          </p:sp>
        </p:grpSp>
      </p:grpSp>
      <p:grpSp>
        <p:nvGrpSpPr>
          <p:cNvPr id="11" name="Group 28"/>
          <p:cNvGrpSpPr>
            <a:grpSpLocks/>
          </p:cNvGrpSpPr>
          <p:nvPr/>
        </p:nvGrpSpPr>
        <p:grpSpPr bwMode="auto">
          <a:xfrm>
            <a:off x="584200" y="1766888"/>
            <a:ext cx="7843838" cy="1628775"/>
            <a:chOff x="368" y="1113"/>
            <a:chExt cx="4941" cy="1026"/>
          </a:xfrm>
        </p:grpSpPr>
        <p:grpSp>
          <p:nvGrpSpPr>
            <p:cNvPr id="60457" name="Group 29"/>
            <p:cNvGrpSpPr>
              <a:grpSpLocks/>
            </p:cNvGrpSpPr>
            <p:nvPr/>
          </p:nvGrpSpPr>
          <p:grpSpPr bwMode="auto">
            <a:xfrm>
              <a:off x="368" y="1572"/>
              <a:ext cx="4941" cy="567"/>
              <a:chOff x="368" y="1572"/>
              <a:chExt cx="4941" cy="567"/>
            </a:xfrm>
          </p:grpSpPr>
          <p:grpSp>
            <p:nvGrpSpPr>
              <p:cNvPr id="60465" name="Group 30"/>
              <p:cNvGrpSpPr>
                <a:grpSpLocks/>
              </p:cNvGrpSpPr>
              <p:nvPr/>
            </p:nvGrpSpPr>
            <p:grpSpPr bwMode="auto">
              <a:xfrm>
                <a:off x="368" y="1572"/>
                <a:ext cx="699" cy="556"/>
                <a:chOff x="368" y="1572"/>
                <a:chExt cx="699" cy="556"/>
              </a:xfrm>
            </p:grpSpPr>
            <p:sp>
              <p:nvSpPr>
                <p:cNvPr id="60481" name="Rectangle 31"/>
                <p:cNvSpPr>
                  <a:spLocks noChangeArrowheads="1"/>
                </p:cNvSpPr>
                <p:nvPr/>
              </p:nvSpPr>
              <p:spPr bwMode="auto">
                <a:xfrm>
                  <a:off x="388" y="1572"/>
                  <a:ext cx="675" cy="556"/>
                </a:xfrm>
                <a:prstGeom prst="rect">
                  <a:avLst/>
                </a:prstGeom>
                <a:solidFill>
                  <a:srgbClr val="00CC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82" name="Text Box 32"/>
                <p:cNvSpPr txBox="1">
                  <a:spLocks noChangeArrowheads="1"/>
                </p:cNvSpPr>
                <p:nvPr/>
              </p:nvSpPr>
              <p:spPr bwMode="auto">
                <a:xfrm>
                  <a:off x="368" y="1657"/>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SNOMED</a:t>
                  </a:r>
                </a:p>
              </p:txBody>
            </p:sp>
          </p:grpSp>
          <p:grpSp>
            <p:nvGrpSpPr>
              <p:cNvPr id="60466" name="Group 33"/>
              <p:cNvGrpSpPr>
                <a:grpSpLocks/>
              </p:cNvGrpSpPr>
              <p:nvPr/>
            </p:nvGrpSpPr>
            <p:grpSpPr bwMode="auto">
              <a:xfrm>
                <a:off x="3755" y="1583"/>
                <a:ext cx="699" cy="556"/>
                <a:chOff x="3755" y="1583"/>
                <a:chExt cx="699" cy="556"/>
              </a:xfrm>
            </p:grpSpPr>
            <p:sp>
              <p:nvSpPr>
                <p:cNvPr id="60479" name="Rectangle 34"/>
                <p:cNvSpPr>
                  <a:spLocks noChangeArrowheads="1"/>
                </p:cNvSpPr>
                <p:nvPr/>
              </p:nvSpPr>
              <p:spPr bwMode="auto">
                <a:xfrm>
                  <a:off x="3775" y="1583"/>
                  <a:ext cx="675" cy="556"/>
                </a:xfrm>
                <a:prstGeom prst="rect">
                  <a:avLst/>
                </a:prstGeom>
                <a:solidFill>
                  <a:srgbClr val="00CC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80" name="Text Box 35"/>
                <p:cNvSpPr txBox="1">
                  <a:spLocks noChangeArrowheads="1"/>
                </p:cNvSpPr>
                <p:nvPr/>
              </p:nvSpPr>
              <p:spPr bwMode="auto">
                <a:xfrm>
                  <a:off x="3755" y="1668"/>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ICD-10</a:t>
                  </a:r>
                </a:p>
              </p:txBody>
            </p:sp>
          </p:grpSp>
          <p:grpSp>
            <p:nvGrpSpPr>
              <p:cNvPr id="60467" name="Group 36"/>
              <p:cNvGrpSpPr>
                <a:grpSpLocks/>
              </p:cNvGrpSpPr>
              <p:nvPr/>
            </p:nvGrpSpPr>
            <p:grpSpPr bwMode="auto">
              <a:xfrm>
                <a:off x="2864" y="1581"/>
                <a:ext cx="699" cy="556"/>
                <a:chOff x="2864" y="1581"/>
                <a:chExt cx="699" cy="556"/>
              </a:xfrm>
            </p:grpSpPr>
            <p:sp>
              <p:nvSpPr>
                <p:cNvPr id="60477" name="Rectangle 37"/>
                <p:cNvSpPr>
                  <a:spLocks noChangeArrowheads="1"/>
                </p:cNvSpPr>
                <p:nvPr/>
              </p:nvSpPr>
              <p:spPr bwMode="auto">
                <a:xfrm>
                  <a:off x="2884" y="1581"/>
                  <a:ext cx="675" cy="556"/>
                </a:xfrm>
                <a:prstGeom prst="rect">
                  <a:avLst/>
                </a:prstGeom>
                <a:solidFill>
                  <a:srgbClr val="00CC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78" name="Text Box 38"/>
                <p:cNvSpPr txBox="1">
                  <a:spLocks noChangeArrowheads="1"/>
                </p:cNvSpPr>
                <p:nvPr/>
              </p:nvSpPr>
              <p:spPr bwMode="auto">
                <a:xfrm>
                  <a:off x="2864" y="1666"/>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RxNorm</a:t>
                  </a:r>
                </a:p>
              </p:txBody>
            </p:sp>
          </p:grpSp>
          <p:grpSp>
            <p:nvGrpSpPr>
              <p:cNvPr id="60468" name="Group 39"/>
              <p:cNvGrpSpPr>
                <a:grpSpLocks/>
              </p:cNvGrpSpPr>
              <p:nvPr/>
            </p:nvGrpSpPr>
            <p:grpSpPr bwMode="auto">
              <a:xfrm>
                <a:off x="2059" y="1578"/>
                <a:ext cx="699" cy="556"/>
                <a:chOff x="2059" y="1578"/>
                <a:chExt cx="699" cy="556"/>
              </a:xfrm>
            </p:grpSpPr>
            <p:sp>
              <p:nvSpPr>
                <p:cNvPr id="60475" name="Rectangle 40"/>
                <p:cNvSpPr>
                  <a:spLocks noChangeArrowheads="1"/>
                </p:cNvSpPr>
                <p:nvPr/>
              </p:nvSpPr>
              <p:spPr bwMode="auto">
                <a:xfrm>
                  <a:off x="2079" y="1578"/>
                  <a:ext cx="675" cy="556"/>
                </a:xfrm>
                <a:prstGeom prst="rect">
                  <a:avLst/>
                </a:prstGeom>
                <a:solidFill>
                  <a:srgbClr val="00CC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76" name="Text Box 41"/>
                <p:cNvSpPr txBox="1">
                  <a:spLocks noChangeArrowheads="1"/>
                </p:cNvSpPr>
                <p:nvPr/>
              </p:nvSpPr>
              <p:spPr bwMode="auto">
                <a:xfrm>
                  <a:off x="2059" y="1663"/>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FDB</a:t>
                  </a:r>
                </a:p>
              </p:txBody>
            </p:sp>
          </p:grpSp>
          <p:grpSp>
            <p:nvGrpSpPr>
              <p:cNvPr id="60469" name="Group 42"/>
              <p:cNvGrpSpPr>
                <a:grpSpLocks/>
              </p:cNvGrpSpPr>
              <p:nvPr/>
            </p:nvGrpSpPr>
            <p:grpSpPr bwMode="auto">
              <a:xfrm>
                <a:off x="1210" y="1577"/>
                <a:ext cx="699" cy="556"/>
                <a:chOff x="1210" y="1577"/>
                <a:chExt cx="699" cy="556"/>
              </a:xfrm>
            </p:grpSpPr>
            <p:sp>
              <p:nvSpPr>
                <p:cNvPr id="60473" name="Rectangle 43"/>
                <p:cNvSpPr>
                  <a:spLocks noChangeArrowheads="1"/>
                </p:cNvSpPr>
                <p:nvPr/>
              </p:nvSpPr>
              <p:spPr bwMode="auto">
                <a:xfrm>
                  <a:off x="1230" y="1577"/>
                  <a:ext cx="675" cy="556"/>
                </a:xfrm>
                <a:prstGeom prst="rect">
                  <a:avLst/>
                </a:prstGeom>
                <a:solidFill>
                  <a:srgbClr val="00CC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74" name="Text Box 44"/>
                <p:cNvSpPr txBox="1">
                  <a:spLocks noChangeArrowheads="1"/>
                </p:cNvSpPr>
                <p:nvPr/>
              </p:nvSpPr>
              <p:spPr bwMode="auto">
                <a:xfrm>
                  <a:off x="1210" y="1662"/>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LOINC</a:t>
                  </a:r>
                </a:p>
              </p:txBody>
            </p:sp>
          </p:grpSp>
          <p:grpSp>
            <p:nvGrpSpPr>
              <p:cNvPr id="60470" name="Group 45"/>
              <p:cNvGrpSpPr>
                <a:grpSpLocks/>
              </p:cNvGrpSpPr>
              <p:nvPr/>
            </p:nvGrpSpPr>
            <p:grpSpPr bwMode="auto">
              <a:xfrm>
                <a:off x="4610" y="1581"/>
                <a:ext cx="699" cy="556"/>
                <a:chOff x="4610" y="1581"/>
                <a:chExt cx="699" cy="556"/>
              </a:xfrm>
            </p:grpSpPr>
            <p:sp>
              <p:nvSpPr>
                <p:cNvPr id="60471" name="Rectangle 46"/>
                <p:cNvSpPr>
                  <a:spLocks noChangeArrowheads="1"/>
                </p:cNvSpPr>
                <p:nvPr/>
              </p:nvSpPr>
              <p:spPr bwMode="auto">
                <a:xfrm>
                  <a:off x="4630" y="1581"/>
                  <a:ext cx="675" cy="556"/>
                </a:xfrm>
                <a:prstGeom prst="rect">
                  <a:avLst/>
                </a:prstGeom>
                <a:solidFill>
                  <a:srgbClr val="00CC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72" name="Text Box 47"/>
                <p:cNvSpPr txBox="1">
                  <a:spLocks noChangeArrowheads="1"/>
                </p:cNvSpPr>
                <p:nvPr/>
              </p:nvSpPr>
              <p:spPr bwMode="auto">
                <a:xfrm>
                  <a:off x="4610" y="1666"/>
                  <a:ext cx="69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bg1"/>
                      </a:solidFill>
                    </a:rPr>
                    <a:t>CPT</a:t>
                  </a:r>
                </a:p>
              </p:txBody>
            </p:sp>
          </p:grpSp>
        </p:grpSp>
        <p:grpSp>
          <p:nvGrpSpPr>
            <p:cNvPr id="60458" name="Group 48"/>
            <p:cNvGrpSpPr>
              <a:grpSpLocks/>
            </p:cNvGrpSpPr>
            <p:nvPr/>
          </p:nvGrpSpPr>
          <p:grpSpPr bwMode="auto">
            <a:xfrm>
              <a:off x="684" y="1113"/>
              <a:ext cx="4251" cy="495"/>
              <a:chOff x="684" y="1113"/>
              <a:chExt cx="4251" cy="495"/>
            </a:xfrm>
          </p:grpSpPr>
          <p:sp>
            <p:nvSpPr>
              <p:cNvPr id="60459" name="Line 49"/>
              <p:cNvSpPr>
                <a:spLocks noChangeShapeType="1"/>
              </p:cNvSpPr>
              <p:nvPr/>
            </p:nvSpPr>
            <p:spPr bwMode="auto">
              <a:xfrm flipH="1">
                <a:off x="684" y="1113"/>
                <a:ext cx="0" cy="44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60" name="Line 50"/>
              <p:cNvSpPr>
                <a:spLocks noChangeShapeType="1"/>
              </p:cNvSpPr>
              <p:nvPr/>
            </p:nvSpPr>
            <p:spPr bwMode="auto">
              <a:xfrm flipH="1">
                <a:off x="1546" y="1148"/>
                <a:ext cx="0" cy="44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61" name="Line 51"/>
              <p:cNvSpPr>
                <a:spLocks noChangeShapeType="1"/>
              </p:cNvSpPr>
              <p:nvPr/>
            </p:nvSpPr>
            <p:spPr bwMode="auto">
              <a:xfrm flipH="1">
                <a:off x="2384" y="1121"/>
                <a:ext cx="0" cy="44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62" name="Line 52"/>
              <p:cNvSpPr>
                <a:spLocks noChangeShapeType="1"/>
              </p:cNvSpPr>
              <p:nvPr/>
            </p:nvSpPr>
            <p:spPr bwMode="auto">
              <a:xfrm flipH="1">
                <a:off x="3197" y="1144"/>
                <a:ext cx="0" cy="44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63" name="Line 53"/>
              <p:cNvSpPr>
                <a:spLocks noChangeShapeType="1"/>
              </p:cNvSpPr>
              <p:nvPr/>
            </p:nvSpPr>
            <p:spPr bwMode="auto">
              <a:xfrm flipH="1">
                <a:off x="4935" y="1160"/>
                <a:ext cx="0" cy="44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64" name="Line 54"/>
              <p:cNvSpPr>
                <a:spLocks noChangeShapeType="1"/>
              </p:cNvSpPr>
              <p:nvPr/>
            </p:nvSpPr>
            <p:spPr bwMode="auto">
              <a:xfrm flipH="1">
                <a:off x="4075" y="1140"/>
                <a:ext cx="0" cy="44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grpSp>
      </p:grpSp>
      <p:grpSp>
        <p:nvGrpSpPr>
          <p:cNvPr id="20" name="Group 55"/>
          <p:cNvGrpSpPr>
            <a:grpSpLocks/>
          </p:cNvGrpSpPr>
          <p:nvPr/>
        </p:nvGrpSpPr>
        <p:grpSpPr bwMode="auto">
          <a:xfrm>
            <a:off x="407988" y="2159000"/>
            <a:ext cx="8366125" cy="4211638"/>
            <a:chOff x="257" y="1360"/>
            <a:chExt cx="5270" cy="2653"/>
          </a:xfrm>
        </p:grpSpPr>
        <p:sp>
          <p:nvSpPr>
            <p:cNvPr id="60455" name="Rectangle 56"/>
            <p:cNvSpPr>
              <a:spLocks noChangeArrowheads="1"/>
            </p:cNvSpPr>
            <p:nvPr/>
          </p:nvSpPr>
          <p:spPr bwMode="auto">
            <a:xfrm>
              <a:off x="257" y="1360"/>
              <a:ext cx="5270" cy="2641"/>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60456" name="Text Box 57"/>
            <p:cNvSpPr txBox="1">
              <a:spLocks noChangeArrowheads="1"/>
            </p:cNvSpPr>
            <p:nvPr/>
          </p:nvSpPr>
          <p:spPr bwMode="auto">
            <a:xfrm>
              <a:off x="3068" y="3725"/>
              <a:ext cx="240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2400"/>
                <a:t>LexGrid Terminology Server</a:t>
              </a:r>
            </a:p>
          </p:txBody>
        </p:sp>
      </p:grpSp>
      <p:grpSp>
        <p:nvGrpSpPr>
          <p:cNvPr id="21" name="Group 58"/>
          <p:cNvGrpSpPr>
            <a:grpSpLocks/>
          </p:cNvGrpSpPr>
          <p:nvPr/>
        </p:nvGrpSpPr>
        <p:grpSpPr bwMode="auto">
          <a:xfrm>
            <a:off x="1192213" y="3336925"/>
            <a:ext cx="6627812" cy="1169988"/>
            <a:chOff x="751" y="2102"/>
            <a:chExt cx="4175" cy="737"/>
          </a:xfrm>
        </p:grpSpPr>
        <p:grpSp>
          <p:nvGrpSpPr>
            <p:cNvPr id="60447" name="Group 59"/>
            <p:cNvGrpSpPr>
              <a:grpSpLocks/>
            </p:cNvGrpSpPr>
            <p:nvPr/>
          </p:nvGrpSpPr>
          <p:grpSpPr bwMode="auto">
            <a:xfrm>
              <a:off x="751" y="2102"/>
              <a:ext cx="4175" cy="311"/>
              <a:chOff x="751" y="2102"/>
              <a:chExt cx="4175" cy="311"/>
            </a:xfrm>
          </p:grpSpPr>
          <p:sp>
            <p:nvSpPr>
              <p:cNvPr id="60449" name="Line 60"/>
              <p:cNvSpPr>
                <a:spLocks noChangeShapeType="1"/>
              </p:cNvSpPr>
              <p:nvPr/>
            </p:nvSpPr>
            <p:spPr bwMode="auto">
              <a:xfrm>
                <a:off x="1556" y="2102"/>
                <a:ext cx="1964" cy="311"/>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50" name="Line 61"/>
              <p:cNvSpPr>
                <a:spLocks noChangeShapeType="1"/>
              </p:cNvSpPr>
              <p:nvPr/>
            </p:nvSpPr>
            <p:spPr bwMode="auto">
              <a:xfrm>
                <a:off x="2338" y="2124"/>
                <a:ext cx="1181" cy="266"/>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51" name="Line 62"/>
              <p:cNvSpPr>
                <a:spLocks noChangeShapeType="1"/>
              </p:cNvSpPr>
              <p:nvPr/>
            </p:nvSpPr>
            <p:spPr bwMode="auto">
              <a:xfrm>
                <a:off x="3237" y="2134"/>
                <a:ext cx="374" cy="20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52" name="Line 63"/>
              <p:cNvSpPr>
                <a:spLocks noChangeShapeType="1"/>
              </p:cNvSpPr>
              <p:nvPr/>
            </p:nvSpPr>
            <p:spPr bwMode="auto">
              <a:xfrm flipH="1">
                <a:off x="4407" y="2133"/>
                <a:ext cx="519" cy="239"/>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53" name="Line 64"/>
              <p:cNvSpPr>
                <a:spLocks noChangeShapeType="1"/>
              </p:cNvSpPr>
              <p:nvPr/>
            </p:nvSpPr>
            <p:spPr bwMode="auto">
              <a:xfrm>
                <a:off x="751" y="2118"/>
                <a:ext cx="2776" cy="282"/>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sp>
            <p:nvSpPr>
              <p:cNvPr id="60454" name="Line 65"/>
              <p:cNvSpPr>
                <a:spLocks noChangeShapeType="1"/>
              </p:cNvSpPr>
              <p:nvPr/>
            </p:nvSpPr>
            <p:spPr bwMode="auto">
              <a:xfrm>
                <a:off x="4097" y="2144"/>
                <a:ext cx="49" cy="227"/>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nchor="b"/>
              <a:lstStyle/>
              <a:p>
                <a:endParaRPr lang="en-US"/>
              </a:p>
            </p:txBody>
          </p:sp>
        </p:grpSp>
        <p:sp>
          <p:nvSpPr>
            <p:cNvPr id="60448" name="Text Box 66"/>
            <p:cNvSpPr txBox="1">
              <a:spLocks noChangeArrowheads="1"/>
            </p:cNvSpPr>
            <p:nvPr/>
          </p:nvSpPr>
          <p:spPr bwMode="auto">
            <a:xfrm>
              <a:off x="3538" y="2359"/>
              <a:ext cx="1294" cy="48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r>
                <a:rPr lang="en-US">
                  <a:solidFill>
                    <a:schemeClr val="bg1"/>
                  </a:solidFill>
                </a:rPr>
                <a:t>Context Specific</a:t>
              </a:r>
            </a:p>
            <a:p>
              <a:r>
                <a:rPr lang="en-US">
                  <a:solidFill>
                    <a:schemeClr val="bg1"/>
                  </a:solidFill>
                </a:rPr>
                <a:t>Mapping Tables</a:t>
              </a:r>
            </a:p>
          </p:txBody>
        </p:sp>
      </p:grpSp>
      <p:sp>
        <p:nvSpPr>
          <p:cNvPr id="470083" name="Line 67"/>
          <p:cNvSpPr>
            <a:spLocks noChangeShapeType="1"/>
          </p:cNvSpPr>
          <p:nvPr/>
        </p:nvSpPr>
        <p:spPr bwMode="auto">
          <a:xfrm flipV="1">
            <a:off x="3824288" y="4121150"/>
            <a:ext cx="1825625" cy="261938"/>
          </a:xfrm>
          <a:prstGeom prst="line">
            <a:avLst/>
          </a:prstGeom>
          <a:noFill/>
          <a:ln w="889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b"/>
          <a:lstStyle/>
          <a:p>
            <a:endParaRPr lang="en-US"/>
          </a:p>
        </p:txBody>
      </p:sp>
      <p:grpSp>
        <p:nvGrpSpPr>
          <p:cNvPr id="23" name="Group 68"/>
          <p:cNvGrpSpPr>
            <a:grpSpLocks/>
          </p:cNvGrpSpPr>
          <p:nvPr/>
        </p:nvGrpSpPr>
        <p:grpSpPr bwMode="auto">
          <a:xfrm>
            <a:off x="3859213" y="4630738"/>
            <a:ext cx="1828800" cy="1133475"/>
            <a:chOff x="2431" y="2917"/>
            <a:chExt cx="1152" cy="714"/>
          </a:xfrm>
        </p:grpSpPr>
        <p:sp>
          <p:nvSpPr>
            <p:cNvPr id="60445" name="Text Box 69"/>
            <p:cNvSpPr txBox="1">
              <a:spLocks noChangeArrowheads="1"/>
            </p:cNvSpPr>
            <p:nvPr/>
          </p:nvSpPr>
          <p:spPr bwMode="auto">
            <a:xfrm>
              <a:off x="2744" y="3151"/>
              <a:ext cx="839" cy="48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r>
                <a:rPr lang="en-US">
                  <a:solidFill>
                    <a:schemeClr val="tx2"/>
                  </a:solidFill>
                </a:rPr>
                <a:t>ECIS </a:t>
              </a:r>
            </a:p>
            <a:p>
              <a:r>
                <a:rPr lang="en-US">
                  <a:solidFill>
                    <a:schemeClr val="tx2"/>
                  </a:solidFill>
                </a:rPr>
                <a:t>Thesaurus</a:t>
              </a:r>
            </a:p>
          </p:txBody>
        </p:sp>
        <p:sp>
          <p:nvSpPr>
            <p:cNvPr id="60446" name="Line 70"/>
            <p:cNvSpPr>
              <a:spLocks noChangeShapeType="1"/>
            </p:cNvSpPr>
            <p:nvPr/>
          </p:nvSpPr>
          <p:spPr bwMode="auto">
            <a:xfrm>
              <a:off x="2431" y="2917"/>
              <a:ext cx="747" cy="247"/>
            </a:xfrm>
            <a:prstGeom prst="line">
              <a:avLst/>
            </a:prstGeom>
            <a:noFill/>
            <a:ln w="635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b"/>
            <a:lstStyle/>
            <a:p>
              <a:endParaRPr lang="en-US"/>
            </a:p>
          </p:txBody>
        </p:sp>
      </p:grpSp>
      <p:grpSp>
        <p:nvGrpSpPr>
          <p:cNvPr id="24" name="Group 71"/>
          <p:cNvGrpSpPr>
            <a:grpSpLocks/>
          </p:cNvGrpSpPr>
          <p:nvPr/>
        </p:nvGrpSpPr>
        <p:grpSpPr bwMode="auto">
          <a:xfrm>
            <a:off x="3868738" y="4625975"/>
            <a:ext cx="3297237" cy="1135063"/>
            <a:chOff x="2437" y="2914"/>
            <a:chExt cx="2077" cy="715"/>
          </a:xfrm>
        </p:grpSpPr>
        <p:sp>
          <p:nvSpPr>
            <p:cNvPr id="60443" name="Text Box 72"/>
            <p:cNvSpPr txBox="1">
              <a:spLocks noChangeArrowheads="1"/>
            </p:cNvSpPr>
            <p:nvPr/>
          </p:nvSpPr>
          <p:spPr bwMode="auto">
            <a:xfrm>
              <a:off x="3675" y="3149"/>
              <a:ext cx="839" cy="48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r>
                <a:rPr lang="en-US">
                  <a:solidFill>
                    <a:schemeClr val="tx2"/>
                  </a:solidFill>
                </a:rPr>
                <a:t>Mayo</a:t>
              </a:r>
            </a:p>
            <a:p>
              <a:r>
                <a:rPr lang="en-US">
                  <a:solidFill>
                    <a:schemeClr val="tx2"/>
                  </a:solidFill>
                </a:rPr>
                <a:t>Thesaurus</a:t>
              </a:r>
            </a:p>
          </p:txBody>
        </p:sp>
        <p:sp>
          <p:nvSpPr>
            <p:cNvPr id="60444" name="Line 73"/>
            <p:cNvSpPr>
              <a:spLocks noChangeShapeType="1"/>
            </p:cNvSpPr>
            <p:nvPr/>
          </p:nvSpPr>
          <p:spPr bwMode="auto">
            <a:xfrm>
              <a:off x="2437" y="2914"/>
              <a:ext cx="1677" cy="248"/>
            </a:xfrm>
            <a:prstGeom prst="line">
              <a:avLst/>
            </a:prstGeom>
            <a:noFill/>
            <a:ln w="635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b"/>
            <a:lstStyle/>
            <a:p>
              <a:endParaRPr lang="en-US"/>
            </a:p>
          </p:txBody>
        </p:sp>
      </p:grpSp>
      <p:grpSp>
        <p:nvGrpSpPr>
          <p:cNvPr id="25" name="Group 74"/>
          <p:cNvGrpSpPr>
            <a:grpSpLocks/>
          </p:cNvGrpSpPr>
          <p:nvPr/>
        </p:nvGrpSpPr>
        <p:grpSpPr bwMode="auto">
          <a:xfrm>
            <a:off x="2516188" y="4164013"/>
            <a:ext cx="1406525" cy="1106487"/>
            <a:chOff x="1585" y="2623"/>
            <a:chExt cx="886" cy="697"/>
          </a:xfrm>
        </p:grpSpPr>
        <p:grpSp>
          <p:nvGrpSpPr>
            <p:cNvPr id="60435" name="Group 75"/>
            <p:cNvGrpSpPr>
              <a:grpSpLocks/>
            </p:cNvGrpSpPr>
            <p:nvPr/>
          </p:nvGrpSpPr>
          <p:grpSpPr bwMode="auto">
            <a:xfrm>
              <a:off x="1585" y="2623"/>
              <a:ext cx="841" cy="697"/>
              <a:chOff x="1585" y="2623"/>
              <a:chExt cx="841" cy="697"/>
            </a:xfrm>
          </p:grpSpPr>
          <p:sp>
            <p:nvSpPr>
              <p:cNvPr id="60437" name="Rectangle 76"/>
              <p:cNvSpPr>
                <a:spLocks noChangeArrowheads="1"/>
              </p:cNvSpPr>
              <p:nvPr/>
            </p:nvSpPr>
            <p:spPr bwMode="auto">
              <a:xfrm>
                <a:off x="1585" y="2623"/>
                <a:ext cx="841" cy="697"/>
              </a:xfrm>
              <a:prstGeom prst="rect">
                <a:avLst/>
              </a:prstGeom>
              <a:solidFill>
                <a:srgbClr val="0000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eaLnBrk="0" hangingPunct="0"/>
                <a:endParaRPr lang="en-US"/>
              </a:p>
            </p:txBody>
          </p:sp>
          <p:sp>
            <p:nvSpPr>
              <p:cNvPr id="60438" name="Oval 77"/>
              <p:cNvSpPr>
                <a:spLocks noChangeArrowheads="1"/>
              </p:cNvSpPr>
              <p:nvPr/>
            </p:nvSpPr>
            <p:spPr bwMode="auto">
              <a:xfrm>
                <a:off x="1687" y="3070"/>
                <a:ext cx="362" cy="222"/>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60439" name="Oval 78"/>
              <p:cNvSpPr>
                <a:spLocks noChangeArrowheads="1"/>
              </p:cNvSpPr>
              <p:nvPr/>
            </p:nvSpPr>
            <p:spPr bwMode="auto">
              <a:xfrm>
                <a:off x="2129" y="3067"/>
                <a:ext cx="230" cy="222"/>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60440" name="Oval 79"/>
              <p:cNvSpPr>
                <a:spLocks noChangeArrowheads="1"/>
              </p:cNvSpPr>
              <p:nvPr/>
            </p:nvSpPr>
            <p:spPr bwMode="auto">
              <a:xfrm>
                <a:off x="1641" y="2670"/>
                <a:ext cx="181" cy="139"/>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60441" name="Oval 80"/>
              <p:cNvSpPr>
                <a:spLocks noChangeArrowheads="1"/>
              </p:cNvSpPr>
              <p:nvPr/>
            </p:nvSpPr>
            <p:spPr bwMode="auto">
              <a:xfrm>
                <a:off x="1898" y="2722"/>
                <a:ext cx="362" cy="222"/>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60442" name="Oval 81"/>
              <p:cNvSpPr>
                <a:spLocks noChangeArrowheads="1"/>
              </p:cNvSpPr>
              <p:nvPr/>
            </p:nvSpPr>
            <p:spPr bwMode="auto">
              <a:xfrm>
                <a:off x="1633" y="2829"/>
                <a:ext cx="230" cy="222"/>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grpSp>
        <p:sp>
          <p:nvSpPr>
            <p:cNvPr id="60436" name="Text Box 82"/>
            <p:cNvSpPr txBox="1">
              <a:spLocks noChangeArrowheads="1"/>
            </p:cNvSpPr>
            <p:nvPr/>
          </p:nvSpPr>
          <p:spPr bwMode="auto">
            <a:xfrm>
              <a:off x="1625" y="2674"/>
              <a:ext cx="846"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b="1">
                  <a:solidFill>
                    <a:schemeClr val="tx2"/>
                  </a:solidFill>
                </a:rPr>
                <a:t>Internal</a:t>
              </a:r>
            </a:p>
            <a:p>
              <a:pPr algn="l"/>
              <a:r>
                <a:rPr lang="en-US" sz="1600" b="1">
                  <a:solidFill>
                    <a:schemeClr val="tx2"/>
                  </a:solidFill>
                </a:rPr>
                <a:t>Terminology</a:t>
              </a:r>
            </a:p>
            <a:p>
              <a:pPr algn="l"/>
              <a:r>
                <a:rPr lang="en-US" sz="1600" b="1">
                  <a:solidFill>
                    <a:schemeClr val="tx2"/>
                  </a:solidFill>
                </a:rPr>
                <a:t>(ECIDS)</a:t>
              </a:r>
            </a:p>
          </p:txBody>
        </p:sp>
      </p:grpSp>
      <p:sp>
        <p:nvSpPr>
          <p:cNvPr id="470099" name="Line 83"/>
          <p:cNvSpPr>
            <a:spLocks noChangeShapeType="1"/>
          </p:cNvSpPr>
          <p:nvPr/>
        </p:nvSpPr>
        <p:spPr bwMode="auto">
          <a:xfrm flipH="1">
            <a:off x="1938338" y="5024438"/>
            <a:ext cx="754062" cy="204787"/>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b"/>
          <a:lstStyle/>
          <a:p>
            <a:endParaRPr lang="en-US"/>
          </a:p>
        </p:txBody>
      </p:sp>
      <p:grpSp>
        <p:nvGrpSpPr>
          <p:cNvPr id="27" name="Group 84"/>
          <p:cNvGrpSpPr>
            <a:grpSpLocks/>
          </p:cNvGrpSpPr>
          <p:nvPr/>
        </p:nvGrpSpPr>
        <p:grpSpPr bwMode="auto">
          <a:xfrm>
            <a:off x="3863975" y="4646613"/>
            <a:ext cx="4797425" cy="1135062"/>
            <a:chOff x="2434" y="2927"/>
            <a:chExt cx="3022" cy="715"/>
          </a:xfrm>
        </p:grpSpPr>
        <p:sp>
          <p:nvSpPr>
            <p:cNvPr id="60433" name="Text Box 85"/>
            <p:cNvSpPr txBox="1">
              <a:spLocks noChangeArrowheads="1"/>
            </p:cNvSpPr>
            <p:nvPr/>
          </p:nvSpPr>
          <p:spPr bwMode="auto">
            <a:xfrm>
              <a:off x="4617" y="3162"/>
              <a:ext cx="839" cy="48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r>
                <a:rPr lang="en-US">
                  <a:solidFill>
                    <a:schemeClr val="tx2"/>
                  </a:solidFill>
                </a:rPr>
                <a:t>IH</a:t>
              </a:r>
            </a:p>
            <a:p>
              <a:r>
                <a:rPr lang="en-US">
                  <a:solidFill>
                    <a:schemeClr val="tx2"/>
                  </a:solidFill>
                </a:rPr>
                <a:t>Thesaurus</a:t>
              </a:r>
            </a:p>
          </p:txBody>
        </p:sp>
        <p:sp>
          <p:nvSpPr>
            <p:cNvPr id="60434" name="Line 86"/>
            <p:cNvSpPr>
              <a:spLocks noChangeShapeType="1"/>
            </p:cNvSpPr>
            <p:nvPr/>
          </p:nvSpPr>
          <p:spPr bwMode="auto">
            <a:xfrm>
              <a:off x="2434" y="2927"/>
              <a:ext cx="2574" cy="223"/>
            </a:xfrm>
            <a:prstGeom prst="line">
              <a:avLst/>
            </a:prstGeom>
            <a:noFill/>
            <a:ln w="635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b"/>
            <a:lstStyle/>
            <a:p>
              <a:endParaRPr lang="en-US"/>
            </a:p>
          </p:txBody>
        </p:sp>
      </p:grpSp>
      <p:sp>
        <p:nvSpPr>
          <p:cNvPr id="470103" name="Line 87"/>
          <p:cNvSpPr>
            <a:spLocks noChangeShapeType="1"/>
          </p:cNvSpPr>
          <p:nvPr/>
        </p:nvSpPr>
        <p:spPr bwMode="auto">
          <a:xfrm flipH="1">
            <a:off x="1993900" y="4402138"/>
            <a:ext cx="636588" cy="700087"/>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b"/>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dissolve">
                                      <p:cBhvr>
                                        <p:cTn id="17" dur="500"/>
                                        <p:tgtEl>
                                          <p:spTgt spid="2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8" fill="hold" grpId="0" nodeType="clickEffect">
                                  <p:stCondLst>
                                    <p:cond delay="0"/>
                                  </p:stCondLst>
                                  <p:childTnLst>
                                    <p:set>
                                      <p:cBhvr>
                                        <p:cTn id="21" dur="1" fill="hold">
                                          <p:stCondLst>
                                            <p:cond delay="0"/>
                                          </p:stCondLst>
                                        </p:cTn>
                                        <p:tgtEl>
                                          <p:spTgt spid="470103"/>
                                        </p:tgtEl>
                                        <p:attrNameLst>
                                          <p:attrName>style.visibility</p:attrName>
                                        </p:attrNameLst>
                                      </p:cBhvr>
                                      <p:to>
                                        <p:strVal val="visible"/>
                                      </p:to>
                                    </p:set>
                                    <p:anim calcmode="lin" valueType="num">
                                      <p:cBhvr>
                                        <p:cTn id="22" dur="500" fill="hold"/>
                                        <p:tgtEl>
                                          <p:spTgt spid="470103"/>
                                        </p:tgtEl>
                                        <p:attrNameLst>
                                          <p:attrName>ppt_x</p:attrName>
                                        </p:attrNameLst>
                                      </p:cBhvr>
                                      <p:tavLst>
                                        <p:tav tm="0">
                                          <p:val>
                                            <p:strVal val="#ppt_x-#ppt_w/2"/>
                                          </p:val>
                                        </p:tav>
                                        <p:tav tm="100000">
                                          <p:val>
                                            <p:strVal val="#ppt_x"/>
                                          </p:val>
                                        </p:tav>
                                      </p:tavLst>
                                    </p:anim>
                                    <p:anim calcmode="lin" valueType="num">
                                      <p:cBhvr>
                                        <p:cTn id="23" dur="500" fill="hold"/>
                                        <p:tgtEl>
                                          <p:spTgt spid="470103"/>
                                        </p:tgtEl>
                                        <p:attrNameLst>
                                          <p:attrName>ppt_y</p:attrName>
                                        </p:attrNameLst>
                                      </p:cBhvr>
                                      <p:tavLst>
                                        <p:tav tm="0">
                                          <p:val>
                                            <p:strVal val="#ppt_y"/>
                                          </p:val>
                                        </p:tav>
                                        <p:tav tm="100000">
                                          <p:val>
                                            <p:strVal val="#ppt_y"/>
                                          </p:val>
                                        </p:tav>
                                      </p:tavLst>
                                    </p:anim>
                                    <p:anim calcmode="lin" valueType="num">
                                      <p:cBhvr>
                                        <p:cTn id="24" dur="500" fill="hold"/>
                                        <p:tgtEl>
                                          <p:spTgt spid="470103"/>
                                        </p:tgtEl>
                                        <p:attrNameLst>
                                          <p:attrName>ppt_w</p:attrName>
                                        </p:attrNameLst>
                                      </p:cBhvr>
                                      <p:tavLst>
                                        <p:tav tm="0">
                                          <p:val>
                                            <p:fltVal val="0"/>
                                          </p:val>
                                        </p:tav>
                                        <p:tav tm="100000">
                                          <p:val>
                                            <p:strVal val="#ppt_w"/>
                                          </p:val>
                                        </p:tav>
                                      </p:tavLst>
                                    </p:anim>
                                    <p:anim calcmode="lin" valueType="num">
                                      <p:cBhvr>
                                        <p:cTn id="25" dur="500" fill="hold"/>
                                        <p:tgtEl>
                                          <p:spTgt spid="470103"/>
                                        </p:tgtEl>
                                        <p:attrNameLst>
                                          <p:attrName>ppt_h</p:attrName>
                                        </p:attrNameLst>
                                      </p:cBhvr>
                                      <p:tavLst>
                                        <p:tav tm="0">
                                          <p:val>
                                            <p:strVal val="#ppt_h"/>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8" fill="hold" grpId="0" nodeType="clickEffect">
                                  <p:stCondLst>
                                    <p:cond delay="0"/>
                                  </p:stCondLst>
                                  <p:childTnLst>
                                    <p:set>
                                      <p:cBhvr>
                                        <p:cTn id="29" dur="1" fill="hold">
                                          <p:stCondLst>
                                            <p:cond delay="0"/>
                                          </p:stCondLst>
                                        </p:cTn>
                                        <p:tgtEl>
                                          <p:spTgt spid="470099"/>
                                        </p:tgtEl>
                                        <p:attrNameLst>
                                          <p:attrName>style.visibility</p:attrName>
                                        </p:attrNameLst>
                                      </p:cBhvr>
                                      <p:to>
                                        <p:strVal val="visible"/>
                                      </p:to>
                                    </p:set>
                                    <p:anim calcmode="lin" valueType="num">
                                      <p:cBhvr>
                                        <p:cTn id="30" dur="500" fill="hold"/>
                                        <p:tgtEl>
                                          <p:spTgt spid="470099"/>
                                        </p:tgtEl>
                                        <p:attrNameLst>
                                          <p:attrName>ppt_x</p:attrName>
                                        </p:attrNameLst>
                                      </p:cBhvr>
                                      <p:tavLst>
                                        <p:tav tm="0">
                                          <p:val>
                                            <p:strVal val="#ppt_x-#ppt_w/2"/>
                                          </p:val>
                                        </p:tav>
                                        <p:tav tm="100000">
                                          <p:val>
                                            <p:strVal val="#ppt_x"/>
                                          </p:val>
                                        </p:tav>
                                      </p:tavLst>
                                    </p:anim>
                                    <p:anim calcmode="lin" valueType="num">
                                      <p:cBhvr>
                                        <p:cTn id="31" dur="500" fill="hold"/>
                                        <p:tgtEl>
                                          <p:spTgt spid="470099"/>
                                        </p:tgtEl>
                                        <p:attrNameLst>
                                          <p:attrName>ppt_y</p:attrName>
                                        </p:attrNameLst>
                                      </p:cBhvr>
                                      <p:tavLst>
                                        <p:tav tm="0">
                                          <p:val>
                                            <p:strVal val="#ppt_y"/>
                                          </p:val>
                                        </p:tav>
                                        <p:tav tm="100000">
                                          <p:val>
                                            <p:strVal val="#ppt_y"/>
                                          </p:val>
                                        </p:tav>
                                      </p:tavLst>
                                    </p:anim>
                                    <p:anim calcmode="lin" valueType="num">
                                      <p:cBhvr>
                                        <p:cTn id="32" dur="500" fill="hold"/>
                                        <p:tgtEl>
                                          <p:spTgt spid="470099"/>
                                        </p:tgtEl>
                                        <p:attrNameLst>
                                          <p:attrName>ppt_w</p:attrName>
                                        </p:attrNameLst>
                                      </p:cBhvr>
                                      <p:tavLst>
                                        <p:tav tm="0">
                                          <p:val>
                                            <p:fltVal val="0"/>
                                          </p:val>
                                        </p:tav>
                                        <p:tav tm="100000">
                                          <p:val>
                                            <p:strVal val="#ppt_w"/>
                                          </p:val>
                                        </p:tav>
                                      </p:tavLst>
                                    </p:anim>
                                    <p:anim calcmode="lin" valueType="num">
                                      <p:cBhvr>
                                        <p:cTn id="33" dur="500" fill="hold"/>
                                        <p:tgtEl>
                                          <p:spTgt spid="470099"/>
                                        </p:tgtEl>
                                        <p:attrNameLst>
                                          <p:attrName>ppt_h</p:attrName>
                                        </p:attrNameLst>
                                      </p:cBhvr>
                                      <p:tavLst>
                                        <p:tav tm="0">
                                          <p:val>
                                            <p:strVal val="#ppt_h"/>
                                          </p:val>
                                        </p:tav>
                                        <p:tav tm="100000">
                                          <p:val>
                                            <p:strVal val="#ppt_h"/>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dissolve">
                                      <p:cBhvr>
                                        <p:cTn id="42" dur="500"/>
                                        <p:tgtEl>
                                          <p:spTgt spid="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7" presetClass="entr" presetSubtype="1"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ppt_h/2"/>
                                          </p:val>
                                        </p:tav>
                                        <p:tav tm="100000">
                                          <p:val>
                                            <p:strVal val="#ppt_y"/>
                                          </p:val>
                                        </p:tav>
                                      </p:tavLst>
                                    </p:anim>
                                    <p:anim calcmode="lin" valueType="num">
                                      <p:cBhvr>
                                        <p:cTn id="49" dur="1000" fill="hold"/>
                                        <p:tgtEl>
                                          <p:spTgt spid="11"/>
                                        </p:tgtEl>
                                        <p:attrNameLst>
                                          <p:attrName>ppt_w</p:attrName>
                                        </p:attrNameLst>
                                      </p:cBhvr>
                                      <p:tavLst>
                                        <p:tav tm="0">
                                          <p:val>
                                            <p:strVal val="#ppt_w"/>
                                          </p:val>
                                        </p:tav>
                                        <p:tav tm="100000">
                                          <p:val>
                                            <p:strVal val="#ppt_w"/>
                                          </p:val>
                                        </p:tav>
                                      </p:tavLst>
                                    </p:anim>
                                    <p:anim calcmode="lin" valueType="num">
                                      <p:cBhvr>
                                        <p:cTn id="50" dur="10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17" presetClass="entr" presetSubtype="1" fill="hold" nodeType="click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ppt_x</p:attrName>
                                        </p:attrNameLst>
                                      </p:cBhvr>
                                      <p:tavLst>
                                        <p:tav tm="0">
                                          <p:val>
                                            <p:strVal val="#ppt_x"/>
                                          </p:val>
                                        </p:tav>
                                        <p:tav tm="100000">
                                          <p:val>
                                            <p:strVal val="#ppt_x"/>
                                          </p:val>
                                        </p:tav>
                                      </p:tavLst>
                                    </p:anim>
                                    <p:anim calcmode="lin" valueType="num">
                                      <p:cBhvr>
                                        <p:cTn id="56" dur="500" fill="hold"/>
                                        <p:tgtEl>
                                          <p:spTgt spid="21"/>
                                        </p:tgtEl>
                                        <p:attrNameLst>
                                          <p:attrName>ppt_y</p:attrName>
                                        </p:attrNameLst>
                                      </p:cBhvr>
                                      <p:tavLst>
                                        <p:tav tm="0">
                                          <p:val>
                                            <p:strVal val="#ppt_y-#ppt_h/2"/>
                                          </p:val>
                                        </p:tav>
                                        <p:tav tm="100000">
                                          <p:val>
                                            <p:strVal val="#ppt_y"/>
                                          </p:val>
                                        </p:tav>
                                      </p:tavLst>
                                    </p:anim>
                                    <p:anim calcmode="lin" valueType="num">
                                      <p:cBhvr>
                                        <p:cTn id="57" dur="500" fill="hold"/>
                                        <p:tgtEl>
                                          <p:spTgt spid="21"/>
                                        </p:tgtEl>
                                        <p:attrNameLst>
                                          <p:attrName>ppt_w</p:attrName>
                                        </p:attrNameLst>
                                      </p:cBhvr>
                                      <p:tavLst>
                                        <p:tav tm="0">
                                          <p:val>
                                            <p:strVal val="#ppt_w"/>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17" presetClass="entr" presetSubtype="8" fill="hold" grpId="0" nodeType="clickEffect">
                                  <p:stCondLst>
                                    <p:cond delay="0"/>
                                  </p:stCondLst>
                                  <p:childTnLst>
                                    <p:set>
                                      <p:cBhvr>
                                        <p:cTn id="62" dur="1" fill="hold">
                                          <p:stCondLst>
                                            <p:cond delay="0"/>
                                          </p:stCondLst>
                                        </p:cTn>
                                        <p:tgtEl>
                                          <p:spTgt spid="470083"/>
                                        </p:tgtEl>
                                        <p:attrNameLst>
                                          <p:attrName>style.visibility</p:attrName>
                                        </p:attrNameLst>
                                      </p:cBhvr>
                                      <p:to>
                                        <p:strVal val="visible"/>
                                      </p:to>
                                    </p:set>
                                    <p:anim calcmode="lin" valueType="num">
                                      <p:cBhvr>
                                        <p:cTn id="63" dur="500" fill="hold"/>
                                        <p:tgtEl>
                                          <p:spTgt spid="470083"/>
                                        </p:tgtEl>
                                        <p:attrNameLst>
                                          <p:attrName>ppt_x</p:attrName>
                                        </p:attrNameLst>
                                      </p:cBhvr>
                                      <p:tavLst>
                                        <p:tav tm="0">
                                          <p:val>
                                            <p:strVal val="#ppt_x-#ppt_w/2"/>
                                          </p:val>
                                        </p:tav>
                                        <p:tav tm="100000">
                                          <p:val>
                                            <p:strVal val="#ppt_x"/>
                                          </p:val>
                                        </p:tav>
                                      </p:tavLst>
                                    </p:anim>
                                    <p:anim calcmode="lin" valueType="num">
                                      <p:cBhvr>
                                        <p:cTn id="64" dur="500" fill="hold"/>
                                        <p:tgtEl>
                                          <p:spTgt spid="470083"/>
                                        </p:tgtEl>
                                        <p:attrNameLst>
                                          <p:attrName>ppt_y</p:attrName>
                                        </p:attrNameLst>
                                      </p:cBhvr>
                                      <p:tavLst>
                                        <p:tav tm="0">
                                          <p:val>
                                            <p:strVal val="#ppt_y"/>
                                          </p:val>
                                        </p:tav>
                                        <p:tav tm="100000">
                                          <p:val>
                                            <p:strVal val="#ppt_y"/>
                                          </p:val>
                                        </p:tav>
                                      </p:tavLst>
                                    </p:anim>
                                    <p:anim calcmode="lin" valueType="num">
                                      <p:cBhvr>
                                        <p:cTn id="65" dur="500" fill="hold"/>
                                        <p:tgtEl>
                                          <p:spTgt spid="470083"/>
                                        </p:tgtEl>
                                        <p:attrNameLst>
                                          <p:attrName>ppt_w</p:attrName>
                                        </p:attrNameLst>
                                      </p:cBhvr>
                                      <p:tavLst>
                                        <p:tav tm="0">
                                          <p:val>
                                            <p:fltVal val="0"/>
                                          </p:val>
                                        </p:tav>
                                        <p:tav tm="100000">
                                          <p:val>
                                            <p:strVal val="#ppt_w"/>
                                          </p:val>
                                        </p:tav>
                                      </p:tavLst>
                                    </p:anim>
                                    <p:anim calcmode="lin" valueType="num">
                                      <p:cBhvr>
                                        <p:cTn id="66" dur="500" fill="hold"/>
                                        <p:tgtEl>
                                          <p:spTgt spid="470083"/>
                                        </p:tgtEl>
                                        <p:attrNameLst>
                                          <p:attrName>ppt_h</p:attrName>
                                        </p:attrNameLst>
                                      </p:cBhvr>
                                      <p:tavLst>
                                        <p:tav tm="0">
                                          <p:val>
                                            <p:strVal val="#ppt_h"/>
                                          </p:val>
                                        </p:tav>
                                        <p:tav tm="100000">
                                          <p:val>
                                            <p:strVal val="#ppt_h"/>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17" presetClass="entr" presetSubtype="8" fill="hold" nodeType="click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ppt_x</p:attrName>
                                        </p:attrNameLst>
                                      </p:cBhvr>
                                      <p:tavLst>
                                        <p:tav tm="0">
                                          <p:val>
                                            <p:strVal val="#ppt_x-#ppt_w/2"/>
                                          </p:val>
                                        </p:tav>
                                        <p:tav tm="100000">
                                          <p:val>
                                            <p:strVal val="#ppt_x"/>
                                          </p:val>
                                        </p:tav>
                                      </p:tavLst>
                                    </p:anim>
                                    <p:anim calcmode="lin" valueType="num">
                                      <p:cBhvr>
                                        <p:cTn id="72" dur="500" fill="hold"/>
                                        <p:tgtEl>
                                          <p:spTgt spid="23"/>
                                        </p:tgtEl>
                                        <p:attrNameLst>
                                          <p:attrName>ppt_y</p:attrName>
                                        </p:attrNameLst>
                                      </p:cBhvr>
                                      <p:tavLst>
                                        <p:tav tm="0">
                                          <p:val>
                                            <p:strVal val="#ppt_y"/>
                                          </p:val>
                                        </p:tav>
                                        <p:tav tm="100000">
                                          <p:val>
                                            <p:strVal val="#ppt_y"/>
                                          </p:val>
                                        </p:tav>
                                      </p:tavLst>
                                    </p:anim>
                                    <p:anim calcmode="lin" valueType="num">
                                      <p:cBhvr>
                                        <p:cTn id="73" dur="500" fill="hold"/>
                                        <p:tgtEl>
                                          <p:spTgt spid="23"/>
                                        </p:tgtEl>
                                        <p:attrNameLst>
                                          <p:attrName>ppt_w</p:attrName>
                                        </p:attrNameLst>
                                      </p:cBhvr>
                                      <p:tavLst>
                                        <p:tav tm="0">
                                          <p:val>
                                            <p:fltVal val="0"/>
                                          </p:val>
                                        </p:tav>
                                        <p:tav tm="100000">
                                          <p:val>
                                            <p:strVal val="#ppt_w"/>
                                          </p:val>
                                        </p:tav>
                                      </p:tavLst>
                                    </p:anim>
                                    <p:anim calcmode="lin" valueType="num">
                                      <p:cBhvr>
                                        <p:cTn id="74" dur="5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17" presetClass="entr" presetSubtype="8"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p:cTn id="79" dur="500" fill="hold"/>
                                        <p:tgtEl>
                                          <p:spTgt spid="24"/>
                                        </p:tgtEl>
                                        <p:attrNameLst>
                                          <p:attrName>ppt_x</p:attrName>
                                        </p:attrNameLst>
                                      </p:cBhvr>
                                      <p:tavLst>
                                        <p:tav tm="0">
                                          <p:val>
                                            <p:strVal val="#ppt_x-#ppt_w/2"/>
                                          </p:val>
                                        </p:tav>
                                        <p:tav tm="100000">
                                          <p:val>
                                            <p:strVal val="#ppt_x"/>
                                          </p:val>
                                        </p:tav>
                                      </p:tavLst>
                                    </p:anim>
                                    <p:anim calcmode="lin" valueType="num">
                                      <p:cBhvr>
                                        <p:cTn id="80" dur="500" fill="hold"/>
                                        <p:tgtEl>
                                          <p:spTgt spid="24"/>
                                        </p:tgtEl>
                                        <p:attrNameLst>
                                          <p:attrName>ppt_y</p:attrName>
                                        </p:attrNameLst>
                                      </p:cBhvr>
                                      <p:tavLst>
                                        <p:tav tm="0">
                                          <p:val>
                                            <p:strVal val="#ppt_y"/>
                                          </p:val>
                                        </p:tav>
                                        <p:tav tm="100000">
                                          <p:val>
                                            <p:strVal val="#ppt_y"/>
                                          </p:val>
                                        </p:tav>
                                      </p:tavLst>
                                    </p:anim>
                                    <p:anim calcmode="lin" valueType="num">
                                      <p:cBhvr>
                                        <p:cTn id="81" dur="500" fill="hold"/>
                                        <p:tgtEl>
                                          <p:spTgt spid="24"/>
                                        </p:tgtEl>
                                        <p:attrNameLst>
                                          <p:attrName>ppt_w</p:attrName>
                                        </p:attrNameLst>
                                      </p:cBhvr>
                                      <p:tavLst>
                                        <p:tav tm="0">
                                          <p:val>
                                            <p:fltVal val="0"/>
                                          </p:val>
                                        </p:tav>
                                        <p:tav tm="100000">
                                          <p:val>
                                            <p:strVal val="#ppt_w"/>
                                          </p:val>
                                        </p:tav>
                                      </p:tavLst>
                                    </p:anim>
                                    <p:anim calcmode="lin" valueType="num">
                                      <p:cBhvr>
                                        <p:cTn id="82" dur="500" fill="hold"/>
                                        <p:tgtEl>
                                          <p:spTgt spid="24"/>
                                        </p:tgtEl>
                                        <p:attrNameLst>
                                          <p:attrName>ppt_h</p:attrName>
                                        </p:attrNameLst>
                                      </p:cBhvr>
                                      <p:tavLst>
                                        <p:tav tm="0">
                                          <p:val>
                                            <p:strVal val="#ppt_h"/>
                                          </p:val>
                                        </p:tav>
                                        <p:tav tm="100000">
                                          <p:val>
                                            <p:strVal val="#ppt_h"/>
                                          </p:val>
                                        </p:tav>
                                      </p:tavLst>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17" presetClass="entr" presetSubtype="8" fill="hold" nodeType="click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500" fill="hold"/>
                                        <p:tgtEl>
                                          <p:spTgt spid="27"/>
                                        </p:tgtEl>
                                        <p:attrNameLst>
                                          <p:attrName>ppt_x</p:attrName>
                                        </p:attrNameLst>
                                      </p:cBhvr>
                                      <p:tavLst>
                                        <p:tav tm="0">
                                          <p:val>
                                            <p:strVal val="#ppt_x-#ppt_w/2"/>
                                          </p:val>
                                        </p:tav>
                                        <p:tav tm="100000">
                                          <p:val>
                                            <p:strVal val="#ppt_x"/>
                                          </p:val>
                                        </p:tav>
                                      </p:tavLst>
                                    </p:anim>
                                    <p:anim calcmode="lin" valueType="num">
                                      <p:cBhvr>
                                        <p:cTn id="88" dur="500" fill="hold"/>
                                        <p:tgtEl>
                                          <p:spTgt spid="27"/>
                                        </p:tgtEl>
                                        <p:attrNameLst>
                                          <p:attrName>ppt_y</p:attrName>
                                        </p:attrNameLst>
                                      </p:cBhvr>
                                      <p:tavLst>
                                        <p:tav tm="0">
                                          <p:val>
                                            <p:strVal val="#ppt_y"/>
                                          </p:val>
                                        </p:tav>
                                        <p:tav tm="100000">
                                          <p:val>
                                            <p:strVal val="#ppt_y"/>
                                          </p:val>
                                        </p:tav>
                                      </p:tavLst>
                                    </p:anim>
                                    <p:anim calcmode="lin" valueType="num">
                                      <p:cBhvr>
                                        <p:cTn id="89" dur="500" fill="hold"/>
                                        <p:tgtEl>
                                          <p:spTgt spid="27"/>
                                        </p:tgtEl>
                                        <p:attrNameLst>
                                          <p:attrName>ppt_w</p:attrName>
                                        </p:attrNameLst>
                                      </p:cBhvr>
                                      <p:tavLst>
                                        <p:tav tm="0">
                                          <p:val>
                                            <p:fltVal val="0"/>
                                          </p:val>
                                        </p:tav>
                                        <p:tav tm="100000">
                                          <p:val>
                                            <p:strVal val="#ppt_w"/>
                                          </p:val>
                                        </p:tav>
                                      </p:tavLst>
                                    </p:anim>
                                    <p:anim calcmode="lin" valueType="num">
                                      <p:cBhvr>
                                        <p:cTn id="90" dur="500" fill="hold"/>
                                        <p:tgtEl>
                                          <p:spTgt spid="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0083" grpId="0" animBg="1"/>
      <p:bldP spid="470099" grpId="0" animBg="1"/>
      <p:bldP spid="47010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03250" y="0"/>
            <a:ext cx="77724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mtClean="0"/>
              <a:t>Core Assumptions</a:t>
            </a:r>
          </a:p>
        </p:txBody>
      </p:sp>
      <p:sp>
        <p:nvSpPr>
          <p:cNvPr id="8195" name="Rectangle 3"/>
          <p:cNvSpPr>
            <a:spLocks noGrp="1" noChangeArrowheads="1"/>
          </p:cNvSpPr>
          <p:nvPr>
            <p:ph idx="1"/>
          </p:nvPr>
        </p:nvSpPr>
        <p:spPr bwMode="auto">
          <a:xfrm>
            <a:off x="539750" y="1344613"/>
            <a:ext cx="7989888" cy="4918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defTabSz="914400">
              <a:spcBef>
                <a:spcPct val="0"/>
              </a:spcBef>
              <a:buFontTx/>
              <a:buNone/>
            </a:pPr>
            <a:r>
              <a:rPr lang="en-US" sz="3400" smtClean="0"/>
              <a:t>‘</a:t>
            </a:r>
            <a:r>
              <a:rPr lang="en-US" sz="3000" smtClean="0"/>
              <a:t>The complexity of modern medicine exceeds the inherent limitations of the unaided human mind.’</a:t>
            </a:r>
          </a:p>
          <a:p>
            <a:pPr marL="342900" indent="-342900" defTabSz="914400">
              <a:spcBef>
                <a:spcPct val="0"/>
              </a:spcBef>
              <a:buFontTx/>
              <a:buNone/>
            </a:pPr>
            <a:r>
              <a:rPr lang="en-US" sz="3000" smtClean="0"/>
              <a:t>	~ </a:t>
            </a:r>
            <a:r>
              <a:rPr lang="en-US" sz="2100" smtClean="0"/>
              <a:t>David M. Eddy, MD, Ph.D.</a:t>
            </a:r>
          </a:p>
          <a:p>
            <a:pPr marL="342900" indent="-342900" algn="ctr" defTabSz="914400">
              <a:spcBef>
                <a:spcPct val="0"/>
              </a:spcBef>
              <a:buFontTx/>
              <a:buNone/>
            </a:pPr>
            <a:endParaRPr lang="en-US" sz="2100" smtClean="0"/>
          </a:p>
          <a:p>
            <a:pPr marL="342900" indent="-342900" defTabSz="914400">
              <a:spcBef>
                <a:spcPct val="0"/>
              </a:spcBef>
              <a:buFontTx/>
              <a:buNone/>
            </a:pPr>
            <a:r>
              <a:rPr lang="en-US" sz="3000" smtClean="0"/>
              <a:t>‘... man is not perfectible.  There are limits to man’s capabilities as an  information  processor that assure the occurrence of random errors in his activities.’</a:t>
            </a:r>
          </a:p>
          <a:p>
            <a:pPr marL="342900" indent="-342900" defTabSz="914400">
              <a:spcBef>
                <a:spcPct val="0"/>
              </a:spcBef>
              <a:buFontTx/>
              <a:buNone/>
            </a:pPr>
            <a:r>
              <a:rPr lang="en-US" sz="3000" smtClean="0"/>
              <a:t>	~ </a:t>
            </a:r>
            <a:r>
              <a:rPr lang="en-US" sz="2100" smtClean="0"/>
              <a:t>Clement J. McDonald, MD</a:t>
            </a:r>
            <a:r>
              <a:rPr lang="en-US" sz="300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25C5EC39-6DD0-46E2-93AB-B851F3A9B9A7}" type="slidenum">
              <a:rPr lang="en-US" sz="1200" smtClean="0">
                <a:latin typeface="Arial" pitchFamily="34" charset="0"/>
              </a:rPr>
              <a:pPr algn="r"/>
              <a:t>40</a:t>
            </a:fld>
            <a:endParaRPr lang="en-US" sz="1200" smtClean="0">
              <a:latin typeface="Arial" pitchFamily="34" charset="0"/>
            </a:endParaRPr>
          </a:p>
        </p:txBody>
      </p:sp>
      <p:sp>
        <p:nvSpPr>
          <p:cNvPr id="61443" name="Rectangle 2"/>
          <p:cNvSpPr>
            <a:spLocks noGrp="1" noChangeArrowheads="1"/>
          </p:cNvSpPr>
          <p:nvPr>
            <p:ph type="ctrTitle"/>
          </p:nvPr>
        </p:nvSpPr>
        <p:spPr bwMode="auto">
          <a:xfrm>
            <a:off x="685800" y="1730375"/>
            <a:ext cx="7772400" cy="4025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5400" dirty="0" smtClean="0">
                <a:solidFill>
                  <a:schemeClr val="tx1"/>
                </a:solidFill>
              </a:rPr>
              <a:t>We assume that the model is used in association with a terminology server, or at least terminology tables.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2"/>
          <p:cNvSpPr>
            <a:spLocks noGrp="1" noChangeArrowheads="1"/>
          </p:cNvSpPr>
          <p:nvPr>
            <p:ph type="title"/>
          </p:nvPr>
        </p:nvSpPr>
        <p:spPr bwMode="auto">
          <a:xfrm>
            <a:off x="457200" y="-225425"/>
            <a:ext cx="8229600" cy="1143000"/>
          </a:xfrm>
          <a:ln cap="flat">
            <a:miter lim="800000"/>
            <a:headEnd/>
            <a:tailEnd/>
          </a:ln>
          <a:effectLst>
            <a:outerShdw dist="13470" dir="2700000" algn="ctr" rotWithShape="0">
              <a:schemeClr val="bg2"/>
            </a:outerShdw>
          </a:effectLst>
        </p:spPr>
        <p:txBody>
          <a:bodyPr vert="horz" wrap="square" lIns="92075" tIns="46038" rIns="92075" bIns="46038" numCol="1" anchor="ctr" anchorCtr="0" compatLnSpc="1">
            <a:prstTxWarp prst="textNoShape">
              <a:avLst/>
            </a:prstTxWarp>
          </a:bodyPr>
          <a:lstStyle/>
          <a:p>
            <a:pPr>
              <a:defRPr/>
            </a:pPr>
            <a:r>
              <a:rPr lang="en-US" smtClean="0"/>
              <a:t>Model and Terminology</a:t>
            </a:r>
          </a:p>
        </p:txBody>
      </p:sp>
      <p:sp>
        <p:nvSpPr>
          <p:cNvPr id="442371" name="Rectangle 3"/>
          <p:cNvSpPr>
            <a:spLocks noChangeArrowheads="1"/>
          </p:cNvSpPr>
          <p:nvPr/>
        </p:nvSpPr>
        <p:spPr bwMode="auto">
          <a:xfrm>
            <a:off x="4657725" y="1698625"/>
            <a:ext cx="4457700" cy="3108325"/>
          </a:xfrm>
          <a:prstGeom prst="rect">
            <a:avLst/>
          </a:prstGeom>
          <a:gradFill rotWithShape="0">
            <a:gsLst>
              <a:gs pos="0">
                <a:srgbClr val="D93192"/>
              </a:gs>
              <a:gs pos="100000">
                <a:srgbClr val="D93192">
                  <a:gamma/>
                  <a:shade val="80000"/>
                  <a:invGamma/>
                </a:srgbClr>
              </a:gs>
            </a:gsLst>
            <a:lin ang="5400000" scaled="1"/>
          </a:gradFill>
          <a:ln w="12700">
            <a:solidFill>
              <a:schemeClr val="tx1"/>
            </a:solidFill>
            <a:miter lim="800000"/>
            <a:headEnd/>
            <a:tailEnd/>
          </a:ln>
          <a:effectLst/>
        </p:spPr>
        <p:txBody>
          <a:bodyPr wrap="none" lIns="92064" tIns="46033" rIns="92064" bIns="46033"/>
          <a:lstStyle/>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MedicationOrder {</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drug                PenVK,</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dose               250,</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route               Oral,</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frequency       Q6H,</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startTime        09/01/95 10:01,</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endTime          09/11/95 23:59,</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orderedBy       Don Jones, M.D.,</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orderNumber  A234567 }</a:t>
            </a:r>
          </a:p>
          <a:p>
            <a:pPr eaLnBrk="0" hangingPunct="0">
              <a:spcBef>
                <a:spcPct val="20000"/>
              </a:spcBef>
              <a:defRPr/>
            </a:pPr>
            <a:endParaRPr lang="en-US" sz="1800" b="1">
              <a:solidFill>
                <a:srgbClr val="FAFD00"/>
              </a:solidFill>
              <a:effectLst>
                <a:outerShdw blurRad="38100" dist="38100" dir="2700000" algn="tl">
                  <a:srgbClr val="000000"/>
                </a:outerShdw>
              </a:effectLst>
              <a:latin typeface="Helvetica" pitchFamily="34" charset="0"/>
              <a:cs typeface="+mn-cs"/>
            </a:endParaRPr>
          </a:p>
        </p:txBody>
      </p:sp>
      <p:sp>
        <p:nvSpPr>
          <p:cNvPr id="442372" name="Rectangle 4"/>
          <p:cNvSpPr>
            <a:spLocks noChangeArrowheads="1"/>
          </p:cNvSpPr>
          <p:nvPr/>
        </p:nvSpPr>
        <p:spPr bwMode="auto">
          <a:xfrm>
            <a:off x="5734050" y="1092200"/>
            <a:ext cx="2182813" cy="354013"/>
          </a:xfrm>
          <a:prstGeom prst="rect">
            <a:avLst/>
          </a:prstGeom>
          <a:gradFill rotWithShape="0">
            <a:gsLst>
              <a:gs pos="0">
                <a:srgbClr val="D93192"/>
              </a:gs>
              <a:gs pos="100000">
                <a:srgbClr val="D93192">
                  <a:gamma/>
                  <a:shade val="69804"/>
                  <a:invGamma/>
                </a:srgbClr>
              </a:gs>
            </a:gsLst>
            <a:lin ang="5400000" scaled="1"/>
          </a:gradFill>
          <a:ln w="12700">
            <a:solidFill>
              <a:schemeClr val="tx1"/>
            </a:solidFill>
            <a:miter lim="800000"/>
            <a:headEnd/>
            <a:tailEnd/>
          </a:ln>
          <a:effectLst/>
        </p:spPr>
        <p:txBody>
          <a:bodyPr wrap="none" lIns="92064" tIns="46033" rIns="92064" bIns="46033" anchor="ctr"/>
          <a:lstStyle/>
          <a:p>
            <a:pPr algn="ctr" eaLnBrk="0" hangingPunct="0">
              <a:defRPr/>
            </a:pPr>
            <a:r>
              <a:rPr lang="en-US" sz="2000" b="1">
                <a:solidFill>
                  <a:srgbClr val="FAFD00"/>
                </a:solidFill>
                <a:effectLst>
                  <a:outerShdw blurRad="38100" dist="38100" dir="2700000" algn="tl">
                    <a:srgbClr val="000000"/>
                  </a:outerShdw>
                </a:effectLst>
                <a:latin typeface="Helvetica" pitchFamily="34" charset="0"/>
                <a:cs typeface="+mn-cs"/>
              </a:rPr>
              <a:t>Instance data</a:t>
            </a:r>
          </a:p>
        </p:txBody>
      </p:sp>
      <p:sp>
        <p:nvSpPr>
          <p:cNvPr id="442373" name="Rectangle 5"/>
          <p:cNvSpPr>
            <a:spLocks noChangeArrowheads="1"/>
          </p:cNvSpPr>
          <p:nvPr/>
        </p:nvSpPr>
        <p:spPr bwMode="auto">
          <a:xfrm>
            <a:off x="30163" y="1709738"/>
            <a:ext cx="4352925" cy="3121025"/>
          </a:xfrm>
          <a:prstGeom prst="rect">
            <a:avLst/>
          </a:prstGeom>
          <a:gradFill rotWithShape="0">
            <a:gsLst>
              <a:gs pos="0">
                <a:srgbClr val="618FFD"/>
              </a:gs>
              <a:gs pos="100000">
                <a:srgbClr val="618FFD">
                  <a:gamma/>
                  <a:shade val="80000"/>
                  <a:invGamma/>
                </a:srgbClr>
              </a:gs>
            </a:gsLst>
            <a:lin ang="5400000" scaled="1"/>
          </a:gradFill>
          <a:ln w="12700">
            <a:solidFill>
              <a:schemeClr val="tx1"/>
            </a:solidFill>
            <a:miter lim="800000"/>
            <a:headEnd/>
            <a:tailEnd/>
          </a:ln>
          <a:effectLst/>
        </p:spPr>
        <p:txBody>
          <a:bodyPr wrap="none" lIns="92064" tIns="46033" rIns="92064" bIns="46033"/>
          <a:lstStyle/>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MedicationOrder ::= SET {</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drug                Drug,</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dose               Decimal,</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route               DrugRoute,</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frequency       DrugFrequency,</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startTime        DateTime,</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endTime         DateTime,</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orderedBy      Clinician,</a:t>
            </a:r>
          </a:p>
          <a:p>
            <a:pPr eaLnBrk="0" hangingPunct="0">
              <a:spcBef>
                <a:spcPct val="20000"/>
              </a:spcBef>
              <a:defRPr/>
            </a:pPr>
            <a:r>
              <a:rPr lang="en-US" sz="1800" b="1">
                <a:solidFill>
                  <a:srgbClr val="FAFD00"/>
                </a:solidFill>
                <a:effectLst>
                  <a:outerShdw blurRad="38100" dist="38100" dir="2700000" algn="tl">
                    <a:srgbClr val="000000"/>
                  </a:outerShdw>
                </a:effectLst>
                <a:latin typeface="Helvetica" pitchFamily="34" charset="0"/>
                <a:cs typeface="+mn-cs"/>
              </a:rPr>
              <a:t>	orderNumber OrderNumber}</a:t>
            </a:r>
          </a:p>
        </p:txBody>
      </p:sp>
      <p:sp>
        <p:nvSpPr>
          <p:cNvPr id="442374" name="Rectangle 6"/>
          <p:cNvSpPr>
            <a:spLocks noChangeArrowheads="1"/>
          </p:cNvSpPr>
          <p:nvPr/>
        </p:nvSpPr>
        <p:spPr bwMode="auto">
          <a:xfrm>
            <a:off x="1092200" y="1095375"/>
            <a:ext cx="1987550" cy="409575"/>
          </a:xfrm>
          <a:prstGeom prst="rect">
            <a:avLst/>
          </a:prstGeom>
          <a:gradFill rotWithShape="0">
            <a:gsLst>
              <a:gs pos="0">
                <a:srgbClr val="618FFD"/>
              </a:gs>
              <a:gs pos="100000">
                <a:srgbClr val="618FFD">
                  <a:gamma/>
                  <a:shade val="69804"/>
                  <a:invGamma/>
                </a:srgbClr>
              </a:gs>
            </a:gsLst>
            <a:lin ang="5400000" scaled="1"/>
          </a:gradFill>
          <a:ln w="12700">
            <a:solidFill>
              <a:schemeClr val="tx1"/>
            </a:solidFill>
            <a:miter lim="800000"/>
            <a:headEnd/>
            <a:tailEnd/>
          </a:ln>
          <a:effectLst/>
        </p:spPr>
        <p:txBody>
          <a:bodyPr wrap="none" lIns="92064" tIns="46033" rIns="92064" bIns="46033" anchor="ctr"/>
          <a:lstStyle/>
          <a:p>
            <a:pPr algn="ctr" eaLnBrk="0" hangingPunct="0">
              <a:defRPr/>
            </a:pPr>
            <a:r>
              <a:rPr lang="en-US" sz="2000" b="1">
                <a:solidFill>
                  <a:srgbClr val="FAFD00"/>
                </a:solidFill>
                <a:effectLst>
                  <a:outerShdw blurRad="38100" dist="38100" dir="2700000" algn="tl">
                    <a:srgbClr val="000000"/>
                  </a:outerShdw>
                </a:effectLst>
                <a:latin typeface="Helvetica" pitchFamily="34" charset="0"/>
                <a:cs typeface="+mn-cs"/>
              </a:rPr>
              <a:t>Model</a:t>
            </a:r>
          </a:p>
        </p:txBody>
      </p:sp>
      <p:sp>
        <p:nvSpPr>
          <p:cNvPr id="62471" name="Line 7"/>
          <p:cNvSpPr>
            <a:spLocks noChangeShapeType="1"/>
          </p:cNvSpPr>
          <p:nvPr/>
        </p:nvSpPr>
        <p:spPr bwMode="auto">
          <a:xfrm>
            <a:off x="4400550" y="3430588"/>
            <a:ext cx="274638" cy="0"/>
          </a:xfrm>
          <a:prstGeom prst="line">
            <a:avLst/>
          </a:prstGeom>
          <a:noFill/>
          <a:ln w="127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2472" name="Text Box 8"/>
          <p:cNvSpPr txBox="1">
            <a:spLocks noChangeArrowheads="1"/>
          </p:cNvSpPr>
          <p:nvPr/>
        </p:nvSpPr>
        <p:spPr bwMode="auto">
          <a:xfrm>
            <a:off x="792163" y="5259388"/>
            <a:ext cx="76374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r>
              <a:rPr lang="en-US" sz="3000"/>
              <a:t>If the medicationOrder.drug is_a “antibiotic” </a:t>
            </a:r>
          </a:p>
          <a:p>
            <a:r>
              <a:rPr lang="en-US" sz="3000"/>
              <a:t>then notify the infection control officer.</a:t>
            </a:r>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F588E680-07C0-42B9-812B-E95E2AFD1F41}" type="slidenum">
              <a:rPr lang="en-US" sz="1200" smtClean="0">
                <a:latin typeface="Arial" pitchFamily="34" charset="0"/>
              </a:rPr>
              <a:pPr algn="r"/>
              <a:t>42</a:t>
            </a:fld>
            <a:endParaRPr lang="en-US" sz="1200" smtClean="0">
              <a:latin typeface="Arial" pitchFamily="34" charset="0"/>
            </a:endParaRPr>
          </a:p>
        </p:txBody>
      </p:sp>
      <p:sp>
        <p:nvSpPr>
          <p:cNvPr id="63491" name="Rectangle 2"/>
          <p:cNvSpPr>
            <a:spLocks noChangeArrowheads="1"/>
          </p:cNvSpPr>
          <p:nvPr/>
        </p:nvSpPr>
        <p:spPr bwMode="auto">
          <a:xfrm>
            <a:off x="0" y="0"/>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pPr algn="ctr" defTabSz="820738" eaLnBrk="0" hangingPunct="0"/>
            <a:r>
              <a:rPr lang="en-US" sz="3900">
                <a:solidFill>
                  <a:schemeClr val="tx2"/>
                </a:solidFill>
              </a:rPr>
              <a:t>Concept Semantic Network</a:t>
            </a:r>
          </a:p>
        </p:txBody>
      </p:sp>
      <p:grpSp>
        <p:nvGrpSpPr>
          <p:cNvPr id="63492" name="Group 3"/>
          <p:cNvGrpSpPr>
            <a:grpSpLocks/>
          </p:cNvGrpSpPr>
          <p:nvPr/>
        </p:nvGrpSpPr>
        <p:grpSpPr bwMode="auto">
          <a:xfrm>
            <a:off x="3268663" y="1284288"/>
            <a:ext cx="2608262" cy="534987"/>
            <a:chOff x="2059" y="809"/>
            <a:chExt cx="1643" cy="337"/>
          </a:xfrm>
        </p:grpSpPr>
        <p:sp>
          <p:nvSpPr>
            <p:cNvPr id="63529" name="Oval 4"/>
            <p:cNvSpPr>
              <a:spLocks noChangeArrowheads="1"/>
            </p:cNvSpPr>
            <p:nvPr/>
          </p:nvSpPr>
          <p:spPr bwMode="auto">
            <a:xfrm>
              <a:off x="2059" y="809"/>
              <a:ext cx="1643" cy="337"/>
            </a:xfrm>
            <a:prstGeom prst="ellipse">
              <a:avLst/>
            </a:prstGeom>
            <a:solidFill>
              <a:srgbClr val="D93192"/>
            </a:solidFill>
            <a:ln w="12700">
              <a:solidFill>
                <a:schemeClr val="tx1"/>
              </a:solidFill>
              <a:round/>
              <a:headEnd/>
              <a:tailEnd/>
            </a:ln>
          </p:spPr>
          <p:txBody>
            <a:bodyPr wrap="none" lIns="102590" tIns="51296" rIns="102590" bIns="51296">
              <a:spAutoFit/>
            </a:bodyPr>
            <a:lstStyle/>
            <a:p>
              <a:pPr algn="ctr" eaLnBrk="0" hangingPunct="0"/>
              <a:endParaRPr lang="en-US"/>
            </a:p>
          </p:txBody>
        </p:sp>
        <p:sp>
          <p:nvSpPr>
            <p:cNvPr id="63530" name="Rectangle 5"/>
            <p:cNvSpPr>
              <a:spLocks noChangeArrowheads="1"/>
            </p:cNvSpPr>
            <p:nvPr/>
          </p:nvSpPr>
          <p:spPr bwMode="auto">
            <a:xfrm>
              <a:off x="2633" y="865"/>
              <a:ext cx="495"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algn="ctr" eaLnBrk="0" hangingPunct="0"/>
              <a:r>
                <a:rPr lang="en-US" sz="2000" b="1" dirty="0" smtClean="0">
                  <a:latin typeface="Helvetica" pitchFamily="34" charset="0"/>
                </a:rPr>
                <a:t>Drug</a:t>
              </a:r>
              <a:endParaRPr lang="en-US" sz="2000" b="1" dirty="0">
                <a:latin typeface="Helvetica" pitchFamily="34" charset="0"/>
              </a:endParaRPr>
            </a:p>
          </p:txBody>
        </p:sp>
      </p:grpSp>
      <p:grpSp>
        <p:nvGrpSpPr>
          <p:cNvPr id="63493" name="Group 6"/>
          <p:cNvGrpSpPr>
            <a:grpSpLocks/>
          </p:cNvGrpSpPr>
          <p:nvPr/>
        </p:nvGrpSpPr>
        <p:grpSpPr bwMode="auto">
          <a:xfrm>
            <a:off x="352425" y="2557463"/>
            <a:ext cx="2608263" cy="495300"/>
            <a:chOff x="222" y="1611"/>
            <a:chExt cx="1643" cy="312"/>
          </a:xfrm>
        </p:grpSpPr>
        <p:sp>
          <p:nvSpPr>
            <p:cNvPr id="63527" name="Oval 7"/>
            <p:cNvSpPr>
              <a:spLocks noChangeArrowheads="1"/>
            </p:cNvSpPr>
            <p:nvPr/>
          </p:nvSpPr>
          <p:spPr bwMode="auto">
            <a:xfrm>
              <a:off x="222" y="1611"/>
              <a:ext cx="1643" cy="312"/>
            </a:xfrm>
            <a:prstGeom prst="ellipse">
              <a:avLst/>
            </a:prstGeom>
            <a:solidFill>
              <a:srgbClr val="D93192"/>
            </a:solidFill>
            <a:ln w="12700">
              <a:solidFill>
                <a:schemeClr val="tx1"/>
              </a:solidFill>
              <a:round/>
              <a:headEnd/>
              <a:tailEnd/>
            </a:ln>
          </p:spPr>
          <p:txBody>
            <a:bodyPr wrap="none" lIns="102590" tIns="51296" rIns="102590" bIns="51296">
              <a:spAutoFit/>
            </a:bodyPr>
            <a:lstStyle/>
            <a:p>
              <a:pPr algn="ctr" eaLnBrk="0" hangingPunct="0"/>
              <a:endParaRPr lang="en-US"/>
            </a:p>
          </p:txBody>
        </p:sp>
        <p:sp>
          <p:nvSpPr>
            <p:cNvPr id="63528" name="Rectangle 8"/>
            <p:cNvSpPr>
              <a:spLocks noChangeArrowheads="1"/>
            </p:cNvSpPr>
            <p:nvPr/>
          </p:nvSpPr>
          <p:spPr bwMode="auto">
            <a:xfrm>
              <a:off x="605" y="1656"/>
              <a:ext cx="94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algn="ctr" eaLnBrk="0" hangingPunct="0"/>
              <a:r>
                <a:rPr lang="en-US" sz="2000" b="1">
                  <a:latin typeface="Helvetica" pitchFamily="34" charset="0"/>
                </a:rPr>
                <a:t>Antibiotics</a:t>
              </a:r>
            </a:p>
          </p:txBody>
        </p:sp>
      </p:grpSp>
      <p:grpSp>
        <p:nvGrpSpPr>
          <p:cNvPr id="63494" name="Group 9"/>
          <p:cNvGrpSpPr>
            <a:grpSpLocks/>
          </p:cNvGrpSpPr>
          <p:nvPr/>
        </p:nvGrpSpPr>
        <p:grpSpPr bwMode="auto">
          <a:xfrm>
            <a:off x="3227388" y="2536825"/>
            <a:ext cx="2608262" cy="530225"/>
            <a:chOff x="2033" y="1598"/>
            <a:chExt cx="1643" cy="334"/>
          </a:xfrm>
        </p:grpSpPr>
        <p:sp>
          <p:nvSpPr>
            <p:cNvPr id="63525" name="Oval 10"/>
            <p:cNvSpPr>
              <a:spLocks noChangeArrowheads="1"/>
            </p:cNvSpPr>
            <p:nvPr/>
          </p:nvSpPr>
          <p:spPr bwMode="auto">
            <a:xfrm>
              <a:off x="2033" y="1598"/>
              <a:ext cx="1643" cy="334"/>
            </a:xfrm>
            <a:prstGeom prst="ellipse">
              <a:avLst/>
            </a:prstGeom>
            <a:solidFill>
              <a:srgbClr val="D93192"/>
            </a:solidFill>
            <a:ln w="12700">
              <a:solidFill>
                <a:schemeClr val="tx1"/>
              </a:solidFill>
              <a:round/>
              <a:headEnd/>
              <a:tailEnd/>
            </a:ln>
          </p:spPr>
          <p:txBody>
            <a:bodyPr wrap="none" lIns="102590" tIns="51296" rIns="102590" bIns="51296">
              <a:spAutoFit/>
            </a:bodyPr>
            <a:lstStyle/>
            <a:p>
              <a:pPr algn="ctr" eaLnBrk="0" hangingPunct="0"/>
              <a:endParaRPr lang="en-US"/>
            </a:p>
          </p:txBody>
        </p:sp>
        <p:sp>
          <p:nvSpPr>
            <p:cNvPr id="63526" name="Rectangle 11"/>
            <p:cNvSpPr>
              <a:spLocks noChangeArrowheads="1"/>
            </p:cNvSpPr>
            <p:nvPr/>
          </p:nvSpPr>
          <p:spPr bwMode="auto">
            <a:xfrm>
              <a:off x="2374" y="1655"/>
              <a:ext cx="96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algn="ctr" eaLnBrk="0" hangingPunct="0"/>
              <a:r>
                <a:rPr lang="en-US" sz="2000" b="1">
                  <a:latin typeface="Helvetica" pitchFamily="34" charset="0"/>
                </a:rPr>
                <a:t>Analgesics</a:t>
              </a:r>
            </a:p>
          </p:txBody>
        </p:sp>
      </p:grpSp>
      <p:grpSp>
        <p:nvGrpSpPr>
          <p:cNvPr id="63495" name="Group 12"/>
          <p:cNvGrpSpPr>
            <a:grpSpLocks/>
          </p:cNvGrpSpPr>
          <p:nvPr/>
        </p:nvGrpSpPr>
        <p:grpSpPr bwMode="auto">
          <a:xfrm>
            <a:off x="6089650" y="2533650"/>
            <a:ext cx="2608263" cy="534988"/>
            <a:chOff x="3836" y="1596"/>
            <a:chExt cx="1643" cy="337"/>
          </a:xfrm>
        </p:grpSpPr>
        <p:sp>
          <p:nvSpPr>
            <p:cNvPr id="63523" name="Oval 13"/>
            <p:cNvSpPr>
              <a:spLocks noChangeArrowheads="1"/>
            </p:cNvSpPr>
            <p:nvPr/>
          </p:nvSpPr>
          <p:spPr bwMode="auto">
            <a:xfrm>
              <a:off x="3836" y="1596"/>
              <a:ext cx="1643" cy="337"/>
            </a:xfrm>
            <a:prstGeom prst="ellipse">
              <a:avLst/>
            </a:prstGeom>
            <a:solidFill>
              <a:srgbClr val="D93192"/>
            </a:solidFill>
            <a:ln w="12700">
              <a:solidFill>
                <a:schemeClr val="tx1"/>
              </a:solidFill>
              <a:round/>
              <a:headEnd/>
              <a:tailEnd/>
            </a:ln>
          </p:spPr>
          <p:txBody>
            <a:bodyPr wrap="none" lIns="102590" tIns="51296" rIns="102590" bIns="51296">
              <a:spAutoFit/>
            </a:bodyPr>
            <a:lstStyle/>
            <a:p>
              <a:pPr algn="ctr" eaLnBrk="0" hangingPunct="0"/>
              <a:endParaRPr lang="en-US"/>
            </a:p>
          </p:txBody>
        </p:sp>
        <p:sp>
          <p:nvSpPr>
            <p:cNvPr id="63524" name="Rectangle 14"/>
            <p:cNvSpPr>
              <a:spLocks noChangeArrowheads="1"/>
            </p:cNvSpPr>
            <p:nvPr/>
          </p:nvSpPr>
          <p:spPr bwMode="auto">
            <a:xfrm>
              <a:off x="4048" y="1648"/>
              <a:ext cx="126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algn="ctr" eaLnBrk="0" hangingPunct="0"/>
              <a:r>
                <a:rPr lang="en-US" sz="2000" b="1">
                  <a:latin typeface="Helvetica" pitchFamily="34" charset="0"/>
                </a:rPr>
                <a:t>Cardiovascular</a:t>
              </a:r>
            </a:p>
          </p:txBody>
        </p:sp>
      </p:grpSp>
      <p:grpSp>
        <p:nvGrpSpPr>
          <p:cNvPr id="63496" name="Group 15"/>
          <p:cNvGrpSpPr>
            <a:grpSpLocks/>
          </p:cNvGrpSpPr>
          <p:nvPr/>
        </p:nvGrpSpPr>
        <p:grpSpPr bwMode="auto">
          <a:xfrm>
            <a:off x="330200" y="3859213"/>
            <a:ext cx="2608263" cy="534987"/>
            <a:chOff x="208" y="2431"/>
            <a:chExt cx="1643" cy="337"/>
          </a:xfrm>
        </p:grpSpPr>
        <p:sp>
          <p:nvSpPr>
            <p:cNvPr id="63521" name="Oval 16"/>
            <p:cNvSpPr>
              <a:spLocks noChangeArrowheads="1"/>
            </p:cNvSpPr>
            <p:nvPr/>
          </p:nvSpPr>
          <p:spPr bwMode="auto">
            <a:xfrm>
              <a:off x="208" y="2431"/>
              <a:ext cx="1643" cy="337"/>
            </a:xfrm>
            <a:prstGeom prst="ellipse">
              <a:avLst/>
            </a:prstGeom>
            <a:solidFill>
              <a:srgbClr val="D93192"/>
            </a:solidFill>
            <a:ln w="12700">
              <a:solidFill>
                <a:schemeClr val="tx1"/>
              </a:solidFill>
              <a:round/>
              <a:headEnd/>
              <a:tailEnd/>
            </a:ln>
          </p:spPr>
          <p:txBody>
            <a:bodyPr wrap="none" lIns="102590" tIns="51296" rIns="102590" bIns="51296">
              <a:spAutoFit/>
            </a:bodyPr>
            <a:lstStyle/>
            <a:p>
              <a:pPr algn="ctr" eaLnBrk="0" hangingPunct="0"/>
              <a:endParaRPr lang="en-US"/>
            </a:p>
          </p:txBody>
        </p:sp>
        <p:sp>
          <p:nvSpPr>
            <p:cNvPr id="63522" name="Rectangle 17"/>
            <p:cNvSpPr>
              <a:spLocks noChangeArrowheads="1"/>
            </p:cNvSpPr>
            <p:nvPr/>
          </p:nvSpPr>
          <p:spPr bwMode="auto">
            <a:xfrm>
              <a:off x="573" y="2476"/>
              <a:ext cx="90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algn="ctr" eaLnBrk="0" hangingPunct="0"/>
              <a:r>
                <a:rPr lang="en-US" sz="2000" b="1">
                  <a:latin typeface="Helvetica" pitchFamily="34" charset="0"/>
                </a:rPr>
                <a:t>Penicillins</a:t>
              </a:r>
            </a:p>
          </p:txBody>
        </p:sp>
      </p:grpSp>
      <p:grpSp>
        <p:nvGrpSpPr>
          <p:cNvPr id="63497" name="Group 18"/>
          <p:cNvGrpSpPr>
            <a:grpSpLocks/>
          </p:cNvGrpSpPr>
          <p:nvPr/>
        </p:nvGrpSpPr>
        <p:grpSpPr bwMode="auto">
          <a:xfrm>
            <a:off x="6205538" y="3873500"/>
            <a:ext cx="2608262" cy="534988"/>
            <a:chOff x="3909" y="2440"/>
            <a:chExt cx="1643" cy="337"/>
          </a:xfrm>
        </p:grpSpPr>
        <p:sp>
          <p:nvSpPr>
            <p:cNvPr id="63519" name="Oval 19"/>
            <p:cNvSpPr>
              <a:spLocks noChangeArrowheads="1"/>
            </p:cNvSpPr>
            <p:nvPr/>
          </p:nvSpPr>
          <p:spPr bwMode="auto">
            <a:xfrm>
              <a:off x="3909" y="2440"/>
              <a:ext cx="1643" cy="337"/>
            </a:xfrm>
            <a:prstGeom prst="ellipse">
              <a:avLst/>
            </a:prstGeom>
            <a:solidFill>
              <a:srgbClr val="D93192"/>
            </a:solidFill>
            <a:ln w="12700">
              <a:solidFill>
                <a:schemeClr val="tx1"/>
              </a:solidFill>
              <a:round/>
              <a:headEnd/>
              <a:tailEnd/>
            </a:ln>
          </p:spPr>
          <p:txBody>
            <a:bodyPr wrap="none" lIns="102590" tIns="51296" rIns="102590" bIns="51296">
              <a:spAutoFit/>
            </a:bodyPr>
            <a:lstStyle/>
            <a:p>
              <a:pPr algn="ctr" eaLnBrk="0" hangingPunct="0"/>
              <a:endParaRPr lang="en-US"/>
            </a:p>
          </p:txBody>
        </p:sp>
        <p:sp>
          <p:nvSpPr>
            <p:cNvPr id="63520" name="Rectangle 20"/>
            <p:cNvSpPr>
              <a:spLocks noChangeArrowheads="1"/>
            </p:cNvSpPr>
            <p:nvPr/>
          </p:nvSpPr>
          <p:spPr bwMode="auto">
            <a:xfrm>
              <a:off x="4055" y="2474"/>
              <a:ext cx="14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algn="ctr" eaLnBrk="0" hangingPunct="0"/>
              <a:r>
                <a:rPr lang="en-US" sz="2000" b="1">
                  <a:latin typeface="Helvetica" pitchFamily="34" charset="0"/>
                </a:rPr>
                <a:t>Aminoglycosides</a:t>
              </a:r>
            </a:p>
          </p:txBody>
        </p:sp>
      </p:grpSp>
      <p:grpSp>
        <p:nvGrpSpPr>
          <p:cNvPr id="63498" name="Group 21"/>
          <p:cNvGrpSpPr>
            <a:grpSpLocks/>
          </p:cNvGrpSpPr>
          <p:nvPr/>
        </p:nvGrpSpPr>
        <p:grpSpPr bwMode="auto">
          <a:xfrm>
            <a:off x="3225800" y="3902075"/>
            <a:ext cx="2771775" cy="534988"/>
            <a:chOff x="2032" y="2458"/>
            <a:chExt cx="1643" cy="337"/>
          </a:xfrm>
        </p:grpSpPr>
        <p:sp>
          <p:nvSpPr>
            <p:cNvPr id="63517" name="Oval 22"/>
            <p:cNvSpPr>
              <a:spLocks noChangeArrowheads="1"/>
            </p:cNvSpPr>
            <p:nvPr/>
          </p:nvSpPr>
          <p:spPr bwMode="auto">
            <a:xfrm>
              <a:off x="2032" y="2458"/>
              <a:ext cx="1643" cy="337"/>
            </a:xfrm>
            <a:prstGeom prst="ellipse">
              <a:avLst/>
            </a:prstGeom>
            <a:solidFill>
              <a:srgbClr val="D93192"/>
            </a:solidFill>
            <a:ln w="12700">
              <a:solidFill>
                <a:schemeClr val="tx1"/>
              </a:solidFill>
              <a:round/>
              <a:headEnd/>
              <a:tailEnd/>
            </a:ln>
          </p:spPr>
          <p:txBody>
            <a:bodyPr lIns="102590" tIns="51296" rIns="102590" bIns="51296">
              <a:spAutoFit/>
            </a:bodyPr>
            <a:lstStyle/>
            <a:p>
              <a:pPr algn="ctr" eaLnBrk="0" hangingPunct="0"/>
              <a:endParaRPr lang="en-US"/>
            </a:p>
          </p:txBody>
        </p:sp>
        <p:sp>
          <p:nvSpPr>
            <p:cNvPr id="63518" name="Rectangle 23"/>
            <p:cNvSpPr>
              <a:spLocks noChangeArrowheads="1"/>
            </p:cNvSpPr>
            <p:nvPr/>
          </p:nvSpPr>
          <p:spPr bwMode="auto">
            <a:xfrm>
              <a:off x="2191" y="2509"/>
              <a:ext cx="132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64" tIns="46033" rIns="92064" bIns="46033">
              <a:spAutoFit/>
            </a:bodyPr>
            <a:lstStyle/>
            <a:p>
              <a:pPr algn="ctr" eaLnBrk="0" hangingPunct="0"/>
              <a:r>
                <a:rPr lang="en-US" sz="2000" b="1">
                  <a:latin typeface="Helvetica" pitchFamily="34" charset="0"/>
                </a:rPr>
                <a:t>Cephalosporins</a:t>
              </a:r>
            </a:p>
          </p:txBody>
        </p:sp>
      </p:grpSp>
      <p:grpSp>
        <p:nvGrpSpPr>
          <p:cNvPr id="63499" name="Group 24"/>
          <p:cNvGrpSpPr>
            <a:grpSpLocks/>
          </p:cNvGrpSpPr>
          <p:nvPr/>
        </p:nvGrpSpPr>
        <p:grpSpPr bwMode="auto">
          <a:xfrm>
            <a:off x="330200" y="5372100"/>
            <a:ext cx="2608263" cy="534988"/>
            <a:chOff x="208" y="3384"/>
            <a:chExt cx="1643" cy="337"/>
          </a:xfrm>
        </p:grpSpPr>
        <p:sp>
          <p:nvSpPr>
            <p:cNvPr id="63515" name="Oval 25"/>
            <p:cNvSpPr>
              <a:spLocks noChangeArrowheads="1"/>
            </p:cNvSpPr>
            <p:nvPr/>
          </p:nvSpPr>
          <p:spPr bwMode="auto">
            <a:xfrm>
              <a:off x="208" y="3384"/>
              <a:ext cx="1643" cy="337"/>
            </a:xfrm>
            <a:prstGeom prst="ellipse">
              <a:avLst/>
            </a:prstGeom>
            <a:solidFill>
              <a:srgbClr val="D93192"/>
            </a:solidFill>
            <a:ln w="12700">
              <a:solidFill>
                <a:schemeClr val="tx1"/>
              </a:solidFill>
              <a:round/>
              <a:headEnd/>
              <a:tailEnd/>
            </a:ln>
          </p:spPr>
          <p:txBody>
            <a:bodyPr wrap="none" lIns="102590" tIns="51296" rIns="102590" bIns="51296">
              <a:spAutoFit/>
            </a:bodyPr>
            <a:lstStyle/>
            <a:p>
              <a:pPr algn="ctr" eaLnBrk="0" hangingPunct="0"/>
              <a:endParaRPr lang="en-US"/>
            </a:p>
          </p:txBody>
        </p:sp>
        <p:sp>
          <p:nvSpPr>
            <p:cNvPr id="63516" name="Rectangle 26"/>
            <p:cNvSpPr>
              <a:spLocks noChangeArrowheads="1"/>
            </p:cNvSpPr>
            <p:nvPr/>
          </p:nvSpPr>
          <p:spPr bwMode="auto">
            <a:xfrm>
              <a:off x="659" y="3435"/>
              <a:ext cx="67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algn="ctr" eaLnBrk="0" hangingPunct="0"/>
              <a:r>
                <a:rPr lang="en-US" sz="2000" b="1">
                  <a:latin typeface="Helvetica" pitchFamily="34" charset="0"/>
                </a:rPr>
                <a:t>Pen VK</a:t>
              </a:r>
            </a:p>
          </p:txBody>
        </p:sp>
      </p:grpSp>
      <p:grpSp>
        <p:nvGrpSpPr>
          <p:cNvPr id="63500" name="Group 27"/>
          <p:cNvGrpSpPr>
            <a:grpSpLocks/>
          </p:cNvGrpSpPr>
          <p:nvPr/>
        </p:nvGrpSpPr>
        <p:grpSpPr bwMode="auto">
          <a:xfrm>
            <a:off x="3227388" y="5394325"/>
            <a:ext cx="2608262" cy="534988"/>
            <a:chOff x="2033" y="3398"/>
            <a:chExt cx="1643" cy="337"/>
          </a:xfrm>
        </p:grpSpPr>
        <p:sp>
          <p:nvSpPr>
            <p:cNvPr id="63513" name="Oval 28"/>
            <p:cNvSpPr>
              <a:spLocks noChangeArrowheads="1"/>
            </p:cNvSpPr>
            <p:nvPr/>
          </p:nvSpPr>
          <p:spPr bwMode="auto">
            <a:xfrm>
              <a:off x="2033" y="3398"/>
              <a:ext cx="1643" cy="337"/>
            </a:xfrm>
            <a:prstGeom prst="ellipse">
              <a:avLst/>
            </a:prstGeom>
            <a:solidFill>
              <a:srgbClr val="D93192"/>
            </a:solidFill>
            <a:ln w="12700">
              <a:solidFill>
                <a:schemeClr val="tx1"/>
              </a:solidFill>
              <a:round/>
              <a:headEnd/>
              <a:tailEnd/>
            </a:ln>
          </p:spPr>
          <p:txBody>
            <a:bodyPr wrap="none" lIns="102590" tIns="51296" rIns="102590" bIns="51296">
              <a:spAutoFit/>
            </a:bodyPr>
            <a:lstStyle/>
            <a:p>
              <a:pPr algn="ctr" eaLnBrk="0" hangingPunct="0"/>
              <a:endParaRPr lang="en-US"/>
            </a:p>
          </p:txBody>
        </p:sp>
        <p:sp>
          <p:nvSpPr>
            <p:cNvPr id="63514" name="Rectangle 29"/>
            <p:cNvSpPr>
              <a:spLocks noChangeArrowheads="1"/>
            </p:cNvSpPr>
            <p:nvPr/>
          </p:nvSpPr>
          <p:spPr bwMode="auto">
            <a:xfrm>
              <a:off x="2346" y="3435"/>
              <a:ext cx="96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algn="ctr" eaLnBrk="0" hangingPunct="0"/>
              <a:r>
                <a:rPr lang="en-US" sz="2000" b="1">
                  <a:latin typeface="Helvetica" pitchFamily="34" charset="0"/>
                </a:rPr>
                <a:t>Amoxicillin</a:t>
              </a:r>
            </a:p>
          </p:txBody>
        </p:sp>
      </p:grpSp>
      <p:grpSp>
        <p:nvGrpSpPr>
          <p:cNvPr id="63501" name="Group 30"/>
          <p:cNvGrpSpPr>
            <a:grpSpLocks/>
          </p:cNvGrpSpPr>
          <p:nvPr/>
        </p:nvGrpSpPr>
        <p:grpSpPr bwMode="auto">
          <a:xfrm>
            <a:off x="6170613" y="5416550"/>
            <a:ext cx="2608262" cy="534988"/>
            <a:chOff x="3887" y="3412"/>
            <a:chExt cx="1643" cy="337"/>
          </a:xfrm>
        </p:grpSpPr>
        <p:sp>
          <p:nvSpPr>
            <p:cNvPr id="63511" name="Oval 31"/>
            <p:cNvSpPr>
              <a:spLocks noChangeArrowheads="1"/>
            </p:cNvSpPr>
            <p:nvPr/>
          </p:nvSpPr>
          <p:spPr bwMode="auto">
            <a:xfrm>
              <a:off x="3887" y="3412"/>
              <a:ext cx="1643" cy="337"/>
            </a:xfrm>
            <a:prstGeom prst="ellipse">
              <a:avLst/>
            </a:prstGeom>
            <a:solidFill>
              <a:srgbClr val="D93192"/>
            </a:solidFill>
            <a:ln w="12700">
              <a:solidFill>
                <a:schemeClr val="tx1"/>
              </a:solidFill>
              <a:round/>
              <a:headEnd/>
              <a:tailEnd/>
            </a:ln>
          </p:spPr>
          <p:txBody>
            <a:bodyPr wrap="none" lIns="102590" tIns="51296" rIns="102590" bIns="51296">
              <a:spAutoFit/>
            </a:bodyPr>
            <a:lstStyle/>
            <a:p>
              <a:pPr algn="ctr" eaLnBrk="0" hangingPunct="0"/>
              <a:endParaRPr lang="en-US"/>
            </a:p>
          </p:txBody>
        </p:sp>
        <p:sp>
          <p:nvSpPr>
            <p:cNvPr id="63512" name="Rectangle 32"/>
            <p:cNvSpPr>
              <a:spLocks noChangeArrowheads="1"/>
            </p:cNvSpPr>
            <p:nvPr/>
          </p:nvSpPr>
          <p:spPr bwMode="auto">
            <a:xfrm>
              <a:off x="4379" y="3448"/>
              <a:ext cx="73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algn="ctr" eaLnBrk="0" hangingPunct="0"/>
              <a:r>
                <a:rPr lang="en-US" sz="2000" b="1">
                  <a:latin typeface="Helvetica" pitchFamily="34" charset="0"/>
                </a:rPr>
                <a:t>Nafcillin</a:t>
              </a:r>
            </a:p>
          </p:txBody>
        </p:sp>
      </p:grpSp>
      <p:sp>
        <p:nvSpPr>
          <p:cNvPr id="63502" name="Line 33"/>
          <p:cNvSpPr>
            <a:spLocks noChangeShapeType="1"/>
          </p:cNvSpPr>
          <p:nvPr/>
        </p:nvSpPr>
        <p:spPr bwMode="auto">
          <a:xfrm flipH="1">
            <a:off x="1624013" y="1804988"/>
            <a:ext cx="2376487" cy="739775"/>
          </a:xfrm>
          <a:prstGeom prst="line">
            <a:avLst/>
          </a:prstGeom>
          <a:noFill/>
          <a:ln w="508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3503" name="Line 34"/>
          <p:cNvSpPr>
            <a:spLocks noChangeShapeType="1"/>
          </p:cNvSpPr>
          <p:nvPr/>
        </p:nvSpPr>
        <p:spPr bwMode="auto">
          <a:xfrm>
            <a:off x="4572000" y="1827213"/>
            <a:ext cx="0" cy="706437"/>
          </a:xfrm>
          <a:prstGeom prst="line">
            <a:avLst/>
          </a:prstGeom>
          <a:noFill/>
          <a:ln w="508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3504" name="Line 35"/>
          <p:cNvSpPr>
            <a:spLocks noChangeShapeType="1"/>
          </p:cNvSpPr>
          <p:nvPr/>
        </p:nvSpPr>
        <p:spPr bwMode="auto">
          <a:xfrm>
            <a:off x="5243513" y="1782763"/>
            <a:ext cx="2152650" cy="739775"/>
          </a:xfrm>
          <a:prstGeom prst="line">
            <a:avLst/>
          </a:prstGeom>
          <a:noFill/>
          <a:ln w="508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3505" name="Line 36"/>
          <p:cNvSpPr>
            <a:spLocks noChangeShapeType="1"/>
          </p:cNvSpPr>
          <p:nvPr/>
        </p:nvSpPr>
        <p:spPr bwMode="auto">
          <a:xfrm>
            <a:off x="1658938" y="3059113"/>
            <a:ext cx="0" cy="796925"/>
          </a:xfrm>
          <a:prstGeom prst="line">
            <a:avLst/>
          </a:prstGeom>
          <a:noFill/>
          <a:ln w="508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3506" name="Line 37"/>
          <p:cNvSpPr>
            <a:spLocks noChangeShapeType="1"/>
          </p:cNvSpPr>
          <p:nvPr/>
        </p:nvSpPr>
        <p:spPr bwMode="auto">
          <a:xfrm>
            <a:off x="2252663" y="3025775"/>
            <a:ext cx="1938337" cy="852488"/>
          </a:xfrm>
          <a:prstGeom prst="line">
            <a:avLst/>
          </a:prstGeom>
          <a:noFill/>
          <a:ln w="508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3507" name="Line 38"/>
          <p:cNvSpPr>
            <a:spLocks noChangeShapeType="1"/>
          </p:cNvSpPr>
          <p:nvPr/>
        </p:nvSpPr>
        <p:spPr bwMode="auto">
          <a:xfrm>
            <a:off x="2678113" y="2959100"/>
            <a:ext cx="4213225" cy="930275"/>
          </a:xfrm>
          <a:prstGeom prst="line">
            <a:avLst/>
          </a:prstGeom>
          <a:noFill/>
          <a:ln w="508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3508" name="Line 39"/>
          <p:cNvSpPr>
            <a:spLocks noChangeShapeType="1"/>
          </p:cNvSpPr>
          <p:nvPr/>
        </p:nvSpPr>
        <p:spPr bwMode="auto">
          <a:xfrm>
            <a:off x="1647825" y="4414838"/>
            <a:ext cx="0" cy="930275"/>
          </a:xfrm>
          <a:prstGeom prst="line">
            <a:avLst/>
          </a:prstGeom>
          <a:noFill/>
          <a:ln w="508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3509" name="Line 40"/>
          <p:cNvSpPr>
            <a:spLocks noChangeShapeType="1"/>
          </p:cNvSpPr>
          <p:nvPr/>
        </p:nvSpPr>
        <p:spPr bwMode="auto">
          <a:xfrm>
            <a:off x="2208213" y="4370388"/>
            <a:ext cx="1982787" cy="1009650"/>
          </a:xfrm>
          <a:prstGeom prst="line">
            <a:avLst/>
          </a:prstGeom>
          <a:noFill/>
          <a:ln w="508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3510" name="Line 41"/>
          <p:cNvSpPr>
            <a:spLocks noChangeShapeType="1"/>
          </p:cNvSpPr>
          <p:nvPr/>
        </p:nvSpPr>
        <p:spPr bwMode="auto">
          <a:xfrm>
            <a:off x="2520950" y="4325938"/>
            <a:ext cx="4281488" cy="1109662"/>
          </a:xfrm>
          <a:prstGeom prst="line">
            <a:avLst/>
          </a:prstGeom>
          <a:noFill/>
          <a:ln w="50800">
            <a:solidFill>
              <a:srgbClr val="FAFD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10A498A5-B6D0-4860-B791-8DCB9B800C2F}" type="slidenum">
              <a:rPr lang="en-US" sz="1200" smtClean="0">
                <a:latin typeface="Arial" pitchFamily="34" charset="0"/>
              </a:rPr>
              <a:pPr algn="r"/>
              <a:t>43</a:t>
            </a:fld>
            <a:endParaRPr lang="en-US" sz="1200" smtClean="0">
              <a:latin typeface="Arial" pitchFamily="34" charset="0"/>
            </a:endParaRPr>
          </a:p>
        </p:txBody>
      </p:sp>
      <p:sp>
        <p:nvSpPr>
          <p:cNvPr id="64515" name="Rectangle 2"/>
          <p:cNvSpPr>
            <a:spLocks noChangeArrowheads="1"/>
          </p:cNvSpPr>
          <p:nvPr/>
        </p:nvSpPr>
        <p:spPr bwMode="auto">
          <a:xfrm>
            <a:off x="0" y="0"/>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pPr algn="ctr" defTabSz="820738" eaLnBrk="0" hangingPunct="0"/>
            <a:r>
              <a:rPr lang="en-US" sz="3900">
                <a:solidFill>
                  <a:schemeClr val="tx2"/>
                </a:solidFill>
              </a:rPr>
              <a:t>Denormalized Semantic Network</a:t>
            </a:r>
          </a:p>
        </p:txBody>
      </p:sp>
      <p:sp>
        <p:nvSpPr>
          <p:cNvPr id="64516" name="Rectangle 3"/>
          <p:cNvSpPr>
            <a:spLocks noChangeArrowheads="1"/>
          </p:cNvSpPr>
          <p:nvPr/>
        </p:nvSpPr>
        <p:spPr bwMode="auto">
          <a:xfrm>
            <a:off x="1301750" y="1282700"/>
            <a:ext cx="6854825"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64" tIns="46033" rIns="92064" bIns="46033">
            <a:spAutoFit/>
          </a:bodyPr>
          <a:lstStyle/>
          <a:p>
            <a:pPr eaLnBrk="0" hangingPunct="0"/>
            <a:r>
              <a:rPr lang="en-US" sz="2000" b="1">
                <a:latin typeface="Helvetica" pitchFamily="34" charset="0"/>
              </a:rPr>
              <a:t>Drugs		has-child		Antibiotics</a:t>
            </a:r>
          </a:p>
          <a:p>
            <a:pPr eaLnBrk="0" hangingPunct="0"/>
            <a:r>
              <a:rPr lang="en-US" sz="2000" b="1">
                <a:latin typeface="Helvetica" pitchFamily="34" charset="0"/>
              </a:rPr>
              <a:t>Drugs		has-child		Analgesics</a:t>
            </a:r>
          </a:p>
          <a:p>
            <a:pPr eaLnBrk="0" hangingPunct="0"/>
            <a:r>
              <a:rPr lang="en-US" sz="2000" b="1">
                <a:latin typeface="Helvetica" pitchFamily="34" charset="0"/>
              </a:rPr>
              <a:t>Drugs		has-child		Cardiovascular</a:t>
            </a:r>
          </a:p>
          <a:p>
            <a:pPr eaLnBrk="0" hangingPunct="0"/>
            <a:r>
              <a:rPr lang="en-US" sz="2000" b="1">
                <a:latin typeface="Helvetica" pitchFamily="34" charset="0"/>
              </a:rPr>
              <a:t>Antibiotics	has-child		Penicillins</a:t>
            </a:r>
          </a:p>
          <a:p>
            <a:pPr eaLnBrk="0" hangingPunct="0"/>
            <a:r>
              <a:rPr lang="en-US" sz="2000" b="1">
                <a:latin typeface="Helvetica" pitchFamily="34" charset="0"/>
              </a:rPr>
              <a:t>Antibiotics	has-child		Cephalosporins</a:t>
            </a:r>
          </a:p>
          <a:p>
            <a:pPr eaLnBrk="0" hangingPunct="0"/>
            <a:r>
              <a:rPr lang="en-US" sz="2000" b="1">
                <a:latin typeface="Helvetica" pitchFamily="34" charset="0"/>
              </a:rPr>
              <a:t>Antibiotics	has-child		Aminoglycosides</a:t>
            </a:r>
          </a:p>
          <a:p>
            <a:pPr eaLnBrk="0" hangingPunct="0"/>
            <a:r>
              <a:rPr lang="en-US" sz="2000" b="1">
                <a:latin typeface="Helvetica" pitchFamily="34" charset="0"/>
              </a:rPr>
              <a:t>Penicillins	has-child		Pen VK</a:t>
            </a:r>
          </a:p>
          <a:p>
            <a:pPr eaLnBrk="0" hangingPunct="0"/>
            <a:r>
              <a:rPr lang="en-US" sz="2000" b="1">
                <a:latin typeface="Helvetica" pitchFamily="34" charset="0"/>
              </a:rPr>
              <a:t>Penicillins	has-child		Amoxicillin</a:t>
            </a:r>
          </a:p>
          <a:p>
            <a:pPr eaLnBrk="0" hangingPunct="0"/>
            <a:r>
              <a:rPr lang="en-US" sz="2000" b="1">
                <a:latin typeface="Helvetica" pitchFamily="34" charset="0"/>
              </a:rPr>
              <a:t>Penicillins	has-child		Nafcillin</a:t>
            </a:r>
          </a:p>
          <a:p>
            <a:pPr eaLnBrk="0" hangingPunct="0"/>
            <a:endParaRPr lang="en-US" sz="2000" b="1">
              <a:latin typeface="Helvetica" pitchFamily="34" charset="0"/>
            </a:endParaRPr>
          </a:p>
          <a:p>
            <a:pPr eaLnBrk="0" hangingPunct="0"/>
            <a:r>
              <a:rPr lang="en-US" sz="2000" b="1">
                <a:latin typeface="Helvetica" pitchFamily="34" charset="0"/>
              </a:rPr>
              <a:t>Drugs		has-member		Antibiotics </a:t>
            </a:r>
          </a:p>
          <a:p>
            <a:pPr eaLnBrk="0" hangingPunct="0"/>
            <a:r>
              <a:rPr lang="en-US" sz="2000" b="1">
                <a:latin typeface="Helvetica" pitchFamily="34" charset="0"/>
              </a:rPr>
              <a:t>Drugs		has-member		Penicillins</a:t>
            </a:r>
          </a:p>
          <a:p>
            <a:pPr eaLnBrk="0" hangingPunct="0"/>
            <a:r>
              <a:rPr lang="en-US" sz="2000" b="1">
                <a:latin typeface="Helvetica" pitchFamily="34" charset="0"/>
              </a:rPr>
              <a:t>Drugs		has-member		Pen VK</a:t>
            </a:r>
          </a:p>
          <a:p>
            <a:pPr eaLnBrk="0" hangingPunct="0"/>
            <a:r>
              <a:rPr lang="en-US" sz="2000" b="1">
                <a:latin typeface="Helvetica" pitchFamily="34" charset="0"/>
              </a:rPr>
              <a:t>Drugs		has-member		Amoxicillin</a:t>
            </a:r>
          </a:p>
          <a:p>
            <a:pPr eaLnBrk="0" hangingPunct="0"/>
            <a:r>
              <a:rPr lang="en-US" sz="2000" b="1">
                <a:latin typeface="Helvetica" pitchFamily="34" charset="0"/>
              </a:rPr>
              <a:t>Drugs		has-member		Nafcillin</a:t>
            </a:r>
          </a:p>
          <a:p>
            <a:pPr eaLnBrk="0" hangingPunct="0"/>
            <a:endParaRPr lang="en-US" sz="2000" b="1">
              <a:latin typeface="Helvetica" pitchFamily="34" charset="0"/>
            </a:endParaRPr>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7C37E4B3-1E54-4122-B6E8-F04141B8C1B1}" type="slidenum">
              <a:rPr lang="en-US" sz="1200" smtClean="0">
                <a:latin typeface="Arial" pitchFamily="34" charset="0"/>
              </a:rPr>
              <a:pPr algn="r"/>
              <a:t>44</a:t>
            </a:fld>
            <a:endParaRPr lang="en-US" sz="1200" smtClean="0">
              <a:latin typeface="Arial" pitchFamily="34" charset="0"/>
            </a:endParaRPr>
          </a:p>
        </p:txBody>
      </p:sp>
      <p:sp>
        <p:nvSpPr>
          <p:cNvPr id="66563"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smtClean="0"/>
              <a:t>The Clinical Element Model</a:t>
            </a:r>
          </a:p>
        </p:txBody>
      </p:sp>
      <p:sp>
        <p:nvSpPr>
          <p:cNvPr id="66564"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defRPr/>
            </a:pPr>
            <a:r>
              <a:rPr lang="en-US" sz="1200" smtClean="0">
                <a:latin typeface="Arial" pitchFamily="34" charset="0"/>
              </a:rPr>
              <a:t>  # </a:t>
            </a:r>
            <a:fld id="{FB0BDB5A-A1FE-491C-B82A-3C139A9A41A8}" type="slidenum">
              <a:rPr lang="en-US" sz="1200" smtClean="0">
                <a:latin typeface="Arial" pitchFamily="34" charset="0"/>
              </a:rPr>
              <a:pPr algn="r">
                <a:defRPr/>
              </a:pPr>
              <a:t>45</a:t>
            </a:fld>
            <a:endParaRPr lang="en-US" sz="1200" smtClean="0">
              <a:latin typeface="Arial" pitchFamily="34" charset="0"/>
            </a:endParaRPr>
          </a:p>
        </p:txBody>
      </p:sp>
      <p:sp>
        <p:nvSpPr>
          <p:cNvPr id="64515" name="Rectangle 2"/>
          <p:cNvSpPr>
            <a:spLocks noGrp="1" noChangeArrowheads="1"/>
          </p:cNvSpPr>
          <p:nvPr>
            <p:ph type="title"/>
          </p:nvPr>
        </p:nvSpPr>
        <p:spPr bwMode="auto">
          <a:xfrm>
            <a:off x="685800" y="5715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Examples of reference models</a:t>
            </a:r>
          </a:p>
        </p:txBody>
      </p:sp>
      <p:sp>
        <p:nvSpPr>
          <p:cNvPr id="64516" name="Rectangle 3"/>
          <p:cNvSpPr>
            <a:spLocks noGrp="1" noChangeArrowheads="1"/>
          </p:cNvSpPr>
          <p:nvPr>
            <p:ph type="body" idx="1"/>
          </p:nvPr>
        </p:nvSpPr>
        <p:spPr bwMode="auto">
          <a:xfrm>
            <a:off x="598488" y="1368425"/>
            <a:ext cx="7772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700" dirty="0" smtClean="0"/>
              <a:t>HL7 RIM</a:t>
            </a:r>
          </a:p>
          <a:p>
            <a:r>
              <a:rPr lang="en-US" sz="3700" dirty="0"/>
              <a:t>o</a:t>
            </a:r>
            <a:r>
              <a:rPr lang="en-US" sz="3700" dirty="0" smtClean="0"/>
              <a:t>penEHR reference model</a:t>
            </a:r>
          </a:p>
          <a:p>
            <a:r>
              <a:rPr lang="en-US" sz="3700" dirty="0" smtClean="0"/>
              <a:t>CEN reference model</a:t>
            </a:r>
          </a:p>
          <a:p>
            <a:r>
              <a:rPr lang="en-US" sz="3700" dirty="0" smtClean="0"/>
              <a:t>CIMI reference model</a:t>
            </a:r>
          </a:p>
          <a:p>
            <a:r>
              <a:rPr lang="en-US" sz="3700" dirty="0" smtClean="0"/>
              <a:t>Clinical element model</a:t>
            </a:r>
          </a:p>
        </p:txBody>
      </p:sp>
    </p:spTree>
    <p:extLst>
      <p:ext uri="{BB962C8B-B14F-4D97-AF65-F5344CB8AC3E}">
        <p14:creationId xmlns:p14="http://schemas.microsoft.com/office/powerpoint/2010/main" val="61472748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C7350943-FD57-44E0-9374-C39ED1B6CF90}" type="slidenum">
              <a:rPr lang="en-US" sz="1200" smtClean="0">
                <a:latin typeface="Arial" pitchFamily="34" charset="0"/>
              </a:rPr>
              <a:pPr algn="r"/>
              <a:t>46</a:t>
            </a:fld>
            <a:endParaRPr lang="en-US" sz="1200" smtClean="0">
              <a:latin typeface="Arial" pitchFamily="34" charset="0"/>
            </a:endParaRPr>
          </a:p>
        </p:txBody>
      </p:sp>
      <p:sp>
        <p:nvSpPr>
          <p:cNvPr id="67587" name="Rectangle 2"/>
          <p:cNvSpPr>
            <a:spLocks noGrp="1" noChangeArrowheads="1"/>
          </p:cNvSpPr>
          <p:nvPr>
            <p:ph type="title"/>
          </p:nvPr>
        </p:nvSpPr>
        <p:spPr bwMode="auto">
          <a:xfrm>
            <a:off x="457200" y="8572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The Logical Structure is Preeminent</a:t>
            </a:r>
          </a:p>
        </p:txBody>
      </p:sp>
      <p:sp>
        <p:nvSpPr>
          <p:cNvPr id="67588" name="Rectangle 3"/>
          <p:cNvSpPr>
            <a:spLocks noGrp="1" noChangeArrowheads="1"/>
          </p:cNvSpPr>
          <p:nvPr>
            <p:ph type="body" idx="1"/>
          </p:nvPr>
        </p:nvSpPr>
        <p:spPr bwMode="auto">
          <a:xfrm>
            <a:off x="457200" y="1466850"/>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700" dirty="0" smtClean="0"/>
              <a:t>A formalism is needed to be able to discuss the modeling issues.  However, the details of a particular formalism are not the issue.  The logical structure of the data and relationships and associations between data elements and bindings to terminology are the most important issues.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B07D51DD-F533-4F53-A0A1-BF99BEE68733}" type="slidenum">
              <a:rPr lang="en-US" sz="1200" smtClean="0">
                <a:latin typeface="Arial" pitchFamily="34" charset="0"/>
              </a:rPr>
              <a:pPr algn="r"/>
              <a:t>47</a:t>
            </a:fld>
            <a:endParaRPr lang="en-US" sz="1200" smtClean="0">
              <a:latin typeface="Arial" pitchFamily="34" charset="0"/>
            </a:endParaRPr>
          </a:p>
        </p:txBody>
      </p:sp>
      <p:sp>
        <p:nvSpPr>
          <p:cNvPr id="68611" name="Rectangle 2"/>
          <p:cNvSpPr>
            <a:spLocks noGrp="1" noChangeArrowheads="1"/>
          </p:cNvSpPr>
          <p:nvPr>
            <p:ph type="title"/>
          </p:nvPr>
        </p:nvSpPr>
        <p:spPr bwMode="auto">
          <a:xfrm>
            <a:off x="685800" y="1047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Basic elements of the core model</a:t>
            </a:r>
          </a:p>
        </p:txBody>
      </p:sp>
      <p:sp>
        <p:nvSpPr>
          <p:cNvPr id="68612" name="Rectangle 5"/>
          <p:cNvSpPr>
            <a:spLocks noGrp="1" noChangeArrowheads="1"/>
          </p:cNvSpPr>
          <p:nvPr>
            <p:ph type="chart" sz="half" idx="1"/>
          </p:nvPr>
        </p:nvSpPr>
        <p:spPr bwMode="auto">
          <a:xfrm>
            <a:off x="685800" y="1981200"/>
            <a:ext cx="38100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68613" name="Rectangle 3"/>
          <p:cNvSpPr>
            <a:spLocks noGrp="1" noChangeArrowheads="1"/>
          </p:cNvSpPr>
          <p:nvPr>
            <p:ph type="body" sz="half" idx="2"/>
          </p:nvPr>
        </p:nvSpPr>
        <p:spPr bwMode="auto">
          <a:xfrm>
            <a:off x="5105400" y="1990725"/>
            <a:ext cx="3810000" cy="41148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r>
              <a:rPr lang="en-US" sz="2500" smtClean="0"/>
              <a:t>Type - The name of a particular model</a:t>
            </a:r>
          </a:p>
          <a:p>
            <a:r>
              <a:rPr lang="en-US" sz="2500" smtClean="0"/>
              <a:t>Key - Links the model to a concept in an external coded terminology. </a:t>
            </a:r>
          </a:p>
          <a:p>
            <a:r>
              <a:rPr lang="en-US" sz="2500" smtClean="0"/>
              <a:t>Value Choice - Possible ways to convey the model’s value.</a:t>
            </a:r>
          </a:p>
          <a:p>
            <a:endParaRPr lang="en-US" sz="2500" smtClean="0"/>
          </a:p>
        </p:txBody>
      </p:sp>
      <p:pic>
        <p:nvPicPr>
          <p:cNvPr id="6861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844675"/>
            <a:ext cx="4883150" cy="431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66DA7D71-7163-4454-B2AE-994DE55286D9}" type="slidenum">
              <a:rPr lang="en-US" sz="1200" smtClean="0">
                <a:latin typeface="Arial" pitchFamily="34" charset="0"/>
              </a:rPr>
              <a:pPr algn="r"/>
              <a:t>48</a:t>
            </a:fld>
            <a:endParaRPr lang="en-US" sz="1200" smtClean="0">
              <a:latin typeface="Arial" pitchFamily="34" charset="0"/>
            </a:endParaRPr>
          </a:p>
        </p:txBody>
      </p:sp>
      <p:sp>
        <p:nvSpPr>
          <p:cNvPr id="69635" name="Rectangle 2"/>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Value Choice</a:t>
            </a:r>
          </a:p>
        </p:txBody>
      </p:sp>
      <p:sp>
        <p:nvSpPr>
          <p:cNvPr id="69636" name="Rectangle 3"/>
          <p:cNvSpPr>
            <a:spLocks noGrp="1" noChangeArrowheads="1"/>
          </p:cNvSpPr>
          <p:nvPr>
            <p:ph type="body" idx="1"/>
          </p:nvPr>
        </p:nvSpPr>
        <p:spPr bwMode="auto">
          <a:xfrm>
            <a:off x="5011738" y="1571625"/>
            <a:ext cx="3722687" cy="4445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nSpc>
                <a:spcPct val="90000"/>
              </a:lnSpc>
            </a:pPr>
            <a:r>
              <a:rPr lang="en-US" sz="3300" u="sng" smtClean="0"/>
              <a:t>Data</a:t>
            </a:r>
            <a:r>
              <a:rPr lang="en-US" sz="3300" smtClean="0"/>
              <a:t> - Value conveyed as an HL7 version 3 data type</a:t>
            </a:r>
            <a:endParaRPr lang="en-US" sz="3300" u="sng" smtClean="0"/>
          </a:p>
          <a:p>
            <a:pPr>
              <a:lnSpc>
                <a:spcPct val="90000"/>
              </a:lnSpc>
            </a:pPr>
            <a:r>
              <a:rPr lang="en-US" sz="3300" u="sng" smtClean="0"/>
              <a:t>Items</a:t>
            </a:r>
            <a:r>
              <a:rPr lang="en-US" sz="3300" smtClean="0"/>
              <a:t> - Value conveyed by multiple Clinical Elements collectively</a:t>
            </a:r>
          </a:p>
        </p:txBody>
      </p:sp>
      <p:pic>
        <p:nvPicPr>
          <p:cNvPr id="69637"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577975"/>
            <a:ext cx="4883150" cy="431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4DCDE47D-2698-4605-9053-B9CBCCF2D0B1}" type="slidenum">
              <a:rPr lang="en-US" sz="1200" smtClean="0">
                <a:latin typeface="Arial" pitchFamily="34" charset="0"/>
              </a:rPr>
              <a:pPr algn="r"/>
              <a:t>49</a:t>
            </a:fld>
            <a:endParaRPr lang="en-US" sz="1200" smtClean="0">
              <a:latin typeface="Arial" pitchFamily="34" charset="0"/>
            </a:endParaRPr>
          </a:p>
        </p:txBody>
      </p:sp>
      <p:sp>
        <p:nvSpPr>
          <p:cNvPr id="70659"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 Simple Laboratory Observation</a:t>
            </a:r>
          </a:p>
        </p:txBody>
      </p:sp>
      <p:pic>
        <p:nvPicPr>
          <p:cNvPr id="7066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63638" y="1843088"/>
            <a:ext cx="6372225"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70661" name="Text Box 4"/>
          <p:cNvSpPr txBox="1">
            <a:spLocks noChangeArrowheads="1"/>
          </p:cNvSpPr>
          <p:nvPr/>
        </p:nvSpPr>
        <p:spPr bwMode="auto">
          <a:xfrm>
            <a:off x="3910013" y="2698750"/>
            <a:ext cx="2863850" cy="4572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r>
              <a:rPr lang="en-US" sz="2400">
                <a:solidFill>
                  <a:schemeClr val="bg1"/>
                </a:solidFill>
                <a:latin typeface="Arial Unicode MS" pitchFamily="34" charset="-128"/>
              </a:rPr>
              <a:t>SerumSodiumMeas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30213" y="0"/>
            <a:ext cx="8229600" cy="8302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4000" b="1" dirty="0" smtClean="0"/>
              <a:t>Clinical System Approach</a:t>
            </a:r>
          </a:p>
        </p:txBody>
      </p:sp>
      <p:sp>
        <p:nvSpPr>
          <p:cNvPr id="7171" name="Rectangle 3"/>
          <p:cNvSpPr>
            <a:spLocks noGrp="1" noChangeArrowheads="1"/>
          </p:cNvSpPr>
          <p:nvPr>
            <p:ph idx="1"/>
          </p:nvPr>
        </p:nvSpPr>
        <p:spPr bwMode="auto">
          <a:xfrm>
            <a:off x="471488" y="1244600"/>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eaLnBrk="1" hangingPunct="1">
              <a:buFontTx/>
              <a:buNone/>
            </a:pPr>
            <a:r>
              <a:rPr lang="en-US" sz="4800" smtClean="0"/>
              <a:t>Intermountain can only provide the highest quality, lowest cost health care with the use of advanced clinical decision support systems integrated into frontline workflow</a:t>
            </a:r>
          </a:p>
        </p:txBody>
      </p:sp>
    </p:spTree>
    <p:extLst>
      <p:ext uri="{BB962C8B-B14F-4D97-AF65-F5344CB8AC3E}">
        <p14:creationId xmlns:p14="http://schemas.microsoft.com/office/powerpoint/2010/main" val="296654189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387127BC-8C34-4640-AC31-F3B518954E83}" type="slidenum">
              <a:rPr lang="en-US" sz="1200" smtClean="0">
                <a:latin typeface="Arial" pitchFamily="34" charset="0"/>
              </a:rPr>
              <a:pPr algn="r"/>
              <a:t>50</a:t>
            </a:fld>
            <a:endParaRPr lang="en-US" sz="1200" smtClean="0">
              <a:latin typeface="Arial" pitchFamily="34" charset="0"/>
            </a:endParaRPr>
          </a:p>
        </p:txBody>
      </p:sp>
      <p:sp>
        <p:nvSpPr>
          <p:cNvPr id="71683" name="Rectangle 2"/>
          <p:cNvSpPr>
            <a:spLocks noGrp="1" noChangeArrowheads="1"/>
          </p:cNvSpPr>
          <p:nvPr>
            <p:ph type="title"/>
          </p:nvPr>
        </p:nvSpPr>
        <p:spPr bwMode="auto">
          <a:xfrm>
            <a:off x="685800" y="4762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Simplified Representation</a:t>
            </a:r>
          </a:p>
        </p:txBody>
      </p:sp>
      <p:pic>
        <p:nvPicPr>
          <p:cNvPr id="7168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938" y="1444625"/>
            <a:ext cx="70961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113" y="3822700"/>
            <a:ext cx="7224712"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0CB4A4C8-8D98-40DE-BAE3-432E006CE059}" type="slidenum">
              <a:rPr lang="en-US" sz="1200" smtClean="0">
                <a:latin typeface="Arial" pitchFamily="34" charset="0"/>
              </a:rPr>
              <a:pPr algn="r"/>
              <a:t>51</a:t>
            </a:fld>
            <a:endParaRPr lang="en-US" sz="1200" smtClean="0">
              <a:latin typeface="Arial" pitchFamily="34" charset="0"/>
            </a:endParaRPr>
          </a:p>
        </p:txBody>
      </p:sp>
      <p:sp>
        <p:nvSpPr>
          <p:cNvPr id="72707" name="Rectangle 2"/>
          <p:cNvSpPr>
            <a:spLocks noGrp="1" noChangeArrowheads="1"/>
          </p:cNvSpPr>
          <p:nvPr>
            <p:ph type="title"/>
          </p:nvPr>
        </p:nvSpPr>
        <p:spPr bwMode="auto">
          <a:xfrm>
            <a:off x="685800" y="5715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 Panel containing 2 Observations</a:t>
            </a:r>
          </a:p>
        </p:txBody>
      </p:sp>
      <p:pic>
        <p:nvPicPr>
          <p:cNvPr id="72708" name="Picture 3"/>
          <p:cNvPicPr>
            <a:picLocks noChangeAspect="1"/>
          </p:cNvPicPr>
          <p:nvPr/>
        </p:nvPicPr>
        <p:blipFill>
          <a:blip r:embed="rId2">
            <a:extLst>
              <a:ext uri="{28A0092B-C50C-407E-A947-70E740481C1C}">
                <a14:useLocalDpi xmlns:a14="http://schemas.microsoft.com/office/drawing/2010/main" val="0"/>
              </a:ext>
            </a:extLst>
          </a:blip>
          <a:srcRect r="3685"/>
          <a:stretch>
            <a:fillRect/>
          </a:stretch>
        </p:blipFill>
        <p:spPr bwMode="auto">
          <a:xfrm>
            <a:off x="515938" y="1347788"/>
            <a:ext cx="8091487" cy="430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99E60829-1437-4477-BCF9-A115C4EE19D3}" type="slidenum">
              <a:rPr lang="en-US" sz="1200" smtClean="0">
                <a:latin typeface="Arial" pitchFamily="34" charset="0"/>
              </a:rPr>
              <a:pPr algn="r"/>
              <a:t>52</a:t>
            </a:fld>
            <a:endParaRPr lang="en-US" sz="1200" smtClean="0">
              <a:latin typeface="Arial" pitchFamily="34" charset="0"/>
            </a:endParaRPr>
          </a:p>
        </p:txBody>
      </p:sp>
      <p:sp>
        <p:nvSpPr>
          <p:cNvPr id="73731" name="Rectangle 2"/>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Mods and Quals of the Value Choice</a:t>
            </a:r>
          </a:p>
        </p:txBody>
      </p:sp>
      <p:sp>
        <p:nvSpPr>
          <p:cNvPr id="73732" name="Rectangle 3"/>
          <p:cNvSpPr>
            <a:spLocks noGrp="1" noChangeArrowheads="1"/>
          </p:cNvSpPr>
          <p:nvPr>
            <p:ph type="body" idx="1"/>
          </p:nvPr>
        </p:nvSpPr>
        <p:spPr bwMode="auto">
          <a:xfrm>
            <a:off x="5011738" y="1552575"/>
            <a:ext cx="3730625" cy="4629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r>
              <a:rPr lang="en-US" u="sng" smtClean="0"/>
              <a:t>Mods</a:t>
            </a:r>
            <a:r>
              <a:rPr lang="en-US" smtClean="0"/>
              <a:t> - Component CE’s which change the meaning of the Value Choice.</a:t>
            </a:r>
            <a:endParaRPr lang="en-US" u="sng" smtClean="0"/>
          </a:p>
          <a:p>
            <a:r>
              <a:rPr lang="en-US" u="sng" smtClean="0"/>
              <a:t>Quals</a:t>
            </a:r>
            <a:r>
              <a:rPr lang="en-US" smtClean="0"/>
              <a:t> - Component CE’s which give more information about the Value Choice. </a:t>
            </a:r>
          </a:p>
        </p:txBody>
      </p:sp>
      <p:pic>
        <p:nvPicPr>
          <p:cNvPr id="7373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363" y="1498600"/>
            <a:ext cx="4211637" cy="463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3CD99383-9E71-40FD-BDFC-1F82FECF2619}" type="slidenum">
              <a:rPr lang="en-US" sz="1200" smtClean="0">
                <a:latin typeface="Arial" pitchFamily="34" charset="0"/>
              </a:rPr>
              <a:pPr algn="r"/>
              <a:t>53</a:t>
            </a:fld>
            <a:endParaRPr lang="en-US" sz="1200" smtClean="0">
              <a:latin typeface="Arial" pitchFamily="34" charset="0"/>
            </a:endParaRPr>
          </a:p>
        </p:txBody>
      </p:sp>
      <p:sp>
        <p:nvSpPr>
          <p:cNvPr id="74755" name="Rectangle 2"/>
          <p:cNvSpPr>
            <a:spLocks noChangeArrowheads="1"/>
          </p:cNvSpPr>
          <p:nvPr/>
        </p:nvSpPr>
        <p:spPr bwMode="auto">
          <a:xfrm>
            <a:off x="482600" y="1109663"/>
            <a:ext cx="8180388" cy="54673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1"/>
              </a:solidFill>
              <a:latin typeface="SimSun" pitchFamily="2" charset="-122"/>
            </a:endParaRPr>
          </a:p>
        </p:txBody>
      </p:sp>
      <p:sp>
        <p:nvSpPr>
          <p:cNvPr id="74756" name="Rectangle 3"/>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The Use of Qualifiers</a:t>
            </a:r>
          </a:p>
        </p:txBody>
      </p:sp>
      <p:sp>
        <p:nvSpPr>
          <p:cNvPr id="74757" name="AutoShape 29"/>
          <p:cNvSpPr>
            <a:spLocks noChangeArrowheads="1"/>
          </p:cNvSpPr>
          <p:nvPr/>
        </p:nvSpPr>
        <p:spPr bwMode="auto">
          <a:xfrm>
            <a:off x="1890713" y="2763838"/>
            <a:ext cx="2363787"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1502" name="AutoShape 30"/>
          <p:cNvSpPr>
            <a:spLocks noChangeArrowheads="1"/>
          </p:cNvSpPr>
          <p:nvPr/>
        </p:nvSpPr>
        <p:spPr bwMode="auto">
          <a:xfrm>
            <a:off x="2165350" y="2805113"/>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4759" name="Text Box 31"/>
          <p:cNvSpPr txBox="1">
            <a:spLocks noChangeArrowheads="1"/>
          </p:cNvSpPr>
          <p:nvPr/>
        </p:nvSpPr>
        <p:spPr bwMode="auto">
          <a:xfrm>
            <a:off x="2114550" y="2786063"/>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74760" name="Text Box 32"/>
          <p:cNvSpPr txBox="1">
            <a:spLocks noChangeArrowheads="1"/>
          </p:cNvSpPr>
          <p:nvPr/>
        </p:nvSpPr>
        <p:spPr bwMode="auto">
          <a:xfrm>
            <a:off x="2781300" y="2776538"/>
            <a:ext cx="11287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138 mmHg</a:t>
            </a:r>
          </a:p>
        </p:txBody>
      </p:sp>
      <p:sp>
        <p:nvSpPr>
          <p:cNvPr id="74761" name="Text Box 37"/>
          <p:cNvSpPr txBox="1">
            <a:spLocks noChangeArrowheads="1"/>
          </p:cNvSpPr>
          <p:nvPr/>
        </p:nvSpPr>
        <p:spPr bwMode="auto">
          <a:xfrm>
            <a:off x="4176713" y="2332038"/>
            <a:ext cx="22494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a:t>
            </a:r>
          </a:p>
        </p:txBody>
      </p:sp>
      <p:sp>
        <p:nvSpPr>
          <p:cNvPr id="361510" name="AutoShape 38"/>
          <p:cNvSpPr>
            <a:spLocks noChangeArrowheads="1"/>
          </p:cNvSpPr>
          <p:nvPr/>
        </p:nvSpPr>
        <p:spPr bwMode="auto">
          <a:xfrm>
            <a:off x="1533525" y="2328863"/>
            <a:ext cx="2606675"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74763" name="Text Box 39"/>
          <p:cNvSpPr txBox="1">
            <a:spLocks noChangeArrowheads="1"/>
          </p:cNvSpPr>
          <p:nvPr/>
        </p:nvSpPr>
        <p:spPr bwMode="auto">
          <a:xfrm>
            <a:off x="1641475" y="2301875"/>
            <a:ext cx="2847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SystolicBPObs</a:t>
            </a:r>
          </a:p>
        </p:txBody>
      </p:sp>
      <p:grpSp>
        <p:nvGrpSpPr>
          <p:cNvPr id="2" name="Group 37"/>
          <p:cNvGrpSpPr>
            <a:grpSpLocks/>
          </p:cNvGrpSpPr>
          <p:nvPr/>
        </p:nvGrpSpPr>
        <p:grpSpPr bwMode="auto">
          <a:xfrm>
            <a:off x="2162175" y="3262313"/>
            <a:ext cx="3819525" cy="2378075"/>
            <a:chOff x="2162067" y="3262457"/>
            <a:chExt cx="3819525" cy="2378075"/>
          </a:xfrm>
        </p:grpSpPr>
        <p:sp>
          <p:nvSpPr>
            <p:cNvPr id="361505" name="AutoShape 33"/>
            <p:cNvSpPr>
              <a:spLocks noChangeArrowheads="1"/>
            </p:cNvSpPr>
            <p:nvPr/>
          </p:nvSpPr>
          <p:spPr bwMode="auto">
            <a:xfrm>
              <a:off x="2163655" y="3300557"/>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4766" name="Text Box 34"/>
            <p:cNvSpPr txBox="1">
              <a:spLocks noChangeArrowheads="1"/>
            </p:cNvSpPr>
            <p:nvPr/>
          </p:nvSpPr>
          <p:spPr bwMode="auto">
            <a:xfrm>
              <a:off x="2162067" y="3262457"/>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quals</a:t>
              </a:r>
            </a:p>
          </p:txBody>
        </p:sp>
        <p:sp>
          <p:nvSpPr>
            <p:cNvPr id="74767" name="AutoShape 40"/>
            <p:cNvSpPr>
              <a:spLocks noChangeArrowheads="1"/>
            </p:cNvSpPr>
            <p:nvPr/>
          </p:nvSpPr>
          <p:spPr bwMode="auto">
            <a:xfrm>
              <a:off x="2665305" y="4170507"/>
              <a:ext cx="2363787"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1513" name="AutoShape 41"/>
            <p:cNvSpPr>
              <a:spLocks noChangeArrowheads="1"/>
            </p:cNvSpPr>
            <p:nvPr/>
          </p:nvSpPr>
          <p:spPr bwMode="auto">
            <a:xfrm>
              <a:off x="2939942" y="4211782"/>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4769" name="Text Box 42"/>
            <p:cNvSpPr txBox="1">
              <a:spLocks noChangeArrowheads="1"/>
            </p:cNvSpPr>
            <p:nvPr/>
          </p:nvSpPr>
          <p:spPr bwMode="auto">
            <a:xfrm>
              <a:off x="2889142" y="4192732"/>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74770" name="Text Box 43"/>
            <p:cNvSpPr txBox="1">
              <a:spLocks noChangeArrowheads="1"/>
            </p:cNvSpPr>
            <p:nvPr/>
          </p:nvSpPr>
          <p:spPr bwMode="auto">
            <a:xfrm>
              <a:off x="3555892" y="4183207"/>
              <a:ext cx="9350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Right Arm</a:t>
              </a:r>
            </a:p>
          </p:txBody>
        </p:sp>
        <p:sp>
          <p:nvSpPr>
            <p:cNvPr id="74771" name="Text Box 44"/>
            <p:cNvSpPr txBox="1">
              <a:spLocks noChangeArrowheads="1"/>
            </p:cNvSpPr>
            <p:nvPr/>
          </p:nvSpPr>
          <p:spPr bwMode="auto">
            <a:xfrm>
              <a:off x="4656030" y="3683144"/>
              <a:ext cx="1276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BodyLocation</a:t>
              </a:r>
            </a:p>
          </p:txBody>
        </p:sp>
        <p:sp>
          <p:nvSpPr>
            <p:cNvPr id="361517" name="AutoShape 45"/>
            <p:cNvSpPr>
              <a:spLocks noChangeArrowheads="1"/>
            </p:cNvSpPr>
            <p:nvPr/>
          </p:nvSpPr>
          <p:spPr bwMode="auto">
            <a:xfrm>
              <a:off x="2308117" y="3735532"/>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74773" name="Text Box 46"/>
            <p:cNvSpPr txBox="1">
              <a:spLocks noChangeArrowheads="1"/>
            </p:cNvSpPr>
            <p:nvPr/>
          </p:nvSpPr>
          <p:spPr bwMode="auto">
            <a:xfrm>
              <a:off x="2416067" y="3708544"/>
              <a:ext cx="1190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BodyLocation</a:t>
              </a:r>
            </a:p>
          </p:txBody>
        </p:sp>
        <p:sp>
          <p:nvSpPr>
            <p:cNvPr id="74774" name="AutoShape 47"/>
            <p:cNvSpPr>
              <a:spLocks noChangeArrowheads="1"/>
            </p:cNvSpPr>
            <p:nvPr/>
          </p:nvSpPr>
          <p:spPr bwMode="auto">
            <a:xfrm>
              <a:off x="2666892" y="5242069"/>
              <a:ext cx="2363788" cy="398463"/>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1520" name="AutoShape 48"/>
            <p:cNvSpPr>
              <a:spLocks noChangeArrowheads="1"/>
            </p:cNvSpPr>
            <p:nvPr/>
          </p:nvSpPr>
          <p:spPr bwMode="auto">
            <a:xfrm>
              <a:off x="2941530" y="5283344"/>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4776" name="Text Box 49"/>
            <p:cNvSpPr txBox="1">
              <a:spLocks noChangeArrowheads="1"/>
            </p:cNvSpPr>
            <p:nvPr/>
          </p:nvSpPr>
          <p:spPr bwMode="auto">
            <a:xfrm>
              <a:off x="2890730" y="5264294"/>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74777" name="Text Box 50"/>
            <p:cNvSpPr txBox="1">
              <a:spLocks noChangeArrowheads="1"/>
            </p:cNvSpPr>
            <p:nvPr/>
          </p:nvSpPr>
          <p:spPr bwMode="auto">
            <a:xfrm>
              <a:off x="3557480" y="5254769"/>
              <a:ext cx="6810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Sitting</a:t>
              </a:r>
            </a:p>
          </p:txBody>
        </p:sp>
        <p:sp>
          <p:nvSpPr>
            <p:cNvPr id="74778" name="Text Box 51"/>
            <p:cNvSpPr txBox="1">
              <a:spLocks noChangeArrowheads="1"/>
            </p:cNvSpPr>
            <p:nvPr/>
          </p:nvSpPr>
          <p:spPr bwMode="auto">
            <a:xfrm>
              <a:off x="4657617" y="4754707"/>
              <a:ext cx="1323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PatientPosition</a:t>
              </a:r>
            </a:p>
          </p:txBody>
        </p:sp>
        <p:sp>
          <p:nvSpPr>
            <p:cNvPr id="361524" name="AutoShape 52"/>
            <p:cNvSpPr>
              <a:spLocks noChangeArrowheads="1"/>
            </p:cNvSpPr>
            <p:nvPr/>
          </p:nvSpPr>
          <p:spPr bwMode="auto">
            <a:xfrm>
              <a:off x="2309705" y="4807094"/>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74780" name="Text Box 53"/>
            <p:cNvSpPr txBox="1">
              <a:spLocks noChangeArrowheads="1"/>
            </p:cNvSpPr>
            <p:nvPr/>
          </p:nvSpPr>
          <p:spPr bwMode="auto">
            <a:xfrm>
              <a:off x="2417655" y="4780107"/>
              <a:ext cx="12906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PatientPosition</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9DEBA5CC-4E36-4AC3-9219-EB9461438008}" type="slidenum">
              <a:rPr lang="en-US" sz="1200" smtClean="0">
                <a:latin typeface="Arial" pitchFamily="34" charset="0"/>
              </a:rPr>
              <a:pPr algn="r"/>
              <a:t>54</a:t>
            </a:fld>
            <a:endParaRPr lang="en-US" sz="1200" smtClean="0">
              <a:latin typeface="Arial" pitchFamily="34" charset="0"/>
            </a:endParaRPr>
          </a:p>
        </p:txBody>
      </p:sp>
      <p:sp>
        <p:nvSpPr>
          <p:cNvPr id="75779" name="Rectangle 2"/>
          <p:cNvSpPr>
            <a:spLocks noChangeArrowheads="1"/>
          </p:cNvSpPr>
          <p:nvPr/>
        </p:nvSpPr>
        <p:spPr bwMode="auto">
          <a:xfrm>
            <a:off x="1636713" y="1030288"/>
            <a:ext cx="5797550" cy="541813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75780"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The Use of Modifiers (subject)</a:t>
            </a:r>
          </a:p>
        </p:txBody>
      </p:sp>
      <p:sp>
        <p:nvSpPr>
          <p:cNvPr id="75781" name="AutoShape 29"/>
          <p:cNvSpPr>
            <a:spLocks noChangeArrowheads="1"/>
          </p:cNvSpPr>
          <p:nvPr/>
        </p:nvSpPr>
        <p:spPr bwMode="auto">
          <a:xfrm>
            <a:off x="2944813" y="1819275"/>
            <a:ext cx="2363787" cy="398463"/>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7886" name="AutoShape 30"/>
          <p:cNvSpPr>
            <a:spLocks noChangeArrowheads="1"/>
          </p:cNvSpPr>
          <p:nvPr/>
        </p:nvSpPr>
        <p:spPr bwMode="auto">
          <a:xfrm>
            <a:off x="3219450" y="1860550"/>
            <a:ext cx="639763"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5783" name="Text Box 31"/>
          <p:cNvSpPr txBox="1">
            <a:spLocks noChangeArrowheads="1"/>
          </p:cNvSpPr>
          <p:nvPr/>
        </p:nvSpPr>
        <p:spPr bwMode="auto">
          <a:xfrm>
            <a:off x="3168650" y="1841500"/>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75784" name="Text Box 32"/>
          <p:cNvSpPr txBox="1">
            <a:spLocks noChangeArrowheads="1"/>
          </p:cNvSpPr>
          <p:nvPr/>
        </p:nvSpPr>
        <p:spPr bwMode="auto">
          <a:xfrm>
            <a:off x="3835400" y="1831975"/>
            <a:ext cx="1216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O negative</a:t>
            </a:r>
          </a:p>
        </p:txBody>
      </p:sp>
      <p:sp>
        <p:nvSpPr>
          <p:cNvPr id="75785" name="Text Box 37"/>
          <p:cNvSpPr txBox="1">
            <a:spLocks noChangeArrowheads="1"/>
          </p:cNvSpPr>
          <p:nvPr/>
        </p:nvSpPr>
        <p:spPr bwMode="auto">
          <a:xfrm>
            <a:off x="4935538" y="1331913"/>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Blood Type</a:t>
            </a:r>
          </a:p>
        </p:txBody>
      </p:sp>
      <p:sp>
        <p:nvSpPr>
          <p:cNvPr id="377894" name="AutoShape 38"/>
          <p:cNvSpPr>
            <a:spLocks noChangeArrowheads="1"/>
          </p:cNvSpPr>
          <p:nvPr/>
        </p:nvSpPr>
        <p:spPr bwMode="auto">
          <a:xfrm>
            <a:off x="2587625" y="1384300"/>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75787" name="Text Box 39"/>
          <p:cNvSpPr txBox="1">
            <a:spLocks noChangeArrowheads="1"/>
          </p:cNvSpPr>
          <p:nvPr/>
        </p:nvSpPr>
        <p:spPr bwMode="auto">
          <a:xfrm>
            <a:off x="2695575" y="1357313"/>
            <a:ext cx="12842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BloodTypeObs</a:t>
            </a:r>
          </a:p>
        </p:txBody>
      </p:sp>
      <p:grpSp>
        <p:nvGrpSpPr>
          <p:cNvPr id="2" name="Group 44"/>
          <p:cNvGrpSpPr>
            <a:grpSpLocks/>
          </p:cNvGrpSpPr>
          <p:nvPr/>
        </p:nvGrpSpPr>
        <p:grpSpPr bwMode="auto">
          <a:xfrm>
            <a:off x="3203575" y="2363788"/>
            <a:ext cx="3248025" cy="1314450"/>
            <a:chOff x="3203575" y="2364506"/>
            <a:chExt cx="3248025" cy="1314450"/>
          </a:xfrm>
        </p:grpSpPr>
        <p:sp>
          <p:nvSpPr>
            <p:cNvPr id="377891" name="AutoShape 35"/>
            <p:cNvSpPr>
              <a:spLocks noChangeArrowheads="1"/>
            </p:cNvSpPr>
            <p:nvPr/>
          </p:nvSpPr>
          <p:spPr bwMode="auto">
            <a:xfrm>
              <a:off x="3205163" y="2402606"/>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5807" name="Text Box 36"/>
            <p:cNvSpPr txBox="1">
              <a:spLocks noChangeArrowheads="1"/>
            </p:cNvSpPr>
            <p:nvPr/>
          </p:nvSpPr>
          <p:spPr bwMode="auto">
            <a:xfrm>
              <a:off x="3203575" y="2364506"/>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mods</a:t>
              </a:r>
            </a:p>
          </p:txBody>
        </p:sp>
        <p:sp>
          <p:nvSpPr>
            <p:cNvPr id="75808" name="AutoShape 47"/>
            <p:cNvSpPr>
              <a:spLocks noChangeArrowheads="1"/>
            </p:cNvSpPr>
            <p:nvPr/>
          </p:nvSpPr>
          <p:spPr bwMode="auto">
            <a:xfrm>
              <a:off x="3702050" y="3280494"/>
              <a:ext cx="2191974"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7904" name="AutoShape 48"/>
            <p:cNvSpPr>
              <a:spLocks noChangeArrowheads="1"/>
            </p:cNvSpPr>
            <p:nvPr/>
          </p:nvSpPr>
          <p:spPr bwMode="auto">
            <a:xfrm>
              <a:off x="3976688" y="3321768"/>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5810" name="Text Box 49"/>
            <p:cNvSpPr txBox="1">
              <a:spLocks noChangeArrowheads="1"/>
            </p:cNvSpPr>
            <p:nvPr/>
          </p:nvSpPr>
          <p:spPr bwMode="auto">
            <a:xfrm>
              <a:off x="3925888" y="3302719"/>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75811" name="Text Box 50"/>
            <p:cNvSpPr txBox="1">
              <a:spLocks noChangeArrowheads="1"/>
            </p:cNvSpPr>
            <p:nvPr/>
          </p:nvSpPr>
          <p:spPr bwMode="auto">
            <a:xfrm>
              <a:off x="4592639" y="3293194"/>
              <a:ext cx="11471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Self (patient)</a:t>
              </a:r>
            </a:p>
          </p:txBody>
        </p:sp>
        <p:sp>
          <p:nvSpPr>
            <p:cNvPr id="75812" name="Text Box 51"/>
            <p:cNvSpPr txBox="1">
              <a:spLocks noChangeArrowheads="1"/>
            </p:cNvSpPr>
            <p:nvPr/>
          </p:nvSpPr>
          <p:spPr bwMode="auto">
            <a:xfrm>
              <a:off x="5692775" y="2793131"/>
              <a:ext cx="7588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377908" name="AutoShape 52"/>
            <p:cNvSpPr>
              <a:spLocks noChangeArrowheads="1"/>
            </p:cNvSpPr>
            <p:nvPr/>
          </p:nvSpPr>
          <p:spPr bwMode="auto">
            <a:xfrm>
              <a:off x="3344863" y="284551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75814" name="Text Box 53"/>
            <p:cNvSpPr txBox="1">
              <a:spLocks noChangeArrowheads="1"/>
            </p:cNvSpPr>
            <p:nvPr/>
          </p:nvSpPr>
          <p:spPr bwMode="auto">
            <a:xfrm>
              <a:off x="3452813" y="2818531"/>
              <a:ext cx="738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grpSp>
      <p:grpSp>
        <p:nvGrpSpPr>
          <p:cNvPr id="3" name="Group 45"/>
          <p:cNvGrpSpPr>
            <a:grpSpLocks/>
          </p:cNvGrpSpPr>
          <p:nvPr/>
        </p:nvGrpSpPr>
        <p:grpSpPr bwMode="auto">
          <a:xfrm>
            <a:off x="2619375" y="3919538"/>
            <a:ext cx="3863975" cy="2346325"/>
            <a:chOff x="2618838" y="3919788"/>
            <a:chExt cx="3863975" cy="2346325"/>
          </a:xfrm>
        </p:grpSpPr>
        <p:sp>
          <p:nvSpPr>
            <p:cNvPr id="75790" name="AutoShape 29"/>
            <p:cNvSpPr>
              <a:spLocks noChangeArrowheads="1"/>
            </p:cNvSpPr>
            <p:nvPr/>
          </p:nvSpPr>
          <p:spPr bwMode="auto">
            <a:xfrm>
              <a:off x="2976026" y="4407151"/>
              <a:ext cx="2363787"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0" name="AutoShape 30"/>
            <p:cNvSpPr>
              <a:spLocks noChangeArrowheads="1"/>
            </p:cNvSpPr>
            <p:nvPr/>
          </p:nvSpPr>
          <p:spPr bwMode="auto">
            <a:xfrm>
              <a:off x="3250663" y="4448425"/>
              <a:ext cx="639763"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5792" name="Text Box 31"/>
            <p:cNvSpPr txBox="1">
              <a:spLocks noChangeArrowheads="1"/>
            </p:cNvSpPr>
            <p:nvPr/>
          </p:nvSpPr>
          <p:spPr bwMode="auto">
            <a:xfrm>
              <a:off x="3199863" y="4429376"/>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75793" name="Text Box 32"/>
            <p:cNvSpPr txBox="1">
              <a:spLocks noChangeArrowheads="1"/>
            </p:cNvSpPr>
            <p:nvPr/>
          </p:nvSpPr>
          <p:spPr bwMode="auto">
            <a:xfrm>
              <a:off x="3866613" y="4419851"/>
              <a:ext cx="1216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O positive</a:t>
              </a:r>
            </a:p>
          </p:txBody>
        </p:sp>
        <p:sp>
          <p:nvSpPr>
            <p:cNvPr id="33" name="AutoShape 35"/>
            <p:cNvSpPr>
              <a:spLocks noChangeArrowheads="1"/>
            </p:cNvSpPr>
            <p:nvPr/>
          </p:nvSpPr>
          <p:spPr bwMode="auto">
            <a:xfrm>
              <a:off x="3236376" y="4989763"/>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5795" name="Text Box 36"/>
            <p:cNvSpPr txBox="1">
              <a:spLocks noChangeArrowheads="1"/>
            </p:cNvSpPr>
            <p:nvPr/>
          </p:nvSpPr>
          <p:spPr bwMode="auto">
            <a:xfrm>
              <a:off x="3234788" y="4951663"/>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mods</a:t>
              </a:r>
            </a:p>
          </p:txBody>
        </p:sp>
        <p:sp>
          <p:nvSpPr>
            <p:cNvPr id="75796" name="Text Box 37"/>
            <p:cNvSpPr txBox="1">
              <a:spLocks noChangeArrowheads="1"/>
            </p:cNvSpPr>
            <p:nvPr/>
          </p:nvSpPr>
          <p:spPr bwMode="auto">
            <a:xfrm>
              <a:off x="4966751" y="3919788"/>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Blood Type</a:t>
              </a:r>
            </a:p>
          </p:txBody>
        </p:sp>
        <p:sp>
          <p:nvSpPr>
            <p:cNvPr id="36" name="AutoShape 38"/>
            <p:cNvSpPr>
              <a:spLocks noChangeArrowheads="1"/>
            </p:cNvSpPr>
            <p:nvPr/>
          </p:nvSpPr>
          <p:spPr bwMode="auto">
            <a:xfrm>
              <a:off x="2618838" y="3972175"/>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75798" name="Text Box 39"/>
            <p:cNvSpPr txBox="1">
              <a:spLocks noChangeArrowheads="1"/>
            </p:cNvSpPr>
            <p:nvPr/>
          </p:nvSpPr>
          <p:spPr bwMode="auto">
            <a:xfrm>
              <a:off x="2726788" y="3945188"/>
              <a:ext cx="12842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BloodTypeObs</a:t>
              </a:r>
            </a:p>
          </p:txBody>
        </p:sp>
        <p:sp>
          <p:nvSpPr>
            <p:cNvPr id="75799" name="AutoShape 47"/>
            <p:cNvSpPr>
              <a:spLocks noChangeArrowheads="1"/>
            </p:cNvSpPr>
            <p:nvPr/>
          </p:nvSpPr>
          <p:spPr bwMode="auto">
            <a:xfrm>
              <a:off x="3733263" y="5867651"/>
              <a:ext cx="23637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 name="AutoShape 48"/>
            <p:cNvSpPr>
              <a:spLocks noChangeArrowheads="1"/>
            </p:cNvSpPr>
            <p:nvPr/>
          </p:nvSpPr>
          <p:spPr bwMode="auto">
            <a:xfrm>
              <a:off x="4007901" y="590892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75801" name="Text Box 49"/>
            <p:cNvSpPr txBox="1">
              <a:spLocks noChangeArrowheads="1"/>
            </p:cNvSpPr>
            <p:nvPr/>
          </p:nvSpPr>
          <p:spPr bwMode="auto">
            <a:xfrm>
              <a:off x="3957101" y="5889876"/>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75802" name="Text Box 50"/>
            <p:cNvSpPr txBox="1">
              <a:spLocks noChangeArrowheads="1"/>
            </p:cNvSpPr>
            <p:nvPr/>
          </p:nvSpPr>
          <p:spPr bwMode="auto">
            <a:xfrm>
              <a:off x="4623851" y="5880351"/>
              <a:ext cx="6810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Fetus</a:t>
              </a:r>
            </a:p>
          </p:txBody>
        </p:sp>
        <p:sp>
          <p:nvSpPr>
            <p:cNvPr id="75803" name="Text Box 51"/>
            <p:cNvSpPr txBox="1">
              <a:spLocks noChangeArrowheads="1"/>
            </p:cNvSpPr>
            <p:nvPr/>
          </p:nvSpPr>
          <p:spPr bwMode="auto">
            <a:xfrm>
              <a:off x="5723988" y="5380288"/>
              <a:ext cx="7588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43" name="AutoShape 52"/>
            <p:cNvSpPr>
              <a:spLocks noChangeArrowheads="1"/>
            </p:cNvSpPr>
            <p:nvPr/>
          </p:nvSpPr>
          <p:spPr bwMode="auto">
            <a:xfrm>
              <a:off x="3376076" y="5432675"/>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75805" name="Text Box 53"/>
            <p:cNvSpPr txBox="1">
              <a:spLocks noChangeArrowheads="1"/>
            </p:cNvSpPr>
            <p:nvPr/>
          </p:nvSpPr>
          <p:spPr bwMode="auto">
            <a:xfrm>
              <a:off x="3484026" y="5405688"/>
              <a:ext cx="738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9B4F93F4-C5A7-4BCD-A6BB-4922640D9039}" type="slidenum">
              <a:rPr lang="en-US" sz="1200" smtClean="0">
                <a:latin typeface="Arial" pitchFamily="34" charset="0"/>
              </a:rPr>
              <a:pPr algn="r"/>
              <a:t>55</a:t>
            </a:fld>
            <a:endParaRPr lang="en-US" sz="1200" smtClean="0">
              <a:latin typeface="Arial" pitchFamily="34" charset="0"/>
            </a:endParaRPr>
          </a:p>
        </p:txBody>
      </p:sp>
      <p:sp>
        <p:nvSpPr>
          <p:cNvPr id="94211"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5400" dirty="0" smtClean="0"/>
              <a:t>Specific Cases in Modeling</a:t>
            </a:r>
          </a:p>
        </p:txBody>
      </p:sp>
      <p:sp>
        <p:nvSpPr>
          <p:cNvPr id="94212"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89692792-BF23-44D5-AB99-C9E2277D3BF0}" type="slidenum">
              <a:rPr lang="en-US" sz="1200" smtClean="0">
                <a:latin typeface="Arial" pitchFamily="34" charset="0"/>
              </a:rPr>
              <a:pPr algn="r"/>
              <a:t>56</a:t>
            </a:fld>
            <a:endParaRPr lang="en-US" sz="1200" smtClean="0">
              <a:latin typeface="Arial" pitchFamily="34" charset="0"/>
            </a:endParaRPr>
          </a:p>
        </p:txBody>
      </p:sp>
      <p:sp>
        <p:nvSpPr>
          <p:cNvPr id="95235"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Disclaimer:  This is our current best thinking.  Some models have not been used in a production system yet.  </a:t>
            </a:r>
            <a:r>
              <a:rPr lang="en-US" b="1" i="1" u="sng" smtClean="0"/>
              <a:t>Some models may change when we have more production experience.</a:t>
            </a:r>
          </a:p>
        </p:txBody>
      </p:sp>
      <p:sp>
        <p:nvSpPr>
          <p:cNvPr id="95236"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66101012-2523-4F37-B1DF-5A559880E66E}" type="slidenum">
              <a:rPr lang="en-US" sz="1200" smtClean="0">
                <a:latin typeface="Arial" pitchFamily="34" charset="0"/>
              </a:rPr>
              <a:pPr algn="r"/>
              <a:t>57</a:t>
            </a:fld>
            <a:endParaRPr lang="en-US" sz="1200" smtClean="0">
              <a:latin typeface="Arial" pitchFamily="34" charset="0"/>
            </a:endParaRPr>
          </a:p>
        </p:txBody>
      </p:sp>
      <p:sp>
        <p:nvSpPr>
          <p:cNvPr id="96259"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smtClean="0"/>
              <a:t>Assertion versus Evaluation Styles</a:t>
            </a:r>
          </a:p>
        </p:txBody>
      </p:sp>
      <p:sp>
        <p:nvSpPr>
          <p:cNvPr id="96260"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0F673B52-ACB3-4CCB-B73B-46A56305B3D4}" type="slidenum">
              <a:rPr lang="en-US" sz="1200" smtClean="0">
                <a:latin typeface="Arial" pitchFamily="34" charset="0"/>
              </a:rPr>
              <a:pPr algn="r"/>
              <a:t>58</a:t>
            </a:fld>
            <a:endParaRPr lang="en-US" sz="1200" smtClean="0">
              <a:latin typeface="Arial" pitchFamily="34" charset="0"/>
            </a:endParaRPr>
          </a:p>
        </p:txBody>
      </p:sp>
      <p:sp>
        <p:nvSpPr>
          <p:cNvPr id="97283" name="Rectangle 2"/>
          <p:cNvSpPr>
            <a:spLocks noGrp="1" noChangeArrowheads="1"/>
          </p:cNvSpPr>
          <p:nvPr>
            <p:ph type="title"/>
          </p:nvPr>
        </p:nvSpPr>
        <p:spPr bwMode="auto">
          <a:xfrm>
            <a:off x="57785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Data Entry Styles</a:t>
            </a:r>
          </a:p>
        </p:txBody>
      </p:sp>
      <p:sp>
        <p:nvSpPr>
          <p:cNvPr id="97284" name="Text Box 3"/>
          <p:cNvSpPr txBox="1">
            <a:spLocks noChangeArrowheads="1"/>
          </p:cNvSpPr>
          <p:nvPr/>
        </p:nvSpPr>
        <p:spPr bwMode="auto">
          <a:xfrm>
            <a:off x="750888" y="1230313"/>
            <a:ext cx="22129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u="sng"/>
              <a:t>Hair Color</a:t>
            </a:r>
          </a:p>
        </p:txBody>
      </p:sp>
      <p:grpSp>
        <p:nvGrpSpPr>
          <p:cNvPr id="97285" name="Group 6"/>
          <p:cNvGrpSpPr>
            <a:grpSpLocks/>
          </p:cNvGrpSpPr>
          <p:nvPr/>
        </p:nvGrpSpPr>
        <p:grpSpPr bwMode="auto">
          <a:xfrm>
            <a:off x="1101725" y="1889125"/>
            <a:ext cx="1758950" cy="579438"/>
            <a:chOff x="2328" y="3082"/>
            <a:chExt cx="1108" cy="365"/>
          </a:xfrm>
        </p:grpSpPr>
        <p:sp>
          <p:nvSpPr>
            <p:cNvPr id="97304" name="Oval 7"/>
            <p:cNvSpPr>
              <a:spLocks noChangeArrowheads="1"/>
            </p:cNvSpPr>
            <p:nvPr/>
          </p:nvSpPr>
          <p:spPr bwMode="auto">
            <a:xfrm flipV="1">
              <a:off x="2328" y="3168"/>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97305" name="Text Box 8"/>
            <p:cNvSpPr txBox="1">
              <a:spLocks noChangeArrowheads="1"/>
            </p:cNvSpPr>
            <p:nvPr/>
          </p:nvSpPr>
          <p:spPr bwMode="auto">
            <a:xfrm>
              <a:off x="2595" y="3082"/>
              <a:ext cx="841"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200">
                  <a:latin typeface="Arial" pitchFamily="34" charset="0"/>
                </a:rPr>
                <a:t>Brown</a:t>
              </a:r>
            </a:p>
          </p:txBody>
        </p:sp>
      </p:grpSp>
      <p:grpSp>
        <p:nvGrpSpPr>
          <p:cNvPr id="97286" name="Group 10"/>
          <p:cNvGrpSpPr>
            <a:grpSpLocks/>
          </p:cNvGrpSpPr>
          <p:nvPr/>
        </p:nvGrpSpPr>
        <p:grpSpPr bwMode="auto">
          <a:xfrm>
            <a:off x="1127125" y="2473325"/>
            <a:ext cx="1871663" cy="579438"/>
            <a:chOff x="2328" y="3082"/>
            <a:chExt cx="1179" cy="365"/>
          </a:xfrm>
        </p:grpSpPr>
        <p:sp>
          <p:nvSpPr>
            <p:cNvPr id="97302" name="Oval 11"/>
            <p:cNvSpPr>
              <a:spLocks noChangeArrowheads="1"/>
            </p:cNvSpPr>
            <p:nvPr/>
          </p:nvSpPr>
          <p:spPr bwMode="auto">
            <a:xfrm flipV="1">
              <a:off x="2328" y="3168"/>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97303" name="Text Box 12"/>
            <p:cNvSpPr txBox="1">
              <a:spLocks noChangeArrowheads="1"/>
            </p:cNvSpPr>
            <p:nvPr/>
          </p:nvSpPr>
          <p:spPr bwMode="auto">
            <a:xfrm>
              <a:off x="2595" y="3082"/>
              <a:ext cx="912"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200">
                  <a:latin typeface="Arial" pitchFamily="34" charset="0"/>
                </a:rPr>
                <a:t>Blonde</a:t>
              </a:r>
            </a:p>
          </p:txBody>
        </p:sp>
      </p:grpSp>
      <p:grpSp>
        <p:nvGrpSpPr>
          <p:cNvPr id="97287" name="Group 13"/>
          <p:cNvGrpSpPr>
            <a:grpSpLocks/>
          </p:cNvGrpSpPr>
          <p:nvPr/>
        </p:nvGrpSpPr>
        <p:grpSpPr bwMode="auto">
          <a:xfrm>
            <a:off x="1139825" y="3019425"/>
            <a:ext cx="1352550" cy="579438"/>
            <a:chOff x="2328" y="3082"/>
            <a:chExt cx="852" cy="365"/>
          </a:xfrm>
        </p:grpSpPr>
        <p:sp>
          <p:nvSpPr>
            <p:cNvPr id="97300" name="Oval 14"/>
            <p:cNvSpPr>
              <a:spLocks noChangeArrowheads="1"/>
            </p:cNvSpPr>
            <p:nvPr/>
          </p:nvSpPr>
          <p:spPr bwMode="auto">
            <a:xfrm flipV="1">
              <a:off x="2328" y="3168"/>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97301" name="Text Box 15"/>
            <p:cNvSpPr txBox="1">
              <a:spLocks noChangeArrowheads="1"/>
            </p:cNvSpPr>
            <p:nvPr/>
          </p:nvSpPr>
          <p:spPr bwMode="auto">
            <a:xfrm>
              <a:off x="2595" y="3082"/>
              <a:ext cx="585"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200">
                  <a:latin typeface="Arial" pitchFamily="34" charset="0"/>
                </a:rPr>
                <a:t>Red</a:t>
              </a:r>
            </a:p>
          </p:txBody>
        </p:sp>
      </p:grpSp>
      <p:sp>
        <p:nvSpPr>
          <p:cNvPr id="374800" name="Oval 16"/>
          <p:cNvSpPr>
            <a:spLocks noChangeArrowheads="1"/>
          </p:cNvSpPr>
          <p:nvPr/>
        </p:nvSpPr>
        <p:spPr bwMode="auto">
          <a:xfrm flipV="1">
            <a:off x="1101725" y="2025650"/>
            <a:ext cx="304800" cy="317500"/>
          </a:xfrm>
          <a:prstGeom prst="ellipse">
            <a:avLst/>
          </a:prstGeom>
          <a:solidFill>
            <a:schemeClr val="accent1"/>
          </a:solidFill>
          <a:ln w="50800">
            <a:solidFill>
              <a:schemeClr val="tx1"/>
            </a:solidFill>
            <a:round/>
            <a:headEnd/>
            <a:tailEnd/>
          </a:ln>
        </p:spPr>
        <p:txBody>
          <a:bodyPr wrap="none" anchor="ctr"/>
          <a:lstStyle/>
          <a:p>
            <a:pPr algn="ctr" eaLnBrk="0" hangingPunct="0"/>
            <a:endParaRPr lang="en-US"/>
          </a:p>
        </p:txBody>
      </p:sp>
      <p:sp>
        <p:nvSpPr>
          <p:cNvPr id="97289" name="Text Box 19"/>
          <p:cNvSpPr txBox="1">
            <a:spLocks noChangeArrowheads="1"/>
          </p:cNvSpPr>
          <p:nvPr/>
        </p:nvSpPr>
        <p:spPr bwMode="auto">
          <a:xfrm>
            <a:off x="4316413" y="1268413"/>
            <a:ext cx="22129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u="sng"/>
              <a:t>Hair Color</a:t>
            </a:r>
          </a:p>
        </p:txBody>
      </p:sp>
      <p:sp>
        <p:nvSpPr>
          <p:cNvPr id="97290" name="Text Box 20"/>
          <p:cNvSpPr txBox="1">
            <a:spLocks noChangeArrowheads="1"/>
          </p:cNvSpPr>
          <p:nvPr/>
        </p:nvSpPr>
        <p:spPr bwMode="auto">
          <a:xfrm>
            <a:off x="6599238" y="1258888"/>
            <a:ext cx="1854200" cy="6604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t>               </a:t>
            </a:r>
          </a:p>
        </p:txBody>
      </p:sp>
      <p:sp>
        <p:nvSpPr>
          <p:cNvPr id="374805" name="Text Box 21"/>
          <p:cNvSpPr txBox="1">
            <a:spLocks noChangeArrowheads="1"/>
          </p:cNvSpPr>
          <p:nvPr/>
        </p:nvSpPr>
        <p:spPr bwMode="auto">
          <a:xfrm>
            <a:off x="6604000" y="2052638"/>
            <a:ext cx="1852613" cy="169545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t>Brown</a:t>
            </a:r>
          </a:p>
          <a:p>
            <a:pPr algn="l"/>
            <a:r>
              <a:rPr lang="en-US" sz="3400" b="1"/>
              <a:t>Blonde</a:t>
            </a:r>
          </a:p>
          <a:p>
            <a:pPr algn="l"/>
            <a:r>
              <a:rPr lang="en-US" sz="3400" b="1"/>
              <a:t>Red</a:t>
            </a:r>
          </a:p>
        </p:txBody>
      </p:sp>
      <p:sp>
        <p:nvSpPr>
          <p:cNvPr id="374807" name="Text Box 23"/>
          <p:cNvSpPr txBox="1">
            <a:spLocks noChangeArrowheads="1"/>
          </p:cNvSpPr>
          <p:nvPr/>
        </p:nvSpPr>
        <p:spPr bwMode="auto">
          <a:xfrm>
            <a:off x="6591300" y="1252538"/>
            <a:ext cx="1852613" cy="6604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t>Brown</a:t>
            </a:r>
          </a:p>
        </p:txBody>
      </p:sp>
      <p:sp>
        <p:nvSpPr>
          <p:cNvPr id="97293" name="Text Box 28"/>
          <p:cNvSpPr txBox="1">
            <a:spLocks noChangeArrowheads="1"/>
          </p:cNvSpPr>
          <p:nvPr/>
        </p:nvSpPr>
        <p:spPr bwMode="auto">
          <a:xfrm>
            <a:off x="1687513" y="4154488"/>
            <a:ext cx="16240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u="sng"/>
              <a:t>Finding</a:t>
            </a:r>
          </a:p>
        </p:txBody>
      </p:sp>
      <p:sp>
        <p:nvSpPr>
          <p:cNvPr id="374814" name="Text Box 30"/>
          <p:cNvSpPr txBox="1">
            <a:spLocks noChangeArrowheads="1"/>
          </p:cNvSpPr>
          <p:nvPr/>
        </p:nvSpPr>
        <p:spPr bwMode="auto">
          <a:xfrm>
            <a:off x="3402013" y="4908550"/>
            <a:ext cx="3478212" cy="169545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t>Brown hair</a:t>
            </a:r>
          </a:p>
          <a:p>
            <a:pPr algn="l"/>
            <a:r>
              <a:rPr lang="en-US" sz="3400" b="1"/>
              <a:t>Blonde hair</a:t>
            </a:r>
          </a:p>
          <a:p>
            <a:pPr algn="l"/>
            <a:r>
              <a:rPr lang="en-US" sz="3400" b="1"/>
              <a:t>Red hair</a:t>
            </a:r>
          </a:p>
        </p:txBody>
      </p:sp>
      <p:sp>
        <p:nvSpPr>
          <p:cNvPr id="374815" name="Text Box 31"/>
          <p:cNvSpPr txBox="1">
            <a:spLocks noChangeArrowheads="1"/>
          </p:cNvSpPr>
          <p:nvPr/>
        </p:nvSpPr>
        <p:spPr bwMode="auto">
          <a:xfrm>
            <a:off x="3406775" y="4138613"/>
            <a:ext cx="3468688" cy="6604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t>Brown hair</a:t>
            </a:r>
          </a:p>
        </p:txBody>
      </p:sp>
      <p:sp>
        <p:nvSpPr>
          <p:cNvPr id="97296" name="Text Box 32"/>
          <p:cNvSpPr txBox="1">
            <a:spLocks noChangeArrowheads="1"/>
          </p:cNvSpPr>
          <p:nvPr/>
        </p:nvSpPr>
        <p:spPr bwMode="auto">
          <a:xfrm>
            <a:off x="3414713" y="4125913"/>
            <a:ext cx="3468687" cy="6604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t>      </a:t>
            </a:r>
          </a:p>
        </p:txBody>
      </p:sp>
      <p:sp>
        <p:nvSpPr>
          <p:cNvPr id="97297" name="Line 33"/>
          <p:cNvSpPr>
            <a:spLocks noChangeShapeType="1"/>
          </p:cNvSpPr>
          <p:nvPr/>
        </p:nvSpPr>
        <p:spPr bwMode="auto">
          <a:xfrm>
            <a:off x="233363" y="3919538"/>
            <a:ext cx="8910637"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4818" name="Text Box 34"/>
          <p:cNvSpPr txBox="1">
            <a:spLocks noChangeArrowheads="1"/>
          </p:cNvSpPr>
          <p:nvPr/>
        </p:nvSpPr>
        <p:spPr bwMode="auto">
          <a:xfrm>
            <a:off x="3036888" y="2865438"/>
            <a:ext cx="33893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solidFill>
                  <a:srgbClr val="FF6565"/>
                </a:solidFill>
              </a:rPr>
              <a:t>Evaluation Styles</a:t>
            </a:r>
          </a:p>
        </p:txBody>
      </p:sp>
      <p:sp>
        <p:nvSpPr>
          <p:cNvPr id="374819" name="Text Box 35"/>
          <p:cNvSpPr txBox="1">
            <a:spLocks noChangeArrowheads="1"/>
          </p:cNvSpPr>
          <p:nvPr/>
        </p:nvSpPr>
        <p:spPr bwMode="auto">
          <a:xfrm>
            <a:off x="222250" y="5502275"/>
            <a:ext cx="29575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solidFill>
                  <a:srgbClr val="FF6565"/>
                </a:solidFill>
              </a:rPr>
              <a:t>Assertion Style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7480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74805"/>
                                        </p:tgtEl>
                                        <p:attrNameLst>
                                          <p:attrName>style.visibility</p:attrName>
                                        </p:attrNameLst>
                                      </p:cBhvr>
                                      <p:to>
                                        <p:strVal val="visible"/>
                                      </p:to>
                                    </p:set>
                                  </p:childTnLst>
                                  <p:subTnLst>
                                    <p:set>
                                      <p:cBhvr override="childStyle">
                                        <p:cTn dur="1" fill="hold" display="0" masterRel="nextClick" afterEffect="1"/>
                                        <p:tgtEl>
                                          <p:spTgt spid="374805"/>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7480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74814"/>
                                        </p:tgtEl>
                                        <p:attrNameLst>
                                          <p:attrName>style.visibility</p:attrName>
                                        </p:attrNameLst>
                                      </p:cBhvr>
                                      <p:to>
                                        <p:strVal val="visible"/>
                                      </p:to>
                                    </p:set>
                                  </p:childTnLst>
                                  <p:subTnLst>
                                    <p:set>
                                      <p:cBhvr override="childStyle">
                                        <p:cTn dur="1" fill="hold" display="0" masterRel="nextClick" afterEffect="1"/>
                                        <p:tgtEl>
                                          <p:spTgt spid="374814"/>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7481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74818"/>
                                        </p:tgtEl>
                                        <p:attrNameLst>
                                          <p:attrName>style.visibility</p:attrName>
                                        </p:attrNameLst>
                                      </p:cBhvr>
                                      <p:to>
                                        <p:strVal val="visible"/>
                                      </p:to>
                                    </p:set>
                                    <p:anim calcmode="lin" valueType="num">
                                      <p:cBhvr additive="base">
                                        <p:cTn id="27" dur="500" fill="hold"/>
                                        <p:tgtEl>
                                          <p:spTgt spid="374818"/>
                                        </p:tgtEl>
                                        <p:attrNameLst>
                                          <p:attrName>ppt_x</p:attrName>
                                        </p:attrNameLst>
                                      </p:cBhvr>
                                      <p:tavLst>
                                        <p:tav tm="0">
                                          <p:val>
                                            <p:strVal val="0-#ppt_w/2"/>
                                          </p:val>
                                        </p:tav>
                                        <p:tav tm="100000">
                                          <p:val>
                                            <p:strVal val="#ppt_x"/>
                                          </p:val>
                                        </p:tav>
                                      </p:tavLst>
                                    </p:anim>
                                    <p:anim calcmode="lin" valueType="num">
                                      <p:cBhvr additive="base">
                                        <p:cTn id="28" dur="500" fill="hold"/>
                                        <p:tgtEl>
                                          <p:spTgt spid="374818"/>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74819"/>
                                        </p:tgtEl>
                                        <p:attrNameLst>
                                          <p:attrName>style.visibility</p:attrName>
                                        </p:attrNameLst>
                                      </p:cBhvr>
                                      <p:to>
                                        <p:strVal val="visible"/>
                                      </p:to>
                                    </p:set>
                                    <p:anim calcmode="lin" valueType="num">
                                      <p:cBhvr additive="base">
                                        <p:cTn id="33" dur="500" fill="hold"/>
                                        <p:tgtEl>
                                          <p:spTgt spid="374819"/>
                                        </p:tgtEl>
                                        <p:attrNameLst>
                                          <p:attrName>ppt_x</p:attrName>
                                        </p:attrNameLst>
                                      </p:cBhvr>
                                      <p:tavLst>
                                        <p:tav tm="0">
                                          <p:val>
                                            <p:strVal val="0-#ppt_w/2"/>
                                          </p:val>
                                        </p:tav>
                                        <p:tav tm="100000">
                                          <p:val>
                                            <p:strVal val="#ppt_x"/>
                                          </p:val>
                                        </p:tav>
                                      </p:tavLst>
                                    </p:anim>
                                    <p:anim calcmode="lin" valueType="num">
                                      <p:cBhvr additive="base">
                                        <p:cTn id="34" dur="500" fill="hold"/>
                                        <p:tgtEl>
                                          <p:spTgt spid="3748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800" grpId="0" animBg="1"/>
      <p:bldP spid="374805" grpId="0" animBg="1" autoUpdateAnimBg="0"/>
      <p:bldP spid="374807" grpId="0" animBg="1" autoUpdateAnimBg="0"/>
      <p:bldP spid="374814" grpId="0" animBg="1" autoUpdateAnimBg="0"/>
      <p:bldP spid="374815" grpId="0" animBg="1" autoUpdateAnimBg="0"/>
      <p:bldP spid="374818" grpId="0" autoUpdateAnimBg="0"/>
      <p:bldP spid="374819"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105D7DBD-BB01-4776-A796-0B53747BFE71}" type="slidenum">
              <a:rPr lang="en-US" sz="1200" smtClean="0">
                <a:latin typeface="Arial" pitchFamily="34" charset="0"/>
              </a:rPr>
              <a:pPr algn="r"/>
              <a:t>59</a:t>
            </a:fld>
            <a:endParaRPr lang="en-US" sz="1200" smtClean="0">
              <a:latin typeface="Arial" pitchFamily="34" charset="0"/>
            </a:endParaRPr>
          </a:p>
        </p:txBody>
      </p:sp>
      <p:sp>
        <p:nvSpPr>
          <p:cNvPr id="98307" name="Rectangle 3"/>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Assertion Vs Evaluation</a:t>
            </a:r>
          </a:p>
        </p:txBody>
      </p:sp>
      <p:sp>
        <p:nvSpPr>
          <p:cNvPr id="98308" name="Rectangle 2"/>
          <p:cNvSpPr>
            <a:spLocks noChangeArrowheads="1"/>
          </p:cNvSpPr>
          <p:nvPr/>
        </p:nvSpPr>
        <p:spPr bwMode="auto">
          <a:xfrm>
            <a:off x="1128713" y="1117600"/>
            <a:ext cx="6380162" cy="55245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1"/>
              </a:solidFill>
              <a:latin typeface="SimSun" pitchFamily="2" charset="-122"/>
            </a:endParaRPr>
          </a:p>
        </p:txBody>
      </p:sp>
      <p:sp>
        <p:nvSpPr>
          <p:cNvPr id="98309" name="AutoShape 34"/>
          <p:cNvSpPr>
            <a:spLocks noChangeArrowheads="1"/>
          </p:cNvSpPr>
          <p:nvPr/>
        </p:nvSpPr>
        <p:spPr bwMode="auto">
          <a:xfrm>
            <a:off x="2398713" y="2962275"/>
            <a:ext cx="2236787" cy="573088"/>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98310" name="Text Box 35"/>
          <p:cNvSpPr txBox="1">
            <a:spLocks noChangeArrowheads="1"/>
          </p:cNvSpPr>
          <p:nvPr/>
        </p:nvSpPr>
        <p:spPr bwMode="auto">
          <a:xfrm>
            <a:off x="3498850" y="2994025"/>
            <a:ext cx="261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Brown</a:t>
            </a:r>
          </a:p>
        </p:txBody>
      </p:sp>
      <p:sp>
        <p:nvSpPr>
          <p:cNvPr id="98311" name="Text Box 36"/>
          <p:cNvSpPr txBox="1">
            <a:spLocks noChangeArrowheads="1"/>
          </p:cNvSpPr>
          <p:nvPr/>
        </p:nvSpPr>
        <p:spPr bwMode="auto">
          <a:xfrm>
            <a:off x="5245100" y="2378075"/>
            <a:ext cx="16335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Hair Color</a:t>
            </a:r>
          </a:p>
        </p:txBody>
      </p:sp>
      <p:sp>
        <p:nvSpPr>
          <p:cNvPr id="369701" name="AutoShape 37"/>
          <p:cNvSpPr>
            <a:spLocks noChangeArrowheads="1"/>
          </p:cNvSpPr>
          <p:nvPr/>
        </p:nvSpPr>
        <p:spPr bwMode="auto">
          <a:xfrm>
            <a:off x="2041525" y="2312988"/>
            <a:ext cx="3055938"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98313" name="Text Box 38"/>
          <p:cNvSpPr txBox="1">
            <a:spLocks noChangeArrowheads="1"/>
          </p:cNvSpPr>
          <p:nvPr/>
        </p:nvSpPr>
        <p:spPr bwMode="auto">
          <a:xfrm>
            <a:off x="2165350" y="2371725"/>
            <a:ext cx="281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dirty="0" err="1" smtClean="0">
                <a:solidFill>
                  <a:schemeClr val="bg1"/>
                </a:solidFill>
                <a:latin typeface="Arial Narrow" pitchFamily="34" charset="0"/>
              </a:rPr>
              <a:t>HairColorEval</a:t>
            </a:r>
            <a:endParaRPr lang="en-US" sz="2400" dirty="0">
              <a:solidFill>
                <a:schemeClr val="bg1"/>
              </a:solidFill>
              <a:latin typeface="Arial Narrow" pitchFamily="34" charset="0"/>
            </a:endParaRPr>
          </a:p>
        </p:txBody>
      </p:sp>
      <p:grpSp>
        <p:nvGrpSpPr>
          <p:cNvPr id="98314" name="Group 39"/>
          <p:cNvGrpSpPr>
            <a:grpSpLocks/>
          </p:cNvGrpSpPr>
          <p:nvPr/>
        </p:nvGrpSpPr>
        <p:grpSpPr bwMode="auto">
          <a:xfrm>
            <a:off x="2640013" y="3005138"/>
            <a:ext cx="765175" cy="479425"/>
            <a:chOff x="1798" y="2520"/>
            <a:chExt cx="482" cy="302"/>
          </a:xfrm>
        </p:grpSpPr>
        <p:sp>
          <p:nvSpPr>
            <p:cNvPr id="369704" name="AutoShape 40"/>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98327" name="Text Box 41"/>
            <p:cNvSpPr txBox="1">
              <a:spLocks noChangeArrowheads="1"/>
            </p:cNvSpPr>
            <p:nvPr/>
          </p:nvSpPr>
          <p:spPr bwMode="auto">
            <a:xfrm>
              <a:off x="1798" y="2520"/>
              <a:ext cx="4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data</a:t>
              </a:r>
            </a:p>
          </p:txBody>
        </p:sp>
      </p:grpSp>
      <p:sp>
        <p:nvSpPr>
          <p:cNvPr id="98315" name="Text Box 43"/>
          <p:cNvSpPr txBox="1">
            <a:spLocks noChangeArrowheads="1"/>
          </p:cNvSpPr>
          <p:nvPr/>
        </p:nvSpPr>
        <p:spPr bwMode="auto">
          <a:xfrm>
            <a:off x="1566863" y="1485900"/>
            <a:ext cx="28622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000" b="1" u="sng">
                <a:solidFill>
                  <a:schemeClr val="bg1"/>
                </a:solidFill>
              </a:rPr>
              <a:t>Evaluation Style</a:t>
            </a:r>
          </a:p>
        </p:txBody>
      </p:sp>
      <p:sp>
        <p:nvSpPr>
          <p:cNvPr id="98316" name="Line 44"/>
          <p:cNvSpPr>
            <a:spLocks noChangeShapeType="1"/>
          </p:cNvSpPr>
          <p:nvPr/>
        </p:nvSpPr>
        <p:spPr bwMode="auto">
          <a:xfrm>
            <a:off x="204788" y="3944938"/>
            <a:ext cx="8715375" cy="1905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317" name="AutoShape 46"/>
          <p:cNvSpPr>
            <a:spLocks noChangeArrowheads="1"/>
          </p:cNvSpPr>
          <p:nvPr/>
        </p:nvSpPr>
        <p:spPr bwMode="auto">
          <a:xfrm>
            <a:off x="2389188" y="5610225"/>
            <a:ext cx="3413125" cy="573088"/>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98318" name="Text Box 47"/>
          <p:cNvSpPr txBox="1">
            <a:spLocks noChangeArrowheads="1"/>
          </p:cNvSpPr>
          <p:nvPr/>
        </p:nvSpPr>
        <p:spPr bwMode="auto">
          <a:xfrm>
            <a:off x="3489325" y="5641975"/>
            <a:ext cx="261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Brown Hair Color</a:t>
            </a:r>
          </a:p>
        </p:txBody>
      </p:sp>
      <p:sp>
        <p:nvSpPr>
          <p:cNvPr id="98319" name="Text Box 48"/>
          <p:cNvSpPr txBox="1">
            <a:spLocks noChangeArrowheads="1"/>
          </p:cNvSpPr>
          <p:nvPr/>
        </p:nvSpPr>
        <p:spPr bwMode="auto">
          <a:xfrm>
            <a:off x="5235575" y="5026025"/>
            <a:ext cx="124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Assertion</a:t>
            </a:r>
          </a:p>
        </p:txBody>
      </p:sp>
      <p:sp>
        <p:nvSpPr>
          <p:cNvPr id="369713" name="AutoShape 49"/>
          <p:cNvSpPr>
            <a:spLocks noChangeArrowheads="1"/>
          </p:cNvSpPr>
          <p:nvPr/>
        </p:nvSpPr>
        <p:spPr bwMode="auto">
          <a:xfrm>
            <a:off x="2032000" y="4960938"/>
            <a:ext cx="3055938"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98321" name="Text Box 50"/>
          <p:cNvSpPr txBox="1">
            <a:spLocks noChangeArrowheads="1"/>
          </p:cNvSpPr>
          <p:nvPr/>
        </p:nvSpPr>
        <p:spPr bwMode="auto">
          <a:xfrm>
            <a:off x="2155825" y="5019675"/>
            <a:ext cx="281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dirty="0" err="1" smtClean="0">
                <a:solidFill>
                  <a:schemeClr val="bg1"/>
                </a:solidFill>
                <a:latin typeface="Arial Narrow" pitchFamily="34" charset="0"/>
              </a:rPr>
              <a:t>HairColorAssert</a:t>
            </a:r>
            <a:endParaRPr lang="en-US" sz="2400" dirty="0">
              <a:solidFill>
                <a:schemeClr val="bg1"/>
              </a:solidFill>
              <a:latin typeface="Arial Narrow" pitchFamily="34" charset="0"/>
            </a:endParaRPr>
          </a:p>
        </p:txBody>
      </p:sp>
      <p:grpSp>
        <p:nvGrpSpPr>
          <p:cNvPr id="98322" name="Group 51"/>
          <p:cNvGrpSpPr>
            <a:grpSpLocks/>
          </p:cNvGrpSpPr>
          <p:nvPr/>
        </p:nvGrpSpPr>
        <p:grpSpPr bwMode="auto">
          <a:xfrm>
            <a:off x="2630488" y="5653088"/>
            <a:ext cx="765175" cy="479425"/>
            <a:chOff x="1798" y="2520"/>
            <a:chExt cx="482" cy="302"/>
          </a:xfrm>
        </p:grpSpPr>
        <p:sp>
          <p:nvSpPr>
            <p:cNvPr id="369716" name="AutoShape 52"/>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98325" name="Text Box 53"/>
            <p:cNvSpPr txBox="1">
              <a:spLocks noChangeArrowheads="1"/>
            </p:cNvSpPr>
            <p:nvPr/>
          </p:nvSpPr>
          <p:spPr bwMode="auto">
            <a:xfrm>
              <a:off x="1798" y="2520"/>
              <a:ext cx="4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data</a:t>
              </a:r>
            </a:p>
          </p:txBody>
        </p:sp>
      </p:grpSp>
      <p:sp>
        <p:nvSpPr>
          <p:cNvPr id="98323" name="Text Box 54"/>
          <p:cNvSpPr txBox="1">
            <a:spLocks noChangeArrowheads="1"/>
          </p:cNvSpPr>
          <p:nvPr/>
        </p:nvSpPr>
        <p:spPr bwMode="auto">
          <a:xfrm>
            <a:off x="1536700" y="4235450"/>
            <a:ext cx="2628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000" b="1" u="sng">
                <a:solidFill>
                  <a:schemeClr val="bg1"/>
                </a:solidFill>
              </a:rPr>
              <a:t>Assertion Style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723900" y="-39688"/>
            <a:ext cx="7772400" cy="62865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buFont typeface="Monotype Sorts" pitchFamily="2" charset="2"/>
              <a:buNone/>
            </a:pPr>
            <a:r>
              <a:rPr lang="en-US" sz="4400" b="1" dirty="0" smtClean="0"/>
              <a:t>Decision Support Modules</a:t>
            </a:r>
          </a:p>
        </p:txBody>
      </p:sp>
      <p:sp>
        <p:nvSpPr>
          <p:cNvPr id="8195" name="Rectangle 3"/>
          <p:cNvSpPr>
            <a:spLocks noGrp="1" noChangeArrowheads="1"/>
          </p:cNvSpPr>
          <p:nvPr>
            <p:ph sz="half" idx="1"/>
          </p:nvPr>
        </p:nvSpPr>
        <p:spPr bwMode="auto">
          <a:xfrm>
            <a:off x="685800" y="1027113"/>
            <a:ext cx="3810000" cy="4994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500" smtClean="0"/>
              <a:t>Antibiotic Assistant</a:t>
            </a:r>
          </a:p>
          <a:p>
            <a:r>
              <a:rPr lang="en-US" sz="2500" smtClean="0"/>
              <a:t>Ventilator weaning</a:t>
            </a:r>
          </a:p>
          <a:p>
            <a:r>
              <a:rPr lang="en-US" sz="2500" smtClean="0"/>
              <a:t>ARDS protocols </a:t>
            </a:r>
          </a:p>
          <a:p>
            <a:r>
              <a:rPr lang="en-US" sz="2500" smtClean="0"/>
              <a:t>Nosocomial infection monitoring</a:t>
            </a:r>
          </a:p>
          <a:p>
            <a:r>
              <a:rPr lang="en-US" sz="2500" smtClean="0"/>
              <a:t>MRSA monitoring and control</a:t>
            </a:r>
          </a:p>
          <a:p>
            <a:r>
              <a:rPr lang="en-US" sz="2500" smtClean="0"/>
              <a:t>Prevention of Deep Venous Thrombosis</a:t>
            </a:r>
          </a:p>
          <a:p>
            <a:r>
              <a:rPr lang="en-US" sz="2500" smtClean="0"/>
              <a:t>Infectious disease reporting to public health</a:t>
            </a:r>
          </a:p>
        </p:txBody>
      </p:sp>
      <p:sp>
        <p:nvSpPr>
          <p:cNvPr id="8196" name="Rectangle 4"/>
          <p:cNvSpPr>
            <a:spLocks noGrp="1" noChangeArrowheads="1"/>
          </p:cNvSpPr>
          <p:nvPr>
            <p:ph sz="half" idx="2"/>
          </p:nvPr>
        </p:nvSpPr>
        <p:spPr bwMode="auto">
          <a:xfrm>
            <a:off x="4648200" y="1041400"/>
            <a:ext cx="4114800" cy="4867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500" smtClean="0"/>
              <a:t>Diabetic care</a:t>
            </a:r>
          </a:p>
          <a:p>
            <a:r>
              <a:rPr lang="en-US" sz="2500" smtClean="0"/>
              <a:t>Pre-op antibiotics</a:t>
            </a:r>
          </a:p>
          <a:p>
            <a:r>
              <a:rPr lang="en-US" sz="2500" smtClean="0"/>
              <a:t>ICU glucose protocols</a:t>
            </a:r>
          </a:p>
          <a:p>
            <a:r>
              <a:rPr lang="en-US" sz="2500" smtClean="0"/>
              <a:t>Ventilator disconnect</a:t>
            </a:r>
          </a:p>
          <a:p>
            <a:r>
              <a:rPr lang="en-US" sz="2500" smtClean="0"/>
              <a:t>Infusion pump errors</a:t>
            </a:r>
          </a:p>
          <a:p>
            <a:r>
              <a:rPr lang="en-US" sz="2500" smtClean="0"/>
              <a:t>Lab alerts</a:t>
            </a:r>
          </a:p>
          <a:p>
            <a:r>
              <a:rPr lang="en-US" sz="2500" smtClean="0"/>
              <a:t>Blood ordering</a:t>
            </a:r>
          </a:p>
          <a:p>
            <a:r>
              <a:rPr lang="en-US" sz="2500" smtClean="0"/>
              <a:t>Order sets</a:t>
            </a:r>
          </a:p>
          <a:p>
            <a:r>
              <a:rPr lang="en-US" sz="2500" smtClean="0"/>
              <a:t>Patient worksheets</a:t>
            </a:r>
          </a:p>
          <a:p>
            <a:r>
              <a:rPr lang="en-US" sz="2500" smtClean="0"/>
              <a:t>Post MI discharge meds</a:t>
            </a:r>
          </a:p>
        </p:txBody>
      </p:sp>
    </p:spTree>
    <p:extLst>
      <p:ext uri="{BB962C8B-B14F-4D97-AF65-F5344CB8AC3E}">
        <p14:creationId xmlns:p14="http://schemas.microsoft.com/office/powerpoint/2010/main" val="187879357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D23C7C3B-2CE2-4572-95C0-E651C9BB9A53}" type="slidenum">
              <a:rPr lang="en-US" sz="1200" smtClean="0">
                <a:latin typeface="Arial" pitchFamily="34" charset="0"/>
              </a:rPr>
              <a:pPr algn="r"/>
              <a:t>60</a:t>
            </a:fld>
            <a:endParaRPr lang="en-US" sz="1200" smtClean="0">
              <a:latin typeface="Arial" pitchFamily="34" charset="0"/>
            </a:endParaRPr>
          </a:p>
        </p:txBody>
      </p:sp>
      <p:sp>
        <p:nvSpPr>
          <p:cNvPr id="99331" name="Rectangle 2"/>
          <p:cNvSpPr>
            <a:spLocks noGrp="1" noChangeArrowheads="1"/>
          </p:cNvSpPr>
          <p:nvPr>
            <p:ph type="title"/>
          </p:nvPr>
        </p:nvSpPr>
        <p:spPr bwMode="auto">
          <a:xfrm>
            <a:off x="685800" y="381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Assertion Vs Evaluation</a:t>
            </a:r>
          </a:p>
        </p:txBody>
      </p:sp>
      <p:sp>
        <p:nvSpPr>
          <p:cNvPr id="99332" name="Rectangle 3"/>
          <p:cNvSpPr>
            <a:spLocks noGrp="1" noChangeArrowheads="1"/>
          </p:cNvSpPr>
          <p:nvPr>
            <p:ph type="body" idx="1"/>
          </p:nvPr>
        </p:nvSpPr>
        <p:spPr bwMode="auto">
          <a:xfrm>
            <a:off x="471488" y="1182692"/>
            <a:ext cx="7986712" cy="4745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500" dirty="0" smtClean="0"/>
              <a:t>Both evaluation and assertion styles are accurate and unambiguous</a:t>
            </a:r>
          </a:p>
          <a:p>
            <a:r>
              <a:rPr lang="en-US" sz="2500" dirty="0" smtClean="0"/>
              <a:t>Evaluation style is our preferred storage form when the value represents an attribute of the patient</a:t>
            </a:r>
          </a:p>
          <a:p>
            <a:r>
              <a:rPr lang="en-US" sz="2500" dirty="0" smtClean="0"/>
              <a:t>Storage of assertion style instances is best for diagnoses, reasons, complications, etc.</a:t>
            </a:r>
          </a:p>
          <a:p>
            <a:r>
              <a:rPr lang="en-US" sz="2500" dirty="0" smtClean="0"/>
              <a:t>Assertion style allows each assertion to become a present/absent column for statistical analysis</a:t>
            </a:r>
          </a:p>
          <a:p>
            <a:r>
              <a:rPr lang="en-US" sz="2500" b="1" u="sng" dirty="0" smtClean="0"/>
              <a:t>Conclusion:</a:t>
            </a:r>
            <a:r>
              <a:rPr lang="en-US" sz="2500" dirty="0" smtClean="0"/>
              <a:t>  </a:t>
            </a:r>
            <a:r>
              <a:rPr lang="en-US" sz="2500" dirty="0"/>
              <a:t>S</a:t>
            </a:r>
            <a:r>
              <a:rPr lang="en-US" sz="2500" dirty="0" smtClean="0"/>
              <a:t>upport only evaluation OR assertion style for a given type of data.  If you need to use both styles for a given kind of data, support conversion of data between the two styles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105D7DBD-BB01-4776-A796-0B53747BFE71}" type="slidenum">
              <a:rPr lang="en-US" sz="1200" smtClean="0">
                <a:latin typeface="Arial" pitchFamily="34" charset="0"/>
              </a:rPr>
              <a:pPr algn="r"/>
              <a:t>61</a:t>
            </a:fld>
            <a:endParaRPr lang="en-US" sz="1200" smtClean="0">
              <a:latin typeface="Arial" pitchFamily="34" charset="0"/>
            </a:endParaRPr>
          </a:p>
        </p:txBody>
      </p:sp>
      <p:sp>
        <p:nvSpPr>
          <p:cNvPr id="98307" name="Rectangle 3"/>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Assertion Vs Evaluation</a:t>
            </a:r>
          </a:p>
        </p:txBody>
      </p:sp>
      <p:sp>
        <p:nvSpPr>
          <p:cNvPr id="98308" name="Rectangle 2"/>
          <p:cNvSpPr>
            <a:spLocks noChangeArrowheads="1"/>
          </p:cNvSpPr>
          <p:nvPr/>
        </p:nvSpPr>
        <p:spPr bwMode="auto">
          <a:xfrm>
            <a:off x="1128712" y="1117600"/>
            <a:ext cx="7032625" cy="55245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1"/>
              </a:solidFill>
              <a:latin typeface="SimSun" pitchFamily="2" charset="-122"/>
            </a:endParaRPr>
          </a:p>
        </p:txBody>
      </p:sp>
      <p:sp>
        <p:nvSpPr>
          <p:cNvPr id="98316" name="Line 44"/>
          <p:cNvSpPr>
            <a:spLocks noChangeShapeType="1"/>
          </p:cNvSpPr>
          <p:nvPr/>
        </p:nvSpPr>
        <p:spPr bwMode="auto">
          <a:xfrm>
            <a:off x="204788" y="3944938"/>
            <a:ext cx="8715375" cy="1905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AutoShape 46"/>
          <p:cNvSpPr>
            <a:spLocks noChangeArrowheads="1"/>
          </p:cNvSpPr>
          <p:nvPr/>
        </p:nvSpPr>
        <p:spPr bwMode="auto">
          <a:xfrm>
            <a:off x="2389188" y="2877839"/>
            <a:ext cx="3413125" cy="573088"/>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25" name="Text Box 47"/>
          <p:cNvSpPr txBox="1">
            <a:spLocks noChangeArrowheads="1"/>
          </p:cNvSpPr>
          <p:nvPr/>
        </p:nvSpPr>
        <p:spPr bwMode="auto">
          <a:xfrm>
            <a:off x="3489325" y="2909589"/>
            <a:ext cx="261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Brown Hair Color</a:t>
            </a:r>
          </a:p>
        </p:txBody>
      </p:sp>
      <p:sp>
        <p:nvSpPr>
          <p:cNvPr id="26" name="Text Box 48"/>
          <p:cNvSpPr txBox="1">
            <a:spLocks noChangeArrowheads="1"/>
          </p:cNvSpPr>
          <p:nvPr/>
        </p:nvSpPr>
        <p:spPr bwMode="auto">
          <a:xfrm>
            <a:off x="5235575" y="2293639"/>
            <a:ext cx="124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Assertion</a:t>
            </a:r>
          </a:p>
        </p:txBody>
      </p:sp>
      <p:sp>
        <p:nvSpPr>
          <p:cNvPr id="27" name="AutoShape 49"/>
          <p:cNvSpPr>
            <a:spLocks noChangeArrowheads="1"/>
          </p:cNvSpPr>
          <p:nvPr/>
        </p:nvSpPr>
        <p:spPr bwMode="auto">
          <a:xfrm>
            <a:off x="2032000" y="2228552"/>
            <a:ext cx="3055938"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28" name="Text Box 50"/>
          <p:cNvSpPr txBox="1">
            <a:spLocks noChangeArrowheads="1"/>
          </p:cNvSpPr>
          <p:nvPr/>
        </p:nvSpPr>
        <p:spPr bwMode="auto">
          <a:xfrm>
            <a:off x="2155825" y="2287289"/>
            <a:ext cx="281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dirty="0" err="1" smtClean="0">
                <a:solidFill>
                  <a:schemeClr val="bg1"/>
                </a:solidFill>
                <a:latin typeface="Arial Narrow" pitchFamily="34" charset="0"/>
              </a:rPr>
              <a:t>HairColorAssert</a:t>
            </a:r>
            <a:endParaRPr lang="en-US" sz="2400" dirty="0">
              <a:solidFill>
                <a:schemeClr val="bg1"/>
              </a:solidFill>
              <a:latin typeface="Arial Narrow" pitchFamily="34" charset="0"/>
            </a:endParaRPr>
          </a:p>
        </p:txBody>
      </p:sp>
      <p:grpSp>
        <p:nvGrpSpPr>
          <p:cNvPr id="29" name="Group 51"/>
          <p:cNvGrpSpPr>
            <a:grpSpLocks/>
          </p:cNvGrpSpPr>
          <p:nvPr/>
        </p:nvGrpSpPr>
        <p:grpSpPr bwMode="auto">
          <a:xfrm>
            <a:off x="2630488" y="2920702"/>
            <a:ext cx="765175" cy="479425"/>
            <a:chOff x="1798" y="2520"/>
            <a:chExt cx="482" cy="302"/>
          </a:xfrm>
        </p:grpSpPr>
        <p:sp>
          <p:nvSpPr>
            <p:cNvPr id="30" name="AutoShape 52"/>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31" name="Text Box 53"/>
            <p:cNvSpPr txBox="1">
              <a:spLocks noChangeArrowheads="1"/>
            </p:cNvSpPr>
            <p:nvPr/>
          </p:nvSpPr>
          <p:spPr bwMode="auto">
            <a:xfrm>
              <a:off x="1798" y="2520"/>
              <a:ext cx="4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data</a:t>
              </a:r>
            </a:p>
          </p:txBody>
        </p:sp>
      </p:grpSp>
      <p:sp>
        <p:nvSpPr>
          <p:cNvPr id="32" name="Text Box 54"/>
          <p:cNvSpPr txBox="1">
            <a:spLocks noChangeArrowheads="1"/>
          </p:cNvSpPr>
          <p:nvPr/>
        </p:nvSpPr>
        <p:spPr bwMode="auto">
          <a:xfrm>
            <a:off x="1536700" y="1503064"/>
            <a:ext cx="2628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000" b="1" u="sng">
                <a:solidFill>
                  <a:schemeClr val="bg1"/>
                </a:solidFill>
              </a:rPr>
              <a:t>Assertion Style</a:t>
            </a:r>
          </a:p>
        </p:txBody>
      </p:sp>
      <p:grpSp>
        <p:nvGrpSpPr>
          <p:cNvPr id="33" name="Group 26"/>
          <p:cNvGrpSpPr>
            <a:grpSpLocks/>
          </p:cNvGrpSpPr>
          <p:nvPr/>
        </p:nvGrpSpPr>
        <p:grpSpPr bwMode="auto">
          <a:xfrm>
            <a:off x="1109663" y="4123497"/>
            <a:ext cx="7051675" cy="2111375"/>
            <a:chOff x="699" y="698"/>
            <a:chExt cx="4442" cy="1330"/>
          </a:xfrm>
        </p:grpSpPr>
        <p:sp>
          <p:nvSpPr>
            <p:cNvPr id="34" name="Rectangle 27"/>
            <p:cNvSpPr>
              <a:spLocks noChangeArrowheads="1"/>
            </p:cNvSpPr>
            <p:nvPr/>
          </p:nvSpPr>
          <p:spPr bwMode="auto">
            <a:xfrm>
              <a:off x="699" y="698"/>
              <a:ext cx="4442" cy="133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1"/>
                </a:solidFill>
                <a:latin typeface="SimSun" pitchFamily="2" charset="-122"/>
              </a:endParaRPr>
            </a:p>
          </p:txBody>
        </p:sp>
        <p:sp>
          <p:nvSpPr>
            <p:cNvPr id="35" name="Text Box 28"/>
            <p:cNvSpPr txBox="1">
              <a:spLocks noChangeArrowheads="1"/>
            </p:cNvSpPr>
            <p:nvPr/>
          </p:nvSpPr>
          <p:spPr bwMode="auto">
            <a:xfrm>
              <a:off x="3292" y="1469"/>
              <a:ext cx="138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Brown Hair Color</a:t>
              </a:r>
            </a:p>
          </p:txBody>
        </p:sp>
        <p:sp>
          <p:nvSpPr>
            <p:cNvPr id="36" name="AutoShape 29"/>
            <p:cNvSpPr>
              <a:spLocks noChangeArrowheads="1"/>
            </p:cNvSpPr>
            <p:nvPr/>
          </p:nvSpPr>
          <p:spPr bwMode="auto">
            <a:xfrm>
              <a:off x="1274" y="1428"/>
              <a:ext cx="1925" cy="374"/>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37" name="Text Box 30"/>
            <p:cNvSpPr txBox="1">
              <a:spLocks noChangeArrowheads="1"/>
            </p:cNvSpPr>
            <p:nvPr/>
          </p:nvSpPr>
          <p:spPr bwMode="auto">
            <a:xfrm>
              <a:off x="1352" y="1465"/>
              <a:ext cx="177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1"/>
                  </a:solidFill>
                  <a:latin typeface="Arial Narrow" pitchFamily="34" charset="0"/>
                </a:rPr>
                <a:t>HairColorObs</a:t>
              </a:r>
            </a:p>
          </p:txBody>
        </p:sp>
        <p:sp>
          <p:nvSpPr>
            <p:cNvPr id="38" name="Text Box 31"/>
            <p:cNvSpPr txBox="1">
              <a:spLocks noChangeArrowheads="1"/>
            </p:cNvSpPr>
            <p:nvPr/>
          </p:nvSpPr>
          <p:spPr bwMode="auto">
            <a:xfrm>
              <a:off x="962" y="971"/>
              <a:ext cx="1903"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000" b="1" u="sng">
                  <a:solidFill>
                    <a:schemeClr val="bg1"/>
                  </a:solidFill>
                </a:rPr>
                <a:t>Single Code Style</a:t>
              </a:r>
            </a:p>
          </p:txBody>
        </p:sp>
      </p:grpSp>
      <p:sp>
        <p:nvSpPr>
          <p:cNvPr id="39" name="Line 32"/>
          <p:cNvSpPr>
            <a:spLocks noChangeShapeType="1"/>
          </p:cNvSpPr>
          <p:nvPr/>
        </p:nvSpPr>
        <p:spPr bwMode="auto">
          <a:xfrm>
            <a:off x="933450" y="4036185"/>
            <a:ext cx="7364413" cy="2238375"/>
          </a:xfrm>
          <a:prstGeom prst="line">
            <a:avLst/>
          </a:prstGeom>
          <a:noFill/>
          <a:ln w="1270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33"/>
          <p:cNvSpPr>
            <a:spLocks noChangeShapeType="1"/>
          </p:cNvSpPr>
          <p:nvPr/>
        </p:nvSpPr>
        <p:spPr bwMode="auto">
          <a:xfrm flipV="1">
            <a:off x="930275" y="4082222"/>
            <a:ext cx="7364413" cy="2149475"/>
          </a:xfrm>
          <a:prstGeom prst="line">
            <a:avLst/>
          </a:prstGeom>
          <a:noFill/>
          <a:ln w="1270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497891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ppt_w/2"/>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ppt_w</p:attrName>
                                        </p:attrNameLst>
                                      </p:cBhvr>
                                      <p:tavLst>
                                        <p:tav tm="0">
                                          <p:val>
                                            <p:fltVal val="0"/>
                                          </p:val>
                                        </p:tav>
                                        <p:tav tm="100000">
                                          <p:val>
                                            <p:strVal val="#ppt_w"/>
                                          </p:val>
                                        </p:tav>
                                      </p:tavLst>
                                    </p:anim>
                                    <p:anim calcmode="lin" valueType="num">
                                      <p:cBhvr>
                                        <p:cTn id="10" dur="500" fill="hold"/>
                                        <p:tgtEl>
                                          <p:spTgt spid="39"/>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2"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ppt_x</p:attrName>
                                        </p:attrNameLst>
                                      </p:cBhvr>
                                      <p:tavLst>
                                        <p:tav tm="0">
                                          <p:val>
                                            <p:strVal val="#ppt_x+#ppt_w/2"/>
                                          </p:val>
                                        </p:tav>
                                        <p:tav tm="100000">
                                          <p:val>
                                            <p:strVal val="#ppt_x"/>
                                          </p:val>
                                        </p:tav>
                                      </p:tavLst>
                                    </p:anim>
                                    <p:anim calcmode="lin" valueType="num">
                                      <p:cBhvr>
                                        <p:cTn id="16" dur="500" fill="hold"/>
                                        <p:tgtEl>
                                          <p:spTgt spid="40"/>
                                        </p:tgtEl>
                                        <p:attrNameLst>
                                          <p:attrName>ppt_y</p:attrName>
                                        </p:attrNameLst>
                                      </p:cBhvr>
                                      <p:tavLst>
                                        <p:tav tm="0">
                                          <p:val>
                                            <p:strVal val="#ppt_y"/>
                                          </p:val>
                                        </p:tav>
                                        <p:tav tm="100000">
                                          <p:val>
                                            <p:strVal val="#ppt_y"/>
                                          </p:val>
                                        </p:tav>
                                      </p:tavLst>
                                    </p:anim>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D3D2EAEC-B4F0-4F18-A9F7-E359FE1DA394}" type="slidenum">
              <a:rPr lang="en-US" sz="1200" smtClean="0">
                <a:latin typeface="Arial" pitchFamily="34" charset="0"/>
              </a:rPr>
              <a:pPr algn="r"/>
              <a:t>62</a:t>
            </a:fld>
            <a:endParaRPr lang="en-US" sz="1200" smtClean="0">
              <a:latin typeface="Arial" pitchFamily="34" charset="0"/>
            </a:endParaRPr>
          </a:p>
        </p:txBody>
      </p:sp>
      <p:sp>
        <p:nvSpPr>
          <p:cNvPr id="100355" name="Rectangle 2"/>
          <p:cNvSpPr>
            <a:spLocks noGrp="1" noChangeArrowheads="1"/>
          </p:cNvSpPr>
          <p:nvPr>
            <p:ph type="title"/>
          </p:nvPr>
        </p:nvSpPr>
        <p:spPr bwMode="auto">
          <a:xfrm>
            <a:off x="685800" y="1905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Deprecated representation</a:t>
            </a:r>
          </a:p>
        </p:txBody>
      </p:sp>
      <p:sp>
        <p:nvSpPr>
          <p:cNvPr id="372761" name="Rectangle 25"/>
          <p:cNvSpPr>
            <a:spLocks noGrp="1" noChangeArrowheads="1"/>
          </p:cNvSpPr>
          <p:nvPr>
            <p:ph type="body" idx="1"/>
          </p:nvPr>
        </p:nvSpPr>
        <p:spPr bwMode="auto">
          <a:xfrm>
            <a:off x="706438" y="1270618"/>
            <a:ext cx="7772400" cy="27035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600" smtClean="0"/>
              <a:t>Only the “code” (HL7) or key (CEM) has a value</a:t>
            </a:r>
          </a:p>
          <a:p>
            <a:r>
              <a:rPr lang="en-US" sz="3600" smtClean="0"/>
              <a:t>It is implied that this means that “the patient has brown hair color</a:t>
            </a:r>
          </a:p>
          <a:p>
            <a:r>
              <a:rPr lang="en-US" sz="3600" smtClean="0"/>
              <a:t>Implying meaning is usually a bad idea</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35AE4FCA-A895-4521-B6C0-569C1258E4BB}" type="slidenum">
              <a:rPr lang="en-US" sz="1200" smtClean="0">
                <a:latin typeface="Arial" pitchFamily="34" charset="0"/>
              </a:rPr>
              <a:pPr algn="r"/>
              <a:t>63</a:t>
            </a:fld>
            <a:endParaRPr lang="en-US" sz="1200" smtClean="0">
              <a:latin typeface="Arial" pitchFamily="34" charset="0"/>
            </a:endParaRPr>
          </a:p>
        </p:txBody>
      </p:sp>
      <p:sp>
        <p:nvSpPr>
          <p:cNvPr id="101379"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7200" dirty="0" smtClean="0"/>
              <a:t>Subject</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2E204C21-5ED1-448D-833B-C64472592FFF}" type="slidenum">
              <a:rPr lang="en-US" sz="1200" smtClean="0">
                <a:latin typeface="Arial" pitchFamily="34" charset="0"/>
              </a:rPr>
              <a:pPr algn="r"/>
              <a:t>64</a:t>
            </a:fld>
            <a:endParaRPr lang="en-US" sz="1200" smtClean="0">
              <a:latin typeface="Arial" pitchFamily="34" charset="0"/>
            </a:endParaRPr>
          </a:p>
        </p:txBody>
      </p:sp>
      <p:sp>
        <p:nvSpPr>
          <p:cNvPr id="102403" name="Rectangle 2"/>
          <p:cNvSpPr>
            <a:spLocks noChangeArrowheads="1"/>
          </p:cNvSpPr>
          <p:nvPr/>
        </p:nvSpPr>
        <p:spPr bwMode="auto">
          <a:xfrm>
            <a:off x="1636713" y="1030288"/>
            <a:ext cx="5797550" cy="541813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02404"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Subject – Evaluation Style</a:t>
            </a:r>
          </a:p>
        </p:txBody>
      </p:sp>
      <p:sp>
        <p:nvSpPr>
          <p:cNvPr id="102405" name="AutoShape 4"/>
          <p:cNvSpPr>
            <a:spLocks noChangeArrowheads="1"/>
          </p:cNvSpPr>
          <p:nvPr/>
        </p:nvSpPr>
        <p:spPr bwMode="auto">
          <a:xfrm>
            <a:off x="2959100" y="2160588"/>
            <a:ext cx="23637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7861" name="AutoShape 5"/>
          <p:cNvSpPr>
            <a:spLocks noChangeArrowheads="1"/>
          </p:cNvSpPr>
          <p:nvPr/>
        </p:nvSpPr>
        <p:spPr bwMode="auto">
          <a:xfrm>
            <a:off x="3233738" y="2201863"/>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2407" name="Text Box 6"/>
          <p:cNvSpPr txBox="1">
            <a:spLocks noChangeArrowheads="1"/>
          </p:cNvSpPr>
          <p:nvPr/>
        </p:nvSpPr>
        <p:spPr bwMode="auto">
          <a:xfrm>
            <a:off x="3182938" y="2182813"/>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02408" name="Text Box 7"/>
          <p:cNvSpPr txBox="1">
            <a:spLocks noChangeArrowheads="1"/>
          </p:cNvSpPr>
          <p:nvPr/>
        </p:nvSpPr>
        <p:spPr bwMode="auto">
          <a:xfrm>
            <a:off x="3849688" y="2173288"/>
            <a:ext cx="1216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O negative</a:t>
            </a:r>
          </a:p>
        </p:txBody>
      </p:sp>
      <p:sp>
        <p:nvSpPr>
          <p:cNvPr id="102409" name="Text Box 12"/>
          <p:cNvSpPr txBox="1">
            <a:spLocks noChangeArrowheads="1"/>
          </p:cNvSpPr>
          <p:nvPr/>
        </p:nvSpPr>
        <p:spPr bwMode="auto">
          <a:xfrm>
            <a:off x="4949825" y="1673225"/>
            <a:ext cx="1449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Fetal Blood Type</a:t>
            </a:r>
          </a:p>
        </p:txBody>
      </p:sp>
      <p:sp>
        <p:nvSpPr>
          <p:cNvPr id="377869" name="AutoShape 13"/>
          <p:cNvSpPr>
            <a:spLocks noChangeArrowheads="1"/>
          </p:cNvSpPr>
          <p:nvPr/>
        </p:nvSpPr>
        <p:spPr bwMode="auto">
          <a:xfrm>
            <a:off x="2601913" y="172561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2411" name="Text Box 14"/>
          <p:cNvSpPr txBox="1">
            <a:spLocks noChangeArrowheads="1"/>
          </p:cNvSpPr>
          <p:nvPr/>
        </p:nvSpPr>
        <p:spPr bwMode="auto">
          <a:xfrm>
            <a:off x="2709863" y="1698625"/>
            <a:ext cx="167584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2"/>
                </a:solidFill>
                <a:latin typeface="Arial Narrow" pitchFamily="34" charset="0"/>
              </a:rPr>
              <a:t>FetalBloodTypeEval</a:t>
            </a:r>
            <a:endParaRPr lang="en-US" sz="1600" dirty="0">
              <a:solidFill>
                <a:schemeClr val="bg2"/>
              </a:solidFill>
              <a:latin typeface="Arial Narrow" pitchFamily="34" charset="0"/>
            </a:endParaRPr>
          </a:p>
        </p:txBody>
      </p:sp>
      <p:sp>
        <p:nvSpPr>
          <p:cNvPr id="102412" name="AutoShape 29"/>
          <p:cNvSpPr>
            <a:spLocks noChangeArrowheads="1"/>
          </p:cNvSpPr>
          <p:nvPr/>
        </p:nvSpPr>
        <p:spPr bwMode="auto">
          <a:xfrm>
            <a:off x="2944813" y="4100513"/>
            <a:ext cx="2363787"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7886" name="AutoShape 30"/>
          <p:cNvSpPr>
            <a:spLocks noChangeArrowheads="1"/>
          </p:cNvSpPr>
          <p:nvPr/>
        </p:nvSpPr>
        <p:spPr bwMode="auto">
          <a:xfrm>
            <a:off x="3219450" y="414178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2414" name="Text Box 31"/>
          <p:cNvSpPr txBox="1">
            <a:spLocks noChangeArrowheads="1"/>
          </p:cNvSpPr>
          <p:nvPr/>
        </p:nvSpPr>
        <p:spPr bwMode="auto">
          <a:xfrm>
            <a:off x="3168650" y="412273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02415" name="Text Box 32"/>
          <p:cNvSpPr txBox="1">
            <a:spLocks noChangeArrowheads="1"/>
          </p:cNvSpPr>
          <p:nvPr/>
        </p:nvSpPr>
        <p:spPr bwMode="auto">
          <a:xfrm>
            <a:off x="3835400" y="4113213"/>
            <a:ext cx="1216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O negative</a:t>
            </a:r>
          </a:p>
        </p:txBody>
      </p:sp>
      <p:sp>
        <p:nvSpPr>
          <p:cNvPr id="377891" name="AutoShape 35"/>
          <p:cNvSpPr>
            <a:spLocks noChangeArrowheads="1"/>
          </p:cNvSpPr>
          <p:nvPr/>
        </p:nvSpPr>
        <p:spPr bwMode="auto">
          <a:xfrm>
            <a:off x="3205163" y="468312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2417" name="Text Box 36"/>
          <p:cNvSpPr txBox="1">
            <a:spLocks noChangeArrowheads="1"/>
          </p:cNvSpPr>
          <p:nvPr/>
        </p:nvSpPr>
        <p:spPr bwMode="auto">
          <a:xfrm>
            <a:off x="3203575" y="4645025"/>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mods</a:t>
            </a:r>
          </a:p>
        </p:txBody>
      </p:sp>
      <p:sp>
        <p:nvSpPr>
          <p:cNvPr id="102418" name="Text Box 37"/>
          <p:cNvSpPr txBox="1">
            <a:spLocks noChangeArrowheads="1"/>
          </p:cNvSpPr>
          <p:nvPr/>
        </p:nvSpPr>
        <p:spPr bwMode="auto">
          <a:xfrm>
            <a:off x="4935538" y="3613150"/>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Blood Type</a:t>
            </a:r>
          </a:p>
        </p:txBody>
      </p:sp>
      <p:sp>
        <p:nvSpPr>
          <p:cNvPr id="377894" name="AutoShape 38"/>
          <p:cNvSpPr>
            <a:spLocks noChangeArrowheads="1"/>
          </p:cNvSpPr>
          <p:nvPr/>
        </p:nvSpPr>
        <p:spPr bwMode="auto">
          <a:xfrm>
            <a:off x="2587625" y="36655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2420" name="Text Box 39"/>
          <p:cNvSpPr txBox="1">
            <a:spLocks noChangeArrowheads="1"/>
          </p:cNvSpPr>
          <p:nvPr/>
        </p:nvSpPr>
        <p:spPr bwMode="auto">
          <a:xfrm>
            <a:off x="2695575" y="3638550"/>
            <a:ext cx="13039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2"/>
                </a:solidFill>
                <a:latin typeface="Arial Narrow" pitchFamily="34" charset="0"/>
              </a:rPr>
              <a:t>BloodTypeEval</a:t>
            </a:r>
            <a:endParaRPr lang="en-US" sz="1600" dirty="0">
              <a:solidFill>
                <a:schemeClr val="bg2"/>
              </a:solidFill>
              <a:latin typeface="Arial Narrow" pitchFamily="34" charset="0"/>
            </a:endParaRPr>
          </a:p>
        </p:txBody>
      </p:sp>
      <p:sp>
        <p:nvSpPr>
          <p:cNvPr id="102421" name="AutoShape 47"/>
          <p:cNvSpPr>
            <a:spLocks noChangeArrowheads="1"/>
          </p:cNvSpPr>
          <p:nvPr/>
        </p:nvSpPr>
        <p:spPr bwMode="auto">
          <a:xfrm>
            <a:off x="3702050" y="5561013"/>
            <a:ext cx="23637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7904" name="AutoShape 48"/>
          <p:cNvSpPr>
            <a:spLocks noChangeArrowheads="1"/>
          </p:cNvSpPr>
          <p:nvPr/>
        </p:nvSpPr>
        <p:spPr bwMode="auto">
          <a:xfrm>
            <a:off x="3976688" y="560228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2423" name="Text Box 49"/>
          <p:cNvSpPr txBox="1">
            <a:spLocks noChangeArrowheads="1"/>
          </p:cNvSpPr>
          <p:nvPr/>
        </p:nvSpPr>
        <p:spPr bwMode="auto">
          <a:xfrm>
            <a:off x="3925888" y="558323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02424" name="Text Box 50"/>
          <p:cNvSpPr txBox="1">
            <a:spLocks noChangeArrowheads="1"/>
          </p:cNvSpPr>
          <p:nvPr/>
        </p:nvSpPr>
        <p:spPr bwMode="auto">
          <a:xfrm>
            <a:off x="4592638" y="5573713"/>
            <a:ext cx="6810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Fetus</a:t>
            </a:r>
          </a:p>
        </p:txBody>
      </p:sp>
      <p:sp>
        <p:nvSpPr>
          <p:cNvPr id="102425" name="Text Box 51"/>
          <p:cNvSpPr txBox="1">
            <a:spLocks noChangeArrowheads="1"/>
          </p:cNvSpPr>
          <p:nvPr/>
        </p:nvSpPr>
        <p:spPr bwMode="auto">
          <a:xfrm>
            <a:off x="5692775" y="5073650"/>
            <a:ext cx="7588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377908" name="AutoShape 52"/>
          <p:cNvSpPr>
            <a:spLocks noChangeArrowheads="1"/>
          </p:cNvSpPr>
          <p:nvPr/>
        </p:nvSpPr>
        <p:spPr bwMode="auto">
          <a:xfrm>
            <a:off x="3344863" y="51260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2427" name="Text Box 53"/>
          <p:cNvSpPr txBox="1">
            <a:spLocks noChangeArrowheads="1"/>
          </p:cNvSpPr>
          <p:nvPr/>
        </p:nvSpPr>
        <p:spPr bwMode="auto">
          <a:xfrm>
            <a:off x="3452813" y="5099050"/>
            <a:ext cx="738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102428" name="Line 54"/>
          <p:cNvSpPr>
            <a:spLocks noChangeShapeType="1"/>
          </p:cNvSpPr>
          <p:nvPr/>
        </p:nvSpPr>
        <p:spPr bwMode="auto">
          <a:xfrm>
            <a:off x="1336675" y="3246438"/>
            <a:ext cx="6430963" cy="0"/>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7E06C9D8-C3E8-4D07-BD16-1FF15FCF16BE}" type="slidenum">
              <a:rPr lang="en-US" sz="1200" smtClean="0">
                <a:latin typeface="Arial" pitchFamily="34" charset="0"/>
              </a:rPr>
              <a:pPr algn="r"/>
              <a:t>65</a:t>
            </a:fld>
            <a:endParaRPr lang="en-US" sz="1200" smtClean="0">
              <a:latin typeface="Arial" pitchFamily="34" charset="0"/>
            </a:endParaRPr>
          </a:p>
        </p:txBody>
      </p:sp>
      <p:sp>
        <p:nvSpPr>
          <p:cNvPr id="103427" name="Rectangle 2"/>
          <p:cNvSpPr>
            <a:spLocks noChangeArrowheads="1"/>
          </p:cNvSpPr>
          <p:nvPr/>
        </p:nvSpPr>
        <p:spPr bwMode="auto">
          <a:xfrm>
            <a:off x="1636713" y="1030288"/>
            <a:ext cx="5797550" cy="541813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03428"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Subject – Assertion Style #1</a:t>
            </a:r>
          </a:p>
        </p:txBody>
      </p:sp>
      <p:sp>
        <p:nvSpPr>
          <p:cNvPr id="103429" name="AutoShape 4"/>
          <p:cNvSpPr>
            <a:spLocks noChangeArrowheads="1"/>
          </p:cNvSpPr>
          <p:nvPr/>
        </p:nvSpPr>
        <p:spPr bwMode="auto">
          <a:xfrm>
            <a:off x="2959100" y="2160588"/>
            <a:ext cx="35702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8885" name="AutoShape 5"/>
          <p:cNvSpPr>
            <a:spLocks noChangeArrowheads="1"/>
          </p:cNvSpPr>
          <p:nvPr/>
        </p:nvSpPr>
        <p:spPr bwMode="auto">
          <a:xfrm>
            <a:off x="3233738" y="2201863"/>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3431" name="Text Box 6"/>
          <p:cNvSpPr txBox="1">
            <a:spLocks noChangeArrowheads="1"/>
          </p:cNvSpPr>
          <p:nvPr/>
        </p:nvSpPr>
        <p:spPr bwMode="auto">
          <a:xfrm>
            <a:off x="3182938" y="2182813"/>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03432" name="Text Box 7"/>
          <p:cNvSpPr txBox="1">
            <a:spLocks noChangeArrowheads="1"/>
          </p:cNvSpPr>
          <p:nvPr/>
        </p:nvSpPr>
        <p:spPr bwMode="auto">
          <a:xfrm>
            <a:off x="3849688" y="2173288"/>
            <a:ext cx="2549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Fetal Blood Type O negative</a:t>
            </a:r>
          </a:p>
        </p:txBody>
      </p:sp>
      <p:sp>
        <p:nvSpPr>
          <p:cNvPr id="103433" name="Text Box 8"/>
          <p:cNvSpPr txBox="1">
            <a:spLocks noChangeArrowheads="1"/>
          </p:cNvSpPr>
          <p:nvPr/>
        </p:nvSpPr>
        <p:spPr bwMode="auto">
          <a:xfrm>
            <a:off x="4949825" y="1673225"/>
            <a:ext cx="1449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Assertion</a:t>
            </a:r>
          </a:p>
        </p:txBody>
      </p:sp>
      <p:sp>
        <p:nvSpPr>
          <p:cNvPr id="378889" name="AutoShape 9"/>
          <p:cNvSpPr>
            <a:spLocks noChangeArrowheads="1"/>
          </p:cNvSpPr>
          <p:nvPr/>
        </p:nvSpPr>
        <p:spPr bwMode="auto">
          <a:xfrm>
            <a:off x="2601913" y="172561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3435" name="Text Box 10"/>
          <p:cNvSpPr txBox="1">
            <a:spLocks noChangeArrowheads="1"/>
          </p:cNvSpPr>
          <p:nvPr/>
        </p:nvSpPr>
        <p:spPr bwMode="auto">
          <a:xfrm>
            <a:off x="2709863" y="1698625"/>
            <a:ext cx="182652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2"/>
                </a:solidFill>
                <a:latin typeface="Arial Narrow" pitchFamily="34" charset="0"/>
              </a:rPr>
              <a:t>FetalBloodTypeAssert</a:t>
            </a:r>
            <a:endParaRPr lang="en-US" sz="1600" dirty="0">
              <a:solidFill>
                <a:schemeClr val="bg2"/>
              </a:solidFill>
              <a:latin typeface="Arial Narrow" pitchFamily="34" charset="0"/>
            </a:endParaRPr>
          </a:p>
        </p:txBody>
      </p:sp>
      <p:sp>
        <p:nvSpPr>
          <p:cNvPr id="103436" name="AutoShape 11"/>
          <p:cNvSpPr>
            <a:spLocks noChangeArrowheads="1"/>
          </p:cNvSpPr>
          <p:nvPr/>
        </p:nvSpPr>
        <p:spPr bwMode="auto">
          <a:xfrm>
            <a:off x="2944813" y="4100513"/>
            <a:ext cx="3141662"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8892" name="AutoShape 12"/>
          <p:cNvSpPr>
            <a:spLocks noChangeArrowheads="1"/>
          </p:cNvSpPr>
          <p:nvPr/>
        </p:nvSpPr>
        <p:spPr bwMode="auto">
          <a:xfrm>
            <a:off x="3219450" y="414178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3438" name="Text Box 13"/>
          <p:cNvSpPr txBox="1">
            <a:spLocks noChangeArrowheads="1"/>
          </p:cNvSpPr>
          <p:nvPr/>
        </p:nvSpPr>
        <p:spPr bwMode="auto">
          <a:xfrm>
            <a:off x="3168650" y="412273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03439" name="Text Box 14"/>
          <p:cNvSpPr txBox="1">
            <a:spLocks noChangeArrowheads="1"/>
          </p:cNvSpPr>
          <p:nvPr/>
        </p:nvSpPr>
        <p:spPr bwMode="auto">
          <a:xfrm>
            <a:off x="3835400" y="4113213"/>
            <a:ext cx="1984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Blood Type O negative</a:t>
            </a:r>
          </a:p>
        </p:txBody>
      </p:sp>
      <p:sp>
        <p:nvSpPr>
          <p:cNvPr id="378895" name="AutoShape 15"/>
          <p:cNvSpPr>
            <a:spLocks noChangeArrowheads="1"/>
          </p:cNvSpPr>
          <p:nvPr/>
        </p:nvSpPr>
        <p:spPr bwMode="auto">
          <a:xfrm>
            <a:off x="3205163" y="468312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3441" name="Text Box 16"/>
          <p:cNvSpPr txBox="1">
            <a:spLocks noChangeArrowheads="1"/>
          </p:cNvSpPr>
          <p:nvPr/>
        </p:nvSpPr>
        <p:spPr bwMode="auto">
          <a:xfrm>
            <a:off x="3203575" y="4645025"/>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mods</a:t>
            </a:r>
          </a:p>
        </p:txBody>
      </p:sp>
      <p:sp>
        <p:nvSpPr>
          <p:cNvPr id="103442" name="Text Box 17"/>
          <p:cNvSpPr txBox="1">
            <a:spLocks noChangeArrowheads="1"/>
          </p:cNvSpPr>
          <p:nvPr/>
        </p:nvSpPr>
        <p:spPr bwMode="auto">
          <a:xfrm>
            <a:off x="4935538" y="3613150"/>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Assertion</a:t>
            </a:r>
          </a:p>
        </p:txBody>
      </p:sp>
      <p:sp>
        <p:nvSpPr>
          <p:cNvPr id="378898" name="AutoShape 18"/>
          <p:cNvSpPr>
            <a:spLocks noChangeArrowheads="1"/>
          </p:cNvSpPr>
          <p:nvPr/>
        </p:nvSpPr>
        <p:spPr bwMode="auto">
          <a:xfrm>
            <a:off x="2587625" y="36655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3444" name="Text Box 19"/>
          <p:cNvSpPr txBox="1">
            <a:spLocks noChangeArrowheads="1"/>
          </p:cNvSpPr>
          <p:nvPr/>
        </p:nvSpPr>
        <p:spPr bwMode="auto">
          <a:xfrm>
            <a:off x="2695575" y="3638550"/>
            <a:ext cx="1454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2"/>
                </a:solidFill>
                <a:latin typeface="Arial Narrow" pitchFamily="34" charset="0"/>
              </a:rPr>
              <a:t>BloodTypeAssert</a:t>
            </a:r>
            <a:endParaRPr lang="en-US" sz="1600" dirty="0">
              <a:solidFill>
                <a:schemeClr val="bg2"/>
              </a:solidFill>
              <a:latin typeface="Arial Narrow" pitchFamily="34" charset="0"/>
            </a:endParaRPr>
          </a:p>
        </p:txBody>
      </p:sp>
      <p:sp>
        <p:nvSpPr>
          <p:cNvPr id="103445" name="AutoShape 20"/>
          <p:cNvSpPr>
            <a:spLocks noChangeArrowheads="1"/>
          </p:cNvSpPr>
          <p:nvPr/>
        </p:nvSpPr>
        <p:spPr bwMode="auto">
          <a:xfrm>
            <a:off x="3702050" y="5561013"/>
            <a:ext cx="23637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8901" name="AutoShape 21"/>
          <p:cNvSpPr>
            <a:spLocks noChangeArrowheads="1"/>
          </p:cNvSpPr>
          <p:nvPr/>
        </p:nvSpPr>
        <p:spPr bwMode="auto">
          <a:xfrm>
            <a:off x="3976688" y="560228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3447" name="Text Box 22"/>
          <p:cNvSpPr txBox="1">
            <a:spLocks noChangeArrowheads="1"/>
          </p:cNvSpPr>
          <p:nvPr/>
        </p:nvSpPr>
        <p:spPr bwMode="auto">
          <a:xfrm>
            <a:off x="3925888" y="558323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03448" name="Text Box 23"/>
          <p:cNvSpPr txBox="1">
            <a:spLocks noChangeArrowheads="1"/>
          </p:cNvSpPr>
          <p:nvPr/>
        </p:nvSpPr>
        <p:spPr bwMode="auto">
          <a:xfrm>
            <a:off x="4592638" y="5573713"/>
            <a:ext cx="6810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Fetus</a:t>
            </a:r>
          </a:p>
        </p:txBody>
      </p:sp>
      <p:sp>
        <p:nvSpPr>
          <p:cNvPr id="103449" name="Text Box 24"/>
          <p:cNvSpPr txBox="1">
            <a:spLocks noChangeArrowheads="1"/>
          </p:cNvSpPr>
          <p:nvPr/>
        </p:nvSpPr>
        <p:spPr bwMode="auto">
          <a:xfrm>
            <a:off x="5692775" y="5073650"/>
            <a:ext cx="835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378905" name="AutoShape 25"/>
          <p:cNvSpPr>
            <a:spLocks noChangeArrowheads="1"/>
          </p:cNvSpPr>
          <p:nvPr/>
        </p:nvSpPr>
        <p:spPr bwMode="auto">
          <a:xfrm>
            <a:off x="3344863" y="51260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3451" name="Text Box 26"/>
          <p:cNvSpPr txBox="1">
            <a:spLocks noChangeArrowheads="1"/>
          </p:cNvSpPr>
          <p:nvPr/>
        </p:nvSpPr>
        <p:spPr bwMode="auto">
          <a:xfrm>
            <a:off x="3452813" y="5099050"/>
            <a:ext cx="738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103452" name="Line 27"/>
          <p:cNvSpPr>
            <a:spLocks noChangeShapeType="1"/>
          </p:cNvSpPr>
          <p:nvPr/>
        </p:nvSpPr>
        <p:spPr bwMode="auto">
          <a:xfrm>
            <a:off x="1336675" y="3246438"/>
            <a:ext cx="6430963" cy="0"/>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008DE6E6-4E1D-4C58-BAA4-EC3EE738B8BE}" type="slidenum">
              <a:rPr lang="en-US" sz="1200" smtClean="0">
                <a:latin typeface="Arial" pitchFamily="34" charset="0"/>
              </a:rPr>
              <a:pPr algn="r"/>
              <a:t>66</a:t>
            </a:fld>
            <a:endParaRPr lang="en-US" sz="1200" smtClean="0">
              <a:latin typeface="Arial" pitchFamily="34" charset="0"/>
            </a:endParaRPr>
          </a:p>
        </p:txBody>
      </p:sp>
      <p:sp>
        <p:nvSpPr>
          <p:cNvPr id="104451" name="Rectangle 2"/>
          <p:cNvSpPr>
            <a:spLocks noChangeArrowheads="1"/>
          </p:cNvSpPr>
          <p:nvPr/>
        </p:nvSpPr>
        <p:spPr bwMode="auto">
          <a:xfrm>
            <a:off x="1636713" y="1030288"/>
            <a:ext cx="5797550" cy="541813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04452"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Subject – Assertion Style #2</a:t>
            </a:r>
          </a:p>
        </p:txBody>
      </p:sp>
      <p:sp>
        <p:nvSpPr>
          <p:cNvPr id="104453" name="AutoShape 4"/>
          <p:cNvSpPr>
            <a:spLocks noChangeArrowheads="1"/>
          </p:cNvSpPr>
          <p:nvPr/>
        </p:nvSpPr>
        <p:spPr bwMode="auto">
          <a:xfrm>
            <a:off x="2959100" y="2112963"/>
            <a:ext cx="35702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9909" name="AutoShape 5"/>
          <p:cNvSpPr>
            <a:spLocks noChangeArrowheads="1"/>
          </p:cNvSpPr>
          <p:nvPr/>
        </p:nvSpPr>
        <p:spPr bwMode="auto">
          <a:xfrm>
            <a:off x="3233738" y="215423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4455" name="Text Box 6"/>
          <p:cNvSpPr txBox="1">
            <a:spLocks noChangeArrowheads="1"/>
          </p:cNvSpPr>
          <p:nvPr/>
        </p:nvSpPr>
        <p:spPr bwMode="auto">
          <a:xfrm>
            <a:off x="3182938" y="213518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04456" name="Text Box 7"/>
          <p:cNvSpPr txBox="1">
            <a:spLocks noChangeArrowheads="1"/>
          </p:cNvSpPr>
          <p:nvPr/>
        </p:nvSpPr>
        <p:spPr bwMode="auto">
          <a:xfrm>
            <a:off x="3849688" y="2125663"/>
            <a:ext cx="2549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Breast Cancer in Mother</a:t>
            </a:r>
          </a:p>
        </p:txBody>
      </p:sp>
      <p:sp>
        <p:nvSpPr>
          <p:cNvPr id="104457" name="Text Box 8"/>
          <p:cNvSpPr txBox="1">
            <a:spLocks noChangeArrowheads="1"/>
          </p:cNvSpPr>
          <p:nvPr/>
        </p:nvSpPr>
        <p:spPr bwMode="auto">
          <a:xfrm>
            <a:off x="5140325" y="1625600"/>
            <a:ext cx="992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Assertion</a:t>
            </a:r>
          </a:p>
        </p:txBody>
      </p:sp>
      <p:sp>
        <p:nvSpPr>
          <p:cNvPr id="379913" name="AutoShape 9"/>
          <p:cNvSpPr>
            <a:spLocks noChangeArrowheads="1"/>
          </p:cNvSpPr>
          <p:nvPr/>
        </p:nvSpPr>
        <p:spPr bwMode="auto">
          <a:xfrm>
            <a:off x="2601913" y="1677988"/>
            <a:ext cx="2528887"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4459" name="Text Box 10"/>
          <p:cNvSpPr txBox="1">
            <a:spLocks noChangeArrowheads="1"/>
          </p:cNvSpPr>
          <p:nvPr/>
        </p:nvSpPr>
        <p:spPr bwMode="auto">
          <a:xfrm>
            <a:off x="2709863" y="1651000"/>
            <a:ext cx="23503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2"/>
                </a:solidFill>
                <a:latin typeface="Arial Narrow" pitchFamily="34" charset="0"/>
              </a:rPr>
              <a:t>BreastCancerInMotherAssert</a:t>
            </a:r>
            <a:endParaRPr lang="en-US" sz="1600" dirty="0">
              <a:solidFill>
                <a:schemeClr val="bg2"/>
              </a:solidFill>
              <a:latin typeface="Arial Narrow" pitchFamily="34" charset="0"/>
            </a:endParaRPr>
          </a:p>
        </p:txBody>
      </p:sp>
      <p:sp>
        <p:nvSpPr>
          <p:cNvPr id="104460" name="AutoShape 11"/>
          <p:cNvSpPr>
            <a:spLocks noChangeArrowheads="1"/>
          </p:cNvSpPr>
          <p:nvPr/>
        </p:nvSpPr>
        <p:spPr bwMode="auto">
          <a:xfrm>
            <a:off x="2944813" y="4100513"/>
            <a:ext cx="3141662"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9916" name="AutoShape 12"/>
          <p:cNvSpPr>
            <a:spLocks noChangeArrowheads="1"/>
          </p:cNvSpPr>
          <p:nvPr/>
        </p:nvSpPr>
        <p:spPr bwMode="auto">
          <a:xfrm>
            <a:off x="3219450" y="414178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4462" name="Text Box 13"/>
          <p:cNvSpPr txBox="1">
            <a:spLocks noChangeArrowheads="1"/>
          </p:cNvSpPr>
          <p:nvPr/>
        </p:nvSpPr>
        <p:spPr bwMode="auto">
          <a:xfrm>
            <a:off x="3168650" y="412273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04463" name="Text Box 14"/>
          <p:cNvSpPr txBox="1">
            <a:spLocks noChangeArrowheads="1"/>
          </p:cNvSpPr>
          <p:nvPr/>
        </p:nvSpPr>
        <p:spPr bwMode="auto">
          <a:xfrm>
            <a:off x="3835400" y="4113213"/>
            <a:ext cx="1984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Breast Cancer</a:t>
            </a:r>
          </a:p>
        </p:txBody>
      </p:sp>
      <p:sp>
        <p:nvSpPr>
          <p:cNvPr id="379919" name="AutoShape 15"/>
          <p:cNvSpPr>
            <a:spLocks noChangeArrowheads="1"/>
          </p:cNvSpPr>
          <p:nvPr/>
        </p:nvSpPr>
        <p:spPr bwMode="auto">
          <a:xfrm>
            <a:off x="3205163" y="468312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4465" name="Text Box 16"/>
          <p:cNvSpPr txBox="1">
            <a:spLocks noChangeArrowheads="1"/>
          </p:cNvSpPr>
          <p:nvPr/>
        </p:nvSpPr>
        <p:spPr bwMode="auto">
          <a:xfrm>
            <a:off x="3203575" y="4645025"/>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mods</a:t>
            </a:r>
          </a:p>
        </p:txBody>
      </p:sp>
      <p:sp>
        <p:nvSpPr>
          <p:cNvPr id="104466" name="Text Box 17"/>
          <p:cNvSpPr txBox="1">
            <a:spLocks noChangeArrowheads="1"/>
          </p:cNvSpPr>
          <p:nvPr/>
        </p:nvSpPr>
        <p:spPr bwMode="auto">
          <a:xfrm>
            <a:off x="4935538" y="3613150"/>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Assertion</a:t>
            </a:r>
          </a:p>
        </p:txBody>
      </p:sp>
      <p:sp>
        <p:nvSpPr>
          <p:cNvPr id="379922" name="AutoShape 18"/>
          <p:cNvSpPr>
            <a:spLocks noChangeArrowheads="1"/>
          </p:cNvSpPr>
          <p:nvPr/>
        </p:nvSpPr>
        <p:spPr bwMode="auto">
          <a:xfrm>
            <a:off x="2587625" y="36655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4468" name="Text Box 19"/>
          <p:cNvSpPr txBox="1">
            <a:spLocks noChangeArrowheads="1"/>
          </p:cNvSpPr>
          <p:nvPr/>
        </p:nvSpPr>
        <p:spPr bwMode="auto">
          <a:xfrm>
            <a:off x="2695575" y="3638550"/>
            <a:ext cx="16898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2"/>
                </a:solidFill>
                <a:latin typeface="Arial Narrow" pitchFamily="34" charset="0"/>
              </a:rPr>
              <a:t>BreastCancerAssert</a:t>
            </a:r>
            <a:endParaRPr lang="en-US" sz="1600" dirty="0">
              <a:solidFill>
                <a:schemeClr val="bg2"/>
              </a:solidFill>
              <a:latin typeface="Arial Narrow" pitchFamily="34" charset="0"/>
            </a:endParaRPr>
          </a:p>
        </p:txBody>
      </p:sp>
      <p:sp>
        <p:nvSpPr>
          <p:cNvPr id="104469" name="AutoShape 20"/>
          <p:cNvSpPr>
            <a:spLocks noChangeArrowheads="1"/>
          </p:cNvSpPr>
          <p:nvPr/>
        </p:nvSpPr>
        <p:spPr bwMode="auto">
          <a:xfrm>
            <a:off x="3702050" y="5561013"/>
            <a:ext cx="23637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79925" name="AutoShape 21"/>
          <p:cNvSpPr>
            <a:spLocks noChangeArrowheads="1"/>
          </p:cNvSpPr>
          <p:nvPr/>
        </p:nvSpPr>
        <p:spPr bwMode="auto">
          <a:xfrm>
            <a:off x="3976688" y="560228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4471" name="Text Box 22"/>
          <p:cNvSpPr txBox="1">
            <a:spLocks noChangeArrowheads="1"/>
          </p:cNvSpPr>
          <p:nvPr/>
        </p:nvSpPr>
        <p:spPr bwMode="auto">
          <a:xfrm>
            <a:off x="3925888" y="558323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04472" name="Text Box 23"/>
          <p:cNvSpPr txBox="1">
            <a:spLocks noChangeArrowheads="1"/>
          </p:cNvSpPr>
          <p:nvPr/>
        </p:nvSpPr>
        <p:spPr bwMode="auto">
          <a:xfrm>
            <a:off x="4592638" y="5573713"/>
            <a:ext cx="8937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Mother</a:t>
            </a:r>
          </a:p>
        </p:txBody>
      </p:sp>
      <p:sp>
        <p:nvSpPr>
          <p:cNvPr id="104473" name="Text Box 24"/>
          <p:cNvSpPr txBox="1">
            <a:spLocks noChangeArrowheads="1"/>
          </p:cNvSpPr>
          <p:nvPr/>
        </p:nvSpPr>
        <p:spPr bwMode="auto">
          <a:xfrm>
            <a:off x="5692775" y="5073650"/>
            <a:ext cx="835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379929" name="AutoShape 25"/>
          <p:cNvSpPr>
            <a:spLocks noChangeArrowheads="1"/>
          </p:cNvSpPr>
          <p:nvPr/>
        </p:nvSpPr>
        <p:spPr bwMode="auto">
          <a:xfrm>
            <a:off x="3344863" y="51260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4475" name="Text Box 26"/>
          <p:cNvSpPr txBox="1">
            <a:spLocks noChangeArrowheads="1"/>
          </p:cNvSpPr>
          <p:nvPr/>
        </p:nvSpPr>
        <p:spPr bwMode="auto">
          <a:xfrm>
            <a:off x="3452813" y="5099050"/>
            <a:ext cx="738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104476" name="Line 27"/>
          <p:cNvSpPr>
            <a:spLocks noChangeShapeType="1"/>
          </p:cNvSpPr>
          <p:nvPr/>
        </p:nvSpPr>
        <p:spPr bwMode="auto">
          <a:xfrm>
            <a:off x="1336675" y="3246438"/>
            <a:ext cx="6430963" cy="0"/>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C9BFC0B3-26D9-48BD-9FA4-541AB852D36B}" type="slidenum">
              <a:rPr lang="en-US" sz="1200" smtClean="0">
                <a:latin typeface="Arial" pitchFamily="34" charset="0"/>
              </a:rPr>
              <a:pPr algn="r"/>
              <a:t>67</a:t>
            </a:fld>
            <a:endParaRPr lang="en-US" sz="1200" smtClean="0">
              <a:latin typeface="Arial" pitchFamily="34" charset="0"/>
            </a:endParaRPr>
          </a:p>
        </p:txBody>
      </p:sp>
      <p:sp>
        <p:nvSpPr>
          <p:cNvPr id="105475"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Subject as a Compound Statement</a:t>
            </a:r>
          </a:p>
        </p:txBody>
      </p:sp>
      <p:sp>
        <p:nvSpPr>
          <p:cNvPr id="105476" name="Rectangle 3"/>
          <p:cNvSpPr>
            <a:spLocks noChangeArrowheads="1"/>
          </p:cNvSpPr>
          <p:nvPr/>
        </p:nvSpPr>
        <p:spPr bwMode="auto">
          <a:xfrm>
            <a:off x="909638" y="965200"/>
            <a:ext cx="7226300" cy="57404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05477" name="Text Box 6"/>
          <p:cNvSpPr txBox="1">
            <a:spLocks noChangeArrowheads="1"/>
          </p:cNvSpPr>
          <p:nvPr/>
        </p:nvSpPr>
        <p:spPr bwMode="auto">
          <a:xfrm>
            <a:off x="5140325" y="1425575"/>
            <a:ext cx="16335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Subject</a:t>
            </a:r>
          </a:p>
        </p:txBody>
      </p:sp>
      <p:sp>
        <p:nvSpPr>
          <p:cNvPr id="381959" name="AutoShape 7"/>
          <p:cNvSpPr>
            <a:spLocks noChangeArrowheads="1"/>
          </p:cNvSpPr>
          <p:nvPr/>
        </p:nvSpPr>
        <p:spPr bwMode="auto">
          <a:xfrm>
            <a:off x="1936750" y="1360488"/>
            <a:ext cx="3055938"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5479" name="Text Box 8"/>
          <p:cNvSpPr txBox="1">
            <a:spLocks noChangeArrowheads="1"/>
          </p:cNvSpPr>
          <p:nvPr/>
        </p:nvSpPr>
        <p:spPr bwMode="auto">
          <a:xfrm>
            <a:off x="2060575" y="1419225"/>
            <a:ext cx="281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Subject</a:t>
            </a:r>
          </a:p>
        </p:txBody>
      </p:sp>
      <p:sp>
        <p:nvSpPr>
          <p:cNvPr id="105480" name="AutoShape 14"/>
          <p:cNvSpPr>
            <a:spLocks noChangeArrowheads="1"/>
          </p:cNvSpPr>
          <p:nvPr/>
        </p:nvSpPr>
        <p:spPr bwMode="auto">
          <a:xfrm>
            <a:off x="2838450" y="3286125"/>
            <a:ext cx="3005138" cy="573088"/>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105481" name="Text Box 15"/>
          <p:cNvSpPr txBox="1">
            <a:spLocks noChangeArrowheads="1"/>
          </p:cNvSpPr>
          <p:nvPr/>
        </p:nvSpPr>
        <p:spPr bwMode="auto">
          <a:xfrm>
            <a:off x="3938588" y="3317875"/>
            <a:ext cx="261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Maternal Aunt</a:t>
            </a:r>
          </a:p>
        </p:txBody>
      </p:sp>
      <p:sp>
        <p:nvSpPr>
          <p:cNvPr id="105482" name="Text Box 16"/>
          <p:cNvSpPr txBox="1">
            <a:spLocks noChangeArrowheads="1"/>
          </p:cNvSpPr>
          <p:nvPr/>
        </p:nvSpPr>
        <p:spPr bwMode="auto">
          <a:xfrm>
            <a:off x="5684838" y="2701925"/>
            <a:ext cx="1673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Relationship</a:t>
            </a:r>
          </a:p>
        </p:txBody>
      </p:sp>
      <p:sp>
        <p:nvSpPr>
          <p:cNvPr id="381969" name="AutoShape 17"/>
          <p:cNvSpPr>
            <a:spLocks noChangeArrowheads="1"/>
          </p:cNvSpPr>
          <p:nvPr/>
        </p:nvSpPr>
        <p:spPr bwMode="auto">
          <a:xfrm>
            <a:off x="2481263" y="2636838"/>
            <a:ext cx="3055937"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5484" name="Text Box 18"/>
          <p:cNvSpPr txBox="1">
            <a:spLocks noChangeArrowheads="1"/>
          </p:cNvSpPr>
          <p:nvPr/>
        </p:nvSpPr>
        <p:spPr bwMode="auto">
          <a:xfrm>
            <a:off x="2605088" y="2695575"/>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Relationship</a:t>
            </a:r>
          </a:p>
        </p:txBody>
      </p:sp>
      <p:grpSp>
        <p:nvGrpSpPr>
          <p:cNvPr id="105485" name="Group 19"/>
          <p:cNvGrpSpPr>
            <a:grpSpLocks/>
          </p:cNvGrpSpPr>
          <p:nvPr/>
        </p:nvGrpSpPr>
        <p:grpSpPr bwMode="auto">
          <a:xfrm>
            <a:off x="3079750" y="3328988"/>
            <a:ext cx="765175" cy="479425"/>
            <a:chOff x="1798" y="2520"/>
            <a:chExt cx="482" cy="302"/>
          </a:xfrm>
        </p:grpSpPr>
        <p:sp>
          <p:nvSpPr>
            <p:cNvPr id="381972" name="AutoShape 20"/>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5504" name="Text Box 21"/>
            <p:cNvSpPr txBox="1">
              <a:spLocks noChangeArrowheads="1"/>
            </p:cNvSpPr>
            <p:nvPr/>
          </p:nvSpPr>
          <p:spPr bwMode="auto">
            <a:xfrm>
              <a:off x="1798" y="2520"/>
              <a:ext cx="4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data</a:t>
              </a:r>
            </a:p>
          </p:txBody>
        </p:sp>
      </p:grpSp>
      <p:grpSp>
        <p:nvGrpSpPr>
          <p:cNvPr id="105486" name="Group 23"/>
          <p:cNvGrpSpPr>
            <a:grpSpLocks/>
          </p:cNvGrpSpPr>
          <p:nvPr/>
        </p:nvGrpSpPr>
        <p:grpSpPr bwMode="auto">
          <a:xfrm>
            <a:off x="2309813" y="2039938"/>
            <a:ext cx="782637" cy="479425"/>
            <a:chOff x="1798" y="2520"/>
            <a:chExt cx="493" cy="302"/>
          </a:xfrm>
        </p:grpSpPr>
        <p:sp>
          <p:nvSpPr>
            <p:cNvPr id="381976" name="AutoShape 24"/>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5502" name="Text Box 25"/>
            <p:cNvSpPr txBox="1">
              <a:spLocks noChangeArrowheads="1"/>
            </p:cNvSpPr>
            <p:nvPr/>
          </p:nvSpPr>
          <p:spPr bwMode="auto">
            <a:xfrm>
              <a:off x="1798" y="2520"/>
              <a:ext cx="49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items</a:t>
              </a:r>
            </a:p>
          </p:txBody>
        </p:sp>
      </p:grpSp>
      <p:sp>
        <p:nvSpPr>
          <p:cNvPr id="105487" name="Text Box 28"/>
          <p:cNvSpPr txBox="1">
            <a:spLocks noChangeArrowheads="1"/>
          </p:cNvSpPr>
          <p:nvPr/>
        </p:nvSpPr>
        <p:spPr bwMode="auto">
          <a:xfrm>
            <a:off x="5681663" y="4051300"/>
            <a:ext cx="1974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Person Identity</a:t>
            </a:r>
          </a:p>
        </p:txBody>
      </p:sp>
      <p:sp>
        <p:nvSpPr>
          <p:cNvPr id="381981" name="AutoShape 29"/>
          <p:cNvSpPr>
            <a:spLocks noChangeArrowheads="1"/>
          </p:cNvSpPr>
          <p:nvPr/>
        </p:nvSpPr>
        <p:spPr bwMode="auto">
          <a:xfrm>
            <a:off x="2478088" y="3986213"/>
            <a:ext cx="3055937"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5489" name="Text Box 30"/>
          <p:cNvSpPr txBox="1">
            <a:spLocks noChangeArrowheads="1"/>
          </p:cNvSpPr>
          <p:nvPr/>
        </p:nvSpPr>
        <p:spPr bwMode="auto">
          <a:xfrm>
            <a:off x="2601913" y="4044950"/>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PersonIdentity</a:t>
            </a:r>
          </a:p>
        </p:txBody>
      </p:sp>
      <p:grpSp>
        <p:nvGrpSpPr>
          <p:cNvPr id="105490" name="Group 34"/>
          <p:cNvGrpSpPr>
            <a:grpSpLocks/>
          </p:cNvGrpSpPr>
          <p:nvPr/>
        </p:nvGrpSpPr>
        <p:grpSpPr bwMode="auto">
          <a:xfrm>
            <a:off x="2938463" y="4673600"/>
            <a:ext cx="782637" cy="479425"/>
            <a:chOff x="1798" y="2520"/>
            <a:chExt cx="493" cy="302"/>
          </a:xfrm>
        </p:grpSpPr>
        <p:sp>
          <p:nvSpPr>
            <p:cNvPr id="381987" name="AutoShape 35"/>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5500" name="Text Box 36"/>
            <p:cNvSpPr txBox="1">
              <a:spLocks noChangeArrowheads="1"/>
            </p:cNvSpPr>
            <p:nvPr/>
          </p:nvSpPr>
          <p:spPr bwMode="auto">
            <a:xfrm>
              <a:off x="1798" y="2520"/>
              <a:ext cx="49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items</a:t>
              </a:r>
            </a:p>
          </p:txBody>
        </p:sp>
      </p:grpSp>
      <p:sp>
        <p:nvSpPr>
          <p:cNvPr id="105491" name="AutoShape 37"/>
          <p:cNvSpPr>
            <a:spLocks noChangeArrowheads="1"/>
          </p:cNvSpPr>
          <p:nvPr/>
        </p:nvSpPr>
        <p:spPr bwMode="auto">
          <a:xfrm>
            <a:off x="3516313" y="5875338"/>
            <a:ext cx="3005137" cy="573087"/>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105492" name="Text Box 38"/>
          <p:cNvSpPr txBox="1">
            <a:spLocks noChangeArrowheads="1"/>
          </p:cNvSpPr>
          <p:nvPr/>
        </p:nvSpPr>
        <p:spPr bwMode="auto">
          <a:xfrm>
            <a:off x="4616450" y="5907088"/>
            <a:ext cx="261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Clara Barton</a:t>
            </a:r>
          </a:p>
        </p:txBody>
      </p:sp>
      <p:sp>
        <p:nvSpPr>
          <p:cNvPr id="105493" name="Text Box 39"/>
          <p:cNvSpPr txBox="1">
            <a:spLocks noChangeArrowheads="1"/>
          </p:cNvSpPr>
          <p:nvPr/>
        </p:nvSpPr>
        <p:spPr bwMode="auto">
          <a:xfrm>
            <a:off x="6362700" y="5291138"/>
            <a:ext cx="1673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PersonName</a:t>
            </a:r>
          </a:p>
        </p:txBody>
      </p:sp>
      <p:sp>
        <p:nvSpPr>
          <p:cNvPr id="381992" name="AutoShape 40"/>
          <p:cNvSpPr>
            <a:spLocks noChangeArrowheads="1"/>
          </p:cNvSpPr>
          <p:nvPr/>
        </p:nvSpPr>
        <p:spPr bwMode="auto">
          <a:xfrm>
            <a:off x="3159125" y="5226050"/>
            <a:ext cx="3055938"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5495" name="Text Box 41"/>
          <p:cNvSpPr txBox="1">
            <a:spLocks noChangeArrowheads="1"/>
          </p:cNvSpPr>
          <p:nvPr/>
        </p:nvSpPr>
        <p:spPr bwMode="auto">
          <a:xfrm>
            <a:off x="3282950" y="5284788"/>
            <a:ext cx="281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PersonName</a:t>
            </a:r>
          </a:p>
        </p:txBody>
      </p:sp>
      <p:grpSp>
        <p:nvGrpSpPr>
          <p:cNvPr id="105496" name="Group 42"/>
          <p:cNvGrpSpPr>
            <a:grpSpLocks/>
          </p:cNvGrpSpPr>
          <p:nvPr/>
        </p:nvGrpSpPr>
        <p:grpSpPr bwMode="auto">
          <a:xfrm>
            <a:off x="3757613" y="5918200"/>
            <a:ext cx="765175" cy="479425"/>
            <a:chOff x="1798" y="2520"/>
            <a:chExt cx="482" cy="302"/>
          </a:xfrm>
        </p:grpSpPr>
        <p:sp>
          <p:nvSpPr>
            <p:cNvPr id="381995" name="AutoShape 43"/>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5498" name="Text Box 44"/>
            <p:cNvSpPr txBox="1">
              <a:spLocks noChangeArrowheads="1"/>
            </p:cNvSpPr>
            <p:nvPr/>
          </p:nvSpPr>
          <p:spPr bwMode="auto">
            <a:xfrm>
              <a:off x="1798" y="2520"/>
              <a:ext cx="4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data</a:t>
              </a:r>
            </a:p>
          </p:txBody>
        </p:sp>
      </p:gr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8F185164-D9D1-4179-8F81-9FDEB3C5A62D}" type="slidenum">
              <a:rPr lang="en-US" sz="1200" smtClean="0">
                <a:latin typeface="Arial" pitchFamily="34" charset="0"/>
              </a:rPr>
              <a:pPr algn="r"/>
              <a:t>68</a:t>
            </a:fld>
            <a:endParaRPr lang="en-US" sz="1200" smtClean="0">
              <a:latin typeface="Arial" pitchFamily="34" charset="0"/>
            </a:endParaRPr>
          </a:p>
        </p:txBody>
      </p:sp>
      <p:sp>
        <p:nvSpPr>
          <p:cNvPr id="106499" name="Rectangle 2"/>
          <p:cNvSpPr>
            <a:spLocks noChangeArrowheads="1"/>
          </p:cNvSpPr>
          <p:nvPr/>
        </p:nvSpPr>
        <p:spPr bwMode="auto">
          <a:xfrm>
            <a:off x="1277938" y="1371600"/>
            <a:ext cx="6672262" cy="502761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latin typeface="SimSun" pitchFamily="2" charset="-122"/>
            </a:endParaRPr>
          </a:p>
        </p:txBody>
      </p:sp>
      <p:sp>
        <p:nvSpPr>
          <p:cNvPr id="106500" name="Rectangle 3"/>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Representation of Family History</a:t>
            </a:r>
          </a:p>
        </p:txBody>
      </p:sp>
      <p:sp>
        <p:nvSpPr>
          <p:cNvPr id="106501" name="AutoShape 4"/>
          <p:cNvSpPr>
            <a:spLocks noChangeArrowheads="1"/>
          </p:cNvSpPr>
          <p:nvPr/>
        </p:nvSpPr>
        <p:spPr bwMode="auto">
          <a:xfrm>
            <a:off x="1762125" y="2420938"/>
            <a:ext cx="3063875" cy="573087"/>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106502" name="Text Box 5"/>
          <p:cNvSpPr txBox="1">
            <a:spLocks noChangeArrowheads="1"/>
          </p:cNvSpPr>
          <p:nvPr/>
        </p:nvSpPr>
        <p:spPr bwMode="auto">
          <a:xfrm>
            <a:off x="2862263" y="2452688"/>
            <a:ext cx="21605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Breast Cancer</a:t>
            </a:r>
          </a:p>
        </p:txBody>
      </p:sp>
      <p:sp>
        <p:nvSpPr>
          <p:cNvPr id="106503" name="Text Box 9"/>
          <p:cNvSpPr txBox="1">
            <a:spLocks noChangeArrowheads="1"/>
          </p:cNvSpPr>
          <p:nvPr/>
        </p:nvSpPr>
        <p:spPr bwMode="auto">
          <a:xfrm>
            <a:off x="4608513" y="1836738"/>
            <a:ext cx="13033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Assertion</a:t>
            </a:r>
          </a:p>
        </p:txBody>
      </p:sp>
      <p:sp>
        <p:nvSpPr>
          <p:cNvPr id="382986" name="AutoShape 10"/>
          <p:cNvSpPr>
            <a:spLocks noChangeArrowheads="1"/>
          </p:cNvSpPr>
          <p:nvPr/>
        </p:nvSpPr>
        <p:spPr bwMode="auto">
          <a:xfrm>
            <a:off x="1404938" y="1771650"/>
            <a:ext cx="3055937"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6505" name="Text Box 11"/>
          <p:cNvSpPr txBox="1">
            <a:spLocks noChangeArrowheads="1"/>
          </p:cNvSpPr>
          <p:nvPr/>
        </p:nvSpPr>
        <p:spPr bwMode="auto">
          <a:xfrm>
            <a:off x="1528763" y="1830388"/>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dirty="0" err="1" smtClean="0">
                <a:solidFill>
                  <a:schemeClr val="bg2"/>
                </a:solidFill>
                <a:latin typeface="Arial Narrow" pitchFamily="34" charset="0"/>
              </a:rPr>
              <a:t>BreastCancerAssert</a:t>
            </a:r>
            <a:endParaRPr lang="en-US" sz="2400" dirty="0">
              <a:solidFill>
                <a:schemeClr val="bg2"/>
              </a:solidFill>
              <a:latin typeface="Arial Narrow" pitchFamily="34" charset="0"/>
            </a:endParaRPr>
          </a:p>
        </p:txBody>
      </p:sp>
      <p:grpSp>
        <p:nvGrpSpPr>
          <p:cNvPr id="106506" name="Group 12"/>
          <p:cNvGrpSpPr>
            <a:grpSpLocks/>
          </p:cNvGrpSpPr>
          <p:nvPr/>
        </p:nvGrpSpPr>
        <p:grpSpPr bwMode="auto">
          <a:xfrm>
            <a:off x="2005013" y="3082925"/>
            <a:ext cx="796925" cy="479425"/>
            <a:chOff x="1039" y="3029"/>
            <a:chExt cx="502" cy="302"/>
          </a:xfrm>
        </p:grpSpPr>
        <p:sp>
          <p:nvSpPr>
            <p:cNvPr id="382989" name="AutoShape 13"/>
            <p:cNvSpPr>
              <a:spLocks noChangeArrowheads="1"/>
            </p:cNvSpPr>
            <p:nvPr/>
          </p:nvSpPr>
          <p:spPr bwMode="auto">
            <a:xfrm>
              <a:off x="1039" y="3037"/>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6525" name="Text Box 14"/>
            <p:cNvSpPr txBox="1">
              <a:spLocks noChangeArrowheads="1"/>
            </p:cNvSpPr>
            <p:nvPr/>
          </p:nvSpPr>
          <p:spPr bwMode="auto">
            <a:xfrm>
              <a:off x="1039" y="3029"/>
              <a:ext cx="50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mods</a:t>
              </a:r>
            </a:p>
          </p:txBody>
        </p:sp>
      </p:grpSp>
      <p:grpSp>
        <p:nvGrpSpPr>
          <p:cNvPr id="106507" name="Group 15"/>
          <p:cNvGrpSpPr>
            <a:grpSpLocks/>
          </p:cNvGrpSpPr>
          <p:nvPr/>
        </p:nvGrpSpPr>
        <p:grpSpPr bwMode="auto">
          <a:xfrm>
            <a:off x="2003425" y="2463800"/>
            <a:ext cx="765175" cy="479425"/>
            <a:chOff x="1798" y="2520"/>
            <a:chExt cx="482" cy="302"/>
          </a:xfrm>
        </p:grpSpPr>
        <p:sp>
          <p:nvSpPr>
            <p:cNvPr id="382992" name="AutoShape 16"/>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6523" name="Text Box 17"/>
            <p:cNvSpPr txBox="1">
              <a:spLocks noChangeArrowheads="1"/>
            </p:cNvSpPr>
            <p:nvPr/>
          </p:nvSpPr>
          <p:spPr bwMode="auto">
            <a:xfrm>
              <a:off x="1798" y="2520"/>
              <a:ext cx="4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data</a:t>
              </a:r>
            </a:p>
          </p:txBody>
        </p:sp>
      </p:grpSp>
      <p:sp>
        <p:nvSpPr>
          <p:cNvPr id="106508" name="Text Box 28"/>
          <p:cNvSpPr txBox="1">
            <a:spLocks noChangeArrowheads="1"/>
          </p:cNvSpPr>
          <p:nvPr/>
        </p:nvSpPr>
        <p:spPr bwMode="auto">
          <a:xfrm>
            <a:off x="5438775" y="3665538"/>
            <a:ext cx="1936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Subject </a:t>
            </a:r>
          </a:p>
        </p:txBody>
      </p:sp>
      <p:sp>
        <p:nvSpPr>
          <p:cNvPr id="383005" name="AutoShape 29"/>
          <p:cNvSpPr>
            <a:spLocks noChangeArrowheads="1"/>
          </p:cNvSpPr>
          <p:nvPr/>
        </p:nvSpPr>
        <p:spPr bwMode="auto">
          <a:xfrm>
            <a:off x="2235200" y="3600450"/>
            <a:ext cx="3055938"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6510" name="Text Box 30"/>
          <p:cNvSpPr txBox="1">
            <a:spLocks noChangeArrowheads="1"/>
          </p:cNvSpPr>
          <p:nvPr/>
        </p:nvSpPr>
        <p:spPr bwMode="auto">
          <a:xfrm>
            <a:off x="2359025" y="3659188"/>
            <a:ext cx="281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Subject</a:t>
            </a:r>
          </a:p>
        </p:txBody>
      </p:sp>
      <p:grpSp>
        <p:nvGrpSpPr>
          <p:cNvPr id="106511" name="Group 31"/>
          <p:cNvGrpSpPr>
            <a:grpSpLocks/>
          </p:cNvGrpSpPr>
          <p:nvPr/>
        </p:nvGrpSpPr>
        <p:grpSpPr bwMode="auto">
          <a:xfrm>
            <a:off x="2566988" y="4292600"/>
            <a:ext cx="782637" cy="479425"/>
            <a:chOff x="1798" y="2520"/>
            <a:chExt cx="493" cy="302"/>
          </a:xfrm>
        </p:grpSpPr>
        <p:sp>
          <p:nvSpPr>
            <p:cNvPr id="383008" name="AutoShape 32"/>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6521" name="Text Box 33"/>
            <p:cNvSpPr txBox="1">
              <a:spLocks noChangeArrowheads="1"/>
            </p:cNvSpPr>
            <p:nvPr/>
          </p:nvSpPr>
          <p:spPr bwMode="auto">
            <a:xfrm>
              <a:off x="1798" y="2520"/>
              <a:ext cx="49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items</a:t>
              </a:r>
            </a:p>
          </p:txBody>
        </p:sp>
      </p:grpSp>
      <p:sp>
        <p:nvSpPr>
          <p:cNvPr id="106512" name="AutoShape 34"/>
          <p:cNvSpPr>
            <a:spLocks noChangeArrowheads="1"/>
          </p:cNvSpPr>
          <p:nvPr/>
        </p:nvSpPr>
        <p:spPr bwMode="auto">
          <a:xfrm>
            <a:off x="3175000" y="5513388"/>
            <a:ext cx="3560763" cy="573087"/>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106513" name="Text Box 35"/>
          <p:cNvSpPr txBox="1">
            <a:spLocks noChangeArrowheads="1"/>
          </p:cNvSpPr>
          <p:nvPr/>
        </p:nvSpPr>
        <p:spPr bwMode="auto">
          <a:xfrm>
            <a:off x="4275138" y="5545138"/>
            <a:ext cx="21986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Family (ancestor)</a:t>
            </a:r>
          </a:p>
        </p:txBody>
      </p:sp>
      <p:sp>
        <p:nvSpPr>
          <p:cNvPr id="106514" name="Text Box 36"/>
          <p:cNvSpPr txBox="1">
            <a:spLocks noChangeArrowheads="1"/>
          </p:cNvSpPr>
          <p:nvPr/>
        </p:nvSpPr>
        <p:spPr bwMode="auto">
          <a:xfrm>
            <a:off x="5964238" y="4929188"/>
            <a:ext cx="1936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Relationship</a:t>
            </a:r>
          </a:p>
        </p:txBody>
      </p:sp>
      <p:sp>
        <p:nvSpPr>
          <p:cNvPr id="383013" name="AutoShape 37"/>
          <p:cNvSpPr>
            <a:spLocks noChangeArrowheads="1"/>
          </p:cNvSpPr>
          <p:nvPr/>
        </p:nvSpPr>
        <p:spPr bwMode="auto">
          <a:xfrm>
            <a:off x="2817813" y="4864100"/>
            <a:ext cx="3055937" cy="593725"/>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06516" name="Text Box 38"/>
          <p:cNvSpPr txBox="1">
            <a:spLocks noChangeArrowheads="1"/>
          </p:cNvSpPr>
          <p:nvPr/>
        </p:nvSpPr>
        <p:spPr bwMode="auto">
          <a:xfrm>
            <a:off x="2941638" y="4922838"/>
            <a:ext cx="2814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Relationship</a:t>
            </a:r>
          </a:p>
        </p:txBody>
      </p:sp>
      <p:grpSp>
        <p:nvGrpSpPr>
          <p:cNvPr id="106517" name="Group 39"/>
          <p:cNvGrpSpPr>
            <a:grpSpLocks/>
          </p:cNvGrpSpPr>
          <p:nvPr/>
        </p:nvGrpSpPr>
        <p:grpSpPr bwMode="auto">
          <a:xfrm>
            <a:off x="3416300" y="5556250"/>
            <a:ext cx="765175" cy="479425"/>
            <a:chOff x="1798" y="2520"/>
            <a:chExt cx="482" cy="302"/>
          </a:xfrm>
        </p:grpSpPr>
        <p:sp>
          <p:nvSpPr>
            <p:cNvPr id="383016" name="AutoShape 40"/>
            <p:cNvSpPr>
              <a:spLocks noChangeArrowheads="1"/>
            </p:cNvSpPr>
            <p:nvPr/>
          </p:nvSpPr>
          <p:spPr bwMode="auto">
            <a:xfrm>
              <a:off x="1798" y="2528"/>
              <a:ext cx="482" cy="294"/>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06519" name="Text Box 41"/>
            <p:cNvSpPr txBox="1">
              <a:spLocks noChangeArrowheads="1"/>
            </p:cNvSpPr>
            <p:nvPr/>
          </p:nvSpPr>
          <p:spPr bwMode="auto">
            <a:xfrm>
              <a:off x="1798" y="2520"/>
              <a:ext cx="4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400">
                  <a:solidFill>
                    <a:schemeClr val="bg2"/>
                  </a:solidFill>
                  <a:latin typeface="Arial Narrow" pitchFamily="34" charset="0"/>
                </a:rPr>
                <a:t>data</a:t>
              </a:r>
            </a:p>
          </p:txBody>
        </p:sp>
      </p:gr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7B239AA8-4AB3-42FB-A4B6-2CD8D3EBE0F9}" type="slidenum">
              <a:rPr lang="en-US" sz="1200" smtClean="0">
                <a:latin typeface="Arial" pitchFamily="34" charset="0"/>
              </a:rPr>
              <a:pPr algn="r"/>
              <a:t>69</a:t>
            </a:fld>
            <a:endParaRPr lang="en-US" sz="1200" smtClean="0">
              <a:latin typeface="Arial" pitchFamily="34" charset="0"/>
            </a:endParaRPr>
          </a:p>
        </p:txBody>
      </p:sp>
      <p:sp>
        <p:nvSpPr>
          <p:cNvPr id="107523" name="Rectangle 2"/>
          <p:cNvSpPr>
            <a:spLocks noGrp="1" noChangeArrowheads="1"/>
          </p:cNvSpPr>
          <p:nvPr>
            <p:ph type="title"/>
          </p:nvPr>
        </p:nvSpPr>
        <p:spPr bwMode="auto">
          <a:xfrm>
            <a:off x="685800" y="381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Pre Vs Post Coordinated Subject</a:t>
            </a:r>
          </a:p>
        </p:txBody>
      </p:sp>
      <p:sp>
        <p:nvSpPr>
          <p:cNvPr id="107524" name="Rectangle 3"/>
          <p:cNvSpPr>
            <a:spLocks noGrp="1" noChangeArrowheads="1"/>
          </p:cNvSpPr>
          <p:nvPr>
            <p:ph type="body" idx="1"/>
          </p:nvPr>
        </p:nvSpPr>
        <p:spPr bwMode="auto">
          <a:xfrm>
            <a:off x="442913" y="1046163"/>
            <a:ext cx="8151812" cy="53990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500" dirty="0" smtClean="0"/>
              <a:t>Pre coordinated</a:t>
            </a:r>
          </a:p>
          <a:p>
            <a:pPr lvl="1"/>
            <a:r>
              <a:rPr lang="en-US" sz="2100" dirty="0" smtClean="0"/>
              <a:t>Easier for data entry</a:t>
            </a:r>
          </a:p>
          <a:p>
            <a:pPr lvl="1"/>
            <a:r>
              <a:rPr lang="en-US" sz="2100" dirty="0" smtClean="0"/>
              <a:t>Can lead to combinatorial explosion</a:t>
            </a:r>
          </a:p>
          <a:p>
            <a:r>
              <a:rPr lang="en-US" sz="2500" dirty="0" smtClean="0"/>
              <a:t>Post coordinated</a:t>
            </a:r>
          </a:p>
          <a:p>
            <a:pPr lvl="1"/>
            <a:r>
              <a:rPr lang="en-US" sz="2100" dirty="0" smtClean="0"/>
              <a:t>Easier to coordinate findings between patient and related party</a:t>
            </a:r>
          </a:p>
          <a:p>
            <a:pPr lvl="1"/>
            <a:r>
              <a:rPr lang="en-US" sz="2100" dirty="0" smtClean="0"/>
              <a:t>Easier to extend model with additional qualifiers</a:t>
            </a:r>
          </a:p>
          <a:p>
            <a:pPr lvl="1"/>
            <a:r>
              <a:rPr lang="en-US" sz="2100" dirty="0" smtClean="0"/>
              <a:t>Consistent with family history</a:t>
            </a:r>
          </a:p>
          <a:p>
            <a:pPr lvl="1"/>
            <a:r>
              <a:rPr lang="en-US" sz="2100" dirty="0" smtClean="0"/>
              <a:t>Allows detail on the identity of the subject</a:t>
            </a:r>
          </a:p>
          <a:p>
            <a:pPr lvl="1"/>
            <a:r>
              <a:rPr lang="en-US" sz="2100" dirty="0" smtClean="0"/>
              <a:t>Easier to misuse data (mistake cancer in mother for cancer in patient)</a:t>
            </a:r>
          </a:p>
          <a:p>
            <a:r>
              <a:rPr lang="en-US" sz="2500" b="1" u="sng" dirty="0" smtClean="0"/>
              <a:t>Conclusion:</a:t>
            </a:r>
            <a:r>
              <a:rPr lang="en-US" sz="2500" dirty="0" smtClean="0"/>
              <a:t> Support both pre and post coordinated subject styles.  Try to use only one or the other style for a given kind of data. Use post coordinated model for storage.  Do conversion of data between styles when needed.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214313" y="-60325"/>
            <a:ext cx="8686800" cy="735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4400" b="1" dirty="0" smtClean="0"/>
              <a:t>Strategic Goals</a:t>
            </a:r>
          </a:p>
        </p:txBody>
      </p:sp>
      <p:sp>
        <p:nvSpPr>
          <p:cNvPr id="9219" name="Rectangle 3"/>
          <p:cNvSpPr>
            <a:spLocks noGrp="1" noChangeArrowheads="1"/>
          </p:cNvSpPr>
          <p:nvPr>
            <p:ph idx="1"/>
          </p:nvPr>
        </p:nvSpPr>
        <p:spPr bwMode="auto">
          <a:xfrm>
            <a:off x="457200" y="1095375"/>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600" dirty="0" smtClean="0"/>
              <a:t>Minimum goal:  Be able to share applications, reports, alerts, protocols, and decision support with ALL customers of our same vendor</a:t>
            </a:r>
          </a:p>
          <a:p>
            <a:endParaRPr lang="en-US" sz="3600" dirty="0" smtClean="0"/>
          </a:p>
          <a:p>
            <a:r>
              <a:rPr lang="en-US" sz="3600" dirty="0" smtClean="0"/>
              <a:t>Maximum goal: Be able to share applications, reports, alerts, protocols, and decision support with anyone in the WORLD</a:t>
            </a:r>
          </a:p>
          <a:p>
            <a:endParaRPr lang="en-US" sz="3600" dirty="0" smtClean="0"/>
          </a:p>
        </p:txBody>
      </p:sp>
    </p:spTree>
    <p:extLst>
      <p:ext uri="{BB962C8B-B14F-4D97-AF65-F5344CB8AC3E}">
        <p14:creationId xmlns:p14="http://schemas.microsoft.com/office/powerpoint/2010/main" val="29065410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53FEF814-6AAF-43A0-9489-E70321E525A8}" type="slidenum">
              <a:rPr lang="en-US" sz="1200" smtClean="0">
                <a:latin typeface="Arial" pitchFamily="34" charset="0"/>
              </a:rPr>
              <a:pPr algn="r"/>
              <a:t>70</a:t>
            </a:fld>
            <a:endParaRPr lang="en-US" sz="1200" smtClean="0">
              <a:latin typeface="Arial" pitchFamily="34" charset="0"/>
            </a:endParaRPr>
          </a:p>
        </p:txBody>
      </p:sp>
      <p:sp>
        <p:nvSpPr>
          <p:cNvPr id="87043"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6600" dirty="0" smtClean="0"/>
              <a:t>“Isosemantic” Models</a:t>
            </a:r>
          </a:p>
        </p:txBody>
      </p:sp>
      <p:sp>
        <p:nvSpPr>
          <p:cNvPr id="87044"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71285231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B71C7800-935B-4357-A4FC-2AEC4329C419}" type="slidenum">
              <a:rPr lang="en-US" sz="1200" smtClean="0">
                <a:latin typeface="Arial" pitchFamily="34" charset="0"/>
              </a:rPr>
              <a:pPr algn="r"/>
              <a:t>71</a:t>
            </a:fld>
            <a:endParaRPr lang="en-US" sz="1200" smtClean="0">
              <a:latin typeface="Arial" pitchFamily="34" charset="0"/>
            </a:endParaRPr>
          </a:p>
        </p:txBody>
      </p:sp>
      <p:sp>
        <p:nvSpPr>
          <p:cNvPr id="88067" name="Rectangle 2"/>
          <p:cNvSpPr>
            <a:spLocks noChangeArrowheads="1"/>
          </p:cNvSpPr>
          <p:nvPr/>
        </p:nvSpPr>
        <p:spPr bwMode="auto">
          <a:xfrm>
            <a:off x="504825" y="1031875"/>
            <a:ext cx="8180388" cy="54673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1"/>
              </a:solidFill>
              <a:latin typeface="SimSun" pitchFamily="2" charset="-122"/>
            </a:endParaRPr>
          </a:p>
        </p:txBody>
      </p:sp>
      <p:sp>
        <p:nvSpPr>
          <p:cNvPr id="88068" name="Rectangle 3"/>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Pre and Post Coordination</a:t>
            </a:r>
          </a:p>
        </p:txBody>
      </p:sp>
      <p:sp>
        <p:nvSpPr>
          <p:cNvPr id="88069" name="AutoShape 4"/>
          <p:cNvSpPr>
            <a:spLocks noChangeArrowheads="1"/>
          </p:cNvSpPr>
          <p:nvPr/>
        </p:nvSpPr>
        <p:spPr bwMode="auto">
          <a:xfrm>
            <a:off x="1330325" y="2003425"/>
            <a:ext cx="2363788" cy="398463"/>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1477" name="AutoShape 5"/>
          <p:cNvSpPr>
            <a:spLocks noChangeArrowheads="1"/>
          </p:cNvSpPr>
          <p:nvPr/>
        </p:nvSpPr>
        <p:spPr bwMode="auto">
          <a:xfrm>
            <a:off x="1604963" y="204470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88071" name="Text Box 6"/>
          <p:cNvSpPr txBox="1">
            <a:spLocks noChangeArrowheads="1"/>
          </p:cNvSpPr>
          <p:nvPr/>
        </p:nvSpPr>
        <p:spPr bwMode="auto">
          <a:xfrm>
            <a:off x="1554163" y="2025650"/>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88072" name="Text Box 7"/>
          <p:cNvSpPr txBox="1">
            <a:spLocks noChangeArrowheads="1"/>
          </p:cNvSpPr>
          <p:nvPr/>
        </p:nvSpPr>
        <p:spPr bwMode="auto">
          <a:xfrm>
            <a:off x="2220913" y="2016125"/>
            <a:ext cx="11287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138 mmHg</a:t>
            </a:r>
          </a:p>
        </p:txBody>
      </p:sp>
      <p:sp>
        <p:nvSpPr>
          <p:cNvPr id="88073" name="Text Box 12"/>
          <p:cNvSpPr txBox="1">
            <a:spLocks noChangeArrowheads="1"/>
          </p:cNvSpPr>
          <p:nvPr/>
        </p:nvSpPr>
        <p:spPr bwMode="auto">
          <a:xfrm>
            <a:off x="3616325" y="1516063"/>
            <a:ext cx="22494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SystolicBPRightArmSitting</a:t>
            </a:r>
          </a:p>
        </p:txBody>
      </p:sp>
      <p:sp>
        <p:nvSpPr>
          <p:cNvPr id="361485" name="AutoShape 13"/>
          <p:cNvSpPr>
            <a:spLocks noChangeArrowheads="1"/>
          </p:cNvSpPr>
          <p:nvPr/>
        </p:nvSpPr>
        <p:spPr bwMode="auto">
          <a:xfrm>
            <a:off x="973138" y="1568450"/>
            <a:ext cx="2606675"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88075" name="Text Box 14"/>
          <p:cNvSpPr txBox="1">
            <a:spLocks noChangeArrowheads="1"/>
          </p:cNvSpPr>
          <p:nvPr/>
        </p:nvSpPr>
        <p:spPr bwMode="auto">
          <a:xfrm>
            <a:off x="1081088" y="1541463"/>
            <a:ext cx="2847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SystolicBPRightArmSittingObs</a:t>
            </a:r>
          </a:p>
        </p:txBody>
      </p:sp>
      <p:sp>
        <p:nvSpPr>
          <p:cNvPr id="88076" name="AutoShape 29"/>
          <p:cNvSpPr>
            <a:spLocks noChangeArrowheads="1"/>
          </p:cNvSpPr>
          <p:nvPr/>
        </p:nvSpPr>
        <p:spPr bwMode="auto">
          <a:xfrm>
            <a:off x="1328738" y="3513138"/>
            <a:ext cx="2363787"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1502" name="AutoShape 30"/>
          <p:cNvSpPr>
            <a:spLocks noChangeArrowheads="1"/>
          </p:cNvSpPr>
          <p:nvPr/>
        </p:nvSpPr>
        <p:spPr bwMode="auto">
          <a:xfrm>
            <a:off x="1603375" y="3554413"/>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88078" name="Text Box 31"/>
          <p:cNvSpPr txBox="1">
            <a:spLocks noChangeArrowheads="1"/>
          </p:cNvSpPr>
          <p:nvPr/>
        </p:nvSpPr>
        <p:spPr bwMode="auto">
          <a:xfrm>
            <a:off x="1552575" y="3535363"/>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88079" name="Text Box 32"/>
          <p:cNvSpPr txBox="1">
            <a:spLocks noChangeArrowheads="1"/>
          </p:cNvSpPr>
          <p:nvPr/>
        </p:nvSpPr>
        <p:spPr bwMode="auto">
          <a:xfrm>
            <a:off x="2219325" y="3525838"/>
            <a:ext cx="11287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138 mmHg</a:t>
            </a:r>
          </a:p>
        </p:txBody>
      </p:sp>
      <p:sp>
        <p:nvSpPr>
          <p:cNvPr id="361505" name="AutoShape 33"/>
          <p:cNvSpPr>
            <a:spLocks noChangeArrowheads="1"/>
          </p:cNvSpPr>
          <p:nvPr/>
        </p:nvSpPr>
        <p:spPr bwMode="auto">
          <a:xfrm>
            <a:off x="1601788" y="4049713"/>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88081" name="Text Box 34"/>
          <p:cNvSpPr txBox="1">
            <a:spLocks noChangeArrowheads="1"/>
          </p:cNvSpPr>
          <p:nvPr/>
        </p:nvSpPr>
        <p:spPr bwMode="auto">
          <a:xfrm>
            <a:off x="1600200" y="4011613"/>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quals</a:t>
            </a:r>
          </a:p>
        </p:txBody>
      </p:sp>
      <p:sp>
        <p:nvSpPr>
          <p:cNvPr id="88082" name="Text Box 37"/>
          <p:cNvSpPr txBox="1">
            <a:spLocks noChangeArrowheads="1"/>
          </p:cNvSpPr>
          <p:nvPr/>
        </p:nvSpPr>
        <p:spPr bwMode="auto">
          <a:xfrm>
            <a:off x="3614738" y="3025775"/>
            <a:ext cx="22494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a:t>
            </a:r>
          </a:p>
        </p:txBody>
      </p:sp>
      <p:sp>
        <p:nvSpPr>
          <p:cNvPr id="361510" name="AutoShape 38"/>
          <p:cNvSpPr>
            <a:spLocks noChangeArrowheads="1"/>
          </p:cNvSpPr>
          <p:nvPr/>
        </p:nvSpPr>
        <p:spPr bwMode="auto">
          <a:xfrm>
            <a:off x="971550" y="3078163"/>
            <a:ext cx="2606675"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88084" name="Text Box 39"/>
          <p:cNvSpPr txBox="1">
            <a:spLocks noChangeArrowheads="1"/>
          </p:cNvSpPr>
          <p:nvPr/>
        </p:nvSpPr>
        <p:spPr bwMode="auto">
          <a:xfrm>
            <a:off x="1079500" y="3051175"/>
            <a:ext cx="2847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SystolicBPObs</a:t>
            </a:r>
          </a:p>
        </p:txBody>
      </p:sp>
      <p:sp>
        <p:nvSpPr>
          <p:cNvPr id="88085" name="AutoShape 40"/>
          <p:cNvSpPr>
            <a:spLocks noChangeArrowheads="1"/>
          </p:cNvSpPr>
          <p:nvPr/>
        </p:nvSpPr>
        <p:spPr bwMode="auto">
          <a:xfrm>
            <a:off x="2103438" y="4919663"/>
            <a:ext cx="2363787"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1513" name="AutoShape 41"/>
          <p:cNvSpPr>
            <a:spLocks noChangeArrowheads="1"/>
          </p:cNvSpPr>
          <p:nvPr/>
        </p:nvSpPr>
        <p:spPr bwMode="auto">
          <a:xfrm>
            <a:off x="2378075" y="496093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88087" name="Text Box 42"/>
          <p:cNvSpPr txBox="1">
            <a:spLocks noChangeArrowheads="1"/>
          </p:cNvSpPr>
          <p:nvPr/>
        </p:nvSpPr>
        <p:spPr bwMode="auto">
          <a:xfrm>
            <a:off x="2327275" y="494188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88088" name="Text Box 43"/>
          <p:cNvSpPr txBox="1">
            <a:spLocks noChangeArrowheads="1"/>
          </p:cNvSpPr>
          <p:nvPr/>
        </p:nvSpPr>
        <p:spPr bwMode="auto">
          <a:xfrm>
            <a:off x="2994025" y="4932363"/>
            <a:ext cx="9350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Right Arm</a:t>
            </a:r>
          </a:p>
        </p:txBody>
      </p:sp>
      <p:sp>
        <p:nvSpPr>
          <p:cNvPr id="88089" name="Text Box 44"/>
          <p:cNvSpPr txBox="1">
            <a:spLocks noChangeArrowheads="1"/>
          </p:cNvSpPr>
          <p:nvPr/>
        </p:nvSpPr>
        <p:spPr bwMode="auto">
          <a:xfrm>
            <a:off x="4094163" y="4432300"/>
            <a:ext cx="1276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BodyLocation</a:t>
            </a:r>
          </a:p>
        </p:txBody>
      </p:sp>
      <p:sp>
        <p:nvSpPr>
          <p:cNvPr id="361517" name="AutoShape 45"/>
          <p:cNvSpPr>
            <a:spLocks noChangeArrowheads="1"/>
          </p:cNvSpPr>
          <p:nvPr/>
        </p:nvSpPr>
        <p:spPr bwMode="auto">
          <a:xfrm>
            <a:off x="1746250" y="448468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88091" name="Text Box 46"/>
          <p:cNvSpPr txBox="1">
            <a:spLocks noChangeArrowheads="1"/>
          </p:cNvSpPr>
          <p:nvPr/>
        </p:nvSpPr>
        <p:spPr bwMode="auto">
          <a:xfrm>
            <a:off x="1854200" y="4457700"/>
            <a:ext cx="1190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BodyLocation</a:t>
            </a:r>
          </a:p>
        </p:txBody>
      </p:sp>
      <p:sp>
        <p:nvSpPr>
          <p:cNvPr id="88092" name="AutoShape 47"/>
          <p:cNvSpPr>
            <a:spLocks noChangeArrowheads="1"/>
          </p:cNvSpPr>
          <p:nvPr/>
        </p:nvSpPr>
        <p:spPr bwMode="auto">
          <a:xfrm>
            <a:off x="2105025" y="5991225"/>
            <a:ext cx="2363788" cy="398463"/>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1520" name="AutoShape 48"/>
          <p:cNvSpPr>
            <a:spLocks noChangeArrowheads="1"/>
          </p:cNvSpPr>
          <p:nvPr/>
        </p:nvSpPr>
        <p:spPr bwMode="auto">
          <a:xfrm>
            <a:off x="2379663" y="603250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88094" name="Text Box 49"/>
          <p:cNvSpPr txBox="1">
            <a:spLocks noChangeArrowheads="1"/>
          </p:cNvSpPr>
          <p:nvPr/>
        </p:nvSpPr>
        <p:spPr bwMode="auto">
          <a:xfrm>
            <a:off x="2328863" y="6013450"/>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88095" name="Text Box 50"/>
          <p:cNvSpPr txBox="1">
            <a:spLocks noChangeArrowheads="1"/>
          </p:cNvSpPr>
          <p:nvPr/>
        </p:nvSpPr>
        <p:spPr bwMode="auto">
          <a:xfrm>
            <a:off x="2995613" y="6003925"/>
            <a:ext cx="6810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Sitting</a:t>
            </a:r>
          </a:p>
        </p:txBody>
      </p:sp>
      <p:sp>
        <p:nvSpPr>
          <p:cNvPr id="88096" name="Text Box 51"/>
          <p:cNvSpPr txBox="1">
            <a:spLocks noChangeArrowheads="1"/>
          </p:cNvSpPr>
          <p:nvPr/>
        </p:nvSpPr>
        <p:spPr bwMode="auto">
          <a:xfrm>
            <a:off x="4095750" y="5503863"/>
            <a:ext cx="1323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PatientPosition</a:t>
            </a:r>
          </a:p>
        </p:txBody>
      </p:sp>
      <p:sp>
        <p:nvSpPr>
          <p:cNvPr id="361524" name="AutoShape 52"/>
          <p:cNvSpPr>
            <a:spLocks noChangeArrowheads="1"/>
          </p:cNvSpPr>
          <p:nvPr/>
        </p:nvSpPr>
        <p:spPr bwMode="auto">
          <a:xfrm>
            <a:off x="1747838" y="5556250"/>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88098" name="Text Box 53"/>
          <p:cNvSpPr txBox="1">
            <a:spLocks noChangeArrowheads="1"/>
          </p:cNvSpPr>
          <p:nvPr/>
        </p:nvSpPr>
        <p:spPr bwMode="auto">
          <a:xfrm>
            <a:off x="1855788" y="5529263"/>
            <a:ext cx="12906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PatientPosition</a:t>
            </a:r>
          </a:p>
        </p:txBody>
      </p:sp>
      <p:sp>
        <p:nvSpPr>
          <p:cNvPr id="88099" name="Text Box 54"/>
          <p:cNvSpPr txBox="1">
            <a:spLocks noChangeArrowheads="1"/>
          </p:cNvSpPr>
          <p:nvPr/>
        </p:nvSpPr>
        <p:spPr bwMode="auto">
          <a:xfrm>
            <a:off x="590550" y="1104900"/>
            <a:ext cx="56626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b="1" u="sng">
                <a:solidFill>
                  <a:schemeClr val="bg1"/>
                </a:solidFill>
              </a:rPr>
              <a:t>Precoordinated Model (User Interface Model)</a:t>
            </a:r>
          </a:p>
        </p:txBody>
      </p:sp>
      <p:sp>
        <p:nvSpPr>
          <p:cNvPr id="88100" name="Text Box 55"/>
          <p:cNvSpPr txBox="1">
            <a:spLocks noChangeArrowheads="1"/>
          </p:cNvSpPr>
          <p:nvPr/>
        </p:nvSpPr>
        <p:spPr bwMode="auto">
          <a:xfrm>
            <a:off x="584200" y="2628900"/>
            <a:ext cx="50292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b="1" u="sng">
                <a:solidFill>
                  <a:schemeClr val="bg1"/>
                </a:solidFill>
              </a:rPr>
              <a:t>Post coordinated Model (Storage Model)</a:t>
            </a:r>
          </a:p>
        </p:txBody>
      </p:sp>
      <p:sp>
        <p:nvSpPr>
          <p:cNvPr id="88101" name="Line 56"/>
          <p:cNvSpPr>
            <a:spLocks noChangeShapeType="1"/>
          </p:cNvSpPr>
          <p:nvPr/>
        </p:nvSpPr>
        <p:spPr bwMode="auto">
          <a:xfrm>
            <a:off x="574675" y="2568575"/>
            <a:ext cx="7996238" cy="9525"/>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05412904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AE8664EE-7011-4D76-934B-77C484131AFA}" type="slidenum">
              <a:rPr lang="en-US" sz="1200" smtClean="0">
                <a:latin typeface="Arial" pitchFamily="34" charset="0"/>
              </a:rPr>
              <a:pPr algn="r"/>
              <a:t>72</a:t>
            </a:fld>
            <a:endParaRPr lang="en-US" sz="1200" smtClean="0">
              <a:latin typeface="Arial" pitchFamily="34" charset="0"/>
            </a:endParaRPr>
          </a:p>
        </p:txBody>
      </p:sp>
      <p:sp>
        <p:nvSpPr>
          <p:cNvPr id="89091"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Isosemantic models</a:t>
            </a:r>
          </a:p>
        </p:txBody>
      </p:sp>
      <p:sp>
        <p:nvSpPr>
          <p:cNvPr id="89092" name="Rectangle 3"/>
          <p:cNvSpPr>
            <a:spLocks noGrp="1" noChangeArrowheads="1"/>
          </p:cNvSpPr>
          <p:nvPr>
            <p:ph type="body" idx="1"/>
          </p:nvPr>
        </p:nvSpPr>
        <p:spPr bwMode="auto">
          <a:xfrm>
            <a:off x="685800" y="1209675"/>
            <a:ext cx="7772400" cy="5262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User interface models</a:t>
            </a:r>
          </a:p>
          <a:p>
            <a:pPr lvl="1"/>
            <a:r>
              <a:rPr lang="en-US" smtClean="0"/>
              <a:t>Convenient for data entry</a:t>
            </a:r>
          </a:p>
          <a:p>
            <a:pPr lvl="1"/>
            <a:r>
              <a:rPr lang="en-US" smtClean="0"/>
              <a:t>Typically pre-coordinated</a:t>
            </a:r>
          </a:p>
          <a:p>
            <a:pPr lvl="1"/>
            <a:r>
              <a:rPr lang="en-US" smtClean="0"/>
              <a:t>Many variations</a:t>
            </a:r>
          </a:p>
          <a:p>
            <a:r>
              <a:rPr lang="en-US" smtClean="0"/>
              <a:t>Storage models</a:t>
            </a:r>
          </a:p>
          <a:p>
            <a:pPr lvl="1"/>
            <a:r>
              <a:rPr lang="en-US" smtClean="0"/>
              <a:t>Only one model is designated as </a:t>
            </a:r>
            <a:r>
              <a:rPr lang="en-US" b="1" i="1" u="sng" smtClean="0"/>
              <a:t>the</a:t>
            </a:r>
            <a:r>
              <a:rPr lang="en-US" smtClean="0"/>
              <a:t> storage model</a:t>
            </a:r>
          </a:p>
          <a:p>
            <a:pPr lvl="1"/>
            <a:r>
              <a:rPr lang="en-US" smtClean="0"/>
              <a:t>Comprehensive set of qualifiers and modifiers</a:t>
            </a:r>
          </a:p>
          <a:p>
            <a:pPr lvl="1"/>
            <a:r>
              <a:rPr lang="en-US" smtClean="0"/>
              <a:t>The storage model is referenced in reports, rules, protocols, data analysis</a:t>
            </a:r>
          </a:p>
          <a:p>
            <a:r>
              <a:rPr lang="en-US" smtClean="0"/>
              <a:t>Composition – Decomposition mappings</a:t>
            </a:r>
          </a:p>
        </p:txBody>
      </p:sp>
    </p:spTree>
    <p:extLst>
      <p:ext uri="{BB962C8B-B14F-4D97-AF65-F5344CB8AC3E}">
        <p14:creationId xmlns:p14="http://schemas.microsoft.com/office/powerpoint/2010/main" val="399744203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7971BEEC-BF1B-4CA4-9397-DCD4609E6820}" type="slidenum">
              <a:rPr lang="en-US" sz="1200" smtClean="0">
                <a:latin typeface="Arial" pitchFamily="34" charset="0"/>
              </a:rPr>
              <a:pPr algn="r"/>
              <a:t>73</a:t>
            </a:fld>
            <a:endParaRPr lang="en-US" sz="1200" smtClean="0">
              <a:latin typeface="Arial" pitchFamily="34" charset="0"/>
            </a:endParaRPr>
          </a:p>
        </p:txBody>
      </p:sp>
      <p:sp>
        <p:nvSpPr>
          <p:cNvPr id="90115" name="Rectangle 2"/>
          <p:cNvSpPr>
            <a:spLocks noChangeArrowheads="1"/>
          </p:cNvSpPr>
          <p:nvPr/>
        </p:nvSpPr>
        <p:spPr bwMode="auto">
          <a:xfrm>
            <a:off x="504825" y="1031875"/>
            <a:ext cx="8180388" cy="54673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1"/>
              </a:solidFill>
              <a:latin typeface="SimSun" pitchFamily="2" charset="-122"/>
            </a:endParaRPr>
          </a:p>
        </p:txBody>
      </p:sp>
      <p:sp>
        <p:nvSpPr>
          <p:cNvPr id="90116" name="Rectangle 3"/>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Decomposition Mapping</a:t>
            </a:r>
          </a:p>
        </p:txBody>
      </p:sp>
      <p:sp>
        <p:nvSpPr>
          <p:cNvPr id="90117" name="AutoShape 4"/>
          <p:cNvSpPr>
            <a:spLocks noChangeArrowheads="1"/>
          </p:cNvSpPr>
          <p:nvPr/>
        </p:nvSpPr>
        <p:spPr bwMode="auto">
          <a:xfrm>
            <a:off x="1330325" y="2003425"/>
            <a:ext cx="2363788" cy="398463"/>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2501" name="AutoShape 5"/>
          <p:cNvSpPr>
            <a:spLocks noChangeArrowheads="1"/>
          </p:cNvSpPr>
          <p:nvPr/>
        </p:nvSpPr>
        <p:spPr bwMode="auto">
          <a:xfrm>
            <a:off x="1604963" y="204470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90119" name="Text Box 6"/>
          <p:cNvSpPr txBox="1">
            <a:spLocks noChangeArrowheads="1"/>
          </p:cNvSpPr>
          <p:nvPr/>
        </p:nvSpPr>
        <p:spPr bwMode="auto">
          <a:xfrm>
            <a:off x="1554163" y="2025650"/>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90120" name="Text Box 7"/>
          <p:cNvSpPr txBox="1">
            <a:spLocks noChangeArrowheads="1"/>
          </p:cNvSpPr>
          <p:nvPr/>
        </p:nvSpPr>
        <p:spPr bwMode="auto">
          <a:xfrm>
            <a:off x="2220913" y="2016125"/>
            <a:ext cx="11287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138 mmHg</a:t>
            </a:r>
          </a:p>
        </p:txBody>
      </p:sp>
      <p:sp>
        <p:nvSpPr>
          <p:cNvPr id="90121" name="Text Box 8"/>
          <p:cNvSpPr txBox="1">
            <a:spLocks noChangeArrowheads="1"/>
          </p:cNvSpPr>
          <p:nvPr/>
        </p:nvSpPr>
        <p:spPr bwMode="auto">
          <a:xfrm>
            <a:off x="3616325" y="1516063"/>
            <a:ext cx="22494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SystolicBPRightArmSitting</a:t>
            </a:r>
          </a:p>
        </p:txBody>
      </p:sp>
      <p:sp>
        <p:nvSpPr>
          <p:cNvPr id="362505" name="AutoShape 9"/>
          <p:cNvSpPr>
            <a:spLocks noChangeArrowheads="1"/>
          </p:cNvSpPr>
          <p:nvPr/>
        </p:nvSpPr>
        <p:spPr bwMode="auto">
          <a:xfrm>
            <a:off x="973138" y="1568450"/>
            <a:ext cx="2606675"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90123" name="Text Box 10"/>
          <p:cNvSpPr txBox="1">
            <a:spLocks noChangeArrowheads="1"/>
          </p:cNvSpPr>
          <p:nvPr/>
        </p:nvSpPr>
        <p:spPr bwMode="auto">
          <a:xfrm>
            <a:off x="1081088" y="1541463"/>
            <a:ext cx="2847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SystolicBPRightArmSittingObs</a:t>
            </a:r>
          </a:p>
        </p:txBody>
      </p:sp>
      <p:sp>
        <p:nvSpPr>
          <p:cNvPr id="90124" name="AutoShape 11"/>
          <p:cNvSpPr>
            <a:spLocks noChangeArrowheads="1"/>
          </p:cNvSpPr>
          <p:nvPr/>
        </p:nvSpPr>
        <p:spPr bwMode="auto">
          <a:xfrm>
            <a:off x="1328738" y="3513138"/>
            <a:ext cx="2363787"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2508" name="AutoShape 12"/>
          <p:cNvSpPr>
            <a:spLocks noChangeArrowheads="1"/>
          </p:cNvSpPr>
          <p:nvPr/>
        </p:nvSpPr>
        <p:spPr bwMode="auto">
          <a:xfrm>
            <a:off x="1603375" y="3554413"/>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90126" name="Text Box 13"/>
          <p:cNvSpPr txBox="1">
            <a:spLocks noChangeArrowheads="1"/>
          </p:cNvSpPr>
          <p:nvPr/>
        </p:nvSpPr>
        <p:spPr bwMode="auto">
          <a:xfrm>
            <a:off x="1552575" y="3535363"/>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90127" name="Text Box 14"/>
          <p:cNvSpPr txBox="1">
            <a:spLocks noChangeArrowheads="1"/>
          </p:cNvSpPr>
          <p:nvPr/>
        </p:nvSpPr>
        <p:spPr bwMode="auto">
          <a:xfrm>
            <a:off x="2219325" y="3525838"/>
            <a:ext cx="11287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138 mmHg</a:t>
            </a:r>
          </a:p>
        </p:txBody>
      </p:sp>
      <p:sp>
        <p:nvSpPr>
          <p:cNvPr id="362511" name="AutoShape 15"/>
          <p:cNvSpPr>
            <a:spLocks noChangeArrowheads="1"/>
          </p:cNvSpPr>
          <p:nvPr/>
        </p:nvSpPr>
        <p:spPr bwMode="auto">
          <a:xfrm>
            <a:off x="1601788" y="4049713"/>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90129" name="Text Box 16"/>
          <p:cNvSpPr txBox="1">
            <a:spLocks noChangeArrowheads="1"/>
          </p:cNvSpPr>
          <p:nvPr/>
        </p:nvSpPr>
        <p:spPr bwMode="auto">
          <a:xfrm>
            <a:off x="1600200" y="4011613"/>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quals</a:t>
            </a:r>
          </a:p>
        </p:txBody>
      </p:sp>
      <p:sp>
        <p:nvSpPr>
          <p:cNvPr id="90130" name="Text Box 17"/>
          <p:cNvSpPr txBox="1">
            <a:spLocks noChangeArrowheads="1"/>
          </p:cNvSpPr>
          <p:nvPr/>
        </p:nvSpPr>
        <p:spPr bwMode="auto">
          <a:xfrm>
            <a:off x="3614738" y="3025775"/>
            <a:ext cx="22494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a:t>
            </a:r>
          </a:p>
        </p:txBody>
      </p:sp>
      <p:sp>
        <p:nvSpPr>
          <p:cNvPr id="362514" name="AutoShape 18"/>
          <p:cNvSpPr>
            <a:spLocks noChangeArrowheads="1"/>
          </p:cNvSpPr>
          <p:nvPr/>
        </p:nvSpPr>
        <p:spPr bwMode="auto">
          <a:xfrm>
            <a:off x="971550" y="3078163"/>
            <a:ext cx="2606675"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90132" name="Text Box 19"/>
          <p:cNvSpPr txBox="1">
            <a:spLocks noChangeArrowheads="1"/>
          </p:cNvSpPr>
          <p:nvPr/>
        </p:nvSpPr>
        <p:spPr bwMode="auto">
          <a:xfrm>
            <a:off x="1079500" y="3051175"/>
            <a:ext cx="2847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SystolicBPObs</a:t>
            </a:r>
          </a:p>
        </p:txBody>
      </p:sp>
      <p:sp>
        <p:nvSpPr>
          <p:cNvPr id="90133" name="AutoShape 20"/>
          <p:cNvSpPr>
            <a:spLocks noChangeArrowheads="1"/>
          </p:cNvSpPr>
          <p:nvPr/>
        </p:nvSpPr>
        <p:spPr bwMode="auto">
          <a:xfrm>
            <a:off x="2103438" y="4919663"/>
            <a:ext cx="2363787"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2517" name="AutoShape 21"/>
          <p:cNvSpPr>
            <a:spLocks noChangeArrowheads="1"/>
          </p:cNvSpPr>
          <p:nvPr/>
        </p:nvSpPr>
        <p:spPr bwMode="auto">
          <a:xfrm>
            <a:off x="2378075" y="496093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90135" name="Text Box 22"/>
          <p:cNvSpPr txBox="1">
            <a:spLocks noChangeArrowheads="1"/>
          </p:cNvSpPr>
          <p:nvPr/>
        </p:nvSpPr>
        <p:spPr bwMode="auto">
          <a:xfrm>
            <a:off x="2327275" y="494188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90136" name="Text Box 23"/>
          <p:cNvSpPr txBox="1">
            <a:spLocks noChangeArrowheads="1"/>
          </p:cNvSpPr>
          <p:nvPr/>
        </p:nvSpPr>
        <p:spPr bwMode="auto">
          <a:xfrm>
            <a:off x="2994025" y="4932363"/>
            <a:ext cx="9350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Right Arm</a:t>
            </a:r>
          </a:p>
        </p:txBody>
      </p:sp>
      <p:sp>
        <p:nvSpPr>
          <p:cNvPr id="90137" name="Text Box 24"/>
          <p:cNvSpPr txBox="1">
            <a:spLocks noChangeArrowheads="1"/>
          </p:cNvSpPr>
          <p:nvPr/>
        </p:nvSpPr>
        <p:spPr bwMode="auto">
          <a:xfrm>
            <a:off x="4094163" y="4432300"/>
            <a:ext cx="1276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BodyLocation</a:t>
            </a:r>
          </a:p>
        </p:txBody>
      </p:sp>
      <p:sp>
        <p:nvSpPr>
          <p:cNvPr id="362521" name="AutoShape 25"/>
          <p:cNvSpPr>
            <a:spLocks noChangeArrowheads="1"/>
          </p:cNvSpPr>
          <p:nvPr/>
        </p:nvSpPr>
        <p:spPr bwMode="auto">
          <a:xfrm>
            <a:off x="1746250" y="448468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90139" name="Text Box 26"/>
          <p:cNvSpPr txBox="1">
            <a:spLocks noChangeArrowheads="1"/>
          </p:cNvSpPr>
          <p:nvPr/>
        </p:nvSpPr>
        <p:spPr bwMode="auto">
          <a:xfrm>
            <a:off x="1854200" y="4457700"/>
            <a:ext cx="1190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BodyLocation</a:t>
            </a:r>
          </a:p>
        </p:txBody>
      </p:sp>
      <p:sp>
        <p:nvSpPr>
          <p:cNvPr id="90140" name="AutoShape 27"/>
          <p:cNvSpPr>
            <a:spLocks noChangeArrowheads="1"/>
          </p:cNvSpPr>
          <p:nvPr/>
        </p:nvSpPr>
        <p:spPr bwMode="auto">
          <a:xfrm>
            <a:off x="2105025" y="5991225"/>
            <a:ext cx="2363788" cy="398463"/>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62524" name="AutoShape 28"/>
          <p:cNvSpPr>
            <a:spLocks noChangeArrowheads="1"/>
          </p:cNvSpPr>
          <p:nvPr/>
        </p:nvSpPr>
        <p:spPr bwMode="auto">
          <a:xfrm>
            <a:off x="2379663" y="603250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90142" name="Text Box 29"/>
          <p:cNvSpPr txBox="1">
            <a:spLocks noChangeArrowheads="1"/>
          </p:cNvSpPr>
          <p:nvPr/>
        </p:nvSpPr>
        <p:spPr bwMode="auto">
          <a:xfrm>
            <a:off x="2328863" y="6013450"/>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90143" name="Text Box 30"/>
          <p:cNvSpPr txBox="1">
            <a:spLocks noChangeArrowheads="1"/>
          </p:cNvSpPr>
          <p:nvPr/>
        </p:nvSpPr>
        <p:spPr bwMode="auto">
          <a:xfrm>
            <a:off x="2995613" y="6003925"/>
            <a:ext cx="6810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Sitting</a:t>
            </a:r>
          </a:p>
        </p:txBody>
      </p:sp>
      <p:sp>
        <p:nvSpPr>
          <p:cNvPr id="90144" name="Text Box 31"/>
          <p:cNvSpPr txBox="1">
            <a:spLocks noChangeArrowheads="1"/>
          </p:cNvSpPr>
          <p:nvPr/>
        </p:nvSpPr>
        <p:spPr bwMode="auto">
          <a:xfrm>
            <a:off x="4095750" y="5503863"/>
            <a:ext cx="1323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PatientPosition</a:t>
            </a:r>
          </a:p>
        </p:txBody>
      </p:sp>
      <p:sp>
        <p:nvSpPr>
          <p:cNvPr id="362528" name="AutoShape 32"/>
          <p:cNvSpPr>
            <a:spLocks noChangeArrowheads="1"/>
          </p:cNvSpPr>
          <p:nvPr/>
        </p:nvSpPr>
        <p:spPr bwMode="auto">
          <a:xfrm>
            <a:off x="1747838" y="5556250"/>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90146" name="Text Box 33"/>
          <p:cNvSpPr txBox="1">
            <a:spLocks noChangeArrowheads="1"/>
          </p:cNvSpPr>
          <p:nvPr/>
        </p:nvSpPr>
        <p:spPr bwMode="auto">
          <a:xfrm>
            <a:off x="1855788" y="5529263"/>
            <a:ext cx="12906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PatientPosition</a:t>
            </a:r>
          </a:p>
        </p:txBody>
      </p:sp>
      <p:sp>
        <p:nvSpPr>
          <p:cNvPr id="90147" name="Text Box 34"/>
          <p:cNvSpPr txBox="1">
            <a:spLocks noChangeArrowheads="1"/>
          </p:cNvSpPr>
          <p:nvPr/>
        </p:nvSpPr>
        <p:spPr bwMode="auto">
          <a:xfrm>
            <a:off x="590550" y="1104900"/>
            <a:ext cx="56626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b="1" u="sng">
                <a:solidFill>
                  <a:schemeClr val="bg1"/>
                </a:solidFill>
              </a:rPr>
              <a:t>Precoordinated Model (User Interface Model)</a:t>
            </a:r>
          </a:p>
        </p:txBody>
      </p:sp>
      <p:sp>
        <p:nvSpPr>
          <p:cNvPr id="90148" name="Text Box 35"/>
          <p:cNvSpPr txBox="1">
            <a:spLocks noChangeArrowheads="1"/>
          </p:cNvSpPr>
          <p:nvPr/>
        </p:nvSpPr>
        <p:spPr bwMode="auto">
          <a:xfrm>
            <a:off x="584200" y="2628900"/>
            <a:ext cx="50292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b="1" u="sng">
                <a:solidFill>
                  <a:schemeClr val="bg1"/>
                </a:solidFill>
              </a:rPr>
              <a:t>Post coordinated Model (Storage Model)</a:t>
            </a:r>
          </a:p>
        </p:txBody>
      </p:sp>
      <p:sp>
        <p:nvSpPr>
          <p:cNvPr id="90149" name="Line 36"/>
          <p:cNvSpPr>
            <a:spLocks noChangeShapeType="1"/>
          </p:cNvSpPr>
          <p:nvPr/>
        </p:nvSpPr>
        <p:spPr bwMode="auto">
          <a:xfrm>
            <a:off x="574675" y="2568575"/>
            <a:ext cx="7996238" cy="9525"/>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2533" name="Line 37"/>
          <p:cNvSpPr>
            <a:spLocks noChangeShapeType="1"/>
          </p:cNvSpPr>
          <p:nvPr/>
        </p:nvSpPr>
        <p:spPr bwMode="auto">
          <a:xfrm flipH="1">
            <a:off x="3627438" y="1819275"/>
            <a:ext cx="420687" cy="1300163"/>
          </a:xfrm>
          <a:prstGeom prst="line">
            <a:avLst/>
          </a:prstGeom>
          <a:noFill/>
          <a:ln w="38100">
            <a:solidFill>
              <a:srgbClr val="FF0000"/>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362534" name="Line 38"/>
          <p:cNvSpPr>
            <a:spLocks noChangeShapeType="1"/>
          </p:cNvSpPr>
          <p:nvPr/>
        </p:nvSpPr>
        <p:spPr bwMode="auto">
          <a:xfrm flipH="1">
            <a:off x="4062413" y="1806575"/>
            <a:ext cx="731837" cy="2701925"/>
          </a:xfrm>
          <a:prstGeom prst="line">
            <a:avLst/>
          </a:prstGeom>
          <a:noFill/>
          <a:ln w="38100">
            <a:solidFill>
              <a:srgbClr val="FF0000"/>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362535" name="Line 39"/>
          <p:cNvSpPr>
            <a:spLocks noChangeShapeType="1"/>
          </p:cNvSpPr>
          <p:nvPr/>
        </p:nvSpPr>
        <p:spPr bwMode="auto">
          <a:xfrm flipH="1">
            <a:off x="4108450" y="1814513"/>
            <a:ext cx="1238250" cy="3810000"/>
          </a:xfrm>
          <a:prstGeom prst="line">
            <a:avLst/>
          </a:prstGeom>
          <a:noFill/>
          <a:ln w="38100">
            <a:solidFill>
              <a:srgbClr val="FF0000"/>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5140102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362533"/>
                                        </p:tgtEl>
                                        <p:attrNameLst>
                                          <p:attrName>style.visibility</p:attrName>
                                        </p:attrNameLst>
                                      </p:cBhvr>
                                      <p:to>
                                        <p:strVal val="visible"/>
                                      </p:to>
                                    </p:set>
                                    <p:anim calcmode="lin" valueType="num">
                                      <p:cBhvr>
                                        <p:cTn id="7" dur="500" fill="hold"/>
                                        <p:tgtEl>
                                          <p:spTgt spid="362533"/>
                                        </p:tgtEl>
                                        <p:attrNameLst>
                                          <p:attrName>ppt_x</p:attrName>
                                        </p:attrNameLst>
                                      </p:cBhvr>
                                      <p:tavLst>
                                        <p:tav tm="0">
                                          <p:val>
                                            <p:strVal val="#ppt_x"/>
                                          </p:val>
                                        </p:tav>
                                        <p:tav tm="100000">
                                          <p:val>
                                            <p:strVal val="#ppt_x"/>
                                          </p:val>
                                        </p:tav>
                                      </p:tavLst>
                                    </p:anim>
                                    <p:anim calcmode="lin" valueType="num">
                                      <p:cBhvr>
                                        <p:cTn id="8" dur="500" fill="hold"/>
                                        <p:tgtEl>
                                          <p:spTgt spid="362533"/>
                                        </p:tgtEl>
                                        <p:attrNameLst>
                                          <p:attrName>ppt_y</p:attrName>
                                        </p:attrNameLst>
                                      </p:cBhvr>
                                      <p:tavLst>
                                        <p:tav tm="0">
                                          <p:val>
                                            <p:strVal val="#ppt_y-#ppt_h/2"/>
                                          </p:val>
                                        </p:tav>
                                        <p:tav tm="100000">
                                          <p:val>
                                            <p:strVal val="#ppt_y"/>
                                          </p:val>
                                        </p:tav>
                                      </p:tavLst>
                                    </p:anim>
                                    <p:anim calcmode="lin" valueType="num">
                                      <p:cBhvr>
                                        <p:cTn id="9" dur="500" fill="hold"/>
                                        <p:tgtEl>
                                          <p:spTgt spid="362533"/>
                                        </p:tgtEl>
                                        <p:attrNameLst>
                                          <p:attrName>ppt_w</p:attrName>
                                        </p:attrNameLst>
                                      </p:cBhvr>
                                      <p:tavLst>
                                        <p:tav tm="0">
                                          <p:val>
                                            <p:strVal val="#ppt_w"/>
                                          </p:val>
                                        </p:tav>
                                        <p:tav tm="100000">
                                          <p:val>
                                            <p:strVal val="#ppt_w"/>
                                          </p:val>
                                        </p:tav>
                                      </p:tavLst>
                                    </p:anim>
                                    <p:anim calcmode="lin" valueType="num">
                                      <p:cBhvr>
                                        <p:cTn id="10" dur="500" fill="hold"/>
                                        <p:tgtEl>
                                          <p:spTgt spid="362533"/>
                                        </p:tgtEl>
                                        <p:attrNameLst>
                                          <p:attrName>ppt_h</p:attrName>
                                        </p:attrNameLst>
                                      </p:cBhvr>
                                      <p:tavLst>
                                        <p:tav tm="0">
                                          <p:val>
                                            <p:fltVal val="0"/>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 fill="hold" grpId="0" nodeType="clickEffect">
                                  <p:stCondLst>
                                    <p:cond delay="0"/>
                                  </p:stCondLst>
                                  <p:childTnLst>
                                    <p:set>
                                      <p:cBhvr>
                                        <p:cTn id="14" dur="1" fill="hold">
                                          <p:stCondLst>
                                            <p:cond delay="0"/>
                                          </p:stCondLst>
                                        </p:cTn>
                                        <p:tgtEl>
                                          <p:spTgt spid="362534"/>
                                        </p:tgtEl>
                                        <p:attrNameLst>
                                          <p:attrName>style.visibility</p:attrName>
                                        </p:attrNameLst>
                                      </p:cBhvr>
                                      <p:to>
                                        <p:strVal val="visible"/>
                                      </p:to>
                                    </p:set>
                                    <p:anim calcmode="lin" valueType="num">
                                      <p:cBhvr>
                                        <p:cTn id="15" dur="500" fill="hold"/>
                                        <p:tgtEl>
                                          <p:spTgt spid="362534"/>
                                        </p:tgtEl>
                                        <p:attrNameLst>
                                          <p:attrName>ppt_x</p:attrName>
                                        </p:attrNameLst>
                                      </p:cBhvr>
                                      <p:tavLst>
                                        <p:tav tm="0">
                                          <p:val>
                                            <p:strVal val="#ppt_x"/>
                                          </p:val>
                                        </p:tav>
                                        <p:tav tm="100000">
                                          <p:val>
                                            <p:strVal val="#ppt_x"/>
                                          </p:val>
                                        </p:tav>
                                      </p:tavLst>
                                    </p:anim>
                                    <p:anim calcmode="lin" valueType="num">
                                      <p:cBhvr>
                                        <p:cTn id="16" dur="500" fill="hold"/>
                                        <p:tgtEl>
                                          <p:spTgt spid="362534"/>
                                        </p:tgtEl>
                                        <p:attrNameLst>
                                          <p:attrName>ppt_y</p:attrName>
                                        </p:attrNameLst>
                                      </p:cBhvr>
                                      <p:tavLst>
                                        <p:tav tm="0">
                                          <p:val>
                                            <p:strVal val="#ppt_y-#ppt_h/2"/>
                                          </p:val>
                                        </p:tav>
                                        <p:tav tm="100000">
                                          <p:val>
                                            <p:strVal val="#ppt_y"/>
                                          </p:val>
                                        </p:tav>
                                      </p:tavLst>
                                    </p:anim>
                                    <p:anim calcmode="lin" valueType="num">
                                      <p:cBhvr>
                                        <p:cTn id="17" dur="500" fill="hold"/>
                                        <p:tgtEl>
                                          <p:spTgt spid="362534"/>
                                        </p:tgtEl>
                                        <p:attrNameLst>
                                          <p:attrName>ppt_w</p:attrName>
                                        </p:attrNameLst>
                                      </p:cBhvr>
                                      <p:tavLst>
                                        <p:tav tm="0">
                                          <p:val>
                                            <p:strVal val="#ppt_w"/>
                                          </p:val>
                                        </p:tav>
                                        <p:tav tm="100000">
                                          <p:val>
                                            <p:strVal val="#ppt_w"/>
                                          </p:val>
                                        </p:tav>
                                      </p:tavLst>
                                    </p:anim>
                                    <p:anim calcmode="lin" valueType="num">
                                      <p:cBhvr>
                                        <p:cTn id="18" dur="500" fill="hold"/>
                                        <p:tgtEl>
                                          <p:spTgt spid="362534"/>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7" presetClass="entr" presetSubtype="1" fill="hold" grpId="0" nodeType="clickEffect">
                                  <p:stCondLst>
                                    <p:cond delay="0"/>
                                  </p:stCondLst>
                                  <p:childTnLst>
                                    <p:set>
                                      <p:cBhvr>
                                        <p:cTn id="22" dur="1" fill="hold">
                                          <p:stCondLst>
                                            <p:cond delay="0"/>
                                          </p:stCondLst>
                                        </p:cTn>
                                        <p:tgtEl>
                                          <p:spTgt spid="362535"/>
                                        </p:tgtEl>
                                        <p:attrNameLst>
                                          <p:attrName>style.visibility</p:attrName>
                                        </p:attrNameLst>
                                      </p:cBhvr>
                                      <p:to>
                                        <p:strVal val="visible"/>
                                      </p:to>
                                    </p:set>
                                    <p:anim calcmode="lin" valueType="num">
                                      <p:cBhvr>
                                        <p:cTn id="23" dur="500" fill="hold"/>
                                        <p:tgtEl>
                                          <p:spTgt spid="362535"/>
                                        </p:tgtEl>
                                        <p:attrNameLst>
                                          <p:attrName>ppt_x</p:attrName>
                                        </p:attrNameLst>
                                      </p:cBhvr>
                                      <p:tavLst>
                                        <p:tav tm="0">
                                          <p:val>
                                            <p:strVal val="#ppt_x"/>
                                          </p:val>
                                        </p:tav>
                                        <p:tav tm="100000">
                                          <p:val>
                                            <p:strVal val="#ppt_x"/>
                                          </p:val>
                                        </p:tav>
                                      </p:tavLst>
                                    </p:anim>
                                    <p:anim calcmode="lin" valueType="num">
                                      <p:cBhvr>
                                        <p:cTn id="24" dur="500" fill="hold"/>
                                        <p:tgtEl>
                                          <p:spTgt spid="362535"/>
                                        </p:tgtEl>
                                        <p:attrNameLst>
                                          <p:attrName>ppt_y</p:attrName>
                                        </p:attrNameLst>
                                      </p:cBhvr>
                                      <p:tavLst>
                                        <p:tav tm="0">
                                          <p:val>
                                            <p:strVal val="#ppt_y-#ppt_h/2"/>
                                          </p:val>
                                        </p:tav>
                                        <p:tav tm="100000">
                                          <p:val>
                                            <p:strVal val="#ppt_y"/>
                                          </p:val>
                                        </p:tav>
                                      </p:tavLst>
                                    </p:anim>
                                    <p:anim calcmode="lin" valueType="num">
                                      <p:cBhvr>
                                        <p:cTn id="25" dur="500" fill="hold"/>
                                        <p:tgtEl>
                                          <p:spTgt spid="362535"/>
                                        </p:tgtEl>
                                        <p:attrNameLst>
                                          <p:attrName>ppt_w</p:attrName>
                                        </p:attrNameLst>
                                      </p:cBhvr>
                                      <p:tavLst>
                                        <p:tav tm="0">
                                          <p:val>
                                            <p:strVal val="#ppt_w"/>
                                          </p:val>
                                        </p:tav>
                                        <p:tav tm="100000">
                                          <p:val>
                                            <p:strVal val="#ppt_w"/>
                                          </p:val>
                                        </p:tav>
                                      </p:tavLst>
                                    </p:anim>
                                    <p:anim calcmode="lin" valueType="num">
                                      <p:cBhvr>
                                        <p:cTn id="26" dur="500" fill="hold"/>
                                        <p:tgtEl>
                                          <p:spTgt spid="3625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533" grpId="0" animBg="1"/>
      <p:bldP spid="362534" grpId="0" animBg="1"/>
      <p:bldP spid="362535"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5822BA6E-40D3-455C-B4FA-92DAF7CB600F}" type="slidenum">
              <a:rPr lang="en-US" sz="1200" smtClean="0">
                <a:latin typeface="Arial" pitchFamily="34" charset="0"/>
              </a:rPr>
              <a:pPr algn="r"/>
              <a:t>74</a:t>
            </a:fld>
            <a:endParaRPr lang="en-US" sz="1200" smtClean="0">
              <a:latin typeface="Arial" pitchFamily="34" charset="0"/>
            </a:endParaRPr>
          </a:p>
        </p:txBody>
      </p:sp>
      <p:sp>
        <p:nvSpPr>
          <p:cNvPr id="108547"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5400" dirty="0" smtClean="0"/>
              <a:t>Negation and Uncertainty</a:t>
            </a:r>
          </a:p>
        </p:txBody>
      </p:sp>
      <p:sp>
        <p:nvSpPr>
          <p:cNvPr id="108548"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66D73798-9FDD-40F6-80F5-910DAA8504AE}" type="slidenum">
              <a:rPr lang="en-US" sz="1200" smtClean="0">
                <a:latin typeface="Arial" pitchFamily="34" charset="0"/>
              </a:rPr>
              <a:pPr algn="r"/>
              <a:t>75</a:t>
            </a:fld>
            <a:endParaRPr lang="en-US" sz="1200" smtClean="0">
              <a:latin typeface="Arial" pitchFamily="34" charset="0"/>
            </a:endParaRPr>
          </a:p>
        </p:txBody>
      </p:sp>
      <p:sp>
        <p:nvSpPr>
          <p:cNvPr id="109571" name="Rectangle 2"/>
          <p:cNvSpPr>
            <a:spLocks noGrp="1" noChangeArrowheads="1"/>
          </p:cNvSpPr>
          <p:nvPr>
            <p:ph type="title"/>
          </p:nvPr>
        </p:nvSpPr>
        <p:spPr bwMode="auto">
          <a:xfrm>
            <a:off x="57785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Data Entry Styles</a:t>
            </a:r>
          </a:p>
        </p:txBody>
      </p:sp>
      <p:sp>
        <p:nvSpPr>
          <p:cNvPr id="109572" name="Text Box 3"/>
          <p:cNvSpPr txBox="1">
            <a:spLocks noChangeArrowheads="1"/>
          </p:cNvSpPr>
          <p:nvPr/>
        </p:nvSpPr>
        <p:spPr bwMode="auto">
          <a:xfrm>
            <a:off x="969963" y="858838"/>
            <a:ext cx="3175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u="sng"/>
              <a:t>Medical History</a:t>
            </a:r>
          </a:p>
        </p:txBody>
      </p:sp>
      <p:sp>
        <p:nvSpPr>
          <p:cNvPr id="386061" name="Oval 13"/>
          <p:cNvSpPr>
            <a:spLocks noChangeArrowheads="1"/>
          </p:cNvSpPr>
          <p:nvPr/>
        </p:nvSpPr>
        <p:spPr bwMode="auto">
          <a:xfrm flipV="1">
            <a:off x="2325688" y="3406775"/>
            <a:ext cx="304800" cy="317500"/>
          </a:xfrm>
          <a:prstGeom prst="ellipse">
            <a:avLst/>
          </a:prstGeom>
          <a:solidFill>
            <a:schemeClr val="accent1"/>
          </a:solidFill>
          <a:ln w="50800">
            <a:solidFill>
              <a:schemeClr val="tx1"/>
            </a:solidFill>
            <a:round/>
            <a:headEnd/>
            <a:tailEnd/>
          </a:ln>
        </p:spPr>
        <p:txBody>
          <a:bodyPr wrap="none" anchor="ctr"/>
          <a:lstStyle/>
          <a:p>
            <a:pPr algn="ctr" eaLnBrk="0" hangingPunct="0"/>
            <a:endParaRPr lang="en-US"/>
          </a:p>
        </p:txBody>
      </p:sp>
      <p:grpSp>
        <p:nvGrpSpPr>
          <p:cNvPr id="109574" name="Group 42"/>
          <p:cNvGrpSpPr>
            <a:grpSpLocks/>
          </p:cNvGrpSpPr>
          <p:nvPr/>
        </p:nvGrpSpPr>
        <p:grpSpPr bwMode="auto">
          <a:xfrm>
            <a:off x="1625600" y="2127250"/>
            <a:ext cx="3552825" cy="579438"/>
            <a:chOff x="1024" y="1340"/>
            <a:chExt cx="2238" cy="365"/>
          </a:xfrm>
        </p:grpSpPr>
        <p:sp>
          <p:nvSpPr>
            <p:cNvPr id="109597" name="Oval 5"/>
            <p:cNvSpPr>
              <a:spLocks noChangeArrowheads="1"/>
            </p:cNvSpPr>
            <p:nvPr/>
          </p:nvSpPr>
          <p:spPr bwMode="auto">
            <a:xfrm flipV="1">
              <a:off x="1870" y="1426"/>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09598" name="Text Box 6"/>
            <p:cNvSpPr txBox="1">
              <a:spLocks noChangeArrowheads="1"/>
            </p:cNvSpPr>
            <p:nvPr/>
          </p:nvSpPr>
          <p:spPr bwMode="auto">
            <a:xfrm>
              <a:off x="2137" y="1340"/>
              <a:ext cx="1125"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200">
                  <a:latin typeface="Arial" pitchFamily="34" charset="0"/>
                </a:rPr>
                <a:t>Diabetes</a:t>
              </a:r>
            </a:p>
          </p:txBody>
        </p:sp>
        <p:sp>
          <p:nvSpPr>
            <p:cNvPr id="109599" name="Oval 25"/>
            <p:cNvSpPr>
              <a:spLocks noChangeArrowheads="1"/>
            </p:cNvSpPr>
            <p:nvPr/>
          </p:nvSpPr>
          <p:spPr bwMode="auto">
            <a:xfrm flipV="1">
              <a:off x="1438" y="1426"/>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09600" name="Oval 28"/>
            <p:cNvSpPr>
              <a:spLocks noChangeArrowheads="1"/>
            </p:cNvSpPr>
            <p:nvPr/>
          </p:nvSpPr>
          <p:spPr bwMode="auto">
            <a:xfrm flipV="1">
              <a:off x="1024" y="1426"/>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grpSp>
      <p:grpSp>
        <p:nvGrpSpPr>
          <p:cNvPr id="109575" name="Group 43"/>
          <p:cNvGrpSpPr>
            <a:grpSpLocks/>
          </p:cNvGrpSpPr>
          <p:nvPr/>
        </p:nvGrpSpPr>
        <p:grpSpPr bwMode="auto">
          <a:xfrm>
            <a:off x="1651000" y="2711450"/>
            <a:ext cx="4591050" cy="579438"/>
            <a:chOff x="1040" y="1708"/>
            <a:chExt cx="2892" cy="365"/>
          </a:xfrm>
        </p:grpSpPr>
        <p:sp>
          <p:nvSpPr>
            <p:cNvPr id="109593" name="Oval 8"/>
            <p:cNvSpPr>
              <a:spLocks noChangeArrowheads="1"/>
            </p:cNvSpPr>
            <p:nvPr/>
          </p:nvSpPr>
          <p:spPr bwMode="auto">
            <a:xfrm flipV="1">
              <a:off x="1886" y="1794"/>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09594" name="Text Box 9"/>
            <p:cNvSpPr txBox="1">
              <a:spLocks noChangeArrowheads="1"/>
            </p:cNvSpPr>
            <p:nvPr/>
          </p:nvSpPr>
          <p:spPr bwMode="auto">
            <a:xfrm>
              <a:off x="2153" y="1708"/>
              <a:ext cx="177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200">
                  <a:latin typeface="Arial" pitchFamily="34" charset="0"/>
                </a:rPr>
                <a:t>Renal Disease</a:t>
              </a:r>
            </a:p>
          </p:txBody>
        </p:sp>
        <p:sp>
          <p:nvSpPr>
            <p:cNvPr id="109595" name="Oval 26"/>
            <p:cNvSpPr>
              <a:spLocks noChangeArrowheads="1"/>
            </p:cNvSpPr>
            <p:nvPr/>
          </p:nvSpPr>
          <p:spPr bwMode="auto">
            <a:xfrm flipV="1">
              <a:off x="1454" y="1794"/>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09596" name="Oval 29"/>
            <p:cNvSpPr>
              <a:spLocks noChangeArrowheads="1"/>
            </p:cNvSpPr>
            <p:nvPr/>
          </p:nvSpPr>
          <p:spPr bwMode="auto">
            <a:xfrm flipV="1">
              <a:off x="1040" y="1794"/>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grpSp>
      <p:grpSp>
        <p:nvGrpSpPr>
          <p:cNvPr id="109576" name="Group 45"/>
          <p:cNvGrpSpPr>
            <a:grpSpLocks/>
          </p:cNvGrpSpPr>
          <p:nvPr/>
        </p:nvGrpSpPr>
        <p:grpSpPr bwMode="auto">
          <a:xfrm>
            <a:off x="1663700" y="3257550"/>
            <a:ext cx="3259138" cy="579438"/>
            <a:chOff x="1048" y="2052"/>
            <a:chExt cx="2053" cy="365"/>
          </a:xfrm>
        </p:grpSpPr>
        <p:sp>
          <p:nvSpPr>
            <p:cNvPr id="109589" name="Oval 11"/>
            <p:cNvSpPr>
              <a:spLocks noChangeArrowheads="1"/>
            </p:cNvSpPr>
            <p:nvPr/>
          </p:nvSpPr>
          <p:spPr bwMode="auto">
            <a:xfrm flipV="1">
              <a:off x="1894" y="2138"/>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09590" name="Text Box 12"/>
            <p:cNvSpPr txBox="1">
              <a:spLocks noChangeArrowheads="1"/>
            </p:cNvSpPr>
            <p:nvPr/>
          </p:nvSpPr>
          <p:spPr bwMode="auto">
            <a:xfrm>
              <a:off x="2161" y="2052"/>
              <a:ext cx="94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200">
                  <a:latin typeface="Arial" pitchFamily="34" charset="0"/>
                </a:rPr>
                <a:t>Cancer</a:t>
              </a:r>
            </a:p>
          </p:txBody>
        </p:sp>
        <p:sp>
          <p:nvSpPr>
            <p:cNvPr id="109591" name="Oval 27"/>
            <p:cNvSpPr>
              <a:spLocks noChangeArrowheads="1"/>
            </p:cNvSpPr>
            <p:nvPr/>
          </p:nvSpPr>
          <p:spPr bwMode="auto">
            <a:xfrm flipV="1">
              <a:off x="1461" y="2150"/>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09592" name="Oval 30"/>
            <p:cNvSpPr>
              <a:spLocks noChangeArrowheads="1"/>
            </p:cNvSpPr>
            <p:nvPr/>
          </p:nvSpPr>
          <p:spPr bwMode="auto">
            <a:xfrm flipV="1">
              <a:off x="1048" y="2138"/>
              <a:ext cx="192" cy="200"/>
            </a:xfrm>
            <a:prstGeom prst="ellipse">
              <a:avLst/>
            </a:pr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grpSp>
      <p:sp>
        <p:nvSpPr>
          <p:cNvPr id="109577" name="Text Box 31"/>
          <p:cNvSpPr txBox="1">
            <a:spLocks noChangeArrowheads="1"/>
          </p:cNvSpPr>
          <p:nvPr/>
        </p:nvSpPr>
        <p:spPr bwMode="auto">
          <a:xfrm>
            <a:off x="1482725" y="1657350"/>
            <a:ext cx="61753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b="1" u="sng"/>
              <a:t>Yes</a:t>
            </a:r>
          </a:p>
        </p:txBody>
      </p:sp>
      <p:sp>
        <p:nvSpPr>
          <p:cNvPr id="109578" name="Text Box 32"/>
          <p:cNvSpPr txBox="1">
            <a:spLocks noChangeArrowheads="1"/>
          </p:cNvSpPr>
          <p:nvPr/>
        </p:nvSpPr>
        <p:spPr bwMode="auto">
          <a:xfrm>
            <a:off x="2160588" y="1647825"/>
            <a:ext cx="52546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b="1" u="sng"/>
              <a:t>No</a:t>
            </a:r>
          </a:p>
        </p:txBody>
      </p:sp>
      <p:sp>
        <p:nvSpPr>
          <p:cNvPr id="109579" name="Text Box 33"/>
          <p:cNvSpPr txBox="1">
            <a:spLocks noChangeArrowheads="1"/>
          </p:cNvSpPr>
          <p:nvPr/>
        </p:nvSpPr>
        <p:spPr bwMode="auto">
          <a:xfrm>
            <a:off x="2782888" y="1644650"/>
            <a:ext cx="6969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b="1" u="sng"/>
              <a:t>Unk</a:t>
            </a:r>
          </a:p>
        </p:txBody>
      </p:sp>
      <p:sp>
        <p:nvSpPr>
          <p:cNvPr id="386082" name="Oval 34"/>
          <p:cNvSpPr>
            <a:spLocks noChangeArrowheads="1"/>
          </p:cNvSpPr>
          <p:nvPr/>
        </p:nvSpPr>
        <p:spPr bwMode="auto">
          <a:xfrm flipV="1">
            <a:off x="3003550" y="2849563"/>
            <a:ext cx="304800" cy="317500"/>
          </a:xfrm>
          <a:prstGeom prst="ellipse">
            <a:avLst/>
          </a:prstGeom>
          <a:solidFill>
            <a:schemeClr val="accent1"/>
          </a:solidFill>
          <a:ln w="50800">
            <a:solidFill>
              <a:schemeClr val="tx1"/>
            </a:solidFill>
            <a:round/>
            <a:headEnd/>
            <a:tailEnd/>
          </a:ln>
        </p:spPr>
        <p:txBody>
          <a:bodyPr wrap="none" anchor="ctr"/>
          <a:lstStyle/>
          <a:p>
            <a:pPr algn="ctr" eaLnBrk="0" hangingPunct="0"/>
            <a:endParaRPr lang="en-US"/>
          </a:p>
        </p:txBody>
      </p:sp>
      <p:sp>
        <p:nvSpPr>
          <p:cNvPr id="386083" name="Oval 35"/>
          <p:cNvSpPr>
            <a:spLocks noChangeArrowheads="1"/>
          </p:cNvSpPr>
          <p:nvPr/>
        </p:nvSpPr>
        <p:spPr bwMode="auto">
          <a:xfrm flipV="1">
            <a:off x="1622425" y="2273300"/>
            <a:ext cx="304800" cy="317500"/>
          </a:xfrm>
          <a:prstGeom prst="ellipse">
            <a:avLst/>
          </a:prstGeom>
          <a:solidFill>
            <a:schemeClr val="accent1"/>
          </a:solidFill>
          <a:ln w="50800">
            <a:solidFill>
              <a:schemeClr val="tx1"/>
            </a:solidFill>
            <a:round/>
            <a:headEnd/>
            <a:tailEnd/>
          </a:ln>
        </p:spPr>
        <p:txBody>
          <a:bodyPr wrap="none" anchor="ctr"/>
          <a:lstStyle/>
          <a:p>
            <a:pPr algn="ctr" eaLnBrk="0" hangingPunct="0"/>
            <a:endParaRPr lang="en-US"/>
          </a:p>
        </p:txBody>
      </p:sp>
      <p:sp>
        <p:nvSpPr>
          <p:cNvPr id="109582" name="Text Box 36"/>
          <p:cNvSpPr txBox="1">
            <a:spLocks noChangeArrowheads="1"/>
          </p:cNvSpPr>
          <p:nvPr/>
        </p:nvSpPr>
        <p:spPr bwMode="auto">
          <a:xfrm>
            <a:off x="201613" y="4154488"/>
            <a:ext cx="23431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u="sng"/>
              <a:t>Hx Finding</a:t>
            </a:r>
          </a:p>
        </p:txBody>
      </p:sp>
      <p:sp>
        <p:nvSpPr>
          <p:cNvPr id="386085" name="Text Box 37"/>
          <p:cNvSpPr txBox="1">
            <a:spLocks noChangeArrowheads="1"/>
          </p:cNvSpPr>
          <p:nvPr/>
        </p:nvSpPr>
        <p:spPr bwMode="auto">
          <a:xfrm>
            <a:off x="2630488" y="4908550"/>
            <a:ext cx="3478212" cy="169545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t>Diabetes</a:t>
            </a:r>
          </a:p>
          <a:p>
            <a:pPr algn="l"/>
            <a:r>
              <a:rPr lang="en-US" sz="3400" b="1"/>
              <a:t>Renal Disease</a:t>
            </a:r>
          </a:p>
          <a:p>
            <a:pPr algn="l"/>
            <a:r>
              <a:rPr lang="en-US" sz="3400" b="1"/>
              <a:t>Cancer</a:t>
            </a:r>
          </a:p>
        </p:txBody>
      </p:sp>
      <p:sp>
        <p:nvSpPr>
          <p:cNvPr id="386086" name="Text Box 38"/>
          <p:cNvSpPr txBox="1">
            <a:spLocks noChangeArrowheads="1"/>
          </p:cNvSpPr>
          <p:nvPr/>
        </p:nvSpPr>
        <p:spPr bwMode="auto">
          <a:xfrm>
            <a:off x="2635250" y="4138613"/>
            <a:ext cx="3468688" cy="6604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t>Diabetes</a:t>
            </a:r>
          </a:p>
        </p:txBody>
      </p:sp>
      <p:sp>
        <p:nvSpPr>
          <p:cNvPr id="109585" name="Text Box 39"/>
          <p:cNvSpPr txBox="1">
            <a:spLocks noChangeArrowheads="1"/>
          </p:cNvSpPr>
          <p:nvPr/>
        </p:nvSpPr>
        <p:spPr bwMode="auto">
          <a:xfrm>
            <a:off x="2632075" y="4148138"/>
            <a:ext cx="3468688" cy="6604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3400" b="1"/>
              <a:t>      </a:t>
            </a:r>
          </a:p>
        </p:txBody>
      </p:sp>
      <p:sp>
        <p:nvSpPr>
          <p:cNvPr id="109586" name="Text Box 40"/>
          <p:cNvSpPr txBox="1">
            <a:spLocks noChangeArrowheads="1"/>
          </p:cNvSpPr>
          <p:nvPr/>
        </p:nvSpPr>
        <p:spPr bwMode="auto">
          <a:xfrm>
            <a:off x="6265863" y="4168775"/>
            <a:ext cx="23177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600">
                <a:solidFill>
                  <a:srgbClr val="FF6565"/>
                </a:solidFill>
              </a:rPr>
              <a:t>(repeating field)</a:t>
            </a:r>
          </a:p>
        </p:txBody>
      </p:sp>
      <p:sp>
        <p:nvSpPr>
          <p:cNvPr id="109587" name="Line 41"/>
          <p:cNvSpPr>
            <a:spLocks noChangeShapeType="1"/>
          </p:cNvSpPr>
          <p:nvPr/>
        </p:nvSpPr>
        <p:spPr bwMode="auto">
          <a:xfrm>
            <a:off x="0" y="3937000"/>
            <a:ext cx="91440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6094" name="Text Box 46"/>
          <p:cNvSpPr txBox="1">
            <a:spLocks noChangeArrowheads="1"/>
          </p:cNvSpPr>
          <p:nvPr/>
        </p:nvSpPr>
        <p:spPr bwMode="auto">
          <a:xfrm>
            <a:off x="5765800" y="1392238"/>
            <a:ext cx="2640013"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2600">
                <a:solidFill>
                  <a:srgbClr val="FF6565"/>
                </a:solidFill>
              </a:rPr>
              <a:t>(handles pertinent </a:t>
            </a:r>
          </a:p>
          <a:p>
            <a:r>
              <a:rPr lang="en-US" sz="2600">
                <a:solidFill>
                  <a:srgbClr val="FF6565"/>
                </a:solidFill>
              </a:rPr>
              <a:t>negatives)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860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8608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8606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86085"/>
                                        </p:tgtEl>
                                        <p:attrNameLst>
                                          <p:attrName>style.visibility</p:attrName>
                                        </p:attrNameLst>
                                      </p:cBhvr>
                                      <p:to>
                                        <p:strVal val="visible"/>
                                      </p:to>
                                    </p:set>
                                  </p:childTnLst>
                                  <p:subTnLst>
                                    <p:set>
                                      <p:cBhvr override="childStyle">
                                        <p:cTn dur="1" fill="hold" display="0" masterRel="nextClick" afterEffect="1"/>
                                        <p:tgtEl>
                                          <p:spTgt spid="386085"/>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8608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86094"/>
                                        </p:tgtEl>
                                        <p:attrNameLst>
                                          <p:attrName>style.visibility</p:attrName>
                                        </p:attrNameLst>
                                      </p:cBhvr>
                                      <p:to>
                                        <p:strVal val="visible"/>
                                      </p:to>
                                    </p:set>
                                    <p:animEffect transition="in" filter="dissolve">
                                      <p:cBhvr>
                                        <p:cTn id="27" dur="500"/>
                                        <p:tgtEl>
                                          <p:spTgt spid="386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61" grpId="0" animBg="1"/>
      <p:bldP spid="386082" grpId="0" animBg="1"/>
      <p:bldP spid="386083" grpId="0" animBg="1"/>
      <p:bldP spid="386085" grpId="0" animBg="1" autoUpdateAnimBg="0"/>
      <p:bldP spid="386086" grpId="0" animBg="1" autoUpdateAnimBg="0"/>
      <p:bldP spid="386094" grpId="0"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B6472C05-9749-46BB-8FF4-65D95AFB2F73}" type="slidenum">
              <a:rPr lang="en-US" sz="1200" smtClean="0">
                <a:latin typeface="Arial" pitchFamily="34" charset="0"/>
              </a:rPr>
              <a:pPr algn="r"/>
              <a:t>76</a:t>
            </a:fld>
            <a:endParaRPr lang="en-US" sz="1200" smtClean="0">
              <a:latin typeface="Arial" pitchFamily="34" charset="0"/>
            </a:endParaRPr>
          </a:p>
        </p:txBody>
      </p:sp>
      <p:sp>
        <p:nvSpPr>
          <p:cNvPr id="110595" name="Rectangle 2"/>
          <p:cNvSpPr>
            <a:spLocks noChangeArrowheads="1"/>
          </p:cNvSpPr>
          <p:nvPr/>
        </p:nvSpPr>
        <p:spPr bwMode="auto">
          <a:xfrm>
            <a:off x="1636713" y="1030288"/>
            <a:ext cx="5797550" cy="541813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10596"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Negation</a:t>
            </a:r>
          </a:p>
        </p:txBody>
      </p:sp>
      <p:sp>
        <p:nvSpPr>
          <p:cNvPr id="110597" name="AutoShape 4"/>
          <p:cNvSpPr>
            <a:spLocks noChangeArrowheads="1"/>
          </p:cNvSpPr>
          <p:nvPr/>
        </p:nvSpPr>
        <p:spPr bwMode="auto">
          <a:xfrm>
            <a:off x="2959100" y="2112963"/>
            <a:ext cx="14874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87077" name="AutoShape 5"/>
          <p:cNvSpPr>
            <a:spLocks noChangeArrowheads="1"/>
          </p:cNvSpPr>
          <p:nvPr/>
        </p:nvSpPr>
        <p:spPr bwMode="auto">
          <a:xfrm>
            <a:off x="3233738" y="215423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0599" name="Text Box 6"/>
          <p:cNvSpPr txBox="1">
            <a:spLocks noChangeArrowheads="1"/>
          </p:cNvSpPr>
          <p:nvPr/>
        </p:nvSpPr>
        <p:spPr bwMode="auto">
          <a:xfrm>
            <a:off x="3182938" y="213518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0600" name="Text Box 7"/>
          <p:cNvSpPr txBox="1">
            <a:spLocks noChangeArrowheads="1"/>
          </p:cNvSpPr>
          <p:nvPr/>
        </p:nvSpPr>
        <p:spPr bwMode="auto">
          <a:xfrm>
            <a:off x="3849688" y="2125663"/>
            <a:ext cx="496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Yes</a:t>
            </a:r>
          </a:p>
        </p:txBody>
      </p:sp>
      <p:sp>
        <p:nvSpPr>
          <p:cNvPr id="110601" name="Text Box 8"/>
          <p:cNvSpPr txBox="1">
            <a:spLocks noChangeArrowheads="1"/>
          </p:cNvSpPr>
          <p:nvPr/>
        </p:nvSpPr>
        <p:spPr bwMode="auto">
          <a:xfrm>
            <a:off x="5140325" y="1625600"/>
            <a:ext cx="992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Diabetes</a:t>
            </a:r>
          </a:p>
        </p:txBody>
      </p:sp>
      <p:sp>
        <p:nvSpPr>
          <p:cNvPr id="387081" name="AutoShape 9"/>
          <p:cNvSpPr>
            <a:spLocks noChangeArrowheads="1"/>
          </p:cNvSpPr>
          <p:nvPr/>
        </p:nvSpPr>
        <p:spPr bwMode="auto">
          <a:xfrm>
            <a:off x="2601913" y="1677988"/>
            <a:ext cx="2528887"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0603" name="Text Box 10"/>
          <p:cNvSpPr txBox="1">
            <a:spLocks noChangeArrowheads="1"/>
          </p:cNvSpPr>
          <p:nvPr/>
        </p:nvSpPr>
        <p:spPr bwMode="auto">
          <a:xfrm>
            <a:off x="2709863" y="1651000"/>
            <a:ext cx="7328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smtClean="0">
                <a:solidFill>
                  <a:schemeClr val="bg1"/>
                </a:solidFill>
                <a:latin typeface="Arial Narrow" pitchFamily="34" charset="0"/>
              </a:rPr>
              <a:t>Finding</a:t>
            </a:r>
            <a:endParaRPr lang="en-US" sz="1600" dirty="0">
              <a:solidFill>
                <a:schemeClr val="bg1"/>
              </a:solidFill>
              <a:latin typeface="Arial Narrow" pitchFamily="34" charset="0"/>
            </a:endParaRPr>
          </a:p>
        </p:txBody>
      </p:sp>
      <p:sp>
        <p:nvSpPr>
          <p:cNvPr id="110604" name="AutoShape 11"/>
          <p:cNvSpPr>
            <a:spLocks noChangeArrowheads="1"/>
          </p:cNvSpPr>
          <p:nvPr/>
        </p:nvSpPr>
        <p:spPr bwMode="auto">
          <a:xfrm>
            <a:off x="2944813" y="4100513"/>
            <a:ext cx="1993900"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87084" name="AutoShape 12"/>
          <p:cNvSpPr>
            <a:spLocks noChangeArrowheads="1"/>
          </p:cNvSpPr>
          <p:nvPr/>
        </p:nvSpPr>
        <p:spPr bwMode="auto">
          <a:xfrm>
            <a:off x="3219450" y="414178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0606" name="Text Box 13"/>
          <p:cNvSpPr txBox="1">
            <a:spLocks noChangeArrowheads="1"/>
          </p:cNvSpPr>
          <p:nvPr/>
        </p:nvSpPr>
        <p:spPr bwMode="auto">
          <a:xfrm>
            <a:off x="3168650" y="412273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0607" name="Text Box 14"/>
          <p:cNvSpPr txBox="1">
            <a:spLocks noChangeArrowheads="1"/>
          </p:cNvSpPr>
          <p:nvPr/>
        </p:nvSpPr>
        <p:spPr bwMode="auto">
          <a:xfrm>
            <a:off x="3835400" y="4113213"/>
            <a:ext cx="962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Diabetes</a:t>
            </a:r>
          </a:p>
        </p:txBody>
      </p:sp>
      <p:sp>
        <p:nvSpPr>
          <p:cNvPr id="387087" name="AutoShape 15"/>
          <p:cNvSpPr>
            <a:spLocks noChangeArrowheads="1"/>
          </p:cNvSpPr>
          <p:nvPr/>
        </p:nvSpPr>
        <p:spPr bwMode="auto">
          <a:xfrm>
            <a:off x="3205163" y="468312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0609" name="Text Box 16"/>
          <p:cNvSpPr txBox="1">
            <a:spLocks noChangeArrowheads="1"/>
          </p:cNvSpPr>
          <p:nvPr/>
        </p:nvSpPr>
        <p:spPr bwMode="auto">
          <a:xfrm>
            <a:off x="3203575" y="4645025"/>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mods</a:t>
            </a:r>
          </a:p>
        </p:txBody>
      </p:sp>
      <p:sp>
        <p:nvSpPr>
          <p:cNvPr id="110610" name="Text Box 17"/>
          <p:cNvSpPr txBox="1">
            <a:spLocks noChangeArrowheads="1"/>
          </p:cNvSpPr>
          <p:nvPr/>
        </p:nvSpPr>
        <p:spPr bwMode="auto">
          <a:xfrm>
            <a:off x="4935538" y="3613150"/>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Assertion</a:t>
            </a:r>
          </a:p>
        </p:txBody>
      </p:sp>
      <p:sp>
        <p:nvSpPr>
          <p:cNvPr id="387090" name="AutoShape 18"/>
          <p:cNvSpPr>
            <a:spLocks noChangeArrowheads="1"/>
          </p:cNvSpPr>
          <p:nvPr/>
        </p:nvSpPr>
        <p:spPr bwMode="auto">
          <a:xfrm>
            <a:off x="2587625" y="36655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0612" name="Text Box 19"/>
          <p:cNvSpPr txBox="1">
            <a:spLocks noChangeArrowheads="1"/>
          </p:cNvSpPr>
          <p:nvPr/>
        </p:nvSpPr>
        <p:spPr bwMode="auto">
          <a:xfrm>
            <a:off x="2695575" y="3638550"/>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1"/>
                </a:solidFill>
                <a:latin typeface="Arial Narrow" pitchFamily="34" charset="0"/>
              </a:rPr>
              <a:t>FindingAssert</a:t>
            </a:r>
            <a:endParaRPr lang="en-US" sz="1600" dirty="0">
              <a:solidFill>
                <a:schemeClr val="bg1"/>
              </a:solidFill>
              <a:latin typeface="Arial Narrow" pitchFamily="34" charset="0"/>
            </a:endParaRPr>
          </a:p>
        </p:txBody>
      </p:sp>
      <p:sp>
        <p:nvSpPr>
          <p:cNvPr id="110613" name="AutoShape 20"/>
          <p:cNvSpPr>
            <a:spLocks noChangeArrowheads="1"/>
          </p:cNvSpPr>
          <p:nvPr/>
        </p:nvSpPr>
        <p:spPr bwMode="auto">
          <a:xfrm>
            <a:off x="3702050" y="5561013"/>
            <a:ext cx="2187575"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87093" name="AutoShape 21"/>
          <p:cNvSpPr>
            <a:spLocks noChangeArrowheads="1"/>
          </p:cNvSpPr>
          <p:nvPr/>
        </p:nvSpPr>
        <p:spPr bwMode="auto">
          <a:xfrm>
            <a:off x="3976688" y="560228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0615" name="Text Box 22"/>
          <p:cNvSpPr txBox="1">
            <a:spLocks noChangeArrowheads="1"/>
          </p:cNvSpPr>
          <p:nvPr/>
        </p:nvSpPr>
        <p:spPr bwMode="auto">
          <a:xfrm>
            <a:off x="3925888" y="558323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0616" name="Text Box 23"/>
          <p:cNvSpPr txBox="1">
            <a:spLocks noChangeArrowheads="1"/>
          </p:cNvSpPr>
          <p:nvPr/>
        </p:nvSpPr>
        <p:spPr bwMode="auto">
          <a:xfrm>
            <a:off x="4592638" y="5573713"/>
            <a:ext cx="140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Present</a:t>
            </a:r>
          </a:p>
        </p:txBody>
      </p:sp>
      <p:sp>
        <p:nvSpPr>
          <p:cNvPr id="110617" name="Text Box 24"/>
          <p:cNvSpPr txBox="1">
            <a:spLocks noChangeArrowheads="1"/>
          </p:cNvSpPr>
          <p:nvPr/>
        </p:nvSpPr>
        <p:spPr bwMode="auto">
          <a:xfrm>
            <a:off x="5692775" y="5073650"/>
            <a:ext cx="865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Negation</a:t>
            </a:r>
          </a:p>
        </p:txBody>
      </p:sp>
      <p:sp>
        <p:nvSpPr>
          <p:cNvPr id="387097" name="AutoShape 25"/>
          <p:cNvSpPr>
            <a:spLocks noChangeArrowheads="1"/>
          </p:cNvSpPr>
          <p:nvPr/>
        </p:nvSpPr>
        <p:spPr bwMode="auto">
          <a:xfrm>
            <a:off x="3344863" y="51260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0619" name="Text Box 26"/>
          <p:cNvSpPr txBox="1">
            <a:spLocks noChangeArrowheads="1"/>
          </p:cNvSpPr>
          <p:nvPr/>
        </p:nvSpPr>
        <p:spPr bwMode="auto">
          <a:xfrm>
            <a:off x="3452813" y="5099050"/>
            <a:ext cx="14843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NegationIndicator</a:t>
            </a:r>
          </a:p>
        </p:txBody>
      </p:sp>
      <p:sp>
        <p:nvSpPr>
          <p:cNvPr id="110620" name="Line 27"/>
          <p:cNvSpPr>
            <a:spLocks noChangeShapeType="1"/>
          </p:cNvSpPr>
          <p:nvPr/>
        </p:nvSpPr>
        <p:spPr bwMode="auto">
          <a:xfrm>
            <a:off x="1336675" y="3246438"/>
            <a:ext cx="6430963" cy="0"/>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7100" name="Text Box 28"/>
          <p:cNvSpPr txBox="1">
            <a:spLocks noChangeArrowheads="1"/>
          </p:cNvSpPr>
          <p:nvPr/>
        </p:nvSpPr>
        <p:spPr bwMode="auto">
          <a:xfrm>
            <a:off x="1627188" y="2679700"/>
            <a:ext cx="581342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b="1">
                <a:solidFill>
                  <a:srgbClr val="FF0000"/>
                </a:solidFill>
              </a:rPr>
              <a:t>(Implicit that this means “diabetes is present.”)</a:t>
            </a:r>
          </a:p>
        </p:txBody>
      </p:sp>
      <p:sp>
        <p:nvSpPr>
          <p:cNvPr id="387101" name="Line 29"/>
          <p:cNvSpPr>
            <a:spLocks noChangeShapeType="1"/>
          </p:cNvSpPr>
          <p:nvPr/>
        </p:nvSpPr>
        <p:spPr bwMode="auto">
          <a:xfrm>
            <a:off x="1477963" y="1041400"/>
            <a:ext cx="6129337" cy="2198688"/>
          </a:xfrm>
          <a:prstGeom prst="line">
            <a:avLst/>
          </a:prstGeom>
          <a:noFill/>
          <a:ln w="1270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7102" name="Line 30"/>
          <p:cNvSpPr>
            <a:spLocks noChangeShapeType="1"/>
          </p:cNvSpPr>
          <p:nvPr/>
        </p:nvSpPr>
        <p:spPr bwMode="auto">
          <a:xfrm flipV="1">
            <a:off x="1495425" y="1017588"/>
            <a:ext cx="6010275" cy="2189162"/>
          </a:xfrm>
          <a:prstGeom prst="line">
            <a:avLst/>
          </a:prstGeom>
          <a:noFill/>
          <a:ln w="1270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7100"/>
                                        </p:tgtEl>
                                        <p:attrNameLst>
                                          <p:attrName>style.visibility</p:attrName>
                                        </p:attrNameLst>
                                      </p:cBhvr>
                                      <p:to>
                                        <p:strVal val="visible"/>
                                      </p:to>
                                    </p:set>
                                    <p:animEffect transition="in" filter="dissolve">
                                      <p:cBhvr>
                                        <p:cTn id="7" dur="500"/>
                                        <p:tgtEl>
                                          <p:spTgt spid="3871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8" fill="hold" grpId="0" nodeType="clickEffect">
                                  <p:stCondLst>
                                    <p:cond delay="0"/>
                                  </p:stCondLst>
                                  <p:childTnLst>
                                    <p:set>
                                      <p:cBhvr>
                                        <p:cTn id="11" dur="1" fill="hold">
                                          <p:stCondLst>
                                            <p:cond delay="0"/>
                                          </p:stCondLst>
                                        </p:cTn>
                                        <p:tgtEl>
                                          <p:spTgt spid="387101"/>
                                        </p:tgtEl>
                                        <p:attrNameLst>
                                          <p:attrName>style.visibility</p:attrName>
                                        </p:attrNameLst>
                                      </p:cBhvr>
                                      <p:to>
                                        <p:strVal val="visible"/>
                                      </p:to>
                                    </p:set>
                                    <p:anim calcmode="lin" valueType="num">
                                      <p:cBhvr>
                                        <p:cTn id="12" dur="500" fill="hold"/>
                                        <p:tgtEl>
                                          <p:spTgt spid="387101"/>
                                        </p:tgtEl>
                                        <p:attrNameLst>
                                          <p:attrName>ppt_x</p:attrName>
                                        </p:attrNameLst>
                                      </p:cBhvr>
                                      <p:tavLst>
                                        <p:tav tm="0">
                                          <p:val>
                                            <p:strVal val="#ppt_x-#ppt_w/2"/>
                                          </p:val>
                                        </p:tav>
                                        <p:tav tm="100000">
                                          <p:val>
                                            <p:strVal val="#ppt_x"/>
                                          </p:val>
                                        </p:tav>
                                      </p:tavLst>
                                    </p:anim>
                                    <p:anim calcmode="lin" valueType="num">
                                      <p:cBhvr>
                                        <p:cTn id="13" dur="500" fill="hold"/>
                                        <p:tgtEl>
                                          <p:spTgt spid="387101"/>
                                        </p:tgtEl>
                                        <p:attrNameLst>
                                          <p:attrName>ppt_y</p:attrName>
                                        </p:attrNameLst>
                                      </p:cBhvr>
                                      <p:tavLst>
                                        <p:tav tm="0">
                                          <p:val>
                                            <p:strVal val="#ppt_y"/>
                                          </p:val>
                                        </p:tav>
                                        <p:tav tm="100000">
                                          <p:val>
                                            <p:strVal val="#ppt_y"/>
                                          </p:val>
                                        </p:tav>
                                      </p:tavLst>
                                    </p:anim>
                                    <p:anim calcmode="lin" valueType="num">
                                      <p:cBhvr>
                                        <p:cTn id="14" dur="500" fill="hold"/>
                                        <p:tgtEl>
                                          <p:spTgt spid="387101"/>
                                        </p:tgtEl>
                                        <p:attrNameLst>
                                          <p:attrName>ppt_w</p:attrName>
                                        </p:attrNameLst>
                                      </p:cBhvr>
                                      <p:tavLst>
                                        <p:tav tm="0">
                                          <p:val>
                                            <p:fltVal val="0"/>
                                          </p:val>
                                        </p:tav>
                                        <p:tav tm="100000">
                                          <p:val>
                                            <p:strVal val="#ppt_w"/>
                                          </p:val>
                                        </p:tav>
                                      </p:tavLst>
                                    </p:anim>
                                    <p:anim calcmode="lin" valueType="num">
                                      <p:cBhvr>
                                        <p:cTn id="15" dur="500" fill="hold"/>
                                        <p:tgtEl>
                                          <p:spTgt spid="387101"/>
                                        </p:tgtEl>
                                        <p:attrNameLst>
                                          <p:attrName>ppt_h</p:attrName>
                                        </p:attrNameLst>
                                      </p:cBhvr>
                                      <p:tavLst>
                                        <p:tav tm="0">
                                          <p:val>
                                            <p:strVal val="#ppt_h"/>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2" fill="hold" grpId="0" nodeType="clickEffect">
                                  <p:stCondLst>
                                    <p:cond delay="0"/>
                                  </p:stCondLst>
                                  <p:childTnLst>
                                    <p:set>
                                      <p:cBhvr>
                                        <p:cTn id="19" dur="1" fill="hold">
                                          <p:stCondLst>
                                            <p:cond delay="0"/>
                                          </p:stCondLst>
                                        </p:cTn>
                                        <p:tgtEl>
                                          <p:spTgt spid="387102"/>
                                        </p:tgtEl>
                                        <p:attrNameLst>
                                          <p:attrName>style.visibility</p:attrName>
                                        </p:attrNameLst>
                                      </p:cBhvr>
                                      <p:to>
                                        <p:strVal val="visible"/>
                                      </p:to>
                                    </p:set>
                                    <p:anim calcmode="lin" valueType="num">
                                      <p:cBhvr>
                                        <p:cTn id="20" dur="500" fill="hold"/>
                                        <p:tgtEl>
                                          <p:spTgt spid="387102"/>
                                        </p:tgtEl>
                                        <p:attrNameLst>
                                          <p:attrName>ppt_x</p:attrName>
                                        </p:attrNameLst>
                                      </p:cBhvr>
                                      <p:tavLst>
                                        <p:tav tm="0">
                                          <p:val>
                                            <p:strVal val="#ppt_x+#ppt_w/2"/>
                                          </p:val>
                                        </p:tav>
                                        <p:tav tm="100000">
                                          <p:val>
                                            <p:strVal val="#ppt_x"/>
                                          </p:val>
                                        </p:tav>
                                      </p:tavLst>
                                    </p:anim>
                                    <p:anim calcmode="lin" valueType="num">
                                      <p:cBhvr>
                                        <p:cTn id="21" dur="500" fill="hold"/>
                                        <p:tgtEl>
                                          <p:spTgt spid="387102"/>
                                        </p:tgtEl>
                                        <p:attrNameLst>
                                          <p:attrName>ppt_y</p:attrName>
                                        </p:attrNameLst>
                                      </p:cBhvr>
                                      <p:tavLst>
                                        <p:tav tm="0">
                                          <p:val>
                                            <p:strVal val="#ppt_y"/>
                                          </p:val>
                                        </p:tav>
                                        <p:tav tm="100000">
                                          <p:val>
                                            <p:strVal val="#ppt_y"/>
                                          </p:val>
                                        </p:tav>
                                      </p:tavLst>
                                    </p:anim>
                                    <p:anim calcmode="lin" valueType="num">
                                      <p:cBhvr>
                                        <p:cTn id="22" dur="500" fill="hold"/>
                                        <p:tgtEl>
                                          <p:spTgt spid="387102"/>
                                        </p:tgtEl>
                                        <p:attrNameLst>
                                          <p:attrName>ppt_w</p:attrName>
                                        </p:attrNameLst>
                                      </p:cBhvr>
                                      <p:tavLst>
                                        <p:tav tm="0">
                                          <p:val>
                                            <p:fltVal val="0"/>
                                          </p:val>
                                        </p:tav>
                                        <p:tav tm="100000">
                                          <p:val>
                                            <p:strVal val="#ppt_w"/>
                                          </p:val>
                                        </p:tav>
                                      </p:tavLst>
                                    </p:anim>
                                    <p:anim calcmode="lin" valueType="num">
                                      <p:cBhvr>
                                        <p:cTn id="23" dur="500" fill="hold"/>
                                        <p:tgtEl>
                                          <p:spTgt spid="38710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100" grpId="0" autoUpdateAnimBg="0"/>
      <p:bldP spid="387101" grpId="0" animBg="1"/>
      <p:bldP spid="38710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26C42434-23D0-4FD0-980A-8DDD16742802}" type="slidenum">
              <a:rPr lang="en-US" sz="1200" smtClean="0">
                <a:latin typeface="Arial" pitchFamily="34" charset="0"/>
              </a:rPr>
              <a:pPr algn="r"/>
              <a:t>77</a:t>
            </a:fld>
            <a:endParaRPr lang="en-US" sz="1200" smtClean="0">
              <a:latin typeface="Arial" pitchFamily="34" charset="0"/>
            </a:endParaRPr>
          </a:p>
        </p:txBody>
      </p:sp>
      <p:sp>
        <p:nvSpPr>
          <p:cNvPr id="111619" name="Rectangle 2"/>
          <p:cNvSpPr>
            <a:spLocks noChangeArrowheads="1"/>
          </p:cNvSpPr>
          <p:nvPr/>
        </p:nvSpPr>
        <p:spPr bwMode="auto">
          <a:xfrm>
            <a:off x="1636713" y="1030288"/>
            <a:ext cx="5797550" cy="25971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11620"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Pre Coordinated Negation</a:t>
            </a:r>
          </a:p>
        </p:txBody>
      </p:sp>
      <p:sp>
        <p:nvSpPr>
          <p:cNvPr id="111621" name="AutoShape 11"/>
          <p:cNvSpPr>
            <a:spLocks noChangeArrowheads="1"/>
          </p:cNvSpPr>
          <p:nvPr/>
        </p:nvSpPr>
        <p:spPr bwMode="auto">
          <a:xfrm>
            <a:off x="2944813" y="2157413"/>
            <a:ext cx="2354262"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1180" name="AutoShape 12"/>
          <p:cNvSpPr>
            <a:spLocks noChangeArrowheads="1"/>
          </p:cNvSpPr>
          <p:nvPr/>
        </p:nvSpPr>
        <p:spPr bwMode="auto">
          <a:xfrm>
            <a:off x="3219450" y="219868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1623" name="Text Box 13"/>
          <p:cNvSpPr txBox="1">
            <a:spLocks noChangeArrowheads="1"/>
          </p:cNvSpPr>
          <p:nvPr/>
        </p:nvSpPr>
        <p:spPr bwMode="auto">
          <a:xfrm>
            <a:off x="3168650" y="217963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1624" name="Text Box 14"/>
          <p:cNvSpPr txBox="1">
            <a:spLocks noChangeArrowheads="1"/>
          </p:cNvSpPr>
          <p:nvPr/>
        </p:nvSpPr>
        <p:spPr bwMode="auto">
          <a:xfrm>
            <a:off x="3835400" y="2170113"/>
            <a:ext cx="1906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No Diabetes</a:t>
            </a:r>
          </a:p>
        </p:txBody>
      </p:sp>
      <p:sp>
        <p:nvSpPr>
          <p:cNvPr id="111625" name="Text Box 17"/>
          <p:cNvSpPr txBox="1">
            <a:spLocks noChangeArrowheads="1"/>
          </p:cNvSpPr>
          <p:nvPr/>
        </p:nvSpPr>
        <p:spPr bwMode="auto">
          <a:xfrm>
            <a:off x="4935538" y="1670050"/>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Assertion</a:t>
            </a:r>
          </a:p>
        </p:txBody>
      </p:sp>
      <p:sp>
        <p:nvSpPr>
          <p:cNvPr id="391186" name="AutoShape 18"/>
          <p:cNvSpPr>
            <a:spLocks noChangeArrowheads="1"/>
          </p:cNvSpPr>
          <p:nvPr/>
        </p:nvSpPr>
        <p:spPr bwMode="auto">
          <a:xfrm>
            <a:off x="2587625" y="17224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1627" name="Text Box 19"/>
          <p:cNvSpPr txBox="1">
            <a:spLocks noChangeArrowheads="1"/>
          </p:cNvSpPr>
          <p:nvPr/>
        </p:nvSpPr>
        <p:spPr bwMode="auto">
          <a:xfrm>
            <a:off x="2695575" y="1695450"/>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1"/>
                </a:solidFill>
                <a:latin typeface="Arial Narrow" pitchFamily="34" charset="0"/>
              </a:rPr>
              <a:t>FindingAssert</a:t>
            </a:r>
            <a:endParaRPr lang="en-US" sz="1600" dirty="0">
              <a:solidFill>
                <a:schemeClr val="bg1"/>
              </a:solidFill>
              <a:latin typeface="Arial Narrow" pitchFamily="34" charset="0"/>
            </a:endParaRPr>
          </a:p>
        </p:txBody>
      </p:sp>
      <p:sp>
        <p:nvSpPr>
          <p:cNvPr id="391196" name="Text Box 28"/>
          <p:cNvSpPr txBox="1">
            <a:spLocks noChangeArrowheads="1"/>
          </p:cNvSpPr>
          <p:nvPr/>
        </p:nvSpPr>
        <p:spPr bwMode="auto">
          <a:xfrm>
            <a:off x="1819275" y="2784475"/>
            <a:ext cx="50736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600" b="1">
                <a:solidFill>
                  <a:srgbClr val="FF0000"/>
                </a:solidFill>
              </a:rPr>
              <a:t>(Leads to combinatorial explosion)</a:t>
            </a:r>
          </a:p>
        </p:txBody>
      </p:sp>
      <p:sp>
        <p:nvSpPr>
          <p:cNvPr id="391197" name="Line 29"/>
          <p:cNvSpPr>
            <a:spLocks noChangeShapeType="1"/>
          </p:cNvSpPr>
          <p:nvPr/>
        </p:nvSpPr>
        <p:spPr bwMode="auto">
          <a:xfrm>
            <a:off x="1477963" y="1041400"/>
            <a:ext cx="6129337" cy="2198688"/>
          </a:xfrm>
          <a:prstGeom prst="line">
            <a:avLst/>
          </a:prstGeom>
          <a:noFill/>
          <a:ln w="1270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1198" name="Line 30"/>
          <p:cNvSpPr>
            <a:spLocks noChangeShapeType="1"/>
          </p:cNvSpPr>
          <p:nvPr/>
        </p:nvSpPr>
        <p:spPr bwMode="auto">
          <a:xfrm flipV="1">
            <a:off x="1495425" y="1017588"/>
            <a:ext cx="6010275" cy="2189162"/>
          </a:xfrm>
          <a:prstGeom prst="line">
            <a:avLst/>
          </a:prstGeom>
          <a:noFill/>
          <a:ln w="1270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91196"/>
                                        </p:tgtEl>
                                        <p:attrNameLst>
                                          <p:attrName>style.visibility</p:attrName>
                                        </p:attrNameLst>
                                      </p:cBhvr>
                                      <p:to>
                                        <p:strVal val="visible"/>
                                      </p:to>
                                    </p:set>
                                    <p:animEffect transition="in" filter="dissolve">
                                      <p:cBhvr>
                                        <p:cTn id="7" dur="500"/>
                                        <p:tgtEl>
                                          <p:spTgt spid="3911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8" fill="hold" grpId="0" nodeType="clickEffect">
                                  <p:stCondLst>
                                    <p:cond delay="0"/>
                                  </p:stCondLst>
                                  <p:childTnLst>
                                    <p:set>
                                      <p:cBhvr>
                                        <p:cTn id="11" dur="1" fill="hold">
                                          <p:stCondLst>
                                            <p:cond delay="0"/>
                                          </p:stCondLst>
                                        </p:cTn>
                                        <p:tgtEl>
                                          <p:spTgt spid="391197"/>
                                        </p:tgtEl>
                                        <p:attrNameLst>
                                          <p:attrName>style.visibility</p:attrName>
                                        </p:attrNameLst>
                                      </p:cBhvr>
                                      <p:to>
                                        <p:strVal val="visible"/>
                                      </p:to>
                                    </p:set>
                                    <p:anim calcmode="lin" valueType="num">
                                      <p:cBhvr>
                                        <p:cTn id="12" dur="500" fill="hold"/>
                                        <p:tgtEl>
                                          <p:spTgt spid="391197"/>
                                        </p:tgtEl>
                                        <p:attrNameLst>
                                          <p:attrName>ppt_x</p:attrName>
                                        </p:attrNameLst>
                                      </p:cBhvr>
                                      <p:tavLst>
                                        <p:tav tm="0">
                                          <p:val>
                                            <p:strVal val="#ppt_x-#ppt_w/2"/>
                                          </p:val>
                                        </p:tav>
                                        <p:tav tm="100000">
                                          <p:val>
                                            <p:strVal val="#ppt_x"/>
                                          </p:val>
                                        </p:tav>
                                      </p:tavLst>
                                    </p:anim>
                                    <p:anim calcmode="lin" valueType="num">
                                      <p:cBhvr>
                                        <p:cTn id="13" dur="500" fill="hold"/>
                                        <p:tgtEl>
                                          <p:spTgt spid="391197"/>
                                        </p:tgtEl>
                                        <p:attrNameLst>
                                          <p:attrName>ppt_y</p:attrName>
                                        </p:attrNameLst>
                                      </p:cBhvr>
                                      <p:tavLst>
                                        <p:tav tm="0">
                                          <p:val>
                                            <p:strVal val="#ppt_y"/>
                                          </p:val>
                                        </p:tav>
                                        <p:tav tm="100000">
                                          <p:val>
                                            <p:strVal val="#ppt_y"/>
                                          </p:val>
                                        </p:tav>
                                      </p:tavLst>
                                    </p:anim>
                                    <p:anim calcmode="lin" valueType="num">
                                      <p:cBhvr>
                                        <p:cTn id="14" dur="500" fill="hold"/>
                                        <p:tgtEl>
                                          <p:spTgt spid="391197"/>
                                        </p:tgtEl>
                                        <p:attrNameLst>
                                          <p:attrName>ppt_w</p:attrName>
                                        </p:attrNameLst>
                                      </p:cBhvr>
                                      <p:tavLst>
                                        <p:tav tm="0">
                                          <p:val>
                                            <p:fltVal val="0"/>
                                          </p:val>
                                        </p:tav>
                                        <p:tav tm="100000">
                                          <p:val>
                                            <p:strVal val="#ppt_w"/>
                                          </p:val>
                                        </p:tav>
                                      </p:tavLst>
                                    </p:anim>
                                    <p:anim calcmode="lin" valueType="num">
                                      <p:cBhvr>
                                        <p:cTn id="15" dur="500" fill="hold"/>
                                        <p:tgtEl>
                                          <p:spTgt spid="391197"/>
                                        </p:tgtEl>
                                        <p:attrNameLst>
                                          <p:attrName>ppt_h</p:attrName>
                                        </p:attrNameLst>
                                      </p:cBhvr>
                                      <p:tavLst>
                                        <p:tav tm="0">
                                          <p:val>
                                            <p:strVal val="#ppt_h"/>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2" fill="hold" grpId="0" nodeType="clickEffect">
                                  <p:stCondLst>
                                    <p:cond delay="0"/>
                                  </p:stCondLst>
                                  <p:childTnLst>
                                    <p:set>
                                      <p:cBhvr>
                                        <p:cTn id="19" dur="1" fill="hold">
                                          <p:stCondLst>
                                            <p:cond delay="0"/>
                                          </p:stCondLst>
                                        </p:cTn>
                                        <p:tgtEl>
                                          <p:spTgt spid="391198"/>
                                        </p:tgtEl>
                                        <p:attrNameLst>
                                          <p:attrName>style.visibility</p:attrName>
                                        </p:attrNameLst>
                                      </p:cBhvr>
                                      <p:to>
                                        <p:strVal val="visible"/>
                                      </p:to>
                                    </p:set>
                                    <p:anim calcmode="lin" valueType="num">
                                      <p:cBhvr>
                                        <p:cTn id="20" dur="500" fill="hold"/>
                                        <p:tgtEl>
                                          <p:spTgt spid="391198"/>
                                        </p:tgtEl>
                                        <p:attrNameLst>
                                          <p:attrName>ppt_x</p:attrName>
                                        </p:attrNameLst>
                                      </p:cBhvr>
                                      <p:tavLst>
                                        <p:tav tm="0">
                                          <p:val>
                                            <p:strVal val="#ppt_x+#ppt_w/2"/>
                                          </p:val>
                                        </p:tav>
                                        <p:tav tm="100000">
                                          <p:val>
                                            <p:strVal val="#ppt_x"/>
                                          </p:val>
                                        </p:tav>
                                      </p:tavLst>
                                    </p:anim>
                                    <p:anim calcmode="lin" valueType="num">
                                      <p:cBhvr>
                                        <p:cTn id="21" dur="500" fill="hold"/>
                                        <p:tgtEl>
                                          <p:spTgt spid="391198"/>
                                        </p:tgtEl>
                                        <p:attrNameLst>
                                          <p:attrName>ppt_y</p:attrName>
                                        </p:attrNameLst>
                                      </p:cBhvr>
                                      <p:tavLst>
                                        <p:tav tm="0">
                                          <p:val>
                                            <p:strVal val="#ppt_y"/>
                                          </p:val>
                                        </p:tav>
                                        <p:tav tm="100000">
                                          <p:val>
                                            <p:strVal val="#ppt_y"/>
                                          </p:val>
                                        </p:tav>
                                      </p:tavLst>
                                    </p:anim>
                                    <p:anim calcmode="lin" valueType="num">
                                      <p:cBhvr>
                                        <p:cTn id="22" dur="500" fill="hold"/>
                                        <p:tgtEl>
                                          <p:spTgt spid="391198"/>
                                        </p:tgtEl>
                                        <p:attrNameLst>
                                          <p:attrName>ppt_w</p:attrName>
                                        </p:attrNameLst>
                                      </p:cBhvr>
                                      <p:tavLst>
                                        <p:tav tm="0">
                                          <p:val>
                                            <p:fltVal val="0"/>
                                          </p:val>
                                        </p:tav>
                                        <p:tav tm="100000">
                                          <p:val>
                                            <p:strVal val="#ppt_w"/>
                                          </p:val>
                                        </p:tav>
                                      </p:tavLst>
                                    </p:anim>
                                    <p:anim calcmode="lin" valueType="num">
                                      <p:cBhvr>
                                        <p:cTn id="23" dur="500" fill="hold"/>
                                        <p:tgtEl>
                                          <p:spTgt spid="39119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96" grpId="0" autoUpdateAnimBg="0"/>
      <p:bldP spid="391197" grpId="0" animBg="1"/>
      <p:bldP spid="391198"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BD5AA0D0-6A02-4BFC-AA78-C0FF451FF8A2}" type="slidenum">
              <a:rPr lang="en-US" sz="1200" smtClean="0">
                <a:latin typeface="Arial" pitchFamily="34" charset="0"/>
              </a:rPr>
              <a:pPr algn="r"/>
              <a:t>78</a:t>
            </a:fld>
            <a:endParaRPr lang="en-US" sz="1200" smtClean="0">
              <a:latin typeface="Arial" pitchFamily="34" charset="0"/>
            </a:endParaRPr>
          </a:p>
        </p:txBody>
      </p:sp>
      <p:sp>
        <p:nvSpPr>
          <p:cNvPr id="112643" name="Rectangle 2"/>
          <p:cNvSpPr>
            <a:spLocks noChangeArrowheads="1"/>
          </p:cNvSpPr>
          <p:nvPr/>
        </p:nvSpPr>
        <p:spPr bwMode="auto">
          <a:xfrm>
            <a:off x="1697038" y="1069975"/>
            <a:ext cx="5797550" cy="413543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12644"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Negation and Uncertainty</a:t>
            </a:r>
          </a:p>
        </p:txBody>
      </p:sp>
      <p:sp>
        <p:nvSpPr>
          <p:cNvPr id="112645" name="AutoShape 11"/>
          <p:cNvSpPr>
            <a:spLocks noChangeArrowheads="1"/>
          </p:cNvSpPr>
          <p:nvPr/>
        </p:nvSpPr>
        <p:spPr bwMode="auto">
          <a:xfrm>
            <a:off x="2944813" y="1804988"/>
            <a:ext cx="1993900"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89132" name="AutoShape 12"/>
          <p:cNvSpPr>
            <a:spLocks noChangeArrowheads="1"/>
          </p:cNvSpPr>
          <p:nvPr/>
        </p:nvSpPr>
        <p:spPr bwMode="auto">
          <a:xfrm>
            <a:off x="3219450" y="1846263"/>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2647" name="Text Box 13"/>
          <p:cNvSpPr txBox="1">
            <a:spLocks noChangeArrowheads="1"/>
          </p:cNvSpPr>
          <p:nvPr/>
        </p:nvSpPr>
        <p:spPr bwMode="auto">
          <a:xfrm>
            <a:off x="3168650" y="1827213"/>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2648" name="Text Box 14"/>
          <p:cNvSpPr txBox="1">
            <a:spLocks noChangeArrowheads="1"/>
          </p:cNvSpPr>
          <p:nvPr/>
        </p:nvSpPr>
        <p:spPr bwMode="auto">
          <a:xfrm>
            <a:off x="3835400" y="1817688"/>
            <a:ext cx="962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Diabetes</a:t>
            </a:r>
          </a:p>
        </p:txBody>
      </p:sp>
      <p:sp>
        <p:nvSpPr>
          <p:cNvPr id="389135" name="AutoShape 15"/>
          <p:cNvSpPr>
            <a:spLocks noChangeArrowheads="1"/>
          </p:cNvSpPr>
          <p:nvPr/>
        </p:nvSpPr>
        <p:spPr bwMode="auto">
          <a:xfrm>
            <a:off x="3205163" y="238760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2650" name="Text Box 16"/>
          <p:cNvSpPr txBox="1">
            <a:spLocks noChangeArrowheads="1"/>
          </p:cNvSpPr>
          <p:nvPr/>
        </p:nvSpPr>
        <p:spPr bwMode="auto">
          <a:xfrm>
            <a:off x="3203575" y="23495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mods</a:t>
            </a:r>
          </a:p>
        </p:txBody>
      </p:sp>
      <p:sp>
        <p:nvSpPr>
          <p:cNvPr id="112651" name="Text Box 17"/>
          <p:cNvSpPr txBox="1">
            <a:spLocks noChangeArrowheads="1"/>
          </p:cNvSpPr>
          <p:nvPr/>
        </p:nvSpPr>
        <p:spPr bwMode="auto">
          <a:xfrm>
            <a:off x="4935538" y="1317625"/>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Assertion</a:t>
            </a:r>
          </a:p>
        </p:txBody>
      </p:sp>
      <p:sp>
        <p:nvSpPr>
          <p:cNvPr id="389138" name="AutoShape 18"/>
          <p:cNvSpPr>
            <a:spLocks noChangeArrowheads="1"/>
          </p:cNvSpPr>
          <p:nvPr/>
        </p:nvSpPr>
        <p:spPr bwMode="auto">
          <a:xfrm>
            <a:off x="2587625" y="137001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2653" name="Text Box 19"/>
          <p:cNvSpPr txBox="1">
            <a:spLocks noChangeArrowheads="1"/>
          </p:cNvSpPr>
          <p:nvPr/>
        </p:nvSpPr>
        <p:spPr bwMode="auto">
          <a:xfrm>
            <a:off x="2695575" y="1343025"/>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1"/>
                </a:solidFill>
                <a:latin typeface="Arial Narrow" pitchFamily="34" charset="0"/>
              </a:rPr>
              <a:t>FindingAssert</a:t>
            </a:r>
            <a:endParaRPr lang="en-US" sz="1600" dirty="0">
              <a:solidFill>
                <a:schemeClr val="bg1"/>
              </a:solidFill>
              <a:latin typeface="Arial Narrow" pitchFamily="34" charset="0"/>
            </a:endParaRPr>
          </a:p>
        </p:txBody>
      </p:sp>
      <p:sp>
        <p:nvSpPr>
          <p:cNvPr id="112654" name="AutoShape 20"/>
          <p:cNvSpPr>
            <a:spLocks noChangeArrowheads="1"/>
          </p:cNvSpPr>
          <p:nvPr/>
        </p:nvSpPr>
        <p:spPr bwMode="auto">
          <a:xfrm>
            <a:off x="3702050" y="3265488"/>
            <a:ext cx="2187575"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89141" name="AutoShape 21"/>
          <p:cNvSpPr>
            <a:spLocks noChangeArrowheads="1"/>
          </p:cNvSpPr>
          <p:nvPr/>
        </p:nvSpPr>
        <p:spPr bwMode="auto">
          <a:xfrm>
            <a:off x="3976688" y="3306763"/>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2656" name="Text Box 22"/>
          <p:cNvSpPr txBox="1">
            <a:spLocks noChangeArrowheads="1"/>
          </p:cNvSpPr>
          <p:nvPr/>
        </p:nvSpPr>
        <p:spPr bwMode="auto">
          <a:xfrm>
            <a:off x="3925888" y="3287713"/>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2657" name="Text Box 23"/>
          <p:cNvSpPr txBox="1">
            <a:spLocks noChangeArrowheads="1"/>
          </p:cNvSpPr>
          <p:nvPr/>
        </p:nvSpPr>
        <p:spPr bwMode="auto">
          <a:xfrm>
            <a:off x="4592638" y="3278188"/>
            <a:ext cx="140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Present</a:t>
            </a:r>
          </a:p>
        </p:txBody>
      </p:sp>
      <p:sp>
        <p:nvSpPr>
          <p:cNvPr id="112658" name="Text Box 24"/>
          <p:cNvSpPr txBox="1">
            <a:spLocks noChangeArrowheads="1"/>
          </p:cNvSpPr>
          <p:nvPr/>
        </p:nvSpPr>
        <p:spPr bwMode="auto">
          <a:xfrm>
            <a:off x="5692775" y="2778125"/>
            <a:ext cx="865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Negation</a:t>
            </a:r>
          </a:p>
        </p:txBody>
      </p:sp>
      <p:sp>
        <p:nvSpPr>
          <p:cNvPr id="389145" name="AutoShape 25"/>
          <p:cNvSpPr>
            <a:spLocks noChangeArrowheads="1"/>
          </p:cNvSpPr>
          <p:nvPr/>
        </p:nvSpPr>
        <p:spPr bwMode="auto">
          <a:xfrm>
            <a:off x="3344863" y="283051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2660" name="Text Box 26"/>
          <p:cNvSpPr txBox="1">
            <a:spLocks noChangeArrowheads="1"/>
          </p:cNvSpPr>
          <p:nvPr/>
        </p:nvSpPr>
        <p:spPr bwMode="auto">
          <a:xfrm>
            <a:off x="3452813" y="2803525"/>
            <a:ext cx="14843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NegationIndicator</a:t>
            </a:r>
          </a:p>
        </p:txBody>
      </p:sp>
      <p:sp>
        <p:nvSpPr>
          <p:cNvPr id="112661" name="AutoShape 41"/>
          <p:cNvSpPr>
            <a:spLocks noChangeArrowheads="1"/>
          </p:cNvSpPr>
          <p:nvPr/>
        </p:nvSpPr>
        <p:spPr bwMode="auto">
          <a:xfrm>
            <a:off x="3730625" y="4265613"/>
            <a:ext cx="2187575"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89162" name="AutoShape 42"/>
          <p:cNvSpPr>
            <a:spLocks noChangeArrowheads="1"/>
          </p:cNvSpPr>
          <p:nvPr/>
        </p:nvSpPr>
        <p:spPr bwMode="auto">
          <a:xfrm>
            <a:off x="4005263" y="430688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2663" name="Text Box 43"/>
          <p:cNvSpPr txBox="1">
            <a:spLocks noChangeArrowheads="1"/>
          </p:cNvSpPr>
          <p:nvPr/>
        </p:nvSpPr>
        <p:spPr bwMode="auto">
          <a:xfrm>
            <a:off x="3954463" y="428783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2664" name="Text Box 44"/>
          <p:cNvSpPr txBox="1">
            <a:spLocks noChangeArrowheads="1"/>
          </p:cNvSpPr>
          <p:nvPr/>
        </p:nvSpPr>
        <p:spPr bwMode="auto">
          <a:xfrm>
            <a:off x="4621213" y="4278313"/>
            <a:ext cx="140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Probable</a:t>
            </a:r>
          </a:p>
        </p:txBody>
      </p:sp>
      <p:sp>
        <p:nvSpPr>
          <p:cNvPr id="112665" name="Text Box 45"/>
          <p:cNvSpPr txBox="1">
            <a:spLocks noChangeArrowheads="1"/>
          </p:cNvSpPr>
          <p:nvPr/>
        </p:nvSpPr>
        <p:spPr bwMode="auto">
          <a:xfrm>
            <a:off x="5721350" y="3778250"/>
            <a:ext cx="12366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Uncertainty</a:t>
            </a:r>
          </a:p>
        </p:txBody>
      </p:sp>
      <p:sp>
        <p:nvSpPr>
          <p:cNvPr id="389166" name="AutoShape 46"/>
          <p:cNvSpPr>
            <a:spLocks noChangeArrowheads="1"/>
          </p:cNvSpPr>
          <p:nvPr/>
        </p:nvSpPr>
        <p:spPr bwMode="auto">
          <a:xfrm>
            <a:off x="3373438" y="38306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2667" name="Text Box 47"/>
          <p:cNvSpPr txBox="1">
            <a:spLocks noChangeArrowheads="1"/>
          </p:cNvSpPr>
          <p:nvPr/>
        </p:nvSpPr>
        <p:spPr bwMode="auto">
          <a:xfrm>
            <a:off x="3481388" y="3803650"/>
            <a:ext cx="1025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Uncertainty</a:t>
            </a:r>
          </a:p>
        </p:txBody>
      </p:sp>
      <p:sp>
        <p:nvSpPr>
          <p:cNvPr id="112668" name="Text Box 48"/>
          <p:cNvSpPr txBox="1">
            <a:spLocks noChangeArrowheads="1"/>
          </p:cNvSpPr>
          <p:nvPr/>
        </p:nvSpPr>
        <p:spPr bwMode="auto">
          <a:xfrm>
            <a:off x="395288" y="5311775"/>
            <a:ext cx="8512175"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2600" dirty="0"/>
              <a:t>Use of Negation and Certainty </a:t>
            </a:r>
            <a:r>
              <a:rPr lang="en-US" sz="2600" dirty="0" smtClean="0"/>
              <a:t>can be expressed as mutually exclusive </a:t>
            </a:r>
            <a:r>
              <a:rPr lang="en-US" sz="2600" dirty="0"/>
              <a:t>sets.  Negation is only present/absent. All other degrees of probability are represented as values of Certainty.</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9AA1D8C1-3843-4FAE-A764-B66A9911FE76}" type="slidenum">
              <a:rPr lang="en-US" sz="1200" smtClean="0">
                <a:latin typeface="Arial" pitchFamily="34" charset="0"/>
              </a:rPr>
              <a:pPr algn="r"/>
              <a:t>79</a:t>
            </a:fld>
            <a:endParaRPr lang="en-US" sz="1200" smtClean="0">
              <a:latin typeface="Arial" pitchFamily="34" charset="0"/>
            </a:endParaRPr>
          </a:p>
        </p:txBody>
      </p:sp>
      <p:sp>
        <p:nvSpPr>
          <p:cNvPr id="113667" name="Rectangle 2"/>
          <p:cNvSpPr>
            <a:spLocks noChangeArrowheads="1"/>
          </p:cNvSpPr>
          <p:nvPr/>
        </p:nvSpPr>
        <p:spPr bwMode="auto">
          <a:xfrm>
            <a:off x="1697038" y="1203325"/>
            <a:ext cx="5797550" cy="29860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13668"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Combined Negation and Uncertainty</a:t>
            </a:r>
          </a:p>
        </p:txBody>
      </p:sp>
      <p:sp>
        <p:nvSpPr>
          <p:cNvPr id="113669" name="AutoShape 4"/>
          <p:cNvSpPr>
            <a:spLocks noChangeArrowheads="1"/>
          </p:cNvSpPr>
          <p:nvPr/>
        </p:nvSpPr>
        <p:spPr bwMode="auto">
          <a:xfrm>
            <a:off x="2944813" y="1927225"/>
            <a:ext cx="1993900" cy="398463"/>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49541" name="AutoShape 5"/>
          <p:cNvSpPr>
            <a:spLocks noChangeArrowheads="1"/>
          </p:cNvSpPr>
          <p:nvPr/>
        </p:nvSpPr>
        <p:spPr bwMode="auto">
          <a:xfrm>
            <a:off x="3219450" y="1968500"/>
            <a:ext cx="639763"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3671" name="Text Box 6"/>
          <p:cNvSpPr txBox="1">
            <a:spLocks noChangeArrowheads="1"/>
          </p:cNvSpPr>
          <p:nvPr/>
        </p:nvSpPr>
        <p:spPr bwMode="auto">
          <a:xfrm>
            <a:off x="3168650" y="1949450"/>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3672" name="Text Box 7"/>
          <p:cNvSpPr txBox="1">
            <a:spLocks noChangeArrowheads="1"/>
          </p:cNvSpPr>
          <p:nvPr/>
        </p:nvSpPr>
        <p:spPr bwMode="auto">
          <a:xfrm>
            <a:off x="3835400" y="1939925"/>
            <a:ext cx="962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Diabetes</a:t>
            </a:r>
          </a:p>
        </p:txBody>
      </p:sp>
      <p:sp>
        <p:nvSpPr>
          <p:cNvPr id="449544" name="AutoShape 8"/>
          <p:cNvSpPr>
            <a:spLocks noChangeArrowheads="1"/>
          </p:cNvSpPr>
          <p:nvPr/>
        </p:nvSpPr>
        <p:spPr bwMode="auto">
          <a:xfrm>
            <a:off x="3205163" y="250983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3674" name="Text Box 9"/>
          <p:cNvSpPr txBox="1">
            <a:spLocks noChangeArrowheads="1"/>
          </p:cNvSpPr>
          <p:nvPr/>
        </p:nvSpPr>
        <p:spPr bwMode="auto">
          <a:xfrm>
            <a:off x="3203575" y="2471738"/>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mods</a:t>
            </a:r>
          </a:p>
        </p:txBody>
      </p:sp>
      <p:sp>
        <p:nvSpPr>
          <p:cNvPr id="113675" name="Text Box 10"/>
          <p:cNvSpPr txBox="1">
            <a:spLocks noChangeArrowheads="1"/>
          </p:cNvSpPr>
          <p:nvPr/>
        </p:nvSpPr>
        <p:spPr bwMode="auto">
          <a:xfrm>
            <a:off x="4935538" y="1439863"/>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Assertion</a:t>
            </a:r>
          </a:p>
        </p:txBody>
      </p:sp>
      <p:sp>
        <p:nvSpPr>
          <p:cNvPr id="449547" name="AutoShape 11"/>
          <p:cNvSpPr>
            <a:spLocks noChangeArrowheads="1"/>
          </p:cNvSpPr>
          <p:nvPr/>
        </p:nvSpPr>
        <p:spPr bwMode="auto">
          <a:xfrm>
            <a:off x="2587625" y="1492250"/>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3677" name="Text Box 12"/>
          <p:cNvSpPr txBox="1">
            <a:spLocks noChangeArrowheads="1"/>
          </p:cNvSpPr>
          <p:nvPr/>
        </p:nvSpPr>
        <p:spPr bwMode="auto">
          <a:xfrm>
            <a:off x="2695575" y="1465263"/>
            <a:ext cx="10334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FindingObs</a:t>
            </a:r>
          </a:p>
        </p:txBody>
      </p:sp>
      <p:sp>
        <p:nvSpPr>
          <p:cNvPr id="113678" name="AutoShape 13"/>
          <p:cNvSpPr>
            <a:spLocks noChangeArrowheads="1"/>
          </p:cNvSpPr>
          <p:nvPr/>
        </p:nvSpPr>
        <p:spPr bwMode="auto">
          <a:xfrm>
            <a:off x="3702050" y="3387725"/>
            <a:ext cx="2187575" cy="398463"/>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49550" name="AutoShape 14"/>
          <p:cNvSpPr>
            <a:spLocks noChangeArrowheads="1"/>
          </p:cNvSpPr>
          <p:nvPr/>
        </p:nvSpPr>
        <p:spPr bwMode="auto">
          <a:xfrm>
            <a:off x="3976688" y="342900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3680" name="Text Box 15"/>
          <p:cNvSpPr txBox="1">
            <a:spLocks noChangeArrowheads="1"/>
          </p:cNvSpPr>
          <p:nvPr/>
        </p:nvSpPr>
        <p:spPr bwMode="auto">
          <a:xfrm>
            <a:off x="3925888" y="3409950"/>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3681" name="Text Box 16"/>
          <p:cNvSpPr txBox="1">
            <a:spLocks noChangeArrowheads="1"/>
          </p:cNvSpPr>
          <p:nvPr/>
        </p:nvSpPr>
        <p:spPr bwMode="auto">
          <a:xfrm>
            <a:off x="4592638" y="3400425"/>
            <a:ext cx="140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Probably Not</a:t>
            </a:r>
          </a:p>
        </p:txBody>
      </p:sp>
      <p:sp>
        <p:nvSpPr>
          <p:cNvPr id="113682" name="Text Box 17"/>
          <p:cNvSpPr txBox="1">
            <a:spLocks noChangeArrowheads="1"/>
          </p:cNvSpPr>
          <p:nvPr/>
        </p:nvSpPr>
        <p:spPr bwMode="auto">
          <a:xfrm>
            <a:off x="5692775" y="2900363"/>
            <a:ext cx="865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Negation</a:t>
            </a:r>
          </a:p>
        </p:txBody>
      </p:sp>
      <p:sp>
        <p:nvSpPr>
          <p:cNvPr id="449554" name="AutoShape 18"/>
          <p:cNvSpPr>
            <a:spLocks noChangeArrowheads="1"/>
          </p:cNvSpPr>
          <p:nvPr/>
        </p:nvSpPr>
        <p:spPr bwMode="auto">
          <a:xfrm>
            <a:off x="3344863" y="2952750"/>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3684" name="Text Box 19"/>
          <p:cNvSpPr txBox="1">
            <a:spLocks noChangeArrowheads="1"/>
          </p:cNvSpPr>
          <p:nvPr/>
        </p:nvSpPr>
        <p:spPr bwMode="auto">
          <a:xfrm>
            <a:off x="3452813" y="2925763"/>
            <a:ext cx="17811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CombinedUncertainty</a:t>
            </a:r>
          </a:p>
        </p:txBody>
      </p:sp>
      <p:sp>
        <p:nvSpPr>
          <p:cNvPr id="113685" name="Text Box 27"/>
          <p:cNvSpPr txBox="1">
            <a:spLocks noChangeArrowheads="1"/>
          </p:cNvSpPr>
          <p:nvPr/>
        </p:nvSpPr>
        <p:spPr bwMode="auto">
          <a:xfrm>
            <a:off x="266700" y="4491038"/>
            <a:ext cx="851217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3000"/>
              <a:t>Possible values for CombinedUncertainty: Not present, present, maybe, maybe not, probably, probably not, might, might not, likely, unlikely, very unlikely, very likely….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an 38"/>
          <p:cNvSpPr/>
          <p:nvPr/>
        </p:nvSpPr>
        <p:spPr>
          <a:xfrm>
            <a:off x="3101020" y="4854651"/>
            <a:ext cx="1212982" cy="837169"/>
          </a:xfrm>
          <a:prstGeom prst="can">
            <a:avLst/>
          </a:prstGeom>
          <a:gradFill flip="none" rotWithShape="1">
            <a:gsLst>
              <a:gs pos="10000">
                <a:srgbClr val="FFD49F"/>
              </a:gs>
              <a:gs pos="90000">
                <a:srgbClr val="FFDBB3"/>
              </a:gs>
              <a:gs pos="50000">
                <a:srgbClr val="ED99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26" name="Can 25"/>
          <p:cNvSpPr/>
          <p:nvPr/>
        </p:nvSpPr>
        <p:spPr>
          <a:xfrm>
            <a:off x="3380032" y="5133663"/>
            <a:ext cx="1212982" cy="837169"/>
          </a:xfrm>
          <a:prstGeom prst="can">
            <a:avLst/>
          </a:prstGeom>
          <a:gradFill flip="none" rotWithShape="1">
            <a:gsLst>
              <a:gs pos="10000">
                <a:srgbClr val="FFD49F"/>
              </a:gs>
              <a:gs pos="90000">
                <a:srgbClr val="FFDBB3"/>
              </a:gs>
              <a:gs pos="50000">
                <a:srgbClr val="ED99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38" name="Rectangle 27"/>
          <p:cNvSpPr/>
          <p:nvPr/>
        </p:nvSpPr>
        <p:spPr>
          <a:xfrm>
            <a:off x="3129345" y="3516233"/>
            <a:ext cx="1814926" cy="1145377"/>
          </a:xfrm>
          <a:custGeom>
            <a:avLst/>
            <a:gdLst>
              <a:gd name="connsiteX0" fmla="*/ 467048 w 1051750"/>
              <a:gd name="connsiteY0" fmla="*/ 25086 h 802573"/>
              <a:gd name="connsiteX1" fmla="*/ 523999 w 1051750"/>
              <a:gd name="connsiteY1" fmla="*/ 34944 h 802573"/>
              <a:gd name="connsiteX2" fmla="*/ 818011 w 1051750"/>
              <a:gd name="connsiteY2" fmla="*/ 2862 h 802573"/>
              <a:gd name="connsiteX3" fmla="*/ 1051049 w 1051750"/>
              <a:gd name="connsiteY3" fmla="*/ 119652 h 802573"/>
              <a:gd name="connsiteX4" fmla="*/ 1051489 w 1051750"/>
              <a:gd name="connsiteY4" fmla="*/ 454207 h 802573"/>
              <a:gd name="connsiteX5" fmla="*/ 1051750 w 1051750"/>
              <a:gd name="connsiteY5" fmla="*/ 454207 h 802573"/>
              <a:gd name="connsiteX6" fmla="*/ 1051489 w 1051750"/>
              <a:gd name="connsiteY6" fmla="*/ 454572 h 802573"/>
              <a:gd name="connsiteX7" fmla="*/ 1051486 w 1051750"/>
              <a:gd name="connsiteY7" fmla="*/ 456940 h 802573"/>
              <a:gd name="connsiteX8" fmla="*/ 1049795 w 1051750"/>
              <a:gd name="connsiteY8" fmla="*/ 456940 h 802573"/>
              <a:gd name="connsiteX9" fmla="*/ 802613 w 1051750"/>
              <a:gd name="connsiteY9" fmla="*/ 802573 h 802573"/>
              <a:gd name="connsiteX10" fmla="*/ 249137 w 1051750"/>
              <a:gd name="connsiteY10" fmla="*/ 802573 h 802573"/>
              <a:gd name="connsiteX11" fmla="*/ 1955 w 1051750"/>
              <a:gd name="connsiteY11" fmla="*/ 456940 h 802573"/>
              <a:gd name="connsiteX12" fmla="*/ 0 w 1051750"/>
              <a:gd name="connsiteY12" fmla="*/ 456940 h 802573"/>
              <a:gd name="connsiteX13" fmla="*/ 1 w 1051750"/>
              <a:gd name="connsiteY13" fmla="*/ 454208 h 802573"/>
              <a:gd name="connsiteX14" fmla="*/ 0 w 1051750"/>
              <a:gd name="connsiteY14" fmla="*/ 454207 h 802573"/>
              <a:gd name="connsiteX15" fmla="*/ 1 w 1051750"/>
              <a:gd name="connsiteY15" fmla="*/ 454207 h 802573"/>
              <a:gd name="connsiteX16" fmla="*/ 124 w 1051750"/>
              <a:gd name="connsiteY16" fmla="*/ 128415 h 802573"/>
              <a:gd name="connsiteX17" fmla="*/ 58861 w 1051750"/>
              <a:gd name="connsiteY17" fmla="*/ 145940 h 802573"/>
              <a:gd name="connsiteX18" fmla="*/ 216024 w 1051750"/>
              <a:gd name="connsiteY18" fmla="*/ 175150 h 802573"/>
              <a:gd name="connsiteX19" fmla="*/ 279524 w 1051750"/>
              <a:gd name="connsiteY19" fmla="*/ 119652 h 802573"/>
              <a:gd name="connsiteX20" fmla="*/ 327149 w 1051750"/>
              <a:gd name="connsiteY20" fmla="*/ 43707 h 802573"/>
              <a:gd name="connsiteX21" fmla="*/ 467048 w 1051750"/>
              <a:gd name="connsiteY21" fmla="*/ 25086 h 802573"/>
              <a:gd name="connsiteX0" fmla="*/ 467048 w 1051750"/>
              <a:gd name="connsiteY0" fmla="*/ 25086 h 802573"/>
              <a:gd name="connsiteX1" fmla="*/ 523999 w 1051750"/>
              <a:gd name="connsiteY1" fmla="*/ 34944 h 802573"/>
              <a:gd name="connsiteX2" fmla="*/ 818011 w 1051750"/>
              <a:gd name="connsiteY2" fmla="*/ 2862 h 802573"/>
              <a:gd name="connsiteX3" fmla="*/ 1051049 w 1051750"/>
              <a:gd name="connsiteY3" fmla="*/ 119652 h 802573"/>
              <a:gd name="connsiteX4" fmla="*/ 1051489 w 1051750"/>
              <a:gd name="connsiteY4" fmla="*/ 454207 h 802573"/>
              <a:gd name="connsiteX5" fmla="*/ 1051750 w 1051750"/>
              <a:gd name="connsiteY5" fmla="*/ 454207 h 802573"/>
              <a:gd name="connsiteX6" fmla="*/ 1051489 w 1051750"/>
              <a:gd name="connsiteY6" fmla="*/ 454572 h 802573"/>
              <a:gd name="connsiteX7" fmla="*/ 1051486 w 1051750"/>
              <a:gd name="connsiteY7" fmla="*/ 456940 h 802573"/>
              <a:gd name="connsiteX8" fmla="*/ 1049795 w 1051750"/>
              <a:gd name="connsiteY8" fmla="*/ 456940 h 802573"/>
              <a:gd name="connsiteX9" fmla="*/ 802613 w 1051750"/>
              <a:gd name="connsiteY9" fmla="*/ 802573 h 802573"/>
              <a:gd name="connsiteX10" fmla="*/ 249137 w 1051750"/>
              <a:gd name="connsiteY10" fmla="*/ 802573 h 802573"/>
              <a:gd name="connsiteX11" fmla="*/ 1955 w 1051750"/>
              <a:gd name="connsiteY11" fmla="*/ 456940 h 802573"/>
              <a:gd name="connsiteX12" fmla="*/ 0 w 1051750"/>
              <a:gd name="connsiteY12" fmla="*/ 456940 h 802573"/>
              <a:gd name="connsiteX13" fmla="*/ 1 w 1051750"/>
              <a:gd name="connsiteY13" fmla="*/ 454208 h 802573"/>
              <a:gd name="connsiteX14" fmla="*/ 0 w 1051750"/>
              <a:gd name="connsiteY14" fmla="*/ 454207 h 802573"/>
              <a:gd name="connsiteX15" fmla="*/ 1 w 1051750"/>
              <a:gd name="connsiteY15" fmla="*/ 454207 h 802573"/>
              <a:gd name="connsiteX16" fmla="*/ 124 w 1051750"/>
              <a:gd name="connsiteY16" fmla="*/ 128415 h 802573"/>
              <a:gd name="connsiteX17" fmla="*/ 58861 w 1051750"/>
              <a:gd name="connsiteY17" fmla="*/ 145940 h 802573"/>
              <a:gd name="connsiteX18" fmla="*/ 216024 w 1051750"/>
              <a:gd name="connsiteY18" fmla="*/ 175150 h 802573"/>
              <a:gd name="connsiteX19" fmla="*/ 191681 w 1051750"/>
              <a:gd name="connsiteY19" fmla="*/ 10654 h 802573"/>
              <a:gd name="connsiteX20" fmla="*/ 327149 w 1051750"/>
              <a:gd name="connsiteY20" fmla="*/ 43707 h 802573"/>
              <a:gd name="connsiteX21" fmla="*/ 467048 w 1051750"/>
              <a:gd name="connsiteY21" fmla="*/ 25086 h 802573"/>
              <a:gd name="connsiteX0" fmla="*/ 467048 w 1051750"/>
              <a:gd name="connsiteY0" fmla="*/ 46104 h 823591"/>
              <a:gd name="connsiteX1" fmla="*/ 523999 w 1051750"/>
              <a:gd name="connsiteY1" fmla="*/ 55962 h 823591"/>
              <a:gd name="connsiteX2" fmla="*/ 818011 w 1051750"/>
              <a:gd name="connsiteY2" fmla="*/ 23880 h 823591"/>
              <a:gd name="connsiteX3" fmla="*/ 1051049 w 1051750"/>
              <a:gd name="connsiteY3" fmla="*/ 140670 h 823591"/>
              <a:gd name="connsiteX4" fmla="*/ 1051489 w 1051750"/>
              <a:gd name="connsiteY4" fmla="*/ 475225 h 823591"/>
              <a:gd name="connsiteX5" fmla="*/ 1051750 w 1051750"/>
              <a:gd name="connsiteY5" fmla="*/ 475225 h 823591"/>
              <a:gd name="connsiteX6" fmla="*/ 1051489 w 1051750"/>
              <a:gd name="connsiteY6" fmla="*/ 475590 h 823591"/>
              <a:gd name="connsiteX7" fmla="*/ 1051486 w 1051750"/>
              <a:gd name="connsiteY7" fmla="*/ 477958 h 823591"/>
              <a:gd name="connsiteX8" fmla="*/ 1049795 w 1051750"/>
              <a:gd name="connsiteY8" fmla="*/ 477958 h 823591"/>
              <a:gd name="connsiteX9" fmla="*/ 802613 w 1051750"/>
              <a:gd name="connsiteY9" fmla="*/ 823591 h 823591"/>
              <a:gd name="connsiteX10" fmla="*/ 249137 w 1051750"/>
              <a:gd name="connsiteY10" fmla="*/ 823591 h 823591"/>
              <a:gd name="connsiteX11" fmla="*/ 1955 w 1051750"/>
              <a:gd name="connsiteY11" fmla="*/ 477958 h 823591"/>
              <a:gd name="connsiteX12" fmla="*/ 0 w 1051750"/>
              <a:gd name="connsiteY12" fmla="*/ 477958 h 823591"/>
              <a:gd name="connsiteX13" fmla="*/ 1 w 1051750"/>
              <a:gd name="connsiteY13" fmla="*/ 475226 h 823591"/>
              <a:gd name="connsiteX14" fmla="*/ 0 w 1051750"/>
              <a:gd name="connsiteY14" fmla="*/ 475225 h 823591"/>
              <a:gd name="connsiteX15" fmla="*/ 1 w 1051750"/>
              <a:gd name="connsiteY15" fmla="*/ 475225 h 823591"/>
              <a:gd name="connsiteX16" fmla="*/ 124 w 1051750"/>
              <a:gd name="connsiteY16" fmla="*/ 149433 h 823591"/>
              <a:gd name="connsiteX17" fmla="*/ 58861 w 1051750"/>
              <a:gd name="connsiteY17" fmla="*/ 166958 h 823591"/>
              <a:gd name="connsiteX18" fmla="*/ 216024 w 1051750"/>
              <a:gd name="connsiteY18" fmla="*/ 196168 h 823591"/>
              <a:gd name="connsiteX19" fmla="*/ 191681 w 1051750"/>
              <a:gd name="connsiteY19" fmla="*/ 31672 h 823591"/>
              <a:gd name="connsiteX20" fmla="*/ 329982 w 1051750"/>
              <a:gd name="connsiteY20" fmla="*/ 1435 h 823591"/>
              <a:gd name="connsiteX21" fmla="*/ 467048 w 1051750"/>
              <a:gd name="connsiteY21" fmla="*/ 46104 h 823591"/>
              <a:gd name="connsiteX0" fmla="*/ 467048 w 1051750"/>
              <a:gd name="connsiteY0" fmla="*/ 46104 h 823591"/>
              <a:gd name="connsiteX1" fmla="*/ 523999 w 1051750"/>
              <a:gd name="connsiteY1" fmla="*/ 55962 h 823591"/>
              <a:gd name="connsiteX2" fmla="*/ 818011 w 1051750"/>
              <a:gd name="connsiteY2" fmla="*/ 23880 h 823591"/>
              <a:gd name="connsiteX3" fmla="*/ 1051049 w 1051750"/>
              <a:gd name="connsiteY3" fmla="*/ 140670 h 823591"/>
              <a:gd name="connsiteX4" fmla="*/ 1051489 w 1051750"/>
              <a:gd name="connsiteY4" fmla="*/ 475225 h 823591"/>
              <a:gd name="connsiteX5" fmla="*/ 1051750 w 1051750"/>
              <a:gd name="connsiteY5" fmla="*/ 475225 h 823591"/>
              <a:gd name="connsiteX6" fmla="*/ 1051489 w 1051750"/>
              <a:gd name="connsiteY6" fmla="*/ 475590 h 823591"/>
              <a:gd name="connsiteX7" fmla="*/ 1051486 w 1051750"/>
              <a:gd name="connsiteY7" fmla="*/ 477958 h 823591"/>
              <a:gd name="connsiteX8" fmla="*/ 1049795 w 1051750"/>
              <a:gd name="connsiteY8" fmla="*/ 477958 h 823591"/>
              <a:gd name="connsiteX9" fmla="*/ 802613 w 1051750"/>
              <a:gd name="connsiteY9" fmla="*/ 823591 h 823591"/>
              <a:gd name="connsiteX10" fmla="*/ 249137 w 1051750"/>
              <a:gd name="connsiteY10" fmla="*/ 823591 h 823591"/>
              <a:gd name="connsiteX11" fmla="*/ 1955 w 1051750"/>
              <a:gd name="connsiteY11" fmla="*/ 477958 h 823591"/>
              <a:gd name="connsiteX12" fmla="*/ 0 w 1051750"/>
              <a:gd name="connsiteY12" fmla="*/ 477958 h 823591"/>
              <a:gd name="connsiteX13" fmla="*/ 1 w 1051750"/>
              <a:gd name="connsiteY13" fmla="*/ 475226 h 823591"/>
              <a:gd name="connsiteX14" fmla="*/ 0 w 1051750"/>
              <a:gd name="connsiteY14" fmla="*/ 475225 h 823591"/>
              <a:gd name="connsiteX15" fmla="*/ 1 w 1051750"/>
              <a:gd name="connsiteY15" fmla="*/ 475225 h 823591"/>
              <a:gd name="connsiteX16" fmla="*/ 124 w 1051750"/>
              <a:gd name="connsiteY16" fmla="*/ 149433 h 823591"/>
              <a:gd name="connsiteX17" fmla="*/ 30524 w 1051750"/>
              <a:gd name="connsiteY17" fmla="*/ 198603 h 823591"/>
              <a:gd name="connsiteX18" fmla="*/ 216024 w 1051750"/>
              <a:gd name="connsiteY18" fmla="*/ 196168 h 823591"/>
              <a:gd name="connsiteX19" fmla="*/ 191681 w 1051750"/>
              <a:gd name="connsiteY19" fmla="*/ 31672 h 823591"/>
              <a:gd name="connsiteX20" fmla="*/ 329982 w 1051750"/>
              <a:gd name="connsiteY20" fmla="*/ 1435 h 823591"/>
              <a:gd name="connsiteX21" fmla="*/ 467048 w 1051750"/>
              <a:gd name="connsiteY21" fmla="*/ 46104 h 823591"/>
              <a:gd name="connsiteX0" fmla="*/ 467048 w 1051750"/>
              <a:gd name="connsiteY0" fmla="*/ 46104 h 823591"/>
              <a:gd name="connsiteX1" fmla="*/ 523999 w 1051750"/>
              <a:gd name="connsiteY1" fmla="*/ 55962 h 823591"/>
              <a:gd name="connsiteX2" fmla="*/ 818011 w 1051750"/>
              <a:gd name="connsiteY2" fmla="*/ 23880 h 823591"/>
              <a:gd name="connsiteX3" fmla="*/ 1051049 w 1051750"/>
              <a:gd name="connsiteY3" fmla="*/ 140670 h 823591"/>
              <a:gd name="connsiteX4" fmla="*/ 1051489 w 1051750"/>
              <a:gd name="connsiteY4" fmla="*/ 475225 h 823591"/>
              <a:gd name="connsiteX5" fmla="*/ 1051750 w 1051750"/>
              <a:gd name="connsiteY5" fmla="*/ 475225 h 823591"/>
              <a:gd name="connsiteX6" fmla="*/ 1051489 w 1051750"/>
              <a:gd name="connsiteY6" fmla="*/ 475590 h 823591"/>
              <a:gd name="connsiteX7" fmla="*/ 1051486 w 1051750"/>
              <a:gd name="connsiteY7" fmla="*/ 477958 h 823591"/>
              <a:gd name="connsiteX8" fmla="*/ 1049795 w 1051750"/>
              <a:gd name="connsiteY8" fmla="*/ 477958 h 823591"/>
              <a:gd name="connsiteX9" fmla="*/ 802613 w 1051750"/>
              <a:gd name="connsiteY9" fmla="*/ 823591 h 823591"/>
              <a:gd name="connsiteX10" fmla="*/ 249137 w 1051750"/>
              <a:gd name="connsiteY10" fmla="*/ 823591 h 823591"/>
              <a:gd name="connsiteX11" fmla="*/ 1955 w 1051750"/>
              <a:gd name="connsiteY11" fmla="*/ 477958 h 823591"/>
              <a:gd name="connsiteX12" fmla="*/ 0 w 1051750"/>
              <a:gd name="connsiteY12" fmla="*/ 477958 h 823591"/>
              <a:gd name="connsiteX13" fmla="*/ 1 w 1051750"/>
              <a:gd name="connsiteY13" fmla="*/ 475226 h 823591"/>
              <a:gd name="connsiteX14" fmla="*/ 0 w 1051750"/>
              <a:gd name="connsiteY14" fmla="*/ 475225 h 823591"/>
              <a:gd name="connsiteX15" fmla="*/ 1 w 1051750"/>
              <a:gd name="connsiteY15" fmla="*/ 475225 h 823591"/>
              <a:gd name="connsiteX16" fmla="*/ 124 w 1051750"/>
              <a:gd name="connsiteY16" fmla="*/ 149433 h 823591"/>
              <a:gd name="connsiteX17" fmla="*/ 30524 w 1051750"/>
              <a:gd name="connsiteY17" fmla="*/ 198603 h 823591"/>
              <a:gd name="connsiteX18" fmla="*/ 128180 w 1051750"/>
              <a:gd name="connsiteY18" fmla="*/ 41461 h 823591"/>
              <a:gd name="connsiteX19" fmla="*/ 191681 w 1051750"/>
              <a:gd name="connsiteY19" fmla="*/ 31672 h 823591"/>
              <a:gd name="connsiteX20" fmla="*/ 329982 w 1051750"/>
              <a:gd name="connsiteY20" fmla="*/ 1435 h 823591"/>
              <a:gd name="connsiteX21" fmla="*/ 467048 w 1051750"/>
              <a:gd name="connsiteY21" fmla="*/ 46104 h 823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51750" h="823591">
                <a:moveTo>
                  <a:pt x="467048" y="46104"/>
                </a:moveTo>
                <a:cubicBezTo>
                  <a:pt x="485866" y="47412"/>
                  <a:pt x="465505" y="59666"/>
                  <a:pt x="523999" y="55962"/>
                </a:cubicBezTo>
                <a:cubicBezTo>
                  <a:pt x="582493" y="52258"/>
                  <a:pt x="730169" y="9762"/>
                  <a:pt x="818011" y="23880"/>
                </a:cubicBezTo>
                <a:cubicBezTo>
                  <a:pt x="905853" y="37998"/>
                  <a:pt x="1006599" y="199332"/>
                  <a:pt x="1051049" y="140670"/>
                </a:cubicBezTo>
                <a:cubicBezTo>
                  <a:pt x="1051650" y="524987"/>
                  <a:pt x="1052034" y="31651"/>
                  <a:pt x="1051489" y="475225"/>
                </a:cubicBezTo>
                <a:lnTo>
                  <a:pt x="1051750" y="475225"/>
                </a:lnTo>
                <a:lnTo>
                  <a:pt x="1051489" y="475590"/>
                </a:lnTo>
                <a:cubicBezTo>
                  <a:pt x="1051488" y="476377"/>
                  <a:pt x="1051487" y="477166"/>
                  <a:pt x="1051486" y="477958"/>
                </a:cubicBezTo>
                <a:lnTo>
                  <a:pt x="1049795" y="477958"/>
                </a:lnTo>
                <a:lnTo>
                  <a:pt x="802613" y="823591"/>
                </a:lnTo>
                <a:lnTo>
                  <a:pt x="249137" y="823591"/>
                </a:lnTo>
                <a:lnTo>
                  <a:pt x="1955" y="477958"/>
                </a:lnTo>
                <a:lnTo>
                  <a:pt x="0" y="477958"/>
                </a:lnTo>
                <a:cubicBezTo>
                  <a:pt x="0" y="477047"/>
                  <a:pt x="1" y="476137"/>
                  <a:pt x="1" y="475226"/>
                </a:cubicBezTo>
                <a:lnTo>
                  <a:pt x="0" y="475225"/>
                </a:lnTo>
                <a:lnTo>
                  <a:pt x="1" y="475225"/>
                </a:lnTo>
                <a:cubicBezTo>
                  <a:pt x="41" y="122855"/>
                  <a:pt x="83" y="521509"/>
                  <a:pt x="124" y="149433"/>
                </a:cubicBezTo>
                <a:cubicBezTo>
                  <a:pt x="57478" y="167450"/>
                  <a:pt x="9181" y="216598"/>
                  <a:pt x="30524" y="198603"/>
                </a:cubicBezTo>
                <a:cubicBezTo>
                  <a:pt x="51867" y="180608"/>
                  <a:pt x="101321" y="69283"/>
                  <a:pt x="128180" y="41461"/>
                </a:cubicBezTo>
                <a:cubicBezTo>
                  <a:pt x="155039" y="13639"/>
                  <a:pt x="173160" y="53578"/>
                  <a:pt x="191681" y="31672"/>
                </a:cubicBezTo>
                <a:cubicBezTo>
                  <a:pt x="210202" y="9765"/>
                  <a:pt x="289236" y="15553"/>
                  <a:pt x="329982" y="1435"/>
                </a:cubicBezTo>
                <a:cubicBezTo>
                  <a:pt x="360542" y="-9153"/>
                  <a:pt x="410592" y="42179"/>
                  <a:pt x="467048" y="46104"/>
                </a:cubicBezTo>
                <a:close/>
              </a:path>
            </a:pathLst>
          </a:custGeom>
          <a:gradFill flip="none" rotWithShape="1">
            <a:gsLst>
              <a:gs pos="0">
                <a:srgbClr val="D09500"/>
              </a:gs>
              <a:gs pos="50000">
                <a:srgbClr val="FFC000">
                  <a:shade val="67500"/>
                  <a:satMod val="115000"/>
                </a:srgbClr>
              </a:gs>
              <a:gs pos="100000">
                <a:srgbClr val="FFC000">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7" name="Hexagon 25"/>
          <p:cNvSpPr/>
          <p:nvPr/>
        </p:nvSpPr>
        <p:spPr>
          <a:xfrm>
            <a:off x="2786743" y="1502232"/>
            <a:ext cx="2478108" cy="1558145"/>
          </a:xfrm>
          <a:custGeom>
            <a:avLst/>
            <a:gdLst>
              <a:gd name="connsiteX0" fmla="*/ 190500 w 1428751"/>
              <a:gd name="connsiteY0" fmla="*/ 0 h 1193800"/>
              <a:gd name="connsiteX1" fmla="*/ 1238251 w 1428751"/>
              <a:gd name="connsiteY1" fmla="*/ 0 h 1193800"/>
              <a:gd name="connsiteX2" fmla="*/ 1428751 w 1428751"/>
              <a:gd name="connsiteY2" fmla="*/ 381000 h 1193800"/>
              <a:gd name="connsiteX3" fmla="*/ 1238251 w 1428751"/>
              <a:gd name="connsiteY3" fmla="*/ 762000 h 1193800"/>
              <a:gd name="connsiteX4" fmla="*/ 1241278 w 1428751"/>
              <a:gd name="connsiteY4" fmla="*/ 892501 h 1193800"/>
              <a:gd name="connsiteX5" fmla="*/ 1240062 w 1428751"/>
              <a:gd name="connsiteY5" fmla="*/ 1026482 h 1193800"/>
              <a:gd name="connsiteX6" fmla="*/ 1225465 w 1428751"/>
              <a:gd name="connsiteY6" fmla="*/ 1068681 h 1193800"/>
              <a:gd name="connsiteX7" fmla="*/ 1146397 w 1428751"/>
              <a:gd name="connsiteY7" fmla="*/ 1126704 h 1193800"/>
              <a:gd name="connsiteX8" fmla="*/ 988261 w 1428751"/>
              <a:gd name="connsiteY8" fmla="*/ 1091890 h 1193800"/>
              <a:gd name="connsiteX9" fmla="*/ 959067 w 1428751"/>
              <a:gd name="connsiteY9" fmla="*/ 1020152 h 1193800"/>
              <a:gd name="connsiteX10" fmla="*/ 1005291 w 1428751"/>
              <a:gd name="connsiteY10" fmla="*/ 946305 h 1193800"/>
              <a:gd name="connsiteX11" fmla="*/ 854454 w 1428751"/>
              <a:gd name="connsiteY11" fmla="*/ 867182 h 1193800"/>
              <a:gd name="connsiteX12" fmla="*/ 635498 w 1428751"/>
              <a:gd name="connsiteY12" fmla="*/ 875622 h 1193800"/>
              <a:gd name="connsiteX13" fmla="*/ 519937 w 1428751"/>
              <a:gd name="connsiteY13" fmla="*/ 932590 h 1193800"/>
              <a:gd name="connsiteX14" fmla="*/ 505340 w 1428751"/>
              <a:gd name="connsiteY14" fmla="*/ 1029647 h 1193800"/>
              <a:gd name="connsiteX15" fmla="*/ 595356 w 1428751"/>
              <a:gd name="connsiteY15" fmla="*/ 1097165 h 1193800"/>
              <a:gd name="connsiteX16" fmla="*/ 592923 w 1428751"/>
              <a:gd name="connsiteY16" fmla="*/ 1180507 h 1193800"/>
              <a:gd name="connsiteX17" fmla="*/ 337473 w 1428751"/>
              <a:gd name="connsiteY17" fmla="*/ 1188947 h 1193800"/>
              <a:gd name="connsiteX18" fmla="*/ 225562 w 1428751"/>
              <a:gd name="connsiteY18" fmla="*/ 1133034 h 1193800"/>
              <a:gd name="connsiteX19" fmla="*/ 190286 w 1428751"/>
              <a:gd name="connsiteY19" fmla="*/ 1079230 h 1193800"/>
              <a:gd name="connsiteX20" fmla="*/ 190286 w 1428751"/>
              <a:gd name="connsiteY20" fmla="*/ 1024372 h 1193800"/>
              <a:gd name="connsiteX21" fmla="*/ 190286 w 1428751"/>
              <a:gd name="connsiteY21" fmla="*/ 864017 h 1193800"/>
              <a:gd name="connsiteX22" fmla="*/ 190286 w 1428751"/>
              <a:gd name="connsiteY22" fmla="*/ 762000 h 1193800"/>
              <a:gd name="connsiteX23" fmla="*/ 190500 w 1428751"/>
              <a:gd name="connsiteY23" fmla="*/ 762000 h 1193800"/>
              <a:gd name="connsiteX24" fmla="*/ 0 w 1428751"/>
              <a:gd name="connsiteY24" fmla="*/ 381000 h 1193800"/>
              <a:gd name="connsiteX25" fmla="*/ 190500 w 1428751"/>
              <a:gd name="connsiteY25" fmla="*/ 0 h 1193800"/>
              <a:gd name="connsiteX0" fmla="*/ 190500 w 1428751"/>
              <a:gd name="connsiteY0" fmla="*/ 0 h 1193800"/>
              <a:gd name="connsiteX1" fmla="*/ 1238251 w 1428751"/>
              <a:gd name="connsiteY1" fmla="*/ 0 h 1193800"/>
              <a:gd name="connsiteX2" fmla="*/ 1428751 w 1428751"/>
              <a:gd name="connsiteY2" fmla="*/ 381000 h 1193800"/>
              <a:gd name="connsiteX3" fmla="*/ 1238251 w 1428751"/>
              <a:gd name="connsiteY3" fmla="*/ 762000 h 1193800"/>
              <a:gd name="connsiteX4" fmla="*/ 1241278 w 1428751"/>
              <a:gd name="connsiteY4" fmla="*/ 892501 h 1193800"/>
              <a:gd name="connsiteX5" fmla="*/ 1240062 w 1428751"/>
              <a:gd name="connsiteY5" fmla="*/ 1026482 h 1193800"/>
              <a:gd name="connsiteX6" fmla="*/ 1225465 w 1428751"/>
              <a:gd name="connsiteY6" fmla="*/ 1068681 h 1193800"/>
              <a:gd name="connsiteX7" fmla="*/ 1146397 w 1428751"/>
              <a:gd name="connsiteY7" fmla="*/ 1126704 h 1193800"/>
              <a:gd name="connsiteX8" fmla="*/ 988261 w 1428751"/>
              <a:gd name="connsiteY8" fmla="*/ 1091890 h 1193800"/>
              <a:gd name="connsiteX9" fmla="*/ 943510 w 1428751"/>
              <a:gd name="connsiteY9" fmla="*/ 1020152 h 1193800"/>
              <a:gd name="connsiteX10" fmla="*/ 1005291 w 1428751"/>
              <a:gd name="connsiteY10" fmla="*/ 946305 h 1193800"/>
              <a:gd name="connsiteX11" fmla="*/ 854454 w 1428751"/>
              <a:gd name="connsiteY11" fmla="*/ 867182 h 1193800"/>
              <a:gd name="connsiteX12" fmla="*/ 635498 w 1428751"/>
              <a:gd name="connsiteY12" fmla="*/ 875622 h 1193800"/>
              <a:gd name="connsiteX13" fmla="*/ 519937 w 1428751"/>
              <a:gd name="connsiteY13" fmla="*/ 932590 h 1193800"/>
              <a:gd name="connsiteX14" fmla="*/ 505340 w 1428751"/>
              <a:gd name="connsiteY14" fmla="*/ 1029647 h 1193800"/>
              <a:gd name="connsiteX15" fmla="*/ 595356 w 1428751"/>
              <a:gd name="connsiteY15" fmla="*/ 1097165 h 1193800"/>
              <a:gd name="connsiteX16" fmla="*/ 592923 w 1428751"/>
              <a:gd name="connsiteY16" fmla="*/ 1180507 h 1193800"/>
              <a:gd name="connsiteX17" fmla="*/ 337473 w 1428751"/>
              <a:gd name="connsiteY17" fmla="*/ 1188947 h 1193800"/>
              <a:gd name="connsiteX18" fmla="*/ 225562 w 1428751"/>
              <a:gd name="connsiteY18" fmla="*/ 1133034 h 1193800"/>
              <a:gd name="connsiteX19" fmla="*/ 190286 w 1428751"/>
              <a:gd name="connsiteY19" fmla="*/ 1079230 h 1193800"/>
              <a:gd name="connsiteX20" fmla="*/ 190286 w 1428751"/>
              <a:gd name="connsiteY20" fmla="*/ 1024372 h 1193800"/>
              <a:gd name="connsiteX21" fmla="*/ 190286 w 1428751"/>
              <a:gd name="connsiteY21" fmla="*/ 864017 h 1193800"/>
              <a:gd name="connsiteX22" fmla="*/ 190286 w 1428751"/>
              <a:gd name="connsiteY22" fmla="*/ 762000 h 1193800"/>
              <a:gd name="connsiteX23" fmla="*/ 190500 w 1428751"/>
              <a:gd name="connsiteY23" fmla="*/ 762000 h 1193800"/>
              <a:gd name="connsiteX24" fmla="*/ 0 w 1428751"/>
              <a:gd name="connsiteY24" fmla="*/ 381000 h 1193800"/>
              <a:gd name="connsiteX25" fmla="*/ 190500 w 1428751"/>
              <a:gd name="connsiteY25" fmla="*/ 0 h 1193800"/>
              <a:gd name="connsiteX0" fmla="*/ 190500 w 1428751"/>
              <a:gd name="connsiteY0" fmla="*/ 0 h 1193800"/>
              <a:gd name="connsiteX1" fmla="*/ 1238251 w 1428751"/>
              <a:gd name="connsiteY1" fmla="*/ 0 h 1193800"/>
              <a:gd name="connsiteX2" fmla="*/ 1428751 w 1428751"/>
              <a:gd name="connsiteY2" fmla="*/ 381000 h 1193800"/>
              <a:gd name="connsiteX3" fmla="*/ 1238251 w 1428751"/>
              <a:gd name="connsiteY3" fmla="*/ 762000 h 1193800"/>
              <a:gd name="connsiteX4" fmla="*/ 1241278 w 1428751"/>
              <a:gd name="connsiteY4" fmla="*/ 892501 h 1193800"/>
              <a:gd name="connsiteX5" fmla="*/ 1240062 w 1428751"/>
              <a:gd name="connsiteY5" fmla="*/ 1026482 h 1193800"/>
              <a:gd name="connsiteX6" fmla="*/ 1225465 w 1428751"/>
              <a:gd name="connsiteY6" fmla="*/ 1068681 h 1193800"/>
              <a:gd name="connsiteX7" fmla="*/ 1146397 w 1428751"/>
              <a:gd name="connsiteY7" fmla="*/ 1126704 h 1193800"/>
              <a:gd name="connsiteX8" fmla="*/ 988261 w 1428751"/>
              <a:gd name="connsiteY8" fmla="*/ 1091890 h 1193800"/>
              <a:gd name="connsiteX9" fmla="*/ 943510 w 1428751"/>
              <a:gd name="connsiteY9" fmla="*/ 1020152 h 1193800"/>
              <a:gd name="connsiteX10" fmla="*/ 1003563 w 1428751"/>
              <a:gd name="connsiteY10" fmla="*/ 927944 h 1193800"/>
              <a:gd name="connsiteX11" fmla="*/ 854454 w 1428751"/>
              <a:gd name="connsiteY11" fmla="*/ 867182 h 1193800"/>
              <a:gd name="connsiteX12" fmla="*/ 635498 w 1428751"/>
              <a:gd name="connsiteY12" fmla="*/ 875622 h 1193800"/>
              <a:gd name="connsiteX13" fmla="*/ 519937 w 1428751"/>
              <a:gd name="connsiteY13" fmla="*/ 932590 h 1193800"/>
              <a:gd name="connsiteX14" fmla="*/ 505340 w 1428751"/>
              <a:gd name="connsiteY14" fmla="*/ 1029647 h 1193800"/>
              <a:gd name="connsiteX15" fmla="*/ 595356 w 1428751"/>
              <a:gd name="connsiteY15" fmla="*/ 1097165 h 1193800"/>
              <a:gd name="connsiteX16" fmla="*/ 592923 w 1428751"/>
              <a:gd name="connsiteY16" fmla="*/ 1180507 h 1193800"/>
              <a:gd name="connsiteX17" fmla="*/ 337473 w 1428751"/>
              <a:gd name="connsiteY17" fmla="*/ 1188947 h 1193800"/>
              <a:gd name="connsiteX18" fmla="*/ 225562 w 1428751"/>
              <a:gd name="connsiteY18" fmla="*/ 1133034 h 1193800"/>
              <a:gd name="connsiteX19" fmla="*/ 190286 w 1428751"/>
              <a:gd name="connsiteY19" fmla="*/ 1079230 h 1193800"/>
              <a:gd name="connsiteX20" fmla="*/ 190286 w 1428751"/>
              <a:gd name="connsiteY20" fmla="*/ 1024372 h 1193800"/>
              <a:gd name="connsiteX21" fmla="*/ 190286 w 1428751"/>
              <a:gd name="connsiteY21" fmla="*/ 864017 h 1193800"/>
              <a:gd name="connsiteX22" fmla="*/ 190286 w 1428751"/>
              <a:gd name="connsiteY22" fmla="*/ 762000 h 1193800"/>
              <a:gd name="connsiteX23" fmla="*/ 190500 w 1428751"/>
              <a:gd name="connsiteY23" fmla="*/ 762000 h 1193800"/>
              <a:gd name="connsiteX24" fmla="*/ 0 w 1428751"/>
              <a:gd name="connsiteY24" fmla="*/ 381000 h 1193800"/>
              <a:gd name="connsiteX25" fmla="*/ 190500 w 1428751"/>
              <a:gd name="connsiteY25" fmla="*/ 0 h 1193800"/>
              <a:gd name="connsiteX0" fmla="*/ 190500 w 1428751"/>
              <a:gd name="connsiteY0" fmla="*/ 0 h 1193800"/>
              <a:gd name="connsiteX1" fmla="*/ 1238251 w 1428751"/>
              <a:gd name="connsiteY1" fmla="*/ 0 h 1193800"/>
              <a:gd name="connsiteX2" fmla="*/ 1428751 w 1428751"/>
              <a:gd name="connsiteY2" fmla="*/ 381000 h 1193800"/>
              <a:gd name="connsiteX3" fmla="*/ 1238251 w 1428751"/>
              <a:gd name="connsiteY3" fmla="*/ 762000 h 1193800"/>
              <a:gd name="connsiteX4" fmla="*/ 1241278 w 1428751"/>
              <a:gd name="connsiteY4" fmla="*/ 892501 h 1193800"/>
              <a:gd name="connsiteX5" fmla="*/ 1240062 w 1428751"/>
              <a:gd name="connsiteY5" fmla="*/ 1026482 h 1193800"/>
              <a:gd name="connsiteX6" fmla="*/ 1225465 w 1428751"/>
              <a:gd name="connsiteY6" fmla="*/ 1068681 h 1193800"/>
              <a:gd name="connsiteX7" fmla="*/ 1146397 w 1428751"/>
              <a:gd name="connsiteY7" fmla="*/ 1126704 h 1193800"/>
              <a:gd name="connsiteX8" fmla="*/ 988261 w 1428751"/>
              <a:gd name="connsiteY8" fmla="*/ 1091890 h 1193800"/>
              <a:gd name="connsiteX9" fmla="*/ 943510 w 1428751"/>
              <a:gd name="connsiteY9" fmla="*/ 1020152 h 1193800"/>
              <a:gd name="connsiteX10" fmla="*/ 1003563 w 1428751"/>
              <a:gd name="connsiteY10" fmla="*/ 927944 h 1193800"/>
              <a:gd name="connsiteX11" fmla="*/ 854454 w 1428751"/>
              <a:gd name="connsiteY11" fmla="*/ 867182 h 1193800"/>
              <a:gd name="connsiteX12" fmla="*/ 635498 w 1428751"/>
              <a:gd name="connsiteY12" fmla="*/ 875622 h 1193800"/>
              <a:gd name="connsiteX13" fmla="*/ 521666 w 1428751"/>
              <a:gd name="connsiteY13" fmla="*/ 944066 h 1193800"/>
              <a:gd name="connsiteX14" fmla="*/ 505340 w 1428751"/>
              <a:gd name="connsiteY14" fmla="*/ 1029647 h 1193800"/>
              <a:gd name="connsiteX15" fmla="*/ 595356 w 1428751"/>
              <a:gd name="connsiteY15" fmla="*/ 1097165 h 1193800"/>
              <a:gd name="connsiteX16" fmla="*/ 592923 w 1428751"/>
              <a:gd name="connsiteY16" fmla="*/ 1180507 h 1193800"/>
              <a:gd name="connsiteX17" fmla="*/ 337473 w 1428751"/>
              <a:gd name="connsiteY17" fmla="*/ 1188947 h 1193800"/>
              <a:gd name="connsiteX18" fmla="*/ 225562 w 1428751"/>
              <a:gd name="connsiteY18" fmla="*/ 1133034 h 1193800"/>
              <a:gd name="connsiteX19" fmla="*/ 190286 w 1428751"/>
              <a:gd name="connsiteY19" fmla="*/ 1079230 h 1193800"/>
              <a:gd name="connsiteX20" fmla="*/ 190286 w 1428751"/>
              <a:gd name="connsiteY20" fmla="*/ 1024372 h 1193800"/>
              <a:gd name="connsiteX21" fmla="*/ 190286 w 1428751"/>
              <a:gd name="connsiteY21" fmla="*/ 864017 h 1193800"/>
              <a:gd name="connsiteX22" fmla="*/ 190286 w 1428751"/>
              <a:gd name="connsiteY22" fmla="*/ 762000 h 1193800"/>
              <a:gd name="connsiteX23" fmla="*/ 190500 w 1428751"/>
              <a:gd name="connsiteY23" fmla="*/ 762000 h 1193800"/>
              <a:gd name="connsiteX24" fmla="*/ 0 w 1428751"/>
              <a:gd name="connsiteY24" fmla="*/ 381000 h 1193800"/>
              <a:gd name="connsiteX25" fmla="*/ 190500 w 1428751"/>
              <a:gd name="connsiteY25" fmla="*/ 0 h 1193800"/>
              <a:gd name="connsiteX0" fmla="*/ 190500 w 1428751"/>
              <a:gd name="connsiteY0" fmla="*/ 0 h 1193800"/>
              <a:gd name="connsiteX1" fmla="*/ 1238251 w 1428751"/>
              <a:gd name="connsiteY1" fmla="*/ 0 h 1193800"/>
              <a:gd name="connsiteX2" fmla="*/ 1428751 w 1428751"/>
              <a:gd name="connsiteY2" fmla="*/ 381000 h 1193800"/>
              <a:gd name="connsiteX3" fmla="*/ 1238251 w 1428751"/>
              <a:gd name="connsiteY3" fmla="*/ 762000 h 1193800"/>
              <a:gd name="connsiteX4" fmla="*/ 1241278 w 1428751"/>
              <a:gd name="connsiteY4" fmla="*/ 892501 h 1193800"/>
              <a:gd name="connsiteX5" fmla="*/ 1240062 w 1428751"/>
              <a:gd name="connsiteY5" fmla="*/ 1026482 h 1193800"/>
              <a:gd name="connsiteX6" fmla="*/ 1225465 w 1428751"/>
              <a:gd name="connsiteY6" fmla="*/ 1068681 h 1193800"/>
              <a:gd name="connsiteX7" fmla="*/ 1146397 w 1428751"/>
              <a:gd name="connsiteY7" fmla="*/ 1126704 h 1193800"/>
              <a:gd name="connsiteX8" fmla="*/ 988261 w 1428751"/>
              <a:gd name="connsiteY8" fmla="*/ 1091890 h 1193800"/>
              <a:gd name="connsiteX9" fmla="*/ 943510 w 1428751"/>
              <a:gd name="connsiteY9" fmla="*/ 1020152 h 1193800"/>
              <a:gd name="connsiteX10" fmla="*/ 1003563 w 1428751"/>
              <a:gd name="connsiteY10" fmla="*/ 927944 h 1193800"/>
              <a:gd name="connsiteX11" fmla="*/ 854454 w 1428751"/>
              <a:gd name="connsiteY11" fmla="*/ 867182 h 1193800"/>
              <a:gd name="connsiteX12" fmla="*/ 635498 w 1428751"/>
              <a:gd name="connsiteY12" fmla="*/ 887098 h 1193800"/>
              <a:gd name="connsiteX13" fmla="*/ 521666 w 1428751"/>
              <a:gd name="connsiteY13" fmla="*/ 944066 h 1193800"/>
              <a:gd name="connsiteX14" fmla="*/ 505340 w 1428751"/>
              <a:gd name="connsiteY14" fmla="*/ 1029647 h 1193800"/>
              <a:gd name="connsiteX15" fmla="*/ 595356 w 1428751"/>
              <a:gd name="connsiteY15" fmla="*/ 1097165 h 1193800"/>
              <a:gd name="connsiteX16" fmla="*/ 592923 w 1428751"/>
              <a:gd name="connsiteY16" fmla="*/ 1180507 h 1193800"/>
              <a:gd name="connsiteX17" fmla="*/ 337473 w 1428751"/>
              <a:gd name="connsiteY17" fmla="*/ 1188947 h 1193800"/>
              <a:gd name="connsiteX18" fmla="*/ 225562 w 1428751"/>
              <a:gd name="connsiteY18" fmla="*/ 1133034 h 1193800"/>
              <a:gd name="connsiteX19" fmla="*/ 190286 w 1428751"/>
              <a:gd name="connsiteY19" fmla="*/ 1079230 h 1193800"/>
              <a:gd name="connsiteX20" fmla="*/ 190286 w 1428751"/>
              <a:gd name="connsiteY20" fmla="*/ 1024372 h 1193800"/>
              <a:gd name="connsiteX21" fmla="*/ 190286 w 1428751"/>
              <a:gd name="connsiteY21" fmla="*/ 864017 h 1193800"/>
              <a:gd name="connsiteX22" fmla="*/ 190286 w 1428751"/>
              <a:gd name="connsiteY22" fmla="*/ 762000 h 1193800"/>
              <a:gd name="connsiteX23" fmla="*/ 190500 w 1428751"/>
              <a:gd name="connsiteY23" fmla="*/ 762000 h 1193800"/>
              <a:gd name="connsiteX24" fmla="*/ 0 w 1428751"/>
              <a:gd name="connsiteY24" fmla="*/ 381000 h 1193800"/>
              <a:gd name="connsiteX25" fmla="*/ 190500 w 1428751"/>
              <a:gd name="connsiteY25" fmla="*/ 0 h 1193800"/>
              <a:gd name="connsiteX0" fmla="*/ 190500 w 1428751"/>
              <a:gd name="connsiteY0" fmla="*/ 0 h 1193800"/>
              <a:gd name="connsiteX1" fmla="*/ 1238251 w 1428751"/>
              <a:gd name="connsiteY1" fmla="*/ 0 h 1193800"/>
              <a:gd name="connsiteX2" fmla="*/ 1428751 w 1428751"/>
              <a:gd name="connsiteY2" fmla="*/ 381000 h 1193800"/>
              <a:gd name="connsiteX3" fmla="*/ 1238251 w 1428751"/>
              <a:gd name="connsiteY3" fmla="*/ 762000 h 1193800"/>
              <a:gd name="connsiteX4" fmla="*/ 1241278 w 1428751"/>
              <a:gd name="connsiteY4" fmla="*/ 892501 h 1193800"/>
              <a:gd name="connsiteX5" fmla="*/ 1240062 w 1428751"/>
              <a:gd name="connsiteY5" fmla="*/ 1026482 h 1193800"/>
              <a:gd name="connsiteX6" fmla="*/ 1225465 w 1428751"/>
              <a:gd name="connsiteY6" fmla="*/ 1068681 h 1193800"/>
              <a:gd name="connsiteX7" fmla="*/ 1146397 w 1428751"/>
              <a:gd name="connsiteY7" fmla="*/ 1126704 h 1193800"/>
              <a:gd name="connsiteX8" fmla="*/ 988261 w 1428751"/>
              <a:gd name="connsiteY8" fmla="*/ 1091890 h 1193800"/>
              <a:gd name="connsiteX9" fmla="*/ 943510 w 1428751"/>
              <a:gd name="connsiteY9" fmla="*/ 1020152 h 1193800"/>
              <a:gd name="connsiteX10" fmla="*/ 1003563 w 1428751"/>
              <a:gd name="connsiteY10" fmla="*/ 927944 h 1193800"/>
              <a:gd name="connsiteX11" fmla="*/ 854454 w 1428751"/>
              <a:gd name="connsiteY11" fmla="*/ 867182 h 1193800"/>
              <a:gd name="connsiteX12" fmla="*/ 635498 w 1428751"/>
              <a:gd name="connsiteY12" fmla="*/ 887098 h 1193800"/>
              <a:gd name="connsiteX13" fmla="*/ 521666 w 1428751"/>
              <a:gd name="connsiteY13" fmla="*/ 944066 h 1193800"/>
              <a:gd name="connsiteX14" fmla="*/ 510526 w 1428751"/>
              <a:gd name="connsiteY14" fmla="*/ 1022761 h 1193800"/>
              <a:gd name="connsiteX15" fmla="*/ 595356 w 1428751"/>
              <a:gd name="connsiteY15" fmla="*/ 1097165 h 1193800"/>
              <a:gd name="connsiteX16" fmla="*/ 592923 w 1428751"/>
              <a:gd name="connsiteY16" fmla="*/ 1180507 h 1193800"/>
              <a:gd name="connsiteX17" fmla="*/ 337473 w 1428751"/>
              <a:gd name="connsiteY17" fmla="*/ 1188947 h 1193800"/>
              <a:gd name="connsiteX18" fmla="*/ 225562 w 1428751"/>
              <a:gd name="connsiteY18" fmla="*/ 1133034 h 1193800"/>
              <a:gd name="connsiteX19" fmla="*/ 190286 w 1428751"/>
              <a:gd name="connsiteY19" fmla="*/ 1079230 h 1193800"/>
              <a:gd name="connsiteX20" fmla="*/ 190286 w 1428751"/>
              <a:gd name="connsiteY20" fmla="*/ 1024372 h 1193800"/>
              <a:gd name="connsiteX21" fmla="*/ 190286 w 1428751"/>
              <a:gd name="connsiteY21" fmla="*/ 864017 h 1193800"/>
              <a:gd name="connsiteX22" fmla="*/ 190286 w 1428751"/>
              <a:gd name="connsiteY22" fmla="*/ 762000 h 1193800"/>
              <a:gd name="connsiteX23" fmla="*/ 190500 w 1428751"/>
              <a:gd name="connsiteY23" fmla="*/ 762000 h 1193800"/>
              <a:gd name="connsiteX24" fmla="*/ 0 w 1428751"/>
              <a:gd name="connsiteY24" fmla="*/ 381000 h 1193800"/>
              <a:gd name="connsiteX25" fmla="*/ 190500 w 1428751"/>
              <a:gd name="connsiteY25" fmla="*/ 0 h 1193800"/>
              <a:gd name="connsiteX0" fmla="*/ 190500 w 1428751"/>
              <a:gd name="connsiteY0" fmla="*/ 0 h 1194134"/>
              <a:gd name="connsiteX1" fmla="*/ 1238251 w 1428751"/>
              <a:gd name="connsiteY1" fmla="*/ 0 h 1194134"/>
              <a:gd name="connsiteX2" fmla="*/ 1428751 w 1428751"/>
              <a:gd name="connsiteY2" fmla="*/ 381000 h 1194134"/>
              <a:gd name="connsiteX3" fmla="*/ 1238251 w 1428751"/>
              <a:gd name="connsiteY3" fmla="*/ 762000 h 1194134"/>
              <a:gd name="connsiteX4" fmla="*/ 1241278 w 1428751"/>
              <a:gd name="connsiteY4" fmla="*/ 892501 h 1194134"/>
              <a:gd name="connsiteX5" fmla="*/ 1240062 w 1428751"/>
              <a:gd name="connsiteY5" fmla="*/ 1026482 h 1194134"/>
              <a:gd name="connsiteX6" fmla="*/ 1225465 w 1428751"/>
              <a:gd name="connsiteY6" fmla="*/ 1068681 h 1194134"/>
              <a:gd name="connsiteX7" fmla="*/ 1146397 w 1428751"/>
              <a:gd name="connsiteY7" fmla="*/ 1126704 h 1194134"/>
              <a:gd name="connsiteX8" fmla="*/ 988261 w 1428751"/>
              <a:gd name="connsiteY8" fmla="*/ 1091890 h 1194134"/>
              <a:gd name="connsiteX9" fmla="*/ 943510 w 1428751"/>
              <a:gd name="connsiteY9" fmla="*/ 1020152 h 1194134"/>
              <a:gd name="connsiteX10" fmla="*/ 1003563 w 1428751"/>
              <a:gd name="connsiteY10" fmla="*/ 927944 h 1194134"/>
              <a:gd name="connsiteX11" fmla="*/ 854454 w 1428751"/>
              <a:gd name="connsiteY11" fmla="*/ 867182 h 1194134"/>
              <a:gd name="connsiteX12" fmla="*/ 635498 w 1428751"/>
              <a:gd name="connsiteY12" fmla="*/ 887098 h 1194134"/>
              <a:gd name="connsiteX13" fmla="*/ 521666 w 1428751"/>
              <a:gd name="connsiteY13" fmla="*/ 944066 h 1194134"/>
              <a:gd name="connsiteX14" fmla="*/ 510526 w 1428751"/>
              <a:gd name="connsiteY14" fmla="*/ 1022761 h 1194134"/>
              <a:gd name="connsiteX15" fmla="*/ 603999 w 1428751"/>
              <a:gd name="connsiteY15" fmla="*/ 1090280 h 1194134"/>
              <a:gd name="connsiteX16" fmla="*/ 592923 w 1428751"/>
              <a:gd name="connsiteY16" fmla="*/ 1180507 h 1194134"/>
              <a:gd name="connsiteX17" fmla="*/ 337473 w 1428751"/>
              <a:gd name="connsiteY17" fmla="*/ 1188947 h 1194134"/>
              <a:gd name="connsiteX18" fmla="*/ 225562 w 1428751"/>
              <a:gd name="connsiteY18" fmla="*/ 1133034 h 1194134"/>
              <a:gd name="connsiteX19" fmla="*/ 190286 w 1428751"/>
              <a:gd name="connsiteY19" fmla="*/ 1079230 h 1194134"/>
              <a:gd name="connsiteX20" fmla="*/ 190286 w 1428751"/>
              <a:gd name="connsiteY20" fmla="*/ 1024372 h 1194134"/>
              <a:gd name="connsiteX21" fmla="*/ 190286 w 1428751"/>
              <a:gd name="connsiteY21" fmla="*/ 864017 h 1194134"/>
              <a:gd name="connsiteX22" fmla="*/ 190286 w 1428751"/>
              <a:gd name="connsiteY22" fmla="*/ 762000 h 1194134"/>
              <a:gd name="connsiteX23" fmla="*/ 190500 w 1428751"/>
              <a:gd name="connsiteY23" fmla="*/ 762000 h 1194134"/>
              <a:gd name="connsiteX24" fmla="*/ 0 w 1428751"/>
              <a:gd name="connsiteY24" fmla="*/ 381000 h 1194134"/>
              <a:gd name="connsiteX25" fmla="*/ 190500 w 1428751"/>
              <a:gd name="connsiteY25" fmla="*/ 0 h 1194134"/>
              <a:gd name="connsiteX0" fmla="*/ 190500 w 1428751"/>
              <a:gd name="connsiteY0" fmla="*/ 0 h 1194134"/>
              <a:gd name="connsiteX1" fmla="*/ 1238251 w 1428751"/>
              <a:gd name="connsiteY1" fmla="*/ 0 h 1194134"/>
              <a:gd name="connsiteX2" fmla="*/ 1428751 w 1428751"/>
              <a:gd name="connsiteY2" fmla="*/ 381000 h 1194134"/>
              <a:gd name="connsiteX3" fmla="*/ 1238251 w 1428751"/>
              <a:gd name="connsiteY3" fmla="*/ 762000 h 1194134"/>
              <a:gd name="connsiteX4" fmla="*/ 1241278 w 1428751"/>
              <a:gd name="connsiteY4" fmla="*/ 892501 h 1194134"/>
              <a:gd name="connsiteX5" fmla="*/ 1240062 w 1428751"/>
              <a:gd name="connsiteY5" fmla="*/ 1026482 h 1194134"/>
              <a:gd name="connsiteX6" fmla="*/ 1225465 w 1428751"/>
              <a:gd name="connsiteY6" fmla="*/ 1068681 h 1194134"/>
              <a:gd name="connsiteX7" fmla="*/ 1146397 w 1428751"/>
              <a:gd name="connsiteY7" fmla="*/ 1126704 h 1194134"/>
              <a:gd name="connsiteX8" fmla="*/ 988261 w 1428751"/>
              <a:gd name="connsiteY8" fmla="*/ 1091890 h 1194134"/>
              <a:gd name="connsiteX9" fmla="*/ 943510 w 1428751"/>
              <a:gd name="connsiteY9" fmla="*/ 1020152 h 1194134"/>
              <a:gd name="connsiteX10" fmla="*/ 1003563 w 1428751"/>
              <a:gd name="connsiteY10" fmla="*/ 927944 h 1194134"/>
              <a:gd name="connsiteX11" fmla="*/ 854454 w 1428751"/>
              <a:gd name="connsiteY11" fmla="*/ 867182 h 1194134"/>
              <a:gd name="connsiteX12" fmla="*/ 635498 w 1428751"/>
              <a:gd name="connsiteY12" fmla="*/ 887098 h 1194134"/>
              <a:gd name="connsiteX13" fmla="*/ 521666 w 1428751"/>
              <a:gd name="connsiteY13" fmla="*/ 944066 h 1194134"/>
              <a:gd name="connsiteX14" fmla="*/ 510526 w 1428751"/>
              <a:gd name="connsiteY14" fmla="*/ 1022761 h 1194134"/>
              <a:gd name="connsiteX15" fmla="*/ 603999 w 1428751"/>
              <a:gd name="connsiteY15" fmla="*/ 1090280 h 1194134"/>
              <a:gd name="connsiteX16" fmla="*/ 592923 w 1428751"/>
              <a:gd name="connsiteY16" fmla="*/ 1180507 h 1194134"/>
              <a:gd name="connsiteX17" fmla="*/ 337473 w 1428751"/>
              <a:gd name="connsiteY17" fmla="*/ 1188947 h 1194134"/>
              <a:gd name="connsiteX18" fmla="*/ 225562 w 1428751"/>
              <a:gd name="connsiteY18" fmla="*/ 1133034 h 1194134"/>
              <a:gd name="connsiteX19" fmla="*/ 192014 w 1428751"/>
              <a:gd name="connsiteY19" fmla="*/ 1097591 h 1194134"/>
              <a:gd name="connsiteX20" fmla="*/ 190286 w 1428751"/>
              <a:gd name="connsiteY20" fmla="*/ 1024372 h 1194134"/>
              <a:gd name="connsiteX21" fmla="*/ 190286 w 1428751"/>
              <a:gd name="connsiteY21" fmla="*/ 864017 h 1194134"/>
              <a:gd name="connsiteX22" fmla="*/ 190286 w 1428751"/>
              <a:gd name="connsiteY22" fmla="*/ 762000 h 1194134"/>
              <a:gd name="connsiteX23" fmla="*/ 190500 w 1428751"/>
              <a:gd name="connsiteY23" fmla="*/ 762000 h 1194134"/>
              <a:gd name="connsiteX24" fmla="*/ 0 w 1428751"/>
              <a:gd name="connsiteY24" fmla="*/ 381000 h 1194134"/>
              <a:gd name="connsiteX25" fmla="*/ 190500 w 1428751"/>
              <a:gd name="connsiteY25" fmla="*/ 0 h 1194134"/>
              <a:gd name="connsiteX0" fmla="*/ 190500 w 1428751"/>
              <a:gd name="connsiteY0" fmla="*/ 0 h 1194134"/>
              <a:gd name="connsiteX1" fmla="*/ 1238251 w 1428751"/>
              <a:gd name="connsiteY1" fmla="*/ 0 h 1194134"/>
              <a:gd name="connsiteX2" fmla="*/ 1428751 w 1428751"/>
              <a:gd name="connsiteY2" fmla="*/ 381000 h 1194134"/>
              <a:gd name="connsiteX3" fmla="*/ 1238251 w 1428751"/>
              <a:gd name="connsiteY3" fmla="*/ 762000 h 1194134"/>
              <a:gd name="connsiteX4" fmla="*/ 1241278 w 1428751"/>
              <a:gd name="connsiteY4" fmla="*/ 892501 h 1194134"/>
              <a:gd name="connsiteX5" fmla="*/ 1240062 w 1428751"/>
              <a:gd name="connsiteY5" fmla="*/ 1026482 h 1194134"/>
              <a:gd name="connsiteX6" fmla="*/ 1225465 w 1428751"/>
              <a:gd name="connsiteY6" fmla="*/ 1068681 h 1194134"/>
              <a:gd name="connsiteX7" fmla="*/ 1146397 w 1428751"/>
              <a:gd name="connsiteY7" fmla="*/ 1126704 h 1194134"/>
              <a:gd name="connsiteX8" fmla="*/ 988261 w 1428751"/>
              <a:gd name="connsiteY8" fmla="*/ 1091890 h 1194134"/>
              <a:gd name="connsiteX9" fmla="*/ 943510 w 1428751"/>
              <a:gd name="connsiteY9" fmla="*/ 1020152 h 1194134"/>
              <a:gd name="connsiteX10" fmla="*/ 1003563 w 1428751"/>
              <a:gd name="connsiteY10" fmla="*/ 927944 h 1194134"/>
              <a:gd name="connsiteX11" fmla="*/ 854454 w 1428751"/>
              <a:gd name="connsiteY11" fmla="*/ 867182 h 1194134"/>
              <a:gd name="connsiteX12" fmla="*/ 635498 w 1428751"/>
              <a:gd name="connsiteY12" fmla="*/ 887098 h 1194134"/>
              <a:gd name="connsiteX13" fmla="*/ 521666 w 1428751"/>
              <a:gd name="connsiteY13" fmla="*/ 944066 h 1194134"/>
              <a:gd name="connsiteX14" fmla="*/ 510526 w 1428751"/>
              <a:gd name="connsiteY14" fmla="*/ 1022761 h 1194134"/>
              <a:gd name="connsiteX15" fmla="*/ 603999 w 1428751"/>
              <a:gd name="connsiteY15" fmla="*/ 1090280 h 1194134"/>
              <a:gd name="connsiteX16" fmla="*/ 592923 w 1428751"/>
              <a:gd name="connsiteY16" fmla="*/ 1180507 h 1194134"/>
              <a:gd name="connsiteX17" fmla="*/ 337473 w 1428751"/>
              <a:gd name="connsiteY17" fmla="*/ 1188947 h 1194134"/>
              <a:gd name="connsiteX18" fmla="*/ 225562 w 1428751"/>
              <a:gd name="connsiteY18" fmla="*/ 1133034 h 1194134"/>
              <a:gd name="connsiteX19" fmla="*/ 192014 w 1428751"/>
              <a:gd name="connsiteY19" fmla="*/ 1097591 h 1194134"/>
              <a:gd name="connsiteX20" fmla="*/ 190286 w 1428751"/>
              <a:gd name="connsiteY20" fmla="*/ 1024372 h 1194134"/>
              <a:gd name="connsiteX21" fmla="*/ 190286 w 1428751"/>
              <a:gd name="connsiteY21" fmla="*/ 864017 h 1194134"/>
              <a:gd name="connsiteX22" fmla="*/ 190286 w 1428751"/>
              <a:gd name="connsiteY22" fmla="*/ 762000 h 1194134"/>
              <a:gd name="connsiteX23" fmla="*/ 190500 w 1428751"/>
              <a:gd name="connsiteY23" fmla="*/ 762000 h 1194134"/>
              <a:gd name="connsiteX24" fmla="*/ 0 w 1428751"/>
              <a:gd name="connsiteY24" fmla="*/ 381000 h 1194134"/>
              <a:gd name="connsiteX25" fmla="*/ 190500 w 1428751"/>
              <a:gd name="connsiteY25" fmla="*/ 0 h 1194134"/>
              <a:gd name="connsiteX0" fmla="*/ 190500 w 1428751"/>
              <a:gd name="connsiteY0" fmla="*/ 0 h 1194134"/>
              <a:gd name="connsiteX1" fmla="*/ 1238251 w 1428751"/>
              <a:gd name="connsiteY1" fmla="*/ 0 h 1194134"/>
              <a:gd name="connsiteX2" fmla="*/ 1428751 w 1428751"/>
              <a:gd name="connsiteY2" fmla="*/ 381000 h 1194134"/>
              <a:gd name="connsiteX3" fmla="*/ 1238251 w 1428751"/>
              <a:gd name="connsiteY3" fmla="*/ 762000 h 1194134"/>
              <a:gd name="connsiteX4" fmla="*/ 1241278 w 1428751"/>
              <a:gd name="connsiteY4" fmla="*/ 892501 h 1194134"/>
              <a:gd name="connsiteX5" fmla="*/ 1240062 w 1428751"/>
              <a:gd name="connsiteY5" fmla="*/ 1026482 h 1194134"/>
              <a:gd name="connsiteX6" fmla="*/ 1225465 w 1428751"/>
              <a:gd name="connsiteY6" fmla="*/ 1068681 h 1194134"/>
              <a:gd name="connsiteX7" fmla="*/ 1146397 w 1428751"/>
              <a:gd name="connsiteY7" fmla="*/ 1126704 h 1194134"/>
              <a:gd name="connsiteX8" fmla="*/ 988261 w 1428751"/>
              <a:gd name="connsiteY8" fmla="*/ 1091890 h 1194134"/>
              <a:gd name="connsiteX9" fmla="*/ 943510 w 1428751"/>
              <a:gd name="connsiteY9" fmla="*/ 1020152 h 1194134"/>
              <a:gd name="connsiteX10" fmla="*/ 1003563 w 1428751"/>
              <a:gd name="connsiteY10" fmla="*/ 927944 h 1194134"/>
              <a:gd name="connsiteX11" fmla="*/ 854454 w 1428751"/>
              <a:gd name="connsiteY11" fmla="*/ 867182 h 1194134"/>
              <a:gd name="connsiteX12" fmla="*/ 635498 w 1428751"/>
              <a:gd name="connsiteY12" fmla="*/ 887098 h 1194134"/>
              <a:gd name="connsiteX13" fmla="*/ 521666 w 1428751"/>
              <a:gd name="connsiteY13" fmla="*/ 944066 h 1194134"/>
              <a:gd name="connsiteX14" fmla="*/ 510526 w 1428751"/>
              <a:gd name="connsiteY14" fmla="*/ 1022761 h 1194134"/>
              <a:gd name="connsiteX15" fmla="*/ 603999 w 1428751"/>
              <a:gd name="connsiteY15" fmla="*/ 1090280 h 1194134"/>
              <a:gd name="connsiteX16" fmla="*/ 592923 w 1428751"/>
              <a:gd name="connsiteY16" fmla="*/ 1180507 h 1194134"/>
              <a:gd name="connsiteX17" fmla="*/ 337473 w 1428751"/>
              <a:gd name="connsiteY17" fmla="*/ 1188947 h 1194134"/>
              <a:gd name="connsiteX18" fmla="*/ 225562 w 1428751"/>
              <a:gd name="connsiteY18" fmla="*/ 1133034 h 1194134"/>
              <a:gd name="connsiteX19" fmla="*/ 192014 w 1428751"/>
              <a:gd name="connsiteY19" fmla="*/ 1097591 h 1194134"/>
              <a:gd name="connsiteX20" fmla="*/ 190286 w 1428751"/>
              <a:gd name="connsiteY20" fmla="*/ 1024372 h 1194134"/>
              <a:gd name="connsiteX21" fmla="*/ 190286 w 1428751"/>
              <a:gd name="connsiteY21" fmla="*/ 864017 h 1194134"/>
              <a:gd name="connsiteX22" fmla="*/ 190286 w 1428751"/>
              <a:gd name="connsiteY22" fmla="*/ 762000 h 1194134"/>
              <a:gd name="connsiteX23" fmla="*/ 190500 w 1428751"/>
              <a:gd name="connsiteY23" fmla="*/ 762000 h 1194134"/>
              <a:gd name="connsiteX24" fmla="*/ 0 w 1428751"/>
              <a:gd name="connsiteY24" fmla="*/ 381000 h 1194134"/>
              <a:gd name="connsiteX25" fmla="*/ 190500 w 1428751"/>
              <a:gd name="connsiteY25" fmla="*/ 0 h 1194134"/>
              <a:gd name="connsiteX0" fmla="*/ 190500 w 1428751"/>
              <a:gd name="connsiteY0" fmla="*/ 0 h 1194134"/>
              <a:gd name="connsiteX1" fmla="*/ 1238251 w 1428751"/>
              <a:gd name="connsiteY1" fmla="*/ 0 h 1194134"/>
              <a:gd name="connsiteX2" fmla="*/ 1428751 w 1428751"/>
              <a:gd name="connsiteY2" fmla="*/ 381000 h 1194134"/>
              <a:gd name="connsiteX3" fmla="*/ 1238251 w 1428751"/>
              <a:gd name="connsiteY3" fmla="*/ 762000 h 1194134"/>
              <a:gd name="connsiteX4" fmla="*/ 1241278 w 1428751"/>
              <a:gd name="connsiteY4" fmla="*/ 892501 h 1194134"/>
              <a:gd name="connsiteX5" fmla="*/ 1240062 w 1428751"/>
              <a:gd name="connsiteY5" fmla="*/ 1026482 h 1194134"/>
              <a:gd name="connsiteX6" fmla="*/ 1225465 w 1428751"/>
              <a:gd name="connsiteY6" fmla="*/ 1068681 h 1194134"/>
              <a:gd name="connsiteX7" fmla="*/ 1146397 w 1428751"/>
              <a:gd name="connsiteY7" fmla="*/ 1126704 h 1194134"/>
              <a:gd name="connsiteX8" fmla="*/ 988261 w 1428751"/>
              <a:gd name="connsiteY8" fmla="*/ 1091890 h 1194134"/>
              <a:gd name="connsiteX9" fmla="*/ 943510 w 1428751"/>
              <a:gd name="connsiteY9" fmla="*/ 1020152 h 1194134"/>
              <a:gd name="connsiteX10" fmla="*/ 1003563 w 1428751"/>
              <a:gd name="connsiteY10" fmla="*/ 927944 h 1194134"/>
              <a:gd name="connsiteX11" fmla="*/ 854454 w 1428751"/>
              <a:gd name="connsiteY11" fmla="*/ 867182 h 1194134"/>
              <a:gd name="connsiteX12" fmla="*/ 635498 w 1428751"/>
              <a:gd name="connsiteY12" fmla="*/ 887098 h 1194134"/>
              <a:gd name="connsiteX13" fmla="*/ 521666 w 1428751"/>
              <a:gd name="connsiteY13" fmla="*/ 944066 h 1194134"/>
              <a:gd name="connsiteX14" fmla="*/ 510526 w 1428751"/>
              <a:gd name="connsiteY14" fmla="*/ 1022761 h 1194134"/>
              <a:gd name="connsiteX15" fmla="*/ 603999 w 1428751"/>
              <a:gd name="connsiteY15" fmla="*/ 1090280 h 1194134"/>
              <a:gd name="connsiteX16" fmla="*/ 592923 w 1428751"/>
              <a:gd name="connsiteY16" fmla="*/ 1180507 h 1194134"/>
              <a:gd name="connsiteX17" fmla="*/ 337473 w 1428751"/>
              <a:gd name="connsiteY17" fmla="*/ 1188947 h 1194134"/>
              <a:gd name="connsiteX18" fmla="*/ 225562 w 1428751"/>
              <a:gd name="connsiteY18" fmla="*/ 1133034 h 1194134"/>
              <a:gd name="connsiteX19" fmla="*/ 192014 w 1428751"/>
              <a:gd name="connsiteY19" fmla="*/ 1097591 h 1194134"/>
              <a:gd name="connsiteX20" fmla="*/ 190286 w 1428751"/>
              <a:gd name="connsiteY20" fmla="*/ 1024372 h 1194134"/>
              <a:gd name="connsiteX21" fmla="*/ 190286 w 1428751"/>
              <a:gd name="connsiteY21" fmla="*/ 864017 h 1194134"/>
              <a:gd name="connsiteX22" fmla="*/ 190286 w 1428751"/>
              <a:gd name="connsiteY22" fmla="*/ 762000 h 1194134"/>
              <a:gd name="connsiteX23" fmla="*/ 190500 w 1428751"/>
              <a:gd name="connsiteY23" fmla="*/ 762000 h 1194134"/>
              <a:gd name="connsiteX24" fmla="*/ 0 w 1428751"/>
              <a:gd name="connsiteY24" fmla="*/ 381000 h 1194134"/>
              <a:gd name="connsiteX25" fmla="*/ 190500 w 1428751"/>
              <a:gd name="connsiteY25" fmla="*/ 0 h 1194134"/>
              <a:gd name="connsiteX0" fmla="*/ 190500 w 1428751"/>
              <a:gd name="connsiteY0" fmla="*/ 0 h 1194134"/>
              <a:gd name="connsiteX1" fmla="*/ 1238251 w 1428751"/>
              <a:gd name="connsiteY1" fmla="*/ 0 h 1194134"/>
              <a:gd name="connsiteX2" fmla="*/ 1428751 w 1428751"/>
              <a:gd name="connsiteY2" fmla="*/ 381000 h 1194134"/>
              <a:gd name="connsiteX3" fmla="*/ 1238251 w 1428751"/>
              <a:gd name="connsiteY3" fmla="*/ 762000 h 1194134"/>
              <a:gd name="connsiteX4" fmla="*/ 1241278 w 1428751"/>
              <a:gd name="connsiteY4" fmla="*/ 892501 h 1194134"/>
              <a:gd name="connsiteX5" fmla="*/ 1240062 w 1428751"/>
              <a:gd name="connsiteY5" fmla="*/ 1026482 h 1194134"/>
              <a:gd name="connsiteX6" fmla="*/ 1225465 w 1428751"/>
              <a:gd name="connsiteY6" fmla="*/ 1068681 h 1194134"/>
              <a:gd name="connsiteX7" fmla="*/ 1146397 w 1428751"/>
              <a:gd name="connsiteY7" fmla="*/ 1126704 h 1194134"/>
              <a:gd name="connsiteX8" fmla="*/ 988261 w 1428751"/>
              <a:gd name="connsiteY8" fmla="*/ 1091890 h 1194134"/>
              <a:gd name="connsiteX9" fmla="*/ 943510 w 1428751"/>
              <a:gd name="connsiteY9" fmla="*/ 1020152 h 1194134"/>
              <a:gd name="connsiteX10" fmla="*/ 1003563 w 1428751"/>
              <a:gd name="connsiteY10" fmla="*/ 927944 h 1194134"/>
              <a:gd name="connsiteX11" fmla="*/ 854454 w 1428751"/>
              <a:gd name="connsiteY11" fmla="*/ 867182 h 1194134"/>
              <a:gd name="connsiteX12" fmla="*/ 635498 w 1428751"/>
              <a:gd name="connsiteY12" fmla="*/ 887098 h 1194134"/>
              <a:gd name="connsiteX13" fmla="*/ 521666 w 1428751"/>
              <a:gd name="connsiteY13" fmla="*/ 944066 h 1194134"/>
              <a:gd name="connsiteX14" fmla="*/ 510526 w 1428751"/>
              <a:gd name="connsiteY14" fmla="*/ 1022761 h 1194134"/>
              <a:gd name="connsiteX15" fmla="*/ 603999 w 1428751"/>
              <a:gd name="connsiteY15" fmla="*/ 1090280 h 1194134"/>
              <a:gd name="connsiteX16" fmla="*/ 592923 w 1428751"/>
              <a:gd name="connsiteY16" fmla="*/ 1180507 h 1194134"/>
              <a:gd name="connsiteX17" fmla="*/ 337473 w 1428751"/>
              <a:gd name="connsiteY17" fmla="*/ 1188947 h 1194134"/>
              <a:gd name="connsiteX18" fmla="*/ 225562 w 1428751"/>
              <a:gd name="connsiteY18" fmla="*/ 1133034 h 1194134"/>
              <a:gd name="connsiteX19" fmla="*/ 192014 w 1428751"/>
              <a:gd name="connsiteY19" fmla="*/ 1097591 h 1194134"/>
              <a:gd name="connsiteX20" fmla="*/ 190286 w 1428751"/>
              <a:gd name="connsiteY20" fmla="*/ 1024372 h 1194134"/>
              <a:gd name="connsiteX21" fmla="*/ 190286 w 1428751"/>
              <a:gd name="connsiteY21" fmla="*/ 864017 h 1194134"/>
              <a:gd name="connsiteX22" fmla="*/ 190286 w 1428751"/>
              <a:gd name="connsiteY22" fmla="*/ 762000 h 1194134"/>
              <a:gd name="connsiteX23" fmla="*/ 190500 w 1428751"/>
              <a:gd name="connsiteY23" fmla="*/ 762000 h 1194134"/>
              <a:gd name="connsiteX24" fmla="*/ 0 w 1428751"/>
              <a:gd name="connsiteY24" fmla="*/ 381000 h 1194134"/>
              <a:gd name="connsiteX25" fmla="*/ 190500 w 1428751"/>
              <a:gd name="connsiteY25" fmla="*/ 0 h 1194134"/>
              <a:gd name="connsiteX0" fmla="*/ 190500 w 1428751"/>
              <a:gd name="connsiteY0" fmla="*/ 0 h 1194134"/>
              <a:gd name="connsiteX1" fmla="*/ 1238251 w 1428751"/>
              <a:gd name="connsiteY1" fmla="*/ 0 h 1194134"/>
              <a:gd name="connsiteX2" fmla="*/ 1428751 w 1428751"/>
              <a:gd name="connsiteY2" fmla="*/ 381000 h 1194134"/>
              <a:gd name="connsiteX3" fmla="*/ 1238251 w 1428751"/>
              <a:gd name="connsiteY3" fmla="*/ 762000 h 1194134"/>
              <a:gd name="connsiteX4" fmla="*/ 1241278 w 1428751"/>
              <a:gd name="connsiteY4" fmla="*/ 892501 h 1194134"/>
              <a:gd name="connsiteX5" fmla="*/ 1240062 w 1428751"/>
              <a:gd name="connsiteY5" fmla="*/ 1026482 h 1194134"/>
              <a:gd name="connsiteX6" fmla="*/ 1225465 w 1428751"/>
              <a:gd name="connsiteY6" fmla="*/ 1068681 h 1194134"/>
              <a:gd name="connsiteX7" fmla="*/ 1146397 w 1428751"/>
              <a:gd name="connsiteY7" fmla="*/ 1126704 h 1194134"/>
              <a:gd name="connsiteX8" fmla="*/ 988261 w 1428751"/>
              <a:gd name="connsiteY8" fmla="*/ 1091890 h 1194134"/>
              <a:gd name="connsiteX9" fmla="*/ 943510 w 1428751"/>
              <a:gd name="connsiteY9" fmla="*/ 1020152 h 1194134"/>
              <a:gd name="connsiteX10" fmla="*/ 1003563 w 1428751"/>
              <a:gd name="connsiteY10" fmla="*/ 927944 h 1194134"/>
              <a:gd name="connsiteX11" fmla="*/ 854454 w 1428751"/>
              <a:gd name="connsiteY11" fmla="*/ 867182 h 1194134"/>
              <a:gd name="connsiteX12" fmla="*/ 635498 w 1428751"/>
              <a:gd name="connsiteY12" fmla="*/ 887098 h 1194134"/>
              <a:gd name="connsiteX13" fmla="*/ 521666 w 1428751"/>
              <a:gd name="connsiteY13" fmla="*/ 944066 h 1194134"/>
              <a:gd name="connsiteX14" fmla="*/ 510526 w 1428751"/>
              <a:gd name="connsiteY14" fmla="*/ 1022761 h 1194134"/>
              <a:gd name="connsiteX15" fmla="*/ 603999 w 1428751"/>
              <a:gd name="connsiteY15" fmla="*/ 1090280 h 1194134"/>
              <a:gd name="connsiteX16" fmla="*/ 592923 w 1428751"/>
              <a:gd name="connsiteY16" fmla="*/ 1180507 h 1194134"/>
              <a:gd name="connsiteX17" fmla="*/ 337473 w 1428751"/>
              <a:gd name="connsiteY17" fmla="*/ 1188947 h 1194134"/>
              <a:gd name="connsiteX18" fmla="*/ 225562 w 1428751"/>
              <a:gd name="connsiteY18" fmla="*/ 1133034 h 1194134"/>
              <a:gd name="connsiteX19" fmla="*/ 192014 w 1428751"/>
              <a:gd name="connsiteY19" fmla="*/ 1104476 h 1194134"/>
              <a:gd name="connsiteX20" fmla="*/ 190286 w 1428751"/>
              <a:gd name="connsiteY20" fmla="*/ 1024372 h 1194134"/>
              <a:gd name="connsiteX21" fmla="*/ 190286 w 1428751"/>
              <a:gd name="connsiteY21" fmla="*/ 864017 h 1194134"/>
              <a:gd name="connsiteX22" fmla="*/ 190286 w 1428751"/>
              <a:gd name="connsiteY22" fmla="*/ 762000 h 1194134"/>
              <a:gd name="connsiteX23" fmla="*/ 190500 w 1428751"/>
              <a:gd name="connsiteY23" fmla="*/ 762000 h 1194134"/>
              <a:gd name="connsiteX24" fmla="*/ 0 w 1428751"/>
              <a:gd name="connsiteY24" fmla="*/ 381000 h 1194134"/>
              <a:gd name="connsiteX25" fmla="*/ 190500 w 1428751"/>
              <a:gd name="connsiteY25" fmla="*/ 0 h 1194134"/>
              <a:gd name="connsiteX0" fmla="*/ 190500 w 1428751"/>
              <a:gd name="connsiteY0" fmla="*/ 0 h 1192840"/>
              <a:gd name="connsiteX1" fmla="*/ 1238251 w 1428751"/>
              <a:gd name="connsiteY1" fmla="*/ 0 h 1192840"/>
              <a:gd name="connsiteX2" fmla="*/ 1428751 w 1428751"/>
              <a:gd name="connsiteY2" fmla="*/ 381000 h 1192840"/>
              <a:gd name="connsiteX3" fmla="*/ 1238251 w 1428751"/>
              <a:gd name="connsiteY3" fmla="*/ 762000 h 1192840"/>
              <a:gd name="connsiteX4" fmla="*/ 1241278 w 1428751"/>
              <a:gd name="connsiteY4" fmla="*/ 892501 h 1192840"/>
              <a:gd name="connsiteX5" fmla="*/ 1240062 w 1428751"/>
              <a:gd name="connsiteY5" fmla="*/ 1026482 h 1192840"/>
              <a:gd name="connsiteX6" fmla="*/ 1225465 w 1428751"/>
              <a:gd name="connsiteY6" fmla="*/ 1068681 h 1192840"/>
              <a:gd name="connsiteX7" fmla="*/ 1146397 w 1428751"/>
              <a:gd name="connsiteY7" fmla="*/ 1126704 h 1192840"/>
              <a:gd name="connsiteX8" fmla="*/ 988261 w 1428751"/>
              <a:gd name="connsiteY8" fmla="*/ 1091890 h 1192840"/>
              <a:gd name="connsiteX9" fmla="*/ 943510 w 1428751"/>
              <a:gd name="connsiteY9" fmla="*/ 1020152 h 1192840"/>
              <a:gd name="connsiteX10" fmla="*/ 1003563 w 1428751"/>
              <a:gd name="connsiteY10" fmla="*/ 927944 h 1192840"/>
              <a:gd name="connsiteX11" fmla="*/ 854454 w 1428751"/>
              <a:gd name="connsiteY11" fmla="*/ 867182 h 1192840"/>
              <a:gd name="connsiteX12" fmla="*/ 635498 w 1428751"/>
              <a:gd name="connsiteY12" fmla="*/ 887098 h 1192840"/>
              <a:gd name="connsiteX13" fmla="*/ 521666 w 1428751"/>
              <a:gd name="connsiteY13" fmla="*/ 944066 h 1192840"/>
              <a:gd name="connsiteX14" fmla="*/ 510526 w 1428751"/>
              <a:gd name="connsiteY14" fmla="*/ 1022761 h 1192840"/>
              <a:gd name="connsiteX15" fmla="*/ 603999 w 1428751"/>
              <a:gd name="connsiteY15" fmla="*/ 1090280 h 1192840"/>
              <a:gd name="connsiteX16" fmla="*/ 592923 w 1428751"/>
              <a:gd name="connsiteY16" fmla="*/ 1180507 h 1192840"/>
              <a:gd name="connsiteX17" fmla="*/ 337473 w 1428751"/>
              <a:gd name="connsiteY17" fmla="*/ 1188947 h 1192840"/>
              <a:gd name="connsiteX18" fmla="*/ 239390 w 1428751"/>
              <a:gd name="connsiteY18" fmla="*/ 1151395 h 1192840"/>
              <a:gd name="connsiteX19" fmla="*/ 192014 w 1428751"/>
              <a:gd name="connsiteY19" fmla="*/ 1104476 h 1192840"/>
              <a:gd name="connsiteX20" fmla="*/ 190286 w 1428751"/>
              <a:gd name="connsiteY20" fmla="*/ 1024372 h 1192840"/>
              <a:gd name="connsiteX21" fmla="*/ 190286 w 1428751"/>
              <a:gd name="connsiteY21" fmla="*/ 864017 h 1192840"/>
              <a:gd name="connsiteX22" fmla="*/ 190286 w 1428751"/>
              <a:gd name="connsiteY22" fmla="*/ 762000 h 1192840"/>
              <a:gd name="connsiteX23" fmla="*/ 190500 w 1428751"/>
              <a:gd name="connsiteY23" fmla="*/ 762000 h 1192840"/>
              <a:gd name="connsiteX24" fmla="*/ 0 w 1428751"/>
              <a:gd name="connsiteY24" fmla="*/ 381000 h 1192840"/>
              <a:gd name="connsiteX25" fmla="*/ 190500 w 1428751"/>
              <a:gd name="connsiteY25" fmla="*/ 0 h 1192840"/>
              <a:gd name="connsiteX0" fmla="*/ 190500 w 1428751"/>
              <a:gd name="connsiteY0" fmla="*/ 0 h 1192840"/>
              <a:gd name="connsiteX1" fmla="*/ 1238251 w 1428751"/>
              <a:gd name="connsiteY1" fmla="*/ 0 h 1192840"/>
              <a:gd name="connsiteX2" fmla="*/ 1428751 w 1428751"/>
              <a:gd name="connsiteY2" fmla="*/ 381000 h 1192840"/>
              <a:gd name="connsiteX3" fmla="*/ 1238251 w 1428751"/>
              <a:gd name="connsiteY3" fmla="*/ 762000 h 1192840"/>
              <a:gd name="connsiteX4" fmla="*/ 1241278 w 1428751"/>
              <a:gd name="connsiteY4" fmla="*/ 892501 h 1192840"/>
              <a:gd name="connsiteX5" fmla="*/ 1240062 w 1428751"/>
              <a:gd name="connsiteY5" fmla="*/ 1026482 h 1192840"/>
              <a:gd name="connsiteX6" fmla="*/ 1225465 w 1428751"/>
              <a:gd name="connsiteY6" fmla="*/ 1068681 h 1192840"/>
              <a:gd name="connsiteX7" fmla="*/ 1146397 w 1428751"/>
              <a:gd name="connsiteY7" fmla="*/ 1126704 h 1192840"/>
              <a:gd name="connsiteX8" fmla="*/ 988261 w 1428751"/>
              <a:gd name="connsiteY8" fmla="*/ 1091890 h 1192840"/>
              <a:gd name="connsiteX9" fmla="*/ 943510 w 1428751"/>
              <a:gd name="connsiteY9" fmla="*/ 1020152 h 1192840"/>
              <a:gd name="connsiteX10" fmla="*/ 1003563 w 1428751"/>
              <a:gd name="connsiteY10" fmla="*/ 927944 h 1192840"/>
              <a:gd name="connsiteX11" fmla="*/ 854454 w 1428751"/>
              <a:gd name="connsiteY11" fmla="*/ 867182 h 1192840"/>
              <a:gd name="connsiteX12" fmla="*/ 635498 w 1428751"/>
              <a:gd name="connsiteY12" fmla="*/ 887098 h 1192840"/>
              <a:gd name="connsiteX13" fmla="*/ 521666 w 1428751"/>
              <a:gd name="connsiteY13" fmla="*/ 944066 h 1192840"/>
              <a:gd name="connsiteX14" fmla="*/ 510526 w 1428751"/>
              <a:gd name="connsiteY14" fmla="*/ 1022761 h 1192840"/>
              <a:gd name="connsiteX15" fmla="*/ 603999 w 1428751"/>
              <a:gd name="connsiteY15" fmla="*/ 1090280 h 1192840"/>
              <a:gd name="connsiteX16" fmla="*/ 592923 w 1428751"/>
              <a:gd name="connsiteY16" fmla="*/ 1180507 h 1192840"/>
              <a:gd name="connsiteX17" fmla="*/ 337473 w 1428751"/>
              <a:gd name="connsiteY17" fmla="*/ 1188947 h 1192840"/>
              <a:gd name="connsiteX18" fmla="*/ 239390 w 1428751"/>
              <a:gd name="connsiteY18" fmla="*/ 1151395 h 1192840"/>
              <a:gd name="connsiteX19" fmla="*/ 192014 w 1428751"/>
              <a:gd name="connsiteY19" fmla="*/ 1104476 h 1192840"/>
              <a:gd name="connsiteX20" fmla="*/ 190286 w 1428751"/>
              <a:gd name="connsiteY20" fmla="*/ 1024372 h 1192840"/>
              <a:gd name="connsiteX21" fmla="*/ 190286 w 1428751"/>
              <a:gd name="connsiteY21" fmla="*/ 864017 h 1192840"/>
              <a:gd name="connsiteX22" fmla="*/ 190286 w 1428751"/>
              <a:gd name="connsiteY22" fmla="*/ 762000 h 1192840"/>
              <a:gd name="connsiteX23" fmla="*/ 190500 w 1428751"/>
              <a:gd name="connsiteY23" fmla="*/ 762000 h 1192840"/>
              <a:gd name="connsiteX24" fmla="*/ 0 w 1428751"/>
              <a:gd name="connsiteY24" fmla="*/ 381000 h 1192840"/>
              <a:gd name="connsiteX25" fmla="*/ 190500 w 1428751"/>
              <a:gd name="connsiteY25" fmla="*/ 0 h 1192840"/>
              <a:gd name="connsiteX0" fmla="*/ 190500 w 1428751"/>
              <a:gd name="connsiteY0" fmla="*/ 0 h 1192840"/>
              <a:gd name="connsiteX1" fmla="*/ 1238251 w 1428751"/>
              <a:gd name="connsiteY1" fmla="*/ 0 h 1192840"/>
              <a:gd name="connsiteX2" fmla="*/ 1428751 w 1428751"/>
              <a:gd name="connsiteY2" fmla="*/ 381000 h 1192840"/>
              <a:gd name="connsiteX3" fmla="*/ 1238251 w 1428751"/>
              <a:gd name="connsiteY3" fmla="*/ 762000 h 1192840"/>
              <a:gd name="connsiteX4" fmla="*/ 1241278 w 1428751"/>
              <a:gd name="connsiteY4" fmla="*/ 892501 h 1192840"/>
              <a:gd name="connsiteX5" fmla="*/ 1240062 w 1428751"/>
              <a:gd name="connsiteY5" fmla="*/ 1026482 h 1192840"/>
              <a:gd name="connsiteX6" fmla="*/ 1225465 w 1428751"/>
              <a:gd name="connsiteY6" fmla="*/ 1068681 h 1192840"/>
              <a:gd name="connsiteX7" fmla="*/ 1146397 w 1428751"/>
              <a:gd name="connsiteY7" fmla="*/ 1126704 h 1192840"/>
              <a:gd name="connsiteX8" fmla="*/ 988261 w 1428751"/>
              <a:gd name="connsiteY8" fmla="*/ 1091890 h 1192840"/>
              <a:gd name="connsiteX9" fmla="*/ 943510 w 1428751"/>
              <a:gd name="connsiteY9" fmla="*/ 1020152 h 1192840"/>
              <a:gd name="connsiteX10" fmla="*/ 994920 w 1428751"/>
              <a:gd name="connsiteY10" fmla="*/ 932534 h 1192840"/>
              <a:gd name="connsiteX11" fmla="*/ 854454 w 1428751"/>
              <a:gd name="connsiteY11" fmla="*/ 867182 h 1192840"/>
              <a:gd name="connsiteX12" fmla="*/ 635498 w 1428751"/>
              <a:gd name="connsiteY12" fmla="*/ 887098 h 1192840"/>
              <a:gd name="connsiteX13" fmla="*/ 521666 w 1428751"/>
              <a:gd name="connsiteY13" fmla="*/ 944066 h 1192840"/>
              <a:gd name="connsiteX14" fmla="*/ 510526 w 1428751"/>
              <a:gd name="connsiteY14" fmla="*/ 1022761 h 1192840"/>
              <a:gd name="connsiteX15" fmla="*/ 603999 w 1428751"/>
              <a:gd name="connsiteY15" fmla="*/ 1090280 h 1192840"/>
              <a:gd name="connsiteX16" fmla="*/ 592923 w 1428751"/>
              <a:gd name="connsiteY16" fmla="*/ 1180507 h 1192840"/>
              <a:gd name="connsiteX17" fmla="*/ 337473 w 1428751"/>
              <a:gd name="connsiteY17" fmla="*/ 1188947 h 1192840"/>
              <a:gd name="connsiteX18" fmla="*/ 239390 w 1428751"/>
              <a:gd name="connsiteY18" fmla="*/ 1151395 h 1192840"/>
              <a:gd name="connsiteX19" fmla="*/ 192014 w 1428751"/>
              <a:gd name="connsiteY19" fmla="*/ 1104476 h 1192840"/>
              <a:gd name="connsiteX20" fmla="*/ 190286 w 1428751"/>
              <a:gd name="connsiteY20" fmla="*/ 1024372 h 1192840"/>
              <a:gd name="connsiteX21" fmla="*/ 190286 w 1428751"/>
              <a:gd name="connsiteY21" fmla="*/ 864017 h 1192840"/>
              <a:gd name="connsiteX22" fmla="*/ 190286 w 1428751"/>
              <a:gd name="connsiteY22" fmla="*/ 762000 h 1192840"/>
              <a:gd name="connsiteX23" fmla="*/ 190500 w 1428751"/>
              <a:gd name="connsiteY23" fmla="*/ 762000 h 1192840"/>
              <a:gd name="connsiteX24" fmla="*/ 0 w 1428751"/>
              <a:gd name="connsiteY24" fmla="*/ 381000 h 1192840"/>
              <a:gd name="connsiteX25" fmla="*/ 190500 w 1428751"/>
              <a:gd name="connsiteY25" fmla="*/ 0 h 11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28751" h="1192840">
                <a:moveTo>
                  <a:pt x="190500" y="0"/>
                </a:moveTo>
                <a:lnTo>
                  <a:pt x="1238251" y="0"/>
                </a:lnTo>
                <a:lnTo>
                  <a:pt x="1428751" y="381000"/>
                </a:lnTo>
                <a:lnTo>
                  <a:pt x="1238251" y="762000"/>
                </a:lnTo>
                <a:lnTo>
                  <a:pt x="1241278" y="892501"/>
                </a:lnTo>
                <a:cubicBezTo>
                  <a:pt x="1241075" y="951228"/>
                  <a:pt x="1242697" y="997119"/>
                  <a:pt x="1240062" y="1026482"/>
                </a:cubicBezTo>
                <a:cubicBezTo>
                  <a:pt x="1237426" y="1055845"/>
                  <a:pt x="1241075" y="1051977"/>
                  <a:pt x="1225465" y="1068681"/>
                </a:cubicBezTo>
                <a:cubicBezTo>
                  <a:pt x="1209854" y="1085384"/>
                  <a:pt x="1185930" y="1122835"/>
                  <a:pt x="1146397" y="1126704"/>
                </a:cubicBezTo>
                <a:cubicBezTo>
                  <a:pt x="1106863" y="1130572"/>
                  <a:pt x="1022075" y="1109649"/>
                  <a:pt x="988261" y="1091890"/>
                </a:cubicBezTo>
                <a:cubicBezTo>
                  <a:pt x="954447" y="1074131"/>
                  <a:pt x="942400" y="1046711"/>
                  <a:pt x="943510" y="1020152"/>
                </a:cubicBezTo>
                <a:cubicBezTo>
                  <a:pt x="944620" y="993593"/>
                  <a:pt x="1009763" y="958029"/>
                  <a:pt x="994920" y="932534"/>
                </a:cubicBezTo>
                <a:cubicBezTo>
                  <a:pt x="980077" y="907039"/>
                  <a:pt x="914358" y="874755"/>
                  <a:pt x="854454" y="867182"/>
                </a:cubicBezTo>
                <a:cubicBezTo>
                  <a:pt x="794550" y="859609"/>
                  <a:pt x="690963" y="874284"/>
                  <a:pt x="635498" y="887098"/>
                </a:cubicBezTo>
                <a:cubicBezTo>
                  <a:pt x="580033" y="899912"/>
                  <a:pt x="542495" y="921456"/>
                  <a:pt x="521666" y="944066"/>
                </a:cubicBezTo>
                <a:cubicBezTo>
                  <a:pt x="500837" y="966676"/>
                  <a:pt x="496804" y="998392"/>
                  <a:pt x="510526" y="1022761"/>
                </a:cubicBezTo>
                <a:cubicBezTo>
                  <a:pt x="524248" y="1047130"/>
                  <a:pt x="590266" y="1063989"/>
                  <a:pt x="603999" y="1090280"/>
                </a:cubicBezTo>
                <a:cubicBezTo>
                  <a:pt x="617732" y="1116571"/>
                  <a:pt x="637344" y="1164063"/>
                  <a:pt x="592923" y="1180507"/>
                </a:cubicBezTo>
                <a:cubicBezTo>
                  <a:pt x="548502" y="1196951"/>
                  <a:pt x="396395" y="1193799"/>
                  <a:pt x="337473" y="1188947"/>
                </a:cubicBezTo>
                <a:cubicBezTo>
                  <a:pt x="278551" y="1184095"/>
                  <a:pt x="263633" y="1165473"/>
                  <a:pt x="239390" y="1151395"/>
                </a:cubicBezTo>
                <a:cubicBezTo>
                  <a:pt x="215147" y="1137317"/>
                  <a:pt x="216908" y="1134063"/>
                  <a:pt x="192014" y="1104476"/>
                </a:cubicBezTo>
                <a:cubicBezTo>
                  <a:pt x="189709" y="956132"/>
                  <a:pt x="190862" y="1048778"/>
                  <a:pt x="190286" y="1024372"/>
                </a:cubicBezTo>
                <a:lnTo>
                  <a:pt x="190286" y="864017"/>
                </a:lnTo>
                <a:lnTo>
                  <a:pt x="190286" y="762000"/>
                </a:lnTo>
                <a:lnTo>
                  <a:pt x="190500" y="762000"/>
                </a:lnTo>
                <a:lnTo>
                  <a:pt x="0" y="381000"/>
                </a:lnTo>
                <a:lnTo>
                  <a:pt x="190500" y="0"/>
                </a:lnTo>
                <a:close/>
              </a:path>
            </a:pathLst>
          </a:custGeom>
          <a:gradFill>
            <a:gsLst>
              <a:gs pos="0">
                <a:srgbClr val="00CC00"/>
              </a:gs>
              <a:gs pos="100000">
                <a:srgbClr val="97FF9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3554" name="Rectangle 2"/>
          <p:cNvSpPr>
            <a:spLocks noGrp="1" noChangeArrowheads="1"/>
          </p:cNvSpPr>
          <p:nvPr>
            <p:ph type="title"/>
          </p:nvPr>
        </p:nvSpPr>
        <p:spPr bwMode="auto">
          <a:xfrm>
            <a:off x="685800" y="226186"/>
            <a:ext cx="7772400" cy="6858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b="1" dirty="0" smtClean="0">
                <a:solidFill>
                  <a:schemeClr val="accent1">
                    <a:lumMod val="75000"/>
                  </a:schemeClr>
                </a:solidFill>
              </a:rPr>
              <a:t>Order Entry API</a:t>
            </a:r>
            <a:r>
              <a:rPr lang="en-US" sz="3200" dirty="0" smtClean="0">
                <a:solidFill>
                  <a:schemeClr val="accent1">
                    <a:lumMod val="75000"/>
                  </a:schemeClr>
                </a:solidFill>
              </a:rPr>
              <a:t> </a:t>
            </a:r>
            <a:r>
              <a:rPr lang="en-US" sz="1800" dirty="0" smtClean="0">
                <a:solidFill>
                  <a:schemeClr val="accent1">
                    <a:lumMod val="75000"/>
                  </a:schemeClr>
                </a:solidFill>
              </a:rPr>
              <a:t>(adapted from Harold Solbrig)</a:t>
            </a:r>
          </a:p>
        </p:txBody>
      </p:sp>
      <p:sp>
        <p:nvSpPr>
          <p:cNvPr id="23558" name="Text Box 9"/>
          <p:cNvSpPr txBox="1">
            <a:spLocks noChangeArrowheads="1"/>
          </p:cNvSpPr>
          <p:nvPr/>
        </p:nvSpPr>
        <p:spPr bwMode="auto">
          <a:xfrm>
            <a:off x="965779" y="4020944"/>
            <a:ext cx="1100752"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a:solidFill>
                  <a:srgbClr val="4F81BD">
                    <a:lumMod val="75000"/>
                  </a:srgbClr>
                </a:solidFill>
                <a:latin typeface="Calibri"/>
                <a:cs typeface="+mn-cs"/>
              </a:rPr>
              <a:t>Service</a:t>
            </a:r>
          </a:p>
        </p:txBody>
      </p:sp>
      <p:sp>
        <p:nvSpPr>
          <p:cNvPr id="23559" name="Text Box 10"/>
          <p:cNvSpPr txBox="1">
            <a:spLocks noChangeArrowheads="1"/>
          </p:cNvSpPr>
          <p:nvPr/>
        </p:nvSpPr>
        <p:spPr bwMode="auto">
          <a:xfrm>
            <a:off x="854307" y="3026916"/>
            <a:ext cx="1323697"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a:solidFill>
                  <a:srgbClr val="4F81BD">
                    <a:lumMod val="75000"/>
                  </a:srgbClr>
                </a:solidFill>
                <a:latin typeface="Calibri"/>
                <a:cs typeface="+mn-cs"/>
              </a:rPr>
              <a:t>Interface</a:t>
            </a:r>
          </a:p>
        </p:txBody>
      </p:sp>
      <p:sp>
        <p:nvSpPr>
          <p:cNvPr id="23560" name="Text Box 11"/>
          <p:cNvSpPr txBox="1">
            <a:spLocks noChangeArrowheads="1"/>
          </p:cNvSpPr>
          <p:nvPr/>
        </p:nvSpPr>
        <p:spPr bwMode="auto">
          <a:xfrm>
            <a:off x="1124766" y="5076893"/>
            <a:ext cx="782779" cy="433260"/>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50000"/>
              </a:spcBef>
            </a:pPr>
            <a:r>
              <a:rPr lang="en-US" sz="2400" b="1" dirty="0">
                <a:solidFill>
                  <a:srgbClr val="4F81BD">
                    <a:lumMod val="75000"/>
                  </a:srgbClr>
                </a:solidFill>
                <a:latin typeface="Calibri"/>
                <a:cs typeface="+mn-cs"/>
              </a:rPr>
              <a:t>Data</a:t>
            </a:r>
          </a:p>
        </p:txBody>
      </p:sp>
      <p:sp>
        <p:nvSpPr>
          <p:cNvPr id="23562" name="Line 17"/>
          <p:cNvSpPr>
            <a:spLocks noChangeShapeType="1"/>
          </p:cNvSpPr>
          <p:nvPr/>
        </p:nvSpPr>
        <p:spPr bwMode="auto">
          <a:xfrm flipV="1">
            <a:off x="3429000" y="4022374"/>
            <a:ext cx="0" cy="0"/>
          </a:xfrm>
          <a:prstGeom prst="line">
            <a:avLst/>
          </a:prstGeom>
          <a:noFill/>
          <a:ln w="38100">
            <a:solidFill>
              <a:schemeClr val="bg1"/>
            </a:solidFill>
            <a:round/>
            <a:headEnd/>
            <a:tailEnd/>
          </a:ln>
        </p:spPr>
        <p:txBody>
          <a:bodyPr lIns="90488" tIns="44450" rIns="90488" bIns="44450"/>
          <a:lstStyle/>
          <a:p>
            <a:endParaRPr lang="en-US">
              <a:solidFill>
                <a:prstClr val="black"/>
              </a:solidFill>
              <a:cs typeface="+mn-cs"/>
            </a:endParaRPr>
          </a:p>
        </p:txBody>
      </p:sp>
      <p:sp>
        <p:nvSpPr>
          <p:cNvPr id="66" name="TextBox 65"/>
          <p:cNvSpPr txBox="1"/>
          <p:nvPr/>
        </p:nvSpPr>
        <p:spPr>
          <a:xfrm>
            <a:off x="3284957" y="1696463"/>
            <a:ext cx="1480936" cy="707886"/>
          </a:xfrm>
          <a:prstGeom prst="rect">
            <a:avLst/>
          </a:prstGeom>
          <a:noFill/>
          <a:scene3d>
            <a:camera prst="orthographicFront"/>
            <a:lightRig rig="threePt" dir="t"/>
          </a:scene3d>
          <a:sp3d>
            <a:bevelT prst="relaxedInset"/>
          </a:sp3d>
        </p:spPr>
        <p:txBody>
          <a:bodyPr wrap="square" rtlCol="0">
            <a:spAutoFit/>
          </a:bodyPr>
          <a:lstStyle/>
          <a:p>
            <a:pPr algn="ctr"/>
            <a:r>
              <a:rPr lang="en-US" sz="2000" b="1" dirty="0" smtClean="0">
                <a:solidFill>
                  <a:prstClr val="black"/>
                </a:solidFill>
                <a:latin typeface="Calibri"/>
                <a:cs typeface="+mn-cs"/>
              </a:rPr>
              <a:t>VA Order Entry</a:t>
            </a:r>
            <a:endParaRPr lang="en-US" sz="2000" b="1" dirty="0">
              <a:solidFill>
                <a:prstClr val="black"/>
              </a:solidFill>
              <a:latin typeface="Calibri"/>
              <a:cs typeface="+mn-cs"/>
            </a:endParaRPr>
          </a:p>
        </p:txBody>
      </p:sp>
      <p:sp>
        <p:nvSpPr>
          <p:cNvPr id="67" name="TextBox 66"/>
          <p:cNvSpPr txBox="1"/>
          <p:nvPr/>
        </p:nvSpPr>
        <p:spPr>
          <a:xfrm>
            <a:off x="3446583" y="3885079"/>
            <a:ext cx="1156920" cy="707886"/>
          </a:xfrm>
          <a:prstGeom prst="rect">
            <a:avLst/>
          </a:prstGeom>
          <a:noFill/>
        </p:spPr>
        <p:txBody>
          <a:bodyPr wrap="none" rtlCol="0">
            <a:spAutoFit/>
          </a:bodyPr>
          <a:lstStyle/>
          <a:p>
            <a:pPr algn="ctr"/>
            <a:r>
              <a:rPr lang="en-US" sz="2000" b="1" dirty="0" smtClean="0">
                <a:solidFill>
                  <a:prstClr val="black"/>
                </a:solidFill>
                <a:latin typeface="Calibri"/>
                <a:cs typeface="+mn-cs"/>
              </a:rPr>
              <a:t>VA Order</a:t>
            </a:r>
          </a:p>
          <a:p>
            <a:pPr algn="ctr"/>
            <a:r>
              <a:rPr lang="en-US" sz="2000" b="1" dirty="0" smtClean="0">
                <a:solidFill>
                  <a:prstClr val="black"/>
                </a:solidFill>
                <a:latin typeface="Calibri"/>
                <a:cs typeface="+mn-cs"/>
              </a:rPr>
              <a:t>Services</a:t>
            </a:r>
            <a:endParaRPr lang="en-US" sz="2000" b="1" dirty="0">
              <a:solidFill>
                <a:prstClr val="black"/>
              </a:solidFill>
              <a:latin typeface="Calibri"/>
              <a:cs typeface="+mn-cs"/>
            </a:endParaRPr>
          </a:p>
        </p:txBody>
      </p:sp>
      <p:sp>
        <p:nvSpPr>
          <p:cNvPr id="68" name="Text Box 10"/>
          <p:cNvSpPr txBox="1">
            <a:spLocks noChangeArrowheads="1"/>
          </p:cNvSpPr>
          <p:nvPr/>
        </p:nvSpPr>
        <p:spPr bwMode="auto">
          <a:xfrm>
            <a:off x="696956" y="1849756"/>
            <a:ext cx="1638398"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smtClean="0">
                <a:solidFill>
                  <a:srgbClr val="4F81BD">
                    <a:lumMod val="75000"/>
                  </a:srgbClr>
                </a:solidFill>
                <a:latin typeface="Calibri"/>
                <a:cs typeface="+mn-cs"/>
              </a:rPr>
              <a:t>Application</a:t>
            </a:r>
            <a:endParaRPr lang="en-US" sz="2400" b="1" dirty="0">
              <a:solidFill>
                <a:srgbClr val="4F81BD">
                  <a:lumMod val="75000"/>
                </a:srgbClr>
              </a:solidFill>
              <a:latin typeface="Calibri"/>
              <a:cs typeface="+mn-cs"/>
            </a:endParaRPr>
          </a:p>
        </p:txBody>
      </p:sp>
      <p:sp>
        <p:nvSpPr>
          <p:cNvPr id="34" name="Text Box 7"/>
          <p:cNvSpPr txBox="1">
            <a:spLocks noChangeArrowheads="1"/>
          </p:cNvSpPr>
          <p:nvPr/>
        </p:nvSpPr>
        <p:spPr bwMode="auto">
          <a:xfrm>
            <a:off x="4873315" y="5021360"/>
            <a:ext cx="1379096" cy="832151"/>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15000"/>
              </a:spcBef>
            </a:pPr>
            <a:r>
              <a:rPr lang="en-US" sz="2400" b="1" dirty="0">
                <a:solidFill>
                  <a:srgbClr val="000000"/>
                </a:solidFill>
                <a:latin typeface="Calibri"/>
                <a:cs typeface="+mn-cs"/>
              </a:rPr>
              <a:t>MUMPS</a:t>
            </a:r>
          </a:p>
          <a:p>
            <a:pPr marL="342900" indent="-342900" algn="ctr" eaLnBrk="0" hangingPunct="0">
              <a:lnSpc>
                <a:spcPct val="93000"/>
              </a:lnSpc>
              <a:spcBef>
                <a:spcPct val="15000"/>
              </a:spcBef>
            </a:pPr>
            <a:r>
              <a:rPr lang="en-US" sz="2400" b="1" dirty="0">
                <a:solidFill>
                  <a:srgbClr val="000000"/>
                </a:solidFill>
                <a:latin typeface="Calibri"/>
                <a:cs typeface="+mn-cs"/>
              </a:rPr>
              <a:t>Database</a:t>
            </a:r>
          </a:p>
        </p:txBody>
      </p:sp>
      <p:sp>
        <p:nvSpPr>
          <p:cNvPr id="20" name="TextBox 19"/>
          <p:cNvSpPr txBox="1"/>
          <p:nvPr/>
        </p:nvSpPr>
        <p:spPr>
          <a:xfrm>
            <a:off x="3721434" y="3127277"/>
            <a:ext cx="614014" cy="400110"/>
          </a:xfrm>
          <a:prstGeom prst="rect">
            <a:avLst/>
          </a:prstGeom>
          <a:noFill/>
        </p:spPr>
        <p:txBody>
          <a:bodyPr wrap="none" rtlCol="0">
            <a:spAutoFit/>
          </a:bodyPr>
          <a:lstStyle/>
          <a:p>
            <a:r>
              <a:rPr lang="en-US" sz="2000" b="1" dirty="0" smtClean="0">
                <a:solidFill>
                  <a:prstClr val="white"/>
                </a:solidFill>
                <a:latin typeface="Calibri"/>
                <a:cs typeface="+mn-cs"/>
              </a:rPr>
              <a:t>COS</a:t>
            </a:r>
            <a:endParaRPr lang="en-US" sz="2000" b="1" dirty="0">
              <a:solidFill>
                <a:prstClr val="white"/>
              </a:solidFill>
              <a:latin typeface="Calibri"/>
              <a:cs typeface="+mn-cs"/>
            </a:endParaRPr>
          </a:p>
        </p:txBody>
      </p:sp>
      <p:sp>
        <p:nvSpPr>
          <p:cNvPr id="35" name="Freeform 34"/>
          <p:cNvSpPr/>
          <p:nvPr/>
        </p:nvSpPr>
        <p:spPr>
          <a:xfrm>
            <a:off x="3114405" y="2624508"/>
            <a:ext cx="1818349" cy="1297265"/>
          </a:xfrm>
          <a:custGeom>
            <a:avLst/>
            <a:gdLst>
              <a:gd name="connsiteX0" fmla="*/ 663 w 1051486"/>
              <a:gd name="connsiteY0" fmla="*/ 767956 h 971489"/>
              <a:gd name="connsiteX1" fmla="*/ 663 w 1051486"/>
              <a:gd name="connsiteY1" fmla="*/ 767956 h 971489"/>
              <a:gd name="connsiteX2" fmla="*/ 613506 w 1051486"/>
              <a:gd name="connsiteY2" fmla="*/ 286 h 971489"/>
              <a:gd name="connsiteX3" fmla="*/ 665878 w 1051486"/>
              <a:gd name="connsiteY3" fmla="*/ 5470 h 971489"/>
              <a:gd name="connsiteX4" fmla="*/ 816715 w 1051486"/>
              <a:gd name="connsiteY4" fmla="*/ 84592 h 971489"/>
              <a:gd name="connsiteX5" fmla="*/ 770491 w 1051486"/>
              <a:gd name="connsiteY5" fmla="*/ 158440 h 971489"/>
              <a:gd name="connsiteX6" fmla="*/ 799685 w 1051486"/>
              <a:gd name="connsiteY6" fmla="*/ 230178 h 971489"/>
              <a:gd name="connsiteX7" fmla="*/ 957821 w 1051486"/>
              <a:gd name="connsiteY7" fmla="*/ 264992 h 971489"/>
              <a:gd name="connsiteX8" fmla="*/ 1036889 w 1051486"/>
              <a:gd name="connsiteY8" fmla="*/ 206968 h 971489"/>
              <a:gd name="connsiteX9" fmla="*/ 1041979 w 1051486"/>
              <a:gd name="connsiteY9" fmla="*/ 202797 h 971489"/>
              <a:gd name="connsiteX10" fmla="*/ 1051486 w 1051486"/>
              <a:gd name="connsiteY10" fmla="*/ 177470 h 971489"/>
              <a:gd name="connsiteX11" fmla="*/ 1048951 w 1051486"/>
              <a:gd name="connsiteY11" fmla="*/ 700334 h 971489"/>
              <a:gd name="connsiteX12" fmla="*/ 1051049 w 1051486"/>
              <a:gd name="connsiteY12" fmla="*/ 910457 h 971489"/>
              <a:gd name="connsiteX13" fmla="*/ 781174 w 1051486"/>
              <a:gd name="connsiteY13" fmla="*/ 965955 h 971489"/>
              <a:gd name="connsiteX14" fmla="*/ 523999 w 1051486"/>
              <a:gd name="connsiteY14" fmla="*/ 825749 h 971489"/>
              <a:gd name="connsiteX15" fmla="*/ 327149 w 1051486"/>
              <a:gd name="connsiteY15" fmla="*/ 834512 h 971489"/>
              <a:gd name="connsiteX16" fmla="*/ 279524 w 1051486"/>
              <a:gd name="connsiteY16" fmla="*/ 910457 h 971489"/>
              <a:gd name="connsiteX17" fmla="*/ 216024 w 1051486"/>
              <a:gd name="connsiteY17" fmla="*/ 965955 h 971489"/>
              <a:gd name="connsiteX18" fmla="*/ 58861 w 1051486"/>
              <a:gd name="connsiteY18" fmla="*/ 936745 h 971489"/>
              <a:gd name="connsiteX19" fmla="*/ 124 w 1051486"/>
              <a:gd name="connsiteY19" fmla="*/ 919220 h 971489"/>
              <a:gd name="connsiteX20" fmla="*/ 669 w 1051486"/>
              <a:gd name="connsiteY20" fmla="*/ 772511 h 971489"/>
              <a:gd name="connsiteX21" fmla="*/ 719 w 1051486"/>
              <a:gd name="connsiteY21" fmla="*/ 765476 h 971489"/>
              <a:gd name="connsiteX22" fmla="*/ 508 w 1051486"/>
              <a:gd name="connsiteY22" fmla="*/ 765476 h 971489"/>
              <a:gd name="connsiteX23" fmla="*/ 123 w 1051486"/>
              <a:gd name="connsiteY23" fmla="*/ 249267 h 971489"/>
              <a:gd name="connsiteX24" fmla="*/ 36986 w 1051486"/>
              <a:gd name="connsiteY24" fmla="*/ 271321 h 971489"/>
              <a:gd name="connsiteX25" fmla="*/ 148897 w 1051486"/>
              <a:gd name="connsiteY25" fmla="*/ 327235 h 971489"/>
              <a:gd name="connsiteX26" fmla="*/ 404347 w 1051486"/>
              <a:gd name="connsiteY26" fmla="*/ 318795 h 971489"/>
              <a:gd name="connsiteX27" fmla="*/ 406780 w 1051486"/>
              <a:gd name="connsiteY27" fmla="*/ 235453 h 971489"/>
              <a:gd name="connsiteX28" fmla="*/ 316764 w 1051486"/>
              <a:gd name="connsiteY28" fmla="*/ 167935 h 971489"/>
              <a:gd name="connsiteX29" fmla="*/ 331361 w 1051486"/>
              <a:gd name="connsiteY29" fmla="*/ 70878 h 971489"/>
              <a:gd name="connsiteX30" fmla="*/ 446922 w 1051486"/>
              <a:gd name="connsiteY30" fmla="*/ 13910 h 971489"/>
              <a:gd name="connsiteX31" fmla="*/ 613506 w 1051486"/>
              <a:gd name="connsiteY31" fmla="*/ 286 h 971489"/>
              <a:gd name="connsiteX0" fmla="*/ 539 w 1051362"/>
              <a:gd name="connsiteY0" fmla="*/ 767956 h 971489"/>
              <a:gd name="connsiteX1" fmla="*/ 539 w 1051362"/>
              <a:gd name="connsiteY1" fmla="*/ 767956 h 971489"/>
              <a:gd name="connsiteX2" fmla="*/ 613382 w 1051362"/>
              <a:gd name="connsiteY2" fmla="*/ 286 h 971489"/>
              <a:gd name="connsiteX3" fmla="*/ 665754 w 1051362"/>
              <a:gd name="connsiteY3" fmla="*/ 5470 h 971489"/>
              <a:gd name="connsiteX4" fmla="*/ 816591 w 1051362"/>
              <a:gd name="connsiteY4" fmla="*/ 84592 h 971489"/>
              <a:gd name="connsiteX5" fmla="*/ 770367 w 1051362"/>
              <a:gd name="connsiteY5" fmla="*/ 158440 h 971489"/>
              <a:gd name="connsiteX6" fmla="*/ 799561 w 1051362"/>
              <a:gd name="connsiteY6" fmla="*/ 230178 h 971489"/>
              <a:gd name="connsiteX7" fmla="*/ 957697 w 1051362"/>
              <a:gd name="connsiteY7" fmla="*/ 264992 h 971489"/>
              <a:gd name="connsiteX8" fmla="*/ 1036765 w 1051362"/>
              <a:gd name="connsiteY8" fmla="*/ 206968 h 971489"/>
              <a:gd name="connsiteX9" fmla="*/ 1041855 w 1051362"/>
              <a:gd name="connsiteY9" fmla="*/ 202797 h 971489"/>
              <a:gd name="connsiteX10" fmla="*/ 1051362 w 1051362"/>
              <a:gd name="connsiteY10" fmla="*/ 177470 h 971489"/>
              <a:gd name="connsiteX11" fmla="*/ 1048827 w 1051362"/>
              <a:gd name="connsiteY11" fmla="*/ 700334 h 971489"/>
              <a:gd name="connsiteX12" fmla="*/ 1050925 w 1051362"/>
              <a:gd name="connsiteY12" fmla="*/ 910457 h 971489"/>
              <a:gd name="connsiteX13" fmla="*/ 781050 w 1051362"/>
              <a:gd name="connsiteY13" fmla="*/ 965955 h 971489"/>
              <a:gd name="connsiteX14" fmla="*/ 523875 w 1051362"/>
              <a:gd name="connsiteY14" fmla="*/ 825749 h 971489"/>
              <a:gd name="connsiteX15" fmla="*/ 327025 w 1051362"/>
              <a:gd name="connsiteY15" fmla="*/ 834512 h 971489"/>
              <a:gd name="connsiteX16" fmla="*/ 279400 w 1051362"/>
              <a:gd name="connsiteY16" fmla="*/ 910457 h 971489"/>
              <a:gd name="connsiteX17" fmla="*/ 215900 w 1051362"/>
              <a:gd name="connsiteY17" fmla="*/ 965955 h 971489"/>
              <a:gd name="connsiteX18" fmla="*/ 58737 w 1051362"/>
              <a:gd name="connsiteY18" fmla="*/ 936745 h 971489"/>
              <a:gd name="connsiteX19" fmla="*/ 0 w 1051362"/>
              <a:gd name="connsiteY19" fmla="*/ 919220 h 971489"/>
              <a:gd name="connsiteX20" fmla="*/ 545 w 1051362"/>
              <a:gd name="connsiteY20" fmla="*/ 772511 h 971489"/>
              <a:gd name="connsiteX21" fmla="*/ 595 w 1051362"/>
              <a:gd name="connsiteY21" fmla="*/ 765476 h 971489"/>
              <a:gd name="connsiteX22" fmla="*/ 384 w 1051362"/>
              <a:gd name="connsiteY22" fmla="*/ 765476 h 971489"/>
              <a:gd name="connsiteX23" fmla="*/ 2290 w 1051362"/>
              <a:gd name="connsiteY23" fmla="*/ 239168 h 971489"/>
              <a:gd name="connsiteX24" fmla="*/ 36862 w 1051362"/>
              <a:gd name="connsiteY24" fmla="*/ 271321 h 971489"/>
              <a:gd name="connsiteX25" fmla="*/ 148773 w 1051362"/>
              <a:gd name="connsiteY25" fmla="*/ 327235 h 971489"/>
              <a:gd name="connsiteX26" fmla="*/ 404223 w 1051362"/>
              <a:gd name="connsiteY26" fmla="*/ 318795 h 971489"/>
              <a:gd name="connsiteX27" fmla="*/ 406656 w 1051362"/>
              <a:gd name="connsiteY27" fmla="*/ 235453 h 971489"/>
              <a:gd name="connsiteX28" fmla="*/ 316640 w 1051362"/>
              <a:gd name="connsiteY28" fmla="*/ 167935 h 971489"/>
              <a:gd name="connsiteX29" fmla="*/ 331237 w 1051362"/>
              <a:gd name="connsiteY29" fmla="*/ 70878 h 971489"/>
              <a:gd name="connsiteX30" fmla="*/ 446798 w 1051362"/>
              <a:gd name="connsiteY30" fmla="*/ 13910 h 971489"/>
              <a:gd name="connsiteX31" fmla="*/ 613382 w 1051362"/>
              <a:gd name="connsiteY31" fmla="*/ 286 h 971489"/>
              <a:gd name="connsiteX0" fmla="*/ 539 w 1051362"/>
              <a:gd name="connsiteY0" fmla="*/ 767956 h 971489"/>
              <a:gd name="connsiteX1" fmla="*/ 539 w 1051362"/>
              <a:gd name="connsiteY1" fmla="*/ 767956 h 971489"/>
              <a:gd name="connsiteX2" fmla="*/ 613382 w 1051362"/>
              <a:gd name="connsiteY2" fmla="*/ 286 h 971489"/>
              <a:gd name="connsiteX3" fmla="*/ 665754 w 1051362"/>
              <a:gd name="connsiteY3" fmla="*/ 5470 h 971489"/>
              <a:gd name="connsiteX4" fmla="*/ 816591 w 1051362"/>
              <a:gd name="connsiteY4" fmla="*/ 84592 h 971489"/>
              <a:gd name="connsiteX5" fmla="*/ 770367 w 1051362"/>
              <a:gd name="connsiteY5" fmla="*/ 158440 h 971489"/>
              <a:gd name="connsiteX6" fmla="*/ 799561 w 1051362"/>
              <a:gd name="connsiteY6" fmla="*/ 230178 h 971489"/>
              <a:gd name="connsiteX7" fmla="*/ 957697 w 1051362"/>
              <a:gd name="connsiteY7" fmla="*/ 264992 h 971489"/>
              <a:gd name="connsiteX8" fmla="*/ 1036765 w 1051362"/>
              <a:gd name="connsiteY8" fmla="*/ 206968 h 971489"/>
              <a:gd name="connsiteX9" fmla="*/ 1041855 w 1051362"/>
              <a:gd name="connsiteY9" fmla="*/ 202797 h 971489"/>
              <a:gd name="connsiteX10" fmla="*/ 1051362 w 1051362"/>
              <a:gd name="connsiteY10" fmla="*/ 177470 h 971489"/>
              <a:gd name="connsiteX11" fmla="*/ 1048827 w 1051362"/>
              <a:gd name="connsiteY11" fmla="*/ 700334 h 971489"/>
              <a:gd name="connsiteX12" fmla="*/ 1050925 w 1051362"/>
              <a:gd name="connsiteY12" fmla="*/ 910457 h 971489"/>
              <a:gd name="connsiteX13" fmla="*/ 781050 w 1051362"/>
              <a:gd name="connsiteY13" fmla="*/ 965955 h 971489"/>
              <a:gd name="connsiteX14" fmla="*/ 523875 w 1051362"/>
              <a:gd name="connsiteY14" fmla="*/ 825749 h 971489"/>
              <a:gd name="connsiteX15" fmla="*/ 327025 w 1051362"/>
              <a:gd name="connsiteY15" fmla="*/ 834512 h 971489"/>
              <a:gd name="connsiteX16" fmla="*/ 279400 w 1051362"/>
              <a:gd name="connsiteY16" fmla="*/ 910457 h 971489"/>
              <a:gd name="connsiteX17" fmla="*/ 215900 w 1051362"/>
              <a:gd name="connsiteY17" fmla="*/ 965955 h 971489"/>
              <a:gd name="connsiteX18" fmla="*/ 58737 w 1051362"/>
              <a:gd name="connsiteY18" fmla="*/ 936745 h 971489"/>
              <a:gd name="connsiteX19" fmla="*/ 0 w 1051362"/>
              <a:gd name="connsiteY19" fmla="*/ 919220 h 971489"/>
              <a:gd name="connsiteX20" fmla="*/ 545 w 1051362"/>
              <a:gd name="connsiteY20" fmla="*/ 772511 h 971489"/>
              <a:gd name="connsiteX21" fmla="*/ 595 w 1051362"/>
              <a:gd name="connsiteY21" fmla="*/ 765476 h 971489"/>
              <a:gd name="connsiteX22" fmla="*/ 384 w 1051362"/>
              <a:gd name="connsiteY22" fmla="*/ 765476 h 971489"/>
              <a:gd name="connsiteX23" fmla="*/ 2290 w 1051362"/>
              <a:gd name="connsiteY23" fmla="*/ 239168 h 971489"/>
              <a:gd name="connsiteX24" fmla="*/ 36862 w 1051362"/>
              <a:gd name="connsiteY24" fmla="*/ 271321 h 971489"/>
              <a:gd name="connsiteX25" fmla="*/ 148773 w 1051362"/>
              <a:gd name="connsiteY25" fmla="*/ 327235 h 971489"/>
              <a:gd name="connsiteX26" fmla="*/ 404223 w 1051362"/>
              <a:gd name="connsiteY26" fmla="*/ 318795 h 971489"/>
              <a:gd name="connsiteX27" fmla="*/ 406656 w 1051362"/>
              <a:gd name="connsiteY27" fmla="*/ 235453 h 971489"/>
              <a:gd name="connsiteX28" fmla="*/ 316640 w 1051362"/>
              <a:gd name="connsiteY28" fmla="*/ 167935 h 971489"/>
              <a:gd name="connsiteX29" fmla="*/ 331237 w 1051362"/>
              <a:gd name="connsiteY29" fmla="*/ 70878 h 971489"/>
              <a:gd name="connsiteX30" fmla="*/ 446798 w 1051362"/>
              <a:gd name="connsiteY30" fmla="*/ 13910 h 971489"/>
              <a:gd name="connsiteX31" fmla="*/ 613382 w 1051362"/>
              <a:gd name="connsiteY31" fmla="*/ 286 h 971489"/>
              <a:gd name="connsiteX0" fmla="*/ 539 w 1071405"/>
              <a:gd name="connsiteY0" fmla="*/ 767956 h 992805"/>
              <a:gd name="connsiteX1" fmla="*/ 539 w 1071405"/>
              <a:gd name="connsiteY1" fmla="*/ 767956 h 992805"/>
              <a:gd name="connsiteX2" fmla="*/ 613382 w 1071405"/>
              <a:gd name="connsiteY2" fmla="*/ 286 h 992805"/>
              <a:gd name="connsiteX3" fmla="*/ 665754 w 1071405"/>
              <a:gd name="connsiteY3" fmla="*/ 5470 h 992805"/>
              <a:gd name="connsiteX4" fmla="*/ 816591 w 1071405"/>
              <a:gd name="connsiteY4" fmla="*/ 84592 h 992805"/>
              <a:gd name="connsiteX5" fmla="*/ 770367 w 1071405"/>
              <a:gd name="connsiteY5" fmla="*/ 158440 h 992805"/>
              <a:gd name="connsiteX6" fmla="*/ 799561 w 1071405"/>
              <a:gd name="connsiteY6" fmla="*/ 230178 h 992805"/>
              <a:gd name="connsiteX7" fmla="*/ 957697 w 1071405"/>
              <a:gd name="connsiteY7" fmla="*/ 264992 h 992805"/>
              <a:gd name="connsiteX8" fmla="*/ 1036765 w 1071405"/>
              <a:gd name="connsiteY8" fmla="*/ 206968 h 992805"/>
              <a:gd name="connsiteX9" fmla="*/ 1041855 w 1071405"/>
              <a:gd name="connsiteY9" fmla="*/ 202797 h 992805"/>
              <a:gd name="connsiteX10" fmla="*/ 1051362 w 1071405"/>
              <a:gd name="connsiteY10" fmla="*/ 177470 h 992805"/>
              <a:gd name="connsiteX11" fmla="*/ 1050925 w 1071405"/>
              <a:gd name="connsiteY11" fmla="*/ 910457 h 992805"/>
              <a:gd name="connsiteX12" fmla="*/ 781050 w 1071405"/>
              <a:gd name="connsiteY12" fmla="*/ 965955 h 992805"/>
              <a:gd name="connsiteX13" fmla="*/ 523875 w 1071405"/>
              <a:gd name="connsiteY13" fmla="*/ 825749 h 992805"/>
              <a:gd name="connsiteX14" fmla="*/ 327025 w 1071405"/>
              <a:gd name="connsiteY14" fmla="*/ 834512 h 992805"/>
              <a:gd name="connsiteX15" fmla="*/ 279400 w 1071405"/>
              <a:gd name="connsiteY15" fmla="*/ 910457 h 992805"/>
              <a:gd name="connsiteX16" fmla="*/ 215900 w 1071405"/>
              <a:gd name="connsiteY16" fmla="*/ 965955 h 992805"/>
              <a:gd name="connsiteX17" fmla="*/ 58737 w 1071405"/>
              <a:gd name="connsiteY17" fmla="*/ 936745 h 992805"/>
              <a:gd name="connsiteX18" fmla="*/ 0 w 1071405"/>
              <a:gd name="connsiteY18" fmla="*/ 919220 h 992805"/>
              <a:gd name="connsiteX19" fmla="*/ 545 w 1071405"/>
              <a:gd name="connsiteY19" fmla="*/ 772511 h 992805"/>
              <a:gd name="connsiteX20" fmla="*/ 595 w 1071405"/>
              <a:gd name="connsiteY20" fmla="*/ 765476 h 992805"/>
              <a:gd name="connsiteX21" fmla="*/ 384 w 1071405"/>
              <a:gd name="connsiteY21" fmla="*/ 765476 h 992805"/>
              <a:gd name="connsiteX22" fmla="*/ 2290 w 1071405"/>
              <a:gd name="connsiteY22" fmla="*/ 239168 h 992805"/>
              <a:gd name="connsiteX23" fmla="*/ 36862 w 1071405"/>
              <a:gd name="connsiteY23" fmla="*/ 271321 h 992805"/>
              <a:gd name="connsiteX24" fmla="*/ 148773 w 1071405"/>
              <a:gd name="connsiteY24" fmla="*/ 327235 h 992805"/>
              <a:gd name="connsiteX25" fmla="*/ 404223 w 1071405"/>
              <a:gd name="connsiteY25" fmla="*/ 318795 h 992805"/>
              <a:gd name="connsiteX26" fmla="*/ 406656 w 1071405"/>
              <a:gd name="connsiteY26" fmla="*/ 235453 h 992805"/>
              <a:gd name="connsiteX27" fmla="*/ 316640 w 1071405"/>
              <a:gd name="connsiteY27" fmla="*/ 167935 h 992805"/>
              <a:gd name="connsiteX28" fmla="*/ 331237 w 1071405"/>
              <a:gd name="connsiteY28" fmla="*/ 70878 h 992805"/>
              <a:gd name="connsiteX29" fmla="*/ 446798 w 1071405"/>
              <a:gd name="connsiteY29" fmla="*/ 13910 h 992805"/>
              <a:gd name="connsiteX30" fmla="*/ 613382 w 1071405"/>
              <a:gd name="connsiteY30" fmla="*/ 286 h 992805"/>
              <a:gd name="connsiteX0" fmla="*/ 539 w 1071405"/>
              <a:gd name="connsiteY0" fmla="*/ 767956 h 992805"/>
              <a:gd name="connsiteX1" fmla="*/ 539 w 1071405"/>
              <a:gd name="connsiteY1" fmla="*/ 767956 h 992805"/>
              <a:gd name="connsiteX2" fmla="*/ 613382 w 1071405"/>
              <a:gd name="connsiteY2" fmla="*/ 286 h 992805"/>
              <a:gd name="connsiteX3" fmla="*/ 665754 w 1071405"/>
              <a:gd name="connsiteY3" fmla="*/ 5470 h 992805"/>
              <a:gd name="connsiteX4" fmla="*/ 816591 w 1071405"/>
              <a:gd name="connsiteY4" fmla="*/ 84592 h 992805"/>
              <a:gd name="connsiteX5" fmla="*/ 770367 w 1071405"/>
              <a:gd name="connsiteY5" fmla="*/ 158440 h 992805"/>
              <a:gd name="connsiteX6" fmla="*/ 799561 w 1071405"/>
              <a:gd name="connsiteY6" fmla="*/ 230178 h 992805"/>
              <a:gd name="connsiteX7" fmla="*/ 957697 w 1071405"/>
              <a:gd name="connsiteY7" fmla="*/ 264992 h 992805"/>
              <a:gd name="connsiteX8" fmla="*/ 1036765 w 1071405"/>
              <a:gd name="connsiteY8" fmla="*/ 206968 h 992805"/>
              <a:gd name="connsiteX9" fmla="*/ 1041855 w 1071405"/>
              <a:gd name="connsiteY9" fmla="*/ 202797 h 992805"/>
              <a:gd name="connsiteX10" fmla="*/ 1051362 w 1071405"/>
              <a:gd name="connsiteY10" fmla="*/ 177470 h 992805"/>
              <a:gd name="connsiteX11" fmla="*/ 1050925 w 1071405"/>
              <a:gd name="connsiteY11" fmla="*/ 910457 h 992805"/>
              <a:gd name="connsiteX12" fmla="*/ 781050 w 1071405"/>
              <a:gd name="connsiteY12" fmla="*/ 965955 h 992805"/>
              <a:gd name="connsiteX13" fmla="*/ 523875 w 1071405"/>
              <a:gd name="connsiteY13" fmla="*/ 825749 h 992805"/>
              <a:gd name="connsiteX14" fmla="*/ 327025 w 1071405"/>
              <a:gd name="connsiteY14" fmla="*/ 834512 h 992805"/>
              <a:gd name="connsiteX15" fmla="*/ 279400 w 1071405"/>
              <a:gd name="connsiteY15" fmla="*/ 910457 h 992805"/>
              <a:gd name="connsiteX16" fmla="*/ 215900 w 1071405"/>
              <a:gd name="connsiteY16" fmla="*/ 965955 h 992805"/>
              <a:gd name="connsiteX17" fmla="*/ 58737 w 1071405"/>
              <a:gd name="connsiteY17" fmla="*/ 936745 h 992805"/>
              <a:gd name="connsiteX18" fmla="*/ 0 w 1071405"/>
              <a:gd name="connsiteY18" fmla="*/ 919220 h 992805"/>
              <a:gd name="connsiteX19" fmla="*/ 545 w 1071405"/>
              <a:gd name="connsiteY19" fmla="*/ 772511 h 992805"/>
              <a:gd name="connsiteX20" fmla="*/ 595 w 1071405"/>
              <a:gd name="connsiteY20" fmla="*/ 765476 h 992805"/>
              <a:gd name="connsiteX21" fmla="*/ 384 w 1071405"/>
              <a:gd name="connsiteY21" fmla="*/ 765476 h 992805"/>
              <a:gd name="connsiteX22" fmla="*/ 2290 w 1071405"/>
              <a:gd name="connsiteY22" fmla="*/ 239168 h 992805"/>
              <a:gd name="connsiteX23" fmla="*/ 36862 w 1071405"/>
              <a:gd name="connsiteY23" fmla="*/ 271321 h 992805"/>
              <a:gd name="connsiteX24" fmla="*/ 148773 w 1071405"/>
              <a:gd name="connsiteY24" fmla="*/ 327235 h 992805"/>
              <a:gd name="connsiteX25" fmla="*/ 404223 w 1071405"/>
              <a:gd name="connsiteY25" fmla="*/ 318795 h 992805"/>
              <a:gd name="connsiteX26" fmla="*/ 406656 w 1071405"/>
              <a:gd name="connsiteY26" fmla="*/ 235453 h 992805"/>
              <a:gd name="connsiteX27" fmla="*/ 316640 w 1071405"/>
              <a:gd name="connsiteY27" fmla="*/ 167935 h 992805"/>
              <a:gd name="connsiteX28" fmla="*/ 331237 w 1071405"/>
              <a:gd name="connsiteY28" fmla="*/ 70878 h 992805"/>
              <a:gd name="connsiteX29" fmla="*/ 446798 w 1071405"/>
              <a:gd name="connsiteY29" fmla="*/ 13910 h 992805"/>
              <a:gd name="connsiteX30" fmla="*/ 613382 w 1071405"/>
              <a:gd name="connsiteY30" fmla="*/ 286 h 992805"/>
              <a:gd name="connsiteX0" fmla="*/ 539 w 1052405"/>
              <a:gd name="connsiteY0" fmla="*/ 767956 h 992805"/>
              <a:gd name="connsiteX1" fmla="*/ 539 w 1052405"/>
              <a:gd name="connsiteY1" fmla="*/ 767956 h 992805"/>
              <a:gd name="connsiteX2" fmla="*/ 613382 w 1052405"/>
              <a:gd name="connsiteY2" fmla="*/ 286 h 992805"/>
              <a:gd name="connsiteX3" fmla="*/ 665754 w 1052405"/>
              <a:gd name="connsiteY3" fmla="*/ 5470 h 992805"/>
              <a:gd name="connsiteX4" fmla="*/ 816591 w 1052405"/>
              <a:gd name="connsiteY4" fmla="*/ 84592 h 992805"/>
              <a:gd name="connsiteX5" fmla="*/ 770367 w 1052405"/>
              <a:gd name="connsiteY5" fmla="*/ 158440 h 992805"/>
              <a:gd name="connsiteX6" fmla="*/ 799561 w 1052405"/>
              <a:gd name="connsiteY6" fmla="*/ 230178 h 992805"/>
              <a:gd name="connsiteX7" fmla="*/ 957697 w 1052405"/>
              <a:gd name="connsiteY7" fmla="*/ 264992 h 992805"/>
              <a:gd name="connsiteX8" fmla="*/ 1036765 w 1052405"/>
              <a:gd name="connsiteY8" fmla="*/ 206968 h 992805"/>
              <a:gd name="connsiteX9" fmla="*/ 1041855 w 1052405"/>
              <a:gd name="connsiteY9" fmla="*/ 202797 h 992805"/>
              <a:gd name="connsiteX10" fmla="*/ 1051362 w 1052405"/>
              <a:gd name="connsiteY10" fmla="*/ 177470 h 992805"/>
              <a:gd name="connsiteX11" fmla="*/ 1050925 w 1052405"/>
              <a:gd name="connsiteY11" fmla="*/ 910457 h 992805"/>
              <a:gd name="connsiteX12" fmla="*/ 781050 w 1052405"/>
              <a:gd name="connsiteY12" fmla="*/ 965955 h 992805"/>
              <a:gd name="connsiteX13" fmla="*/ 523875 w 1052405"/>
              <a:gd name="connsiteY13" fmla="*/ 825749 h 992805"/>
              <a:gd name="connsiteX14" fmla="*/ 327025 w 1052405"/>
              <a:gd name="connsiteY14" fmla="*/ 834512 h 992805"/>
              <a:gd name="connsiteX15" fmla="*/ 279400 w 1052405"/>
              <a:gd name="connsiteY15" fmla="*/ 910457 h 992805"/>
              <a:gd name="connsiteX16" fmla="*/ 215900 w 1052405"/>
              <a:gd name="connsiteY16" fmla="*/ 965955 h 992805"/>
              <a:gd name="connsiteX17" fmla="*/ 58737 w 1052405"/>
              <a:gd name="connsiteY17" fmla="*/ 936745 h 992805"/>
              <a:gd name="connsiteX18" fmla="*/ 0 w 1052405"/>
              <a:gd name="connsiteY18" fmla="*/ 919220 h 992805"/>
              <a:gd name="connsiteX19" fmla="*/ 545 w 1052405"/>
              <a:gd name="connsiteY19" fmla="*/ 772511 h 992805"/>
              <a:gd name="connsiteX20" fmla="*/ 595 w 1052405"/>
              <a:gd name="connsiteY20" fmla="*/ 765476 h 992805"/>
              <a:gd name="connsiteX21" fmla="*/ 384 w 1052405"/>
              <a:gd name="connsiteY21" fmla="*/ 765476 h 992805"/>
              <a:gd name="connsiteX22" fmla="*/ 2290 w 1052405"/>
              <a:gd name="connsiteY22" fmla="*/ 239168 h 992805"/>
              <a:gd name="connsiteX23" fmla="*/ 36862 w 1052405"/>
              <a:gd name="connsiteY23" fmla="*/ 271321 h 992805"/>
              <a:gd name="connsiteX24" fmla="*/ 148773 w 1052405"/>
              <a:gd name="connsiteY24" fmla="*/ 327235 h 992805"/>
              <a:gd name="connsiteX25" fmla="*/ 404223 w 1052405"/>
              <a:gd name="connsiteY25" fmla="*/ 318795 h 992805"/>
              <a:gd name="connsiteX26" fmla="*/ 406656 w 1052405"/>
              <a:gd name="connsiteY26" fmla="*/ 235453 h 992805"/>
              <a:gd name="connsiteX27" fmla="*/ 316640 w 1052405"/>
              <a:gd name="connsiteY27" fmla="*/ 167935 h 992805"/>
              <a:gd name="connsiteX28" fmla="*/ 331237 w 1052405"/>
              <a:gd name="connsiteY28" fmla="*/ 70878 h 992805"/>
              <a:gd name="connsiteX29" fmla="*/ 446798 w 1052405"/>
              <a:gd name="connsiteY29" fmla="*/ 13910 h 992805"/>
              <a:gd name="connsiteX30" fmla="*/ 613382 w 1052405"/>
              <a:gd name="connsiteY30" fmla="*/ 286 h 992805"/>
              <a:gd name="connsiteX0" fmla="*/ 539 w 1052405"/>
              <a:gd name="connsiteY0" fmla="*/ 767956 h 975621"/>
              <a:gd name="connsiteX1" fmla="*/ 539 w 1052405"/>
              <a:gd name="connsiteY1" fmla="*/ 767956 h 975621"/>
              <a:gd name="connsiteX2" fmla="*/ 613382 w 1052405"/>
              <a:gd name="connsiteY2" fmla="*/ 286 h 975621"/>
              <a:gd name="connsiteX3" fmla="*/ 665754 w 1052405"/>
              <a:gd name="connsiteY3" fmla="*/ 5470 h 975621"/>
              <a:gd name="connsiteX4" fmla="*/ 816591 w 1052405"/>
              <a:gd name="connsiteY4" fmla="*/ 84592 h 975621"/>
              <a:gd name="connsiteX5" fmla="*/ 770367 w 1052405"/>
              <a:gd name="connsiteY5" fmla="*/ 158440 h 975621"/>
              <a:gd name="connsiteX6" fmla="*/ 799561 w 1052405"/>
              <a:gd name="connsiteY6" fmla="*/ 230178 h 975621"/>
              <a:gd name="connsiteX7" fmla="*/ 957697 w 1052405"/>
              <a:gd name="connsiteY7" fmla="*/ 264992 h 975621"/>
              <a:gd name="connsiteX8" fmla="*/ 1036765 w 1052405"/>
              <a:gd name="connsiteY8" fmla="*/ 206968 h 975621"/>
              <a:gd name="connsiteX9" fmla="*/ 1041855 w 1052405"/>
              <a:gd name="connsiteY9" fmla="*/ 202797 h 975621"/>
              <a:gd name="connsiteX10" fmla="*/ 1051362 w 1052405"/>
              <a:gd name="connsiteY10" fmla="*/ 177470 h 975621"/>
              <a:gd name="connsiteX11" fmla="*/ 1050925 w 1052405"/>
              <a:gd name="connsiteY11" fmla="*/ 910457 h 975621"/>
              <a:gd name="connsiteX12" fmla="*/ 781050 w 1052405"/>
              <a:gd name="connsiteY12" fmla="*/ 965955 h 975621"/>
              <a:gd name="connsiteX13" fmla="*/ 523875 w 1052405"/>
              <a:gd name="connsiteY13" fmla="*/ 825749 h 975621"/>
              <a:gd name="connsiteX14" fmla="*/ 327025 w 1052405"/>
              <a:gd name="connsiteY14" fmla="*/ 834512 h 975621"/>
              <a:gd name="connsiteX15" fmla="*/ 279400 w 1052405"/>
              <a:gd name="connsiteY15" fmla="*/ 910457 h 975621"/>
              <a:gd name="connsiteX16" fmla="*/ 215900 w 1052405"/>
              <a:gd name="connsiteY16" fmla="*/ 965955 h 975621"/>
              <a:gd name="connsiteX17" fmla="*/ 58737 w 1052405"/>
              <a:gd name="connsiteY17" fmla="*/ 936745 h 975621"/>
              <a:gd name="connsiteX18" fmla="*/ 0 w 1052405"/>
              <a:gd name="connsiteY18" fmla="*/ 919220 h 975621"/>
              <a:gd name="connsiteX19" fmla="*/ 545 w 1052405"/>
              <a:gd name="connsiteY19" fmla="*/ 772511 h 975621"/>
              <a:gd name="connsiteX20" fmla="*/ 595 w 1052405"/>
              <a:gd name="connsiteY20" fmla="*/ 765476 h 975621"/>
              <a:gd name="connsiteX21" fmla="*/ 384 w 1052405"/>
              <a:gd name="connsiteY21" fmla="*/ 765476 h 975621"/>
              <a:gd name="connsiteX22" fmla="*/ 2290 w 1052405"/>
              <a:gd name="connsiteY22" fmla="*/ 239168 h 975621"/>
              <a:gd name="connsiteX23" fmla="*/ 36862 w 1052405"/>
              <a:gd name="connsiteY23" fmla="*/ 271321 h 975621"/>
              <a:gd name="connsiteX24" fmla="*/ 148773 w 1052405"/>
              <a:gd name="connsiteY24" fmla="*/ 327235 h 975621"/>
              <a:gd name="connsiteX25" fmla="*/ 404223 w 1052405"/>
              <a:gd name="connsiteY25" fmla="*/ 318795 h 975621"/>
              <a:gd name="connsiteX26" fmla="*/ 406656 w 1052405"/>
              <a:gd name="connsiteY26" fmla="*/ 235453 h 975621"/>
              <a:gd name="connsiteX27" fmla="*/ 316640 w 1052405"/>
              <a:gd name="connsiteY27" fmla="*/ 167935 h 975621"/>
              <a:gd name="connsiteX28" fmla="*/ 331237 w 1052405"/>
              <a:gd name="connsiteY28" fmla="*/ 70878 h 975621"/>
              <a:gd name="connsiteX29" fmla="*/ 446798 w 1052405"/>
              <a:gd name="connsiteY29" fmla="*/ 13910 h 975621"/>
              <a:gd name="connsiteX30" fmla="*/ 613382 w 1052405"/>
              <a:gd name="connsiteY30" fmla="*/ 286 h 975621"/>
              <a:gd name="connsiteX0" fmla="*/ 539 w 1052405"/>
              <a:gd name="connsiteY0" fmla="*/ 767956 h 975621"/>
              <a:gd name="connsiteX1" fmla="*/ 539 w 1052405"/>
              <a:gd name="connsiteY1" fmla="*/ 767956 h 975621"/>
              <a:gd name="connsiteX2" fmla="*/ 613382 w 1052405"/>
              <a:gd name="connsiteY2" fmla="*/ 286 h 975621"/>
              <a:gd name="connsiteX3" fmla="*/ 665754 w 1052405"/>
              <a:gd name="connsiteY3" fmla="*/ 5470 h 975621"/>
              <a:gd name="connsiteX4" fmla="*/ 816591 w 1052405"/>
              <a:gd name="connsiteY4" fmla="*/ 84592 h 975621"/>
              <a:gd name="connsiteX5" fmla="*/ 770367 w 1052405"/>
              <a:gd name="connsiteY5" fmla="*/ 158440 h 975621"/>
              <a:gd name="connsiteX6" fmla="*/ 799561 w 1052405"/>
              <a:gd name="connsiteY6" fmla="*/ 230178 h 975621"/>
              <a:gd name="connsiteX7" fmla="*/ 957697 w 1052405"/>
              <a:gd name="connsiteY7" fmla="*/ 264992 h 975621"/>
              <a:gd name="connsiteX8" fmla="*/ 1036765 w 1052405"/>
              <a:gd name="connsiteY8" fmla="*/ 206968 h 975621"/>
              <a:gd name="connsiteX9" fmla="*/ 1051362 w 1052405"/>
              <a:gd name="connsiteY9" fmla="*/ 177470 h 975621"/>
              <a:gd name="connsiteX10" fmla="*/ 1050925 w 1052405"/>
              <a:gd name="connsiteY10" fmla="*/ 910457 h 975621"/>
              <a:gd name="connsiteX11" fmla="*/ 781050 w 1052405"/>
              <a:gd name="connsiteY11" fmla="*/ 965955 h 975621"/>
              <a:gd name="connsiteX12" fmla="*/ 523875 w 1052405"/>
              <a:gd name="connsiteY12" fmla="*/ 825749 h 975621"/>
              <a:gd name="connsiteX13" fmla="*/ 327025 w 1052405"/>
              <a:gd name="connsiteY13" fmla="*/ 834512 h 975621"/>
              <a:gd name="connsiteX14" fmla="*/ 279400 w 1052405"/>
              <a:gd name="connsiteY14" fmla="*/ 910457 h 975621"/>
              <a:gd name="connsiteX15" fmla="*/ 215900 w 1052405"/>
              <a:gd name="connsiteY15" fmla="*/ 965955 h 975621"/>
              <a:gd name="connsiteX16" fmla="*/ 58737 w 1052405"/>
              <a:gd name="connsiteY16" fmla="*/ 936745 h 975621"/>
              <a:gd name="connsiteX17" fmla="*/ 0 w 1052405"/>
              <a:gd name="connsiteY17" fmla="*/ 919220 h 975621"/>
              <a:gd name="connsiteX18" fmla="*/ 545 w 1052405"/>
              <a:gd name="connsiteY18" fmla="*/ 772511 h 975621"/>
              <a:gd name="connsiteX19" fmla="*/ 595 w 1052405"/>
              <a:gd name="connsiteY19" fmla="*/ 765476 h 975621"/>
              <a:gd name="connsiteX20" fmla="*/ 384 w 1052405"/>
              <a:gd name="connsiteY20" fmla="*/ 765476 h 975621"/>
              <a:gd name="connsiteX21" fmla="*/ 2290 w 1052405"/>
              <a:gd name="connsiteY21" fmla="*/ 239168 h 975621"/>
              <a:gd name="connsiteX22" fmla="*/ 36862 w 1052405"/>
              <a:gd name="connsiteY22" fmla="*/ 271321 h 975621"/>
              <a:gd name="connsiteX23" fmla="*/ 148773 w 1052405"/>
              <a:gd name="connsiteY23" fmla="*/ 327235 h 975621"/>
              <a:gd name="connsiteX24" fmla="*/ 404223 w 1052405"/>
              <a:gd name="connsiteY24" fmla="*/ 318795 h 975621"/>
              <a:gd name="connsiteX25" fmla="*/ 406656 w 1052405"/>
              <a:gd name="connsiteY25" fmla="*/ 235453 h 975621"/>
              <a:gd name="connsiteX26" fmla="*/ 316640 w 1052405"/>
              <a:gd name="connsiteY26" fmla="*/ 167935 h 975621"/>
              <a:gd name="connsiteX27" fmla="*/ 331237 w 1052405"/>
              <a:gd name="connsiteY27" fmla="*/ 70878 h 975621"/>
              <a:gd name="connsiteX28" fmla="*/ 446798 w 1052405"/>
              <a:gd name="connsiteY28" fmla="*/ 13910 h 975621"/>
              <a:gd name="connsiteX29" fmla="*/ 613382 w 1052405"/>
              <a:gd name="connsiteY29" fmla="*/ 286 h 975621"/>
              <a:gd name="connsiteX0" fmla="*/ 539 w 1053008"/>
              <a:gd name="connsiteY0" fmla="*/ 767956 h 975621"/>
              <a:gd name="connsiteX1" fmla="*/ 539 w 1053008"/>
              <a:gd name="connsiteY1" fmla="*/ 767956 h 975621"/>
              <a:gd name="connsiteX2" fmla="*/ 613382 w 1053008"/>
              <a:gd name="connsiteY2" fmla="*/ 286 h 975621"/>
              <a:gd name="connsiteX3" fmla="*/ 665754 w 1053008"/>
              <a:gd name="connsiteY3" fmla="*/ 5470 h 975621"/>
              <a:gd name="connsiteX4" fmla="*/ 816591 w 1053008"/>
              <a:gd name="connsiteY4" fmla="*/ 84592 h 975621"/>
              <a:gd name="connsiteX5" fmla="*/ 770367 w 1053008"/>
              <a:gd name="connsiteY5" fmla="*/ 158440 h 975621"/>
              <a:gd name="connsiteX6" fmla="*/ 799561 w 1053008"/>
              <a:gd name="connsiteY6" fmla="*/ 230178 h 975621"/>
              <a:gd name="connsiteX7" fmla="*/ 957697 w 1053008"/>
              <a:gd name="connsiteY7" fmla="*/ 264992 h 975621"/>
              <a:gd name="connsiteX8" fmla="*/ 1036765 w 1053008"/>
              <a:gd name="connsiteY8" fmla="*/ 206968 h 975621"/>
              <a:gd name="connsiteX9" fmla="*/ 1052282 w 1053008"/>
              <a:gd name="connsiteY9" fmla="*/ 177470 h 975621"/>
              <a:gd name="connsiteX10" fmla="*/ 1050925 w 1053008"/>
              <a:gd name="connsiteY10" fmla="*/ 910457 h 975621"/>
              <a:gd name="connsiteX11" fmla="*/ 781050 w 1053008"/>
              <a:gd name="connsiteY11" fmla="*/ 965955 h 975621"/>
              <a:gd name="connsiteX12" fmla="*/ 523875 w 1053008"/>
              <a:gd name="connsiteY12" fmla="*/ 825749 h 975621"/>
              <a:gd name="connsiteX13" fmla="*/ 327025 w 1053008"/>
              <a:gd name="connsiteY13" fmla="*/ 834512 h 975621"/>
              <a:gd name="connsiteX14" fmla="*/ 279400 w 1053008"/>
              <a:gd name="connsiteY14" fmla="*/ 910457 h 975621"/>
              <a:gd name="connsiteX15" fmla="*/ 215900 w 1053008"/>
              <a:gd name="connsiteY15" fmla="*/ 965955 h 975621"/>
              <a:gd name="connsiteX16" fmla="*/ 58737 w 1053008"/>
              <a:gd name="connsiteY16" fmla="*/ 936745 h 975621"/>
              <a:gd name="connsiteX17" fmla="*/ 0 w 1053008"/>
              <a:gd name="connsiteY17" fmla="*/ 919220 h 975621"/>
              <a:gd name="connsiteX18" fmla="*/ 545 w 1053008"/>
              <a:gd name="connsiteY18" fmla="*/ 772511 h 975621"/>
              <a:gd name="connsiteX19" fmla="*/ 595 w 1053008"/>
              <a:gd name="connsiteY19" fmla="*/ 765476 h 975621"/>
              <a:gd name="connsiteX20" fmla="*/ 384 w 1053008"/>
              <a:gd name="connsiteY20" fmla="*/ 765476 h 975621"/>
              <a:gd name="connsiteX21" fmla="*/ 2290 w 1053008"/>
              <a:gd name="connsiteY21" fmla="*/ 239168 h 975621"/>
              <a:gd name="connsiteX22" fmla="*/ 36862 w 1053008"/>
              <a:gd name="connsiteY22" fmla="*/ 271321 h 975621"/>
              <a:gd name="connsiteX23" fmla="*/ 148773 w 1053008"/>
              <a:gd name="connsiteY23" fmla="*/ 327235 h 975621"/>
              <a:gd name="connsiteX24" fmla="*/ 404223 w 1053008"/>
              <a:gd name="connsiteY24" fmla="*/ 318795 h 975621"/>
              <a:gd name="connsiteX25" fmla="*/ 406656 w 1053008"/>
              <a:gd name="connsiteY25" fmla="*/ 235453 h 975621"/>
              <a:gd name="connsiteX26" fmla="*/ 316640 w 1053008"/>
              <a:gd name="connsiteY26" fmla="*/ 167935 h 975621"/>
              <a:gd name="connsiteX27" fmla="*/ 331237 w 1053008"/>
              <a:gd name="connsiteY27" fmla="*/ 70878 h 975621"/>
              <a:gd name="connsiteX28" fmla="*/ 446798 w 1053008"/>
              <a:gd name="connsiteY28" fmla="*/ 13910 h 975621"/>
              <a:gd name="connsiteX29" fmla="*/ 613382 w 1053008"/>
              <a:gd name="connsiteY29" fmla="*/ 286 h 975621"/>
              <a:gd name="connsiteX0" fmla="*/ 539 w 1058024"/>
              <a:gd name="connsiteY0" fmla="*/ 767956 h 975621"/>
              <a:gd name="connsiteX1" fmla="*/ 539 w 1058024"/>
              <a:gd name="connsiteY1" fmla="*/ 767956 h 975621"/>
              <a:gd name="connsiteX2" fmla="*/ 613382 w 1058024"/>
              <a:gd name="connsiteY2" fmla="*/ 286 h 975621"/>
              <a:gd name="connsiteX3" fmla="*/ 665754 w 1058024"/>
              <a:gd name="connsiteY3" fmla="*/ 5470 h 975621"/>
              <a:gd name="connsiteX4" fmla="*/ 816591 w 1058024"/>
              <a:gd name="connsiteY4" fmla="*/ 84592 h 975621"/>
              <a:gd name="connsiteX5" fmla="*/ 770367 w 1058024"/>
              <a:gd name="connsiteY5" fmla="*/ 158440 h 975621"/>
              <a:gd name="connsiteX6" fmla="*/ 799561 w 1058024"/>
              <a:gd name="connsiteY6" fmla="*/ 230178 h 975621"/>
              <a:gd name="connsiteX7" fmla="*/ 957697 w 1058024"/>
              <a:gd name="connsiteY7" fmla="*/ 264992 h 975621"/>
              <a:gd name="connsiteX8" fmla="*/ 1036765 w 1058024"/>
              <a:gd name="connsiteY8" fmla="*/ 206968 h 975621"/>
              <a:gd name="connsiteX9" fmla="*/ 1057800 w 1058024"/>
              <a:gd name="connsiteY9" fmla="*/ 171158 h 975621"/>
              <a:gd name="connsiteX10" fmla="*/ 1050925 w 1058024"/>
              <a:gd name="connsiteY10" fmla="*/ 910457 h 975621"/>
              <a:gd name="connsiteX11" fmla="*/ 781050 w 1058024"/>
              <a:gd name="connsiteY11" fmla="*/ 965955 h 975621"/>
              <a:gd name="connsiteX12" fmla="*/ 523875 w 1058024"/>
              <a:gd name="connsiteY12" fmla="*/ 825749 h 975621"/>
              <a:gd name="connsiteX13" fmla="*/ 327025 w 1058024"/>
              <a:gd name="connsiteY13" fmla="*/ 834512 h 975621"/>
              <a:gd name="connsiteX14" fmla="*/ 279400 w 1058024"/>
              <a:gd name="connsiteY14" fmla="*/ 910457 h 975621"/>
              <a:gd name="connsiteX15" fmla="*/ 215900 w 1058024"/>
              <a:gd name="connsiteY15" fmla="*/ 965955 h 975621"/>
              <a:gd name="connsiteX16" fmla="*/ 58737 w 1058024"/>
              <a:gd name="connsiteY16" fmla="*/ 936745 h 975621"/>
              <a:gd name="connsiteX17" fmla="*/ 0 w 1058024"/>
              <a:gd name="connsiteY17" fmla="*/ 919220 h 975621"/>
              <a:gd name="connsiteX18" fmla="*/ 545 w 1058024"/>
              <a:gd name="connsiteY18" fmla="*/ 772511 h 975621"/>
              <a:gd name="connsiteX19" fmla="*/ 595 w 1058024"/>
              <a:gd name="connsiteY19" fmla="*/ 765476 h 975621"/>
              <a:gd name="connsiteX20" fmla="*/ 384 w 1058024"/>
              <a:gd name="connsiteY20" fmla="*/ 765476 h 975621"/>
              <a:gd name="connsiteX21" fmla="*/ 2290 w 1058024"/>
              <a:gd name="connsiteY21" fmla="*/ 239168 h 975621"/>
              <a:gd name="connsiteX22" fmla="*/ 36862 w 1058024"/>
              <a:gd name="connsiteY22" fmla="*/ 271321 h 975621"/>
              <a:gd name="connsiteX23" fmla="*/ 148773 w 1058024"/>
              <a:gd name="connsiteY23" fmla="*/ 327235 h 975621"/>
              <a:gd name="connsiteX24" fmla="*/ 404223 w 1058024"/>
              <a:gd name="connsiteY24" fmla="*/ 318795 h 975621"/>
              <a:gd name="connsiteX25" fmla="*/ 406656 w 1058024"/>
              <a:gd name="connsiteY25" fmla="*/ 235453 h 975621"/>
              <a:gd name="connsiteX26" fmla="*/ 316640 w 1058024"/>
              <a:gd name="connsiteY26" fmla="*/ 167935 h 975621"/>
              <a:gd name="connsiteX27" fmla="*/ 331237 w 1058024"/>
              <a:gd name="connsiteY27" fmla="*/ 70878 h 975621"/>
              <a:gd name="connsiteX28" fmla="*/ 446798 w 1058024"/>
              <a:gd name="connsiteY28" fmla="*/ 13910 h 975621"/>
              <a:gd name="connsiteX29" fmla="*/ 613382 w 1058024"/>
              <a:gd name="connsiteY29" fmla="*/ 286 h 975621"/>
              <a:gd name="connsiteX0" fmla="*/ 539 w 1055388"/>
              <a:gd name="connsiteY0" fmla="*/ 767956 h 975621"/>
              <a:gd name="connsiteX1" fmla="*/ 539 w 1055388"/>
              <a:gd name="connsiteY1" fmla="*/ 767956 h 975621"/>
              <a:gd name="connsiteX2" fmla="*/ 613382 w 1055388"/>
              <a:gd name="connsiteY2" fmla="*/ 286 h 975621"/>
              <a:gd name="connsiteX3" fmla="*/ 665754 w 1055388"/>
              <a:gd name="connsiteY3" fmla="*/ 5470 h 975621"/>
              <a:gd name="connsiteX4" fmla="*/ 816591 w 1055388"/>
              <a:gd name="connsiteY4" fmla="*/ 84592 h 975621"/>
              <a:gd name="connsiteX5" fmla="*/ 770367 w 1055388"/>
              <a:gd name="connsiteY5" fmla="*/ 158440 h 975621"/>
              <a:gd name="connsiteX6" fmla="*/ 799561 w 1055388"/>
              <a:gd name="connsiteY6" fmla="*/ 230178 h 975621"/>
              <a:gd name="connsiteX7" fmla="*/ 957697 w 1055388"/>
              <a:gd name="connsiteY7" fmla="*/ 264992 h 975621"/>
              <a:gd name="connsiteX8" fmla="*/ 1036765 w 1055388"/>
              <a:gd name="connsiteY8" fmla="*/ 206968 h 975621"/>
              <a:gd name="connsiteX9" fmla="*/ 1055041 w 1055388"/>
              <a:gd name="connsiteY9" fmla="*/ 176208 h 975621"/>
              <a:gd name="connsiteX10" fmla="*/ 1050925 w 1055388"/>
              <a:gd name="connsiteY10" fmla="*/ 910457 h 975621"/>
              <a:gd name="connsiteX11" fmla="*/ 781050 w 1055388"/>
              <a:gd name="connsiteY11" fmla="*/ 965955 h 975621"/>
              <a:gd name="connsiteX12" fmla="*/ 523875 w 1055388"/>
              <a:gd name="connsiteY12" fmla="*/ 825749 h 975621"/>
              <a:gd name="connsiteX13" fmla="*/ 327025 w 1055388"/>
              <a:gd name="connsiteY13" fmla="*/ 834512 h 975621"/>
              <a:gd name="connsiteX14" fmla="*/ 279400 w 1055388"/>
              <a:gd name="connsiteY14" fmla="*/ 910457 h 975621"/>
              <a:gd name="connsiteX15" fmla="*/ 215900 w 1055388"/>
              <a:gd name="connsiteY15" fmla="*/ 965955 h 975621"/>
              <a:gd name="connsiteX16" fmla="*/ 58737 w 1055388"/>
              <a:gd name="connsiteY16" fmla="*/ 936745 h 975621"/>
              <a:gd name="connsiteX17" fmla="*/ 0 w 1055388"/>
              <a:gd name="connsiteY17" fmla="*/ 919220 h 975621"/>
              <a:gd name="connsiteX18" fmla="*/ 545 w 1055388"/>
              <a:gd name="connsiteY18" fmla="*/ 772511 h 975621"/>
              <a:gd name="connsiteX19" fmla="*/ 595 w 1055388"/>
              <a:gd name="connsiteY19" fmla="*/ 765476 h 975621"/>
              <a:gd name="connsiteX20" fmla="*/ 384 w 1055388"/>
              <a:gd name="connsiteY20" fmla="*/ 765476 h 975621"/>
              <a:gd name="connsiteX21" fmla="*/ 2290 w 1055388"/>
              <a:gd name="connsiteY21" fmla="*/ 239168 h 975621"/>
              <a:gd name="connsiteX22" fmla="*/ 36862 w 1055388"/>
              <a:gd name="connsiteY22" fmla="*/ 271321 h 975621"/>
              <a:gd name="connsiteX23" fmla="*/ 148773 w 1055388"/>
              <a:gd name="connsiteY23" fmla="*/ 327235 h 975621"/>
              <a:gd name="connsiteX24" fmla="*/ 404223 w 1055388"/>
              <a:gd name="connsiteY24" fmla="*/ 318795 h 975621"/>
              <a:gd name="connsiteX25" fmla="*/ 406656 w 1055388"/>
              <a:gd name="connsiteY25" fmla="*/ 235453 h 975621"/>
              <a:gd name="connsiteX26" fmla="*/ 316640 w 1055388"/>
              <a:gd name="connsiteY26" fmla="*/ 167935 h 975621"/>
              <a:gd name="connsiteX27" fmla="*/ 331237 w 1055388"/>
              <a:gd name="connsiteY27" fmla="*/ 70878 h 975621"/>
              <a:gd name="connsiteX28" fmla="*/ 446798 w 1055388"/>
              <a:gd name="connsiteY28" fmla="*/ 13910 h 975621"/>
              <a:gd name="connsiteX29" fmla="*/ 613382 w 1055388"/>
              <a:gd name="connsiteY29" fmla="*/ 286 h 975621"/>
              <a:gd name="connsiteX0" fmla="*/ 539 w 1053741"/>
              <a:gd name="connsiteY0" fmla="*/ 767956 h 975621"/>
              <a:gd name="connsiteX1" fmla="*/ 539 w 1053741"/>
              <a:gd name="connsiteY1" fmla="*/ 767956 h 975621"/>
              <a:gd name="connsiteX2" fmla="*/ 613382 w 1053741"/>
              <a:gd name="connsiteY2" fmla="*/ 286 h 975621"/>
              <a:gd name="connsiteX3" fmla="*/ 665754 w 1053741"/>
              <a:gd name="connsiteY3" fmla="*/ 5470 h 975621"/>
              <a:gd name="connsiteX4" fmla="*/ 816591 w 1053741"/>
              <a:gd name="connsiteY4" fmla="*/ 84592 h 975621"/>
              <a:gd name="connsiteX5" fmla="*/ 770367 w 1053741"/>
              <a:gd name="connsiteY5" fmla="*/ 158440 h 975621"/>
              <a:gd name="connsiteX6" fmla="*/ 799561 w 1053741"/>
              <a:gd name="connsiteY6" fmla="*/ 230178 h 975621"/>
              <a:gd name="connsiteX7" fmla="*/ 957697 w 1053741"/>
              <a:gd name="connsiteY7" fmla="*/ 264992 h 975621"/>
              <a:gd name="connsiteX8" fmla="*/ 1036765 w 1053741"/>
              <a:gd name="connsiteY8" fmla="*/ 206968 h 975621"/>
              <a:gd name="connsiteX9" fmla="*/ 1053202 w 1053741"/>
              <a:gd name="connsiteY9" fmla="*/ 181258 h 975621"/>
              <a:gd name="connsiteX10" fmla="*/ 1050925 w 1053741"/>
              <a:gd name="connsiteY10" fmla="*/ 910457 h 975621"/>
              <a:gd name="connsiteX11" fmla="*/ 781050 w 1053741"/>
              <a:gd name="connsiteY11" fmla="*/ 965955 h 975621"/>
              <a:gd name="connsiteX12" fmla="*/ 523875 w 1053741"/>
              <a:gd name="connsiteY12" fmla="*/ 825749 h 975621"/>
              <a:gd name="connsiteX13" fmla="*/ 327025 w 1053741"/>
              <a:gd name="connsiteY13" fmla="*/ 834512 h 975621"/>
              <a:gd name="connsiteX14" fmla="*/ 279400 w 1053741"/>
              <a:gd name="connsiteY14" fmla="*/ 910457 h 975621"/>
              <a:gd name="connsiteX15" fmla="*/ 215900 w 1053741"/>
              <a:gd name="connsiteY15" fmla="*/ 965955 h 975621"/>
              <a:gd name="connsiteX16" fmla="*/ 58737 w 1053741"/>
              <a:gd name="connsiteY16" fmla="*/ 936745 h 975621"/>
              <a:gd name="connsiteX17" fmla="*/ 0 w 1053741"/>
              <a:gd name="connsiteY17" fmla="*/ 919220 h 975621"/>
              <a:gd name="connsiteX18" fmla="*/ 545 w 1053741"/>
              <a:gd name="connsiteY18" fmla="*/ 772511 h 975621"/>
              <a:gd name="connsiteX19" fmla="*/ 595 w 1053741"/>
              <a:gd name="connsiteY19" fmla="*/ 765476 h 975621"/>
              <a:gd name="connsiteX20" fmla="*/ 384 w 1053741"/>
              <a:gd name="connsiteY20" fmla="*/ 765476 h 975621"/>
              <a:gd name="connsiteX21" fmla="*/ 2290 w 1053741"/>
              <a:gd name="connsiteY21" fmla="*/ 239168 h 975621"/>
              <a:gd name="connsiteX22" fmla="*/ 36862 w 1053741"/>
              <a:gd name="connsiteY22" fmla="*/ 271321 h 975621"/>
              <a:gd name="connsiteX23" fmla="*/ 148773 w 1053741"/>
              <a:gd name="connsiteY23" fmla="*/ 327235 h 975621"/>
              <a:gd name="connsiteX24" fmla="*/ 404223 w 1053741"/>
              <a:gd name="connsiteY24" fmla="*/ 318795 h 975621"/>
              <a:gd name="connsiteX25" fmla="*/ 406656 w 1053741"/>
              <a:gd name="connsiteY25" fmla="*/ 235453 h 975621"/>
              <a:gd name="connsiteX26" fmla="*/ 316640 w 1053741"/>
              <a:gd name="connsiteY26" fmla="*/ 167935 h 975621"/>
              <a:gd name="connsiteX27" fmla="*/ 331237 w 1053741"/>
              <a:gd name="connsiteY27" fmla="*/ 70878 h 975621"/>
              <a:gd name="connsiteX28" fmla="*/ 446798 w 1053741"/>
              <a:gd name="connsiteY28" fmla="*/ 13910 h 975621"/>
              <a:gd name="connsiteX29" fmla="*/ 613382 w 1053741"/>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558"/>
              <a:gd name="connsiteY0" fmla="*/ 767956 h 973457"/>
              <a:gd name="connsiteX1" fmla="*/ 539 w 1053558"/>
              <a:gd name="connsiteY1" fmla="*/ 767956 h 973457"/>
              <a:gd name="connsiteX2" fmla="*/ 613382 w 1053558"/>
              <a:gd name="connsiteY2" fmla="*/ 286 h 973457"/>
              <a:gd name="connsiteX3" fmla="*/ 665754 w 1053558"/>
              <a:gd name="connsiteY3" fmla="*/ 5470 h 973457"/>
              <a:gd name="connsiteX4" fmla="*/ 816591 w 1053558"/>
              <a:gd name="connsiteY4" fmla="*/ 84592 h 973457"/>
              <a:gd name="connsiteX5" fmla="*/ 770367 w 1053558"/>
              <a:gd name="connsiteY5" fmla="*/ 158440 h 973457"/>
              <a:gd name="connsiteX6" fmla="*/ 799561 w 1053558"/>
              <a:gd name="connsiteY6" fmla="*/ 230178 h 973457"/>
              <a:gd name="connsiteX7" fmla="*/ 957697 w 1053558"/>
              <a:gd name="connsiteY7" fmla="*/ 264992 h 973457"/>
              <a:gd name="connsiteX8" fmla="*/ 1036765 w 1053558"/>
              <a:gd name="connsiteY8" fmla="*/ 206968 h 973457"/>
              <a:gd name="connsiteX9" fmla="*/ 1053202 w 1053558"/>
              <a:gd name="connsiteY9" fmla="*/ 181258 h 973457"/>
              <a:gd name="connsiteX10" fmla="*/ 1051845 w 1053558"/>
              <a:gd name="connsiteY10" fmla="*/ 904145 h 973457"/>
              <a:gd name="connsiteX11" fmla="*/ 781050 w 1053558"/>
              <a:gd name="connsiteY11" fmla="*/ 965955 h 973457"/>
              <a:gd name="connsiteX12" fmla="*/ 523875 w 1053558"/>
              <a:gd name="connsiteY12" fmla="*/ 825749 h 973457"/>
              <a:gd name="connsiteX13" fmla="*/ 327025 w 1053558"/>
              <a:gd name="connsiteY13" fmla="*/ 834512 h 973457"/>
              <a:gd name="connsiteX14" fmla="*/ 279400 w 1053558"/>
              <a:gd name="connsiteY14" fmla="*/ 910457 h 973457"/>
              <a:gd name="connsiteX15" fmla="*/ 215900 w 1053558"/>
              <a:gd name="connsiteY15" fmla="*/ 965955 h 973457"/>
              <a:gd name="connsiteX16" fmla="*/ 58737 w 1053558"/>
              <a:gd name="connsiteY16" fmla="*/ 936745 h 973457"/>
              <a:gd name="connsiteX17" fmla="*/ 0 w 1053558"/>
              <a:gd name="connsiteY17" fmla="*/ 919220 h 973457"/>
              <a:gd name="connsiteX18" fmla="*/ 545 w 1053558"/>
              <a:gd name="connsiteY18" fmla="*/ 772511 h 973457"/>
              <a:gd name="connsiteX19" fmla="*/ 595 w 1053558"/>
              <a:gd name="connsiteY19" fmla="*/ 765476 h 973457"/>
              <a:gd name="connsiteX20" fmla="*/ 384 w 1053558"/>
              <a:gd name="connsiteY20" fmla="*/ 765476 h 973457"/>
              <a:gd name="connsiteX21" fmla="*/ 2290 w 1053558"/>
              <a:gd name="connsiteY21" fmla="*/ 239168 h 973457"/>
              <a:gd name="connsiteX22" fmla="*/ 36862 w 1053558"/>
              <a:gd name="connsiteY22" fmla="*/ 271321 h 973457"/>
              <a:gd name="connsiteX23" fmla="*/ 148773 w 1053558"/>
              <a:gd name="connsiteY23" fmla="*/ 327235 h 973457"/>
              <a:gd name="connsiteX24" fmla="*/ 404223 w 1053558"/>
              <a:gd name="connsiteY24" fmla="*/ 318795 h 973457"/>
              <a:gd name="connsiteX25" fmla="*/ 406656 w 1053558"/>
              <a:gd name="connsiteY25" fmla="*/ 235453 h 973457"/>
              <a:gd name="connsiteX26" fmla="*/ 316640 w 1053558"/>
              <a:gd name="connsiteY26" fmla="*/ 167935 h 973457"/>
              <a:gd name="connsiteX27" fmla="*/ 331237 w 1053558"/>
              <a:gd name="connsiteY27" fmla="*/ 70878 h 973457"/>
              <a:gd name="connsiteX28" fmla="*/ 446798 w 1053558"/>
              <a:gd name="connsiteY28" fmla="*/ 13910 h 973457"/>
              <a:gd name="connsiteX29" fmla="*/ 613382 w 1053558"/>
              <a:gd name="connsiteY29" fmla="*/ 286 h 973457"/>
              <a:gd name="connsiteX0" fmla="*/ 539 w 1053202"/>
              <a:gd name="connsiteY0" fmla="*/ 767956 h 971645"/>
              <a:gd name="connsiteX1" fmla="*/ 539 w 1053202"/>
              <a:gd name="connsiteY1" fmla="*/ 767956 h 971645"/>
              <a:gd name="connsiteX2" fmla="*/ 613382 w 1053202"/>
              <a:gd name="connsiteY2" fmla="*/ 286 h 971645"/>
              <a:gd name="connsiteX3" fmla="*/ 665754 w 1053202"/>
              <a:gd name="connsiteY3" fmla="*/ 5470 h 971645"/>
              <a:gd name="connsiteX4" fmla="*/ 816591 w 1053202"/>
              <a:gd name="connsiteY4" fmla="*/ 84592 h 971645"/>
              <a:gd name="connsiteX5" fmla="*/ 770367 w 1053202"/>
              <a:gd name="connsiteY5" fmla="*/ 158440 h 971645"/>
              <a:gd name="connsiteX6" fmla="*/ 799561 w 1053202"/>
              <a:gd name="connsiteY6" fmla="*/ 230178 h 971645"/>
              <a:gd name="connsiteX7" fmla="*/ 957697 w 1053202"/>
              <a:gd name="connsiteY7" fmla="*/ 264992 h 971645"/>
              <a:gd name="connsiteX8" fmla="*/ 1036765 w 1053202"/>
              <a:gd name="connsiteY8" fmla="*/ 206968 h 971645"/>
              <a:gd name="connsiteX9" fmla="*/ 1053202 w 1053202"/>
              <a:gd name="connsiteY9" fmla="*/ 181258 h 971645"/>
              <a:gd name="connsiteX10" fmla="*/ 1050925 w 1053202"/>
              <a:gd name="connsiteY10" fmla="*/ 897833 h 971645"/>
              <a:gd name="connsiteX11" fmla="*/ 781050 w 1053202"/>
              <a:gd name="connsiteY11" fmla="*/ 965955 h 971645"/>
              <a:gd name="connsiteX12" fmla="*/ 523875 w 1053202"/>
              <a:gd name="connsiteY12" fmla="*/ 825749 h 971645"/>
              <a:gd name="connsiteX13" fmla="*/ 327025 w 1053202"/>
              <a:gd name="connsiteY13" fmla="*/ 834512 h 971645"/>
              <a:gd name="connsiteX14" fmla="*/ 279400 w 1053202"/>
              <a:gd name="connsiteY14" fmla="*/ 910457 h 971645"/>
              <a:gd name="connsiteX15" fmla="*/ 215900 w 1053202"/>
              <a:gd name="connsiteY15" fmla="*/ 965955 h 971645"/>
              <a:gd name="connsiteX16" fmla="*/ 58737 w 1053202"/>
              <a:gd name="connsiteY16" fmla="*/ 936745 h 971645"/>
              <a:gd name="connsiteX17" fmla="*/ 0 w 1053202"/>
              <a:gd name="connsiteY17" fmla="*/ 919220 h 971645"/>
              <a:gd name="connsiteX18" fmla="*/ 545 w 1053202"/>
              <a:gd name="connsiteY18" fmla="*/ 772511 h 971645"/>
              <a:gd name="connsiteX19" fmla="*/ 595 w 1053202"/>
              <a:gd name="connsiteY19" fmla="*/ 765476 h 971645"/>
              <a:gd name="connsiteX20" fmla="*/ 384 w 1053202"/>
              <a:gd name="connsiteY20" fmla="*/ 765476 h 971645"/>
              <a:gd name="connsiteX21" fmla="*/ 2290 w 1053202"/>
              <a:gd name="connsiteY21" fmla="*/ 239168 h 971645"/>
              <a:gd name="connsiteX22" fmla="*/ 36862 w 1053202"/>
              <a:gd name="connsiteY22" fmla="*/ 271321 h 971645"/>
              <a:gd name="connsiteX23" fmla="*/ 148773 w 1053202"/>
              <a:gd name="connsiteY23" fmla="*/ 327235 h 971645"/>
              <a:gd name="connsiteX24" fmla="*/ 404223 w 1053202"/>
              <a:gd name="connsiteY24" fmla="*/ 318795 h 971645"/>
              <a:gd name="connsiteX25" fmla="*/ 406656 w 1053202"/>
              <a:gd name="connsiteY25" fmla="*/ 235453 h 971645"/>
              <a:gd name="connsiteX26" fmla="*/ 316640 w 1053202"/>
              <a:gd name="connsiteY26" fmla="*/ 167935 h 971645"/>
              <a:gd name="connsiteX27" fmla="*/ 331237 w 1053202"/>
              <a:gd name="connsiteY27" fmla="*/ 70878 h 971645"/>
              <a:gd name="connsiteX28" fmla="*/ 446798 w 1053202"/>
              <a:gd name="connsiteY28" fmla="*/ 13910 h 971645"/>
              <a:gd name="connsiteX29" fmla="*/ 613382 w 1053202"/>
              <a:gd name="connsiteY29" fmla="*/ 286 h 971645"/>
              <a:gd name="connsiteX0" fmla="*/ 539 w 1053202"/>
              <a:gd name="connsiteY0" fmla="*/ 767956 h 972328"/>
              <a:gd name="connsiteX1" fmla="*/ 539 w 1053202"/>
              <a:gd name="connsiteY1" fmla="*/ 767956 h 972328"/>
              <a:gd name="connsiteX2" fmla="*/ 613382 w 1053202"/>
              <a:gd name="connsiteY2" fmla="*/ 286 h 972328"/>
              <a:gd name="connsiteX3" fmla="*/ 665754 w 1053202"/>
              <a:gd name="connsiteY3" fmla="*/ 5470 h 972328"/>
              <a:gd name="connsiteX4" fmla="*/ 816591 w 1053202"/>
              <a:gd name="connsiteY4" fmla="*/ 84592 h 972328"/>
              <a:gd name="connsiteX5" fmla="*/ 770367 w 1053202"/>
              <a:gd name="connsiteY5" fmla="*/ 158440 h 972328"/>
              <a:gd name="connsiteX6" fmla="*/ 799561 w 1053202"/>
              <a:gd name="connsiteY6" fmla="*/ 230178 h 972328"/>
              <a:gd name="connsiteX7" fmla="*/ 957697 w 1053202"/>
              <a:gd name="connsiteY7" fmla="*/ 264992 h 972328"/>
              <a:gd name="connsiteX8" fmla="*/ 1036765 w 1053202"/>
              <a:gd name="connsiteY8" fmla="*/ 206968 h 972328"/>
              <a:gd name="connsiteX9" fmla="*/ 1053202 w 1053202"/>
              <a:gd name="connsiteY9" fmla="*/ 181258 h 972328"/>
              <a:gd name="connsiteX10" fmla="*/ 1050005 w 1053202"/>
              <a:gd name="connsiteY10" fmla="*/ 900358 h 972328"/>
              <a:gd name="connsiteX11" fmla="*/ 781050 w 1053202"/>
              <a:gd name="connsiteY11" fmla="*/ 965955 h 972328"/>
              <a:gd name="connsiteX12" fmla="*/ 523875 w 1053202"/>
              <a:gd name="connsiteY12" fmla="*/ 825749 h 972328"/>
              <a:gd name="connsiteX13" fmla="*/ 327025 w 1053202"/>
              <a:gd name="connsiteY13" fmla="*/ 834512 h 972328"/>
              <a:gd name="connsiteX14" fmla="*/ 279400 w 1053202"/>
              <a:gd name="connsiteY14" fmla="*/ 910457 h 972328"/>
              <a:gd name="connsiteX15" fmla="*/ 215900 w 1053202"/>
              <a:gd name="connsiteY15" fmla="*/ 965955 h 972328"/>
              <a:gd name="connsiteX16" fmla="*/ 58737 w 1053202"/>
              <a:gd name="connsiteY16" fmla="*/ 936745 h 972328"/>
              <a:gd name="connsiteX17" fmla="*/ 0 w 1053202"/>
              <a:gd name="connsiteY17" fmla="*/ 919220 h 972328"/>
              <a:gd name="connsiteX18" fmla="*/ 545 w 1053202"/>
              <a:gd name="connsiteY18" fmla="*/ 772511 h 972328"/>
              <a:gd name="connsiteX19" fmla="*/ 595 w 1053202"/>
              <a:gd name="connsiteY19" fmla="*/ 765476 h 972328"/>
              <a:gd name="connsiteX20" fmla="*/ 384 w 1053202"/>
              <a:gd name="connsiteY20" fmla="*/ 765476 h 972328"/>
              <a:gd name="connsiteX21" fmla="*/ 2290 w 1053202"/>
              <a:gd name="connsiteY21" fmla="*/ 239168 h 972328"/>
              <a:gd name="connsiteX22" fmla="*/ 36862 w 1053202"/>
              <a:gd name="connsiteY22" fmla="*/ 271321 h 972328"/>
              <a:gd name="connsiteX23" fmla="*/ 148773 w 1053202"/>
              <a:gd name="connsiteY23" fmla="*/ 327235 h 972328"/>
              <a:gd name="connsiteX24" fmla="*/ 404223 w 1053202"/>
              <a:gd name="connsiteY24" fmla="*/ 318795 h 972328"/>
              <a:gd name="connsiteX25" fmla="*/ 406656 w 1053202"/>
              <a:gd name="connsiteY25" fmla="*/ 235453 h 972328"/>
              <a:gd name="connsiteX26" fmla="*/ 316640 w 1053202"/>
              <a:gd name="connsiteY26" fmla="*/ 167935 h 972328"/>
              <a:gd name="connsiteX27" fmla="*/ 331237 w 1053202"/>
              <a:gd name="connsiteY27" fmla="*/ 70878 h 972328"/>
              <a:gd name="connsiteX28" fmla="*/ 446798 w 1053202"/>
              <a:gd name="connsiteY28" fmla="*/ 13910 h 972328"/>
              <a:gd name="connsiteX29" fmla="*/ 613382 w 1053202"/>
              <a:gd name="connsiteY29" fmla="*/ 286 h 972328"/>
              <a:gd name="connsiteX0" fmla="*/ 539 w 1054240"/>
              <a:gd name="connsiteY0" fmla="*/ 767956 h 972690"/>
              <a:gd name="connsiteX1" fmla="*/ 539 w 1054240"/>
              <a:gd name="connsiteY1" fmla="*/ 767956 h 972690"/>
              <a:gd name="connsiteX2" fmla="*/ 613382 w 1054240"/>
              <a:gd name="connsiteY2" fmla="*/ 286 h 972690"/>
              <a:gd name="connsiteX3" fmla="*/ 665754 w 1054240"/>
              <a:gd name="connsiteY3" fmla="*/ 5470 h 972690"/>
              <a:gd name="connsiteX4" fmla="*/ 816591 w 1054240"/>
              <a:gd name="connsiteY4" fmla="*/ 84592 h 972690"/>
              <a:gd name="connsiteX5" fmla="*/ 770367 w 1054240"/>
              <a:gd name="connsiteY5" fmla="*/ 158440 h 972690"/>
              <a:gd name="connsiteX6" fmla="*/ 799561 w 1054240"/>
              <a:gd name="connsiteY6" fmla="*/ 230178 h 972690"/>
              <a:gd name="connsiteX7" fmla="*/ 957697 w 1054240"/>
              <a:gd name="connsiteY7" fmla="*/ 264992 h 972690"/>
              <a:gd name="connsiteX8" fmla="*/ 1036765 w 1054240"/>
              <a:gd name="connsiteY8" fmla="*/ 206968 h 972690"/>
              <a:gd name="connsiteX9" fmla="*/ 1053202 w 1054240"/>
              <a:gd name="connsiteY9" fmla="*/ 181258 h 972690"/>
              <a:gd name="connsiteX10" fmla="*/ 1052763 w 1054240"/>
              <a:gd name="connsiteY10" fmla="*/ 901620 h 972690"/>
              <a:gd name="connsiteX11" fmla="*/ 781050 w 1054240"/>
              <a:gd name="connsiteY11" fmla="*/ 965955 h 972690"/>
              <a:gd name="connsiteX12" fmla="*/ 523875 w 1054240"/>
              <a:gd name="connsiteY12" fmla="*/ 825749 h 972690"/>
              <a:gd name="connsiteX13" fmla="*/ 327025 w 1054240"/>
              <a:gd name="connsiteY13" fmla="*/ 834512 h 972690"/>
              <a:gd name="connsiteX14" fmla="*/ 279400 w 1054240"/>
              <a:gd name="connsiteY14" fmla="*/ 910457 h 972690"/>
              <a:gd name="connsiteX15" fmla="*/ 215900 w 1054240"/>
              <a:gd name="connsiteY15" fmla="*/ 965955 h 972690"/>
              <a:gd name="connsiteX16" fmla="*/ 58737 w 1054240"/>
              <a:gd name="connsiteY16" fmla="*/ 936745 h 972690"/>
              <a:gd name="connsiteX17" fmla="*/ 0 w 1054240"/>
              <a:gd name="connsiteY17" fmla="*/ 919220 h 972690"/>
              <a:gd name="connsiteX18" fmla="*/ 545 w 1054240"/>
              <a:gd name="connsiteY18" fmla="*/ 772511 h 972690"/>
              <a:gd name="connsiteX19" fmla="*/ 595 w 1054240"/>
              <a:gd name="connsiteY19" fmla="*/ 765476 h 972690"/>
              <a:gd name="connsiteX20" fmla="*/ 384 w 1054240"/>
              <a:gd name="connsiteY20" fmla="*/ 765476 h 972690"/>
              <a:gd name="connsiteX21" fmla="*/ 2290 w 1054240"/>
              <a:gd name="connsiteY21" fmla="*/ 239168 h 972690"/>
              <a:gd name="connsiteX22" fmla="*/ 36862 w 1054240"/>
              <a:gd name="connsiteY22" fmla="*/ 271321 h 972690"/>
              <a:gd name="connsiteX23" fmla="*/ 148773 w 1054240"/>
              <a:gd name="connsiteY23" fmla="*/ 327235 h 972690"/>
              <a:gd name="connsiteX24" fmla="*/ 404223 w 1054240"/>
              <a:gd name="connsiteY24" fmla="*/ 318795 h 972690"/>
              <a:gd name="connsiteX25" fmla="*/ 406656 w 1054240"/>
              <a:gd name="connsiteY25" fmla="*/ 235453 h 972690"/>
              <a:gd name="connsiteX26" fmla="*/ 316640 w 1054240"/>
              <a:gd name="connsiteY26" fmla="*/ 167935 h 972690"/>
              <a:gd name="connsiteX27" fmla="*/ 331237 w 1054240"/>
              <a:gd name="connsiteY27" fmla="*/ 70878 h 972690"/>
              <a:gd name="connsiteX28" fmla="*/ 446798 w 1054240"/>
              <a:gd name="connsiteY28" fmla="*/ 13910 h 972690"/>
              <a:gd name="connsiteX29" fmla="*/ 613382 w 1054240"/>
              <a:gd name="connsiteY29" fmla="*/ 286 h 972690"/>
              <a:gd name="connsiteX0" fmla="*/ 539 w 1054673"/>
              <a:gd name="connsiteY0" fmla="*/ 767956 h 972690"/>
              <a:gd name="connsiteX1" fmla="*/ 539 w 1054673"/>
              <a:gd name="connsiteY1" fmla="*/ 767956 h 972690"/>
              <a:gd name="connsiteX2" fmla="*/ 613382 w 1054673"/>
              <a:gd name="connsiteY2" fmla="*/ 286 h 972690"/>
              <a:gd name="connsiteX3" fmla="*/ 665754 w 1054673"/>
              <a:gd name="connsiteY3" fmla="*/ 5470 h 972690"/>
              <a:gd name="connsiteX4" fmla="*/ 816591 w 1054673"/>
              <a:gd name="connsiteY4" fmla="*/ 84592 h 972690"/>
              <a:gd name="connsiteX5" fmla="*/ 770367 w 1054673"/>
              <a:gd name="connsiteY5" fmla="*/ 158440 h 972690"/>
              <a:gd name="connsiteX6" fmla="*/ 799561 w 1054673"/>
              <a:gd name="connsiteY6" fmla="*/ 230178 h 972690"/>
              <a:gd name="connsiteX7" fmla="*/ 957697 w 1054673"/>
              <a:gd name="connsiteY7" fmla="*/ 264992 h 972690"/>
              <a:gd name="connsiteX8" fmla="*/ 1036765 w 1054673"/>
              <a:gd name="connsiteY8" fmla="*/ 206968 h 972690"/>
              <a:gd name="connsiteX9" fmla="*/ 1053202 w 1054673"/>
              <a:gd name="connsiteY9" fmla="*/ 181258 h 972690"/>
              <a:gd name="connsiteX10" fmla="*/ 1052763 w 1054673"/>
              <a:gd name="connsiteY10" fmla="*/ 901620 h 972690"/>
              <a:gd name="connsiteX11" fmla="*/ 781050 w 1054673"/>
              <a:gd name="connsiteY11" fmla="*/ 965955 h 972690"/>
              <a:gd name="connsiteX12" fmla="*/ 523875 w 1054673"/>
              <a:gd name="connsiteY12" fmla="*/ 825749 h 972690"/>
              <a:gd name="connsiteX13" fmla="*/ 327025 w 1054673"/>
              <a:gd name="connsiteY13" fmla="*/ 834512 h 972690"/>
              <a:gd name="connsiteX14" fmla="*/ 279400 w 1054673"/>
              <a:gd name="connsiteY14" fmla="*/ 910457 h 972690"/>
              <a:gd name="connsiteX15" fmla="*/ 215900 w 1054673"/>
              <a:gd name="connsiteY15" fmla="*/ 965955 h 972690"/>
              <a:gd name="connsiteX16" fmla="*/ 58737 w 1054673"/>
              <a:gd name="connsiteY16" fmla="*/ 936745 h 972690"/>
              <a:gd name="connsiteX17" fmla="*/ 0 w 1054673"/>
              <a:gd name="connsiteY17" fmla="*/ 919220 h 972690"/>
              <a:gd name="connsiteX18" fmla="*/ 545 w 1054673"/>
              <a:gd name="connsiteY18" fmla="*/ 772511 h 972690"/>
              <a:gd name="connsiteX19" fmla="*/ 595 w 1054673"/>
              <a:gd name="connsiteY19" fmla="*/ 765476 h 972690"/>
              <a:gd name="connsiteX20" fmla="*/ 384 w 1054673"/>
              <a:gd name="connsiteY20" fmla="*/ 765476 h 972690"/>
              <a:gd name="connsiteX21" fmla="*/ 2290 w 1054673"/>
              <a:gd name="connsiteY21" fmla="*/ 239168 h 972690"/>
              <a:gd name="connsiteX22" fmla="*/ 36862 w 1054673"/>
              <a:gd name="connsiteY22" fmla="*/ 271321 h 972690"/>
              <a:gd name="connsiteX23" fmla="*/ 148773 w 1054673"/>
              <a:gd name="connsiteY23" fmla="*/ 327235 h 972690"/>
              <a:gd name="connsiteX24" fmla="*/ 404223 w 1054673"/>
              <a:gd name="connsiteY24" fmla="*/ 318795 h 972690"/>
              <a:gd name="connsiteX25" fmla="*/ 406656 w 1054673"/>
              <a:gd name="connsiteY25" fmla="*/ 235453 h 972690"/>
              <a:gd name="connsiteX26" fmla="*/ 316640 w 1054673"/>
              <a:gd name="connsiteY26" fmla="*/ 167935 h 972690"/>
              <a:gd name="connsiteX27" fmla="*/ 331237 w 1054673"/>
              <a:gd name="connsiteY27" fmla="*/ 70878 h 972690"/>
              <a:gd name="connsiteX28" fmla="*/ 446798 w 1054673"/>
              <a:gd name="connsiteY28" fmla="*/ 13910 h 972690"/>
              <a:gd name="connsiteX29" fmla="*/ 613382 w 1054673"/>
              <a:gd name="connsiteY29" fmla="*/ 286 h 972690"/>
              <a:gd name="connsiteX0" fmla="*/ 539 w 1054400"/>
              <a:gd name="connsiteY0" fmla="*/ 767956 h 972690"/>
              <a:gd name="connsiteX1" fmla="*/ 539 w 1054400"/>
              <a:gd name="connsiteY1" fmla="*/ 767956 h 972690"/>
              <a:gd name="connsiteX2" fmla="*/ 613382 w 1054400"/>
              <a:gd name="connsiteY2" fmla="*/ 286 h 972690"/>
              <a:gd name="connsiteX3" fmla="*/ 665754 w 1054400"/>
              <a:gd name="connsiteY3" fmla="*/ 5470 h 972690"/>
              <a:gd name="connsiteX4" fmla="*/ 816591 w 1054400"/>
              <a:gd name="connsiteY4" fmla="*/ 84592 h 972690"/>
              <a:gd name="connsiteX5" fmla="*/ 770367 w 1054400"/>
              <a:gd name="connsiteY5" fmla="*/ 158440 h 972690"/>
              <a:gd name="connsiteX6" fmla="*/ 799561 w 1054400"/>
              <a:gd name="connsiteY6" fmla="*/ 230178 h 972690"/>
              <a:gd name="connsiteX7" fmla="*/ 957697 w 1054400"/>
              <a:gd name="connsiteY7" fmla="*/ 264992 h 972690"/>
              <a:gd name="connsiteX8" fmla="*/ 1036765 w 1054400"/>
              <a:gd name="connsiteY8" fmla="*/ 206968 h 972690"/>
              <a:gd name="connsiteX9" fmla="*/ 1052282 w 1054400"/>
              <a:gd name="connsiteY9" fmla="*/ 179995 h 972690"/>
              <a:gd name="connsiteX10" fmla="*/ 1052763 w 1054400"/>
              <a:gd name="connsiteY10" fmla="*/ 901620 h 972690"/>
              <a:gd name="connsiteX11" fmla="*/ 781050 w 1054400"/>
              <a:gd name="connsiteY11" fmla="*/ 965955 h 972690"/>
              <a:gd name="connsiteX12" fmla="*/ 523875 w 1054400"/>
              <a:gd name="connsiteY12" fmla="*/ 825749 h 972690"/>
              <a:gd name="connsiteX13" fmla="*/ 327025 w 1054400"/>
              <a:gd name="connsiteY13" fmla="*/ 834512 h 972690"/>
              <a:gd name="connsiteX14" fmla="*/ 279400 w 1054400"/>
              <a:gd name="connsiteY14" fmla="*/ 910457 h 972690"/>
              <a:gd name="connsiteX15" fmla="*/ 215900 w 1054400"/>
              <a:gd name="connsiteY15" fmla="*/ 965955 h 972690"/>
              <a:gd name="connsiteX16" fmla="*/ 58737 w 1054400"/>
              <a:gd name="connsiteY16" fmla="*/ 936745 h 972690"/>
              <a:gd name="connsiteX17" fmla="*/ 0 w 1054400"/>
              <a:gd name="connsiteY17" fmla="*/ 919220 h 972690"/>
              <a:gd name="connsiteX18" fmla="*/ 545 w 1054400"/>
              <a:gd name="connsiteY18" fmla="*/ 772511 h 972690"/>
              <a:gd name="connsiteX19" fmla="*/ 595 w 1054400"/>
              <a:gd name="connsiteY19" fmla="*/ 765476 h 972690"/>
              <a:gd name="connsiteX20" fmla="*/ 384 w 1054400"/>
              <a:gd name="connsiteY20" fmla="*/ 765476 h 972690"/>
              <a:gd name="connsiteX21" fmla="*/ 2290 w 1054400"/>
              <a:gd name="connsiteY21" fmla="*/ 239168 h 972690"/>
              <a:gd name="connsiteX22" fmla="*/ 36862 w 1054400"/>
              <a:gd name="connsiteY22" fmla="*/ 271321 h 972690"/>
              <a:gd name="connsiteX23" fmla="*/ 148773 w 1054400"/>
              <a:gd name="connsiteY23" fmla="*/ 327235 h 972690"/>
              <a:gd name="connsiteX24" fmla="*/ 404223 w 1054400"/>
              <a:gd name="connsiteY24" fmla="*/ 318795 h 972690"/>
              <a:gd name="connsiteX25" fmla="*/ 406656 w 1054400"/>
              <a:gd name="connsiteY25" fmla="*/ 235453 h 972690"/>
              <a:gd name="connsiteX26" fmla="*/ 316640 w 1054400"/>
              <a:gd name="connsiteY26" fmla="*/ 167935 h 972690"/>
              <a:gd name="connsiteX27" fmla="*/ 331237 w 1054400"/>
              <a:gd name="connsiteY27" fmla="*/ 70878 h 972690"/>
              <a:gd name="connsiteX28" fmla="*/ 446798 w 1054400"/>
              <a:gd name="connsiteY28" fmla="*/ 13910 h 972690"/>
              <a:gd name="connsiteX29" fmla="*/ 613382 w 1054400"/>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9995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031"/>
              <a:gd name="connsiteY0" fmla="*/ 767956 h 972690"/>
              <a:gd name="connsiteX1" fmla="*/ 539 w 1054031"/>
              <a:gd name="connsiteY1" fmla="*/ 767956 h 972690"/>
              <a:gd name="connsiteX2" fmla="*/ 613382 w 1054031"/>
              <a:gd name="connsiteY2" fmla="*/ 286 h 972690"/>
              <a:gd name="connsiteX3" fmla="*/ 665754 w 1054031"/>
              <a:gd name="connsiteY3" fmla="*/ 5470 h 972690"/>
              <a:gd name="connsiteX4" fmla="*/ 816591 w 1054031"/>
              <a:gd name="connsiteY4" fmla="*/ 84592 h 972690"/>
              <a:gd name="connsiteX5" fmla="*/ 770367 w 1054031"/>
              <a:gd name="connsiteY5" fmla="*/ 158440 h 972690"/>
              <a:gd name="connsiteX6" fmla="*/ 799561 w 1054031"/>
              <a:gd name="connsiteY6" fmla="*/ 230178 h 972690"/>
              <a:gd name="connsiteX7" fmla="*/ 957697 w 1054031"/>
              <a:gd name="connsiteY7" fmla="*/ 264992 h 972690"/>
              <a:gd name="connsiteX8" fmla="*/ 1036765 w 1054031"/>
              <a:gd name="connsiteY8" fmla="*/ 206968 h 972690"/>
              <a:gd name="connsiteX9" fmla="*/ 1050442 w 1054031"/>
              <a:gd name="connsiteY9" fmla="*/ 179995 h 972690"/>
              <a:gd name="connsiteX10" fmla="*/ 1052763 w 1054031"/>
              <a:gd name="connsiteY10" fmla="*/ 901620 h 972690"/>
              <a:gd name="connsiteX11" fmla="*/ 781050 w 1054031"/>
              <a:gd name="connsiteY11" fmla="*/ 965955 h 972690"/>
              <a:gd name="connsiteX12" fmla="*/ 523875 w 1054031"/>
              <a:gd name="connsiteY12" fmla="*/ 825749 h 972690"/>
              <a:gd name="connsiteX13" fmla="*/ 327025 w 1054031"/>
              <a:gd name="connsiteY13" fmla="*/ 834512 h 972690"/>
              <a:gd name="connsiteX14" fmla="*/ 279400 w 1054031"/>
              <a:gd name="connsiteY14" fmla="*/ 910457 h 972690"/>
              <a:gd name="connsiteX15" fmla="*/ 215900 w 1054031"/>
              <a:gd name="connsiteY15" fmla="*/ 965955 h 972690"/>
              <a:gd name="connsiteX16" fmla="*/ 58737 w 1054031"/>
              <a:gd name="connsiteY16" fmla="*/ 936745 h 972690"/>
              <a:gd name="connsiteX17" fmla="*/ 0 w 1054031"/>
              <a:gd name="connsiteY17" fmla="*/ 919220 h 972690"/>
              <a:gd name="connsiteX18" fmla="*/ 545 w 1054031"/>
              <a:gd name="connsiteY18" fmla="*/ 772511 h 972690"/>
              <a:gd name="connsiteX19" fmla="*/ 595 w 1054031"/>
              <a:gd name="connsiteY19" fmla="*/ 765476 h 972690"/>
              <a:gd name="connsiteX20" fmla="*/ 384 w 1054031"/>
              <a:gd name="connsiteY20" fmla="*/ 765476 h 972690"/>
              <a:gd name="connsiteX21" fmla="*/ 2290 w 1054031"/>
              <a:gd name="connsiteY21" fmla="*/ 239168 h 972690"/>
              <a:gd name="connsiteX22" fmla="*/ 36862 w 1054031"/>
              <a:gd name="connsiteY22" fmla="*/ 271321 h 972690"/>
              <a:gd name="connsiteX23" fmla="*/ 148773 w 1054031"/>
              <a:gd name="connsiteY23" fmla="*/ 327235 h 972690"/>
              <a:gd name="connsiteX24" fmla="*/ 404223 w 1054031"/>
              <a:gd name="connsiteY24" fmla="*/ 318795 h 972690"/>
              <a:gd name="connsiteX25" fmla="*/ 406656 w 1054031"/>
              <a:gd name="connsiteY25" fmla="*/ 235453 h 972690"/>
              <a:gd name="connsiteX26" fmla="*/ 316640 w 1054031"/>
              <a:gd name="connsiteY26" fmla="*/ 167935 h 972690"/>
              <a:gd name="connsiteX27" fmla="*/ 331237 w 1054031"/>
              <a:gd name="connsiteY27" fmla="*/ 70878 h 972690"/>
              <a:gd name="connsiteX28" fmla="*/ 446798 w 1054031"/>
              <a:gd name="connsiteY28" fmla="*/ 13910 h 972690"/>
              <a:gd name="connsiteX29" fmla="*/ 613382 w 1054031"/>
              <a:gd name="connsiteY29" fmla="*/ 286 h 972690"/>
              <a:gd name="connsiteX0" fmla="*/ 539 w 1054031"/>
              <a:gd name="connsiteY0" fmla="*/ 767956 h 972690"/>
              <a:gd name="connsiteX1" fmla="*/ 539 w 1054031"/>
              <a:gd name="connsiteY1" fmla="*/ 767956 h 972690"/>
              <a:gd name="connsiteX2" fmla="*/ 613382 w 1054031"/>
              <a:gd name="connsiteY2" fmla="*/ 286 h 972690"/>
              <a:gd name="connsiteX3" fmla="*/ 665754 w 1054031"/>
              <a:gd name="connsiteY3" fmla="*/ 5470 h 972690"/>
              <a:gd name="connsiteX4" fmla="*/ 816591 w 1054031"/>
              <a:gd name="connsiteY4" fmla="*/ 84592 h 972690"/>
              <a:gd name="connsiteX5" fmla="*/ 770367 w 1054031"/>
              <a:gd name="connsiteY5" fmla="*/ 158440 h 972690"/>
              <a:gd name="connsiteX6" fmla="*/ 799561 w 1054031"/>
              <a:gd name="connsiteY6" fmla="*/ 230178 h 972690"/>
              <a:gd name="connsiteX7" fmla="*/ 957697 w 1054031"/>
              <a:gd name="connsiteY7" fmla="*/ 264992 h 972690"/>
              <a:gd name="connsiteX8" fmla="*/ 1036765 w 1054031"/>
              <a:gd name="connsiteY8" fmla="*/ 206968 h 972690"/>
              <a:gd name="connsiteX9" fmla="*/ 1050442 w 1054031"/>
              <a:gd name="connsiteY9" fmla="*/ 179995 h 972690"/>
              <a:gd name="connsiteX10" fmla="*/ 1052763 w 1054031"/>
              <a:gd name="connsiteY10" fmla="*/ 901620 h 972690"/>
              <a:gd name="connsiteX11" fmla="*/ 781050 w 1054031"/>
              <a:gd name="connsiteY11" fmla="*/ 965955 h 972690"/>
              <a:gd name="connsiteX12" fmla="*/ 523875 w 1054031"/>
              <a:gd name="connsiteY12" fmla="*/ 825749 h 972690"/>
              <a:gd name="connsiteX13" fmla="*/ 327025 w 1054031"/>
              <a:gd name="connsiteY13" fmla="*/ 834512 h 972690"/>
              <a:gd name="connsiteX14" fmla="*/ 279400 w 1054031"/>
              <a:gd name="connsiteY14" fmla="*/ 910457 h 972690"/>
              <a:gd name="connsiteX15" fmla="*/ 215900 w 1054031"/>
              <a:gd name="connsiteY15" fmla="*/ 965955 h 972690"/>
              <a:gd name="connsiteX16" fmla="*/ 58737 w 1054031"/>
              <a:gd name="connsiteY16" fmla="*/ 936745 h 972690"/>
              <a:gd name="connsiteX17" fmla="*/ 0 w 1054031"/>
              <a:gd name="connsiteY17" fmla="*/ 919220 h 972690"/>
              <a:gd name="connsiteX18" fmla="*/ 545 w 1054031"/>
              <a:gd name="connsiteY18" fmla="*/ 772511 h 972690"/>
              <a:gd name="connsiteX19" fmla="*/ 595 w 1054031"/>
              <a:gd name="connsiteY19" fmla="*/ 765476 h 972690"/>
              <a:gd name="connsiteX20" fmla="*/ 384 w 1054031"/>
              <a:gd name="connsiteY20" fmla="*/ 765476 h 972690"/>
              <a:gd name="connsiteX21" fmla="*/ 2290 w 1054031"/>
              <a:gd name="connsiteY21" fmla="*/ 239168 h 972690"/>
              <a:gd name="connsiteX22" fmla="*/ 36862 w 1054031"/>
              <a:gd name="connsiteY22" fmla="*/ 271321 h 972690"/>
              <a:gd name="connsiteX23" fmla="*/ 148773 w 1054031"/>
              <a:gd name="connsiteY23" fmla="*/ 327235 h 972690"/>
              <a:gd name="connsiteX24" fmla="*/ 404223 w 1054031"/>
              <a:gd name="connsiteY24" fmla="*/ 318795 h 972690"/>
              <a:gd name="connsiteX25" fmla="*/ 406656 w 1054031"/>
              <a:gd name="connsiteY25" fmla="*/ 235453 h 972690"/>
              <a:gd name="connsiteX26" fmla="*/ 316640 w 1054031"/>
              <a:gd name="connsiteY26" fmla="*/ 167935 h 972690"/>
              <a:gd name="connsiteX27" fmla="*/ 331237 w 1054031"/>
              <a:gd name="connsiteY27" fmla="*/ 70878 h 972690"/>
              <a:gd name="connsiteX28" fmla="*/ 446798 w 1054031"/>
              <a:gd name="connsiteY28" fmla="*/ 13910 h 972690"/>
              <a:gd name="connsiteX29" fmla="*/ 613382 w 1054031"/>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8733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8733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6208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6208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7471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2834"/>
              <a:gd name="connsiteY0" fmla="*/ 767956 h 972690"/>
              <a:gd name="connsiteX1" fmla="*/ 539 w 1052834"/>
              <a:gd name="connsiteY1" fmla="*/ 767956 h 972690"/>
              <a:gd name="connsiteX2" fmla="*/ 613382 w 1052834"/>
              <a:gd name="connsiteY2" fmla="*/ 286 h 972690"/>
              <a:gd name="connsiteX3" fmla="*/ 665754 w 1052834"/>
              <a:gd name="connsiteY3" fmla="*/ 5470 h 972690"/>
              <a:gd name="connsiteX4" fmla="*/ 816591 w 1052834"/>
              <a:gd name="connsiteY4" fmla="*/ 84592 h 972690"/>
              <a:gd name="connsiteX5" fmla="*/ 770367 w 1052834"/>
              <a:gd name="connsiteY5" fmla="*/ 158440 h 972690"/>
              <a:gd name="connsiteX6" fmla="*/ 799561 w 1052834"/>
              <a:gd name="connsiteY6" fmla="*/ 230178 h 972690"/>
              <a:gd name="connsiteX7" fmla="*/ 957697 w 1052834"/>
              <a:gd name="connsiteY7" fmla="*/ 264992 h 972690"/>
              <a:gd name="connsiteX8" fmla="*/ 1036765 w 1052834"/>
              <a:gd name="connsiteY8" fmla="*/ 206968 h 972690"/>
              <a:gd name="connsiteX9" fmla="*/ 1051362 w 1052834"/>
              <a:gd name="connsiteY9" fmla="*/ 177471 h 972690"/>
              <a:gd name="connsiteX10" fmla="*/ 1050924 w 1052834"/>
              <a:gd name="connsiteY10" fmla="*/ 901620 h 972690"/>
              <a:gd name="connsiteX11" fmla="*/ 781050 w 1052834"/>
              <a:gd name="connsiteY11" fmla="*/ 965955 h 972690"/>
              <a:gd name="connsiteX12" fmla="*/ 523875 w 1052834"/>
              <a:gd name="connsiteY12" fmla="*/ 825749 h 972690"/>
              <a:gd name="connsiteX13" fmla="*/ 327025 w 1052834"/>
              <a:gd name="connsiteY13" fmla="*/ 834512 h 972690"/>
              <a:gd name="connsiteX14" fmla="*/ 279400 w 1052834"/>
              <a:gd name="connsiteY14" fmla="*/ 910457 h 972690"/>
              <a:gd name="connsiteX15" fmla="*/ 215900 w 1052834"/>
              <a:gd name="connsiteY15" fmla="*/ 965955 h 972690"/>
              <a:gd name="connsiteX16" fmla="*/ 58737 w 1052834"/>
              <a:gd name="connsiteY16" fmla="*/ 936745 h 972690"/>
              <a:gd name="connsiteX17" fmla="*/ 0 w 1052834"/>
              <a:gd name="connsiteY17" fmla="*/ 919220 h 972690"/>
              <a:gd name="connsiteX18" fmla="*/ 545 w 1052834"/>
              <a:gd name="connsiteY18" fmla="*/ 772511 h 972690"/>
              <a:gd name="connsiteX19" fmla="*/ 595 w 1052834"/>
              <a:gd name="connsiteY19" fmla="*/ 765476 h 972690"/>
              <a:gd name="connsiteX20" fmla="*/ 384 w 1052834"/>
              <a:gd name="connsiteY20" fmla="*/ 765476 h 972690"/>
              <a:gd name="connsiteX21" fmla="*/ 2290 w 1052834"/>
              <a:gd name="connsiteY21" fmla="*/ 239168 h 972690"/>
              <a:gd name="connsiteX22" fmla="*/ 36862 w 1052834"/>
              <a:gd name="connsiteY22" fmla="*/ 271321 h 972690"/>
              <a:gd name="connsiteX23" fmla="*/ 148773 w 1052834"/>
              <a:gd name="connsiteY23" fmla="*/ 327235 h 972690"/>
              <a:gd name="connsiteX24" fmla="*/ 404223 w 1052834"/>
              <a:gd name="connsiteY24" fmla="*/ 318795 h 972690"/>
              <a:gd name="connsiteX25" fmla="*/ 406656 w 1052834"/>
              <a:gd name="connsiteY25" fmla="*/ 235453 h 972690"/>
              <a:gd name="connsiteX26" fmla="*/ 316640 w 1052834"/>
              <a:gd name="connsiteY26" fmla="*/ 167935 h 972690"/>
              <a:gd name="connsiteX27" fmla="*/ 331237 w 1052834"/>
              <a:gd name="connsiteY27" fmla="*/ 70878 h 972690"/>
              <a:gd name="connsiteX28" fmla="*/ 446798 w 1052834"/>
              <a:gd name="connsiteY28" fmla="*/ 13910 h 972690"/>
              <a:gd name="connsiteX29" fmla="*/ 613382 w 1052834"/>
              <a:gd name="connsiteY29" fmla="*/ 286 h 972690"/>
              <a:gd name="connsiteX0" fmla="*/ 539 w 1051726"/>
              <a:gd name="connsiteY0" fmla="*/ 767956 h 972690"/>
              <a:gd name="connsiteX1" fmla="*/ 539 w 1051726"/>
              <a:gd name="connsiteY1" fmla="*/ 767956 h 972690"/>
              <a:gd name="connsiteX2" fmla="*/ 613382 w 1051726"/>
              <a:gd name="connsiteY2" fmla="*/ 286 h 972690"/>
              <a:gd name="connsiteX3" fmla="*/ 665754 w 1051726"/>
              <a:gd name="connsiteY3" fmla="*/ 5470 h 972690"/>
              <a:gd name="connsiteX4" fmla="*/ 816591 w 1051726"/>
              <a:gd name="connsiteY4" fmla="*/ 84592 h 972690"/>
              <a:gd name="connsiteX5" fmla="*/ 770367 w 1051726"/>
              <a:gd name="connsiteY5" fmla="*/ 158440 h 972690"/>
              <a:gd name="connsiteX6" fmla="*/ 799561 w 1051726"/>
              <a:gd name="connsiteY6" fmla="*/ 230178 h 972690"/>
              <a:gd name="connsiteX7" fmla="*/ 957697 w 1051726"/>
              <a:gd name="connsiteY7" fmla="*/ 264992 h 972690"/>
              <a:gd name="connsiteX8" fmla="*/ 1036765 w 1051726"/>
              <a:gd name="connsiteY8" fmla="*/ 206968 h 972690"/>
              <a:gd name="connsiteX9" fmla="*/ 1051362 w 1051726"/>
              <a:gd name="connsiteY9" fmla="*/ 177471 h 972690"/>
              <a:gd name="connsiteX10" fmla="*/ 1050924 w 1051726"/>
              <a:gd name="connsiteY10" fmla="*/ 901620 h 972690"/>
              <a:gd name="connsiteX11" fmla="*/ 781050 w 1051726"/>
              <a:gd name="connsiteY11" fmla="*/ 965955 h 972690"/>
              <a:gd name="connsiteX12" fmla="*/ 523875 w 1051726"/>
              <a:gd name="connsiteY12" fmla="*/ 825749 h 972690"/>
              <a:gd name="connsiteX13" fmla="*/ 327025 w 1051726"/>
              <a:gd name="connsiteY13" fmla="*/ 834512 h 972690"/>
              <a:gd name="connsiteX14" fmla="*/ 279400 w 1051726"/>
              <a:gd name="connsiteY14" fmla="*/ 910457 h 972690"/>
              <a:gd name="connsiteX15" fmla="*/ 215900 w 1051726"/>
              <a:gd name="connsiteY15" fmla="*/ 965955 h 972690"/>
              <a:gd name="connsiteX16" fmla="*/ 58737 w 1051726"/>
              <a:gd name="connsiteY16" fmla="*/ 936745 h 972690"/>
              <a:gd name="connsiteX17" fmla="*/ 0 w 1051726"/>
              <a:gd name="connsiteY17" fmla="*/ 919220 h 972690"/>
              <a:gd name="connsiteX18" fmla="*/ 545 w 1051726"/>
              <a:gd name="connsiteY18" fmla="*/ 772511 h 972690"/>
              <a:gd name="connsiteX19" fmla="*/ 595 w 1051726"/>
              <a:gd name="connsiteY19" fmla="*/ 765476 h 972690"/>
              <a:gd name="connsiteX20" fmla="*/ 384 w 1051726"/>
              <a:gd name="connsiteY20" fmla="*/ 765476 h 972690"/>
              <a:gd name="connsiteX21" fmla="*/ 2290 w 1051726"/>
              <a:gd name="connsiteY21" fmla="*/ 239168 h 972690"/>
              <a:gd name="connsiteX22" fmla="*/ 36862 w 1051726"/>
              <a:gd name="connsiteY22" fmla="*/ 271321 h 972690"/>
              <a:gd name="connsiteX23" fmla="*/ 148773 w 1051726"/>
              <a:gd name="connsiteY23" fmla="*/ 327235 h 972690"/>
              <a:gd name="connsiteX24" fmla="*/ 404223 w 1051726"/>
              <a:gd name="connsiteY24" fmla="*/ 318795 h 972690"/>
              <a:gd name="connsiteX25" fmla="*/ 406656 w 1051726"/>
              <a:gd name="connsiteY25" fmla="*/ 235453 h 972690"/>
              <a:gd name="connsiteX26" fmla="*/ 316640 w 1051726"/>
              <a:gd name="connsiteY26" fmla="*/ 167935 h 972690"/>
              <a:gd name="connsiteX27" fmla="*/ 331237 w 1051726"/>
              <a:gd name="connsiteY27" fmla="*/ 70878 h 972690"/>
              <a:gd name="connsiteX28" fmla="*/ 446798 w 1051726"/>
              <a:gd name="connsiteY28" fmla="*/ 13910 h 972690"/>
              <a:gd name="connsiteX29" fmla="*/ 613382 w 1051726"/>
              <a:gd name="connsiteY29" fmla="*/ 286 h 972690"/>
              <a:gd name="connsiteX0" fmla="*/ 539 w 1052455"/>
              <a:gd name="connsiteY0" fmla="*/ 767956 h 972690"/>
              <a:gd name="connsiteX1" fmla="*/ 539 w 1052455"/>
              <a:gd name="connsiteY1" fmla="*/ 767956 h 972690"/>
              <a:gd name="connsiteX2" fmla="*/ 613382 w 1052455"/>
              <a:gd name="connsiteY2" fmla="*/ 286 h 972690"/>
              <a:gd name="connsiteX3" fmla="*/ 665754 w 1052455"/>
              <a:gd name="connsiteY3" fmla="*/ 5470 h 972690"/>
              <a:gd name="connsiteX4" fmla="*/ 816591 w 1052455"/>
              <a:gd name="connsiteY4" fmla="*/ 84592 h 972690"/>
              <a:gd name="connsiteX5" fmla="*/ 770367 w 1052455"/>
              <a:gd name="connsiteY5" fmla="*/ 158440 h 972690"/>
              <a:gd name="connsiteX6" fmla="*/ 799561 w 1052455"/>
              <a:gd name="connsiteY6" fmla="*/ 230178 h 972690"/>
              <a:gd name="connsiteX7" fmla="*/ 957697 w 1052455"/>
              <a:gd name="connsiteY7" fmla="*/ 264992 h 972690"/>
              <a:gd name="connsiteX8" fmla="*/ 1036765 w 1052455"/>
              <a:gd name="connsiteY8" fmla="*/ 206968 h 972690"/>
              <a:gd name="connsiteX9" fmla="*/ 1052282 w 1052455"/>
              <a:gd name="connsiteY9" fmla="*/ 176208 h 972690"/>
              <a:gd name="connsiteX10" fmla="*/ 1050924 w 1052455"/>
              <a:gd name="connsiteY10" fmla="*/ 901620 h 972690"/>
              <a:gd name="connsiteX11" fmla="*/ 781050 w 1052455"/>
              <a:gd name="connsiteY11" fmla="*/ 965955 h 972690"/>
              <a:gd name="connsiteX12" fmla="*/ 523875 w 1052455"/>
              <a:gd name="connsiteY12" fmla="*/ 825749 h 972690"/>
              <a:gd name="connsiteX13" fmla="*/ 327025 w 1052455"/>
              <a:gd name="connsiteY13" fmla="*/ 834512 h 972690"/>
              <a:gd name="connsiteX14" fmla="*/ 279400 w 1052455"/>
              <a:gd name="connsiteY14" fmla="*/ 910457 h 972690"/>
              <a:gd name="connsiteX15" fmla="*/ 215900 w 1052455"/>
              <a:gd name="connsiteY15" fmla="*/ 965955 h 972690"/>
              <a:gd name="connsiteX16" fmla="*/ 58737 w 1052455"/>
              <a:gd name="connsiteY16" fmla="*/ 936745 h 972690"/>
              <a:gd name="connsiteX17" fmla="*/ 0 w 1052455"/>
              <a:gd name="connsiteY17" fmla="*/ 919220 h 972690"/>
              <a:gd name="connsiteX18" fmla="*/ 545 w 1052455"/>
              <a:gd name="connsiteY18" fmla="*/ 772511 h 972690"/>
              <a:gd name="connsiteX19" fmla="*/ 595 w 1052455"/>
              <a:gd name="connsiteY19" fmla="*/ 765476 h 972690"/>
              <a:gd name="connsiteX20" fmla="*/ 384 w 1052455"/>
              <a:gd name="connsiteY20" fmla="*/ 765476 h 972690"/>
              <a:gd name="connsiteX21" fmla="*/ 2290 w 1052455"/>
              <a:gd name="connsiteY21" fmla="*/ 239168 h 972690"/>
              <a:gd name="connsiteX22" fmla="*/ 36862 w 1052455"/>
              <a:gd name="connsiteY22" fmla="*/ 271321 h 972690"/>
              <a:gd name="connsiteX23" fmla="*/ 148773 w 1052455"/>
              <a:gd name="connsiteY23" fmla="*/ 327235 h 972690"/>
              <a:gd name="connsiteX24" fmla="*/ 404223 w 1052455"/>
              <a:gd name="connsiteY24" fmla="*/ 318795 h 972690"/>
              <a:gd name="connsiteX25" fmla="*/ 406656 w 1052455"/>
              <a:gd name="connsiteY25" fmla="*/ 235453 h 972690"/>
              <a:gd name="connsiteX26" fmla="*/ 316640 w 1052455"/>
              <a:gd name="connsiteY26" fmla="*/ 167935 h 972690"/>
              <a:gd name="connsiteX27" fmla="*/ 331237 w 1052455"/>
              <a:gd name="connsiteY27" fmla="*/ 70878 h 972690"/>
              <a:gd name="connsiteX28" fmla="*/ 446798 w 1052455"/>
              <a:gd name="connsiteY28" fmla="*/ 13910 h 972690"/>
              <a:gd name="connsiteX29" fmla="*/ 613382 w 1052455"/>
              <a:gd name="connsiteY29" fmla="*/ 286 h 972690"/>
              <a:gd name="connsiteX0" fmla="*/ 539 w 1053944"/>
              <a:gd name="connsiteY0" fmla="*/ 767956 h 972690"/>
              <a:gd name="connsiteX1" fmla="*/ 539 w 1053944"/>
              <a:gd name="connsiteY1" fmla="*/ 767956 h 972690"/>
              <a:gd name="connsiteX2" fmla="*/ 613382 w 1053944"/>
              <a:gd name="connsiteY2" fmla="*/ 286 h 972690"/>
              <a:gd name="connsiteX3" fmla="*/ 665754 w 1053944"/>
              <a:gd name="connsiteY3" fmla="*/ 5470 h 972690"/>
              <a:gd name="connsiteX4" fmla="*/ 816591 w 1053944"/>
              <a:gd name="connsiteY4" fmla="*/ 84592 h 972690"/>
              <a:gd name="connsiteX5" fmla="*/ 770367 w 1053944"/>
              <a:gd name="connsiteY5" fmla="*/ 158440 h 972690"/>
              <a:gd name="connsiteX6" fmla="*/ 799561 w 1053944"/>
              <a:gd name="connsiteY6" fmla="*/ 230178 h 972690"/>
              <a:gd name="connsiteX7" fmla="*/ 957697 w 1053944"/>
              <a:gd name="connsiteY7" fmla="*/ 264992 h 972690"/>
              <a:gd name="connsiteX8" fmla="*/ 1036765 w 1053944"/>
              <a:gd name="connsiteY8" fmla="*/ 206968 h 972690"/>
              <a:gd name="connsiteX9" fmla="*/ 1052282 w 1053944"/>
              <a:gd name="connsiteY9" fmla="*/ 176208 h 972690"/>
              <a:gd name="connsiteX10" fmla="*/ 1053683 w 1053944"/>
              <a:gd name="connsiteY10" fmla="*/ 901620 h 972690"/>
              <a:gd name="connsiteX11" fmla="*/ 781050 w 1053944"/>
              <a:gd name="connsiteY11" fmla="*/ 965955 h 972690"/>
              <a:gd name="connsiteX12" fmla="*/ 523875 w 1053944"/>
              <a:gd name="connsiteY12" fmla="*/ 825749 h 972690"/>
              <a:gd name="connsiteX13" fmla="*/ 327025 w 1053944"/>
              <a:gd name="connsiteY13" fmla="*/ 834512 h 972690"/>
              <a:gd name="connsiteX14" fmla="*/ 279400 w 1053944"/>
              <a:gd name="connsiteY14" fmla="*/ 910457 h 972690"/>
              <a:gd name="connsiteX15" fmla="*/ 215900 w 1053944"/>
              <a:gd name="connsiteY15" fmla="*/ 965955 h 972690"/>
              <a:gd name="connsiteX16" fmla="*/ 58737 w 1053944"/>
              <a:gd name="connsiteY16" fmla="*/ 936745 h 972690"/>
              <a:gd name="connsiteX17" fmla="*/ 0 w 1053944"/>
              <a:gd name="connsiteY17" fmla="*/ 919220 h 972690"/>
              <a:gd name="connsiteX18" fmla="*/ 545 w 1053944"/>
              <a:gd name="connsiteY18" fmla="*/ 772511 h 972690"/>
              <a:gd name="connsiteX19" fmla="*/ 595 w 1053944"/>
              <a:gd name="connsiteY19" fmla="*/ 765476 h 972690"/>
              <a:gd name="connsiteX20" fmla="*/ 384 w 1053944"/>
              <a:gd name="connsiteY20" fmla="*/ 765476 h 972690"/>
              <a:gd name="connsiteX21" fmla="*/ 2290 w 1053944"/>
              <a:gd name="connsiteY21" fmla="*/ 239168 h 972690"/>
              <a:gd name="connsiteX22" fmla="*/ 36862 w 1053944"/>
              <a:gd name="connsiteY22" fmla="*/ 271321 h 972690"/>
              <a:gd name="connsiteX23" fmla="*/ 148773 w 1053944"/>
              <a:gd name="connsiteY23" fmla="*/ 327235 h 972690"/>
              <a:gd name="connsiteX24" fmla="*/ 404223 w 1053944"/>
              <a:gd name="connsiteY24" fmla="*/ 318795 h 972690"/>
              <a:gd name="connsiteX25" fmla="*/ 406656 w 1053944"/>
              <a:gd name="connsiteY25" fmla="*/ 235453 h 972690"/>
              <a:gd name="connsiteX26" fmla="*/ 316640 w 1053944"/>
              <a:gd name="connsiteY26" fmla="*/ 167935 h 972690"/>
              <a:gd name="connsiteX27" fmla="*/ 331237 w 1053944"/>
              <a:gd name="connsiteY27" fmla="*/ 70878 h 972690"/>
              <a:gd name="connsiteX28" fmla="*/ 446798 w 1053944"/>
              <a:gd name="connsiteY28" fmla="*/ 13910 h 972690"/>
              <a:gd name="connsiteX29" fmla="*/ 613382 w 1053944"/>
              <a:gd name="connsiteY29" fmla="*/ 286 h 972690"/>
              <a:gd name="connsiteX0" fmla="*/ 539 w 1053683"/>
              <a:gd name="connsiteY0" fmla="*/ 767956 h 972690"/>
              <a:gd name="connsiteX1" fmla="*/ 539 w 1053683"/>
              <a:gd name="connsiteY1" fmla="*/ 767956 h 972690"/>
              <a:gd name="connsiteX2" fmla="*/ 613382 w 1053683"/>
              <a:gd name="connsiteY2" fmla="*/ 286 h 972690"/>
              <a:gd name="connsiteX3" fmla="*/ 665754 w 1053683"/>
              <a:gd name="connsiteY3" fmla="*/ 5470 h 972690"/>
              <a:gd name="connsiteX4" fmla="*/ 816591 w 1053683"/>
              <a:gd name="connsiteY4" fmla="*/ 84592 h 972690"/>
              <a:gd name="connsiteX5" fmla="*/ 770367 w 1053683"/>
              <a:gd name="connsiteY5" fmla="*/ 158440 h 972690"/>
              <a:gd name="connsiteX6" fmla="*/ 799561 w 1053683"/>
              <a:gd name="connsiteY6" fmla="*/ 230178 h 972690"/>
              <a:gd name="connsiteX7" fmla="*/ 957697 w 1053683"/>
              <a:gd name="connsiteY7" fmla="*/ 264992 h 972690"/>
              <a:gd name="connsiteX8" fmla="*/ 1036765 w 1053683"/>
              <a:gd name="connsiteY8" fmla="*/ 206968 h 972690"/>
              <a:gd name="connsiteX9" fmla="*/ 1052282 w 1053683"/>
              <a:gd name="connsiteY9" fmla="*/ 176208 h 972690"/>
              <a:gd name="connsiteX10" fmla="*/ 1053683 w 1053683"/>
              <a:gd name="connsiteY10" fmla="*/ 901620 h 972690"/>
              <a:gd name="connsiteX11" fmla="*/ 781050 w 1053683"/>
              <a:gd name="connsiteY11" fmla="*/ 965955 h 972690"/>
              <a:gd name="connsiteX12" fmla="*/ 523875 w 1053683"/>
              <a:gd name="connsiteY12" fmla="*/ 825749 h 972690"/>
              <a:gd name="connsiteX13" fmla="*/ 327025 w 1053683"/>
              <a:gd name="connsiteY13" fmla="*/ 834512 h 972690"/>
              <a:gd name="connsiteX14" fmla="*/ 279400 w 1053683"/>
              <a:gd name="connsiteY14" fmla="*/ 910457 h 972690"/>
              <a:gd name="connsiteX15" fmla="*/ 215900 w 1053683"/>
              <a:gd name="connsiteY15" fmla="*/ 965955 h 972690"/>
              <a:gd name="connsiteX16" fmla="*/ 58737 w 1053683"/>
              <a:gd name="connsiteY16" fmla="*/ 936745 h 972690"/>
              <a:gd name="connsiteX17" fmla="*/ 0 w 1053683"/>
              <a:gd name="connsiteY17" fmla="*/ 919220 h 972690"/>
              <a:gd name="connsiteX18" fmla="*/ 545 w 1053683"/>
              <a:gd name="connsiteY18" fmla="*/ 772511 h 972690"/>
              <a:gd name="connsiteX19" fmla="*/ 595 w 1053683"/>
              <a:gd name="connsiteY19" fmla="*/ 765476 h 972690"/>
              <a:gd name="connsiteX20" fmla="*/ 384 w 1053683"/>
              <a:gd name="connsiteY20" fmla="*/ 765476 h 972690"/>
              <a:gd name="connsiteX21" fmla="*/ 2290 w 1053683"/>
              <a:gd name="connsiteY21" fmla="*/ 239168 h 972690"/>
              <a:gd name="connsiteX22" fmla="*/ 36862 w 1053683"/>
              <a:gd name="connsiteY22" fmla="*/ 271321 h 972690"/>
              <a:gd name="connsiteX23" fmla="*/ 148773 w 1053683"/>
              <a:gd name="connsiteY23" fmla="*/ 327235 h 972690"/>
              <a:gd name="connsiteX24" fmla="*/ 404223 w 1053683"/>
              <a:gd name="connsiteY24" fmla="*/ 318795 h 972690"/>
              <a:gd name="connsiteX25" fmla="*/ 406656 w 1053683"/>
              <a:gd name="connsiteY25" fmla="*/ 235453 h 972690"/>
              <a:gd name="connsiteX26" fmla="*/ 316640 w 1053683"/>
              <a:gd name="connsiteY26" fmla="*/ 167935 h 972690"/>
              <a:gd name="connsiteX27" fmla="*/ 331237 w 1053683"/>
              <a:gd name="connsiteY27" fmla="*/ 70878 h 972690"/>
              <a:gd name="connsiteX28" fmla="*/ 446798 w 1053683"/>
              <a:gd name="connsiteY28" fmla="*/ 13910 h 972690"/>
              <a:gd name="connsiteX29" fmla="*/ 613382 w 1053683"/>
              <a:gd name="connsiteY29" fmla="*/ 286 h 972690"/>
              <a:gd name="connsiteX0" fmla="*/ 539 w 1053683"/>
              <a:gd name="connsiteY0" fmla="*/ 767956 h 972690"/>
              <a:gd name="connsiteX1" fmla="*/ 539 w 1053683"/>
              <a:gd name="connsiteY1" fmla="*/ 767956 h 972690"/>
              <a:gd name="connsiteX2" fmla="*/ 613382 w 1053683"/>
              <a:gd name="connsiteY2" fmla="*/ 286 h 972690"/>
              <a:gd name="connsiteX3" fmla="*/ 665754 w 1053683"/>
              <a:gd name="connsiteY3" fmla="*/ 5470 h 972690"/>
              <a:gd name="connsiteX4" fmla="*/ 816591 w 1053683"/>
              <a:gd name="connsiteY4" fmla="*/ 84592 h 972690"/>
              <a:gd name="connsiteX5" fmla="*/ 770367 w 1053683"/>
              <a:gd name="connsiteY5" fmla="*/ 158440 h 972690"/>
              <a:gd name="connsiteX6" fmla="*/ 799561 w 1053683"/>
              <a:gd name="connsiteY6" fmla="*/ 230178 h 972690"/>
              <a:gd name="connsiteX7" fmla="*/ 957697 w 1053683"/>
              <a:gd name="connsiteY7" fmla="*/ 264992 h 972690"/>
              <a:gd name="connsiteX8" fmla="*/ 1036765 w 1053683"/>
              <a:gd name="connsiteY8" fmla="*/ 206968 h 972690"/>
              <a:gd name="connsiteX9" fmla="*/ 1052282 w 1053683"/>
              <a:gd name="connsiteY9" fmla="*/ 176208 h 972690"/>
              <a:gd name="connsiteX10" fmla="*/ 1053683 w 1053683"/>
              <a:gd name="connsiteY10" fmla="*/ 901620 h 972690"/>
              <a:gd name="connsiteX11" fmla="*/ 781050 w 1053683"/>
              <a:gd name="connsiteY11" fmla="*/ 965955 h 972690"/>
              <a:gd name="connsiteX12" fmla="*/ 523875 w 1053683"/>
              <a:gd name="connsiteY12" fmla="*/ 825749 h 972690"/>
              <a:gd name="connsiteX13" fmla="*/ 327025 w 1053683"/>
              <a:gd name="connsiteY13" fmla="*/ 834512 h 972690"/>
              <a:gd name="connsiteX14" fmla="*/ 279400 w 1053683"/>
              <a:gd name="connsiteY14" fmla="*/ 910457 h 972690"/>
              <a:gd name="connsiteX15" fmla="*/ 215900 w 1053683"/>
              <a:gd name="connsiteY15" fmla="*/ 965955 h 972690"/>
              <a:gd name="connsiteX16" fmla="*/ 58737 w 1053683"/>
              <a:gd name="connsiteY16" fmla="*/ 936745 h 972690"/>
              <a:gd name="connsiteX17" fmla="*/ 0 w 1053683"/>
              <a:gd name="connsiteY17" fmla="*/ 919220 h 972690"/>
              <a:gd name="connsiteX18" fmla="*/ 545 w 1053683"/>
              <a:gd name="connsiteY18" fmla="*/ 772511 h 972690"/>
              <a:gd name="connsiteX19" fmla="*/ 595 w 1053683"/>
              <a:gd name="connsiteY19" fmla="*/ 765476 h 972690"/>
              <a:gd name="connsiteX20" fmla="*/ 384 w 1053683"/>
              <a:gd name="connsiteY20" fmla="*/ 765476 h 972690"/>
              <a:gd name="connsiteX21" fmla="*/ 2290 w 1053683"/>
              <a:gd name="connsiteY21" fmla="*/ 239168 h 972690"/>
              <a:gd name="connsiteX22" fmla="*/ 36862 w 1053683"/>
              <a:gd name="connsiteY22" fmla="*/ 271321 h 972690"/>
              <a:gd name="connsiteX23" fmla="*/ 148773 w 1053683"/>
              <a:gd name="connsiteY23" fmla="*/ 327235 h 972690"/>
              <a:gd name="connsiteX24" fmla="*/ 404223 w 1053683"/>
              <a:gd name="connsiteY24" fmla="*/ 318795 h 972690"/>
              <a:gd name="connsiteX25" fmla="*/ 406656 w 1053683"/>
              <a:gd name="connsiteY25" fmla="*/ 235453 h 972690"/>
              <a:gd name="connsiteX26" fmla="*/ 316640 w 1053683"/>
              <a:gd name="connsiteY26" fmla="*/ 167935 h 972690"/>
              <a:gd name="connsiteX27" fmla="*/ 331237 w 1053683"/>
              <a:gd name="connsiteY27" fmla="*/ 70878 h 972690"/>
              <a:gd name="connsiteX28" fmla="*/ 446798 w 1053683"/>
              <a:gd name="connsiteY28" fmla="*/ 13910 h 972690"/>
              <a:gd name="connsiteX29" fmla="*/ 613382 w 1053683"/>
              <a:gd name="connsiteY29" fmla="*/ 286 h 972690"/>
              <a:gd name="connsiteX0" fmla="*/ 613382 w 1053683"/>
              <a:gd name="connsiteY0" fmla="*/ 0 h 972404"/>
              <a:gd name="connsiteX1" fmla="*/ 665754 w 1053683"/>
              <a:gd name="connsiteY1" fmla="*/ 5184 h 972404"/>
              <a:gd name="connsiteX2" fmla="*/ 816591 w 1053683"/>
              <a:gd name="connsiteY2" fmla="*/ 84306 h 972404"/>
              <a:gd name="connsiteX3" fmla="*/ 770367 w 1053683"/>
              <a:gd name="connsiteY3" fmla="*/ 158154 h 972404"/>
              <a:gd name="connsiteX4" fmla="*/ 799561 w 1053683"/>
              <a:gd name="connsiteY4" fmla="*/ 229892 h 972404"/>
              <a:gd name="connsiteX5" fmla="*/ 957697 w 1053683"/>
              <a:gd name="connsiteY5" fmla="*/ 264706 h 972404"/>
              <a:gd name="connsiteX6" fmla="*/ 1036765 w 1053683"/>
              <a:gd name="connsiteY6" fmla="*/ 206682 h 972404"/>
              <a:gd name="connsiteX7" fmla="*/ 1052282 w 1053683"/>
              <a:gd name="connsiteY7" fmla="*/ 175922 h 972404"/>
              <a:gd name="connsiteX8" fmla="*/ 1053683 w 1053683"/>
              <a:gd name="connsiteY8" fmla="*/ 901334 h 972404"/>
              <a:gd name="connsiteX9" fmla="*/ 781050 w 1053683"/>
              <a:gd name="connsiteY9" fmla="*/ 965669 h 972404"/>
              <a:gd name="connsiteX10" fmla="*/ 523875 w 1053683"/>
              <a:gd name="connsiteY10" fmla="*/ 825463 h 972404"/>
              <a:gd name="connsiteX11" fmla="*/ 327025 w 1053683"/>
              <a:gd name="connsiteY11" fmla="*/ 834226 h 972404"/>
              <a:gd name="connsiteX12" fmla="*/ 279400 w 1053683"/>
              <a:gd name="connsiteY12" fmla="*/ 910171 h 972404"/>
              <a:gd name="connsiteX13" fmla="*/ 215900 w 1053683"/>
              <a:gd name="connsiteY13" fmla="*/ 965669 h 972404"/>
              <a:gd name="connsiteX14" fmla="*/ 58737 w 1053683"/>
              <a:gd name="connsiteY14" fmla="*/ 936459 h 972404"/>
              <a:gd name="connsiteX15" fmla="*/ 0 w 1053683"/>
              <a:gd name="connsiteY15" fmla="*/ 918934 h 972404"/>
              <a:gd name="connsiteX16" fmla="*/ 545 w 1053683"/>
              <a:gd name="connsiteY16" fmla="*/ 772225 h 972404"/>
              <a:gd name="connsiteX17" fmla="*/ 595 w 1053683"/>
              <a:gd name="connsiteY17" fmla="*/ 765190 h 972404"/>
              <a:gd name="connsiteX18" fmla="*/ 384 w 1053683"/>
              <a:gd name="connsiteY18" fmla="*/ 765190 h 972404"/>
              <a:gd name="connsiteX19" fmla="*/ 2290 w 1053683"/>
              <a:gd name="connsiteY19" fmla="*/ 238882 h 972404"/>
              <a:gd name="connsiteX20" fmla="*/ 36862 w 1053683"/>
              <a:gd name="connsiteY20" fmla="*/ 271035 h 972404"/>
              <a:gd name="connsiteX21" fmla="*/ 148773 w 1053683"/>
              <a:gd name="connsiteY21" fmla="*/ 326949 h 972404"/>
              <a:gd name="connsiteX22" fmla="*/ 404223 w 1053683"/>
              <a:gd name="connsiteY22" fmla="*/ 318509 h 972404"/>
              <a:gd name="connsiteX23" fmla="*/ 406656 w 1053683"/>
              <a:gd name="connsiteY23" fmla="*/ 235167 h 972404"/>
              <a:gd name="connsiteX24" fmla="*/ 316640 w 1053683"/>
              <a:gd name="connsiteY24" fmla="*/ 167649 h 972404"/>
              <a:gd name="connsiteX25" fmla="*/ 331237 w 1053683"/>
              <a:gd name="connsiteY25" fmla="*/ 70592 h 972404"/>
              <a:gd name="connsiteX26" fmla="*/ 446798 w 1053683"/>
              <a:gd name="connsiteY26" fmla="*/ 13624 h 972404"/>
              <a:gd name="connsiteX27" fmla="*/ 666352 w 1053683"/>
              <a:gd name="connsiteY27" fmla="*/ 72716 h 972404"/>
              <a:gd name="connsiteX0" fmla="*/ 613382 w 1055345"/>
              <a:gd name="connsiteY0" fmla="*/ 0 h 972404"/>
              <a:gd name="connsiteX1" fmla="*/ 665754 w 1055345"/>
              <a:gd name="connsiteY1" fmla="*/ 5184 h 972404"/>
              <a:gd name="connsiteX2" fmla="*/ 816591 w 1055345"/>
              <a:gd name="connsiteY2" fmla="*/ 84306 h 972404"/>
              <a:gd name="connsiteX3" fmla="*/ 770367 w 1055345"/>
              <a:gd name="connsiteY3" fmla="*/ 158154 h 972404"/>
              <a:gd name="connsiteX4" fmla="*/ 799561 w 1055345"/>
              <a:gd name="connsiteY4" fmla="*/ 229892 h 972404"/>
              <a:gd name="connsiteX5" fmla="*/ 957697 w 1055345"/>
              <a:gd name="connsiteY5" fmla="*/ 264706 h 972404"/>
              <a:gd name="connsiteX6" fmla="*/ 1036765 w 1055345"/>
              <a:gd name="connsiteY6" fmla="*/ 206682 h 972404"/>
              <a:gd name="connsiteX7" fmla="*/ 1055041 w 1055345"/>
              <a:gd name="connsiteY7" fmla="*/ 172134 h 972404"/>
              <a:gd name="connsiteX8" fmla="*/ 1053683 w 1055345"/>
              <a:gd name="connsiteY8" fmla="*/ 901334 h 972404"/>
              <a:gd name="connsiteX9" fmla="*/ 781050 w 1055345"/>
              <a:gd name="connsiteY9" fmla="*/ 965669 h 972404"/>
              <a:gd name="connsiteX10" fmla="*/ 523875 w 1055345"/>
              <a:gd name="connsiteY10" fmla="*/ 825463 h 972404"/>
              <a:gd name="connsiteX11" fmla="*/ 327025 w 1055345"/>
              <a:gd name="connsiteY11" fmla="*/ 834226 h 972404"/>
              <a:gd name="connsiteX12" fmla="*/ 279400 w 1055345"/>
              <a:gd name="connsiteY12" fmla="*/ 910171 h 972404"/>
              <a:gd name="connsiteX13" fmla="*/ 215900 w 1055345"/>
              <a:gd name="connsiteY13" fmla="*/ 965669 h 972404"/>
              <a:gd name="connsiteX14" fmla="*/ 58737 w 1055345"/>
              <a:gd name="connsiteY14" fmla="*/ 936459 h 972404"/>
              <a:gd name="connsiteX15" fmla="*/ 0 w 1055345"/>
              <a:gd name="connsiteY15" fmla="*/ 918934 h 972404"/>
              <a:gd name="connsiteX16" fmla="*/ 545 w 1055345"/>
              <a:gd name="connsiteY16" fmla="*/ 772225 h 972404"/>
              <a:gd name="connsiteX17" fmla="*/ 595 w 1055345"/>
              <a:gd name="connsiteY17" fmla="*/ 765190 h 972404"/>
              <a:gd name="connsiteX18" fmla="*/ 384 w 1055345"/>
              <a:gd name="connsiteY18" fmla="*/ 765190 h 972404"/>
              <a:gd name="connsiteX19" fmla="*/ 2290 w 1055345"/>
              <a:gd name="connsiteY19" fmla="*/ 238882 h 972404"/>
              <a:gd name="connsiteX20" fmla="*/ 36862 w 1055345"/>
              <a:gd name="connsiteY20" fmla="*/ 271035 h 972404"/>
              <a:gd name="connsiteX21" fmla="*/ 148773 w 1055345"/>
              <a:gd name="connsiteY21" fmla="*/ 326949 h 972404"/>
              <a:gd name="connsiteX22" fmla="*/ 404223 w 1055345"/>
              <a:gd name="connsiteY22" fmla="*/ 318509 h 972404"/>
              <a:gd name="connsiteX23" fmla="*/ 406656 w 1055345"/>
              <a:gd name="connsiteY23" fmla="*/ 235167 h 972404"/>
              <a:gd name="connsiteX24" fmla="*/ 316640 w 1055345"/>
              <a:gd name="connsiteY24" fmla="*/ 167649 h 972404"/>
              <a:gd name="connsiteX25" fmla="*/ 331237 w 1055345"/>
              <a:gd name="connsiteY25" fmla="*/ 70592 h 972404"/>
              <a:gd name="connsiteX26" fmla="*/ 446798 w 1055345"/>
              <a:gd name="connsiteY26" fmla="*/ 13624 h 972404"/>
              <a:gd name="connsiteX27" fmla="*/ 666352 w 1055345"/>
              <a:gd name="connsiteY27" fmla="*/ 72716 h 972404"/>
              <a:gd name="connsiteX0" fmla="*/ 613382 w 1058003"/>
              <a:gd name="connsiteY0" fmla="*/ 0 h 972404"/>
              <a:gd name="connsiteX1" fmla="*/ 665754 w 1058003"/>
              <a:gd name="connsiteY1" fmla="*/ 5184 h 972404"/>
              <a:gd name="connsiteX2" fmla="*/ 816591 w 1058003"/>
              <a:gd name="connsiteY2" fmla="*/ 84306 h 972404"/>
              <a:gd name="connsiteX3" fmla="*/ 770367 w 1058003"/>
              <a:gd name="connsiteY3" fmla="*/ 158154 h 972404"/>
              <a:gd name="connsiteX4" fmla="*/ 799561 w 1058003"/>
              <a:gd name="connsiteY4" fmla="*/ 229892 h 972404"/>
              <a:gd name="connsiteX5" fmla="*/ 957697 w 1058003"/>
              <a:gd name="connsiteY5" fmla="*/ 264706 h 972404"/>
              <a:gd name="connsiteX6" fmla="*/ 1036765 w 1058003"/>
              <a:gd name="connsiteY6" fmla="*/ 206682 h 972404"/>
              <a:gd name="connsiteX7" fmla="*/ 1057800 w 1058003"/>
              <a:gd name="connsiteY7" fmla="*/ 173397 h 972404"/>
              <a:gd name="connsiteX8" fmla="*/ 1053683 w 1058003"/>
              <a:gd name="connsiteY8" fmla="*/ 901334 h 972404"/>
              <a:gd name="connsiteX9" fmla="*/ 781050 w 1058003"/>
              <a:gd name="connsiteY9" fmla="*/ 965669 h 972404"/>
              <a:gd name="connsiteX10" fmla="*/ 523875 w 1058003"/>
              <a:gd name="connsiteY10" fmla="*/ 825463 h 972404"/>
              <a:gd name="connsiteX11" fmla="*/ 327025 w 1058003"/>
              <a:gd name="connsiteY11" fmla="*/ 834226 h 972404"/>
              <a:gd name="connsiteX12" fmla="*/ 279400 w 1058003"/>
              <a:gd name="connsiteY12" fmla="*/ 910171 h 972404"/>
              <a:gd name="connsiteX13" fmla="*/ 215900 w 1058003"/>
              <a:gd name="connsiteY13" fmla="*/ 965669 h 972404"/>
              <a:gd name="connsiteX14" fmla="*/ 58737 w 1058003"/>
              <a:gd name="connsiteY14" fmla="*/ 936459 h 972404"/>
              <a:gd name="connsiteX15" fmla="*/ 0 w 1058003"/>
              <a:gd name="connsiteY15" fmla="*/ 918934 h 972404"/>
              <a:gd name="connsiteX16" fmla="*/ 545 w 1058003"/>
              <a:gd name="connsiteY16" fmla="*/ 772225 h 972404"/>
              <a:gd name="connsiteX17" fmla="*/ 595 w 1058003"/>
              <a:gd name="connsiteY17" fmla="*/ 765190 h 972404"/>
              <a:gd name="connsiteX18" fmla="*/ 384 w 1058003"/>
              <a:gd name="connsiteY18" fmla="*/ 765190 h 972404"/>
              <a:gd name="connsiteX19" fmla="*/ 2290 w 1058003"/>
              <a:gd name="connsiteY19" fmla="*/ 238882 h 972404"/>
              <a:gd name="connsiteX20" fmla="*/ 36862 w 1058003"/>
              <a:gd name="connsiteY20" fmla="*/ 271035 h 972404"/>
              <a:gd name="connsiteX21" fmla="*/ 148773 w 1058003"/>
              <a:gd name="connsiteY21" fmla="*/ 326949 h 972404"/>
              <a:gd name="connsiteX22" fmla="*/ 404223 w 1058003"/>
              <a:gd name="connsiteY22" fmla="*/ 318509 h 972404"/>
              <a:gd name="connsiteX23" fmla="*/ 406656 w 1058003"/>
              <a:gd name="connsiteY23" fmla="*/ 235167 h 972404"/>
              <a:gd name="connsiteX24" fmla="*/ 316640 w 1058003"/>
              <a:gd name="connsiteY24" fmla="*/ 167649 h 972404"/>
              <a:gd name="connsiteX25" fmla="*/ 331237 w 1058003"/>
              <a:gd name="connsiteY25" fmla="*/ 70592 h 972404"/>
              <a:gd name="connsiteX26" fmla="*/ 446798 w 1058003"/>
              <a:gd name="connsiteY26" fmla="*/ 13624 h 972404"/>
              <a:gd name="connsiteX27" fmla="*/ 666352 w 1058003"/>
              <a:gd name="connsiteY27" fmla="*/ 72716 h 972404"/>
              <a:gd name="connsiteX0" fmla="*/ 613382 w 1074466"/>
              <a:gd name="connsiteY0" fmla="*/ 0 h 972404"/>
              <a:gd name="connsiteX1" fmla="*/ 665754 w 1074466"/>
              <a:gd name="connsiteY1" fmla="*/ 5184 h 972404"/>
              <a:gd name="connsiteX2" fmla="*/ 816591 w 1074466"/>
              <a:gd name="connsiteY2" fmla="*/ 84306 h 972404"/>
              <a:gd name="connsiteX3" fmla="*/ 770367 w 1074466"/>
              <a:gd name="connsiteY3" fmla="*/ 158154 h 972404"/>
              <a:gd name="connsiteX4" fmla="*/ 799561 w 1074466"/>
              <a:gd name="connsiteY4" fmla="*/ 229892 h 972404"/>
              <a:gd name="connsiteX5" fmla="*/ 957697 w 1074466"/>
              <a:gd name="connsiteY5" fmla="*/ 264706 h 972404"/>
              <a:gd name="connsiteX6" fmla="*/ 1036765 w 1074466"/>
              <a:gd name="connsiteY6" fmla="*/ 206682 h 972404"/>
              <a:gd name="connsiteX7" fmla="*/ 1057800 w 1074466"/>
              <a:gd name="connsiteY7" fmla="*/ 173397 h 972404"/>
              <a:gd name="connsiteX8" fmla="*/ 1055878 w 1074466"/>
              <a:gd name="connsiteY8" fmla="*/ 173874 h 972404"/>
              <a:gd name="connsiteX9" fmla="*/ 1053683 w 1074466"/>
              <a:gd name="connsiteY9" fmla="*/ 901334 h 972404"/>
              <a:gd name="connsiteX10" fmla="*/ 781050 w 1074466"/>
              <a:gd name="connsiteY10" fmla="*/ 965669 h 972404"/>
              <a:gd name="connsiteX11" fmla="*/ 523875 w 1074466"/>
              <a:gd name="connsiteY11" fmla="*/ 825463 h 972404"/>
              <a:gd name="connsiteX12" fmla="*/ 327025 w 1074466"/>
              <a:gd name="connsiteY12" fmla="*/ 834226 h 972404"/>
              <a:gd name="connsiteX13" fmla="*/ 279400 w 1074466"/>
              <a:gd name="connsiteY13" fmla="*/ 910171 h 972404"/>
              <a:gd name="connsiteX14" fmla="*/ 215900 w 1074466"/>
              <a:gd name="connsiteY14" fmla="*/ 965669 h 972404"/>
              <a:gd name="connsiteX15" fmla="*/ 58737 w 1074466"/>
              <a:gd name="connsiteY15" fmla="*/ 936459 h 972404"/>
              <a:gd name="connsiteX16" fmla="*/ 0 w 1074466"/>
              <a:gd name="connsiteY16" fmla="*/ 918934 h 972404"/>
              <a:gd name="connsiteX17" fmla="*/ 545 w 1074466"/>
              <a:gd name="connsiteY17" fmla="*/ 772225 h 972404"/>
              <a:gd name="connsiteX18" fmla="*/ 595 w 1074466"/>
              <a:gd name="connsiteY18" fmla="*/ 765190 h 972404"/>
              <a:gd name="connsiteX19" fmla="*/ 384 w 1074466"/>
              <a:gd name="connsiteY19" fmla="*/ 765190 h 972404"/>
              <a:gd name="connsiteX20" fmla="*/ 2290 w 1074466"/>
              <a:gd name="connsiteY20" fmla="*/ 238882 h 972404"/>
              <a:gd name="connsiteX21" fmla="*/ 36862 w 1074466"/>
              <a:gd name="connsiteY21" fmla="*/ 271035 h 972404"/>
              <a:gd name="connsiteX22" fmla="*/ 148773 w 1074466"/>
              <a:gd name="connsiteY22" fmla="*/ 326949 h 972404"/>
              <a:gd name="connsiteX23" fmla="*/ 404223 w 1074466"/>
              <a:gd name="connsiteY23" fmla="*/ 318509 h 972404"/>
              <a:gd name="connsiteX24" fmla="*/ 406656 w 1074466"/>
              <a:gd name="connsiteY24" fmla="*/ 235167 h 972404"/>
              <a:gd name="connsiteX25" fmla="*/ 316640 w 1074466"/>
              <a:gd name="connsiteY25" fmla="*/ 167649 h 972404"/>
              <a:gd name="connsiteX26" fmla="*/ 331237 w 1074466"/>
              <a:gd name="connsiteY26" fmla="*/ 70592 h 972404"/>
              <a:gd name="connsiteX27" fmla="*/ 446798 w 1074466"/>
              <a:gd name="connsiteY27" fmla="*/ 13624 h 972404"/>
              <a:gd name="connsiteX28" fmla="*/ 666352 w 1074466"/>
              <a:gd name="connsiteY28" fmla="*/ 72716 h 972404"/>
              <a:gd name="connsiteX0" fmla="*/ 613382 w 1058941"/>
              <a:gd name="connsiteY0" fmla="*/ 0 h 972404"/>
              <a:gd name="connsiteX1" fmla="*/ 665754 w 1058941"/>
              <a:gd name="connsiteY1" fmla="*/ 5184 h 972404"/>
              <a:gd name="connsiteX2" fmla="*/ 816591 w 1058941"/>
              <a:gd name="connsiteY2" fmla="*/ 84306 h 972404"/>
              <a:gd name="connsiteX3" fmla="*/ 770367 w 1058941"/>
              <a:gd name="connsiteY3" fmla="*/ 158154 h 972404"/>
              <a:gd name="connsiteX4" fmla="*/ 799561 w 1058941"/>
              <a:gd name="connsiteY4" fmla="*/ 229892 h 972404"/>
              <a:gd name="connsiteX5" fmla="*/ 957697 w 1058941"/>
              <a:gd name="connsiteY5" fmla="*/ 264706 h 972404"/>
              <a:gd name="connsiteX6" fmla="*/ 1036765 w 1058941"/>
              <a:gd name="connsiteY6" fmla="*/ 206682 h 972404"/>
              <a:gd name="connsiteX7" fmla="*/ 1057800 w 1058941"/>
              <a:gd name="connsiteY7" fmla="*/ 173397 h 972404"/>
              <a:gd name="connsiteX8" fmla="*/ 1055878 w 1058941"/>
              <a:gd name="connsiteY8" fmla="*/ 173874 h 972404"/>
              <a:gd name="connsiteX9" fmla="*/ 1053683 w 1058941"/>
              <a:gd name="connsiteY9" fmla="*/ 901334 h 972404"/>
              <a:gd name="connsiteX10" fmla="*/ 781050 w 1058941"/>
              <a:gd name="connsiteY10" fmla="*/ 965669 h 972404"/>
              <a:gd name="connsiteX11" fmla="*/ 523875 w 1058941"/>
              <a:gd name="connsiteY11" fmla="*/ 825463 h 972404"/>
              <a:gd name="connsiteX12" fmla="*/ 327025 w 1058941"/>
              <a:gd name="connsiteY12" fmla="*/ 834226 h 972404"/>
              <a:gd name="connsiteX13" fmla="*/ 279400 w 1058941"/>
              <a:gd name="connsiteY13" fmla="*/ 910171 h 972404"/>
              <a:gd name="connsiteX14" fmla="*/ 215900 w 1058941"/>
              <a:gd name="connsiteY14" fmla="*/ 965669 h 972404"/>
              <a:gd name="connsiteX15" fmla="*/ 58737 w 1058941"/>
              <a:gd name="connsiteY15" fmla="*/ 936459 h 972404"/>
              <a:gd name="connsiteX16" fmla="*/ 0 w 1058941"/>
              <a:gd name="connsiteY16" fmla="*/ 918934 h 972404"/>
              <a:gd name="connsiteX17" fmla="*/ 545 w 1058941"/>
              <a:gd name="connsiteY17" fmla="*/ 772225 h 972404"/>
              <a:gd name="connsiteX18" fmla="*/ 595 w 1058941"/>
              <a:gd name="connsiteY18" fmla="*/ 765190 h 972404"/>
              <a:gd name="connsiteX19" fmla="*/ 384 w 1058941"/>
              <a:gd name="connsiteY19" fmla="*/ 765190 h 972404"/>
              <a:gd name="connsiteX20" fmla="*/ 2290 w 1058941"/>
              <a:gd name="connsiteY20" fmla="*/ 238882 h 972404"/>
              <a:gd name="connsiteX21" fmla="*/ 36862 w 1058941"/>
              <a:gd name="connsiteY21" fmla="*/ 271035 h 972404"/>
              <a:gd name="connsiteX22" fmla="*/ 148773 w 1058941"/>
              <a:gd name="connsiteY22" fmla="*/ 326949 h 972404"/>
              <a:gd name="connsiteX23" fmla="*/ 404223 w 1058941"/>
              <a:gd name="connsiteY23" fmla="*/ 318509 h 972404"/>
              <a:gd name="connsiteX24" fmla="*/ 406656 w 1058941"/>
              <a:gd name="connsiteY24" fmla="*/ 235167 h 972404"/>
              <a:gd name="connsiteX25" fmla="*/ 316640 w 1058941"/>
              <a:gd name="connsiteY25" fmla="*/ 167649 h 972404"/>
              <a:gd name="connsiteX26" fmla="*/ 331237 w 1058941"/>
              <a:gd name="connsiteY26" fmla="*/ 70592 h 972404"/>
              <a:gd name="connsiteX27" fmla="*/ 446798 w 1058941"/>
              <a:gd name="connsiteY27" fmla="*/ 13624 h 972404"/>
              <a:gd name="connsiteX28" fmla="*/ 666352 w 1058941"/>
              <a:gd name="connsiteY28" fmla="*/ 72716 h 972404"/>
              <a:gd name="connsiteX0" fmla="*/ 613382 w 1076009"/>
              <a:gd name="connsiteY0" fmla="*/ 0 h 987816"/>
              <a:gd name="connsiteX1" fmla="*/ 665754 w 1076009"/>
              <a:gd name="connsiteY1" fmla="*/ 5184 h 987816"/>
              <a:gd name="connsiteX2" fmla="*/ 816591 w 1076009"/>
              <a:gd name="connsiteY2" fmla="*/ 84306 h 987816"/>
              <a:gd name="connsiteX3" fmla="*/ 770367 w 1076009"/>
              <a:gd name="connsiteY3" fmla="*/ 158154 h 987816"/>
              <a:gd name="connsiteX4" fmla="*/ 799561 w 1076009"/>
              <a:gd name="connsiteY4" fmla="*/ 229892 h 987816"/>
              <a:gd name="connsiteX5" fmla="*/ 957697 w 1076009"/>
              <a:gd name="connsiteY5" fmla="*/ 264706 h 987816"/>
              <a:gd name="connsiteX6" fmla="*/ 1036765 w 1076009"/>
              <a:gd name="connsiteY6" fmla="*/ 206682 h 987816"/>
              <a:gd name="connsiteX7" fmla="*/ 1057800 w 1076009"/>
              <a:gd name="connsiteY7" fmla="*/ 173397 h 987816"/>
              <a:gd name="connsiteX8" fmla="*/ 1053683 w 1076009"/>
              <a:gd name="connsiteY8" fmla="*/ 901334 h 987816"/>
              <a:gd name="connsiteX9" fmla="*/ 781050 w 1076009"/>
              <a:gd name="connsiteY9" fmla="*/ 965669 h 987816"/>
              <a:gd name="connsiteX10" fmla="*/ 523875 w 1076009"/>
              <a:gd name="connsiteY10" fmla="*/ 825463 h 987816"/>
              <a:gd name="connsiteX11" fmla="*/ 327025 w 1076009"/>
              <a:gd name="connsiteY11" fmla="*/ 834226 h 987816"/>
              <a:gd name="connsiteX12" fmla="*/ 279400 w 1076009"/>
              <a:gd name="connsiteY12" fmla="*/ 910171 h 987816"/>
              <a:gd name="connsiteX13" fmla="*/ 215900 w 1076009"/>
              <a:gd name="connsiteY13" fmla="*/ 965669 h 987816"/>
              <a:gd name="connsiteX14" fmla="*/ 58737 w 1076009"/>
              <a:gd name="connsiteY14" fmla="*/ 936459 h 987816"/>
              <a:gd name="connsiteX15" fmla="*/ 0 w 1076009"/>
              <a:gd name="connsiteY15" fmla="*/ 918934 h 987816"/>
              <a:gd name="connsiteX16" fmla="*/ 545 w 1076009"/>
              <a:gd name="connsiteY16" fmla="*/ 772225 h 987816"/>
              <a:gd name="connsiteX17" fmla="*/ 595 w 1076009"/>
              <a:gd name="connsiteY17" fmla="*/ 765190 h 987816"/>
              <a:gd name="connsiteX18" fmla="*/ 384 w 1076009"/>
              <a:gd name="connsiteY18" fmla="*/ 765190 h 987816"/>
              <a:gd name="connsiteX19" fmla="*/ 2290 w 1076009"/>
              <a:gd name="connsiteY19" fmla="*/ 238882 h 987816"/>
              <a:gd name="connsiteX20" fmla="*/ 36862 w 1076009"/>
              <a:gd name="connsiteY20" fmla="*/ 271035 h 987816"/>
              <a:gd name="connsiteX21" fmla="*/ 148773 w 1076009"/>
              <a:gd name="connsiteY21" fmla="*/ 326949 h 987816"/>
              <a:gd name="connsiteX22" fmla="*/ 404223 w 1076009"/>
              <a:gd name="connsiteY22" fmla="*/ 318509 h 987816"/>
              <a:gd name="connsiteX23" fmla="*/ 406656 w 1076009"/>
              <a:gd name="connsiteY23" fmla="*/ 235167 h 987816"/>
              <a:gd name="connsiteX24" fmla="*/ 316640 w 1076009"/>
              <a:gd name="connsiteY24" fmla="*/ 167649 h 987816"/>
              <a:gd name="connsiteX25" fmla="*/ 331237 w 1076009"/>
              <a:gd name="connsiteY25" fmla="*/ 70592 h 987816"/>
              <a:gd name="connsiteX26" fmla="*/ 446798 w 1076009"/>
              <a:gd name="connsiteY26" fmla="*/ 13624 h 987816"/>
              <a:gd name="connsiteX27" fmla="*/ 666352 w 1076009"/>
              <a:gd name="connsiteY27" fmla="*/ 72716 h 987816"/>
              <a:gd name="connsiteX0" fmla="*/ 613382 w 1076009"/>
              <a:gd name="connsiteY0" fmla="*/ 0 h 987816"/>
              <a:gd name="connsiteX1" fmla="*/ 665754 w 1076009"/>
              <a:gd name="connsiteY1" fmla="*/ 5184 h 987816"/>
              <a:gd name="connsiteX2" fmla="*/ 816591 w 1076009"/>
              <a:gd name="connsiteY2" fmla="*/ 84306 h 987816"/>
              <a:gd name="connsiteX3" fmla="*/ 770367 w 1076009"/>
              <a:gd name="connsiteY3" fmla="*/ 158154 h 987816"/>
              <a:gd name="connsiteX4" fmla="*/ 799561 w 1076009"/>
              <a:gd name="connsiteY4" fmla="*/ 229892 h 987816"/>
              <a:gd name="connsiteX5" fmla="*/ 957697 w 1076009"/>
              <a:gd name="connsiteY5" fmla="*/ 264706 h 987816"/>
              <a:gd name="connsiteX6" fmla="*/ 1036765 w 1076009"/>
              <a:gd name="connsiteY6" fmla="*/ 206682 h 987816"/>
              <a:gd name="connsiteX7" fmla="*/ 1057800 w 1076009"/>
              <a:gd name="connsiteY7" fmla="*/ 169609 h 987816"/>
              <a:gd name="connsiteX8" fmla="*/ 1053683 w 1076009"/>
              <a:gd name="connsiteY8" fmla="*/ 901334 h 987816"/>
              <a:gd name="connsiteX9" fmla="*/ 781050 w 1076009"/>
              <a:gd name="connsiteY9" fmla="*/ 965669 h 987816"/>
              <a:gd name="connsiteX10" fmla="*/ 523875 w 1076009"/>
              <a:gd name="connsiteY10" fmla="*/ 825463 h 987816"/>
              <a:gd name="connsiteX11" fmla="*/ 327025 w 1076009"/>
              <a:gd name="connsiteY11" fmla="*/ 834226 h 987816"/>
              <a:gd name="connsiteX12" fmla="*/ 279400 w 1076009"/>
              <a:gd name="connsiteY12" fmla="*/ 910171 h 987816"/>
              <a:gd name="connsiteX13" fmla="*/ 215900 w 1076009"/>
              <a:gd name="connsiteY13" fmla="*/ 965669 h 987816"/>
              <a:gd name="connsiteX14" fmla="*/ 58737 w 1076009"/>
              <a:gd name="connsiteY14" fmla="*/ 936459 h 987816"/>
              <a:gd name="connsiteX15" fmla="*/ 0 w 1076009"/>
              <a:gd name="connsiteY15" fmla="*/ 918934 h 987816"/>
              <a:gd name="connsiteX16" fmla="*/ 545 w 1076009"/>
              <a:gd name="connsiteY16" fmla="*/ 772225 h 987816"/>
              <a:gd name="connsiteX17" fmla="*/ 595 w 1076009"/>
              <a:gd name="connsiteY17" fmla="*/ 765190 h 987816"/>
              <a:gd name="connsiteX18" fmla="*/ 384 w 1076009"/>
              <a:gd name="connsiteY18" fmla="*/ 765190 h 987816"/>
              <a:gd name="connsiteX19" fmla="*/ 2290 w 1076009"/>
              <a:gd name="connsiteY19" fmla="*/ 238882 h 987816"/>
              <a:gd name="connsiteX20" fmla="*/ 36862 w 1076009"/>
              <a:gd name="connsiteY20" fmla="*/ 271035 h 987816"/>
              <a:gd name="connsiteX21" fmla="*/ 148773 w 1076009"/>
              <a:gd name="connsiteY21" fmla="*/ 326949 h 987816"/>
              <a:gd name="connsiteX22" fmla="*/ 404223 w 1076009"/>
              <a:gd name="connsiteY22" fmla="*/ 318509 h 987816"/>
              <a:gd name="connsiteX23" fmla="*/ 406656 w 1076009"/>
              <a:gd name="connsiteY23" fmla="*/ 235167 h 987816"/>
              <a:gd name="connsiteX24" fmla="*/ 316640 w 1076009"/>
              <a:gd name="connsiteY24" fmla="*/ 167649 h 987816"/>
              <a:gd name="connsiteX25" fmla="*/ 331237 w 1076009"/>
              <a:gd name="connsiteY25" fmla="*/ 70592 h 987816"/>
              <a:gd name="connsiteX26" fmla="*/ 446798 w 1076009"/>
              <a:gd name="connsiteY26" fmla="*/ 13624 h 987816"/>
              <a:gd name="connsiteX27" fmla="*/ 666352 w 1076009"/>
              <a:gd name="connsiteY27" fmla="*/ 72716 h 987816"/>
              <a:gd name="connsiteX0" fmla="*/ 613382 w 1076291"/>
              <a:gd name="connsiteY0" fmla="*/ 0 h 987816"/>
              <a:gd name="connsiteX1" fmla="*/ 665754 w 1076291"/>
              <a:gd name="connsiteY1" fmla="*/ 5184 h 987816"/>
              <a:gd name="connsiteX2" fmla="*/ 816591 w 1076291"/>
              <a:gd name="connsiteY2" fmla="*/ 84306 h 987816"/>
              <a:gd name="connsiteX3" fmla="*/ 770367 w 1076291"/>
              <a:gd name="connsiteY3" fmla="*/ 158154 h 987816"/>
              <a:gd name="connsiteX4" fmla="*/ 799561 w 1076291"/>
              <a:gd name="connsiteY4" fmla="*/ 229892 h 987816"/>
              <a:gd name="connsiteX5" fmla="*/ 957697 w 1076291"/>
              <a:gd name="connsiteY5" fmla="*/ 264706 h 987816"/>
              <a:gd name="connsiteX6" fmla="*/ 1036765 w 1076291"/>
              <a:gd name="connsiteY6" fmla="*/ 206682 h 987816"/>
              <a:gd name="connsiteX7" fmla="*/ 1058720 w 1076291"/>
              <a:gd name="connsiteY7" fmla="*/ 165821 h 987816"/>
              <a:gd name="connsiteX8" fmla="*/ 1053683 w 1076291"/>
              <a:gd name="connsiteY8" fmla="*/ 901334 h 987816"/>
              <a:gd name="connsiteX9" fmla="*/ 781050 w 1076291"/>
              <a:gd name="connsiteY9" fmla="*/ 965669 h 987816"/>
              <a:gd name="connsiteX10" fmla="*/ 523875 w 1076291"/>
              <a:gd name="connsiteY10" fmla="*/ 825463 h 987816"/>
              <a:gd name="connsiteX11" fmla="*/ 327025 w 1076291"/>
              <a:gd name="connsiteY11" fmla="*/ 834226 h 987816"/>
              <a:gd name="connsiteX12" fmla="*/ 279400 w 1076291"/>
              <a:gd name="connsiteY12" fmla="*/ 910171 h 987816"/>
              <a:gd name="connsiteX13" fmla="*/ 215900 w 1076291"/>
              <a:gd name="connsiteY13" fmla="*/ 965669 h 987816"/>
              <a:gd name="connsiteX14" fmla="*/ 58737 w 1076291"/>
              <a:gd name="connsiteY14" fmla="*/ 936459 h 987816"/>
              <a:gd name="connsiteX15" fmla="*/ 0 w 1076291"/>
              <a:gd name="connsiteY15" fmla="*/ 918934 h 987816"/>
              <a:gd name="connsiteX16" fmla="*/ 545 w 1076291"/>
              <a:gd name="connsiteY16" fmla="*/ 772225 h 987816"/>
              <a:gd name="connsiteX17" fmla="*/ 595 w 1076291"/>
              <a:gd name="connsiteY17" fmla="*/ 765190 h 987816"/>
              <a:gd name="connsiteX18" fmla="*/ 384 w 1076291"/>
              <a:gd name="connsiteY18" fmla="*/ 765190 h 987816"/>
              <a:gd name="connsiteX19" fmla="*/ 2290 w 1076291"/>
              <a:gd name="connsiteY19" fmla="*/ 238882 h 987816"/>
              <a:gd name="connsiteX20" fmla="*/ 36862 w 1076291"/>
              <a:gd name="connsiteY20" fmla="*/ 271035 h 987816"/>
              <a:gd name="connsiteX21" fmla="*/ 148773 w 1076291"/>
              <a:gd name="connsiteY21" fmla="*/ 326949 h 987816"/>
              <a:gd name="connsiteX22" fmla="*/ 404223 w 1076291"/>
              <a:gd name="connsiteY22" fmla="*/ 318509 h 987816"/>
              <a:gd name="connsiteX23" fmla="*/ 406656 w 1076291"/>
              <a:gd name="connsiteY23" fmla="*/ 235167 h 987816"/>
              <a:gd name="connsiteX24" fmla="*/ 316640 w 1076291"/>
              <a:gd name="connsiteY24" fmla="*/ 167649 h 987816"/>
              <a:gd name="connsiteX25" fmla="*/ 331237 w 1076291"/>
              <a:gd name="connsiteY25" fmla="*/ 70592 h 987816"/>
              <a:gd name="connsiteX26" fmla="*/ 446798 w 1076291"/>
              <a:gd name="connsiteY26" fmla="*/ 13624 h 987816"/>
              <a:gd name="connsiteX27" fmla="*/ 666352 w 1076291"/>
              <a:gd name="connsiteY27" fmla="*/ 72716 h 987816"/>
              <a:gd name="connsiteX0" fmla="*/ 613382 w 1074072"/>
              <a:gd name="connsiteY0" fmla="*/ 0 h 987816"/>
              <a:gd name="connsiteX1" fmla="*/ 665754 w 1074072"/>
              <a:gd name="connsiteY1" fmla="*/ 5184 h 987816"/>
              <a:gd name="connsiteX2" fmla="*/ 816591 w 1074072"/>
              <a:gd name="connsiteY2" fmla="*/ 84306 h 987816"/>
              <a:gd name="connsiteX3" fmla="*/ 770367 w 1074072"/>
              <a:gd name="connsiteY3" fmla="*/ 158154 h 987816"/>
              <a:gd name="connsiteX4" fmla="*/ 799561 w 1074072"/>
              <a:gd name="connsiteY4" fmla="*/ 229892 h 987816"/>
              <a:gd name="connsiteX5" fmla="*/ 957697 w 1074072"/>
              <a:gd name="connsiteY5" fmla="*/ 264706 h 987816"/>
              <a:gd name="connsiteX6" fmla="*/ 1036765 w 1074072"/>
              <a:gd name="connsiteY6" fmla="*/ 206682 h 987816"/>
              <a:gd name="connsiteX7" fmla="*/ 1058720 w 1074072"/>
              <a:gd name="connsiteY7" fmla="*/ 165821 h 987816"/>
              <a:gd name="connsiteX8" fmla="*/ 1053683 w 1074072"/>
              <a:gd name="connsiteY8" fmla="*/ 901334 h 987816"/>
              <a:gd name="connsiteX9" fmla="*/ 781050 w 1074072"/>
              <a:gd name="connsiteY9" fmla="*/ 965669 h 987816"/>
              <a:gd name="connsiteX10" fmla="*/ 523875 w 1074072"/>
              <a:gd name="connsiteY10" fmla="*/ 825463 h 987816"/>
              <a:gd name="connsiteX11" fmla="*/ 327025 w 1074072"/>
              <a:gd name="connsiteY11" fmla="*/ 834226 h 987816"/>
              <a:gd name="connsiteX12" fmla="*/ 279400 w 1074072"/>
              <a:gd name="connsiteY12" fmla="*/ 910171 h 987816"/>
              <a:gd name="connsiteX13" fmla="*/ 215900 w 1074072"/>
              <a:gd name="connsiteY13" fmla="*/ 965669 h 987816"/>
              <a:gd name="connsiteX14" fmla="*/ 58737 w 1074072"/>
              <a:gd name="connsiteY14" fmla="*/ 936459 h 987816"/>
              <a:gd name="connsiteX15" fmla="*/ 0 w 1074072"/>
              <a:gd name="connsiteY15" fmla="*/ 918934 h 987816"/>
              <a:gd name="connsiteX16" fmla="*/ 545 w 1074072"/>
              <a:gd name="connsiteY16" fmla="*/ 772225 h 987816"/>
              <a:gd name="connsiteX17" fmla="*/ 595 w 1074072"/>
              <a:gd name="connsiteY17" fmla="*/ 765190 h 987816"/>
              <a:gd name="connsiteX18" fmla="*/ 384 w 1074072"/>
              <a:gd name="connsiteY18" fmla="*/ 765190 h 987816"/>
              <a:gd name="connsiteX19" fmla="*/ 2290 w 1074072"/>
              <a:gd name="connsiteY19" fmla="*/ 238882 h 987816"/>
              <a:gd name="connsiteX20" fmla="*/ 36862 w 1074072"/>
              <a:gd name="connsiteY20" fmla="*/ 271035 h 987816"/>
              <a:gd name="connsiteX21" fmla="*/ 148773 w 1074072"/>
              <a:gd name="connsiteY21" fmla="*/ 326949 h 987816"/>
              <a:gd name="connsiteX22" fmla="*/ 404223 w 1074072"/>
              <a:gd name="connsiteY22" fmla="*/ 318509 h 987816"/>
              <a:gd name="connsiteX23" fmla="*/ 406656 w 1074072"/>
              <a:gd name="connsiteY23" fmla="*/ 235167 h 987816"/>
              <a:gd name="connsiteX24" fmla="*/ 316640 w 1074072"/>
              <a:gd name="connsiteY24" fmla="*/ 167649 h 987816"/>
              <a:gd name="connsiteX25" fmla="*/ 331237 w 1074072"/>
              <a:gd name="connsiteY25" fmla="*/ 70592 h 987816"/>
              <a:gd name="connsiteX26" fmla="*/ 446798 w 1074072"/>
              <a:gd name="connsiteY26" fmla="*/ 13624 h 987816"/>
              <a:gd name="connsiteX27" fmla="*/ 666352 w 1074072"/>
              <a:gd name="connsiteY27" fmla="*/ 72716 h 987816"/>
              <a:gd name="connsiteX0" fmla="*/ 613382 w 1058720"/>
              <a:gd name="connsiteY0" fmla="*/ 0 h 987816"/>
              <a:gd name="connsiteX1" fmla="*/ 665754 w 1058720"/>
              <a:gd name="connsiteY1" fmla="*/ 5184 h 987816"/>
              <a:gd name="connsiteX2" fmla="*/ 816591 w 1058720"/>
              <a:gd name="connsiteY2" fmla="*/ 84306 h 987816"/>
              <a:gd name="connsiteX3" fmla="*/ 770367 w 1058720"/>
              <a:gd name="connsiteY3" fmla="*/ 158154 h 987816"/>
              <a:gd name="connsiteX4" fmla="*/ 799561 w 1058720"/>
              <a:gd name="connsiteY4" fmla="*/ 229892 h 987816"/>
              <a:gd name="connsiteX5" fmla="*/ 957697 w 1058720"/>
              <a:gd name="connsiteY5" fmla="*/ 264706 h 987816"/>
              <a:gd name="connsiteX6" fmla="*/ 1036765 w 1058720"/>
              <a:gd name="connsiteY6" fmla="*/ 206682 h 987816"/>
              <a:gd name="connsiteX7" fmla="*/ 1058720 w 1058720"/>
              <a:gd name="connsiteY7" fmla="*/ 165821 h 987816"/>
              <a:gd name="connsiteX8" fmla="*/ 1053683 w 1058720"/>
              <a:gd name="connsiteY8" fmla="*/ 901334 h 987816"/>
              <a:gd name="connsiteX9" fmla="*/ 781050 w 1058720"/>
              <a:gd name="connsiteY9" fmla="*/ 965669 h 987816"/>
              <a:gd name="connsiteX10" fmla="*/ 523875 w 1058720"/>
              <a:gd name="connsiteY10" fmla="*/ 825463 h 987816"/>
              <a:gd name="connsiteX11" fmla="*/ 327025 w 1058720"/>
              <a:gd name="connsiteY11" fmla="*/ 834226 h 987816"/>
              <a:gd name="connsiteX12" fmla="*/ 279400 w 1058720"/>
              <a:gd name="connsiteY12" fmla="*/ 910171 h 987816"/>
              <a:gd name="connsiteX13" fmla="*/ 215900 w 1058720"/>
              <a:gd name="connsiteY13" fmla="*/ 965669 h 987816"/>
              <a:gd name="connsiteX14" fmla="*/ 58737 w 1058720"/>
              <a:gd name="connsiteY14" fmla="*/ 936459 h 987816"/>
              <a:gd name="connsiteX15" fmla="*/ 0 w 1058720"/>
              <a:gd name="connsiteY15" fmla="*/ 918934 h 987816"/>
              <a:gd name="connsiteX16" fmla="*/ 545 w 1058720"/>
              <a:gd name="connsiteY16" fmla="*/ 772225 h 987816"/>
              <a:gd name="connsiteX17" fmla="*/ 595 w 1058720"/>
              <a:gd name="connsiteY17" fmla="*/ 765190 h 987816"/>
              <a:gd name="connsiteX18" fmla="*/ 384 w 1058720"/>
              <a:gd name="connsiteY18" fmla="*/ 765190 h 987816"/>
              <a:gd name="connsiteX19" fmla="*/ 2290 w 1058720"/>
              <a:gd name="connsiteY19" fmla="*/ 238882 h 987816"/>
              <a:gd name="connsiteX20" fmla="*/ 36862 w 1058720"/>
              <a:gd name="connsiteY20" fmla="*/ 271035 h 987816"/>
              <a:gd name="connsiteX21" fmla="*/ 148773 w 1058720"/>
              <a:gd name="connsiteY21" fmla="*/ 326949 h 987816"/>
              <a:gd name="connsiteX22" fmla="*/ 404223 w 1058720"/>
              <a:gd name="connsiteY22" fmla="*/ 318509 h 987816"/>
              <a:gd name="connsiteX23" fmla="*/ 406656 w 1058720"/>
              <a:gd name="connsiteY23" fmla="*/ 235167 h 987816"/>
              <a:gd name="connsiteX24" fmla="*/ 316640 w 1058720"/>
              <a:gd name="connsiteY24" fmla="*/ 167649 h 987816"/>
              <a:gd name="connsiteX25" fmla="*/ 331237 w 1058720"/>
              <a:gd name="connsiteY25" fmla="*/ 70592 h 987816"/>
              <a:gd name="connsiteX26" fmla="*/ 446798 w 1058720"/>
              <a:gd name="connsiteY26" fmla="*/ 13624 h 987816"/>
              <a:gd name="connsiteX27" fmla="*/ 666352 w 1058720"/>
              <a:gd name="connsiteY27" fmla="*/ 72716 h 987816"/>
              <a:gd name="connsiteX0" fmla="*/ 613382 w 1058720"/>
              <a:gd name="connsiteY0" fmla="*/ 0 h 988501"/>
              <a:gd name="connsiteX1" fmla="*/ 665754 w 1058720"/>
              <a:gd name="connsiteY1" fmla="*/ 5184 h 988501"/>
              <a:gd name="connsiteX2" fmla="*/ 816591 w 1058720"/>
              <a:gd name="connsiteY2" fmla="*/ 84306 h 988501"/>
              <a:gd name="connsiteX3" fmla="*/ 770367 w 1058720"/>
              <a:gd name="connsiteY3" fmla="*/ 158154 h 988501"/>
              <a:gd name="connsiteX4" fmla="*/ 799561 w 1058720"/>
              <a:gd name="connsiteY4" fmla="*/ 229892 h 988501"/>
              <a:gd name="connsiteX5" fmla="*/ 957697 w 1058720"/>
              <a:gd name="connsiteY5" fmla="*/ 264706 h 988501"/>
              <a:gd name="connsiteX6" fmla="*/ 1036765 w 1058720"/>
              <a:gd name="connsiteY6" fmla="*/ 206682 h 988501"/>
              <a:gd name="connsiteX7" fmla="*/ 1058720 w 1058720"/>
              <a:gd name="connsiteY7" fmla="*/ 165821 h 988501"/>
              <a:gd name="connsiteX8" fmla="*/ 1056442 w 1058720"/>
              <a:gd name="connsiteY8" fmla="*/ 902596 h 988501"/>
              <a:gd name="connsiteX9" fmla="*/ 781050 w 1058720"/>
              <a:gd name="connsiteY9" fmla="*/ 965669 h 988501"/>
              <a:gd name="connsiteX10" fmla="*/ 523875 w 1058720"/>
              <a:gd name="connsiteY10" fmla="*/ 825463 h 988501"/>
              <a:gd name="connsiteX11" fmla="*/ 327025 w 1058720"/>
              <a:gd name="connsiteY11" fmla="*/ 834226 h 988501"/>
              <a:gd name="connsiteX12" fmla="*/ 279400 w 1058720"/>
              <a:gd name="connsiteY12" fmla="*/ 910171 h 988501"/>
              <a:gd name="connsiteX13" fmla="*/ 215900 w 1058720"/>
              <a:gd name="connsiteY13" fmla="*/ 965669 h 988501"/>
              <a:gd name="connsiteX14" fmla="*/ 58737 w 1058720"/>
              <a:gd name="connsiteY14" fmla="*/ 936459 h 988501"/>
              <a:gd name="connsiteX15" fmla="*/ 0 w 1058720"/>
              <a:gd name="connsiteY15" fmla="*/ 918934 h 988501"/>
              <a:gd name="connsiteX16" fmla="*/ 545 w 1058720"/>
              <a:gd name="connsiteY16" fmla="*/ 772225 h 988501"/>
              <a:gd name="connsiteX17" fmla="*/ 595 w 1058720"/>
              <a:gd name="connsiteY17" fmla="*/ 765190 h 988501"/>
              <a:gd name="connsiteX18" fmla="*/ 384 w 1058720"/>
              <a:gd name="connsiteY18" fmla="*/ 765190 h 988501"/>
              <a:gd name="connsiteX19" fmla="*/ 2290 w 1058720"/>
              <a:gd name="connsiteY19" fmla="*/ 238882 h 988501"/>
              <a:gd name="connsiteX20" fmla="*/ 36862 w 1058720"/>
              <a:gd name="connsiteY20" fmla="*/ 271035 h 988501"/>
              <a:gd name="connsiteX21" fmla="*/ 148773 w 1058720"/>
              <a:gd name="connsiteY21" fmla="*/ 326949 h 988501"/>
              <a:gd name="connsiteX22" fmla="*/ 404223 w 1058720"/>
              <a:gd name="connsiteY22" fmla="*/ 318509 h 988501"/>
              <a:gd name="connsiteX23" fmla="*/ 406656 w 1058720"/>
              <a:gd name="connsiteY23" fmla="*/ 235167 h 988501"/>
              <a:gd name="connsiteX24" fmla="*/ 316640 w 1058720"/>
              <a:gd name="connsiteY24" fmla="*/ 167649 h 988501"/>
              <a:gd name="connsiteX25" fmla="*/ 331237 w 1058720"/>
              <a:gd name="connsiteY25" fmla="*/ 70592 h 988501"/>
              <a:gd name="connsiteX26" fmla="*/ 446798 w 1058720"/>
              <a:gd name="connsiteY26" fmla="*/ 13624 h 988501"/>
              <a:gd name="connsiteX27" fmla="*/ 666352 w 1058720"/>
              <a:gd name="connsiteY27" fmla="*/ 72716 h 988501"/>
              <a:gd name="connsiteX0" fmla="*/ 613382 w 1058720"/>
              <a:gd name="connsiteY0" fmla="*/ 0 h 979091"/>
              <a:gd name="connsiteX1" fmla="*/ 665754 w 1058720"/>
              <a:gd name="connsiteY1" fmla="*/ 5184 h 979091"/>
              <a:gd name="connsiteX2" fmla="*/ 816591 w 1058720"/>
              <a:gd name="connsiteY2" fmla="*/ 84306 h 979091"/>
              <a:gd name="connsiteX3" fmla="*/ 770367 w 1058720"/>
              <a:gd name="connsiteY3" fmla="*/ 158154 h 979091"/>
              <a:gd name="connsiteX4" fmla="*/ 799561 w 1058720"/>
              <a:gd name="connsiteY4" fmla="*/ 229892 h 979091"/>
              <a:gd name="connsiteX5" fmla="*/ 957697 w 1058720"/>
              <a:gd name="connsiteY5" fmla="*/ 264706 h 979091"/>
              <a:gd name="connsiteX6" fmla="*/ 1036765 w 1058720"/>
              <a:gd name="connsiteY6" fmla="*/ 206682 h 979091"/>
              <a:gd name="connsiteX7" fmla="*/ 1058720 w 1058720"/>
              <a:gd name="connsiteY7" fmla="*/ 165821 h 979091"/>
              <a:gd name="connsiteX8" fmla="*/ 1056442 w 1058720"/>
              <a:gd name="connsiteY8" fmla="*/ 902596 h 979091"/>
              <a:gd name="connsiteX9" fmla="*/ 781050 w 1058720"/>
              <a:gd name="connsiteY9" fmla="*/ 965669 h 979091"/>
              <a:gd name="connsiteX10" fmla="*/ 523875 w 1058720"/>
              <a:gd name="connsiteY10" fmla="*/ 825463 h 979091"/>
              <a:gd name="connsiteX11" fmla="*/ 327025 w 1058720"/>
              <a:gd name="connsiteY11" fmla="*/ 834226 h 979091"/>
              <a:gd name="connsiteX12" fmla="*/ 279400 w 1058720"/>
              <a:gd name="connsiteY12" fmla="*/ 910171 h 979091"/>
              <a:gd name="connsiteX13" fmla="*/ 215900 w 1058720"/>
              <a:gd name="connsiteY13" fmla="*/ 965669 h 979091"/>
              <a:gd name="connsiteX14" fmla="*/ 58737 w 1058720"/>
              <a:gd name="connsiteY14" fmla="*/ 936459 h 979091"/>
              <a:gd name="connsiteX15" fmla="*/ 0 w 1058720"/>
              <a:gd name="connsiteY15" fmla="*/ 918934 h 979091"/>
              <a:gd name="connsiteX16" fmla="*/ 545 w 1058720"/>
              <a:gd name="connsiteY16" fmla="*/ 772225 h 979091"/>
              <a:gd name="connsiteX17" fmla="*/ 595 w 1058720"/>
              <a:gd name="connsiteY17" fmla="*/ 765190 h 979091"/>
              <a:gd name="connsiteX18" fmla="*/ 384 w 1058720"/>
              <a:gd name="connsiteY18" fmla="*/ 765190 h 979091"/>
              <a:gd name="connsiteX19" fmla="*/ 2290 w 1058720"/>
              <a:gd name="connsiteY19" fmla="*/ 238882 h 979091"/>
              <a:gd name="connsiteX20" fmla="*/ 36862 w 1058720"/>
              <a:gd name="connsiteY20" fmla="*/ 271035 h 979091"/>
              <a:gd name="connsiteX21" fmla="*/ 148773 w 1058720"/>
              <a:gd name="connsiteY21" fmla="*/ 326949 h 979091"/>
              <a:gd name="connsiteX22" fmla="*/ 404223 w 1058720"/>
              <a:gd name="connsiteY22" fmla="*/ 318509 h 979091"/>
              <a:gd name="connsiteX23" fmla="*/ 406656 w 1058720"/>
              <a:gd name="connsiteY23" fmla="*/ 235167 h 979091"/>
              <a:gd name="connsiteX24" fmla="*/ 316640 w 1058720"/>
              <a:gd name="connsiteY24" fmla="*/ 167649 h 979091"/>
              <a:gd name="connsiteX25" fmla="*/ 331237 w 1058720"/>
              <a:gd name="connsiteY25" fmla="*/ 70592 h 979091"/>
              <a:gd name="connsiteX26" fmla="*/ 446798 w 1058720"/>
              <a:gd name="connsiteY26" fmla="*/ 13624 h 979091"/>
              <a:gd name="connsiteX27" fmla="*/ 666352 w 1058720"/>
              <a:gd name="connsiteY27" fmla="*/ 72716 h 979091"/>
              <a:gd name="connsiteX0" fmla="*/ 613382 w 1058720"/>
              <a:gd name="connsiteY0" fmla="*/ 0 h 984900"/>
              <a:gd name="connsiteX1" fmla="*/ 665754 w 1058720"/>
              <a:gd name="connsiteY1" fmla="*/ 5184 h 984900"/>
              <a:gd name="connsiteX2" fmla="*/ 816591 w 1058720"/>
              <a:gd name="connsiteY2" fmla="*/ 84306 h 984900"/>
              <a:gd name="connsiteX3" fmla="*/ 770367 w 1058720"/>
              <a:gd name="connsiteY3" fmla="*/ 158154 h 984900"/>
              <a:gd name="connsiteX4" fmla="*/ 799561 w 1058720"/>
              <a:gd name="connsiteY4" fmla="*/ 229892 h 984900"/>
              <a:gd name="connsiteX5" fmla="*/ 957697 w 1058720"/>
              <a:gd name="connsiteY5" fmla="*/ 264706 h 984900"/>
              <a:gd name="connsiteX6" fmla="*/ 1036765 w 1058720"/>
              <a:gd name="connsiteY6" fmla="*/ 206682 h 984900"/>
              <a:gd name="connsiteX7" fmla="*/ 1058720 w 1058720"/>
              <a:gd name="connsiteY7" fmla="*/ 165821 h 984900"/>
              <a:gd name="connsiteX8" fmla="*/ 1056442 w 1058720"/>
              <a:gd name="connsiteY8" fmla="*/ 902596 h 984900"/>
              <a:gd name="connsiteX9" fmla="*/ 775532 w 1058720"/>
              <a:gd name="connsiteY9" fmla="*/ 974506 h 984900"/>
              <a:gd name="connsiteX10" fmla="*/ 523875 w 1058720"/>
              <a:gd name="connsiteY10" fmla="*/ 825463 h 984900"/>
              <a:gd name="connsiteX11" fmla="*/ 327025 w 1058720"/>
              <a:gd name="connsiteY11" fmla="*/ 834226 h 984900"/>
              <a:gd name="connsiteX12" fmla="*/ 279400 w 1058720"/>
              <a:gd name="connsiteY12" fmla="*/ 910171 h 984900"/>
              <a:gd name="connsiteX13" fmla="*/ 215900 w 1058720"/>
              <a:gd name="connsiteY13" fmla="*/ 965669 h 984900"/>
              <a:gd name="connsiteX14" fmla="*/ 58737 w 1058720"/>
              <a:gd name="connsiteY14" fmla="*/ 936459 h 984900"/>
              <a:gd name="connsiteX15" fmla="*/ 0 w 1058720"/>
              <a:gd name="connsiteY15" fmla="*/ 918934 h 984900"/>
              <a:gd name="connsiteX16" fmla="*/ 545 w 1058720"/>
              <a:gd name="connsiteY16" fmla="*/ 772225 h 984900"/>
              <a:gd name="connsiteX17" fmla="*/ 595 w 1058720"/>
              <a:gd name="connsiteY17" fmla="*/ 765190 h 984900"/>
              <a:gd name="connsiteX18" fmla="*/ 384 w 1058720"/>
              <a:gd name="connsiteY18" fmla="*/ 765190 h 984900"/>
              <a:gd name="connsiteX19" fmla="*/ 2290 w 1058720"/>
              <a:gd name="connsiteY19" fmla="*/ 238882 h 984900"/>
              <a:gd name="connsiteX20" fmla="*/ 36862 w 1058720"/>
              <a:gd name="connsiteY20" fmla="*/ 271035 h 984900"/>
              <a:gd name="connsiteX21" fmla="*/ 148773 w 1058720"/>
              <a:gd name="connsiteY21" fmla="*/ 326949 h 984900"/>
              <a:gd name="connsiteX22" fmla="*/ 404223 w 1058720"/>
              <a:gd name="connsiteY22" fmla="*/ 318509 h 984900"/>
              <a:gd name="connsiteX23" fmla="*/ 406656 w 1058720"/>
              <a:gd name="connsiteY23" fmla="*/ 235167 h 984900"/>
              <a:gd name="connsiteX24" fmla="*/ 316640 w 1058720"/>
              <a:gd name="connsiteY24" fmla="*/ 167649 h 984900"/>
              <a:gd name="connsiteX25" fmla="*/ 331237 w 1058720"/>
              <a:gd name="connsiteY25" fmla="*/ 70592 h 984900"/>
              <a:gd name="connsiteX26" fmla="*/ 446798 w 1058720"/>
              <a:gd name="connsiteY26" fmla="*/ 13624 h 984900"/>
              <a:gd name="connsiteX27" fmla="*/ 666352 w 1058720"/>
              <a:gd name="connsiteY27" fmla="*/ 72716 h 984900"/>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27025 w 1058720"/>
              <a:gd name="connsiteY11" fmla="*/ 834226 h 984436"/>
              <a:gd name="connsiteX12" fmla="*/ 279400 w 1058720"/>
              <a:gd name="connsiteY12" fmla="*/ 910171 h 984436"/>
              <a:gd name="connsiteX13" fmla="*/ 215900 w 1058720"/>
              <a:gd name="connsiteY13" fmla="*/ 965669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5900 w 1058720"/>
              <a:gd name="connsiteY13" fmla="*/ 965669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42770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8660 w 1066996"/>
              <a:gd name="connsiteY18" fmla="*/ 765190 h 984436"/>
              <a:gd name="connsiteX19" fmla="*/ 10566 w 1066996"/>
              <a:gd name="connsiteY19" fmla="*/ 238882 h 984436"/>
              <a:gd name="connsiteX20" fmla="*/ 45138 w 1066996"/>
              <a:gd name="connsiteY20" fmla="*/ 271035 h 984436"/>
              <a:gd name="connsiteX21" fmla="*/ 157049 w 1066996"/>
              <a:gd name="connsiteY21" fmla="*/ 326949 h 984436"/>
              <a:gd name="connsiteX22" fmla="*/ 412499 w 1066996"/>
              <a:gd name="connsiteY22" fmla="*/ 318509 h 984436"/>
              <a:gd name="connsiteX23" fmla="*/ 414932 w 1066996"/>
              <a:gd name="connsiteY23" fmla="*/ 235167 h 984436"/>
              <a:gd name="connsiteX24" fmla="*/ 324916 w 1066996"/>
              <a:gd name="connsiteY24" fmla="*/ 167649 h 984436"/>
              <a:gd name="connsiteX25" fmla="*/ 339513 w 1066996"/>
              <a:gd name="connsiteY25" fmla="*/ 70592 h 984436"/>
              <a:gd name="connsiteX26" fmla="*/ 455074 w 1066996"/>
              <a:gd name="connsiteY26" fmla="*/ 13624 h 984436"/>
              <a:gd name="connsiteX27" fmla="*/ 674628 w 1066996"/>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8660 w 1066996"/>
              <a:gd name="connsiteY18" fmla="*/ 765190 h 984436"/>
              <a:gd name="connsiteX19" fmla="*/ 10566 w 1066996"/>
              <a:gd name="connsiteY19" fmla="*/ 238882 h 984436"/>
              <a:gd name="connsiteX20" fmla="*/ 45138 w 1066996"/>
              <a:gd name="connsiteY20" fmla="*/ 271035 h 984436"/>
              <a:gd name="connsiteX21" fmla="*/ 157049 w 1066996"/>
              <a:gd name="connsiteY21" fmla="*/ 326949 h 984436"/>
              <a:gd name="connsiteX22" fmla="*/ 412499 w 1066996"/>
              <a:gd name="connsiteY22" fmla="*/ 318509 h 984436"/>
              <a:gd name="connsiteX23" fmla="*/ 414932 w 1066996"/>
              <a:gd name="connsiteY23" fmla="*/ 235167 h 984436"/>
              <a:gd name="connsiteX24" fmla="*/ 324916 w 1066996"/>
              <a:gd name="connsiteY24" fmla="*/ 167649 h 984436"/>
              <a:gd name="connsiteX25" fmla="*/ 339513 w 1066996"/>
              <a:gd name="connsiteY25" fmla="*/ 70592 h 984436"/>
              <a:gd name="connsiteX26" fmla="*/ 455074 w 1066996"/>
              <a:gd name="connsiteY26" fmla="*/ 13624 h 984436"/>
              <a:gd name="connsiteX27" fmla="*/ 674628 w 1066996"/>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10566 w 1066996"/>
              <a:gd name="connsiteY18" fmla="*/ 238882 h 984436"/>
              <a:gd name="connsiteX19" fmla="*/ 45138 w 1066996"/>
              <a:gd name="connsiteY19" fmla="*/ 271035 h 984436"/>
              <a:gd name="connsiteX20" fmla="*/ 157049 w 1066996"/>
              <a:gd name="connsiteY20" fmla="*/ 326949 h 984436"/>
              <a:gd name="connsiteX21" fmla="*/ 412499 w 1066996"/>
              <a:gd name="connsiteY21" fmla="*/ 318509 h 984436"/>
              <a:gd name="connsiteX22" fmla="*/ 414932 w 1066996"/>
              <a:gd name="connsiteY22" fmla="*/ 235167 h 984436"/>
              <a:gd name="connsiteX23" fmla="*/ 324916 w 1066996"/>
              <a:gd name="connsiteY23" fmla="*/ 167649 h 984436"/>
              <a:gd name="connsiteX24" fmla="*/ 339513 w 1066996"/>
              <a:gd name="connsiteY24" fmla="*/ 70592 h 984436"/>
              <a:gd name="connsiteX25" fmla="*/ 455074 w 1066996"/>
              <a:gd name="connsiteY25" fmla="*/ 13624 h 984436"/>
              <a:gd name="connsiteX26" fmla="*/ 674628 w 1066996"/>
              <a:gd name="connsiteY26"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10566 w 1066996"/>
              <a:gd name="connsiteY17" fmla="*/ 238882 h 984436"/>
              <a:gd name="connsiteX18" fmla="*/ 45138 w 1066996"/>
              <a:gd name="connsiteY18" fmla="*/ 271035 h 984436"/>
              <a:gd name="connsiteX19" fmla="*/ 157049 w 1066996"/>
              <a:gd name="connsiteY19" fmla="*/ 326949 h 984436"/>
              <a:gd name="connsiteX20" fmla="*/ 412499 w 1066996"/>
              <a:gd name="connsiteY20" fmla="*/ 318509 h 984436"/>
              <a:gd name="connsiteX21" fmla="*/ 414932 w 1066996"/>
              <a:gd name="connsiteY21" fmla="*/ 235167 h 984436"/>
              <a:gd name="connsiteX22" fmla="*/ 324916 w 1066996"/>
              <a:gd name="connsiteY22" fmla="*/ 167649 h 984436"/>
              <a:gd name="connsiteX23" fmla="*/ 339513 w 1066996"/>
              <a:gd name="connsiteY23" fmla="*/ 70592 h 984436"/>
              <a:gd name="connsiteX24" fmla="*/ 455074 w 1066996"/>
              <a:gd name="connsiteY24" fmla="*/ 13624 h 984436"/>
              <a:gd name="connsiteX25" fmla="*/ 674628 w 1066996"/>
              <a:gd name="connsiteY25" fmla="*/ 72716 h 984436"/>
              <a:gd name="connsiteX0" fmla="*/ 625035 w 1070373"/>
              <a:gd name="connsiteY0" fmla="*/ 0 h 984436"/>
              <a:gd name="connsiteX1" fmla="*/ 677407 w 1070373"/>
              <a:gd name="connsiteY1" fmla="*/ 5184 h 984436"/>
              <a:gd name="connsiteX2" fmla="*/ 828244 w 1070373"/>
              <a:gd name="connsiteY2" fmla="*/ 84306 h 984436"/>
              <a:gd name="connsiteX3" fmla="*/ 782020 w 1070373"/>
              <a:gd name="connsiteY3" fmla="*/ 158154 h 984436"/>
              <a:gd name="connsiteX4" fmla="*/ 811214 w 1070373"/>
              <a:gd name="connsiteY4" fmla="*/ 229892 h 984436"/>
              <a:gd name="connsiteX5" fmla="*/ 969350 w 1070373"/>
              <a:gd name="connsiteY5" fmla="*/ 264706 h 984436"/>
              <a:gd name="connsiteX6" fmla="*/ 1048418 w 1070373"/>
              <a:gd name="connsiteY6" fmla="*/ 206682 h 984436"/>
              <a:gd name="connsiteX7" fmla="*/ 1070373 w 1070373"/>
              <a:gd name="connsiteY7" fmla="*/ 165821 h 984436"/>
              <a:gd name="connsiteX8" fmla="*/ 1068095 w 1070373"/>
              <a:gd name="connsiteY8" fmla="*/ 902596 h 984436"/>
              <a:gd name="connsiteX9" fmla="*/ 787185 w 1070373"/>
              <a:gd name="connsiteY9" fmla="*/ 974506 h 984436"/>
              <a:gd name="connsiteX10" fmla="*/ 534608 w 1070373"/>
              <a:gd name="connsiteY10" fmla="*/ 831776 h 984436"/>
              <a:gd name="connsiteX11" fmla="*/ 342356 w 1070373"/>
              <a:gd name="connsiteY11" fmla="*/ 839276 h 984436"/>
              <a:gd name="connsiteX12" fmla="*/ 291053 w 1070373"/>
              <a:gd name="connsiteY12" fmla="*/ 910171 h 984436"/>
              <a:gd name="connsiteX13" fmla="*/ 228473 w 1070373"/>
              <a:gd name="connsiteY13" fmla="*/ 971981 h 984436"/>
              <a:gd name="connsiteX14" fmla="*/ 70390 w 1070373"/>
              <a:gd name="connsiteY14" fmla="*/ 942770 h 984436"/>
              <a:gd name="connsiteX15" fmla="*/ 3377 w 1070373"/>
              <a:gd name="connsiteY15" fmla="*/ 923984 h 984436"/>
              <a:gd name="connsiteX16" fmla="*/ 13943 w 1070373"/>
              <a:gd name="connsiteY16" fmla="*/ 238882 h 984436"/>
              <a:gd name="connsiteX17" fmla="*/ 48515 w 1070373"/>
              <a:gd name="connsiteY17" fmla="*/ 271035 h 984436"/>
              <a:gd name="connsiteX18" fmla="*/ 160426 w 1070373"/>
              <a:gd name="connsiteY18" fmla="*/ 326949 h 984436"/>
              <a:gd name="connsiteX19" fmla="*/ 415876 w 1070373"/>
              <a:gd name="connsiteY19" fmla="*/ 318509 h 984436"/>
              <a:gd name="connsiteX20" fmla="*/ 418309 w 1070373"/>
              <a:gd name="connsiteY20" fmla="*/ 235167 h 984436"/>
              <a:gd name="connsiteX21" fmla="*/ 328293 w 1070373"/>
              <a:gd name="connsiteY21" fmla="*/ 167649 h 984436"/>
              <a:gd name="connsiteX22" fmla="*/ 342890 w 1070373"/>
              <a:gd name="connsiteY22" fmla="*/ 70592 h 984436"/>
              <a:gd name="connsiteX23" fmla="*/ 458451 w 1070373"/>
              <a:gd name="connsiteY23" fmla="*/ 13624 h 984436"/>
              <a:gd name="connsiteX24" fmla="*/ 678005 w 1070373"/>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10566 w 1066996"/>
              <a:gd name="connsiteY16" fmla="*/ 238882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5836 w 1066996"/>
              <a:gd name="connsiteY21" fmla="*/ 155025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5836 w 1066996"/>
              <a:gd name="connsiteY21" fmla="*/ 155025 h 984436"/>
              <a:gd name="connsiteX22" fmla="*/ 339513 w 1066996"/>
              <a:gd name="connsiteY22" fmla="*/ 70592 h 984436"/>
              <a:gd name="connsiteX23" fmla="*/ 455074 w 1066996"/>
              <a:gd name="connsiteY23" fmla="*/ 13624 h 984436"/>
              <a:gd name="connsiteX0" fmla="*/ 621658 w 1066996"/>
              <a:gd name="connsiteY0" fmla="*/ 1695 h 986131"/>
              <a:gd name="connsiteX1" fmla="*/ 674030 w 1066996"/>
              <a:gd name="connsiteY1" fmla="*/ 6879 h 986131"/>
              <a:gd name="connsiteX2" fmla="*/ 817510 w 1066996"/>
              <a:gd name="connsiteY2" fmla="*/ 73377 h 986131"/>
              <a:gd name="connsiteX3" fmla="*/ 778643 w 1066996"/>
              <a:gd name="connsiteY3" fmla="*/ 159849 h 986131"/>
              <a:gd name="connsiteX4" fmla="*/ 807837 w 1066996"/>
              <a:gd name="connsiteY4" fmla="*/ 231587 h 986131"/>
              <a:gd name="connsiteX5" fmla="*/ 965973 w 1066996"/>
              <a:gd name="connsiteY5" fmla="*/ 266401 h 986131"/>
              <a:gd name="connsiteX6" fmla="*/ 1045041 w 1066996"/>
              <a:gd name="connsiteY6" fmla="*/ 208377 h 986131"/>
              <a:gd name="connsiteX7" fmla="*/ 1066996 w 1066996"/>
              <a:gd name="connsiteY7" fmla="*/ 167516 h 986131"/>
              <a:gd name="connsiteX8" fmla="*/ 1064718 w 1066996"/>
              <a:gd name="connsiteY8" fmla="*/ 904291 h 986131"/>
              <a:gd name="connsiteX9" fmla="*/ 783808 w 1066996"/>
              <a:gd name="connsiteY9" fmla="*/ 976201 h 986131"/>
              <a:gd name="connsiteX10" fmla="*/ 531231 w 1066996"/>
              <a:gd name="connsiteY10" fmla="*/ 833471 h 986131"/>
              <a:gd name="connsiteX11" fmla="*/ 338979 w 1066996"/>
              <a:gd name="connsiteY11" fmla="*/ 840971 h 986131"/>
              <a:gd name="connsiteX12" fmla="*/ 287676 w 1066996"/>
              <a:gd name="connsiteY12" fmla="*/ 911866 h 986131"/>
              <a:gd name="connsiteX13" fmla="*/ 225096 w 1066996"/>
              <a:gd name="connsiteY13" fmla="*/ 973676 h 986131"/>
              <a:gd name="connsiteX14" fmla="*/ 67013 w 1066996"/>
              <a:gd name="connsiteY14" fmla="*/ 944465 h 986131"/>
              <a:gd name="connsiteX15" fmla="*/ 0 w 1066996"/>
              <a:gd name="connsiteY15" fmla="*/ 925679 h 986131"/>
              <a:gd name="connsiteX16" fmla="*/ 4129 w 1066996"/>
              <a:gd name="connsiteY16" fmla="*/ 220378 h 986131"/>
              <a:gd name="connsiteX17" fmla="*/ 46977 w 1066996"/>
              <a:gd name="connsiteY17" fmla="*/ 271467 h 986131"/>
              <a:gd name="connsiteX18" fmla="*/ 157049 w 1066996"/>
              <a:gd name="connsiteY18" fmla="*/ 328644 h 986131"/>
              <a:gd name="connsiteX19" fmla="*/ 412499 w 1066996"/>
              <a:gd name="connsiteY19" fmla="*/ 320204 h 986131"/>
              <a:gd name="connsiteX20" fmla="*/ 425968 w 1066996"/>
              <a:gd name="connsiteY20" fmla="*/ 235599 h 986131"/>
              <a:gd name="connsiteX21" fmla="*/ 325836 w 1066996"/>
              <a:gd name="connsiteY21" fmla="*/ 156720 h 986131"/>
              <a:gd name="connsiteX22" fmla="*/ 339513 w 1066996"/>
              <a:gd name="connsiteY22" fmla="*/ 72287 h 986131"/>
              <a:gd name="connsiteX23" fmla="*/ 455074 w 1066996"/>
              <a:gd name="connsiteY23" fmla="*/ 15319 h 986131"/>
              <a:gd name="connsiteX0" fmla="*/ 621658 w 1066996"/>
              <a:gd name="connsiteY0" fmla="*/ 1695 h 986131"/>
              <a:gd name="connsiteX1" fmla="*/ 674030 w 1066996"/>
              <a:gd name="connsiteY1" fmla="*/ 6879 h 986131"/>
              <a:gd name="connsiteX2" fmla="*/ 769877 w 1066996"/>
              <a:gd name="connsiteY2" fmla="*/ 40489 h 986131"/>
              <a:gd name="connsiteX3" fmla="*/ 817510 w 1066996"/>
              <a:gd name="connsiteY3" fmla="*/ 73377 h 986131"/>
              <a:gd name="connsiteX4" fmla="*/ 778643 w 1066996"/>
              <a:gd name="connsiteY4" fmla="*/ 159849 h 986131"/>
              <a:gd name="connsiteX5" fmla="*/ 807837 w 1066996"/>
              <a:gd name="connsiteY5" fmla="*/ 231587 h 986131"/>
              <a:gd name="connsiteX6" fmla="*/ 965973 w 1066996"/>
              <a:gd name="connsiteY6" fmla="*/ 266401 h 986131"/>
              <a:gd name="connsiteX7" fmla="*/ 1045041 w 1066996"/>
              <a:gd name="connsiteY7" fmla="*/ 208377 h 986131"/>
              <a:gd name="connsiteX8" fmla="*/ 1066996 w 1066996"/>
              <a:gd name="connsiteY8" fmla="*/ 167516 h 986131"/>
              <a:gd name="connsiteX9" fmla="*/ 1064718 w 1066996"/>
              <a:gd name="connsiteY9" fmla="*/ 904291 h 986131"/>
              <a:gd name="connsiteX10" fmla="*/ 783808 w 1066996"/>
              <a:gd name="connsiteY10" fmla="*/ 976201 h 986131"/>
              <a:gd name="connsiteX11" fmla="*/ 531231 w 1066996"/>
              <a:gd name="connsiteY11" fmla="*/ 833471 h 986131"/>
              <a:gd name="connsiteX12" fmla="*/ 338979 w 1066996"/>
              <a:gd name="connsiteY12" fmla="*/ 840971 h 986131"/>
              <a:gd name="connsiteX13" fmla="*/ 287676 w 1066996"/>
              <a:gd name="connsiteY13" fmla="*/ 911866 h 986131"/>
              <a:gd name="connsiteX14" fmla="*/ 225096 w 1066996"/>
              <a:gd name="connsiteY14" fmla="*/ 973676 h 986131"/>
              <a:gd name="connsiteX15" fmla="*/ 67013 w 1066996"/>
              <a:gd name="connsiteY15" fmla="*/ 944465 h 986131"/>
              <a:gd name="connsiteX16" fmla="*/ 0 w 1066996"/>
              <a:gd name="connsiteY16" fmla="*/ 925679 h 986131"/>
              <a:gd name="connsiteX17" fmla="*/ 4129 w 1066996"/>
              <a:gd name="connsiteY17" fmla="*/ 220378 h 986131"/>
              <a:gd name="connsiteX18" fmla="*/ 46977 w 1066996"/>
              <a:gd name="connsiteY18" fmla="*/ 271467 h 986131"/>
              <a:gd name="connsiteX19" fmla="*/ 157049 w 1066996"/>
              <a:gd name="connsiteY19" fmla="*/ 328644 h 986131"/>
              <a:gd name="connsiteX20" fmla="*/ 412499 w 1066996"/>
              <a:gd name="connsiteY20" fmla="*/ 320204 h 986131"/>
              <a:gd name="connsiteX21" fmla="*/ 425968 w 1066996"/>
              <a:gd name="connsiteY21" fmla="*/ 235599 h 986131"/>
              <a:gd name="connsiteX22" fmla="*/ 325836 w 1066996"/>
              <a:gd name="connsiteY22" fmla="*/ 156720 h 986131"/>
              <a:gd name="connsiteX23" fmla="*/ 339513 w 1066996"/>
              <a:gd name="connsiteY23" fmla="*/ 72287 h 986131"/>
              <a:gd name="connsiteX24" fmla="*/ 455074 w 1066996"/>
              <a:gd name="connsiteY24" fmla="*/ 15319 h 986131"/>
              <a:gd name="connsiteX0" fmla="*/ 621658 w 1066996"/>
              <a:gd name="connsiteY0" fmla="*/ 0 h 984436"/>
              <a:gd name="connsiteX1" fmla="*/ 674030 w 1066996"/>
              <a:gd name="connsiteY1" fmla="*/ 5184 h 984436"/>
              <a:gd name="connsiteX2" fmla="*/ 769877 w 1066996"/>
              <a:gd name="connsiteY2" fmla="*/ 38794 h 984436"/>
              <a:gd name="connsiteX3" fmla="*/ 817510 w 1066996"/>
              <a:gd name="connsiteY3" fmla="*/ 71682 h 984436"/>
              <a:gd name="connsiteX4" fmla="*/ 778643 w 1066996"/>
              <a:gd name="connsiteY4" fmla="*/ 158154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78643 w 1066996"/>
              <a:gd name="connsiteY4" fmla="*/ 158154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669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6194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994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994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1095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861 h 986297"/>
              <a:gd name="connsiteX1" fmla="*/ 674030 w 1066996"/>
              <a:gd name="connsiteY1" fmla="*/ 7045 h 986297"/>
              <a:gd name="connsiteX2" fmla="*/ 822295 w 1066996"/>
              <a:gd name="connsiteY2" fmla="*/ 76003 h 986297"/>
              <a:gd name="connsiteX3" fmla="*/ 794520 w 1066996"/>
              <a:gd name="connsiteY3" fmla="*/ 111416 h 986297"/>
              <a:gd name="connsiteX4" fmla="*/ 769447 w 1066996"/>
              <a:gd name="connsiteY4" fmla="*/ 158752 h 986297"/>
              <a:gd name="connsiteX5" fmla="*/ 807837 w 1066996"/>
              <a:gd name="connsiteY5" fmla="*/ 231753 h 986297"/>
              <a:gd name="connsiteX6" fmla="*/ 965973 w 1066996"/>
              <a:gd name="connsiteY6" fmla="*/ 266567 h 986297"/>
              <a:gd name="connsiteX7" fmla="*/ 1045041 w 1066996"/>
              <a:gd name="connsiteY7" fmla="*/ 208543 h 986297"/>
              <a:gd name="connsiteX8" fmla="*/ 1066996 w 1066996"/>
              <a:gd name="connsiteY8" fmla="*/ 167682 h 986297"/>
              <a:gd name="connsiteX9" fmla="*/ 1064718 w 1066996"/>
              <a:gd name="connsiteY9" fmla="*/ 904457 h 986297"/>
              <a:gd name="connsiteX10" fmla="*/ 783808 w 1066996"/>
              <a:gd name="connsiteY10" fmla="*/ 976367 h 986297"/>
              <a:gd name="connsiteX11" fmla="*/ 531231 w 1066996"/>
              <a:gd name="connsiteY11" fmla="*/ 833637 h 986297"/>
              <a:gd name="connsiteX12" fmla="*/ 338979 w 1066996"/>
              <a:gd name="connsiteY12" fmla="*/ 841137 h 986297"/>
              <a:gd name="connsiteX13" fmla="*/ 287676 w 1066996"/>
              <a:gd name="connsiteY13" fmla="*/ 912032 h 986297"/>
              <a:gd name="connsiteX14" fmla="*/ 225096 w 1066996"/>
              <a:gd name="connsiteY14" fmla="*/ 973842 h 986297"/>
              <a:gd name="connsiteX15" fmla="*/ 67013 w 1066996"/>
              <a:gd name="connsiteY15" fmla="*/ 944631 h 986297"/>
              <a:gd name="connsiteX16" fmla="*/ 0 w 1066996"/>
              <a:gd name="connsiteY16" fmla="*/ 925845 h 986297"/>
              <a:gd name="connsiteX17" fmla="*/ 4129 w 1066996"/>
              <a:gd name="connsiteY17" fmla="*/ 220544 h 986297"/>
              <a:gd name="connsiteX18" fmla="*/ 46977 w 1066996"/>
              <a:gd name="connsiteY18" fmla="*/ 271633 h 986297"/>
              <a:gd name="connsiteX19" fmla="*/ 157049 w 1066996"/>
              <a:gd name="connsiteY19" fmla="*/ 328810 h 986297"/>
              <a:gd name="connsiteX20" fmla="*/ 412499 w 1066996"/>
              <a:gd name="connsiteY20" fmla="*/ 320370 h 986297"/>
              <a:gd name="connsiteX21" fmla="*/ 425968 w 1066996"/>
              <a:gd name="connsiteY21" fmla="*/ 235765 h 986297"/>
              <a:gd name="connsiteX22" fmla="*/ 325836 w 1066996"/>
              <a:gd name="connsiteY22" fmla="*/ 156886 h 986297"/>
              <a:gd name="connsiteX23" fmla="*/ 339513 w 1066996"/>
              <a:gd name="connsiteY23" fmla="*/ 72453 h 986297"/>
              <a:gd name="connsiteX24" fmla="*/ 455074 w 1066996"/>
              <a:gd name="connsiteY24" fmla="*/ 15485 h 986297"/>
              <a:gd name="connsiteX0" fmla="*/ 621658 w 1066996"/>
              <a:gd name="connsiteY0" fmla="*/ 1522 h 985958"/>
              <a:gd name="connsiteX1" fmla="*/ 674030 w 1066996"/>
              <a:gd name="connsiteY1" fmla="*/ 6706 h 985958"/>
              <a:gd name="connsiteX2" fmla="*/ 821375 w 1066996"/>
              <a:gd name="connsiteY2" fmla="*/ 70614 h 985958"/>
              <a:gd name="connsiteX3" fmla="*/ 79452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360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360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5439 w 1066996"/>
              <a:gd name="connsiteY3" fmla="*/ 108552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8198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562803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3469 h 986643"/>
              <a:gd name="connsiteX1" fmla="*/ 674030 w 1066996"/>
              <a:gd name="connsiteY1" fmla="*/ 7391 h 986643"/>
              <a:gd name="connsiteX2" fmla="*/ 821375 w 1066996"/>
              <a:gd name="connsiteY2" fmla="*/ 71299 h 986643"/>
              <a:gd name="connsiteX3" fmla="*/ 798198 w 1066996"/>
              <a:gd name="connsiteY3" fmla="*/ 111762 h 986643"/>
              <a:gd name="connsiteX4" fmla="*/ 769447 w 1066996"/>
              <a:gd name="connsiteY4" fmla="*/ 159098 h 986643"/>
              <a:gd name="connsiteX5" fmla="*/ 807837 w 1066996"/>
              <a:gd name="connsiteY5" fmla="*/ 232099 h 986643"/>
              <a:gd name="connsiteX6" fmla="*/ 965973 w 1066996"/>
              <a:gd name="connsiteY6" fmla="*/ 266913 h 986643"/>
              <a:gd name="connsiteX7" fmla="*/ 1045041 w 1066996"/>
              <a:gd name="connsiteY7" fmla="*/ 208889 h 986643"/>
              <a:gd name="connsiteX8" fmla="*/ 1066996 w 1066996"/>
              <a:gd name="connsiteY8" fmla="*/ 168028 h 986643"/>
              <a:gd name="connsiteX9" fmla="*/ 1064718 w 1066996"/>
              <a:gd name="connsiteY9" fmla="*/ 904803 h 986643"/>
              <a:gd name="connsiteX10" fmla="*/ 783808 w 1066996"/>
              <a:gd name="connsiteY10" fmla="*/ 976713 h 986643"/>
              <a:gd name="connsiteX11" fmla="*/ 531231 w 1066996"/>
              <a:gd name="connsiteY11" fmla="*/ 833983 h 986643"/>
              <a:gd name="connsiteX12" fmla="*/ 338979 w 1066996"/>
              <a:gd name="connsiteY12" fmla="*/ 841483 h 986643"/>
              <a:gd name="connsiteX13" fmla="*/ 287676 w 1066996"/>
              <a:gd name="connsiteY13" fmla="*/ 912378 h 986643"/>
              <a:gd name="connsiteX14" fmla="*/ 225096 w 1066996"/>
              <a:gd name="connsiteY14" fmla="*/ 974188 h 986643"/>
              <a:gd name="connsiteX15" fmla="*/ 67013 w 1066996"/>
              <a:gd name="connsiteY15" fmla="*/ 944977 h 986643"/>
              <a:gd name="connsiteX16" fmla="*/ 0 w 1066996"/>
              <a:gd name="connsiteY16" fmla="*/ 926191 h 986643"/>
              <a:gd name="connsiteX17" fmla="*/ 4129 w 1066996"/>
              <a:gd name="connsiteY17" fmla="*/ 220890 h 986643"/>
              <a:gd name="connsiteX18" fmla="*/ 46977 w 1066996"/>
              <a:gd name="connsiteY18" fmla="*/ 271979 h 986643"/>
              <a:gd name="connsiteX19" fmla="*/ 157049 w 1066996"/>
              <a:gd name="connsiteY19" fmla="*/ 329156 h 986643"/>
              <a:gd name="connsiteX20" fmla="*/ 412499 w 1066996"/>
              <a:gd name="connsiteY20" fmla="*/ 320716 h 986643"/>
              <a:gd name="connsiteX21" fmla="*/ 425968 w 1066996"/>
              <a:gd name="connsiteY21" fmla="*/ 236111 h 986643"/>
              <a:gd name="connsiteX22" fmla="*/ 325836 w 1066996"/>
              <a:gd name="connsiteY22" fmla="*/ 157232 h 986643"/>
              <a:gd name="connsiteX23" fmla="*/ 339513 w 1066996"/>
              <a:gd name="connsiteY23" fmla="*/ 72799 h 986643"/>
              <a:gd name="connsiteX24" fmla="*/ 455074 w 1066996"/>
              <a:gd name="connsiteY24" fmla="*/ 15831 h 986643"/>
              <a:gd name="connsiteX0" fmla="*/ 548089 w 1066996"/>
              <a:gd name="connsiteY0" fmla="*/ 1137 h 984311"/>
              <a:gd name="connsiteX1" fmla="*/ 713574 w 1066996"/>
              <a:gd name="connsiteY1" fmla="*/ 12634 h 984311"/>
              <a:gd name="connsiteX2" fmla="*/ 821375 w 1066996"/>
              <a:gd name="connsiteY2" fmla="*/ 68967 h 984311"/>
              <a:gd name="connsiteX3" fmla="*/ 798198 w 1066996"/>
              <a:gd name="connsiteY3" fmla="*/ 109430 h 984311"/>
              <a:gd name="connsiteX4" fmla="*/ 769447 w 1066996"/>
              <a:gd name="connsiteY4" fmla="*/ 156766 h 984311"/>
              <a:gd name="connsiteX5" fmla="*/ 807837 w 1066996"/>
              <a:gd name="connsiteY5" fmla="*/ 229767 h 984311"/>
              <a:gd name="connsiteX6" fmla="*/ 965973 w 1066996"/>
              <a:gd name="connsiteY6" fmla="*/ 264581 h 984311"/>
              <a:gd name="connsiteX7" fmla="*/ 1045041 w 1066996"/>
              <a:gd name="connsiteY7" fmla="*/ 206557 h 984311"/>
              <a:gd name="connsiteX8" fmla="*/ 1066996 w 1066996"/>
              <a:gd name="connsiteY8" fmla="*/ 165696 h 984311"/>
              <a:gd name="connsiteX9" fmla="*/ 1064718 w 1066996"/>
              <a:gd name="connsiteY9" fmla="*/ 902471 h 984311"/>
              <a:gd name="connsiteX10" fmla="*/ 783808 w 1066996"/>
              <a:gd name="connsiteY10" fmla="*/ 974381 h 984311"/>
              <a:gd name="connsiteX11" fmla="*/ 531231 w 1066996"/>
              <a:gd name="connsiteY11" fmla="*/ 831651 h 984311"/>
              <a:gd name="connsiteX12" fmla="*/ 338979 w 1066996"/>
              <a:gd name="connsiteY12" fmla="*/ 839151 h 984311"/>
              <a:gd name="connsiteX13" fmla="*/ 287676 w 1066996"/>
              <a:gd name="connsiteY13" fmla="*/ 910046 h 984311"/>
              <a:gd name="connsiteX14" fmla="*/ 225096 w 1066996"/>
              <a:gd name="connsiteY14" fmla="*/ 971856 h 984311"/>
              <a:gd name="connsiteX15" fmla="*/ 67013 w 1066996"/>
              <a:gd name="connsiteY15" fmla="*/ 942645 h 984311"/>
              <a:gd name="connsiteX16" fmla="*/ 0 w 1066996"/>
              <a:gd name="connsiteY16" fmla="*/ 923859 h 984311"/>
              <a:gd name="connsiteX17" fmla="*/ 4129 w 1066996"/>
              <a:gd name="connsiteY17" fmla="*/ 218558 h 984311"/>
              <a:gd name="connsiteX18" fmla="*/ 46977 w 1066996"/>
              <a:gd name="connsiteY18" fmla="*/ 269647 h 984311"/>
              <a:gd name="connsiteX19" fmla="*/ 157049 w 1066996"/>
              <a:gd name="connsiteY19" fmla="*/ 326824 h 984311"/>
              <a:gd name="connsiteX20" fmla="*/ 412499 w 1066996"/>
              <a:gd name="connsiteY20" fmla="*/ 318384 h 984311"/>
              <a:gd name="connsiteX21" fmla="*/ 425968 w 1066996"/>
              <a:gd name="connsiteY21" fmla="*/ 233779 h 984311"/>
              <a:gd name="connsiteX22" fmla="*/ 325836 w 1066996"/>
              <a:gd name="connsiteY22" fmla="*/ 154900 h 984311"/>
              <a:gd name="connsiteX23" fmla="*/ 339513 w 1066996"/>
              <a:gd name="connsiteY23" fmla="*/ 70467 h 984311"/>
              <a:gd name="connsiteX24" fmla="*/ 455074 w 1066996"/>
              <a:gd name="connsiteY24" fmla="*/ 13499 h 984311"/>
              <a:gd name="connsiteX0" fmla="*/ 548089 w 1066996"/>
              <a:gd name="connsiteY0" fmla="*/ 1530 h 984704"/>
              <a:gd name="connsiteX1" fmla="*/ 713574 w 1066996"/>
              <a:gd name="connsiteY1" fmla="*/ 13027 h 984704"/>
              <a:gd name="connsiteX2" fmla="*/ 821375 w 1066996"/>
              <a:gd name="connsiteY2" fmla="*/ 69360 h 984704"/>
              <a:gd name="connsiteX3" fmla="*/ 798198 w 1066996"/>
              <a:gd name="connsiteY3" fmla="*/ 109823 h 984704"/>
              <a:gd name="connsiteX4" fmla="*/ 769447 w 1066996"/>
              <a:gd name="connsiteY4" fmla="*/ 157159 h 984704"/>
              <a:gd name="connsiteX5" fmla="*/ 807837 w 1066996"/>
              <a:gd name="connsiteY5" fmla="*/ 230160 h 984704"/>
              <a:gd name="connsiteX6" fmla="*/ 965973 w 1066996"/>
              <a:gd name="connsiteY6" fmla="*/ 264974 h 984704"/>
              <a:gd name="connsiteX7" fmla="*/ 1045041 w 1066996"/>
              <a:gd name="connsiteY7" fmla="*/ 206950 h 984704"/>
              <a:gd name="connsiteX8" fmla="*/ 1066996 w 1066996"/>
              <a:gd name="connsiteY8" fmla="*/ 166089 h 984704"/>
              <a:gd name="connsiteX9" fmla="*/ 1064718 w 1066996"/>
              <a:gd name="connsiteY9" fmla="*/ 902864 h 984704"/>
              <a:gd name="connsiteX10" fmla="*/ 783808 w 1066996"/>
              <a:gd name="connsiteY10" fmla="*/ 974774 h 984704"/>
              <a:gd name="connsiteX11" fmla="*/ 531231 w 1066996"/>
              <a:gd name="connsiteY11" fmla="*/ 832044 h 984704"/>
              <a:gd name="connsiteX12" fmla="*/ 338979 w 1066996"/>
              <a:gd name="connsiteY12" fmla="*/ 839544 h 984704"/>
              <a:gd name="connsiteX13" fmla="*/ 287676 w 1066996"/>
              <a:gd name="connsiteY13" fmla="*/ 910439 h 984704"/>
              <a:gd name="connsiteX14" fmla="*/ 225096 w 1066996"/>
              <a:gd name="connsiteY14" fmla="*/ 972249 h 984704"/>
              <a:gd name="connsiteX15" fmla="*/ 67013 w 1066996"/>
              <a:gd name="connsiteY15" fmla="*/ 943038 h 984704"/>
              <a:gd name="connsiteX16" fmla="*/ 0 w 1066996"/>
              <a:gd name="connsiteY16" fmla="*/ 924252 h 984704"/>
              <a:gd name="connsiteX17" fmla="*/ 4129 w 1066996"/>
              <a:gd name="connsiteY17" fmla="*/ 218951 h 984704"/>
              <a:gd name="connsiteX18" fmla="*/ 46977 w 1066996"/>
              <a:gd name="connsiteY18" fmla="*/ 270040 h 984704"/>
              <a:gd name="connsiteX19" fmla="*/ 157049 w 1066996"/>
              <a:gd name="connsiteY19" fmla="*/ 327217 h 984704"/>
              <a:gd name="connsiteX20" fmla="*/ 412499 w 1066996"/>
              <a:gd name="connsiteY20" fmla="*/ 318777 h 984704"/>
              <a:gd name="connsiteX21" fmla="*/ 425968 w 1066996"/>
              <a:gd name="connsiteY21" fmla="*/ 234172 h 984704"/>
              <a:gd name="connsiteX22" fmla="*/ 325836 w 1066996"/>
              <a:gd name="connsiteY22" fmla="*/ 155293 h 984704"/>
              <a:gd name="connsiteX23" fmla="*/ 339513 w 1066996"/>
              <a:gd name="connsiteY23" fmla="*/ 70860 h 984704"/>
              <a:gd name="connsiteX24" fmla="*/ 455074 w 1066996"/>
              <a:gd name="connsiteY24" fmla="*/ 13892 h 984704"/>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074 w 1066996"/>
              <a:gd name="connsiteY24" fmla="*/ 14625 h 985437"/>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993 w 1066996"/>
              <a:gd name="connsiteY24" fmla="*/ 33561 h 985437"/>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993 w 1066996"/>
              <a:gd name="connsiteY24" fmla="*/ 33561 h 985437"/>
              <a:gd name="connsiteX25" fmla="*/ 0 w 1066996"/>
              <a:gd name="connsiteY25" fmla="*/ 0 h 985437"/>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55993 w 1066996"/>
              <a:gd name="connsiteY24" fmla="*/ 33562 h 985438"/>
              <a:gd name="connsiteX25" fmla="*/ 0 w 1066996"/>
              <a:gd name="connsiteY25" fmla="*/ 1 h 985438"/>
              <a:gd name="connsiteX26" fmla="*/ 475599 w 1066996"/>
              <a:gd name="connsiteY26" fmla="*/ 15811 h 985438"/>
              <a:gd name="connsiteX27" fmla="*/ 540732 w 1066996"/>
              <a:gd name="connsiteY27"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55993 w 1066996"/>
              <a:gd name="connsiteY24" fmla="*/ 33562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3759 w 1066996"/>
              <a:gd name="connsiteY25" fmla="*/ 1076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324 h 985761"/>
              <a:gd name="connsiteX1" fmla="*/ 713574 w 1066996"/>
              <a:gd name="connsiteY1" fmla="*/ 14084 h 985761"/>
              <a:gd name="connsiteX2" fmla="*/ 821375 w 1066996"/>
              <a:gd name="connsiteY2" fmla="*/ 70417 h 985761"/>
              <a:gd name="connsiteX3" fmla="*/ 798198 w 1066996"/>
              <a:gd name="connsiteY3" fmla="*/ 110880 h 985761"/>
              <a:gd name="connsiteX4" fmla="*/ 769447 w 1066996"/>
              <a:gd name="connsiteY4" fmla="*/ 158216 h 985761"/>
              <a:gd name="connsiteX5" fmla="*/ 807837 w 1066996"/>
              <a:gd name="connsiteY5" fmla="*/ 231217 h 985761"/>
              <a:gd name="connsiteX6" fmla="*/ 965973 w 1066996"/>
              <a:gd name="connsiteY6" fmla="*/ 266031 h 985761"/>
              <a:gd name="connsiteX7" fmla="*/ 1045041 w 1066996"/>
              <a:gd name="connsiteY7" fmla="*/ 208007 h 985761"/>
              <a:gd name="connsiteX8" fmla="*/ 1066996 w 1066996"/>
              <a:gd name="connsiteY8" fmla="*/ 167146 h 985761"/>
              <a:gd name="connsiteX9" fmla="*/ 1064718 w 1066996"/>
              <a:gd name="connsiteY9" fmla="*/ 903921 h 985761"/>
              <a:gd name="connsiteX10" fmla="*/ 783808 w 1066996"/>
              <a:gd name="connsiteY10" fmla="*/ 975831 h 985761"/>
              <a:gd name="connsiteX11" fmla="*/ 531231 w 1066996"/>
              <a:gd name="connsiteY11" fmla="*/ 833101 h 985761"/>
              <a:gd name="connsiteX12" fmla="*/ 338979 w 1066996"/>
              <a:gd name="connsiteY12" fmla="*/ 840601 h 985761"/>
              <a:gd name="connsiteX13" fmla="*/ 287676 w 1066996"/>
              <a:gd name="connsiteY13" fmla="*/ 911496 h 985761"/>
              <a:gd name="connsiteX14" fmla="*/ 225096 w 1066996"/>
              <a:gd name="connsiteY14" fmla="*/ 973306 h 985761"/>
              <a:gd name="connsiteX15" fmla="*/ 67013 w 1066996"/>
              <a:gd name="connsiteY15" fmla="*/ 944095 h 985761"/>
              <a:gd name="connsiteX16" fmla="*/ 0 w 1066996"/>
              <a:gd name="connsiteY16" fmla="*/ 925309 h 985761"/>
              <a:gd name="connsiteX17" fmla="*/ 4129 w 1066996"/>
              <a:gd name="connsiteY17" fmla="*/ 220008 h 985761"/>
              <a:gd name="connsiteX18" fmla="*/ 46977 w 1066996"/>
              <a:gd name="connsiteY18" fmla="*/ 271097 h 985761"/>
              <a:gd name="connsiteX19" fmla="*/ 157049 w 1066996"/>
              <a:gd name="connsiteY19" fmla="*/ 328274 h 985761"/>
              <a:gd name="connsiteX20" fmla="*/ 412499 w 1066996"/>
              <a:gd name="connsiteY20" fmla="*/ 319834 h 985761"/>
              <a:gd name="connsiteX21" fmla="*/ 425968 w 1066996"/>
              <a:gd name="connsiteY21" fmla="*/ 235229 h 985761"/>
              <a:gd name="connsiteX22" fmla="*/ 325836 w 1066996"/>
              <a:gd name="connsiteY22" fmla="*/ 156350 h 985761"/>
              <a:gd name="connsiteX23" fmla="*/ 339513 w 1066996"/>
              <a:gd name="connsiteY23" fmla="*/ 71917 h 985761"/>
              <a:gd name="connsiteX24" fmla="*/ 424726 w 1066996"/>
              <a:gd name="connsiteY24" fmla="*/ 22524 h 985761"/>
              <a:gd name="connsiteX25" fmla="*/ 540732 w 1066996"/>
              <a:gd name="connsiteY25" fmla="*/ 1324 h 985761"/>
              <a:gd name="connsiteX0" fmla="*/ 540732 w 1066996"/>
              <a:gd name="connsiteY0" fmla="*/ 1046 h 985483"/>
              <a:gd name="connsiteX1" fmla="*/ 713574 w 1066996"/>
              <a:gd name="connsiteY1" fmla="*/ 13806 h 985483"/>
              <a:gd name="connsiteX2" fmla="*/ 818616 w 1066996"/>
              <a:gd name="connsiteY2" fmla="*/ 72664 h 985483"/>
              <a:gd name="connsiteX3" fmla="*/ 798198 w 1066996"/>
              <a:gd name="connsiteY3" fmla="*/ 110602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6888 w 1066996"/>
              <a:gd name="connsiteY17" fmla="*/ 22478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7808 w 1066996"/>
              <a:gd name="connsiteY17" fmla="*/ 228567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9647 w 1066996"/>
              <a:gd name="connsiteY17" fmla="*/ 2298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37973 w 1064237"/>
              <a:gd name="connsiteY0" fmla="*/ 1046 h 985483"/>
              <a:gd name="connsiteX1" fmla="*/ 710815 w 1064237"/>
              <a:gd name="connsiteY1" fmla="*/ 13806 h 985483"/>
              <a:gd name="connsiteX2" fmla="*/ 815857 w 1064237"/>
              <a:gd name="connsiteY2" fmla="*/ 72664 h 985483"/>
              <a:gd name="connsiteX3" fmla="*/ 817510 w 1064237"/>
              <a:gd name="connsiteY3" fmla="*/ 92928 h 985483"/>
              <a:gd name="connsiteX4" fmla="*/ 766688 w 1064237"/>
              <a:gd name="connsiteY4" fmla="*/ 157938 h 985483"/>
              <a:gd name="connsiteX5" fmla="*/ 805078 w 1064237"/>
              <a:gd name="connsiteY5" fmla="*/ 230939 h 985483"/>
              <a:gd name="connsiteX6" fmla="*/ 963214 w 1064237"/>
              <a:gd name="connsiteY6" fmla="*/ 265753 h 985483"/>
              <a:gd name="connsiteX7" fmla="*/ 1042282 w 1064237"/>
              <a:gd name="connsiteY7" fmla="*/ 207729 h 985483"/>
              <a:gd name="connsiteX8" fmla="*/ 1064237 w 1064237"/>
              <a:gd name="connsiteY8" fmla="*/ 166868 h 985483"/>
              <a:gd name="connsiteX9" fmla="*/ 1061959 w 1064237"/>
              <a:gd name="connsiteY9" fmla="*/ 903643 h 985483"/>
              <a:gd name="connsiteX10" fmla="*/ 781049 w 1064237"/>
              <a:gd name="connsiteY10" fmla="*/ 975553 h 985483"/>
              <a:gd name="connsiteX11" fmla="*/ 528472 w 1064237"/>
              <a:gd name="connsiteY11" fmla="*/ 832823 h 985483"/>
              <a:gd name="connsiteX12" fmla="*/ 336220 w 1064237"/>
              <a:gd name="connsiteY12" fmla="*/ 840323 h 985483"/>
              <a:gd name="connsiteX13" fmla="*/ 284917 w 1064237"/>
              <a:gd name="connsiteY13" fmla="*/ 911218 h 985483"/>
              <a:gd name="connsiteX14" fmla="*/ 222337 w 1064237"/>
              <a:gd name="connsiteY14" fmla="*/ 973028 h 985483"/>
              <a:gd name="connsiteX15" fmla="*/ 64254 w 1064237"/>
              <a:gd name="connsiteY15" fmla="*/ 943817 h 985483"/>
              <a:gd name="connsiteX16" fmla="*/ 0 w 1064237"/>
              <a:gd name="connsiteY16" fmla="*/ 921244 h 985483"/>
              <a:gd name="connsiteX17" fmla="*/ 6888 w 1064237"/>
              <a:gd name="connsiteY17" fmla="*/ 229830 h 985483"/>
              <a:gd name="connsiteX18" fmla="*/ 44218 w 1064237"/>
              <a:gd name="connsiteY18" fmla="*/ 270819 h 985483"/>
              <a:gd name="connsiteX19" fmla="*/ 154290 w 1064237"/>
              <a:gd name="connsiteY19" fmla="*/ 327996 h 985483"/>
              <a:gd name="connsiteX20" fmla="*/ 409740 w 1064237"/>
              <a:gd name="connsiteY20" fmla="*/ 319556 h 985483"/>
              <a:gd name="connsiteX21" fmla="*/ 423209 w 1064237"/>
              <a:gd name="connsiteY21" fmla="*/ 234951 h 985483"/>
              <a:gd name="connsiteX22" fmla="*/ 323077 w 1064237"/>
              <a:gd name="connsiteY22" fmla="*/ 156072 h 985483"/>
              <a:gd name="connsiteX23" fmla="*/ 336754 w 1064237"/>
              <a:gd name="connsiteY23" fmla="*/ 71639 h 985483"/>
              <a:gd name="connsiteX24" fmla="*/ 421967 w 1064237"/>
              <a:gd name="connsiteY24" fmla="*/ 22246 h 985483"/>
              <a:gd name="connsiteX25" fmla="*/ 537973 w 1064237"/>
              <a:gd name="connsiteY25" fmla="*/ 1046 h 985483"/>
              <a:gd name="connsiteX0" fmla="*/ 537053 w 1063317"/>
              <a:gd name="connsiteY0" fmla="*/ 1046 h 985483"/>
              <a:gd name="connsiteX1" fmla="*/ 709895 w 1063317"/>
              <a:gd name="connsiteY1" fmla="*/ 13806 h 985483"/>
              <a:gd name="connsiteX2" fmla="*/ 814937 w 1063317"/>
              <a:gd name="connsiteY2" fmla="*/ 72664 h 985483"/>
              <a:gd name="connsiteX3" fmla="*/ 816590 w 1063317"/>
              <a:gd name="connsiteY3" fmla="*/ 92928 h 985483"/>
              <a:gd name="connsiteX4" fmla="*/ 765768 w 1063317"/>
              <a:gd name="connsiteY4" fmla="*/ 157938 h 985483"/>
              <a:gd name="connsiteX5" fmla="*/ 804158 w 1063317"/>
              <a:gd name="connsiteY5" fmla="*/ 230939 h 985483"/>
              <a:gd name="connsiteX6" fmla="*/ 962294 w 1063317"/>
              <a:gd name="connsiteY6" fmla="*/ 265753 h 985483"/>
              <a:gd name="connsiteX7" fmla="*/ 1041362 w 1063317"/>
              <a:gd name="connsiteY7" fmla="*/ 207729 h 985483"/>
              <a:gd name="connsiteX8" fmla="*/ 1063317 w 1063317"/>
              <a:gd name="connsiteY8" fmla="*/ 166868 h 985483"/>
              <a:gd name="connsiteX9" fmla="*/ 1061039 w 1063317"/>
              <a:gd name="connsiteY9" fmla="*/ 903643 h 985483"/>
              <a:gd name="connsiteX10" fmla="*/ 780129 w 1063317"/>
              <a:gd name="connsiteY10" fmla="*/ 975553 h 985483"/>
              <a:gd name="connsiteX11" fmla="*/ 527552 w 1063317"/>
              <a:gd name="connsiteY11" fmla="*/ 832823 h 985483"/>
              <a:gd name="connsiteX12" fmla="*/ 335300 w 1063317"/>
              <a:gd name="connsiteY12" fmla="*/ 840323 h 985483"/>
              <a:gd name="connsiteX13" fmla="*/ 283997 w 1063317"/>
              <a:gd name="connsiteY13" fmla="*/ 911218 h 985483"/>
              <a:gd name="connsiteX14" fmla="*/ 221417 w 1063317"/>
              <a:gd name="connsiteY14" fmla="*/ 973028 h 985483"/>
              <a:gd name="connsiteX15" fmla="*/ 63334 w 1063317"/>
              <a:gd name="connsiteY15" fmla="*/ 943817 h 985483"/>
              <a:gd name="connsiteX16" fmla="*/ 0 w 1063317"/>
              <a:gd name="connsiteY16" fmla="*/ 914931 h 985483"/>
              <a:gd name="connsiteX17" fmla="*/ 5968 w 1063317"/>
              <a:gd name="connsiteY17" fmla="*/ 229830 h 985483"/>
              <a:gd name="connsiteX18" fmla="*/ 43298 w 1063317"/>
              <a:gd name="connsiteY18" fmla="*/ 270819 h 985483"/>
              <a:gd name="connsiteX19" fmla="*/ 153370 w 1063317"/>
              <a:gd name="connsiteY19" fmla="*/ 327996 h 985483"/>
              <a:gd name="connsiteX20" fmla="*/ 408820 w 1063317"/>
              <a:gd name="connsiteY20" fmla="*/ 319556 h 985483"/>
              <a:gd name="connsiteX21" fmla="*/ 422289 w 1063317"/>
              <a:gd name="connsiteY21" fmla="*/ 234951 h 985483"/>
              <a:gd name="connsiteX22" fmla="*/ 322157 w 1063317"/>
              <a:gd name="connsiteY22" fmla="*/ 156072 h 985483"/>
              <a:gd name="connsiteX23" fmla="*/ 335834 w 1063317"/>
              <a:gd name="connsiteY23" fmla="*/ 71639 h 985483"/>
              <a:gd name="connsiteX24" fmla="*/ 421047 w 1063317"/>
              <a:gd name="connsiteY24" fmla="*/ 22246 h 985483"/>
              <a:gd name="connsiteX25" fmla="*/ 537053 w 1063317"/>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3209 w 1060558"/>
              <a:gd name="connsiteY17" fmla="*/ 229830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3209 w 1060558"/>
              <a:gd name="connsiteY17" fmla="*/ 229830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5048 w 1060558"/>
              <a:gd name="connsiteY17" fmla="*/ 243716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5048 w 1060558"/>
              <a:gd name="connsiteY17" fmla="*/ 243716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59522"/>
              <a:gd name="connsiteY0" fmla="*/ 1046 h 985483"/>
              <a:gd name="connsiteX1" fmla="*/ 707136 w 1059522"/>
              <a:gd name="connsiteY1" fmla="*/ 13806 h 985483"/>
              <a:gd name="connsiteX2" fmla="*/ 812178 w 1059522"/>
              <a:gd name="connsiteY2" fmla="*/ 72664 h 985483"/>
              <a:gd name="connsiteX3" fmla="*/ 813831 w 1059522"/>
              <a:gd name="connsiteY3" fmla="*/ 92928 h 985483"/>
              <a:gd name="connsiteX4" fmla="*/ 763009 w 1059522"/>
              <a:gd name="connsiteY4" fmla="*/ 157938 h 985483"/>
              <a:gd name="connsiteX5" fmla="*/ 801399 w 1059522"/>
              <a:gd name="connsiteY5" fmla="*/ 230939 h 985483"/>
              <a:gd name="connsiteX6" fmla="*/ 959535 w 1059522"/>
              <a:gd name="connsiteY6" fmla="*/ 265753 h 985483"/>
              <a:gd name="connsiteX7" fmla="*/ 1038603 w 1059522"/>
              <a:gd name="connsiteY7" fmla="*/ 207729 h 985483"/>
              <a:gd name="connsiteX8" fmla="*/ 1054427 w 1059522"/>
              <a:gd name="connsiteY8" fmla="*/ 170234 h 985483"/>
              <a:gd name="connsiteX9" fmla="*/ 1058280 w 1059522"/>
              <a:gd name="connsiteY9" fmla="*/ 903643 h 985483"/>
              <a:gd name="connsiteX10" fmla="*/ 777370 w 1059522"/>
              <a:gd name="connsiteY10" fmla="*/ 975553 h 985483"/>
              <a:gd name="connsiteX11" fmla="*/ 524793 w 1059522"/>
              <a:gd name="connsiteY11" fmla="*/ 832823 h 985483"/>
              <a:gd name="connsiteX12" fmla="*/ 332541 w 1059522"/>
              <a:gd name="connsiteY12" fmla="*/ 840323 h 985483"/>
              <a:gd name="connsiteX13" fmla="*/ 281238 w 1059522"/>
              <a:gd name="connsiteY13" fmla="*/ 911218 h 985483"/>
              <a:gd name="connsiteX14" fmla="*/ 218658 w 1059522"/>
              <a:gd name="connsiteY14" fmla="*/ 973028 h 985483"/>
              <a:gd name="connsiteX15" fmla="*/ 60575 w 1059522"/>
              <a:gd name="connsiteY15" fmla="*/ 943817 h 985483"/>
              <a:gd name="connsiteX16" fmla="*/ 0 w 1059522"/>
              <a:gd name="connsiteY16" fmla="*/ 917456 h 985483"/>
              <a:gd name="connsiteX17" fmla="*/ 5048 w 1059522"/>
              <a:gd name="connsiteY17" fmla="*/ 243716 h 985483"/>
              <a:gd name="connsiteX18" fmla="*/ 40539 w 1059522"/>
              <a:gd name="connsiteY18" fmla="*/ 270819 h 985483"/>
              <a:gd name="connsiteX19" fmla="*/ 150611 w 1059522"/>
              <a:gd name="connsiteY19" fmla="*/ 327996 h 985483"/>
              <a:gd name="connsiteX20" fmla="*/ 406061 w 1059522"/>
              <a:gd name="connsiteY20" fmla="*/ 319556 h 985483"/>
              <a:gd name="connsiteX21" fmla="*/ 419530 w 1059522"/>
              <a:gd name="connsiteY21" fmla="*/ 234951 h 985483"/>
              <a:gd name="connsiteX22" fmla="*/ 319398 w 1059522"/>
              <a:gd name="connsiteY22" fmla="*/ 156072 h 985483"/>
              <a:gd name="connsiteX23" fmla="*/ 333075 w 1059522"/>
              <a:gd name="connsiteY23" fmla="*/ 71639 h 985483"/>
              <a:gd name="connsiteX24" fmla="*/ 418288 w 1059522"/>
              <a:gd name="connsiteY24" fmla="*/ 22246 h 985483"/>
              <a:gd name="connsiteX25" fmla="*/ 534294 w 1059522"/>
              <a:gd name="connsiteY25" fmla="*/ 1046 h 985483"/>
              <a:gd name="connsiteX0" fmla="*/ 534294 w 1060385"/>
              <a:gd name="connsiteY0" fmla="*/ 1046 h 985483"/>
              <a:gd name="connsiteX1" fmla="*/ 707136 w 1060385"/>
              <a:gd name="connsiteY1" fmla="*/ 13806 h 985483"/>
              <a:gd name="connsiteX2" fmla="*/ 812178 w 1060385"/>
              <a:gd name="connsiteY2" fmla="*/ 72664 h 985483"/>
              <a:gd name="connsiteX3" fmla="*/ 813831 w 1060385"/>
              <a:gd name="connsiteY3" fmla="*/ 92928 h 985483"/>
              <a:gd name="connsiteX4" fmla="*/ 763009 w 1060385"/>
              <a:gd name="connsiteY4" fmla="*/ 157938 h 985483"/>
              <a:gd name="connsiteX5" fmla="*/ 801399 w 1060385"/>
              <a:gd name="connsiteY5" fmla="*/ 230939 h 985483"/>
              <a:gd name="connsiteX6" fmla="*/ 959535 w 1060385"/>
              <a:gd name="connsiteY6" fmla="*/ 265753 h 985483"/>
              <a:gd name="connsiteX7" fmla="*/ 1038603 w 1060385"/>
              <a:gd name="connsiteY7" fmla="*/ 207729 h 985483"/>
              <a:gd name="connsiteX8" fmla="*/ 1054427 w 1060385"/>
              <a:gd name="connsiteY8" fmla="*/ 170234 h 985483"/>
              <a:gd name="connsiteX9" fmla="*/ 1058280 w 1060385"/>
              <a:gd name="connsiteY9" fmla="*/ 903643 h 985483"/>
              <a:gd name="connsiteX10" fmla="*/ 777370 w 1060385"/>
              <a:gd name="connsiteY10" fmla="*/ 975553 h 985483"/>
              <a:gd name="connsiteX11" fmla="*/ 524793 w 1060385"/>
              <a:gd name="connsiteY11" fmla="*/ 832823 h 985483"/>
              <a:gd name="connsiteX12" fmla="*/ 332541 w 1060385"/>
              <a:gd name="connsiteY12" fmla="*/ 840323 h 985483"/>
              <a:gd name="connsiteX13" fmla="*/ 281238 w 1060385"/>
              <a:gd name="connsiteY13" fmla="*/ 911218 h 985483"/>
              <a:gd name="connsiteX14" fmla="*/ 218658 w 1060385"/>
              <a:gd name="connsiteY14" fmla="*/ 973028 h 985483"/>
              <a:gd name="connsiteX15" fmla="*/ 60575 w 1060385"/>
              <a:gd name="connsiteY15" fmla="*/ 943817 h 985483"/>
              <a:gd name="connsiteX16" fmla="*/ 0 w 1060385"/>
              <a:gd name="connsiteY16" fmla="*/ 917456 h 985483"/>
              <a:gd name="connsiteX17" fmla="*/ 5048 w 1060385"/>
              <a:gd name="connsiteY17" fmla="*/ 243716 h 985483"/>
              <a:gd name="connsiteX18" fmla="*/ 40539 w 1060385"/>
              <a:gd name="connsiteY18" fmla="*/ 270819 h 985483"/>
              <a:gd name="connsiteX19" fmla="*/ 150611 w 1060385"/>
              <a:gd name="connsiteY19" fmla="*/ 327996 h 985483"/>
              <a:gd name="connsiteX20" fmla="*/ 406061 w 1060385"/>
              <a:gd name="connsiteY20" fmla="*/ 319556 h 985483"/>
              <a:gd name="connsiteX21" fmla="*/ 419530 w 1060385"/>
              <a:gd name="connsiteY21" fmla="*/ 234951 h 985483"/>
              <a:gd name="connsiteX22" fmla="*/ 319398 w 1060385"/>
              <a:gd name="connsiteY22" fmla="*/ 156072 h 985483"/>
              <a:gd name="connsiteX23" fmla="*/ 333075 w 1060385"/>
              <a:gd name="connsiteY23" fmla="*/ 71639 h 985483"/>
              <a:gd name="connsiteX24" fmla="*/ 418288 w 1060385"/>
              <a:gd name="connsiteY24" fmla="*/ 22246 h 985483"/>
              <a:gd name="connsiteX25" fmla="*/ 534294 w 1060385"/>
              <a:gd name="connsiteY25" fmla="*/ 1046 h 985483"/>
              <a:gd name="connsiteX0" fmla="*/ 534294 w 1056253"/>
              <a:gd name="connsiteY0" fmla="*/ 1046 h 987512"/>
              <a:gd name="connsiteX1" fmla="*/ 707136 w 1056253"/>
              <a:gd name="connsiteY1" fmla="*/ 13806 h 987512"/>
              <a:gd name="connsiteX2" fmla="*/ 812178 w 1056253"/>
              <a:gd name="connsiteY2" fmla="*/ 72664 h 987512"/>
              <a:gd name="connsiteX3" fmla="*/ 813831 w 1056253"/>
              <a:gd name="connsiteY3" fmla="*/ 92928 h 987512"/>
              <a:gd name="connsiteX4" fmla="*/ 763009 w 1056253"/>
              <a:gd name="connsiteY4" fmla="*/ 157938 h 987512"/>
              <a:gd name="connsiteX5" fmla="*/ 801399 w 1056253"/>
              <a:gd name="connsiteY5" fmla="*/ 230939 h 987512"/>
              <a:gd name="connsiteX6" fmla="*/ 959535 w 1056253"/>
              <a:gd name="connsiteY6" fmla="*/ 265753 h 987512"/>
              <a:gd name="connsiteX7" fmla="*/ 1038603 w 1056253"/>
              <a:gd name="connsiteY7" fmla="*/ 207729 h 987512"/>
              <a:gd name="connsiteX8" fmla="*/ 1054427 w 1056253"/>
              <a:gd name="connsiteY8" fmla="*/ 170234 h 987512"/>
              <a:gd name="connsiteX9" fmla="*/ 1052149 w 1056253"/>
              <a:gd name="connsiteY9" fmla="*/ 908693 h 987512"/>
              <a:gd name="connsiteX10" fmla="*/ 777370 w 1056253"/>
              <a:gd name="connsiteY10" fmla="*/ 975553 h 987512"/>
              <a:gd name="connsiteX11" fmla="*/ 524793 w 1056253"/>
              <a:gd name="connsiteY11" fmla="*/ 832823 h 987512"/>
              <a:gd name="connsiteX12" fmla="*/ 332541 w 1056253"/>
              <a:gd name="connsiteY12" fmla="*/ 840323 h 987512"/>
              <a:gd name="connsiteX13" fmla="*/ 281238 w 1056253"/>
              <a:gd name="connsiteY13" fmla="*/ 911218 h 987512"/>
              <a:gd name="connsiteX14" fmla="*/ 218658 w 1056253"/>
              <a:gd name="connsiteY14" fmla="*/ 973028 h 987512"/>
              <a:gd name="connsiteX15" fmla="*/ 60575 w 1056253"/>
              <a:gd name="connsiteY15" fmla="*/ 943817 h 987512"/>
              <a:gd name="connsiteX16" fmla="*/ 0 w 1056253"/>
              <a:gd name="connsiteY16" fmla="*/ 917456 h 987512"/>
              <a:gd name="connsiteX17" fmla="*/ 5048 w 1056253"/>
              <a:gd name="connsiteY17" fmla="*/ 243716 h 987512"/>
              <a:gd name="connsiteX18" fmla="*/ 40539 w 1056253"/>
              <a:gd name="connsiteY18" fmla="*/ 270819 h 987512"/>
              <a:gd name="connsiteX19" fmla="*/ 150611 w 1056253"/>
              <a:gd name="connsiteY19" fmla="*/ 327996 h 987512"/>
              <a:gd name="connsiteX20" fmla="*/ 406061 w 1056253"/>
              <a:gd name="connsiteY20" fmla="*/ 319556 h 987512"/>
              <a:gd name="connsiteX21" fmla="*/ 419530 w 1056253"/>
              <a:gd name="connsiteY21" fmla="*/ 234951 h 987512"/>
              <a:gd name="connsiteX22" fmla="*/ 319398 w 1056253"/>
              <a:gd name="connsiteY22" fmla="*/ 156072 h 987512"/>
              <a:gd name="connsiteX23" fmla="*/ 333075 w 1056253"/>
              <a:gd name="connsiteY23" fmla="*/ 71639 h 987512"/>
              <a:gd name="connsiteX24" fmla="*/ 418288 w 1056253"/>
              <a:gd name="connsiteY24" fmla="*/ 22246 h 987512"/>
              <a:gd name="connsiteX25" fmla="*/ 534294 w 1056253"/>
              <a:gd name="connsiteY25" fmla="*/ 1046 h 987512"/>
              <a:gd name="connsiteX0" fmla="*/ 534294 w 1055223"/>
              <a:gd name="connsiteY0" fmla="*/ 1046 h 987512"/>
              <a:gd name="connsiteX1" fmla="*/ 707136 w 1055223"/>
              <a:gd name="connsiteY1" fmla="*/ 13806 h 987512"/>
              <a:gd name="connsiteX2" fmla="*/ 812178 w 1055223"/>
              <a:gd name="connsiteY2" fmla="*/ 72664 h 987512"/>
              <a:gd name="connsiteX3" fmla="*/ 813831 w 1055223"/>
              <a:gd name="connsiteY3" fmla="*/ 92928 h 987512"/>
              <a:gd name="connsiteX4" fmla="*/ 763009 w 1055223"/>
              <a:gd name="connsiteY4" fmla="*/ 157938 h 987512"/>
              <a:gd name="connsiteX5" fmla="*/ 801399 w 1055223"/>
              <a:gd name="connsiteY5" fmla="*/ 230939 h 987512"/>
              <a:gd name="connsiteX6" fmla="*/ 959535 w 1055223"/>
              <a:gd name="connsiteY6" fmla="*/ 265753 h 987512"/>
              <a:gd name="connsiteX7" fmla="*/ 1038603 w 1055223"/>
              <a:gd name="connsiteY7" fmla="*/ 207729 h 987512"/>
              <a:gd name="connsiteX8" fmla="*/ 1054427 w 1055223"/>
              <a:gd name="connsiteY8" fmla="*/ 170234 h 987512"/>
              <a:gd name="connsiteX9" fmla="*/ 1048470 w 1055223"/>
              <a:gd name="connsiteY9" fmla="*/ 908693 h 987512"/>
              <a:gd name="connsiteX10" fmla="*/ 777370 w 1055223"/>
              <a:gd name="connsiteY10" fmla="*/ 975553 h 987512"/>
              <a:gd name="connsiteX11" fmla="*/ 524793 w 1055223"/>
              <a:gd name="connsiteY11" fmla="*/ 832823 h 987512"/>
              <a:gd name="connsiteX12" fmla="*/ 332541 w 1055223"/>
              <a:gd name="connsiteY12" fmla="*/ 840323 h 987512"/>
              <a:gd name="connsiteX13" fmla="*/ 281238 w 1055223"/>
              <a:gd name="connsiteY13" fmla="*/ 911218 h 987512"/>
              <a:gd name="connsiteX14" fmla="*/ 218658 w 1055223"/>
              <a:gd name="connsiteY14" fmla="*/ 973028 h 987512"/>
              <a:gd name="connsiteX15" fmla="*/ 60575 w 1055223"/>
              <a:gd name="connsiteY15" fmla="*/ 943817 h 987512"/>
              <a:gd name="connsiteX16" fmla="*/ 0 w 1055223"/>
              <a:gd name="connsiteY16" fmla="*/ 917456 h 987512"/>
              <a:gd name="connsiteX17" fmla="*/ 5048 w 1055223"/>
              <a:gd name="connsiteY17" fmla="*/ 243716 h 987512"/>
              <a:gd name="connsiteX18" fmla="*/ 40539 w 1055223"/>
              <a:gd name="connsiteY18" fmla="*/ 270819 h 987512"/>
              <a:gd name="connsiteX19" fmla="*/ 150611 w 1055223"/>
              <a:gd name="connsiteY19" fmla="*/ 327996 h 987512"/>
              <a:gd name="connsiteX20" fmla="*/ 406061 w 1055223"/>
              <a:gd name="connsiteY20" fmla="*/ 319556 h 987512"/>
              <a:gd name="connsiteX21" fmla="*/ 419530 w 1055223"/>
              <a:gd name="connsiteY21" fmla="*/ 234951 h 987512"/>
              <a:gd name="connsiteX22" fmla="*/ 319398 w 1055223"/>
              <a:gd name="connsiteY22" fmla="*/ 156072 h 987512"/>
              <a:gd name="connsiteX23" fmla="*/ 333075 w 1055223"/>
              <a:gd name="connsiteY23" fmla="*/ 71639 h 987512"/>
              <a:gd name="connsiteX24" fmla="*/ 418288 w 1055223"/>
              <a:gd name="connsiteY24" fmla="*/ 22246 h 987512"/>
              <a:gd name="connsiteX25" fmla="*/ 534294 w 1055223"/>
              <a:gd name="connsiteY25" fmla="*/ 1046 h 987512"/>
              <a:gd name="connsiteX0" fmla="*/ 534294 w 1056872"/>
              <a:gd name="connsiteY0" fmla="*/ 1046 h 988230"/>
              <a:gd name="connsiteX1" fmla="*/ 707136 w 1056872"/>
              <a:gd name="connsiteY1" fmla="*/ 13806 h 988230"/>
              <a:gd name="connsiteX2" fmla="*/ 812178 w 1056872"/>
              <a:gd name="connsiteY2" fmla="*/ 72664 h 988230"/>
              <a:gd name="connsiteX3" fmla="*/ 813831 w 1056872"/>
              <a:gd name="connsiteY3" fmla="*/ 92928 h 988230"/>
              <a:gd name="connsiteX4" fmla="*/ 763009 w 1056872"/>
              <a:gd name="connsiteY4" fmla="*/ 157938 h 988230"/>
              <a:gd name="connsiteX5" fmla="*/ 801399 w 1056872"/>
              <a:gd name="connsiteY5" fmla="*/ 230939 h 988230"/>
              <a:gd name="connsiteX6" fmla="*/ 959535 w 1056872"/>
              <a:gd name="connsiteY6" fmla="*/ 265753 h 988230"/>
              <a:gd name="connsiteX7" fmla="*/ 1038603 w 1056872"/>
              <a:gd name="connsiteY7" fmla="*/ 207729 h 988230"/>
              <a:gd name="connsiteX8" fmla="*/ 1054427 w 1056872"/>
              <a:gd name="connsiteY8" fmla="*/ 170234 h 988230"/>
              <a:gd name="connsiteX9" fmla="*/ 1053374 w 1056872"/>
              <a:gd name="connsiteY9" fmla="*/ 910377 h 988230"/>
              <a:gd name="connsiteX10" fmla="*/ 777370 w 1056872"/>
              <a:gd name="connsiteY10" fmla="*/ 975553 h 988230"/>
              <a:gd name="connsiteX11" fmla="*/ 524793 w 1056872"/>
              <a:gd name="connsiteY11" fmla="*/ 832823 h 988230"/>
              <a:gd name="connsiteX12" fmla="*/ 332541 w 1056872"/>
              <a:gd name="connsiteY12" fmla="*/ 840323 h 988230"/>
              <a:gd name="connsiteX13" fmla="*/ 281238 w 1056872"/>
              <a:gd name="connsiteY13" fmla="*/ 911218 h 988230"/>
              <a:gd name="connsiteX14" fmla="*/ 218658 w 1056872"/>
              <a:gd name="connsiteY14" fmla="*/ 973028 h 988230"/>
              <a:gd name="connsiteX15" fmla="*/ 60575 w 1056872"/>
              <a:gd name="connsiteY15" fmla="*/ 943817 h 988230"/>
              <a:gd name="connsiteX16" fmla="*/ 0 w 1056872"/>
              <a:gd name="connsiteY16" fmla="*/ 917456 h 988230"/>
              <a:gd name="connsiteX17" fmla="*/ 5048 w 1056872"/>
              <a:gd name="connsiteY17" fmla="*/ 243716 h 988230"/>
              <a:gd name="connsiteX18" fmla="*/ 40539 w 1056872"/>
              <a:gd name="connsiteY18" fmla="*/ 270819 h 988230"/>
              <a:gd name="connsiteX19" fmla="*/ 150611 w 1056872"/>
              <a:gd name="connsiteY19" fmla="*/ 327996 h 988230"/>
              <a:gd name="connsiteX20" fmla="*/ 406061 w 1056872"/>
              <a:gd name="connsiteY20" fmla="*/ 319556 h 988230"/>
              <a:gd name="connsiteX21" fmla="*/ 419530 w 1056872"/>
              <a:gd name="connsiteY21" fmla="*/ 234951 h 988230"/>
              <a:gd name="connsiteX22" fmla="*/ 319398 w 1056872"/>
              <a:gd name="connsiteY22" fmla="*/ 156072 h 988230"/>
              <a:gd name="connsiteX23" fmla="*/ 333075 w 1056872"/>
              <a:gd name="connsiteY23" fmla="*/ 71639 h 988230"/>
              <a:gd name="connsiteX24" fmla="*/ 418288 w 1056872"/>
              <a:gd name="connsiteY24" fmla="*/ 22246 h 988230"/>
              <a:gd name="connsiteX25" fmla="*/ 534294 w 1056872"/>
              <a:gd name="connsiteY25" fmla="*/ 1046 h 988230"/>
              <a:gd name="connsiteX0" fmla="*/ 534294 w 1055586"/>
              <a:gd name="connsiteY0" fmla="*/ 1046 h 988230"/>
              <a:gd name="connsiteX1" fmla="*/ 707136 w 1055586"/>
              <a:gd name="connsiteY1" fmla="*/ 13806 h 988230"/>
              <a:gd name="connsiteX2" fmla="*/ 812178 w 1055586"/>
              <a:gd name="connsiteY2" fmla="*/ 72664 h 988230"/>
              <a:gd name="connsiteX3" fmla="*/ 813831 w 1055586"/>
              <a:gd name="connsiteY3" fmla="*/ 92928 h 988230"/>
              <a:gd name="connsiteX4" fmla="*/ 763009 w 1055586"/>
              <a:gd name="connsiteY4" fmla="*/ 157938 h 988230"/>
              <a:gd name="connsiteX5" fmla="*/ 801399 w 1055586"/>
              <a:gd name="connsiteY5" fmla="*/ 230939 h 988230"/>
              <a:gd name="connsiteX6" fmla="*/ 959535 w 1055586"/>
              <a:gd name="connsiteY6" fmla="*/ 265753 h 988230"/>
              <a:gd name="connsiteX7" fmla="*/ 1038603 w 1055586"/>
              <a:gd name="connsiteY7" fmla="*/ 207729 h 988230"/>
              <a:gd name="connsiteX8" fmla="*/ 1054427 w 1055586"/>
              <a:gd name="connsiteY8" fmla="*/ 170234 h 988230"/>
              <a:gd name="connsiteX9" fmla="*/ 1053374 w 1055586"/>
              <a:gd name="connsiteY9" fmla="*/ 910377 h 988230"/>
              <a:gd name="connsiteX10" fmla="*/ 777370 w 1055586"/>
              <a:gd name="connsiteY10" fmla="*/ 975553 h 988230"/>
              <a:gd name="connsiteX11" fmla="*/ 524793 w 1055586"/>
              <a:gd name="connsiteY11" fmla="*/ 832823 h 988230"/>
              <a:gd name="connsiteX12" fmla="*/ 332541 w 1055586"/>
              <a:gd name="connsiteY12" fmla="*/ 840323 h 988230"/>
              <a:gd name="connsiteX13" fmla="*/ 281238 w 1055586"/>
              <a:gd name="connsiteY13" fmla="*/ 911218 h 988230"/>
              <a:gd name="connsiteX14" fmla="*/ 218658 w 1055586"/>
              <a:gd name="connsiteY14" fmla="*/ 973028 h 988230"/>
              <a:gd name="connsiteX15" fmla="*/ 60575 w 1055586"/>
              <a:gd name="connsiteY15" fmla="*/ 943817 h 988230"/>
              <a:gd name="connsiteX16" fmla="*/ 0 w 1055586"/>
              <a:gd name="connsiteY16" fmla="*/ 917456 h 988230"/>
              <a:gd name="connsiteX17" fmla="*/ 5048 w 1055586"/>
              <a:gd name="connsiteY17" fmla="*/ 243716 h 988230"/>
              <a:gd name="connsiteX18" fmla="*/ 40539 w 1055586"/>
              <a:gd name="connsiteY18" fmla="*/ 270819 h 988230"/>
              <a:gd name="connsiteX19" fmla="*/ 150611 w 1055586"/>
              <a:gd name="connsiteY19" fmla="*/ 327996 h 988230"/>
              <a:gd name="connsiteX20" fmla="*/ 406061 w 1055586"/>
              <a:gd name="connsiteY20" fmla="*/ 319556 h 988230"/>
              <a:gd name="connsiteX21" fmla="*/ 419530 w 1055586"/>
              <a:gd name="connsiteY21" fmla="*/ 234951 h 988230"/>
              <a:gd name="connsiteX22" fmla="*/ 319398 w 1055586"/>
              <a:gd name="connsiteY22" fmla="*/ 156072 h 988230"/>
              <a:gd name="connsiteX23" fmla="*/ 333075 w 1055586"/>
              <a:gd name="connsiteY23" fmla="*/ 71639 h 988230"/>
              <a:gd name="connsiteX24" fmla="*/ 418288 w 1055586"/>
              <a:gd name="connsiteY24" fmla="*/ 22246 h 988230"/>
              <a:gd name="connsiteX25" fmla="*/ 534294 w 1055586"/>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5048 w 1054427"/>
              <a:gd name="connsiteY17" fmla="*/ 243716 h 988230"/>
              <a:gd name="connsiteX18" fmla="*/ 40539 w 1054427"/>
              <a:gd name="connsiteY18" fmla="*/ 270819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5048 w 1054427"/>
              <a:gd name="connsiteY17" fmla="*/ 243716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303 w 1054436"/>
              <a:gd name="connsiteY0" fmla="*/ 1046 h 988230"/>
              <a:gd name="connsiteX1" fmla="*/ 707145 w 1054436"/>
              <a:gd name="connsiteY1" fmla="*/ 13806 h 988230"/>
              <a:gd name="connsiteX2" fmla="*/ 812187 w 1054436"/>
              <a:gd name="connsiteY2" fmla="*/ 72664 h 988230"/>
              <a:gd name="connsiteX3" fmla="*/ 813840 w 1054436"/>
              <a:gd name="connsiteY3" fmla="*/ 92928 h 988230"/>
              <a:gd name="connsiteX4" fmla="*/ 763018 w 1054436"/>
              <a:gd name="connsiteY4" fmla="*/ 157938 h 988230"/>
              <a:gd name="connsiteX5" fmla="*/ 801408 w 1054436"/>
              <a:gd name="connsiteY5" fmla="*/ 230939 h 988230"/>
              <a:gd name="connsiteX6" fmla="*/ 959544 w 1054436"/>
              <a:gd name="connsiteY6" fmla="*/ 265753 h 988230"/>
              <a:gd name="connsiteX7" fmla="*/ 1038612 w 1054436"/>
              <a:gd name="connsiteY7" fmla="*/ 207729 h 988230"/>
              <a:gd name="connsiteX8" fmla="*/ 1054436 w 1054436"/>
              <a:gd name="connsiteY8" fmla="*/ 170234 h 988230"/>
              <a:gd name="connsiteX9" fmla="*/ 1053383 w 1054436"/>
              <a:gd name="connsiteY9" fmla="*/ 910377 h 988230"/>
              <a:gd name="connsiteX10" fmla="*/ 777379 w 1054436"/>
              <a:gd name="connsiteY10" fmla="*/ 975553 h 988230"/>
              <a:gd name="connsiteX11" fmla="*/ 524802 w 1054436"/>
              <a:gd name="connsiteY11" fmla="*/ 832823 h 988230"/>
              <a:gd name="connsiteX12" fmla="*/ 332550 w 1054436"/>
              <a:gd name="connsiteY12" fmla="*/ 840323 h 988230"/>
              <a:gd name="connsiteX13" fmla="*/ 281247 w 1054436"/>
              <a:gd name="connsiteY13" fmla="*/ 911218 h 988230"/>
              <a:gd name="connsiteX14" fmla="*/ 218667 w 1054436"/>
              <a:gd name="connsiteY14" fmla="*/ 973028 h 988230"/>
              <a:gd name="connsiteX15" fmla="*/ 60584 w 1054436"/>
              <a:gd name="connsiteY15" fmla="*/ 943817 h 988230"/>
              <a:gd name="connsiteX16" fmla="*/ 9 w 1054436"/>
              <a:gd name="connsiteY16" fmla="*/ 917456 h 988230"/>
              <a:gd name="connsiteX17" fmla="*/ 1378 w 1054436"/>
              <a:gd name="connsiteY17" fmla="*/ 242033 h 988230"/>
              <a:gd name="connsiteX18" fmla="*/ 61393 w 1054436"/>
              <a:gd name="connsiteY18" fmla="*/ 291018 h 988230"/>
              <a:gd name="connsiteX19" fmla="*/ 150620 w 1054436"/>
              <a:gd name="connsiteY19" fmla="*/ 327996 h 988230"/>
              <a:gd name="connsiteX20" fmla="*/ 406070 w 1054436"/>
              <a:gd name="connsiteY20" fmla="*/ 319556 h 988230"/>
              <a:gd name="connsiteX21" fmla="*/ 419539 w 1054436"/>
              <a:gd name="connsiteY21" fmla="*/ 234951 h 988230"/>
              <a:gd name="connsiteX22" fmla="*/ 319407 w 1054436"/>
              <a:gd name="connsiteY22" fmla="*/ 156072 h 988230"/>
              <a:gd name="connsiteX23" fmla="*/ 333084 w 1054436"/>
              <a:gd name="connsiteY23" fmla="*/ 71639 h 988230"/>
              <a:gd name="connsiteX24" fmla="*/ 418297 w 1054436"/>
              <a:gd name="connsiteY24" fmla="*/ 22246 h 988230"/>
              <a:gd name="connsiteX25" fmla="*/ 534303 w 1054436"/>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3822 w 1054427"/>
              <a:gd name="connsiteY17" fmla="*/ 245399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3822 w 1054427"/>
              <a:gd name="connsiteY17" fmla="*/ 245399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63009 w 1054427"/>
              <a:gd name="connsiteY4" fmla="*/ 157797 h 988089"/>
              <a:gd name="connsiteX5" fmla="*/ 801399 w 1054427"/>
              <a:gd name="connsiteY5" fmla="*/ 230798 h 988089"/>
              <a:gd name="connsiteX6" fmla="*/ 959535 w 1054427"/>
              <a:gd name="connsiteY6" fmla="*/ 265612 h 988089"/>
              <a:gd name="connsiteX7" fmla="*/ 1038603 w 1054427"/>
              <a:gd name="connsiteY7" fmla="*/ 207588 h 988089"/>
              <a:gd name="connsiteX8" fmla="*/ 1054427 w 1054427"/>
              <a:gd name="connsiteY8" fmla="*/ 170093 h 988089"/>
              <a:gd name="connsiteX9" fmla="*/ 1053374 w 1054427"/>
              <a:gd name="connsiteY9" fmla="*/ 910236 h 988089"/>
              <a:gd name="connsiteX10" fmla="*/ 777370 w 1054427"/>
              <a:gd name="connsiteY10" fmla="*/ 975412 h 988089"/>
              <a:gd name="connsiteX11" fmla="*/ 524793 w 1054427"/>
              <a:gd name="connsiteY11" fmla="*/ 832682 h 988089"/>
              <a:gd name="connsiteX12" fmla="*/ 332541 w 1054427"/>
              <a:gd name="connsiteY12" fmla="*/ 840182 h 988089"/>
              <a:gd name="connsiteX13" fmla="*/ 281238 w 1054427"/>
              <a:gd name="connsiteY13" fmla="*/ 911077 h 988089"/>
              <a:gd name="connsiteX14" fmla="*/ 218658 w 1054427"/>
              <a:gd name="connsiteY14" fmla="*/ 972887 h 988089"/>
              <a:gd name="connsiteX15" fmla="*/ 60575 w 1054427"/>
              <a:gd name="connsiteY15" fmla="*/ 943676 h 988089"/>
              <a:gd name="connsiteX16" fmla="*/ 0 w 1054427"/>
              <a:gd name="connsiteY16" fmla="*/ 917315 h 988089"/>
              <a:gd name="connsiteX17" fmla="*/ 3822 w 1054427"/>
              <a:gd name="connsiteY17" fmla="*/ 245258 h 988089"/>
              <a:gd name="connsiteX18" fmla="*/ 61384 w 1054427"/>
              <a:gd name="connsiteY18" fmla="*/ 290877 h 988089"/>
              <a:gd name="connsiteX19" fmla="*/ 150611 w 1054427"/>
              <a:gd name="connsiteY19" fmla="*/ 327855 h 988089"/>
              <a:gd name="connsiteX20" fmla="*/ 406061 w 1054427"/>
              <a:gd name="connsiteY20" fmla="*/ 319415 h 988089"/>
              <a:gd name="connsiteX21" fmla="*/ 419530 w 1054427"/>
              <a:gd name="connsiteY21" fmla="*/ 234810 h 988089"/>
              <a:gd name="connsiteX22" fmla="*/ 319398 w 1054427"/>
              <a:gd name="connsiteY22" fmla="*/ 155931 h 988089"/>
              <a:gd name="connsiteX23" fmla="*/ 333075 w 1054427"/>
              <a:gd name="connsiteY23" fmla="*/ 71498 h 988089"/>
              <a:gd name="connsiteX24" fmla="*/ 418288 w 1054427"/>
              <a:gd name="connsiteY24" fmla="*/ 22105 h 988089"/>
              <a:gd name="connsiteX25" fmla="*/ 534294 w 1054427"/>
              <a:gd name="connsiteY25"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74473 w 1054427"/>
              <a:gd name="connsiteY4" fmla="*/ 130174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96544 w 1054427"/>
              <a:gd name="connsiteY4" fmla="*/ 104926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79322 h 988089"/>
              <a:gd name="connsiteX4" fmla="*/ 796544 w 1054427"/>
              <a:gd name="connsiteY4" fmla="*/ 104926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813 h 987997"/>
              <a:gd name="connsiteX1" fmla="*/ 707136 w 1054427"/>
              <a:gd name="connsiteY1" fmla="*/ 13573 h 987997"/>
              <a:gd name="connsiteX2" fmla="*/ 792560 w 1054427"/>
              <a:gd name="connsiteY2" fmla="*/ 57283 h 987997"/>
              <a:gd name="connsiteX3" fmla="*/ 813831 w 1054427"/>
              <a:gd name="connsiteY3" fmla="*/ 79230 h 987997"/>
              <a:gd name="connsiteX4" fmla="*/ 796544 w 1054427"/>
              <a:gd name="connsiteY4" fmla="*/ 104834 h 987997"/>
              <a:gd name="connsiteX5" fmla="*/ 763009 w 1054427"/>
              <a:gd name="connsiteY5" fmla="*/ 157705 h 987997"/>
              <a:gd name="connsiteX6" fmla="*/ 801399 w 1054427"/>
              <a:gd name="connsiteY6" fmla="*/ 230706 h 987997"/>
              <a:gd name="connsiteX7" fmla="*/ 959535 w 1054427"/>
              <a:gd name="connsiteY7" fmla="*/ 265520 h 987997"/>
              <a:gd name="connsiteX8" fmla="*/ 1038603 w 1054427"/>
              <a:gd name="connsiteY8" fmla="*/ 207496 h 987997"/>
              <a:gd name="connsiteX9" fmla="*/ 1054427 w 1054427"/>
              <a:gd name="connsiteY9" fmla="*/ 170001 h 987997"/>
              <a:gd name="connsiteX10" fmla="*/ 1053374 w 1054427"/>
              <a:gd name="connsiteY10" fmla="*/ 910144 h 987997"/>
              <a:gd name="connsiteX11" fmla="*/ 777370 w 1054427"/>
              <a:gd name="connsiteY11" fmla="*/ 975320 h 987997"/>
              <a:gd name="connsiteX12" fmla="*/ 524793 w 1054427"/>
              <a:gd name="connsiteY12" fmla="*/ 832590 h 987997"/>
              <a:gd name="connsiteX13" fmla="*/ 332541 w 1054427"/>
              <a:gd name="connsiteY13" fmla="*/ 840090 h 987997"/>
              <a:gd name="connsiteX14" fmla="*/ 281238 w 1054427"/>
              <a:gd name="connsiteY14" fmla="*/ 910985 h 987997"/>
              <a:gd name="connsiteX15" fmla="*/ 218658 w 1054427"/>
              <a:gd name="connsiteY15" fmla="*/ 972795 h 987997"/>
              <a:gd name="connsiteX16" fmla="*/ 60575 w 1054427"/>
              <a:gd name="connsiteY16" fmla="*/ 943584 h 987997"/>
              <a:gd name="connsiteX17" fmla="*/ 0 w 1054427"/>
              <a:gd name="connsiteY17" fmla="*/ 917223 h 987997"/>
              <a:gd name="connsiteX18" fmla="*/ 3822 w 1054427"/>
              <a:gd name="connsiteY18" fmla="*/ 245166 h 987997"/>
              <a:gd name="connsiteX19" fmla="*/ 61384 w 1054427"/>
              <a:gd name="connsiteY19" fmla="*/ 290785 h 987997"/>
              <a:gd name="connsiteX20" fmla="*/ 150611 w 1054427"/>
              <a:gd name="connsiteY20" fmla="*/ 327763 h 987997"/>
              <a:gd name="connsiteX21" fmla="*/ 406061 w 1054427"/>
              <a:gd name="connsiteY21" fmla="*/ 319323 h 987997"/>
              <a:gd name="connsiteX22" fmla="*/ 419530 w 1054427"/>
              <a:gd name="connsiteY22" fmla="*/ 234718 h 987997"/>
              <a:gd name="connsiteX23" fmla="*/ 319398 w 1054427"/>
              <a:gd name="connsiteY23" fmla="*/ 155839 h 987997"/>
              <a:gd name="connsiteX24" fmla="*/ 333075 w 1054427"/>
              <a:gd name="connsiteY24" fmla="*/ 71406 h 987997"/>
              <a:gd name="connsiteX25" fmla="*/ 418288 w 1054427"/>
              <a:gd name="connsiteY25" fmla="*/ 22013 h 987997"/>
              <a:gd name="connsiteX26" fmla="*/ 534294 w 1054427"/>
              <a:gd name="connsiteY26" fmla="*/ 813 h 987997"/>
              <a:gd name="connsiteX0" fmla="*/ 534294 w 1054427"/>
              <a:gd name="connsiteY0" fmla="*/ 813 h 987997"/>
              <a:gd name="connsiteX1" fmla="*/ 707136 w 1054427"/>
              <a:gd name="connsiteY1" fmla="*/ 13573 h 987997"/>
              <a:gd name="connsiteX2" fmla="*/ 792560 w 1054427"/>
              <a:gd name="connsiteY2" fmla="*/ 57283 h 987997"/>
              <a:gd name="connsiteX3" fmla="*/ 813831 w 1054427"/>
              <a:gd name="connsiteY3" fmla="*/ 79230 h 987997"/>
              <a:gd name="connsiteX4" fmla="*/ 796544 w 1054427"/>
              <a:gd name="connsiteY4" fmla="*/ 104834 h 987997"/>
              <a:gd name="connsiteX5" fmla="*/ 763009 w 1054427"/>
              <a:gd name="connsiteY5" fmla="*/ 157705 h 987997"/>
              <a:gd name="connsiteX6" fmla="*/ 801399 w 1054427"/>
              <a:gd name="connsiteY6" fmla="*/ 230706 h 987997"/>
              <a:gd name="connsiteX7" fmla="*/ 959535 w 1054427"/>
              <a:gd name="connsiteY7" fmla="*/ 265520 h 987997"/>
              <a:gd name="connsiteX8" fmla="*/ 1038603 w 1054427"/>
              <a:gd name="connsiteY8" fmla="*/ 207496 h 987997"/>
              <a:gd name="connsiteX9" fmla="*/ 1054427 w 1054427"/>
              <a:gd name="connsiteY9" fmla="*/ 170001 h 987997"/>
              <a:gd name="connsiteX10" fmla="*/ 1053374 w 1054427"/>
              <a:gd name="connsiteY10" fmla="*/ 910144 h 987997"/>
              <a:gd name="connsiteX11" fmla="*/ 777370 w 1054427"/>
              <a:gd name="connsiteY11" fmla="*/ 975320 h 987997"/>
              <a:gd name="connsiteX12" fmla="*/ 524793 w 1054427"/>
              <a:gd name="connsiteY12" fmla="*/ 832590 h 987997"/>
              <a:gd name="connsiteX13" fmla="*/ 332541 w 1054427"/>
              <a:gd name="connsiteY13" fmla="*/ 840090 h 987997"/>
              <a:gd name="connsiteX14" fmla="*/ 281238 w 1054427"/>
              <a:gd name="connsiteY14" fmla="*/ 910985 h 987997"/>
              <a:gd name="connsiteX15" fmla="*/ 218658 w 1054427"/>
              <a:gd name="connsiteY15" fmla="*/ 972795 h 987997"/>
              <a:gd name="connsiteX16" fmla="*/ 60575 w 1054427"/>
              <a:gd name="connsiteY16" fmla="*/ 943584 h 987997"/>
              <a:gd name="connsiteX17" fmla="*/ 0 w 1054427"/>
              <a:gd name="connsiteY17" fmla="*/ 917223 h 987997"/>
              <a:gd name="connsiteX18" fmla="*/ 3822 w 1054427"/>
              <a:gd name="connsiteY18" fmla="*/ 245166 h 987997"/>
              <a:gd name="connsiteX19" fmla="*/ 61384 w 1054427"/>
              <a:gd name="connsiteY19" fmla="*/ 290785 h 987997"/>
              <a:gd name="connsiteX20" fmla="*/ 150611 w 1054427"/>
              <a:gd name="connsiteY20" fmla="*/ 327763 h 987997"/>
              <a:gd name="connsiteX21" fmla="*/ 406061 w 1054427"/>
              <a:gd name="connsiteY21" fmla="*/ 319323 h 987997"/>
              <a:gd name="connsiteX22" fmla="*/ 419530 w 1054427"/>
              <a:gd name="connsiteY22" fmla="*/ 234718 h 987997"/>
              <a:gd name="connsiteX23" fmla="*/ 319398 w 1054427"/>
              <a:gd name="connsiteY23" fmla="*/ 155839 h 987997"/>
              <a:gd name="connsiteX24" fmla="*/ 333075 w 1054427"/>
              <a:gd name="connsiteY24" fmla="*/ 71406 h 987997"/>
              <a:gd name="connsiteX25" fmla="*/ 418288 w 1054427"/>
              <a:gd name="connsiteY25" fmla="*/ 22013 h 987997"/>
              <a:gd name="connsiteX26" fmla="*/ 534294 w 1054427"/>
              <a:gd name="connsiteY26" fmla="*/ 813 h 987997"/>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796544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787 h 987971"/>
              <a:gd name="connsiteX1" fmla="*/ 707136 w 1054427"/>
              <a:gd name="connsiteY1" fmla="*/ 13547 h 987971"/>
              <a:gd name="connsiteX2" fmla="*/ 791334 w 1054427"/>
              <a:gd name="connsiteY2" fmla="*/ 55153 h 987971"/>
              <a:gd name="connsiteX3" fmla="*/ 813831 w 1054427"/>
              <a:gd name="connsiteY3" fmla="*/ 79204 h 987971"/>
              <a:gd name="connsiteX4" fmla="*/ 802062 w 1054427"/>
              <a:gd name="connsiteY4" fmla="*/ 104808 h 987971"/>
              <a:gd name="connsiteX5" fmla="*/ 763009 w 1054427"/>
              <a:gd name="connsiteY5" fmla="*/ 157679 h 987971"/>
              <a:gd name="connsiteX6" fmla="*/ 801399 w 1054427"/>
              <a:gd name="connsiteY6" fmla="*/ 230680 h 987971"/>
              <a:gd name="connsiteX7" fmla="*/ 959535 w 1054427"/>
              <a:gd name="connsiteY7" fmla="*/ 265494 h 987971"/>
              <a:gd name="connsiteX8" fmla="*/ 1038603 w 1054427"/>
              <a:gd name="connsiteY8" fmla="*/ 207470 h 987971"/>
              <a:gd name="connsiteX9" fmla="*/ 1054427 w 1054427"/>
              <a:gd name="connsiteY9" fmla="*/ 169975 h 987971"/>
              <a:gd name="connsiteX10" fmla="*/ 1053374 w 1054427"/>
              <a:gd name="connsiteY10" fmla="*/ 910118 h 987971"/>
              <a:gd name="connsiteX11" fmla="*/ 777370 w 1054427"/>
              <a:gd name="connsiteY11" fmla="*/ 975294 h 987971"/>
              <a:gd name="connsiteX12" fmla="*/ 524793 w 1054427"/>
              <a:gd name="connsiteY12" fmla="*/ 832564 h 987971"/>
              <a:gd name="connsiteX13" fmla="*/ 332541 w 1054427"/>
              <a:gd name="connsiteY13" fmla="*/ 840064 h 987971"/>
              <a:gd name="connsiteX14" fmla="*/ 281238 w 1054427"/>
              <a:gd name="connsiteY14" fmla="*/ 910959 h 987971"/>
              <a:gd name="connsiteX15" fmla="*/ 218658 w 1054427"/>
              <a:gd name="connsiteY15" fmla="*/ 972769 h 987971"/>
              <a:gd name="connsiteX16" fmla="*/ 60575 w 1054427"/>
              <a:gd name="connsiteY16" fmla="*/ 943558 h 987971"/>
              <a:gd name="connsiteX17" fmla="*/ 0 w 1054427"/>
              <a:gd name="connsiteY17" fmla="*/ 917197 h 987971"/>
              <a:gd name="connsiteX18" fmla="*/ 3822 w 1054427"/>
              <a:gd name="connsiteY18" fmla="*/ 245140 h 987971"/>
              <a:gd name="connsiteX19" fmla="*/ 61384 w 1054427"/>
              <a:gd name="connsiteY19" fmla="*/ 290759 h 987971"/>
              <a:gd name="connsiteX20" fmla="*/ 150611 w 1054427"/>
              <a:gd name="connsiteY20" fmla="*/ 327737 h 987971"/>
              <a:gd name="connsiteX21" fmla="*/ 406061 w 1054427"/>
              <a:gd name="connsiteY21" fmla="*/ 319297 h 987971"/>
              <a:gd name="connsiteX22" fmla="*/ 419530 w 1054427"/>
              <a:gd name="connsiteY22" fmla="*/ 234692 h 987971"/>
              <a:gd name="connsiteX23" fmla="*/ 319398 w 1054427"/>
              <a:gd name="connsiteY23" fmla="*/ 155813 h 987971"/>
              <a:gd name="connsiteX24" fmla="*/ 333075 w 1054427"/>
              <a:gd name="connsiteY24" fmla="*/ 71380 h 987971"/>
              <a:gd name="connsiteX25" fmla="*/ 418288 w 1054427"/>
              <a:gd name="connsiteY25" fmla="*/ 21987 h 987971"/>
              <a:gd name="connsiteX26" fmla="*/ 534294 w 1054427"/>
              <a:gd name="connsiteY26" fmla="*/ 787 h 987971"/>
              <a:gd name="connsiteX0" fmla="*/ 534294 w 1054427"/>
              <a:gd name="connsiteY0" fmla="*/ 787 h 987971"/>
              <a:gd name="connsiteX1" fmla="*/ 707136 w 1054427"/>
              <a:gd name="connsiteY1" fmla="*/ 13547 h 987971"/>
              <a:gd name="connsiteX2" fmla="*/ 791334 w 1054427"/>
              <a:gd name="connsiteY2" fmla="*/ 55153 h 987971"/>
              <a:gd name="connsiteX3" fmla="*/ 813831 w 1054427"/>
              <a:gd name="connsiteY3" fmla="*/ 79204 h 987971"/>
              <a:gd name="connsiteX4" fmla="*/ 802062 w 1054427"/>
              <a:gd name="connsiteY4" fmla="*/ 104808 h 987971"/>
              <a:gd name="connsiteX5" fmla="*/ 763009 w 1054427"/>
              <a:gd name="connsiteY5" fmla="*/ 157679 h 987971"/>
              <a:gd name="connsiteX6" fmla="*/ 801399 w 1054427"/>
              <a:gd name="connsiteY6" fmla="*/ 230680 h 987971"/>
              <a:gd name="connsiteX7" fmla="*/ 959535 w 1054427"/>
              <a:gd name="connsiteY7" fmla="*/ 265494 h 987971"/>
              <a:gd name="connsiteX8" fmla="*/ 1038603 w 1054427"/>
              <a:gd name="connsiteY8" fmla="*/ 207470 h 987971"/>
              <a:gd name="connsiteX9" fmla="*/ 1054427 w 1054427"/>
              <a:gd name="connsiteY9" fmla="*/ 169975 h 987971"/>
              <a:gd name="connsiteX10" fmla="*/ 1053374 w 1054427"/>
              <a:gd name="connsiteY10" fmla="*/ 910118 h 987971"/>
              <a:gd name="connsiteX11" fmla="*/ 777370 w 1054427"/>
              <a:gd name="connsiteY11" fmla="*/ 975294 h 987971"/>
              <a:gd name="connsiteX12" fmla="*/ 524793 w 1054427"/>
              <a:gd name="connsiteY12" fmla="*/ 832564 h 987971"/>
              <a:gd name="connsiteX13" fmla="*/ 332541 w 1054427"/>
              <a:gd name="connsiteY13" fmla="*/ 840064 h 987971"/>
              <a:gd name="connsiteX14" fmla="*/ 281238 w 1054427"/>
              <a:gd name="connsiteY14" fmla="*/ 910959 h 987971"/>
              <a:gd name="connsiteX15" fmla="*/ 218658 w 1054427"/>
              <a:gd name="connsiteY15" fmla="*/ 972769 h 987971"/>
              <a:gd name="connsiteX16" fmla="*/ 60575 w 1054427"/>
              <a:gd name="connsiteY16" fmla="*/ 943558 h 987971"/>
              <a:gd name="connsiteX17" fmla="*/ 0 w 1054427"/>
              <a:gd name="connsiteY17" fmla="*/ 917197 h 987971"/>
              <a:gd name="connsiteX18" fmla="*/ 3822 w 1054427"/>
              <a:gd name="connsiteY18" fmla="*/ 245140 h 987971"/>
              <a:gd name="connsiteX19" fmla="*/ 61384 w 1054427"/>
              <a:gd name="connsiteY19" fmla="*/ 290759 h 987971"/>
              <a:gd name="connsiteX20" fmla="*/ 150611 w 1054427"/>
              <a:gd name="connsiteY20" fmla="*/ 327737 h 987971"/>
              <a:gd name="connsiteX21" fmla="*/ 406061 w 1054427"/>
              <a:gd name="connsiteY21" fmla="*/ 319297 h 987971"/>
              <a:gd name="connsiteX22" fmla="*/ 419530 w 1054427"/>
              <a:gd name="connsiteY22" fmla="*/ 234692 h 987971"/>
              <a:gd name="connsiteX23" fmla="*/ 319398 w 1054427"/>
              <a:gd name="connsiteY23" fmla="*/ 155813 h 987971"/>
              <a:gd name="connsiteX24" fmla="*/ 333075 w 1054427"/>
              <a:gd name="connsiteY24" fmla="*/ 71380 h 987971"/>
              <a:gd name="connsiteX25" fmla="*/ 418288 w 1054427"/>
              <a:gd name="connsiteY25" fmla="*/ 21987 h 987971"/>
              <a:gd name="connsiteX26" fmla="*/ 534294 w 1054427"/>
              <a:gd name="connsiteY26" fmla="*/ 787 h 987971"/>
              <a:gd name="connsiteX0" fmla="*/ 534294 w 1054427"/>
              <a:gd name="connsiteY0" fmla="*/ 731 h 987915"/>
              <a:gd name="connsiteX1" fmla="*/ 707136 w 1054427"/>
              <a:gd name="connsiteY1" fmla="*/ 13491 h 987915"/>
              <a:gd name="connsiteX2" fmla="*/ 787656 w 1054427"/>
              <a:gd name="connsiteY2" fmla="*/ 50047 h 987915"/>
              <a:gd name="connsiteX3" fmla="*/ 813831 w 1054427"/>
              <a:gd name="connsiteY3" fmla="*/ 79148 h 987915"/>
              <a:gd name="connsiteX4" fmla="*/ 802062 w 1054427"/>
              <a:gd name="connsiteY4" fmla="*/ 104752 h 987915"/>
              <a:gd name="connsiteX5" fmla="*/ 763009 w 1054427"/>
              <a:gd name="connsiteY5" fmla="*/ 157623 h 987915"/>
              <a:gd name="connsiteX6" fmla="*/ 801399 w 1054427"/>
              <a:gd name="connsiteY6" fmla="*/ 230624 h 987915"/>
              <a:gd name="connsiteX7" fmla="*/ 959535 w 1054427"/>
              <a:gd name="connsiteY7" fmla="*/ 265438 h 987915"/>
              <a:gd name="connsiteX8" fmla="*/ 1038603 w 1054427"/>
              <a:gd name="connsiteY8" fmla="*/ 207414 h 987915"/>
              <a:gd name="connsiteX9" fmla="*/ 1054427 w 1054427"/>
              <a:gd name="connsiteY9" fmla="*/ 169919 h 987915"/>
              <a:gd name="connsiteX10" fmla="*/ 1053374 w 1054427"/>
              <a:gd name="connsiteY10" fmla="*/ 910062 h 987915"/>
              <a:gd name="connsiteX11" fmla="*/ 777370 w 1054427"/>
              <a:gd name="connsiteY11" fmla="*/ 975238 h 987915"/>
              <a:gd name="connsiteX12" fmla="*/ 524793 w 1054427"/>
              <a:gd name="connsiteY12" fmla="*/ 832508 h 987915"/>
              <a:gd name="connsiteX13" fmla="*/ 332541 w 1054427"/>
              <a:gd name="connsiteY13" fmla="*/ 840008 h 987915"/>
              <a:gd name="connsiteX14" fmla="*/ 281238 w 1054427"/>
              <a:gd name="connsiteY14" fmla="*/ 910903 h 987915"/>
              <a:gd name="connsiteX15" fmla="*/ 218658 w 1054427"/>
              <a:gd name="connsiteY15" fmla="*/ 972713 h 987915"/>
              <a:gd name="connsiteX16" fmla="*/ 60575 w 1054427"/>
              <a:gd name="connsiteY16" fmla="*/ 943502 h 987915"/>
              <a:gd name="connsiteX17" fmla="*/ 0 w 1054427"/>
              <a:gd name="connsiteY17" fmla="*/ 917141 h 987915"/>
              <a:gd name="connsiteX18" fmla="*/ 3822 w 1054427"/>
              <a:gd name="connsiteY18" fmla="*/ 245084 h 987915"/>
              <a:gd name="connsiteX19" fmla="*/ 61384 w 1054427"/>
              <a:gd name="connsiteY19" fmla="*/ 290703 h 987915"/>
              <a:gd name="connsiteX20" fmla="*/ 150611 w 1054427"/>
              <a:gd name="connsiteY20" fmla="*/ 327681 h 987915"/>
              <a:gd name="connsiteX21" fmla="*/ 406061 w 1054427"/>
              <a:gd name="connsiteY21" fmla="*/ 319241 h 987915"/>
              <a:gd name="connsiteX22" fmla="*/ 419530 w 1054427"/>
              <a:gd name="connsiteY22" fmla="*/ 234636 h 987915"/>
              <a:gd name="connsiteX23" fmla="*/ 319398 w 1054427"/>
              <a:gd name="connsiteY23" fmla="*/ 155757 h 987915"/>
              <a:gd name="connsiteX24" fmla="*/ 333075 w 1054427"/>
              <a:gd name="connsiteY24" fmla="*/ 71324 h 987915"/>
              <a:gd name="connsiteX25" fmla="*/ 418288 w 1054427"/>
              <a:gd name="connsiteY25" fmla="*/ 21931 h 987915"/>
              <a:gd name="connsiteX26" fmla="*/ 534294 w 1054427"/>
              <a:gd name="connsiteY26" fmla="*/ 731 h 987915"/>
              <a:gd name="connsiteX0" fmla="*/ 534294 w 1054427"/>
              <a:gd name="connsiteY0" fmla="*/ 731 h 987915"/>
              <a:gd name="connsiteX1" fmla="*/ 707136 w 1054427"/>
              <a:gd name="connsiteY1" fmla="*/ 13491 h 987915"/>
              <a:gd name="connsiteX2" fmla="*/ 787656 w 1054427"/>
              <a:gd name="connsiteY2" fmla="*/ 50047 h 987915"/>
              <a:gd name="connsiteX3" fmla="*/ 813831 w 1054427"/>
              <a:gd name="connsiteY3" fmla="*/ 79148 h 987915"/>
              <a:gd name="connsiteX4" fmla="*/ 802062 w 1054427"/>
              <a:gd name="connsiteY4" fmla="*/ 104752 h 987915"/>
              <a:gd name="connsiteX5" fmla="*/ 763009 w 1054427"/>
              <a:gd name="connsiteY5" fmla="*/ 157623 h 987915"/>
              <a:gd name="connsiteX6" fmla="*/ 801399 w 1054427"/>
              <a:gd name="connsiteY6" fmla="*/ 230624 h 987915"/>
              <a:gd name="connsiteX7" fmla="*/ 959535 w 1054427"/>
              <a:gd name="connsiteY7" fmla="*/ 265438 h 987915"/>
              <a:gd name="connsiteX8" fmla="*/ 1038603 w 1054427"/>
              <a:gd name="connsiteY8" fmla="*/ 207414 h 987915"/>
              <a:gd name="connsiteX9" fmla="*/ 1054427 w 1054427"/>
              <a:gd name="connsiteY9" fmla="*/ 169919 h 987915"/>
              <a:gd name="connsiteX10" fmla="*/ 1053374 w 1054427"/>
              <a:gd name="connsiteY10" fmla="*/ 910062 h 987915"/>
              <a:gd name="connsiteX11" fmla="*/ 777370 w 1054427"/>
              <a:gd name="connsiteY11" fmla="*/ 975238 h 987915"/>
              <a:gd name="connsiteX12" fmla="*/ 524793 w 1054427"/>
              <a:gd name="connsiteY12" fmla="*/ 832508 h 987915"/>
              <a:gd name="connsiteX13" fmla="*/ 332541 w 1054427"/>
              <a:gd name="connsiteY13" fmla="*/ 840008 h 987915"/>
              <a:gd name="connsiteX14" fmla="*/ 281238 w 1054427"/>
              <a:gd name="connsiteY14" fmla="*/ 910903 h 987915"/>
              <a:gd name="connsiteX15" fmla="*/ 218658 w 1054427"/>
              <a:gd name="connsiteY15" fmla="*/ 972713 h 987915"/>
              <a:gd name="connsiteX16" fmla="*/ 60575 w 1054427"/>
              <a:gd name="connsiteY16" fmla="*/ 943502 h 987915"/>
              <a:gd name="connsiteX17" fmla="*/ 0 w 1054427"/>
              <a:gd name="connsiteY17" fmla="*/ 917141 h 987915"/>
              <a:gd name="connsiteX18" fmla="*/ 3822 w 1054427"/>
              <a:gd name="connsiteY18" fmla="*/ 245084 h 987915"/>
              <a:gd name="connsiteX19" fmla="*/ 61384 w 1054427"/>
              <a:gd name="connsiteY19" fmla="*/ 290703 h 987915"/>
              <a:gd name="connsiteX20" fmla="*/ 150611 w 1054427"/>
              <a:gd name="connsiteY20" fmla="*/ 327681 h 987915"/>
              <a:gd name="connsiteX21" fmla="*/ 406061 w 1054427"/>
              <a:gd name="connsiteY21" fmla="*/ 319241 h 987915"/>
              <a:gd name="connsiteX22" fmla="*/ 419530 w 1054427"/>
              <a:gd name="connsiteY22" fmla="*/ 234636 h 987915"/>
              <a:gd name="connsiteX23" fmla="*/ 319398 w 1054427"/>
              <a:gd name="connsiteY23" fmla="*/ 155757 h 987915"/>
              <a:gd name="connsiteX24" fmla="*/ 333075 w 1054427"/>
              <a:gd name="connsiteY24" fmla="*/ 71324 h 987915"/>
              <a:gd name="connsiteX25" fmla="*/ 418288 w 1054427"/>
              <a:gd name="connsiteY25" fmla="*/ 21931 h 987915"/>
              <a:gd name="connsiteX26" fmla="*/ 534294 w 1054427"/>
              <a:gd name="connsiteY26" fmla="*/ 731 h 987915"/>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2062 w 1054427"/>
              <a:gd name="connsiteY4" fmla="*/ 104764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2062 w 1054427"/>
              <a:gd name="connsiteY4" fmla="*/ 104764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0223 w 1054427"/>
              <a:gd name="connsiteY4" fmla="*/ 111076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0223 w 1054427"/>
              <a:gd name="connsiteY4" fmla="*/ 111076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4706 w 1054427"/>
              <a:gd name="connsiteY4" fmla="*/ 122438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681 h 987865"/>
              <a:gd name="connsiteX1" fmla="*/ 707136 w 1054427"/>
              <a:gd name="connsiteY1" fmla="*/ 13441 h 987865"/>
              <a:gd name="connsiteX2" fmla="*/ 791335 w 1054427"/>
              <a:gd name="connsiteY2" fmla="*/ 44947 h 987865"/>
              <a:gd name="connsiteX3" fmla="*/ 813831 w 1054427"/>
              <a:gd name="connsiteY3" fmla="*/ 79098 h 987865"/>
              <a:gd name="connsiteX4" fmla="*/ 796545 w 1054427"/>
              <a:gd name="connsiteY4" fmla="*/ 117327 h 987865"/>
              <a:gd name="connsiteX5" fmla="*/ 763009 w 1054427"/>
              <a:gd name="connsiteY5" fmla="*/ 157573 h 987865"/>
              <a:gd name="connsiteX6" fmla="*/ 801399 w 1054427"/>
              <a:gd name="connsiteY6" fmla="*/ 230574 h 987865"/>
              <a:gd name="connsiteX7" fmla="*/ 959535 w 1054427"/>
              <a:gd name="connsiteY7" fmla="*/ 265388 h 987865"/>
              <a:gd name="connsiteX8" fmla="*/ 1038603 w 1054427"/>
              <a:gd name="connsiteY8" fmla="*/ 207364 h 987865"/>
              <a:gd name="connsiteX9" fmla="*/ 1054427 w 1054427"/>
              <a:gd name="connsiteY9" fmla="*/ 169869 h 987865"/>
              <a:gd name="connsiteX10" fmla="*/ 1053374 w 1054427"/>
              <a:gd name="connsiteY10" fmla="*/ 910012 h 987865"/>
              <a:gd name="connsiteX11" fmla="*/ 777370 w 1054427"/>
              <a:gd name="connsiteY11" fmla="*/ 975188 h 987865"/>
              <a:gd name="connsiteX12" fmla="*/ 524793 w 1054427"/>
              <a:gd name="connsiteY12" fmla="*/ 832458 h 987865"/>
              <a:gd name="connsiteX13" fmla="*/ 332541 w 1054427"/>
              <a:gd name="connsiteY13" fmla="*/ 839958 h 987865"/>
              <a:gd name="connsiteX14" fmla="*/ 281238 w 1054427"/>
              <a:gd name="connsiteY14" fmla="*/ 910853 h 987865"/>
              <a:gd name="connsiteX15" fmla="*/ 218658 w 1054427"/>
              <a:gd name="connsiteY15" fmla="*/ 972663 h 987865"/>
              <a:gd name="connsiteX16" fmla="*/ 60575 w 1054427"/>
              <a:gd name="connsiteY16" fmla="*/ 943452 h 987865"/>
              <a:gd name="connsiteX17" fmla="*/ 0 w 1054427"/>
              <a:gd name="connsiteY17" fmla="*/ 917091 h 987865"/>
              <a:gd name="connsiteX18" fmla="*/ 3822 w 1054427"/>
              <a:gd name="connsiteY18" fmla="*/ 245034 h 987865"/>
              <a:gd name="connsiteX19" fmla="*/ 61384 w 1054427"/>
              <a:gd name="connsiteY19" fmla="*/ 290653 h 987865"/>
              <a:gd name="connsiteX20" fmla="*/ 150611 w 1054427"/>
              <a:gd name="connsiteY20" fmla="*/ 327631 h 987865"/>
              <a:gd name="connsiteX21" fmla="*/ 406061 w 1054427"/>
              <a:gd name="connsiteY21" fmla="*/ 319191 h 987865"/>
              <a:gd name="connsiteX22" fmla="*/ 419530 w 1054427"/>
              <a:gd name="connsiteY22" fmla="*/ 234586 h 987865"/>
              <a:gd name="connsiteX23" fmla="*/ 319398 w 1054427"/>
              <a:gd name="connsiteY23" fmla="*/ 155707 h 987865"/>
              <a:gd name="connsiteX24" fmla="*/ 333075 w 1054427"/>
              <a:gd name="connsiteY24" fmla="*/ 71274 h 987865"/>
              <a:gd name="connsiteX25" fmla="*/ 418288 w 1054427"/>
              <a:gd name="connsiteY25" fmla="*/ 21881 h 987865"/>
              <a:gd name="connsiteX26" fmla="*/ 534294 w 1054427"/>
              <a:gd name="connsiteY26" fmla="*/ 681 h 987865"/>
              <a:gd name="connsiteX0" fmla="*/ 534294 w 1054427"/>
              <a:gd name="connsiteY0" fmla="*/ 589 h 987773"/>
              <a:gd name="connsiteX1" fmla="*/ 707136 w 1054427"/>
              <a:gd name="connsiteY1" fmla="*/ 13349 h 987773"/>
              <a:gd name="connsiteX2" fmla="*/ 792255 w 1054427"/>
              <a:gd name="connsiteY2" fmla="*/ 33492 h 987773"/>
              <a:gd name="connsiteX3" fmla="*/ 813831 w 1054427"/>
              <a:gd name="connsiteY3" fmla="*/ 79006 h 987773"/>
              <a:gd name="connsiteX4" fmla="*/ 796545 w 1054427"/>
              <a:gd name="connsiteY4" fmla="*/ 117235 h 987773"/>
              <a:gd name="connsiteX5" fmla="*/ 763009 w 1054427"/>
              <a:gd name="connsiteY5" fmla="*/ 157481 h 987773"/>
              <a:gd name="connsiteX6" fmla="*/ 801399 w 1054427"/>
              <a:gd name="connsiteY6" fmla="*/ 230482 h 987773"/>
              <a:gd name="connsiteX7" fmla="*/ 959535 w 1054427"/>
              <a:gd name="connsiteY7" fmla="*/ 265296 h 987773"/>
              <a:gd name="connsiteX8" fmla="*/ 1038603 w 1054427"/>
              <a:gd name="connsiteY8" fmla="*/ 207272 h 987773"/>
              <a:gd name="connsiteX9" fmla="*/ 1054427 w 1054427"/>
              <a:gd name="connsiteY9" fmla="*/ 169777 h 987773"/>
              <a:gd name="connsiteX10" fmla="*/ 1053374 w 1054427"/>
              <a:gd name="connsiteY10" fmla="*/ 909920 h 987773"/>
              <a:gd name="connsiteX11" fmla="*/ 777370 w 1054427"/>
              <a:gd name="connsiteY11" fmla="*/ 975096 h 987773"/>
              <a:gd name="connsiteX12" fmla="*/ 524793 w 1054427"/>
              <a:gd name="connsiteY12" fmla="*/ 832366 h 987773"/>
              <a:gd name="connsiteX13" fmla="*/ 332541 w 1054427"/>
              <a:gd name="connsiteY13" fmla="*/ 839866 h 987773"/>
              <a:gd name="connsiteX14" fmla="*/ 281238 w 1054427"/>
              <a:gd name="connsiteY14" fmla="*/ 910761 h 987773"/>
              <a:gd name="connsiteX15" fmla="*/ 218658 w 1054427"/>
              <a:gd name="connsiteY15" fmla="*/ 972571 h 987773"/>
              <a:gd name="connsiteX16" fmla="*/ 60575 w 1054427"/>
              <a:gd name="connsiteY16" fmla="*/ 943360 h 987773"/>
              <a:gd name="connsiteX17" fmla="*/ 0 w 1054427"/>
              <a:gd name="connsiteY17" fmla="*/ 916999 h 987773"/>
              <a:gd name="connsiteX18" fmla="*/ 3822 w 1054427"/>
              <a:gd name="connsiteY18" fmla="*/ 244942 h 987773"/>
              <a:gd name="connsiteX19" fmla="*/ 61384 w 1054427"/>
              <a:gd name="connsiteY19" fmla="*/ 290561 h 987773"/>
              <a:gd name="connsiteX20" fmla="*/ 150611 w 1054427"/>
              <a:gd name="connsiteY20" fmla="*/ 327539 h 987773"/>
              <a:gd name="connsiteX21" fmla="*/ 406061 w 1054427"/>
              <a:gd name="connsiteY21" fmla="*/ 319099 h 987773"/>
              <a:gd name="connsiteX22" fmla="*/ 419530 w 1054427"/>
              <a:gd name="connsiteY22" fmla="*/ 234494 h 987773"/>
              <a:gd name="connsiteX23" fmla="*/ 319398 w 1054427"/>
              <a:gd name="connsiteY23" fmla="*/ 155615 h 987773"/>
              <a:gd name="connsiteX24" fmla="*/ 333075 w 1054427"/>
              <a:gd name="connsiteY24" fmla="*/ 71182 h 987773"/>
              <a:gd name="connsiteX25" fmla="*/ 418288 w 1054427"/>
              <a:gd name="connsiteY25" fmla="*/ 21789 h 987773"/>
              <a:gd name="connsiteX26" fmla="*/ 534294 w 1054427"/>
              <a:gd name="connsiteY26" fmla="*/ 589 h 987773"/>
              <a:gd name="connsiteX0" fmla="*/ 534294 w 1054427"/>
              <a:gd name="connsiteY0" fmla="*/ 0 h 987184"/>
              <a:gd name="connsiteX1" fmla="*/ 707136 w 1054427"/>
              <a:gd name="connsiteY1" fmla="*/ 12760 h 987184"/>
              <a:gd name="connsiteX2" fmla="*/ 786737 w 1054427"/>
              <a:gd name="connsiteY2" fmla="*/ 202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8576 w 1054427"/>
              <a:gd name="connsiteY2" fmla="*/ 2532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8576 w 1054427"/>
              <a:gd name="connsiteY2" fmla="*/ 2532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3684 h 990868"/>
              <a:gd name="connsiteX1" fmla="*/ 687824 w 1054427"/>
              <a:gd name="connsiteY1" fmla="*/ 1295 h 990868"/>
              <a:gd name="connsiteX2" fmla="*/ 786737 w 1054427"/>
              <a:gd name="connsiteY2" fmla="*/ 34063 h 990868"/>
              <a:gd name="connsiteX3" fmla="*/ 813831 w 1054427"/>
              <a:gd name="connsiteY3" fmla="*/ 82101 h 990868"/>
              <a:gd name="connsiteX4" fmla="*/ 796545 w 1054427"/>
              <a:gd name="connsiteY4" fmla="*/ 120330 h 990868"/>
              <a:gd name="connsiteX5" fmla="*/ 763009 w 1054427"/>
              <a:gd name="connsiteY5" fmla="*/ 160576 h 990868"/>
              <a:gd name="connsiteX6" fmla="*/ 801399 w 1054427"/>
              <a:gd name="connsiteY6" fmla="*/ 233577 h 990868"/>
              <a:gd name="connsiteX7" fmla="*/ 959535 w 1054427"/>
              <a:gd name="connsiteY7" fmla="*/ 268391 h 990868"/>
              <a:gd name="connsiteX8" fmla="*/ 1038603 w 1054427"/>
              <a:gd name="connsiteY8" fmla="*/ 210367 h 990868"/>
              <a:gd name="connsiteX9" fmla="*/ 1054427 w 1054427"/>
              <a:gd name="connsiteY9" fmla="*/ 172872 h 990868"/>
              <a:gd name="connsiteX10" fmla="*/ 1053374 w 1054427"/>
              <a:gd name="connsiteY10" fmla="*/ 913015 h 990868"/>
              <a:gd name="connsiteX11" fmla="*/ 777370 w 1054427"/>
              <a:gd name="connsiteY11" fmla="*/ 978191 h 990868"/>
              <a:gd name="connsiteX12" fmla="*/ 524793 w 1054427"/>
              <a:gd name="connsiteY12" fmla="*/ 835461 h 990868"/>
              <a:gd name="connsiteX13" fmla="*/ 332541 w 1054427"/>
              <a:gd name="connsiteY13" fmla="*/ 842961 h 990868"/>
              <a:gd name="connsiteX14" fmla="*/ 281238 w 1054427"/>
              <a:gd name="connsiteY14" fmla="*/ 913856 h 990868"/>
              <a:gd name="connsiteX15" fmla="*/ 218658 w 1054427"/>
              <a:gd name="connsiteY15" fmla="*/ 975666 h 990868"/>
              <a:gd name="connsiteX16" fmla="*/ 60575 w 1054427"/>
              <a:gd name="connsiteY16" fmla="*/ 946455 h 990868"/>
              <a:gd name="connsiteX17" fmla="*/ 0 w 1054427"/>
              <a:gd name="connsiteY17" fmla="*/ 920094 h 990868"/>
              <a:gd name="connsiteX18" fmla="*/ 3822 w 1054427"/>
              <a:gd name="connsiteY18" fmla="*/ 248037 h 990868"/>
              <a:gd name="connsiteX19" fmla="*/ 61384 w 1054427"/>
              <a:gd name="connsiteY19" fmla="*/ 293656 h 990868"/>
              <a:gd name="connsiteX20" fmla="*/ 150611 w 1054427"/>
              <a:gd name="connsiteY20" fmla="*/ 330634 h 990868"/>
              <a:gd name="connsiteX21" fmla="*/ 406061 w 1054427"/>
              <a:gd name="connsiteY21" fmla="*/ 322194 h 990868"/>
              <a:gd name="connsiteX22" fmla="*/ 419530 w 1054427"/>
              <a:gd name="connsiteY22" fmla="*/ 237589 h 990868"/>
              <a:gd name="connsiteX23" fmla="*/ 319398 w 1054427"/>
              <a:gd name="connsiteY23" fmla="*/ 158710 h 990868"/>
              <a:gd name="connsiteX24" fmla="*/ 333075 w 1054427"/>
              <a:gd name="connsiteY24" fmla="*/ 74277 h 990868"/>
              <a:gd name="connsiteX25" fmla="*/ 418288 w 1054427"/>
              <a:gd name="connsiteY25" fmla="*/ 24884 h 990868"/>
              <a:gd name="connsiteX26" fmla="*/ 534294 w 1054427"/>
              <a:gd name="connsiteY26" fmla="*/ 3684 h 990868"/>
              <a:gd name="connsiteX0" fmla="*/ 538893 w 1054427"/>
              <a:gd name="connsiteY0" fmla="*/ 0 h 993495"/>
              <a:gd name="connsiteX1" fmla="*/ 687824 w 1054427"/>
              <a:gd name="connsiteY1" fmla="*/ 3922 h 993495"/>
              <a:gd name="connsiteX2" fmla="*/ 786737 w 1054427"/>
              <a:gd name="connsiteY2" fmla="*/ 36690 h 993495"/>
              <a:gd name="connsiteX3" fmla="*/ 813831 w 1054427"/>
              <a:gd name="connsiteY3" fmla="*/ 84728 h 993495"/>
              <a:gd name="connsiteX4" fmla="*/ 796545 w 1054427"/>
              <a:gd name="connsiteY4" fmla="*/ 122957 h 993495"/>
              <a:gd name="connsiteX5" fmla="*/ 763009 w 1054427"/>
              <a:gd name="connsiteY5" fmla="*/ 163203 h 993495"/>
              <a:gd name="connsiteX6" fmla="*/ 801399 w 1054427"/>
              <a:gd name="connsiteY6" fmla="*/ 236204 h 993495"/>
              <a:gd name="connsiteX7" fmla="*/ 959535 w 1054427"/>
              <a:gd name="connsiteY7" fmla="*/ 271018 h 993495"/>
              <a:gd name="connsiteX8" fmla="*/ 1038603 w 1054427"/>
              <a:gd name="connsiteY8" fmla="*/ 212994 h 993495"/>
              <a:gd name="connsiteX9" fmla="*/ 1054427 w 1054427"/>
              <a:gd name="connsiteY9" fmla="*/ 175499 h 993495"/>
              <a:gd name="connsiteX10" fmla="*/ 1053374 w 1054427"/>
              <a:gd name="connsiteY10" fmla="*/ 915642 h 993495"/>
              <a:gd name="connsiteX11" fmla="*/ 777370 w 1054427"/>
              <a:gd name="connsiteY11" fmla="*/ 980818 h 993495"/>
              <a:gd name="connsiteX12" fmla="*/ 524793 w 1054427"/>
              <a:gd name="connsiteY12" fmla="*/ 838088 h 993495"/>
              <a:gd name="connsiteX13" fmla="*/ 332541 w 1054427"/>
              <a:gd name="connsiteY13" fmla="*/ 845588 h 993495"/>
              <a:gd name="connsiteX14" fmla="*/ 281238 w 1054427"/>
              <a:gd name="connsiteY14" fmla="*/ 916483 h 993495"/>
              <a:gd name="connsiteX15" fmla="*/ 218658 w 1054427"/>
              <a:gd name="connsiteY15" fmla="*/ 978293 h 993495"/>
              <a:gd name="connsiteX16" fmla="*/ 60575 w 1054427"/>
              <a:gd name="connsiteY16" fmla="*/ 949082 h 993495"/>
              <a:gd name="connsiteX17" fmla="*/ 0 w 1054427"/>
              <a:gd name="connsiteY17" fmla="*/ 922721 h 993495"/>
              <a:gd name="connsiteX18" fmla="*/ 3822 w 1054427"/>
              <a:gd name="connsiteY18" fmla="*/ 250664 h 993495"/>
              <a:gd name="connsiteX19" fmla="*/ 61384 w 1054427"/>
              <a:gd name="connsiteY19" fmla="*/ 296283 h 993495"/>
              <a:gd name="connsiteX20" fmla="*/ 150611 w 1054427"/>
              <a:gd name="connsiteY20" fmla="*/ 333261 h 993495"/>
              <a:gd name="connsiteX21" fmla="*/ 406061 w 1054427"/>
              <a:gd name="connsiteY21" fmla="*/ 324821 h 993495"/>
              <a:gd name="connsiteX22" fmla="*/ 419530 w 1054427"/>
              <a:gd name="connsiteY22" fmla="*/ 240216 h 993495"/>
              <a:gd name="connsiteX23" fmla="*/ 319398 w 1054427"/>
              <a:gd name="connsiteY23" fmla="*/ 161337 h 993495"/>
              <a:gd name="connsiteX24" fmla="*/ 333075 w 1054427"/>
              <a:gd name="connsiteY24" fmla="*/ 76904 h 993495"/>
              <a:gd name="connsiteX25" fmla="*/ 418288 w 1054427"/>
              <a:gd name="connsiteY25" fmla="*/ 27511 h 993495"/>
              <a:gd name="connsiteX26" fmla="*/ 538893 w 1054427"/>
              <a:gd name="connsiteY26" fmla="*/ 0 h 993495"/>
              <a:gd name="connsiteX0" fmla="*/ 538893 w 1054427"/>
              <a:gd name="connsiteY0" fmla="*/ 591 h 994086"/>
              <a:gd name="connsiteX1" fmla="*/ 687824 w 1054427"/>
              <a:gd name="connsiteY1" fmla="*/ 4513 h 994086"/>
              <a:gd name="connsiteX2" fmla="*/ 786737 w 1054427"/>
              <a:gd name="connsiteY2" fmla="*/ 37281 h 994086"/>
              <a:gd name="connsiteX3" fmla="*/ 813831 w 1054427"/>
              <a:gd name="connsiteY3" fmla="*/ 85319 h 994086"/>
              <a:gd name="connsiteX4" fmla="*/ 796545 w 1054427"/>
              <a:gd name="connsiteY4" fmla="*/ 123548 h 994086"/>
              <a:gd name="connsiteX5" fmla="*/ 763009 w 1054427"/>
              <a:gd name="connsiteY5" fmla="*/ 163794 h 994086"/>
              <a:gd name="connsiteX6" fmla="*/ 801399 w 1054427"/>
              <a:gd name="connsiteY6" fmla="*/ 236795 h 994086"/>
              <a:gd name="connsiteX7" fmla="*/ 959535 w 1054427"/>
              <a:gd name="connsiteY7" fmla="*/ 271609 h 994086"/>
              <a:gd name="connsiteX8" fmla="*/ 1038603 w 1054427"/>
              <a:gd name="connsiteY8" fmla="*/ 213585 h 994086"/>
              <a:gd name="connsiteX9" fmla="*/ 1054427 w 1054427"/>
              <a:gd name="connsiteY9" fmla="*/ 176090 h 994086"/>
              <a:gd name="connsiteX10" fmla="*/ 1053374 w 1054427"/>
              <a:gd name="connsiteY10" fmla="*/ 916233 h 994086"/>
              <a:gd name="connsiteX11" fmla="*/ 777370 w 1054427"/>
              <a:gd name="connsiteY11" fmla="*/ 981409 h 994086"/>
              <a:gd name="connsiteX12" fmla="*/ 524793 w 1054427"/>
              <a:gd name="connsiteY12" fmla="*/ 838679 h 994086"/>
              <a:gd name="connsiteX13" fmla="*/ 332541 w 1054427"/>
              <a:gd name="connsiteY13" fmla="*/ 846179 h 994086"/>
              <a:gd name="connsiteX14" fmla="*/ 281238 w 1054427"/>
              <a:gd name="connsiteY14" fmla="*/ 917074 h 994086"/>
              <a:gd name="connsiteX15" fmla="*/ 218658 w 1054427"/>
              <a:gd name="connsiteY15" fmla="*/ 978884 h 994086"/>
              <a:gd name="connsiteX16" fmla="*/ 60575 w 1054427"/>
              <a:gd name="connsiteY16" fmla="*/ 949673 h 994086"/>
              <a:gd name="connsiteX17" fmla="*/ 0 w 1054427"/>
              <a:gd name="connsiteY17" fmla="*/ 923312 h 994086"/>
              <a:gd name="connsiteX18" fmla="*/ 3822 w 1054427"/>
              <a:gd name="connsiteY18" fmla="*/ 251255 h 994086"/>
              <a:gd name="connsiteX19" fmla="*/ 61384 w 1054427"/>
              <a:gd name="connsiteY19" fmla="*/ 296874 h 994086"/>
              <a:gd name="connsiteX20" fmla="*/ 150611 w 1054427"/>
              <a:gd name="connsiteY20" fmla="*/ 333852 h 994086"/>
              <a:gd name="connsiteX21" fmla="*/ 406061 w 1054427"/>
              <a:gd name="connsiteY21" fmla="*/ 325412 h 994086"/>
              <a:gd name="connsiteX22" fmla="*/ 419530 w 1054427"/>
              <a:gd name="connsiteY22" fmla="*/ 240807 h 994086"/>
              <a:gd name="connsiteX23" fmla="*/ 319398 w 1054427"/>
              <a:gd name="connsiteY23" fmla="*/ 161928 h 994086"/>
              <a:gd name="connsiteX24" fmla="*/ 333075 w 1054427"/>
              <a:gd name="connsiteY24" fmla="*/ 77495 h 994086"/>
              <a:gd name="connsiteX25" fmla="*/ 418288 w 1054427"/>
              <a:gd name="connsiteY25" fmla="*/ 28102 h 994086"/>
              <a:gd name="connsiteX26" fmla="*/ 538893 w 1054427"/>
              <a:gd name="connsiteY26" fmla="*/ 591 h 994086"/>
              <a:gd name="connsiteX0" fmla="*/ 538893 w 1054427"/>
              <a:gd name="connsiteY0" fmla="*/ 1276 h 994771"/>
              <a:gd name="connsiteX1" fmla="*/ 687824 w 1054427"/>
              <a:gd name="connsiteY1" fmla="*/ 5198 h 994771"/>
              <a:gd name="connsiteX2" fmla="*/ 786737 w 1054427"/>
              <a:gd name="connsiteY2" fmla="*/ 37966 h 994771"/>
              <a:gd name="connsiteX3" fmla="*/ 813831 w 1054427"/>
              <a:gd name="connsiteY3" fmla="*/ 86004 h 994771"/>
              <a:gd name="connsiteX4" fmla="*/ 796545 w 1054427"/>
              <a:gd name="connsiteY4" fmla="*/ 124233 h 994771"/>
              <a:gd name="connsiteX5" fmla="*/ 763009 w 1054427"/>
              <a:gd name="connsiteY5" fmla="*/ 164479 h 994771"/>
              <a:gd name="connsiteX6" fmla="*/ 801399 w 1054427"/>
              <a:gd name="connsiteY6" fmla="*/ 237480 h 994771"/>
              <a:gd name="connsiteX7" fmla="*/ 959535 w 1054427"/>
              <a:gd name="connsiteY7" fmla="*/ 272294 h 994771"/>
              <a:gd name="connsiteX8" fmla="*/ 1038603 w 1054427"/>
              <a:gd name="connsiteY8" fmla="*/ 214270 h 994771"/>
              <a:gd name="connsiteX9" fmla="*/ 1054427 w 1054427"/>
              <a:gd name="connsiteY9" fmla="*/ 176775 h 994771"/>
              <a:gd name="connsiteX10" fmla="*/ 1053374 w 1054427"/>
              <a:gd name="connsiteY10" fmla="*/ 916918 h 994771"/>
              <a:gd name="connsiteX11" fmla="*/ 777370 w 1054427"/>
              <a:gd name="connsiteY11" fmla="*/ 982094 h 994771"/>
              <a:gd name="connsiteX12" fmla="*/ 524793 w 1054427"/>
              <a:gd name="connsiteY12" fmla="*/ 839364 h 994771"/>
              <a:gd name="connsiteX13" fmla="*/ 332541 w 1054427"/>
              <a:gd name="connsiteY13" fmla="*/ 846864 h 994771"/>
              <a:gd name="connsiteX14" fmla="*/ 281238 w 1054427"/>
              <a:gd name="connsiteY14" fmla="*/ 917759 h 994771"/>
              <a:gd name="connsiteX15" fmla="*/ 218658 w 1054427"/>
              <a:gd name="connsiteY15" fmla="*/ 979569 h 994771"/>
              <a:gd name="connsiteX16" fmla="*/ 60575 w 1054427"/>
              <a:gd name="connsiteY16" fmla="*/ 950358 h 994771"/>
              <a:gd name="connsiteX17" fmla="*/ 0 w 1054427"/>
              <a:gd name="connsiteY17" fmla="*/ 923997 h 994771"/>
              <a:gd name="connsiteX18" fmla="*/ 3822 w 1054427"/>
              <a:gd name="connsiteY18" fmla="*/ 251940 h 994771"/>
              <a:gd name="connsiteX19" fmla="*/ 61384 w 1054427"/>
              <a:gd name="connsiteY19" fmla="*/ 297559 h 994771"/>
              <a:gd name="connsiteX20" fmla="*/ 150611 w 1054427"/>
              <a:gd name="connsiteY20" fmla="*/ 334537 h 994771"/>
              <a:gd name="connsiteX21" fmla="*/ 406061 w 1054427"/>
              <a:gd name="connsiteY21" fmla="*/ 326097 h 994771"/>
              <a:gd name="connsiteX22" fmla="*/ 419530 w 1054427"/>
              <a:gd name="connsiteY22" fmla="*/ 241492 h 994771"/>
              <a:gd name="connsiteX23" fmla="*/ 319398 w 1054427"/>
              <a:gd name="connsiteY23" fmla="*/ 162613 h 994771"/>
              <a:gd name="connsiteX24" fmla="*/ 333075 w 1054427"/>
              <a:gd name="connsiteY24" fmla="*/ 78180 h 994771"/>
              <a:gd name="connsiteX25" fmla="*/ 418288 w 1054427"/>
              <a:gd name="connsiteY25" fmla="*/ 28787 h 994771"/>
              <a:gd name="connsiteX26" fmla="*/ 538893 w 1054427"/>
              <a:gd name="connsiteY26" fmla="*/ 1276 h 994771"/>
              <a:gd name="connsiteX0" fmla="*/ 538893 w 1054427"/>
              <a:gd name="connsiteY0" fmla="*/ 1276 h 994771"/>
              <a:gd name="connsiteX1" fmla="*/ 687824 w 1054427"/>
              <a:gd name="connsiteY1" fmla="*/ 5198 h 994771"/>
              <a:gd name="connsiteX2" fmla="*/ 786737 w 1054427"/>
              <a:gd name="connsiteY2" fmla="*/ 37966 h 994771"/>
              <a:gd name="connsiteX3" fmla="*/ 813831 w 1054427"/>
              <a:gd name="connsiteY3" fmla="*/ 86004 h 994771"/>
              <a:gd name="connsiteX4" fmla="*/ 796545 w 1054427"/>
              <a:gd name="connsiteY4" fmla="*/ 124233 h 994771"/>
              <a:gd name="connsiteX5" fmla="*/ 763009 w 1054427"/>
              <a:gd name="connsiteY5" fmla="*/ 164479 h 994771"/>
              <a:gd name="connsiteX6" fmla="*/ 801399 w 1054427"/>
              <a:gd name="connsiteY6" fmla="*/ 237480 h 994771"/>
              <a:gd name="connsiteX7" fmla="*/ 959535 w 1054427"/>
              <a:gd name="connsiteY7" fmla="*/ 272294 h 994771"/>
              <a:gd name="connsiteX8" fmla="*/ 1038603 w 1054427"/>
              <a:gd name="connsiteY8" fmla="*/ 214270 h 994771"/>
              <a:gd name="connsiteX9" fmla="*/ 1054427 w 1054427"/>
              <a:gd name="connsiteY9" fmla="*/ 176775 h 994771"/>
              <a:gd name="connsiteX10" fmla="*/ 1053374 w 1054427"/>
              <a:gd name="connsiteY10" fmla="*/ 916918 h 994771"/>
              <a:gd name="connsiteX11" fmla="*/ 777370 w 1054427"/>
              <a:gd name="connsiteY11" fmla="*/ 982094 h 994771"/>
              <a:gd name="connsiteX12" fmla="*/ 524793 w 1054427"/>
              <a:gd name="connsiteY12" fmla="*/ 839364 h 994771"/>
              <a:gd name="connsiteX13" fmla="*/ 332541 w 1054427"/>
              <a:gd name="connsiteY13" fmla="*/ 846864 h 994771"/>
              <a:gd name="connsiteX14" fmla="*/ 281238 w 1054427"/>
              <a:gd name="connsiteY14" fmla="*/ 917759 h 994771"/>
              <a:gd name="connsiteX15" fmla="*/ 218658 w 1054427"/>
              <a:gd name="connsiteY15" fmla="*/ 979569 h 994771"/>
              <a:gd name="connsiteX16" fmla="*/ 60575 w 1054427"/>
              <a:gd name="connsiteY16" fmla="*/ 950358 h 994771"/>
              <a:gd name="connsiteX17" fmla="*/ 0 w 1054427"/>
              <a:gd name="connsiteY17" fmla="*/ 923997 h 994771"/>
              <a:gd name="connsiteX18" fmla="*/ 3822 w 1054427"/>
              <a:gd name="connsiteY18" fmla="*/ 251940 h 994771"/>
              <a:gd name="connsiteX19" fmla="*/ 61384 w 1054427"/>
              <a:gd name="connsiteY19" fmla="*/ 297559 h 994771"/>
              <a:gd name="connsiteX20" fmla="*/ 150611 w 1054427"/>
              <a:gd name="connsiteY20" fmla="*/ 334537 h 994771"/>
              <a:gd name="connsiteX21" fmla="*/ 406061 w 1054427"/>
              <a:gd name="connsiteY21" fmla="*/ 326097 h 994771"/>
              <a:gd name="connsiteX22" fmla="*/ 419530 w 1054427"/>
              <a:gd name="connsiteY22" fmla="*/ 241492 h 994771"/>
              <a:gd name="connsiteX23" fmla="*/ 319398 w 1054427"/>
              <a:gd name="connsiteY23" fmla="*/ 162613 h 994771"/>
              <a:gd name="connsiteX24" fmla="*/ 333075 w 1054427"/>
              <a:gd name="connsiteY24" fmla="*/ 78180 h 994771"/>
              <a:gd name="connsiteX25" fmla="*/ 418288 w 1054427"/>
              <a:gd name="connsiteY25" fmla="*/ 28787 h 994771"/>
              <a:gd name="connsiteX26" fmla="*/ 538893 w 1054427"/>
              <a:gd name="connsiteY26" fmla="*/ 1276 h 994771"/>
              <a:gd name="connsiteX0" fmla="*/ 538893 w 1054427"/>
              <a:gd name="connsiteY0" fmla="*/ 1276 h 994771"/>
              <a:gd name="connsiteX1" fmla="*/ 687824 w 1054427"/>
              <a:gd name="connsiteY1" fmla="*/ 5198 h 994771"/>
              <a:gd name="connsiteX2" fmla="*/ 727573 w 1054427"/>
              <a:gd name="connsiteY2" fmla="*/ 13560 h 994771"/>
              <a:gd name="connsiteX3" fmla="*/ 786737 w 1054427"/>
              <a:gd name="connsiteY3" fmla="*/ 37966 h 994771"/>
              <a:gd name="connsiteX4" fmla="*/ 813831 w 1054427"/>
              <a:gd name="connsiteY4" fmla="*/ 86004 h 994771"/>
              <a:gd name="connsiteX5" fmla="*/ 796545 w 1054427"/>
              <a:gd name="connsiteY5" fmla="*/ 124233 h 994771"/>
              <a:gd name="connsiteX6" fmla="*/ 763009 w 1054427"/>
              <a:gd name="connsiteY6" fmla="*/ 164479 h 994771"/>
              <a:gd name="connsiteX7" fmla="*/ 801399 w 1054427"/>
              <a:gd name="connsiteY7" fmla="*/ 237480 h 994771"/>
              <a:gd name="connsiteX8" fmla="*/ 959535 w 1054427"/>
              <a:gd name="connsiteY8" fmla="*/ 272294 h 994771"/>
              <a:gd name="connsiteX9" fmla="*/ 1038603 w 1054427"/>
              <a:gd name="connsiteY9" fmla="*/ 214270 h 994771"/>
              <a:gd name="connsiteX10" fmla="*/ 1054427 w 1054427"/>
              <a:gd name="connsiteY10" fmla="*/ 176775 h 994771"/>
              <a:gd name="connsiteX11" fmla="*/ 1053374 w 1054427"/>
              <a:gd name="connsiteY11" fmla="*/ 916918 h 994771"/>
              <a:gd name="connsiteX12" fmla="*/ 777370 w 1054427"/>
              <a:gd name="connsiteY12" fmla="*/ 982094 h 994771"/>
              <a:gd name="connsiteX13" fmla="*/ 524793 w 1054427"/>
              <a:gd name="connsiteY13" fmla="*/ 839364 h 994771"/>
              <a:gd name="connsiteX14" fmla="*/ 332541 w 1054427"/>
              <a:gd name="connsiteY14" fmla="*/ 846864 h 994771"/>
              <a:gd name="connsiteX15" fmla="*/ 281238 w 1054427"/>
              <a:gd name="connsiteY15" fmla="*/ 917759 h 994771"/>
              <a:gd name="connsiteX16" fmla="*/ 218658 w 1054427"/>
              <a:gd name="connsiteY16" fmla="*/ 979569 h 994771"/>
              <a:gd name="connsiteX17" fmla="*/ 60575 w 1054427"/>
              <a:gd name="connsiteY17" fmla="*/ 950358 h 994771"/>
              <a:gd name="connsiteX18" fmla="*/ 0 w 1054427"/>
              <a:gd name="connsiteY18" fmla="*/ 923997 h 994771"/>
              <a:gd name="connsiteX19" fmla="*/ 3822 w 1054427"/>
              <a:gd name="connsiteY19" fmla="*/ 251940 h 994771"/>
              <a:gd name="connsiteX20" fmla="*/ 61384 w 1054427"/>
              <a:gd name="connsiteY20" fmla="*/ 297559 h 994771"/>
              <a:gd name="connsiteX21" fmla="*/ 150611 w 1054427"/>
              <a:gd name="connsiteY21" fmla="*/ 334537 h 994771"/>
              <a:gd name="connsiteX22" fmla="*/ 406061 w 1054427"/>
              <a:gd name="connsiteY22" fmla="*/ 326097 h 994771"/>
              <a:gd name="connsiteX23" fmla="*/ 419530 w 1054427"/>
              <a:gd name="connsiteY23" fmla="*/ 241492 h 994771"/>
              <a:gd name="connsiteX24" fmla="*/ 319398 w 1054427"/>
              <a:gd name="connsiteY24" fmla="*/ 162613 h 994771"/>
              <a:gd name="connsiteX25" fmla="*/ 333075 w 1054427"/>
              <a:gd name="connsiteY25" fmla="*/ 78180 h 994771"/>
              <a:gd name="connsiteX26" fmla="*/ 418288 w 1054427"/>
              <a:gd name="connsiteY26" fmla="*/ 28787 h 994771"/>
              <a:gd name="connsiteX27" fmla="*/ 538893 w 1054427"/>
              <a:gd name="connsiteY27" fmla="*/ 1276 h 994771"/>
              <a:gd name="connsiteX0" fmla="*/ 538893 w 1054427"/>
              <a:gd name="connsiteY0" fmla="*/ 561 h 994056"/>
              <a:gd name="connsiteX1" fmla="*/ 687824 w 1054427"/>
              <a:gd name="connsiteY1" fmla="*/ 4483 h 994056"/>
              <a:gd name="connsiteX2" fmla="*/ 741367 w 1054427"/>
              <a:gd name="connsiteY2" fmla="*/ 11583 h 994056"/>
              <a:gd name="connsiteX3" fmla="*/ 786737 w 1054427"/>
              <a:gd name="connsiteY3" fmla="*/ 37251 h 994056"/>
              <a:gd name="connsiteX4" fmla="*/ 813831 w 1054427"/>
              <a:gd name="connsiteY4" fmla="*/ 85289 h 994056"/>
              <a:gd name="connsiteX5" fmla="*/ 796545 w 1054427"/>
              <a:gd name="connsiteY5" fmla="*/ 123518 h 994056"/>
              <a:gd name="connsiteX6" fmla="*/ 763009 w 1054427"/>
              <a:gd name="connsiteY6" fmla="*/ 163764 h 994056"/>
              <a:gd name="connsiteX7" fmla="*/ 801399 w 1054427"/>
              <a:gd name="connsiteY7" fmla="*/ 236765 h 994056"/>
              <a:gd name="connsiteX8" fmla="*/ 959535 w 1054427"/>
              <a:gd name="connsiteY8" fmla="*/ 271579 h 994056"/>
              <a:gd name="connsiteX9" fmla="*/ 1038603 w 1054427"/>
              <a:gd name="connsiteY9" fmla="*/ 213555 h 994056"/>
              <a:gd name="connsiteX10" fmla="*/ 1054427 w 1054427"/>
              <a:gd name="connsiteY10" fmla="*/ 176060 h 994056"/>
              <a:gd name="connsiteX11" fmla="*/ 1053374 w 1054427"/>
              <a:gd name="connsiteY11" fmla="*/ 916203 h 994056"/>
              <a:gd name="connsiteX12" fmla="*/ 777370 w 1054427"/>
              <a:gd name="connsiteY12" fmla="*/ 981379 h 994056"/>
              <a:gd name="connsiteX13" fmla="*/ 524793 w 1054427"/>
              <a:gd name="connsiteY13" fmla="*/ 838649 h 994056"/>
              <a:gd name="connsiteX14" fmla="*/ 332541 w 1054427"/>
              <a:gd name="connsiteY14" fmla="*/ 846149 h 994056"/>
              <a:gd name="connsiteX15" fmla="*/ 281238 w 1054427"/>
              <a:gd name="connsiteY15" fmla="*/ 917044 h 994056"/>
              <a:gd name="connsiteX16" fmla="*/ 218658 w 1054427"/>
              <a:gd name="connsiteY16" fmla="*/ 978854 h 994056"/>
              <a:gd name="connsiteX17" fmla="*/ 60575 w 1054427"/>
              <a:gd name="connsiteY17" fmla="*/ 949643 h 994056"/>
              <a:gd name="connsiteX18" fmla="*/ 0 w 1054427"/>
              <a:gd name="connsiteY18" fmla="*/ 923282 h 994056"/>
              <a:gd name="connsiteX19" fmla="*/ 3822 w 1054427"/>
              <a:gd name="connsiteY19" fmla="*/ 251225 h 994056"/>
              <a:gd name="connsiteX20" fmla="*/ 61384 w 1054427"/>
              <a:gd name="connsiteY20" fmla="*/ 296844 h 994056"/>
              <a:gd name="connsiteX21" fmla="*/ 150611 w 1054427"/>
              <a:gd name="connsiteY21" fmla="*/ 333822 h 994056"/>
              <a:gd name="connsiteX22" fmla="*/ 406061 w 1054427"/>
              <a:gd name="connsiteY22" fmla="*/ 325382 h 994056"/>
              <a:gd name="connsiteX23" fmla="*/ 419530 w 1054427"/>
              <a:gd name="connsiteY23" fmla="*/ 240777 h 994056"/>
              <a:gd name="connsiteX24" fmla="*/ 319398 w 1054427"/>
              <a:gd name="connsiteY24" fmla="*/ 161898 h 994056"/>
              <a:gd name="connsiteX25" fmla="*/ 333075 w 1054427"/>
              <a:gd name="connsiteY25" fmla="*/ 77465 h 994056"/>
              <a:gd name="connsiteX26" fmla="*/ 418288 w 1054427"/>
              <a:gd name="connsiteY26" fmla="*/ 28072 h 994056"/>
              <a:gd name="connsiteX27" fmla="*/ 538893 w 1054427"/>
              <a:gd name="connsiteY27" fmla="*/ 561 h 994056"/>
              <a:gd name="connsiteX0" fmla="*/ 538893 w 1054427"/>
              <a:gd name="connsiteY0" fmla="*/ 10321 h 1003816"/>
              <a:gd name="connsiteX1" fmla="*/ 639085 w 1054427"/>
              <a:gd name="connsiteY1" fmla="*/ 356 h 1003816"/>
              <a:gd name="connsiteX2" fmla="*/ 741367 w 1054427"/>
              <a:gd name="connsiteY2" fmla="*/ 21343 h 1003816"/>
              <a:gd name="connsiteX3" fmla="*/ 786737 w 1054427"/>
              <a:gd name="connsiteY3" fmla="*/ 47011 h 1003816"/>
              <a:gd name="connsiteX4" fmla="*/ 813831 w 1054427"/>
              <a:gd name="connsiteY4" fmla="*/ 95049 h 1003816"/>
              <a:gd name="connsiteX5" fmla="*/ 796545 w 1054427"/>
              <a:gd name="connsiteY5" fmla="*/ 133278 h 1003816"/>
              <a:gd name="connsiteX6" fmla="*/ 763009 w 1054427"/>
              <a:gd name="connsiteY6" fmla="*/ 173524 h 1003816"/>
              <a:gd name="connsiteX7" fmla="*/ 801399 w 1054427"/>
              <a:gd name="connsiteY7" fmla="*/ 246525 h 1003816"/>
              <a:gd name="connsiteX8" fmla="*/ 959535 w 1054427"/>
              <a:gd name="connsiteY8" fmla="*/ 281339 h 1003816"/>
              <a:gd name="connsiteX9" fmla="*/ 1038603 w 1054427"/>
              <a:gd name="connsiteY9" fmla="*/ 223315 h 1003816"/>
              <a:gd name="connsiteX10" fmla="*/ 1054427 w 1054427"/>
              <a:gd name="connsiteY10" fmla="*/ 185820 h 1003816"/>
              <a:gd name="connsiteX11" fmla="*/ 1053374 w 1054427"/>
              <a:gd name="connsiteY11" fmla="*/ 925963 h 1003816"/>
              <a:gd name="connsiteX12" fmla="*/ 777370 w 1054427"/>
              <a:gd name="connsiteY12" fmla="*/ 991139 h 1003816"/>
              <a:gd name="connsiteX13" fmla="*/ 524793 w 1054427"/>
              <a:gd name="connsiteY13" fmla="*/ 848409 h 1003816"/>
              <a:gd name="connsiteX14" fmla="*/ 332541 w 1054427"/>
              <a:gd name="connsiteY14" fmla="*/ 855909 h 1003816"/>
              <a:gd name="connsiteX15" fmla="*/ 281238 w 1054427"/>
              <a:gd name="connsiteY15" fmla="*/ 926804 h 1003816"/>
              <a:gd name="connsiteX16" fmla="*/ 218658 w 1054427"/>
              <a:gd name="connsiteY16" fmla="*/ 988614 h 1003816"/>
              <a:gd name="connsiteX17" fmla="*/ 60575 w 1054427"/>
              <a:gd name="connsiteY17" fmla="*/ 959403 h 1003816"/>
              <a:gd name="connsiteX18" fmla="*/ 0 w 1054427"/>
              <a:gd name="connsiteY18" fmla="*/ 933042 h 1003816"/>
              <a:gd name="connsiteX19" fmla="*/ 3822 w 1054427"/>
              <a:gd name="connsiteY19" fmla="*/ 260985 h 1003816"/>
              <a:gd name="connsiteX20" fmla="*/ 61384 w 1054427"/>
              <a:gd name="connsiteY20" fmla="*/ 306604 h 1003816"/>
              <a:gd name="connsiteX21" fmla="*/ 150611 w 1054427"/>
              <a:gd name="connsiteY21" fmla="*/ 343582 h 1003816"/>
              <a:gd name="connsiteX22" fmla="*/ 406061 w 1054427"/>
              <a:gd name="connsiteY22" fmla="*/ 335142 h 1003816"/>
              <a:gd name="connsiteX23" fmla="*/ 419530 w 1054427"/>
              <a:gd name="connsiteY23" fmla="*/ 250537 h 1003816"/>
              <a:gd name="connsiteX24" fmla="*/ 319398 w 1054427"/>
              <a:gd name="connsiteY24" fmla="*/ 171658 h 1003816"/>
              <a:gd name="connsiteX25" fmla="*/ 333075 w 1054427"/>
              <a:gd name="connsiteY25" fmla="*/ 87225 h 1003816"/>
              <a:gd name="connsiteX26" fmla="*/ 418288 w 1054427"/>
              <a:gd name="connsiteY26" fmla="*/ 37832 h 1003816"/>
              <a:gd name="connsiteX27" fmla="*/ 538893 w 1054427"/>
              <a:gd name="connsiteY27" fmla="*/ 10321 h 1003816"/>
              <a:gd name="connsiteX0" fmla="*/ 538893 w 1054427"/>
              <a:gd name="connsiteY0" fmla="*/ 7936 h 1001431"/>
              <a:gd name="connsiteX1" fmla="*/ 643683 w 1054427"/>
              <a:gd name="connsiteY1" fmla="*/ 496 h 1001431"/>
              <a:gd name="connsiteX2" fmla="*/ 741367 w 1054427"/>
              <a:gd name="connsiteY2" fmla="*/ 18958 h 1001431"/>
              <a:gd name="connsiteX3" fmla="*/ 786737 w 1054427"/>
              <a:gd name="connsiteY3" fmla="*/ 44626 h 1001431"/>
              <a:gd name="connsiteX4" fmla="*/ 813831 w 1054427"/>
              <a:gd name="connsiteY4" fmla="*/ 92664 h 1001431"/>
              <a:gd name="connsiteX5" fmla="*/ 796545 w 1054427"/>
              <a:gd name="connsiteY5" fmla="*/ 130893 h 1001431"/>
              <a:gd name="connsiteX6" fmla="*/ 763009 w 1054427"/>
              <a:gd name="connsiteY6" fmla="*/ 171139 h 1001431"/>
              <a:gd name="connsiteX7" fmla="*/ 801399 w 1054427"/>
              <a:gd name="connsiteY7" fmla="*/ 244140 h 1001431"/>
              <a:gd name="connsiteX8" fmla="*/ 959535 w 1054427"/>
              <a:gd name="connsiteY8" fmla="*/ 278954 h 1001431"/>
              <a:gd name="connsiteX9" fmla="*/ 1038603 w 1054427"/>
              <a:gd name="connsiteY9" fmla="*/ 220930 h 1001431"/>
              <a:gd name="connsiteX10" fmla="*/ 1054427 w 1054427"/>
              <a:gd name="connsiteY10" fmla="*/ 183435 h 1001431"/>
              <a:gd name="connsiteX11" fmla="*/ 1053374 w 1054427"/>
              <a:gd name="connsiteY11" fmla="*/ 923578 h 1001431"/>
              <a:gd name="connsiteX12" fmla="*/ 777370 w 1054427"/>
              <a:gd name="connsiteY12" fmla="*/ 988754 h 1001431"/>
              <a:gd name="connsiteX13" fmla="*/ 524793 w 1054427"/>
              <a:gd name="connsiteY13" fmla="*/ 846024 h 1001431"/>
              <a:gd name="connsiteX14" fmla="*/ 332541 w 1054427"/>
              <a:gd name="connsiteY14" fmla="*/ 853524 h 1001431"/>
              <a:gd name="connsiteX15" fmla="*/ 281238 w 1054427"/>
              <a:gd name="connsiteY15" fmla="*/ 924419 h 1001431"/>
              <a:gd name="connsiteX16" fmla="*/ 218658 w 1054427"/>
              <a:gd name="connsiteY16" fmla="*/ 986229 h 1001431"/>
              <a:gd name="connsiteX17" fmla="*/ 60575 w 1054427"/>
              <a:gd name="connsiteY17" fmla="*/ 957018 h 1001431"/>
              <a:gd name="connsiteX18" fmla="*/ 0 w 1054427"/>
              <a:gd name="connsiteY18" fmla="*/ 930657 h 1001431"/>
              <a:gd name="connsiteX19" fmla="*/ 3822 w 1054427"/>
              <a:gd name="connsiteY19" fmla="*/ 258600 h 1001431"/>
              <a:gd name="connsiteX20" fmla="*/ 61384 w 1054427"/>
              <a:gd name="connsiteY20" fmla="*/ 304219 h 1001431"/>
              <a:gd name="connsiteX21" fmla="*/ 150611 w 1054427"/>
              <a:gd name="connsiteY21" fmla="*/ 341197 h 1001431"/>
              <a:gd name="connsiteX22" fmla="*/ 406061 w 1054427"/>
              <a:gd name="connsiteY22" fmla="*/ 332757 h 1001431"/>
              <a:gd name="connsiteX23" fmla="*/ 419530 w 1054427"/>
              <a:gd name="connsiteY23" fmla="*/ 248152 h 1001431"/>
              <a:gd name="connsiteX24" fmla="*/ 319398 w 1054427"/>
              <a:gd name="connsiteY24" fmla="*/ 169273 h 1001431"/>
              <a:gd name="connsiteX25" fmla="*/ 333075 w 1054427"/>
              <a:gd name="connsiteY25" fmla="*/ 84840 h 1001431"/>
              <a:gd name="connsiteX26" fmla="*/ 418288 w 1054427"/>
              <a:gd name="connsiteY26" fmla="*/ 35447 h 1001431"/>
              <a:gd name="connsiteX27" fmla="*/ 538893 w 1054427"/>
              <a:gd name="connsiteY27" fmla="*/ 7936 h 1001431"/>
              <a:gd name="connsiteX0" fmla="*/ 520501 w 1054427"/>
              <a:gd name="connsiteY0" fmla="*/ 7936 h 1001431"/>
              <a:gd name="connsiteX1" fmla="*/ 643683 w 1054427"/>
              <a:gd name="connsiteY1" fmla="*/ 496 h 1001431"/>
              <a:gd name="connsiteX2" fmla="*/ 741367 w 1054427"/>
              <a:gd name="connsiteY2" fmla="*/ 18958 h 1001431"/>
              <a:gd name="connsiteX3" fmla="*/ 786737 w 1054427"/>
              <a:gd name="connsiteY3" fmla="*/ 44626 h 1001431"/>
              <a:gd name="connsiteX4" fmla="*/ 813831 w 1054427"/>
              <a:gd name="connsiteY4" fmla="*/ 92664 h 1001431"/>
              <a:gd name="connsiteX5" fmla="*/ 796545 w 1054427"/>
              <a:gd name="connsiteY5" fmla="*/ 130893 h 1001431"/>
              <a:gd name="connsiteX6" fmla="*/ 763009 w 1054427"/>
              <a:gd name="connsiteY6" fmla="*/ 171139 h 1001431"/>
              <a:gd name="connsiteX7" fmla="*/ 801399 w 1054427"/>
              <a:gd name="connsiteY7" fmla="*/ 244140 h 1001431"/>
              <a:gd name="connsiteX8" fmla="*/ 959535 w 1054427"/>
              <a:gd name="connsiteY8" fmla="*/ 278954 h 1001431"/>
              <a:gd name="connsiteX9" fmla="*/ 1038603 w 1054427"/>
              <a:gd name="connsiteY9" fmla="*/ 220930 h 1001431"/>
              <a:gd name="connsiteX10" fmla="*/ 1054427 w 1054427"/>
              <a:gd name="connsiteY10" fmla="*/ 183435 h 1001431"/>
              <a:gd name="connsiteX11" fmla="*/ 1053374 w 1054427"/>
              <a:gd name="connsiteY11" fmla="*/ 923578 h 1001431"/>
              <a:gd name="connsiteX12" fmla="*/ 777370 w 1054427"/>
              <a:gd name="connsiteY12" fmla="*/ 988754 h 1001431"/>
              <a:gd name="connsiteX13" fmla="*/ 524793 w 1054427"/>
              <a:gd name="connsiteY13" fmla="*/ 846024 h 1001431"/>
              <a:gd name="connsiteX14" fmla="*/ 332541 w 1054427"/>
              <a:gd name="connsiteY14" fmla="*/ 853524 h 1001431"/>
              <a:gd name="connsiteX15" fmla="*/ 281238 w 1054427"/>
              <a:gd name="connsiteY15" fmla="*/ 924419 h 1001431"/>
              <a:gd name="connsiteX16" fmla="*/ 218658 w 1054427"/>
              <a:gd name="connsiteY16" fmla="*/ 986229 h 1001431"/>
              <a:gd name="connsiteX17" fmla="*/ 60575 w 1054427"/>
              <a:gd name="connsiteY17" fmla="*/ 957018 h 1001431"/>
              <a:gd name="connsiteX18" fmla="*/ 0 w 1054427"/>
              <a:gd name="connsiteY18" fmla="*/ 930657 h 1001431"/>
              <a:gd name="connsiteX19" fmla="*/ 3822 w 1054427"/>
              <a:gd name="connsiteY19" fmla="*/ 258600 h 1001431"/>
              <a:gd name="connsiteX20" fmla="*/ 61384 w 1054427"/>
              <a:gd name="connsiteY20" fmla="*/ 304219 h 1001431"/>
              <a:gd name="connsiteX21" fmla="*/ 150611 w 1054427"/>
              <a:gd name="connsiteY21" fmla="*/ 341197 h 1001431"/>
              <a:gd name="connsiteX22" fmla="*/ 406061 w 1054427"/>
              <a:gd name="connsiteY22" fmla="*/ 332757 h 1001431"/>
              <a:gd name="connsiteX23" fmla="*/ 419530 w 1054427"/>
              <a:gd name="connsiteY23" fmla="*/ 248152 h 1001431"/>
              <a:gd name="connsiteX24" fmla="*/ 319398 w 1054427"/>
              <a:gd name="connsiteY24" fmla="*/ 169273 h 1001431"/>
              <a:gd name="connsiteX25" fmla="*/ 333075 w 1054427"/>
              <a:gd name="connsiteY25" fmla="*/ 84840 h 1001431"/>
              <a:gd name="connsiteX26" fmla="*/ 418288 w 1054427"/>
              <a:gd name="connsiteY26" fmla="*/ 35447 h 1001431"/>
              <a:gd name="connsiteX27" fmla="*/ 520501 w 1054427"/>
              <a:gd name="connsiteY27" fmla="*/ 7936 h 1001431"/>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3831 w 1054427"/>
              <a:gd name="connsiteY4" fmla="*/ 92616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7510 w 1054427"/>
              <a:gd name="connsiteY4" fmla="*/ 86305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7510 w 1054427"/>
              <a:gd name="connsiteY4" fmla="*/ 86305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6545 w 1054427"/>
              <a:gd name="connsiteY5" fmla="*/ 130577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5644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85644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4382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834"/>
              <a:gd name="connsiteY0" fmla="*/ 7620 h 1001115"/>
              <a:gd name="connsiteX1" fmla="*/ 643683 w 1053834"/>
              <a:gd name="connsiteY1" fmla="*/ 180 h 1001115"/>
              <a:gd name="connsiteX2" fmla="*/ 725733 w 1053834"/>
              <a:gd name="connsiteY2" fmla="*/ 13592 h 1001115"/>
              <a:gd name="connsiteX3" fmla="*/ 786737 w 1053834"/>
              <a:gd name="connsiteY3" fmla="*/ 44310 h 1001115"/>
              <a:gd name="connsiteX4" fmla="*/ 817510 w 1053834"/>
              <a:gd name="connsiteY4" fmla="*/ 86037 h 1001115"/>
              <a:gd name="connsiteX5" fmla="*/ 791947 w 1053834"/>
              <a:gd name="connsiteY5" fmla="*/ 131839 h 1001115"/>
              <a:gd name="connsiteX6" fmla="*/ 763009 w 1053834"/>
              <a:gd name="connsiteY6" fmla="*/ 170823 h 1001115"/>
              <a:gd name="connsiteX7" fmla="*/ 801399 w 1053834"/>
              <a:gd name="connsiteY7" fmla="*/ 243824 h 1001115"/>
              <a:gd name="connsiteX8" fmla="*/ 959535 w 1053834"/>
              <a:gd name="connsiteY8" fmla="*/ 278638 h 1001115"/>
              <a:gd name="connsiteX9" fmla="*/ 1038603 w 1053834"/>
              <a:gd name="connsiteY9" fmla="*/ 220614 h 1001115"/>
              <a:gd name="connsiteX10" fmla="*/ 1051668 w 1053834"/>
              <a:gd name="connsiteY10" fmla="*/ 185645 h 1001115"/>
              <a:gd name="connsiteX11" fmla="*/ 1053374 w 1053834"/>
              <a:gd name="connsiteY11" fmla="*/ 923262 h 1001115"/>
              <a:gd name="connsiteX12" fmla="*/ 777370 w 1053834"/>
              <a:gd name="connsiteY12" fmla="*/ 988438 h 1001115"/>
              <a:gd name="connsiteX13" fmla="*/ 524793 w 1053834"/>
              <a:gd name="connsiteY13" fmla="*/ 845708 h 1001115"/>
              <a:gd name="connsiteX14" fmla="*/ 332541 w 1053834"/>
              <a:gd name="connsiteY14" fmla="*/ 853208 h 1001115"/>
              <a:gd name="connsiteX15" fmla="*/ 281238 w 1053834"/>
              <a:gd name="connsiteY15" fmla="*/ 924103 h 1001115"/>
              <a:gd name="connsiteX16" fmla="*/ 218658 w 1053834"/>
              <a:gd name="connsiteY16" fmla="*/ 985913 h 1001115"/>
              <a:gd name="connsiteX17" fmla="*/ 60575 w 1053834"/>
              <a:gd name="connsiteY17" fmla="*/ 956702 h 1001115"/>
              <a:gd name="connsiteX18" fmla="*/ 0 w 1053834"/>
              <a:gd name="connsiteY18" fmla="*/ 930341 h 1001115"/>
              <a:gd name="connsiteX19" fmla="*/ 3822 w 1053834"/>
              <a:gd name="connsiteY19" fmla="*/ 258284 h 1001115"/>
              <a:gd name="connsiteX20" fmla="*/ 61384 w 1053834"/>
              <a:gd name="connsiteY20" fmla="*/ 303903 h 1001115"/>
              <a:gd name="connsiteX21" fmla="*/ 150611 w 1053834"/>
              <a:gd name="connsiteY21" fmla="*/ 340881 h 1001115"/>
              <a:gd name="connsiteX22" fmla="*/ 406061 w 1053834"/>
              <a:gd name="connsiteY22" fmla="*/ 332441 h 1001115"/>
              <a:gd name="connsiteX23" fmla="*/ 419530 w 1053834"/>
              <a:gd name="connsiteY23" fmla="*/ 247836 h 1001115"/>
              <a:gd name="connsiteX24" fmla="*/ 319398 w 1053834"/>
              <a:gd name="connsiteY24" fmla="*/ 168957 h 1001115"/>
              <a:gd name="connsiteX25" fmla="*/ 333075 w 1053834"/>
              <a:gd name="connsiteY25" fmla="*/ 84524 h 1001115"/>
              <a:gd name="connsiteX26" fmla="*/ 417368 w 1053834"/>
              <a:gd name="connsiteY26" fmla="*/ 31344 h 1001115"/>
              <a:gd name="connsiteX27" fmla="*/ 520501 w 1053834"/>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4383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81858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4383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8171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95746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98271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900"/>
              <a:gd name="connsiteY0" fmla="*/ 7620 h 1001115"/>
              <a:gd name="connsiteX1" fmla="*/ 643683 w 1054900"/>
              <a:gd name="connsiteY1" fmla="*/ 180 h 1001115"/>
              <a:gd name="connsiteX2" fmla="*/ 725733 w 1054900"/>
              <a:gd name="connsiteY2" fmla="*/ 13592 h 1001115"/>
              <a:gd name="connsiteX3" fmla="*/ 786737 w 1054900"/>
              <a:gd name="connsiteY3" fmla="*/ 44310 h 1001115"/>
              <a:gd name="connsiteX4" fmla="*/ 817510 w 1054900"/>
              <a:gd name="connsiteY4" fmla="*/ 86037 h 1001115"/>
              <a:gd name="connsiteX5" fmla="*/ 791947 w 1054900"/>
              <a:gd name="connsiteY5" fmla="*/ 131839 h 1001115"/>
              <a:gd name="connsiteX6" fmla="*/ 763009 w 1054900"/>
              <a:gd name="connsiteY6" fmla="*/ 170823 h 1001115"/>
              <a:gd name="connsiteX7" fmla="*/ 801399 w 1054900"/>
              <a:gd name="connsiteY7" fmla="*/ 243824 h 1001115"/>
              <a:gd name="connsiteX8" fmla="*/ 959535 w 1054900"/>
              <a:gd name="connsiteY8" fmla="*/ 278638 h 1001115"/>
              <a:gd name="connsiteX9" fmla="*/ 1038603 w 1054900"/>
              <a:gd name="connsiteY9" fmla="*/ 220614 h 1001115"/>
              <a:gd name="connsiteX10" fmla="*/ 1052588 w 1054900"/>
              <a:gd name="connsiteY10" fmla="*/ 198271 h 1001115"/>
              <a:gd name="connsiteX11" fmla="*/ 1053374 w 1054900"/>
              <a:gd name="connsiteY11" fmla="*/ 923262 h 1001115"/>
              <a:gd name="connsiteX12" fmla="*/ 777370 w 1054900"/>
              <a:gd name="connsiteY12" fmla="*/ 988438 h 1001115"/>
              <a:gd name="connsiteX13" fmla="*/ 524793 w 1054900"/>
              <a:gd name="connsiteY13" fmla="*/ 845708 h 1001115"/>
              <a:gd name="connsiteX14" fmla="*/ 332541 w 1054900"/>
              <a:gd name="connsiteY14" fmla="*/ 853208 h 1001115"/>
              <a:gd name="connsiteX15" fmla="*/ 281238 w 1054900"/>
              <a:gd name="connsiteY15" fmla="*/ 924103 h 1001115"/>
              <a:gd name="connsiteX16" fmla="*/ 218658 w 1054900"/>
              <a:gd name="connsiteY16" fmla="*/ 985913 h 1001115"/>
              <a:gd name="connsiteX17" fmla="*/ 60575 w 1054900"/>
              <a:gd name="connsiteY17" fmla="*/ 956702 h 1001115"/>
              <a:gd name="connsiteX18" fmla="*/ 0 w 1054900"/>
              <a:gd name="connsiteY18" fmla="*/ 930341 h 1001115"/>
              <a:gd name="connsiteX19" fmla="*/ 3822 w 1054900"/>
              <a:gd name="connsiteY19" fmla="*/ 258284 h 1001115"/>
              <a:gd name="connsiteX20" fmla="*/ 61384 w 1054900"/>
              <a:gd name="connsiteY20" fmla="*/ 303903 h 1001115"/>
              <a:gd name="connsiteX21" fmla="*/ 150611 w 1054900"/>
              <a:gd name="connsiteY21" fmla="*/ 340881 h 1001115"/>
              <a:gd name="connsiteX22" fmla="*/ 406061 w 1054900"/>
              <a:gd name="connsiteY22" fmla="*/ 332441 h 1001115"/>
              <a:gd name="connsiteX23" fmla="*/ 419530 w 1054900"/>
              <a:gd name="connsiteY23" fmla="*/ 247836 h 1001115"/>
              <a:gd name="connsiteX24" fmla="*/ 319398 w 1054900"/>
              <a:gd name="connsiteY24" fmla="*/ 168957 h 1001115"/>
              <a:gd name="connsiteX25" fmla="*/ 333075 w 1054900"/>
              <a:gd name="connsiteY25" fmla="*/ 84524 h 1001115"/>
              <a:gd name="connsiteX26" fmla="*/ 417368 w 1054900"/>
              <a:gd name="connsiteY26" fmla="*/ 31344 h 1001115"/>
              <a:gd name="connsiteX27" fmla="*/ 520501 w 1054900"/>
              <a:gd name="connsiteY27" fmla="*/ 7620 h 1001115"/>
              <a:gd name="connsiteX0" fmla="*/ 520501 w 1053915"/>
              <a:gd name="connsiteY0" fmla="*/ 7620 h 1001115"/>
              <a:gd name="connsiteX1" fmla="*/ 643683 w 1053915"/>
              <a:gd name="connsiteY1" fmla="*/ 180 h 1001115"/>
              <a:gd name="connsiteX2" fmla="*/ 725733 w 1053915"/>
              <a:gd name="connsiteY2" fmla="*/ 13592 h 1001115"/>
              <a:gd name="connsiteX3" fmla="*/ 786737 w 1053915"/>
              <a:gd name="connsiteY3" fmla="*/ 44310 h 1001115"/>
              <a:gd name="connsiteX4" fmla="*/ 817510 w 1053915"/>
              <a:gd name="connsiteY4" fmla="*/ 86037 h 1001115"/>
              <a:gd name="connsiteX5" fmla="*/ 791947 w 1053915"/>
              <a:gd name="connsiteY5" fmla="*/ 131839 h 1001115"/>
              <a:gd name="connsiteX6" fmla="*/ 763009 w 1053915"/>
              <a:gd name="connsiteY6" fmla="*/ 170823 h 1001115"/>
              <a:gd name="connsiteX7" fmla="*/ 801399 w 1053915"/>
              <a:gd name="connsiteY7" fmla="*/ 243824 h 1001115"/>
              <a:gd name="connsiteX8" fmla="*/ 959535 w 1053915"/>
              <a:gd name="connsiteY8" fmla="*/ 278638 h 1001115"/>
              <a:gd name="connsiteX9" fmla="*/ 1038603 w 1053915"/>
              <a:gd name="connsiteY9" fmla="*/ 220614 h 1001115"/>
              <a:gd name="connsiteX10" fmla="*/ 1052588 w 1053915"/>
              <a:gd name="connsiteY10" fmla="*/ 198271 h 1001115"/>
              <a:gd name="connsiteX11" fmla="*/ 1050616 w 1053915"/>
              <a:gd name="connsiteY11" fmla="*/ 923262 h 1001115"/>
              <a:gd name="connsiteX12" fmla="*/ 777370 w 1053915"/>
              <a:gd name="connsiteY12" fmla="*/ 988438 h 1001115"/>
              <a:gd name="connsiteX13" fmla="*/ 524793 w 1053915"/>
              <a:gd name="connsiteY13" fmla="*/ 845708 h 1001115"/>
              <a:gd name="connsiteX14" fmla="*/ 332541 w 1053915"/>
              <a:gd name="connsiteY14" fmla="*/ 853208 h 1001115"/>
              <a:gd name="connsiteX15" fmla="*/ 281238 w 1053915"/>
              <a:gd name="connsiteY15" fmla="*/ 924103 h 1001115"/>
              <a:gd name="connsiteX16" fmla="*/ 218658 w 1053915"/>
              <a:gd name="connsiteY16" fmla="*/ 985913 h 1001115"/>
              <a:gd name="connsiteX17" fmla="*/ 60575 w 1053915"/>
              <a:gd name="connsiteY17" fmla="*/ 956702 h 1001115"/>
              <a:gd name="connsiteX18" fmla="*/ 0 w 1053915"/>
              <a:gd name="connsiteY18" fmla="*/ 930341 h 1001115"/>
              <a:gd name="connsiteX19" fmla="*/ 3822 w 1053915"/>
              <a:gd name="connsiteY19" fmla="*/ 258284 h 1001115"/>
              <a:gd name="connsiteX20" fmla="*/ 61384 w 1053915"/>
              <a:gd name="connsiteY20" fmla="*/ 303903 h 1001115"/>
              <a:gd name="connsiteX21" fmla="*/ 150611 w 1053915"/>
              <a:gd name="connsiteY21" fmla="*/ 340881 h 1001115"/>
              <a:gd name="connsiteX22" fmla="*/ 406061 w 1053915"/>
              <a:gd name="connsiteY22" fmla="*/ 332441 h 1001115"/>
              <a:gd name="connsiteX23" fmla="*/ 419530 w 1053915"/>
              <a:gd name="connsiteY23" fmla="*/ 247836 h 1001115"/>
              <a:gd name="connsiteX24" fmla="*/ 319398 w 1053915"/>
              <a:gd name="connsiteY24" fmla="*/ 168957 h 1001115"/>
              <a:gd name="connsiteX25" fmla="*/ 333075 w 1053915"/>
              <a:gd name="connsiteY25" fmla="*/ 84524 h 1001115"/>
              <a:gd name="connsiteX26" fmla="*/ 417368 w 1053915"/>
              <a:gd name="connsiteY26" fmla="*/ 31344 h 1001115"/>
              <a:gd name="connsiteX27" fmla="*/ 520501 w 1053915"/>
              <a:gd name="connsiteY27" fmla="*/ 7620 h 1001115"/>
              <a:gd name="connsiteX0" fmla="*/ 520501 w 1054901"/>
              <a:gd name="connsiteY0" fmla="*/ 7620 h 1001115"/>
              <a:gd name="connsiteX1" fmla="*/ 643683 w 1054901"/>
              <a:gd name="connsiteY1" fmla="*/ 180 h 1001115"/>
              <a:gd name="connsiteX2" fmla="*/ 725733 w 1054901"/>
              <a:gd name="connsiteY2" fmla="*/ 13592 h 1001115"/>
              <a:gd name="connsiteX3" fmla="*/ 786737 w 1054901"/>
              <a:gd name="connsiteY3" fmla="*/ 44310 h 1001115"/>
              <a:gd name="connsiteX4" fmla="*/ 817510 w 1054901"/>
              <a:gd name="connsiteY4" fmla="*/ 86037 h 1001115"/>
              <a:gd name="connsiteX5" fmla="*/ 791947 w 1054901"/>
              <a:gd name="connsiteY5" fmla="*/ 131839 h 1001115"/>
              <a:gd name="connsiteX6" fmla="*/ 763009 w 1054901"/>
              <a:gd name="connsiteY6" fmla="*/ 170823 h 1001115"/>
              <a:gd name="connsiteX7" fmla="*/ 801399 w 1054901"/>
              <a:gd name="connsiteY7" fmla="*/ 243824 h 1001115"/>
              <a:gd name="connsiteX8" fmla="*/ 959535 w 1054901"/>
              <a:gd name="connsiteY8" fmla="*/ 278638 h 1001115"/>
              <a:gd name="connsiteX9" fmla="*/ 1038603 w 1054901"/>
              <a:gd name="connsiteY9" fmla="*/ 220614 h 1001115"/>
              <a:gd name="connsiteX10" fmla="*/ 1052588 w 1054901"/>
              <a:gd name="connsiteY10" fmla="*/ 198271 h 1001115"/>
              <a:gd name="connsiteX11" fmla="*/ 1053375 w 1054901"/>
              <a:gd name="connsiteY11" fmla="*/ 923262 h 1001115"/>
              <a:gd name="connsiteX12" fmla="*/ 777370 w 1054901"/>
              <a:gd name="connsiteY12" fmla="*/ 988438 h 1001115"/>
              <a:gd name="connsiteX13" fmla="*/ 524793 w 1054901"/>
              <a:gd name="connsiteY13" fmla="*/ 845708 h 1001115"/>
              <a:gd name="connsiteX14" fmla="*/ 332541 w 1054901"/>
              <a:gd name="connsiteY14" fmla="*/ 853208 h 1001115"/>
              <a:gd name="connsiteX15" fmla="*/ 281238 w 1054901"/>
              <a:gd name="connsiteY15" fmla="*/ 924103 h 1001115"/>
              <a:gd name="connsiteX16" fmla="*/ 218658 w 1054901"/>
              <a:gd name="connsiteY16" fmla="*/ 985913 h 1001115"/>
              <a:gd name="connsiteX17" fmla="*/ 60575 w 1054901"/>
              <a:gd name="connsiteY17" fmla="*/ 956702 h 1001115"/>
              <a:gd name="connsiteX18" fmla="*/ 0 w 1054901"/>
              <a:gd name="connsiteY18" fmla="*/ 930341 h 1001115"/>
              <a:gd name="connsiteX19" fmla="*/ 3822 w 1054901"/>
              <a:gd name="connsiteY19" fmla="*/ 258284 h 1001115"/>
              <a:gd name="connsiteX20" fmla="*/ 61384 w 1054901"/>
              <a:gd name="connsiteY20" fmla="*/ 303903 h 1001115"/>
              <a:gd name="connsiteX21" fmla="*/ 150611 w 1054901"/>
              <a:gd name="connsiteY21" fmla="*/ 340881 h 1001115"/>
              <a:gd name="connsiteX22" fmla="*/ 406061 w 1054901"/>
              <a:gd name="connsiteY22" fmla="*/ 332441 h 1001115"/>
              <a:gd name="connsiteX23" fmla="*/ 419530 w 1054901"/>
              <a:gd name="connsiteY23" fmla="*/ 247836 h 1001115"/>
              <a:gd name="connsiteX24" fmla="*/ 319398 w 1054901"/>
              <a:gd name="connsiteY24" fmla="*/ 168957 h 1001115"/>
              <a:gd name="connsiteX25" fmla="*/ 333075 w 1054901"/>
              <a:gd name="connsiteY25" fmla="*/ 84524 h 1001115"/>
              <a:gd name="connsiteX26" fmla="*/ 417368 w 1054901"/>
              <a:gd name="connsiteY26" fmla="*/ 31344 h 1001115"/>
              <a:gd name="connsiteX27" fmla="*/ 520501 w 1054901"/>
              <a:gd name="connsiteY27" fmla="*/ 7620 h 1001115"/>
              <a:gd name="connsiteX0" fmla="*/ 520501 w 1054153"/>
              <a:gd name="connsiteY0" fmla="*/ 7620 h 999024"/>
              <a:gd name="connsiteX1" fmla="*/ 643683 w 1054153"/>
              <a:gd name="connsiteY1" fmla="*/ 180 h 999024"/>
              <a:gd name="connsiteX2" fmla="*/ 725733 w 1054153"/>
              <a:gd name="connsiteY2" fmla="*/ 13592 h 999024"/>
              <a:gd name="connsiteX3" fmla="*/ 786737 w 1054153"/>
              <a:gd name="connsiteY3" fmla="*/ 44310 h 999024"/>
              <a:gd name="connsiteX4" fmla="*/ 817510 w 1054153"/>
              <a:gd name="connsiteY4" fmla="*/ 86037 h 999024"/>
              <a:gd name="connsiteX5" fmla="*/ 791947 w 1054153"/>
              <a:gd name="connsiteY5" fmla="*/ 131839 h 999024"/>
              <a:gd name="connsiteX6" fmla="*/ 763009 w 1054153"/>
              <a:gd name="connsiteY6" fmla="*/ 170823 h 999024"/>
              <a:gd name="connsiteX7" fmla="*/ 801399 w 1054153"/>
              <a:gd name="connsiteY7" fmla="*/ 243824 h 999024"/>
              <a:gd name="connsiteX8" fmla="*/ 959535 w 1054153"/>
              <a:gd name="connsiteY8" fmla="*/ 278638 h 999024"/>
              <a:gd name="connsiteX9" fmla="*/ 1038603 w 1054153"/>
              <a:gd name="connsiteY9" fmla="*/ 220614 h 999024"/>
              <a:gd name="connsiteX10" fmla="*/ 1052588 w 1054153"/>
              <a:gd name="connsiteY10" fmla="*/ 198271 h 999024"/>
              <a:gd name="connsiteX11" fmla="*/ 1051536 w 1054153"/>
              <a:gd name="connsiteY11" fmla="*/ 918212 h 999024"/>
              <a:gd name="connsiteX12" fmla="*/ 777370 w 1054153"/>
              <a:gd name="connsiteY12" fmla="*/ 988438 h 999024"/>
              <a:gd name="connsiteX13" fmla="*/ 524793 w 1054153"/>
              <a:gd name="connsiteY13" fmla="*/ 845708 h 999024"/>
              <a:gd name="connsiteX14" fmla="*/ 332541 w 1054153"/>
              <a:gd name="connsiteY14" fmla="*/ 853208 h 999024"/>
              <a:gd name="connsiteX15" fmla="*/ 281238 w 1054153"/>
              <a:gd name="connsiteY15" fmla="*/ 924103 h 999024"/>
              <a:gd name="connsiteX16" fmla="*/ 218658 w 1054153"/>
              <a:gd name="connsiteY16" fmla="*/ 985913 h 999024"/>
              <a:gd name="connsiteX17" fmla="*/ 60575 w 1054153"/>
              <a:gd name="connsiteY17" fmla="*/ 956702 h 999024"/>
              <a:gd name="connsiteX18" fmla="*/ 0 w 1054153"/>
              <a:gd name="connsiteY18" fmla="*/ 930341 h 999024"/>
              <a:gd name="connsiteX19" fmla="*/ 3822 w 1054153"/>
              <a:gd name="connsiteY19" fmla="*/ 258284 h 999024"/>
              <a:gd name="connsiteX20" fmla="*/ 61384 w 1054153"/>
              <a:gd name="connsiteY20" fmla="*/ 303903 h 999024"/>
              <a:gd name="connsiteX21" fmla="*/ 150611 w 1054153"/>
              <a:gd name="connsiteY21" fmla="*/ 340881 h 999024"/>
              <a:gd name="connsiteX22" fmla="*/ 406061 w 1054153"/>
              <a:gd name="connsiteY22" fmla="*/ 332441 h 999024"/>
              <a:gd name="connsiteX23" fmla="*/ 419530 w 1054153"/>
              <a:gd name="connsiteY23" fmla="*/ 247836 h 999024"/>
              <a:gd name="connsiteX24" fmla="*/ 319398 w 1054153"/>
              <a:gd name="connsiteY24" fmla="*/ 168957 h 999024"/>
              <a:gd name="connsiteX25" fmla="*/ 333075 w 1054153"/>
              <a:gd name="connsiteY25" fmla="*/ 84524 h 999024"/>
              <a:gd name="connsiteX26" fmla="*/ 417368 w 1054153"/>
              <a:gd name="connsiteY26" fmla="*/ 31344 h 999024"/>
              <a:gd name="connsiteX27" fmla="*/ 520501 w 1054153"/>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524793 w 1053345"/>
              <a:gd name="connsiteY13" fmla="*/ 84570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524793 w 1053345"/>
              <a:gd name="connsiteY13" fmla="*/ 84570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609771 w 1053345"/>
              <a:gd name="connsiteY13" fmla="*/ 92736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719730 w 1053345"/>
              <a:gd name="connsiteY13" fmla="*/ 833217 h 986667"/>
              <a:gd name="connsiteX14" fmla="*/ 609771 w 1053345"/>
              <a:gd name="connsiteY14" fmla="*/ 927368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651747 w 1053345"/>
              <a:gd name="connsiteY13" fmla="*/ 879880 h 986667"/>
              <a:gd name="connsiteX14" fmla="*/ 609771 w 1053345"/>
              <a:gd name="connsiteY14" fmla="*/ 927368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1001384"/>
              <a:gd name="connsiteX1" fmla="*/ 643683 w 1053345"/>
              <a:gd name="connsiteY1" fmla="*/ 180 h 1001384"/>
              <a:gd name="connsiteX2" fmla="*/ 725733 w 1053345"/>
              <a:gd name="connsiteY2" fmla="*/ 13592 h 1001384"/>
              <a:gd name="connsiteX3" fmla="*/ 786737 w 1053345"/>
              <a:gd name="connsiteY3" fmla="*/ 44310 h 1001384"/>
              <a:gd name="connsiteX4" fmla="*/ 817510 w 1053345"/>
              <a:gd name="connsiteY4" fmla="*/ 86037 h 1001384"/>
              <a:gd name="connsiteX5" fmla="*/ 791947 w 1053345"/>
              <a:gd name="connsiteY5" fmla="*/ 131839 h 1001384"/>
              <a:gd name="connsiteX6" fmla="*/ 763009 w 1053345"/>
              <a:gd name="connsiteY6" fmla="*/ 170823 h 1001384"/>
              <a:gd name="connsiteX7" fmla="*/ 801399 w 1053345"/>
              <a:gd name="connsiteY7" fmla="*/ 243824 h 1001384"/>
              <a:gd name="connsiteX8" fmla="*/ 959535 w 1053345"/>
              <a:gd name="connsiteY8" fmla="*/ 278638 h 1001384"/>
              <a:gd name="connsiteX9" fmla="*/ 1038603 w 1053345"/>
              <a:gd name="connsiteY9" fmla="*/ 220614 h 1001384"/>
              <a:gd name="connsiteX10" fmla="*/ 1052588 w 1053345"/>
              <a:gd name="connsiteY10" fmla="*/ 198271 h 1001384"/>
              <a:gd name="connsiteX11" fmla="*/ 1051536 w 1053345"/>
              <a:gd name="connsiteY11" fmla="*/ 918212 h 1001384"/>
              <a:gd name="connsiteX12" fmla="*/ 763207 w 1053345"/>
              <a:gd name="connsiteY12" fmla="*/ 813452 h 1001384"/>
              <a:gd name="connsiteX13" fmla="*/ 651747 w 1053345"/>
              <a:gd name="connsiteY13" fmla="*/ 879880 h 1001384"/>
              <a:gd name="connsiteX14" fmla="*/ 632432 w 1053345"/>
              <a:gd name="connsiteY14" fmla="*/ 1001250 h 1001384"/>
              <a:gd name="connsiteX15" fmla="*/ 332541 w 1053345"/>
              <a:gd name="connsiteY15" fmla="*/ 853208 h 1001384"/>
              <a:gd name="connsiteX16" fmla="*/ 281238 w 1053345"/>
              <a:gd name="connsiteY16" fmla="*/ 924103 h 1001384"/>
              <a:gd name="connsiteX17" fmla="*/ 218658 w 1053345"/>
              <a:gd name="connsiteY17" fmla="*/ 985913 h 1001384"/>
              <a:gd name="connsiteX18" fmla="*/ 60575 w 1053345"/>
              <a:gd name="connsiteY18" fmla="*/ 956702 h 1001384"/>
              <a:gd name="connsiteX19" fmla="*/ 0 w 1053345"/>
              <a:gd name="connsiteY19" fmla="*/ 930341 h 1001384"/>
              <a:gd name="connsiteX20" fmla="*/ 3822 w 1053345"/>
              <a:gd name="connsiteY20" fmla="*/ 258284 h 1001384"/>
              <a:gd name="connsiteX21" fmla="*/ 61384 w 1053345"/>
              <a:gd name="connsiteY21" fmla="*/ 303903 h 1001384"/>
              <a:gd name="connsiteX22" fmla="*/ 150611 w 1053345"/>
              <a:gd name="connsiteY22" fmla="*/ 340881 h 1001384"/>
              <a:gd name="connsiteX23" fmla="*/ 406061 w 1053345"/>
              <a:gd name="connsiteY23" fmla="*/ 332441 h 1001384"/>
              <a:gd name="connsiteX24" fmla="*/ 419530 w 1053345"/>
              <a:gd name="connsiteY24" fmla="*/ 247836 h 1001384"/>
              <a:gd name="connsiteX25" fmla="*/ 319398 w 1053345"/>
              <a:gd name="connsiteY25" fmla="*/ 168957 h 1001384"/>
              <a:gd name="connsiteX26" fmla="*/ 333075 w 1053345"/>
              <a:gd name="connsiteY26" fmla="*/ 84524 h 1001384"/>
              <a:gd name="connsiteX27" fmla="*/ 417368 w 1053345"/>
              <a:gd name="connsiteY27" fmla="*/ 31344 h 1001384"/>
              <a:gd name="connsiteX28" fmla="*/ 520501 w 1053345"/>
              <a:gd name="connsiteY28" fmla="*/ 7620 h 1001384"/>
              <a:gd name="connsiteX0" fmla="*/ 520501 w 1053345"/>
              <a:gd name="connsiteY0" fmla="*/ 7620 h 1001253"/>
              <a:gd name="connsiteX1" fmla="*/ 643683 w 1053345"/>
              <a:gd name="connsiteY1" fmla="*/ 180 h 1001253"/>
              <a:gd name="connsiteX2" fmla="*/ 725733 w 1053345"/>
              <a:gd name="connsiteY2" fmla="*/ 13592 h 1001253"/>
              <a:gd name="connsiteX3" fmla="*/ 786737 w 1053345"/>
              <a:gd name="connsiteY3" fmla="*/ 44310 h 1001253"/>
              <a:gd name="connsiteX4" fmla="*/ 817510 w 1053345"/>
              <a:gd name="connsiteY4" fmla="*/ 86037 h 1001253"/>
              <a:gd name="connsiteX5" fmla="*/ 791947 w 1053345"/>
              <a:gd name="connsiteY5" fmla="*/ 131839 h 1001253"/>
              <a:gd name="connsiteX6" fmla="*/ 763009 w 1053345"/>
              <a:gd name="connsiteY6" fmla="*/ 170823 h 1001253"/>
              <a:gd name="connsiteX7" fmla="*/ 801399 w 1053345"/>
              <a:gd name="connsiteY7" fmla="*/ 243824 h 1001253"/>
              <a:gd name="connsiteX8" fmla="*/ 959535 w 1053345"/>
              <a:gd name="connsiteY8" fmla="*/ 278638 h 1001253"/>
              <a:gd name="connsiteX9" fmla="*/ 1038603 w 1053345"/>
              <a:gd name="connsiteY9" fmla="*/ 220614 h 1001253"/>
              <a:gd name="connsiteX10" fmla="*/ 1052588 w 1053345"/>
              <a:gd name="connsiteY10" fmla="*/ 198271 h 1001253"/>
              <a:gd name="connsiteX11" fmla="*/ 1051536 w 1053345"/>
              <a:gd name="connsiteY11" fmla="*/ 918212 h 1001253"/>
              <a:gd name="connsiteX12" fmla="*/ 763207 w 1053345"/>
              <a:gd name="connsiteY12" fmla="*/ 813452 h 1001253"/>
              <a:gd name="connsiteX13" fmla="*/ 708400 w 1053345"/>
              <a:gd name="connsiteY13" fmla="*/ 848772 h 1001253"/>
              <a:gd name="connsiteX14" fmla="*/ 632432 w 1053345"/>
              <a:gd name="connsiteY14" fmla="*/ 1001250 h 1001253"/>
              <a:gd name="connsiteX15" fmla="*/ 332541 w 1053345"/>
              <a:gd name="connsiteY15" fmla="*/ 853208 h 1001253"/>
              <a:gd name="connsiteX16" fmla="*/ 281238 w 1053345"/>
              <a:gd name="connsiteY16" fmla="*/ 924103 h 1001253"/>
              <a:gd name="connsiteX17" fmla="*/ 218658 w 1053345"/>
              <a:gd name="connsiteY17" fmla="*/ 985913 h 1001253"/>
              <a:gd name="connsiteX18" fmla="*/ 60575 w 1053345"/>
              <a:gd name="connsiteY18" fmla="*/ 956702 h 1001253"/>
              <a:gd name="connsiteX19" fmla="*/ 0 w 1053345"/>
              <a:gd name="connsiteY19" fmla="*/ 930341 h 1001253"/>
              <a:gd name="connsiteX20" fmla="*/ 3822 w 1053345"/>
              <a:gd name="connsiteY20" fmla="*/ 258284 h 1001253"/>
              <a:gd name="connsiteX21" fmla="*/ 61384 w 1053345"/>
              <a:gd name="connsiteY21" fmla="*/ 303903 h 1001253"/>
              <a:gd name="connsiteX22" fmla="*/ 150611 w 1053345"/>
              <a:gd name="connsiteY22" fmla="*/ 340881 h 1001253"/>
              <a:gd name="connsiteX23" fmla="*/ 406061 w 1053345"/>
              <a:gd name="connsiteY23" fmla="*/ 332441 h 1001253"/>
              <a:gd name="connsiteX24" fmla="*/ 419530 w 1053345"/>
              <a:gd name="connsiteY24" fmla="*/ 247836 h 1001253"/>
              <a:gd name="connsiteX25" fmla="*/ 319398 w 1053345"/>
              <a:gd name="connsiteY25" fmla="*/ 168957 h 1001253"/>
              <a:gd name="connsiteX26" fmla="*/ 333075 w 1053345"/>
              <a:gd name="connsiteY26" fmla="*/ 84524 h 1001253"/>
              <a:gd name="connsiteX27" fmla="*/ 417368 w 1053345"/>
              <a:gd name="connsiteY27" fmla="*/ 31344 h 1001253"/>
              <a:gd name="connsiteX28" fmla="*/ 520501 w 1053345"/>
              <a:gd name="connsiteY28" fmla="*/ 7620 h 1001253"/>
              <a:gd name="connsiteX0" fmla="*/ 520501 w 1053345"/>
              <a:gd name="connsiteY0" fmla="*/ 7620 h 1001253"/>
              <a:gd name="connsiteX1" fmla="*/ 643683 w 1053345"/>
              <a:gd name="connsiteY1" fmla="*/ 180 h 1001253"/>
              <a:gd name="connsiteX2" fmla="*/ 725733 w 1053345"/>
              <a:gd name="connsiteY2" fmla="*/ 13592 h 1001253"/>
              <a:gd name="connsiteX3" fmla="*/ 786737 w 1053345"/>
              <a:gd name="connsiteY3" fmla="*/ 44310 h 1001253"/>
              <a:gd name="connsiteX4" fmla="*/ 817510 w 1053345"/>
              <a:gd name="connsiteY4" fmla="*/ 86037 h 1001253"/>
              <a:gd name="connsiteX5" fmla="*/ 791947 w 1053345"/>
              <a:gd name="connsiteY5" fmla="*/ 131839 h 1001253"/>
              <a:gd name="connsiteX6" fmla="*/ 763009 w 1053345"/>
              <a:gd name="connsiteY6" fmla="*/ 170823 h 1001253"/>
              <a:gd name="connsiteX7" fmla="*/ 801399 w 1053345"/>
              <a:gd name="connsiteY7" fmla="*/ 243824 h 1001253"/>
              <a:gd name="connsiteX8" fmla="*/ 959535 w 1053345"/>
              <a:gd name="connsiteY8" fmla="*/ 278638 h 1001253"/>
              <a:gd name="connsiteX9" fmla="*/ 1038603 w 1053345"/>
              <a:gd name="connsiteY9" fmla="*/ 220614 h 1001253"/>
              <a:gd name="connsiteX10" fmla="*/ 1052588 w 1053345"/>
              <a:gd name="connsiteY10" fmla="*/ 198271 h 1001253"/>
              <a:gd name="connsiteX11" fmla="*/ 1051536 w 1053345"/>
              <a:gd name="connsiteY11" fmla="*/ 918212 h 1001253"/>
              <a:gd name="connsiteX12" fmla="*/ 814194 w 1053345"/>
              <a:gd name="connsiteY12" fmla="*/ 782344 h 1001253"/>
              <a:gd name="connsiteX13" fmla="*/ 708400 w 1053345"/>
              <a:gd name="connsiteY13" fmla="*/ 848772 h 1001253"/>
              <a:gd name="connsiteX14" fmla="*/ 632432 w 1053345"/>
              <a:gd name="connsiteY14" fmla="*/ 1001250 h 1001253"/>
              <a:gd name="connsiteX15" fmla="*/ 332541 w 1053345"/>
              <a:gd name="connsiteY15" fmla="*/ 853208 h 1001253"/>
              <a:gd name="connsiteX16" fmla="*/ 281238 w 1053345"/>
              <a:gd name="connsiteY16" fmla="*/ 924103 h 1001253"/>
              <a:gd name="connsiteX17" fmla="*/ 218658 w 1053345"/>
              <a:gd name="connsiteY17" fmla="*/ 985913 h 1001253"/>
              <a:gd name="connsiteX18" fmla="*/ 60575 w 1053345"/>
              <a:gd name="connsiteY18" fmla="*/ 956702 h 1001253"/>
              <a:gd name="connsiteX19" fmla="*/ 0 w 1053345"/>
              <a:gd name="connsiteY19" fmla="*/ 930341 h 1001253"/>
              <a:gd name="connsiteX20" fmla="*/ 3822 w 1053345"/>
              <a:gd name="connsiteY20" fmla="*/ 258284 h 1001253"/>
              <a:gd name="connsiteX21" fmla="*/ 61384 w 1053345"/>
              <a:gd name="connsiteY21" fmla="*/ 303903 h 1001253"/>
              <a:gd name="connsiteX22" fmla="*/ 150611 w 1053345"/>
              <a:gd name="connsiteY22" fmla="*/ 340881 h 1001253"/>
              <a:gd name="connsiteX23" fmla="*/ 406061 w 1053345"/>
              <a:gd name="connsiteY23" fmla="*/ 332441 h 1001253"/>
              <a:gd name="connsiteX24" fmla="*/ 419530 w 1053345"/>
              <a:gd name="connsiteY24" fmla="*/ 247836 h 1001253"/>
              <a:gd name="connsiteX25" fmla="*/ 319398 w 1053345"/>
              <a:gd name="connsiteY25" fmla="*/ 168957 h 1001253"/>
              <a:gd name="connsiteX26" fmla="*/ 333075 w 1053345"/>
              <a:gd name="connsiteY26" fmla="*/ 84524 h 1001253"/>
              <a:gd name="connsiteX27" fmla="*/ 417368 w 1053345"/>
              <a:gd name="connsiteY27" fmla="*/ 31344 h 1001253"/>
              <a:gd name="connsiteX28" fmla="*/ 520501 w 1053345"/>
              <a:gd name="connsiteY28" fmla="*/ 7620 h 1001253"/>
              <a:gd name="connsiteX0" fmla="*/ 520501 w 1053345"/>
              <a:gd name="connsiteY0" fmla="*/ 7620 h 1001394"/>
              <a:gd name="connsiteX1" fmla="*/ 643683 w 1053345"/>
              <a:gd name="connsiteY1" fmla="*/ 180 h 1001394"/>
              <a:gd name="connsiteX2" fmla="*/ 725733 w 1053345"/>
              <a:gd name="connsiteY2" fmla="*/ 13592 h 1001394"/>
              <a:gd name="connsiteX3" fmla="*/ 786737 w 1053345"/>
              <a:gd name="connsiteY3" fmla="*/ 44310 h 1001394"/>
              <a:gd name="connsiteX4" fmla="*/ 817510 w 1053345"/>
              <a:gd name="connsiteY4" fmla="*/ 86037 h 1001394"/>
              <a:gd name="connsiteX5" fmla="*/ 791947 w 1053345"/>
              <a:gd name="connsiteY5" fmla="*/ 131839 h 1001394"/>
              <a:gd name="connsiteX6" fmla="*/ 763009 w 1053345"/>
              <a:gd name="connsiteY6" fmla="*/ 170823 h 1001394"/>
              <a:gd name="connsiteX7" fmla="*/ 801399 w 1053345"/>
              <a:gd name="connsiteY7" fmla="*/ 243824 h 1001394"/>
              <a:gd name="connsiteX8" fmla="*/ 959535 w 1053345"/>
              <a:gd name="connsiteY8" fmla="*/ 278638 h 1001394"/>
              <a:gd name="connsiteX9" fmla="*/ 1038603 w 1053345"/>
              <a:gd name="connsiteY9" fmla="*/ 220614 h 1001394"/>
              <a:gd name="connsiteX10" fmla="*/ 1052588 w 1053345"/>
              <a:gd name="connsiteY10" fmla="*/ 198271 h 1001394"/>
              <a:gd name="connsiteX11" fmla="*/ 1051536 w 1053345"/>
              <a:gd name="connsiteY11" fmla="*/ 918212 h 1001394"/>
              <a:gd name="connsiteX12" fmla="*/ 814194 w 1053345"/>
              <a:gd name="connsiteY12" fmla="*/ 782344 h 1001394"/>
              <a:gd name="connsiteX13" fmla="*/ 728229 w 1053345"/>
              <a:gd name="connsiteY13" fmla="*/ 821552 h 1001394"/>
              <a:gd name="connsiteX14" fmla="*/ 632432 w 1053345"/>
              <a:gd name="connsiteY14" fmla="*/ 1001250 h 1001394"/>
              <a:gd name="connsiteX15" fmla="*/ 332541 w 1053345"/>
              <a:gd name="connsiteY15" fmla="*/ 853208 h 1001394"/>
              <a:gd name="connsiteX16" fmla="*/ 281238 w 1053345"/>
              <a:gd name="connsiteY16" fmla="*/ 924103 h 1001394"/>
              <a:gd name="connsiteX17" fmla="*/ 218658 w 1053345"/>
              <a:gd name="connsiteY17" fmla="*/ 985913 h 1001394"/>
              <a:gd name="connsiteX18" fmla="*/ 60575 w 1053345"/>
              <a:gd name="connsiteY18" fmla="*/ 956702 h 1001394"/>
              <a:gd name="connsiteX19" fmla="*/ 0 w 1053345"/>
              <a:gd name="connsiteY19" fmla="*/ 930341 h 1001394"/>
              <a:gd name="connsiteX20" fmla="*/ 3822 w 1053345"/>
              <a:gd name="connsiteY20" fmla="*/ 258284 h 1001394"/>
              <a:gd name="connsiteX21" fmla="*/ 61384 w 1053345"/>
              <a:gd name="connsiteY21" fmla="*/ 303903 h 1001394"/>
              <a:gd name="connsiteX22" fmla="*/ 150611 w 1053345"/>
              <a:gd name="connsiteY22" fmla="*/ 340881 h 1001394"/>
              <a:gd name="connsiteX23" fmla="*/ 406061 w 1053345"/>
              <a:gd name="connsiteY23" fmla="*/ 332441 h 1001394"/>
              <a:gd name="connsiteX24" fmla="*/ 419530 w 1053345"/>
              <a:gd name="connsiteY24" fmla="*/ 247836 h 1001394"/>
              <a:gd name="connsiteX25" fmla="*/ 319398 w 1053345"/>
              <a:gd name="connsiteY25" fmla="*/ 168957 h 1001394"/>
              <a:gd name="connsiteX26" fmla="*/ 333075 w 1053345"/>
              <a:gd name="connsiteY26" fmla="*/ 84524 h 1001394"/>
              <a:gd name="connsiteX27" fmla="*/ 417368 w 1053345"/>
              <a:gd name="connsiteY27" fmla="*/ 31344 h 1001394"/>
              <a:gd name="connsiteX28" fmla="*/ 520501 w 1053345"/>
              <a:gd name="connsiteY28" fmla="*/ 7620 h 1001394"/>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814194 w 1053345"/>
              <a:gd name="connsiteY12" fmla="*/ 782344 h 986667"/>
              <a:gd name="connsiteX13" fmla="*/ 728229 w 1053345"/>
              <a:gd name="connsiteY13" fmla="*/ 821552 h 986667"/>
              <a:gd name="connsiteX14" fmla="*/ 677754 w 1053345"/>
              <a:gd name="connsiteY14" fmla="*/ 981807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814194 w 1053345"/>
              <a:gd name="connsiteY12" fmla="*/ 782344 h 986667"/>
              <a:gd name="connsiteX13" fmla="*/ 728229 w 1053345"/>
              <a:gd name="connsiteY13" fmla="*/ 821552 h 986667"/>
              <a:gd name="connsiteX14" fmla="*/ 677754 w 1053345"/>
              <a:gd name="connsiteY14" fmla="*/ 981807 h 986667"/>
              <a:gd name="connsiteX15" fmla="*/ 447798 w 1053345"/>
              <a:gd name="connsiteY15" fmla="*/ 895434 h 986667"/>
              <a:gd name="connsiteX16" fmla="*/ 332541 w 1053345"/>
              <a:gd name="connsiteY16" fmla="*/ 853208 h 986667"/>
              <a:gd name="connsiteX17" fmla="*/ 281238 w 1053345"/>
              <a:gd name="connsiteY17" fmla="*/ 924103 h 986667"/>
              <a:gd name="connsiteX18" fmla="*/ 218658 w 1053345"/>
              <a:gd name="connsiteY18" fmla="*/ 985913 h 986667"/>
              <a:gd name="connsiteX19" fmla="*/ 60575 w 1053345"/>
              <a:gd name="connsiteY19" fmla="*/ 956702 h 986667"/>
              <a:gd name="connsiteX20" fmla="*/ 0 w 1053345"/>
              <a:gd name="connsiteY20" fmla="*/ 930341 h 986667"/>
              <a:gd name="connsiteX21" fmla="*/ 3822 w 1053345"/>
              <a:gd name="connsiteY21" fmla="*/ 258284 h 986667"/>
              <a:gd name="connsiteX22" fmla="*/ 61384 w 1053345"/>
              <a:gd name="connsiteY22" fmla="*/ 303903 h 986667"/>
              <a:gd name="connsiteX23" fmla="*/ 150611 w 1053345"/>
              <a:gd name="connsiteY23" fmla="*/ 340881 h 986667"/>
              <a:gd name="connsiteX24" fmla="*/ 406061 w 1053345"/>
              <a:gd name="connsiteY24" fmla="*/ 332441 h 986667"/>
              <a:gd name="connsiteX25" fmla="*/ 419530 w 1053345"/>
              <a:gd name="connsiteY25" fmla="*/ 247836 h 986667"/>
              <a:gd name="connsiteX26" fmla="*/ 319398 w 1053345"/>
              <a:gd name="connsiteY26" fmla="*/ 168957 h 986667"/>
              <a:gd name="connsiteX27" fmla="*/ 333075 w 1053345"/>
              <a:gd name="connsiteY27" fmla="*/ 84524 h 986667"/>
              <a:gd name="connsiteX28" fmla="*/ 417368 w 1053345"/>
              <a:gd name="connsiteY28" fmla="*/ 31344 h 986667"/>
              <a:gd name="connsiteX29" fmla="*/ 520501 w 1053345"/>
              <a:gd name="connsiteY29" fmla="*/ 7620 h 986667"/>
              <a:gd name="connsiteX0" fmla="*/ 520501 w 1053345"/>
              <a:gd name="connsiteY0" fmla="*/ 7620 h 1014774"/>
              <a:gd name="connsiteX1" fmla="*/ 643683 w 1053345"/>
              <a:gd name="connsiteY1" fmla="*/ 180 h 1014774"/>
              <a:gd name="connsiteX2" fmla="*/ 725733 w 1053345"/>
              <a:gd name="connsiteY2" fmla="*/ 13592 h 1014774"/>
              <a:gd name="connsiteX3" fmla="*/ 786737 w 1053345"/>
              <a:gd name="connsiteY3" fmla="*/ 44310 h 1014774"/>
              <a:gd name="connsiteX4" fmla="*/ 817510 w 1053345"/>
              <a:gd name="connsiteY4" fmla="*/ 86037 h 1014774"/>
              <a:gd name="connsiteX5" fmla="*/ 791947 w 1053345"/>
              <a:gd name="connsiteY5" fmla="*/ 131839 h 1014774"/>
              <a:gd name="connsiteX6" fmla="*/ 763009 w 1053345"/>
              <a:gd name="connsiteY6" fmla="*/ 170823 h 1014774"/>
              <a:gd name="connsiteX7" fmla="*/ 801399 w 1053345"/>
              <a:gd name="connsiteY7" fmla="*/ 243824 h 1014774"/>
              <a:gd name="connsiteX8" fmla="*/ 959535 w 1053345"/>
              <a:gd name="connsiteY8" fmla="*/ 278638 h 1014774"/>
              <a:gd name="connsiteX9" fmla="*/ 1038603 w 1053345"/>
              <a:gd name="connsiteY9" fmla="*/ 220614 h 1014774"/>
              <a:gd name="connsiteX10" fmla="*/ 1052588 w 1053345"/>
              <a:gd name="connsiteY10" fmla="*/ 198271 h 1014774"/>
              <a:gd name="connsiteX11" fmla="*/ 1051536 w 1053345"/>
              <a:gd name="connsiteY11" fmla="*/ 918212 h 1014774"/>
              <a:gd name="connsiteX12" fmla="*/ 814194 w 1053345"/>
              <a:gd name="connsiteY12" fmla="*/ 782344 h 1014774"/>
              <a:gd name="connsiteX13" fmla="*/ 728229 w 1053345"/>
              <a:gd name="connsiteY13" fmla="*/ 821552 h 1014774"/>
              <a:gd name="connsiteX14" fmla="*/ 677754 w 1053345"/>
              <a:gd name="connsiteY14" fmla="*/ 981807 h 1014774"/>
              <a:gd name="connsiteX15" fmla="*/ 476125 w 1053345"/>
              <a:gd name="connsiteY15" fmla="*/ 1004315 h 1014774"/>
              <a:gd name="connsiteX16" fmla="*/ 332541 w 1053345"/>
              <a:gd name="connsiteY16" fmla="*/ 853208 h 1014774"/>
              <a:gd name="connsiteX17" fmla="*/ 281238 w 1053345"/>
              <a:gd name="connsiteY17" fmla="*/ 924103 h 1014774"/>
              <a:gd name="connsiteX18" fmla="*/ 218658 w 1053345"/>
              <a:gd name="connsiteY18" fmla="*/ 985913 h 1014774"/>
              <a:gd name="connsiteX19" fmla="*/ 60575 w 1053345"/>
              <a:gd name="connsiteY19" fmla="*/ 956702 h 1014774"/>
              <a:gd name="connsiteX20" fmla="*/ 0 w 1053345"/>
              <a:gd name="connsiteY20" fmla="*/ 930341 h 1014774"/>
              <a:gd name="connsiteX21" fmla="*/ 3822 w 1053345"/>
              <a:gd name="connsiteY21" fmla="*/ 258284 h 1014774"/>
              <a:gd name="connsiteX22" fmla="*/ 61384 w 1053345"/>
              <a:gd name="connsiteY22" fmla="*/ 303903 h 1014774"/>
              <a:gd name="connsiteX23" fmla="*/ 150611 w 1053345"/>
              <a:gd name="connsiteY23" fmla="*/ 340881 h 1014774"/>
              <a:gd name="connsiteX24" fmla="*/ 406061 w 1053345"/>
              <a:gd name="connsiteY24" fmla="*/ 332441 h 1014774"/>
              <a:gd name="connsiteX25" fmla="*/ 419530 w 1053345"/>
              <a:gd name="connsiteY25" fmla="*/ 247836 h 1014774"/>
              <a:gd name="connsiteX26" fmla="*/ 319398 w 1053345"/>
              <a:gd name="connsiteY26" fmla="*/ 168957 h 1014774"/>
              <a:gd name="connsiteX27" fmla="*/ 333075 w 1053345"/>
              <a:gd name="connsiteY27" fmla="*/ 84524 h 1014774"/>
              <a:gd name="connsiteX28" fmla="*/ 417368 w 1053345"/>
              <a:gd name="connsiteY28" fmla="*/ 31344 h 1014774"/>
              <a:gd name="connsiteX29" fmla="*/ 520501 w 1053345"/>
              <a:gd name="connsiteY29" fmla="*/ 7620 h 1014774"/>
              <a:gd name="connsiteX0" fmla="*/ 520501 w 1053345"/>
              <a:gd name="connsiteY0" fmla="*/ 7620 h 1009617"/>
              <a:gd name="connsiteX1" fmla="*/ 643683 w 1053345"/>
              <a:gd name="connsiteY1" fmla="*/ 180 h 1009617"/>
              <a:gd name="connsiteX2" fmla="*/ 725733 w 1053345"/>
              <a:gd name="connsiteY2" fmla="*/ 13592 h 1009617"/>
              <a:gd name="connsiteX3" fmla="*/ 786737 w 1053345"/>
              <a:gd name="connsiteY3" fmla="*/ 44310 h 1009617"/>
              <a:gd name="connsiteX4" fmla="*/ 817510 w 1053345"/>
              <a:gd name="connsiteY4" fmla="*/ 86037 h 1009617"/>
              <a:gd name="connsiteX5" fmla="*/ 791947 w 1053345"/>
              <a:gd name="connsiteY5" fmla="*/ 131839 h 1009617"/>
              <a:gd name="connsiteX6" fmla="*/ 763009 w 1053345"/>
              <a:gd name="connsiteY6" fmla="*/ 170823 h 1009617"/>
              <a:gd name="connsiteX7" fmla="*/ 801399 w 1053345"/>
              <a:gd name="connsiteY7" fmla="*/ 243824 h 1009617"/>
              <a:gd name="connsiteX8" fmla="*/ 959535 w 1053345"/>
              <a:gd name="connsiteY8" fmla="*/ 278638 h 1009617"/>
              <a:gd name="connsiteX9" fmla="*/ 1038603 w 1053345"/>
              <a:gd name="connsiteY9" fmla="*/ 220614 h 1009617"/>
              <a:gd name="connsiteX10" fmla="*/ 1052588 w 1053345"/>
              <a:gd name="connsiteY10" fmla="*/ 198271 h 1009617"/>
              <a:gd name="connsiteX11" fmla="*/ 1051536 w 1053345"/>
              <a:gd name="connsiteY11" fmla="*/ 918212 h 1009617"/>
              <a:gd name="connsiteX12" fmla="*/ 814194 w 1053345"/>
              <a:gd name="connsiteY12" fmla="*/ 782344 h 1009617"/>
              <a:gd name="connsiteX13" fmla="*/ 728229 w 1053345"/>
              <a:gd name="connsiteY13" fmla="*/ 821552 h 1009617"/>
              <a:gd name="connsiteX14" fmla="*/ 700415 w 1053345"/>
              <a:gd name="connsiteY14" fmla="*/ 946810 h 1009617"/>
              <a:gd name="connsiteX15" fmla="*/ 476125 w 1053345"/>
              <a:gd name="connsiteY15" fmla="*/ 1004315 h 1009617"/>
              <a:gd name="connsiteX16" fmla="*/ 332541 w 1053345"/>
              <a:gd name="connsiteY16" fmla="*/ 853208 h 1009617"/>
              <a:gd name="connsiteX17" fmla="*/ 281238 w 1053345"/>
              <a:gd name="connsiteY17" fmla="*/ 924103 h 1009617"/>
              <a:gd name="connsiteX18" fmla="*/ 218658 w 1053345"/>
              <a:gd name="connsiteY18" fmla="*/ 985913 h 1009617"/>
              <a:gd name="connsiteX19" fmla="*/ 60575 w 1053345"/>
              <a:gd name="connsiteY19" fmla="*/ 956702 h 1009617"/>
              <a:gd name="connsiteX20" fmla="*/ 0 w 1053345"/>
              <a:gd name="connsiteY20" fmla="*/ 930341 h 1009617"/>
              <a:gd name="connsiteX21" fmla="*/ 3822 w 1053345"/>
              <a:gd name="connsiteY21" fmla="*/ 258284 h 1009617"/>
              <a:gd name="connsiteX22" fmla="*/ 61384 w 1053345"/>
              <a:gd name="connsiteY22" fmla="*/ 303903 h 1009617"/>
              <a:gd name="connsiteX23" fmla="*/ 150611 w 1053345"/>
              <a:gd name="connsiteY23" fmla="*/ 340881 h 1009617"/>
              <a:gd name="connsiteX24" fmla="*/ 406061 w 1053345"/>
              <a:gd name="connsiteY24" fmla="*/ 332441 h 1009617"/>
              <a:gd name="connsiteX25" fmla="*/ 419530 w 1053345"/>
              <a:gd name="connsiteY25" fmla="*/ 247836 h 1009617"/>
              <a:gd name="connsiteX26" fmla="*/ 319398 w 1053345"/>
              <a:gd name="connsiteY26" fmla="*/ 168957 h 1009617"/>
              <a:gd name="connsiteX27" fmla="*/ 333075 w 1053345"/>
              <a:gd name="connsiteY27" fmla="*/ 84524 h 1009617"/>
              <a:gd name="connsiteX28" fmla="*/ 417368 w 1053345"/>
              <a:gd name="connsiteY28" fmla="*/ 31344 h 1009617"/>
              <a:gd name="connsiteX29" fmla="*/ 520501 w 1053345"/>
              <a:gd name="connsiteY29" fmla="*/ 7620 h 1009617"/>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332541 w 1053345"/>
              <a:gd name="connsiteY16" fmla="*/ 853208 h 1024305"/>
              <a:gd name="connsiteX17" fmla="*/ 281238 w 1053345"/>
              <a:gd name="connsiteY17" fmla="*/ 924103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281238 w 1053345"/>
              <a:gd name="connsiteY17" fmla="*/ 924103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66217 w 1053345"/>
              <a:gd name="connsiteY17" fmla="*/ 850220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1319 w 1053345"/>
              <a:gd name="connsiteY18" fmla="*/ 838147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1319 w 1053345"/>
              <a:gd name="connsiteY18" fmla="*/ 838147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14687 w 1053345"/>
              <a:gd name="connsiteY16" fmla="*/ 969866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14687 w 1053345"/>
              <a:gd name="connsiteY16" fmla="*/ 969866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19994"/>
              <a:gd name="connsiteX1" fmla="*/ 643683 w 1053345"/>
              <a:gd name="connsiteY1" fmla="*/ 180 h 1019994"/>
              <a:gd name="connsiteX2" fmla="*/ 725733 w 1053345"/>
              <a:gd name="connsiteY2" fmla="*/ 13592 h 1019994"/>
              <a:gd name="connsiteX3" fmla="*/ 786737 w 1053345"/>
              <a:gd name="connsiteY3" fmla="*/ 44310 h 1019994"/>
              <a:gd name="connsiteX4" fmla="*/ 817510 w 1053345"/>
              <a:gd name="connsiteY4" fmla="*/ 86037 h 1019994"/>
              <a:gd name="connsiteX5" fmla="*/ 791947 w 1053345"/>
              <a:gd name="connsiteY5" fmla="*/ 131839 h 1019994"/>
              <a:gd name="connsiteX6" fmla="*/ 763009 w 1053345"/>
              <a:gd name="connsiteY6" fmla="*/ 170823 h 1019994"/>
              <a:gd name="connsiteX7" fmla="*/ 801399 w 1053345"/>
              <a:gd name="connsiteY7" fmla="*/ 243824 h 1019994"/>
              <a:gd name="connsiteX8" fmla="*/ 959535 w 1053345"/>
              <a:gd name="connsiteY8" fmla="*/ 278638 h 1019994"/>
              <a:gd name="connsiteX9" fmla="*/ 1038603 w 1053345"/>
              <a:gd name="connsiteY9" fmla="*/ 220614 h 1019994"/>
              <a:gd name="connsiteX10" fmla="*/ 1052588 w 1053345"/>
              <a:gd name="connsiteY10" fmla="*/ 198271 h 1019994"/>
              <a:gd name="connsiteX11" fmla="*/ 1051536 w 1053345"/>
              <a:gd name="connsiteY11" fmla="*/ 918212 h 1019994"/>
              <a:gd name="connsiteX12" fmla="*/ 814194 w 1053345"/>
              <a:gd name="connsiteY12" fmla="*/ 782344 h 1019994"/>
              <a:gd name="connsiteX13" fmla="*/ 728229 w 1053345"/>
              <a:gd name="connsiteY13" fmla="*/ 821552 h 1019994"/>
              <a:gd name="connsiteX14" fmla="*/ 700415 w 1053345"/>
              <a:gd name="connsiteY14" fmla="*/ 946810 h 1019994"/>
              <a:gd name="connsiteX15" fmla="*/ 546940 w 1053345"/>
              <a:gd name="connsiteY15" fmla="*/ 1019869 h 1019994"/>
              <a:gd name="connsiteX16" fmla="*/ 414687 w 1053345"/>
              <a:gd name="connsiteY16" fmla="*/ 969866 h 1019994"/>
              <a:gd name="connsiteX17" fmla="*/ 405875 w 1053345"/>
              <a:gd name="connsiteY17" fmla="*/ 826888 h 1019994"/>
              <a:gd name="connsiteX18" fmla="*/ 246985 w 1053345"/>
              <a:gd name="connsiteY18" fmla="*/ 783708 h 1019994"/>
              <a:gd name="connsiteX19" fmla="*/ 151219 w 1053345"/>
              <a:gd name="connsiteY19" fmla="*/ 882819 h 1019994"/>
              <a:gd name="connsiteX20" fmla="*/ 0 w 1053345"/>
              <a:gd name="connsiteY20" fmla="*/ 930341 h 1019994"/>
              <a:gd name="connsiteX21" fmla="*/ 3822 w 1053345"/>
              <a:gd name="connsiteY21" fmla="*/ 258284 h 1019994"/>
              <a:gd name="connsiteX22" fmla="*/ 61384 w 1053345"/>
              <a:gd name="connsiteY22" fmla="*/ 303903 h 1019994"/>
              <a:gd name="connsiteX23" fmla="*/ 150611 w 1053345"/>
              <a:gd name="connsiteY23" fmla="*/ 340881 h 1019994"/>
              <a:gd name="connsiteX24" fmla="*/ 406061 w 1053345"/>
              <a:gd name="connsiteY24" fmla="*/ 332441 h 1019994"/>
              <a:gd name="connsiteX25" fmla="*/ 419530 w 1053345"/>
              <a:gd name="connsiteY25" fmla="*/ 247836 h 1019994"/>
              <a:gd name="connsiteX26" fmla="*/ 319398 w 1053345"/>
              <a:gd name="connsiteY26" fmla="*/ 168957 h 1019994"/>
              <a:gd name="connsiteX27" fmla="*/ 333075 w 1053345"/>
              <a:gd name="connsiteY27" fmla="*/ 84524 h 1019994"/>
              <a:gd name="connsiteX28" fmla="*/ 417368 w 1053345"/>
              <a:gd name="connsiteY28" fmla="*/ 31344 h 1019994"/>
              <a:gd name="connsiteX29" fmla="*/ 520501 w 1053345"/>
              <a:gd name="connsiteY29" fmla="*/ 7620 h 1019994"/>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32"/>
              <a:gd name="connsiteX1" fmla="*/ 643683 w 1053345"/>
              <a:gd name="connsiteY1" fmla="*/ 180 h 1031632"/>
              <a:gd name="connsiteX2" fmla="*/ 725733 w 1053345"/>
              <a:gd name="connsiteY2" fmla="*/ 13592 h 1031632"/>
              <a:gd name="connsiteX3" fmla="*/ 786737 w 1053345"/>
              <a:gd name="connsiteY3" fmla="*/ 44310 h 1031632"/>
              <a:gd name="connsiteX4" fmla="*/ 817510 w 1053345"/>
              <a:gd name="connsiteY4" fmla="*/ 86037 h 1031632"/>
              <a:gd name="connsiteX5" fmla="*/ 791947 w 1053345"/>
              <a:gd name="connsiteY5" fmla="*/ 131839 h 1031632"/>
              <a:gd name="connsiteX6" fmla="*/ 763009 w 1053345"/>
              <a:gd name="connsiteY6" fmla="*/ 170823 h 1031632"/>
              <a:gd name="connsiteX7" fmla="*/ 801399 w 1053345"/>
              <a:gd name="connsiteY7" fmla="*/ 243824 h 1031632"/>
              <a:gd name="connsiteX8" fmla="*/ 959535 w 1053345"/>
              <a:gd name="connsiteY8" fmla="*/ 278638 h 1031632"/>
              <a:gd name="connsiteX9" fmla="*/ 1038603 w 1053345"/>
              <a:gd name="connsiteY9" fmla="*/ 220614 h 1031632"/>
              <a:gd name="connsiteX10" fmla="*/ 1052588 w 1053345"/>
              <a:gd name="connsiteY10" fmla="*/ 198271 h 1031632"/>
              <a:gd name="connsiteX11" fmla="*/ 1051536 w 1053345"/>
              <a:gd name="connsiteY11" fmla="*/ 918212 h 1031632"/>
              <a:gd name="connsiteX12" fmla="*/ 814194 w 1053345"/>
              <a:gd name="connsiteY12" fmla="*/ 782344 h 1031632"/>
              <a:gd name="connsiteX13" fmla="*/ 697070 w 1053345"/>
              <a:gd name="connsiteY13" fmla="*/ 798221 h 1031632"/>
              <a:gd name="connsiteX14" fmla="*/ 700415 w 1053345"/>
              <a:gd name="connsiteY14" fmla="*/ 946810 h 1031632"/>
              <a:gd name="connsiteX15" fmla="*/ 546940 w 1053345"/>
              <a:gd name="connsiteY15" fmla="*/ 1031534 h 1031632"/>
              <a:gd name="connsiteX16" fmla="*/ 414687 w 1053345"/>
              <a:gd name="connsiteY16" fmla="*/ 969866 h 1031632"/>
              <a:gd name="connsiteX17" fmla="*/ 397377 w 1053345"/>
              <a:gd name="connsiteY17" fmla="*/ 803557 h 1031632"/>
              <a:gd name="connsiteX18" fmla="*/ 246985 w 1053345"/>
              <a:gd name="connsiteY18" fmla="*/ 783708 h 1031632"/>
              <a:gd name="connsiteX19" fmla="*/ 151219 w 1053345"/>
              <a:gd name="connsiteY19" fmla="*/ 882819 h 1031632"/>
              <a:gd name="connsiteX20" fmla="*/ 0 w 1053345"/>
              <a:gd name="connsiteY20" fmla="*/ 930341 h 1031632"/>
              <a:gd name="connsiteX21" fmla="*/ 3822 w 1053345"/>
              <a:gd name="connsiteY21" fmla="*/ 258284 h 1031632"/>
              <a:gd name="connsiteX22" fmla="*/ 61384 w 1053345"/>
              <a:gd name="connsiteY22" fmla="*/ 303903 h 1031632"/>
              <a:gd name="connsiteX23" fmla="*/ 150611 w 1053345"/>
              <a:gd name="connsiteY23" fmla="*/ 340881 h 1031632"/>
              <a:gd name="connsiteX24" fmla="*/ 406061 w 1053345"/>
              <a:gd name="connsiteY24" fmla="*/ 332441 h 1031632"/>
              <a:gd name="connsiteX25" fmla="*/ 419530 w 1053345"/>
              <a:gd name="connsiteY25" fmla="*/ 247836 h 1031632"/>
              <a:gd name="connsiteX26" fmla="*/ 319398 w 1053345"/>
              <a:gd name="connsiteY26" fmla="*/ 168957 h 1031632"/>
              <a:gd name="connsiteX27" fmla="*/ 333075 w 1053345"/>
              <a:gd name="connsiteY27" fmla="*/ 84524 h 1031632"/>
              <a:gd name="connsiteX28" fmla="*/ 417368 w 1053345"/>
              <a:gd name="connsiteY28" fmla="*/ 31344 h 1031632"/>
              <a:gd name="connsiteX29" fmla="*/ 520501 w 1053345"/>
              <a:gd name="connsiteY29" fmla="*/ 7620 h 1031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53345" h="1031632">
                <a:close/>
                <a:moveTo>
                  <a:pt x="520501" y="7620"/>
                </a:moveTo>
                <a:cubicBezTo>
                  <a:pt x="558220" y="2426"/>
                  <a:pt x="609478" y="-815"/>
                  <a:pt x="643683" y="180"/>
                </a:cubicBezTo>
                <a:cubicBezTo>
                  <a:pt x="677888" y="1175"/>
                  <a:pt x="709248" y="8131"/>
                  <a:pt x="725733" y="13592"/>
                </a:cubicBezTo>
                <a:cubicBezTo>
                  <a:pt x="742218" y="19053"/>
                  <a:pt x="771441" y="32236"/>
                  <a:pt x="786737" y="44310"/>
                </a:cubicBezTo>
                <a:cubicBezTo>
                  <a:pt x="802033" y="56384"/>
                  <a:pt x="816642" y="71449"/>
                  <a:pt x="817510" y="86037"/>
                </a:cubicBezTo>
                <a:cubicBezTo>
                  <a:pt x="818378" y="100625"/>
                  <a:pt x="803789" y="118971"/>
                  <a:pt x="791947" y="131839"/>
                </a:cubicBezTo>
                <a:cubicBezTo>
                  <a:pt x="780105" y="144707"/>
                  <a:pt x="761434" y="152159"/>
                  <a:pt x="763009" y="170823"/>
                </a:cubicBezTo>
                <a:cubicBezTo>
                  <a:pt x="764584" y="189487"/>
                  <a:pt x="768645" y="225855"/>
                  <a:pt x="801399" y="243824"/>
                </a:cubicBezTo>
                <a:cubicBezTo>
                  <a:pt x="834153" y="261793"/>
                  <a:pt x="920001" y="282506"/>
                  <a:pt x="959535" y="278638"/>
                </a:cubicBezTo>
                <a:cubicBezTo>
                  <a:pt x="999068" y="274769"/>
                  <a:pt x="1022992" y="235201"/>
                  <a:pt x="1038603" y="220614"/>
                </a:cubicBezTo>
                <a:cubicBezTo>
                  <a:pt x="1043878" y="208116"/>
                  <a:pt x="1047313" y="210769"/>
                  <a:pt x="1052588" y="198271"/>
                </a:cubicBezTo>
                <a:cubicBezTo>
                  <a:pt x="1053875" y="1029426"/>
                  <a:pt x="1053520" y="155791"/>
                  <a:pt x="1051536" y="918212"/>
                </a:cubicBezTo>
                <a:cubicBezTo>
                  <a:pt x="951114" y="831944"/>
                  <a:pt x="873272" y="802342"/>
                  <a:pt x="814194" y="782344"/>
                </a:cubicBezTo>
                <a:cubicBezTo>
                  <a:pt x="755116" y="762346"/>
                  <a:pt x="716978" y="759792"/>
                  <a:pt x="697070" y="798221"/>
                </a:cubicBezTo>
                <a:cubicBezTo>
                  <a:pt x="671497" y="817207"/>
                  <a:pt x="719772" y="888481"/>
                  <a:pt x="700415" y="946810"/>
                </a:cubicBezTo>
                <a:cubicBezTo>
                  <a:pt x="681058" y="1005139"/>
                  <a:pt x="612973" y="1029635"/>
                  <a:pt x="546940" y="1031534"/>
                </a:cubicBezTo>
                <a:cubicBezTo>
                  <a:pt x="466744" y="1033432"/>
                  <a:pt x="439614" y="1007862"/>
                  <a:pt x="414687" y="969866"/>
                </a:cubicBezTo>
                <a:cubicBezTo>
                  <a:pt x="389760" y="931870"/>
                  <a:pt x="456486" y="877357"/>
                  <a:pt x="397377" y="803557"/>
                </a:cubicBezTo>
                <a:cubicBezTo>
                  <a:pt x="338268" y="729757"/>
                  <a:pt x="288011" y="770498"/>
                  <a:pt x="246985" y="783708"/>
                </a:cubicBezTo>
                <a:cubicBezTo>
                  <a:pt x="205959" y="796918"/>
                  <a:pt x="192383" y="858380"/>
                  <a:pt x="151219" y="882819"/>
                </a:cubicBezTo>
                <a:cubicBezTo>
                  <a:pt x="110055" y="907258"/>
                  <a:pt x="65416" y="960509"/>
                  <a:pt x="0" y="930341"/>
                </a:cubicBezTo>
                <a:cubicBezTo>
                  <a:pt x="3773" y="186016"/>
                  <a:pt x="-942" y="1008427"/>
                  <a:pt x="3822" y="258284"/>
                </a:cubicBezTo>
                <a:cubicBezTo>
                  <a:pt x="47415" y="294080"/>
                  <a:pt x="36919" y="287753"/>
                  <a:pt x="61384" y="303903"/>
                </a:cubicBezTo>
                <a:cubicBezTo>
                  <a:pt x="85849" y="320053"/>
                  <a:pt x="84481" y="326589"/>
                  <a:pt x="150611" y="340881"/>
                </a:cubicBezTo>
                <a:cubicBezTo>
                  <a:pt x="216741" y="355173"/>
                  <a:pt x="361241" y="347948"/>
                  <a:pt x="406061" y="332441"/>
                </a:cubicBezTo>
                <a:cubicBezTo>
                  <a:pt x="450881" y="316934"/>
                  <a:pt x="433974" y="275083"/>
                  <a:pt x="419530" y="247836"/>
                </a:cubicBezTo>
                <a:cubicBezTo>
                  <a:pt x="405086" y="220589"/>
                  <a:pt x="333807" y="196176"/>
                  <a:pt x="319398" y="168957"/>
                </a:cubicBezTo>
                <a:cubicBezTo>
                  <a:pt x="304989" y="141738"/>
                  <a:pt x="311382" y="110195"/>
                  <a:pt x="333075" y="84524"/>
                </a:cubicBezTo>
                <a:cubicBezTo>
                  <a:pt x="354768" y="58853"/>
                  <a:pt x="393802" y="40982"/>
                  <a:pt x="417368" y="31344"/>
                </a:cubicBezTo>
                <a:cubicBezTo>
                  <a:pt x="455117" y="19227"/>
                  <a:pt x="482782" y="12814"/>
                  <a:pt x="520501" y="7620"/>
                </a:cubicBezTo>
                <a:close/>
              </a:path>
            </a:pathLst>
          </a:custGeom>
          <a:gradFill>
            <a:gsLst>
              <a:gs pos="1000">
                <a:srgbClr val="3A6DCA"/>
              </a:gs>
              <a:gs pos="100000">
                <a:srgbClr val="9DB5D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7" name="TextBox 36"/>
          <p:cNvSpPr txBox="1"/>
          <p:nvPr/>
        </p:nvSpPr>
        <p:spPr>
          <a:xfrm>
            <a:off x="3747222" y="3068657"/>
            <a:ext cx="614014" cy="400110"/>
          </a:xfrm>
          <a:prstGeom prst="rect">
            <a:avLst/>
          </a:prstGeom>
          <a:noFill/>
        </p:spPr>
        <p:txBody>
          <a:bodyPr wrap="none" rtlCol="0">
            <a:spAutoFit/>
          </a:bodyPr>
          <a:lstStyle/>
          <a:p>
            <a:r>
              <a:rPr lang="en-US" sz="2000" b="1" dirty="0" smtClean="0">
                <a:solidFill>
                  <a:prstClr val="white"/>
                </a:solidFill>
                <a:latin typeface="Calibri"/>
                <a:cs typeface="+mn-cs"/>
              </a:rPr>
              <a:t>COS</a:t>
            </a:r>
            <a:endParaRPr lang="en-US" sz="2000" b="1" dirty="0">
              <a:solidFill>
                <a:prstClr val="white"/>
              </a:solidFill>
              <a:latin typeface="Calibri"/>
              <a:cs typeface="+mn-cs"/>
            </a:endParaRPr>
          </a:p>
        </p:txBody>
      </p:sp>
      <p:sp>
        <p:nvSpPr>
          <p:cNvPr id="40" name="Oval 39"/>
          <p:cNvSpPr/>
          <p:nvPr/>
        </p:nvSpPr>
        <p:spPr>
          <a:xfrm>
            <a:off x="3101459" y="4835714"/>
            <a:ext cx="1209673" cy="237605"/>
          </a:xfrm>
          <a:prstGeom prst="ellipse">
            <a:avLst/>
          </a:prstGeom>
          <a:solidFill>
            <a:srgbClr val="D0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2" name="Oval 41"/>
          <p:cNvSpPr/>
          <p:nvPr/>
        </p:nvSpPr>
        <p:spPr>
          <a:xfrm>
            <a:off x="3402500" y="5103342"/>
            <a:ext cx="1209673" cy="237605"/>
          </a:xfrm>
          <a:prstGeom prst="ellipse">
            <a:avLst/>
          </a:prstGeom>
          <a:solidFill>
            <a:srgbClr val="D0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5" name="Text Box 41"/>
          <p:cNvSpPr txBox="1">
            <a:spLocks noChangeArrowheads="1"/>
          </p:cNvSpPr>
          <p:nvPr/>
        </p:nvSpPr>
        <p:spPr bwMode="auto">
          <a:xfrm>
            <a:off x="5617940" y="3811640"/>
            <a:ext cx="3360280" cy="660437"/>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20000"/>
              </a:spcBef>
            </a:pPr>
            <a:r>
              <a:rPr lang="en-US" sz="1800" b="1" i="1" dirty="0">
                <a:solidFill>
                  <a:srgbClr val="000000"/>
                </a:solidFill>
                <a:latin typeface="Calibri"/>
                <a:cs typeface="+mn-cs"/>
              </a:rPr>
              <a:t>Update </a:t>
            </a:r>
            <a:r>
              <a:rPr lang="en-US" sz="1800" b="1" i="1" dirty="0" err="1">
                <a:solidFill>
                  <a:srgbClr val="000000"/>
                </a:solidFill>
                <a:latin typeface="Calibri"/>
                <a:cs typeface="+mn-cs"/>
              </a:rPr>
              <a:t>PharmacyOrder</a:t>
            </a:r>
            <a:endParaRPr lang="en-US" sz="1800" b="1" i="1" dirty="0">
              <a:solidFill>
                <a:srgbClr val="000000"/>
              </a:solidFill>
              <a:latin typeface="Calibri"/>
              <a:cs typeface="+mn-cs"/>
            </a:endParaRPr>
          </a:p>
          <a:p>
            <a:pPr marL="342900" indent="-342900" eaLnBrk="0" hangingPunct="0">
              <a:lnSpc>
                <a:spcPct val="93000"/>
              </a:lnSpc>
              <a:spcBef>
                <a:spcPct val="20000"/>
              </a:spcBef>
            </a:pPr>
            <a:r>
              <a:rPr lang="en-US" sz="1800" b="1" i="1" dirty="0">
                <a:solidFill>
                  <a:srgbClr val="000000"/>
                </a:solidFill>
                <a:latin typeface="Calibri"/>
                <a:cs typeface="+mn-cs"/>
              </a:rPr>
              <a:t>WHERE </a:t>
            </a:r>
            <a:r>
              <a:rPr lang="en-US" sz="1800" b="1" i="1" dirty="0" err="1">
                <a:solidFill>
                  <a:srgbClr val="000000"/>
                </a:solidFill>
                <a:latin typeface="Calibri"/>
                <a:cs typeface="+mn-cs"/>
              </a:rPr>
              <a:t>orderNumber</a:t>
            </a:r>
            <a:r>
              <a:rPr lang="en-US" sz="1800" b="1" i="1" dirty="0">
                <a:solidFill>
                  <a:srgbClr val="000000"/>
                </a:solidFill>
                <a:latin typeface="Calibri"/>
                <a:cs typeface="+mn-cs"/>
              </a:rPr>
              <a:t> = “4674” …</a:t>
            </a:r>
          </a:p>
        </p:txBody>
      </p:sp>
      <p:sp>
        <p:nvSpPr>
          <p:cNvPr id="46" name="Text Box 39"/>
          <p:cNvSpPr txBox="1">
            <a:spLocks noChangeArrowheads="1"/>
          </p:cNvSpPr>
          <p:nvPr/>
        </p:nvSpPr>
        <p:spPr bwMode="auto">
          <a:xfrm>
            <a:off x="5950382" y="2364235"/>
            <a:ext cx="2701061" cy="433260"/>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50000"/>
              </a:spcBef>
            </a:pPr>
            <a:r>
              <a:rPr lang="en-US" sz="1800" b="1" i="1" dirty="0">
                <a:solidFill>
                  <a:srgbClr val="000000"/>
                </a:solidFill>
                <a:latin typeface="Calibri"/>
                <a:cs typeface="+mn-cs"/>
              </a:rPr>
              <a:t>Update Medication Order</a:t>
            </a:r>
            <a:r>
              <a:rPr lang="en-US" sz="2400" b="1" i="1" dirty="0">
                <a:solidFill>
                  <a:srgbClr val="000000"/>
                </a:solidFill>
                <a:latin typeface="Calibri"/>
                <a:cs typeface="+mn-cs"/>
              </a:rPr>
              <a:t> </a:t>
            </a:r>
          </a:p>
        </p:txBody>
      </p:sp>
      <p:cxnSp>
        <p:nvCxnSpPr>
          <p:cNvPr id="47" name="Straight Arrow Connector 46"/>
          <p:cNvCxnSpPr/>
          <p:nvPr/>
        </p:nvCxnSpPr>
        <p:spPr>
          <a:xfrm flipH="1">
            <a:off x="5097955" y="2624510"/>
            <a:ext cx="807321" cy="319445"/>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a:off x="4951665" y="4454204"/>
            <a:ext cx="666275" cy="267231"/>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Can 27"/>
          <p:cNvSpPr/>
          <p:nvPr/>
        </p:nvSpPr>
        <p:spPr>
          <a:xfrm>
            <a:off x="3616840" y="5398607"/>
            <a:ext cx="1212982" cy="837169"/>
          </a:xfrm>
          <a:prstGeom prst="can">
            <a:avLst/>
          </a:prstGeom>
          <a:gradFill flip="none" rotWithShape="1">
            <a:gsLst>
              <a:gs pos="10000">
                <a:srgbClr val="FFD49F"/>
              </a:gs>
              <a:gs pos="90000">
                <a:srgbClr val="FFDBB3"/>
              </a:gs>
              <a:gs pos="50000">
                <a:srgbClr val="ED99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44" name="Oval 43"/>
          <p:cNvSpPr/>
          <p:nvPr/>
        </p:nvSpPr>
        <p:spPr>
          <a:xfrm>
            <a:off x="3632109" y="5366930"/>
            <a:ext cx="1209673" cy="237605"/>
          </a:xfrm>
          <a:prstGeom prst="ellipse">
            <a:avLst/>
          </a:prstGeom>
          <a:solidFill>
            <a:srgbClr val="D0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5556224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FF4A490F-56EA-4FEE-AE6D-EEB521D32AE3}" type="slidenum">
              <a:rPr lang="en-US" sz="1200" smtClean="0">
                <a:latin typeface="Arial" pitchFamily="34" charset="0"/>
              </a:rPr>
              <a:pPr algn="r"/>
              <a:t>80</a:t>
            </a:fld>
            <a:endParaRPr lang="en-US" sz="1200" smtClean="0">
              <a:latin typeface="Arial" pitchFamily="34" charset="0"/>
            </a:endParaRPr>
          </a:p>
        </p:txBody>
      </p:sp>
      <p:sp>
        <p:nvSpPr>
          <p:cNvPr id="114691" name="Rectangle 2"/>
          <p:cNvSpPr>
            <a:spLocks noGrp="1" noChangeArrowheads="1"/>
          </p:cNvSpPr>
          <p:nvPr>
            <p:ph type="title"/>
          </p:nvPr>
        </p:nvSpPr>
        <p:spPr bwMode="auto">
          <a:xfrm>
            <a:off x="457200" y="1905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Conclusions on Negation</a:t>
            </a:r>
          </a:p>
        </p:txBody>
      </p:sp>
      <p:sp>
        <p:nvSpPr>
          <p:cNvPr id="1146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2500" smtClean="0"/>
              <a:t>“Picklist” style selection of findings does not allow for the representation of pertinent negative findings</a:t>
            </a:r>
          </a:p>
          <a:p>
            <a:pPr>
              <a:lnSpc>
                <a:spcPct val="90000"/>
              </a:lnSpc>
            </a:pPr>
            <a:r>
              <a:rPr lang="en-US" sz="2500" smtClean="0"/>
              <a:t>Pre coordinating negation with findings leads to “combinatorial explosion” in many situations</a:t>
            </a:r>
          </a:p>
          <a:p>
            <a:pPr>
              <a:lnSpc>
                <a:spcPct val="90000"/>
              </a:lnSpc>
            </a:pPr>
            <a:r>
              <a:rPr lang="en-US" sz="2500" smtClean="0"/>
              <a:t>It is difficult to avoid using pre-coordination for some common phrases, “No Salmonella, Shigella, or Campylobacter identified.”</a:t>
            </a:r>
          </a:p>
          <a:p>
            <a:pPr>
              <a:lnSpc>
                <a:spcPct val="90000"/>
              </a:lnSpc>
            </a:pPr>
            <a:r>
              <a:rPr lang="en-US" sz="2500" smtClean="0"/>
              <a:t>You can separate pure negation from uncertainty, or combine them into one field.</a:t>
            </a:r>
          </a:p>
          <a:p>
            <a:pPr>
              <a:lnSpc>
                <a:spcPct val="90000"/>
              </a:lnSpc>
            </a:pPr>
            <a:r>
              <a:rPr lang="en-US" sz="2500" smtClean="0"/>
              <a:t>Combining negation and uncertainty into one field will probably prevent entry of some nonsensical expressions.</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01606464-B30A-44B6-B3A0-F613B4E94D42}" type="slidenum">
              <a:rPr lang="en-US" sz="1200" smtClean="0">
                <a:latin typeface="Arial" pitchFamily="34" charset="0"/>
              </a:rPr>
              <a:pPr algn="r"/>
              <a:t>81</a:t>
            </a:fld>
            <a:endParaRPr lang="en-US" sz="1200" smtClean="0">
              <a:latin typeface="Arial" pitchFamily="34" charset="0"/>
            </a:endParaRPr>
          </a:p>
        </p:txBody>
      </p:sp>
      <p:sp>
        <p:nvSpPr>
          <p:cNvPr id="117763"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dirty="0" smtClean="0"/>
              <a:t>Done and Not Done</a:t>
            </a:r>
          </a:p>
        </p:txBody>
      </p:sp>
      <p:sp>
        <p:nvSpPr>
          <p:cNvPr id="117764"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272742693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FF9886AB-6562-4C30-B270-483FDA2A8B7A}" type="slidenum">
              <a:rPr lang="en-US" sz="1200" smtClean="0">
                <a:latin typeface="Arial" pitchFamily="34" charset="0"/>
              </a:rPr>
              <a:pPr algn="r"/>
              <a:t>82</a:t>
            </a:fld>
            <a:endParaRPr lang="en-US" sz="1200" smtClean="0">
              <a:latin typeface="Arial" pitchFamily="34" charset="0"/>
            </a:endParaRPr>
          </a:p>
        </p:txBody>
      </p:sp>
      <p:sp>
        <p:nvSpPr>
          <p:cNvPr id="115715" name="Rectangle 2"/>
          <p:cNvSpPr>
            <a:spLocks noChangeArrowheads="1"/>
          </p:cNvSpPr>
          <p:nvPr/>
        </p:nvSpPr>
        <p:spPr bwMode="auto">
          <a:xfrm>
            <a:off x="1636713" y="1030288"/>
            <a:ext cx="5797550" cy="541813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15716"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Done and Not Done</a:t>
            </a:r>
          </a:p>
        </p:txBody>
      </p:sp>
      <p:sp>
        <p:nvSpPr>
          <p:cNvPr id="115717" name="AutoShape 4"/>
          <p:cNvSpPr>
            <a:spLocks noChangeArrowheads="1"/>
          </p:cNvSpPr>
          <p:nvPr/>
        </p:nvSpPr>
        <p:spPr bwMode="auto">
          <a:xfrm>
            <a:off x="2959100" y="2112963"/>
            <a:ext cx="14874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50565" name="AutoShape 5"/>
          <p:cNvSpPr>
            <a:spLocks noChangeArrowheads="1"/>
          </p:cNvSpPr>
          <p:nvPr/>
        </p:nvSpPr>
        <p:spPr bwMode="auto">
          <a:xfrm>
            <a:off x="3233738" y="215423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5719" name="Text Box 6"/>
          <p:cNvSpPr txBox="1">
            <a:spLocks noChangeArrowheads="1"/>
          </p:cNvSpPr>
          <p:nvPr/>
        </p:nvSpPr>
        <p:spPr bwMode="auto">
          <a:xfrm>
            <a:off x="3182938" y="213518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5720" name="Text Box 7"/>
          <p:cNvSpPr txBox="1">
            <a:spLocks noChangeArrowheads="1"/>
          </p:cNvSpPr>
          <p:nvPr/>
        </p:nvSpPr>
        <p:spPr bwMode="auto">
          <a:xfrm>
            <a:off x="3849688" y="2125663"/>
            <a:ext cx="6969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Done</a:t>
            </a:r>
          </a:p>
        </p:txBody>
      </p:sp>
      <p:sp>
        <p:nvSpPr>
          <p:cNvPr id="115721" name="Text Box 8"/>
          <p:cNvSpPr txBox="1">
            <a:spLocks noChangeArrowheads="1"/>
          </p:cNvSpPr>
          <p:nvPr/>
        </p:nvSpPr>
        <p:spPr bwMode="auto">
          <a:xfrm>
            <a:off x="5140325" y="1625600"/>
            <a:ext cx="1425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Appendectomy</a:t>
            </a:r>
          </a:p>
        </p:txBody>
      </p:sp>
      <p:sp>
        <p:nvSpPr>
          <p:cNvPr id="450569" name="AutoShape 9"/>
          <p:cNvSpPr>
            <a:spLocks noChangeArrowheads="1"/>
          </p:cNvSpPr>
          <p:nvPr/>
        </p:nvSpPr>
        <p:spPr bwMode="auto">
          <a:xfrm>
            <a:off x="2601913" y="1677988"/>
            <a:ext cx="2528887"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5723" name="Text Box 10"/>
          <p:cNvSpPr txBox="1">
            <a:spLocks noChangeArrowheads="1"/>
          </p:cNvSpPr>
          <p:nvPr/>
        </p:nvSpPr>
        <p:spPr bwMode="auto">
          <a:xfrm>
            <a:off x="2709863" y="1651000"/>
            <a:ext cx="1635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AppendectomyProc</a:t>
            </a:r>
          </a:p>
        </p:txBody>
      </p:sp>
      <p:sp>
        <p:nvSpPr>
          <p:cNvPr id="115724" name="AutoShape 11"/>
          <p:cNvSpPr>
            <a:spLocks noChangeArrowheads="1"/>
          </p:cNvSpPr>
          <p:nvPr/>
        </p:nvSpPr>
        <p:spPr bwMode="auto">
          <a:xfrm>
            <a:off x="2944813" y="4100513"/>
            <a:ext cx="2379662"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50572" name="AutoShape 12"/>
          <p:cNvSpPr>
            <a:spLocks noChangeArrowheads="1"/>
          </p:cNvSpPr>
          <p:nvPr/>
        </p:nvSpPr>
        <p:spPr bwMode="auto">
          <a:xfrm>
            <a:off x="3219450" y="414178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5726" name="Text Box 13"/>
          <p:cNvSpPr txBox="1">
            <a:spLocks noChangeArrowheads="1"/>
          </p:cNvSpPr>
          <p:nvPr/>
        </p:nvSpPr>
        <p:spPr bwMode="auto">
          <a:xfrm>
            <a:off x="3168650" y="412273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5727" name="Text Box 14"/>
          <p:cNvSpPr txBox="1">
            <a:spLocks noChangeArrowheads="1"/>
          </p:cNvSpPr>
          <p:nvPr/>
        </p:nvSpPr>
        <p:spPr bwMode="auto">
          <a:xfrm>
            <a:off x="3835400" y="4113213"/>
            <a:ext cx="16637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Appendectomy</a:t>
            </a:r>
          </a:p>
        </p:txBody>
      </p:sp>
      <p:sp>
        <p:nvSpPr>
          <p:cNvPr id="450575" name="AutoShape 15"/>
          <p:cNvSpPr>
            <a:spLocks noChangeArrowheads="1"/>
          </p:cNvSpPr>
          <p:nvPr/>
        </p:nvSpPr>
        <p:spPr bwMode="auto">
          <a:xfrm>
            <a:off x="3205163" y="468312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5729" name="Text Box 16"/>
          <p:cNvSpPr txBox="1">
            <a:spLocks noChangeArrowheads="1"/>
          </p:cNvSpPr>
          <p:nvPr/>
        </p:nvSpPr>
        <p:spPr bwMode="auto">
          <a:xfrm>
            <a:off x="3203575" y="4645025"/>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mods</a:t>
            </a:r>
          </a:p>
        </p:txBody>
      </p:sp>
      <p:sp>
        <p:nvSpPr>
          <p:cNvPr id="115730" name="Text Box 17"/>
          <p:cNvSpPr txBox="1">
            <a:spLocks noChangeArrowheads="1"/>
          </p:cNvSpPr>
          <p:nvPr/>
        </p:nvSpPr>
        <p:spPr bwMode="auto">
          <a:xfrm>
            <a:off x="4935538" y="3613150"/>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Procedure</a:t>
            </a:r>
          </a:p>
        </p:txBody>
      </p:sp>
      <p:sp>
        <p:nvSpPr>
          <p:cNvPr id="450578" name="AutoShape 18"/>
          <p:cNvSpPr>
            <a:spLocks noChangeArrowheads="1"/>
          </p:cNvSpPr>
          <p:nvPr/>
        </p:nvSpPr>
        <p:spPr bwMode="auto">
          <a:xfrm>
            <a:off x="2587625" y="36655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5732" name="Text Box 19"/>
          <p:cNvSpPr txBox="1">
            <a:spLocks noChangeArrowheads="1"/>
          </p:cNvSpPr>
          <p:nvPr/>
        </p:nvSpPr>
        <p:spPr bwMode="auto">
          <a:xfrm>
            <a:off x="2695575" y="3638550"/>
            <a:ext cx="9509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Procedure</a:t>
            </a:r>
          </a:p>
        </p:txBody>
      </p:sp>
      <p:sp>
        <p:nvSpPr>
          <p:cNvPr id="115733" name="AutoShape 20"/>
          <p:cNvSpPr>
            <a:spLocks noChangeArrowheads="1"/>
          </p:cNvSpPr>
          <p:nvPr/>
        </p:nvSpPr>
        <p:spPr bwMode="auto">
          <a:xfrm>
            <a:off x="3702050" y="5561013"/>
            <a:ext cx="2187575"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50581" name="AutoShape 21"/>
          <p:cNvSpPr>
            <a:spLocks noChangeArrowheads="1"/>
          </p:cNvSpPr>
          <p:nvPr/>
        </p:nvSpPr>
        <p:spPr bwMode="auto">
          <a:xfrm>
            <a:off x="3976688" y="560228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5735" name="Text Box 22"/>
          <p:cNvSpPr txBox="1">
            <a:spLocks noChangeArrowheads="1"/>
          </p:cNvSpPr>
          <p:nvPr/>
        </p:nvSpPr>
        <p:spPr bwMode="auto">
          <a:xfrm>
            <a:off x="3925888" y="558323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15736" name="Text Box 23"/>
          <p:cNvSpPr txBox="1">
            <a:spLocks noChangeArrowheads="1"/>
          </p:cNvSpPr>
          <p:nvPr/>
        </p:nvSpPr>
        <p:spPr bwMode="auto">
          <a:xfrm>
            <a:off x="4592638" y="5573713"/>
            <a:ext cx="140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Done</a:t>
            </a:r>
          </a:p>
        </p:txBody>
      </p:sp>
      <p:sp>
        <p:nvSpPr>
          <p:cNvPr id="115737" name="Text Box 24"/>
          <p:cNvSpPr txBox="1">
            <a:spLocks noChangeArrowheads="1"/>
          </p:cNvSpPr>
          <p:nvPr/>
        </p:nvSpPr>
        <p:spPr bwMode="auto">
          <a:xfrm>
            <a:off x="5692775" y="5073650"/>
            <a:ext cx="1322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DoneNotDone</a:t>
            </a:r>
          </a:p>
        </p:txBody>
      </p:sp>
      <p:sp>
        <p:nvSpPr>
          <p:cNvPr id="450585" name="AutoShape 25"/>
          <p:cNvSpPr>
            <a:spLocks noChangeArrowheads="1"/>
          </p:cNvSpPr>
          <p:nvPr/>
        </p:nvSpPr>
        <p:spPr bwMode="auto">
          <a:xfrm>
            <a:off x="3344863" y="51260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5739" name="Text Box 26"/>
          <p:cNvSpPr txBox="1">
            <a:spLocks noChangeArrowheads="1"/>
          </p:cNvSpPr>
          <p:nvPr/>
        </p:nvSpPr>
        <p:spPr bwMode="auto">
          <a:xfrm>
            <a:off x="3452813" y="5099050"/>
            <a:ext cx="18732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DoneNotDoneIndicator</a:t>
            </a:r>
          </a:p>
        </p:txBody>
      </p:sp>
      <p:sp>
        <p:nvSpPr>
          <p:cNvPr id="115740" name="Line 27"/>
          <p:cNvSpPr>
            <a:spLocks noChangeShapeType="1"/>
          </p:cNvSpPr>
          <p:nvPr/>
        </p:nvSpPr>
        <p:spPr bwMode="auto">
          <a:xfrm>
            <a:off x="1336675" y="3246438"/>
            <a:ext cx="6430963" cy="0"/>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0588" name="Text Box 28"/>
          <p:cNvSpPr txBox="1">
            <a:spLocks noChangeArrowheads="1"/>
          </p:cNvSpPr>
          <p:nvPr/>
        </p:nvSpPr>
        <p:spPr bwMode="auto">
          <a:xfrm>
            <a:off x="1716088" y="2649538"/>
            <a:ext cx="56372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2000" b="1">
                <a:solidFill>
                  <a:srgbClr val="FF0000"/>
                </a:solidFill>
              </a:rPr>
              <a:t>(Implicitly this means “appendectomy was done.”)</a:t>
            </a:r>
          </a:p>
        </p:txBody>
      </p:sp>
      <p:sp>
        <p:nvSpPr>
          <p:cNvPr id="450589" name="Line 29"/>
          <p:cNvSpPr>
            <a:spLocks noChangeShapeType="1"/>
          </p:cNvSpPr>
          <p:nvPr/>
        </p:nvSpPr>
        <p:spPr bwMode="auto">
          <a:xfrm>
            <a:off x="1503363" y="996950"/>
            <a:ext cx="6129337" cy="2198688"/>
          </a:xfrm>
          <a:prstGeom prst="line">
            <a:avLst/>
          </a:prstGeom>
          <a:noFill/>
          <a:ln w="1270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0590" name="Line 30"/>
          <p:cNvSpPr>
            <a:spLocks noChangeShapeType="1"/>
          </p:cNvSpPr>
          <p:nvPr/>
        </p:nvSpPr>
        <p:spPr bwMode="auto">
          <a:xfrm flipV="1">
            <a:off x="1520825" y="973138"/>
            <a:ext cx="6010275" cy="2189162"/>
          </a:xfrm>
          <a:prstGeom prst="line">
            <a:avLst/>
          </a:prstGeom>
          <a:noFill/>
          <a:ln w="1270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50588"/>
                                        </p:tgtEl>
                                        <p:attrNameLst>
                                          <p:attrName>style.visibility</p:attrName>
                                        </p:attrNameLst>
                                      </p:cBhvr>
                                      <p:to>
                                        <p:strVal val="visible"/>
                                      </p:to>
                                    </p:set>
                                    <p:animEffect transition="in" filter="dissolve">
                                      <p:cBhvr>
                                        <p:cTn id="7" dur="500"/>
                                        <p:tgtEl>
                                          <p:spTgt spid="4505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8" fill="hold" grpId="0" nodeType="clickEffect">
                                  <p:stCondLst>
                                    <p:cond delay="0"/>
                                  </p:stCondLst>
                                  <p:childTnLst>
                                    <p:set>
                                      <p:cBhvr>
                                        <p:cTn id="11" dur="1" fill="hold">
                                          <p:stCondLst>
                                            <p:cond delay="0"/>
                                          </p:stCondLst>
                                        </p:cTn>
                                        <p:tgtEl>
                                          <p:spTgt spid="450589"/>
                                        </p:tgtEl>
                                        <p:attrNameLst>
                                          <p:attrName>style.visibility</p:attrName>
                                        </p:attrNameLst>
                                      </p:cBhvr>
                                      <p:to>
                                        <p:strVal val="visible"/>
                                      </p:to>
                                    </p:set>
                                    <p:anim calcmode="lin" valueType="num">
                                      <p:cBhvr>
                                        <p:cTn id="12" dur="500" fill="hold"/>
                                        <p:tgtEl>
                                          <p:spTgt spid="450589"/>
                                        </p:tgtEl>
                                        <p:attrNameLst>
                                          <p:attrName>ppt_x</p:attrName>
                                        </p:attrNameLst>
                                      </p:cBhvr>
                                      <p:tavLst>
                                        <p:tav tm="0">
                                          <p:val>
                                            <p:strVal val="#ppt_x-#ppt_w/2"/>
                                          </p:val>
                                        </p:tav>
                                        <p:tav tm="100000">
                                          <p:val>
                                            <p:strVal val="#ppt_x"/>
                                          </p:val>
                                        </p:tav>
                                      </p:tavLst>
                                    </p:anim>
                                    <p:anim calcmode="lin" valueType="num">
                                      <p:cBhvr>
                                        <p:cTn id="13" dur="500" fill="hold"/>
                                        <p:tgtEl>
                                          <p:spTgt spid="450589"/>
                                        </p:tgtEl>
                                        <p:attrNameLst>
                                          <p:attrName>ppt_y</p:attrName>
                                        </p:attrNameLst>
                                      </p:cBhvr>
                                      <p:tavLst>
                                        <p:tav tm="0">
                                          <p:val>
                                            <p:strVal val="#ppt_y"/>
                                          </p:val>
                                        </p:tav>
                                        <p:tav tm="100000">
                                          <p:val>
                                            <p:strVal val="#ppt_y"/>
                                          </p:val>
                                        </p:tav>
                                      </p:tavLst>
                                    </p:anim>
                                    <p:anim calcmode="lin" valueType="num">
                                      <p:cBhvr>
                                        <p:cTn id="14" dur="500" fill="hold"/>
                                        <p:tgtEl>
                                          <p:spTgt spid="450589"/>
                                        </p:tgtEl>
                                        <p:attrNameLst>
                                          <p:attrName>ppt_w</p:attrName>
                                        </p:attrNameLst>
                                      </p:cBhvr>
                                      <p:tavLst>
                                        <p:tav tm="0">
                                          <p:val>
                                            <p:fltVal val="0"/>
                                          </p:val>
                                        </p:tav>
                                        <p:tav tm="100000">
                                          <p:val>
                                            <p:strVal val="#ppt_w"/>
                                          </p:val>
                                        </p:tav>
                                      </p:tavLst>
                                    </p:anim>
                                    <p:anim calcmode="lin" valueType="num">
                                      <p:cBhvr>
                                        <p:cTn id="15" dur="500" fill="hold"/>
                                        <p:tgtEl>
                                          <p:spTgt spid="450589"/>
                                        </p:tgtEl>
                                        <p:attrNameLst>
                                          <p:attrName>ppt_h</p:attrName>
                                        </p:attrNameLst>
                                      </p:cBhvr>
                                      <p:tavLst>
                                        <p:tav tm="0">
                                          <p:val>
                                            <p:strVal val="#ppt_h"/>
                                          </p:val>
                                        </p:tav>
                                        <p:tav tm="100000">
                                          <p:val>
                                            <p:strVal val="#ppt_h"/>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2" fill="hold" grpId="0" nodeType="clickEffect">
                                  <p:stCondLst>
                                    <p:cond delay="0"/>
                                  </p:stCondLst>
                                  <p:childTnLst>
                                    <p:set>
                                      <p:cBhvr>
                                        <p:cTn id="19" dur="1" fill="hold">
                                          <p:stCondLst>
                                            <p:cond delay="0"/>
                                          </p:stCondLst>
                                        </p:cTn>
                                        <p:tgtEl>
                                          <p:spTgt spid="450590"/>
                                        </p:tgtEl>
                                        <p:attrNameLst>
                                          <p:attrName>style.visibility</p:attrName>
                                        </p:attrNameLst>
                                      </p:cBhvr>
                                      <p:to>
                                        <p:strVal val="visible"/>
                                      </p:to>
                                    </p:set>
                                    <p:anim calcmode="lin" valueType="num">
                                      <p:cBhvr>
                                        <p:cTn id="20" dur="500" fill="hold"/>
                                        <p:tgtEl>
                                          <p:spTgt spid="450590"/>
                                        </p:tgtEl>
                                        <p:attrNameLst>
                                          <p:attrName>ppt_x</p:attrName>
                                        </p:attrNameLst>
                                      </p:cBhvr>
                                      <p:tavLst>
                                        <p:tav tm="0">
                                          <p:val>
                                            <p:strVal val="#ppt_x+#ppt_w/2"/>
                                          </p:val>
                                        </p:tav>
                                        <p:tav tm="100000">
                                          <p:val>
                                            <p:strVal val="#ppt_x"/>
                                          </p:val>
                                        </p:tav>
                                      </p:tavLst>
                                    </p:anim>
                                    <p:anim calcmode="lin" valueType="num">
                                      <p:cBhvr>
                                        <p:cTn id="21" dur="500" fill="hold"/>
                                        <p:tgtEl>
                                          <p:spTgt spid="450590"/>
                                        </p:tgtEl>
                                        <p:attrNameLst>
                                          <p:attrName>ppt_y</p:attrName>
                                        </p:attrNameLst>
                                      </p:cBhvr>
                                      <p:tavLst>
                                        <p:tav tm="0">
                                          <p:val>
                                            <p:strVal val="#ppt_y"/>
                                          </p:val>
                                        </p:tav>
                                        <p:tav tm="100000">
                                          <p:val>
                                            <p:strVal val="#ppt_y"/>
                                          </p:val>
                                        </p:tav>
                                      </p:tavLst>
                                    </p:anim>
                                    <p:anim calcmode="lin" valueType="num">
                                      <p:cBhvr>
                                        <p:cTn id="22" dur="500" fill="hold"/>
                                        <p:tgtEl>
                                          <p:spTgt spid="450590"/>
                                        </p:tgtEl>
                                        <p:attrNameLst>
                                          <p:attrName>ppt_w</p:attrName>
                                        </p:attrNameLst>
                                      </p:cBhvr>
                                      <p:tavLst>
                                        <p:tav tm="0">
                                          <p:val>
                                            <p:fltVal val="0"/>
                                          </p:val>
                                        </p:tav>
                                        <p:tav tm="100000">
                                          <p:val>
                                            <p:strVal val="#ppt_w"/>
                                          </p:val>
                                        </p:tav>
                                      </p:tavLst>
                                    </p:anim>
                                    <p:anim calcmode="lin" valueType="num">
                                      <p:cBhvr>
                                        <p:cTn id="23" dur="500" fill="hold"/>
                                        <p:tgtEl>
                                          <p:spTgt spid="45059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8" grpId="0" autoUpdateAnimBg="0"/>
      <p:bldP spid="450589" grpId="0" animBg="1"/>
      <p:bldP spid="450590"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E38ABEDC-2B3F-443D-9B93-D44F7D798015}" type="slidenum">
              <a:rPr lang="en-US" sz="1200" smtClean="0">
                <a:latin typeface="Arial" pitchFamily="34" charset="0"/>
              </a:rPr>
              <a:pPr algn="r"/>
              <a:t>83</a:t>
            </a:fld>
            <a:endParaRPr lang="en-US" sz="1200" smtClean="0">
              <a:latin typeface="Arial" pitchFamily="34" charset="0"/>
            </a:endParaRPr>
          </a:p>
        </p:txBody>
      </p:sp>
      <p:sp>
        <p:nvSpPr>
          <p:cNvPr id="116739"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Done and Not Done</a:t>
            </a:r>
          </a:p>
        </p:txBody>
      </p:sp>
      <p:sp>
        <p:nvSpPr>
          <p:cNvPr id="116740" name="Rectangle 3"/>
          <p:cNvSpPr>
            <a:spLocks noGrp="1" noChangeArrowheads="1"/>
          </p:cNvSpPr>
          <p:nvPr>
            <p:ph type="body" idx="1"/>
          </p:nvPr>
        </p:nvSpPr>
        <p:spPr bwMode="auto">
          <a:xfrm>
            <a:off x="501650" y="1192213"/>
            <a:ext cx="7772400" cy="5010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300" smtClean="0"/>
              <a:t>Recording of whether actions or events occurred or not has a similar structure to negation, but the values are </a:t>
            </a:r>
            <a:r>
              <a:rPr lang="en-US" sz="3300" i="1" smtClean="0"/>
              <a:t>Done</a:t>
            </a:r>
            <a:r>
              <a:rPr lang="en-US" sz="3300" smtClean="0"/>
              <a:t> and </a:t>
            </a:r>
            <a:r>
              <a:rPr lang="en-US" sz="3300" i="1" smtClean="0"/>
              <a:t>Not Done</a:t>
            </a:r>
            <a:r>
              <a:rPr lang="en-US" sz="3300" smtClean="0"/>
              <a:t>.</a:t>
            </a:r>
          </a:p>
          <a:p>
            <a:r>
              <a:rPr lang="en-US" sz="3300" smtClean="0"/>
              <a:t>Theoretically, it is possible to use both Negation, and Done/Not Done in a single statement.  For example: The patient had abdominal surgery but it was </a:t>
            </a:r>
            <a:r>
              <a:rPr lang="en-US" sz="3300" b="1" i="1" u="sng" smtClean="0"/>
              <a:t>NOT</a:t>
            </a:r>
            <a:r>
              <a:rPr lang="en-US" sz="3300" smtClean="0"/>
              <a:t> an appendectomy.”</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01606464-B30A-44B6-B3A0-F613B4E94D42}" type="slidenum">
              <a:rPr lang="en-US" sz="1200" smtClean="0">
                <a:latin typeface="Arial" pitchFamily="34" charset="0"/>
              </a:rPr>
              <a:pPr algn="r"/>
              <a:t>84</a:t>
            </a:fld>
            <a:endParaRPr lang="en-US" sz="1200" smtClean="0">
              <a:latin typeface="Arial" pitchFamily="34" charset="0"/>
            </a:endParaRPr>
          </a:p>
        </p:txBody>
      </p:sp>
      <p:sp>
        <p:nvSpPr>
          <p:cNvPr id="117763"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6600" dirty="0" smtClean="0"/>
              <a:t>History Of</a:t>
            </a:r>
          </a:p>
        </p:txBody>
      </p:sp>
      <p:sp>
        <p:nvSpPr>
          <p:cNvPr id="117764"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84F8E970-EA0A-492B-A0B6-45370BA7F8CE}" type="slidenum">
              <a:rPr lang="en-US" sz="1200" smtClean="0">
                <a:latin typeface="Arial" pitchFamily="34" charset="0"/>
              </a:rPr>
              <a:pPr algn="r"/>
              <a:t>85</a:t>
            </a:fld>
            <a:endParaRPr lang="en-US" sz="1200" smtClean="0">
              <a:latin typeface="Arial" pitchFamily="34" charset="0"/>
            </a:endParaRPr>
          </a:p>
        </p:txBody>
      </p:sp>
      <p:sp>
        <p:nvSpPr>
          <p:cNvPr id="118787" name="Rectangle 2"/>
          <p:cNvSpPr>
            <a:spLocks noGrp="1" noChangeArrowheads="1"/>
          </p:cNvSpPr>
          <p:nvPr>
            <p:ph type="title"/>
          </p:nvPr>
        </p:nvSpPr>
        <p:spPr bwMode="auto">
          <a:xfrm>
            <a:off x="685800" y="1905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“History Of” issues</a:t>
            </a:r>
          </a:p>
        </p:txBody>
      </p:sp>
      <p:sp>
        <p:nvSpPr>
          <p:cNvPr id="118788" name="Rectangle 3"/>
          <p:cNvSpPr>
            <a:spLocks noGrp="1" noChangeArrowheads="1"/>
          </p:cNvSpPr>
          <p:nvPr>
            <p:ph type="body" idx="1"/>
          </p:nvPr>
        </p:nvSpPr>
        <p:spPr bwMode="auto">
          <a:xfrm>
            <a:off x="374650" y="1047750"/>
            <a:ext cx="7958138" cy="5205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300" smtClean="0"/>
              <a:t>A clinician can observe a sign or perform a procedure and record the event in the EHR.</a:t>
            </a:r>
          </a:p>
          <a:p>
            <a:r>
              <a:rPr lang="en-US" sz="3300" smtClean="0"/>
              <a:t>The patient or family can report a symptom or procedure occurred.</a:t>
            </a:r>
          </a:p>
          <a:p>
            <a:r>
              <a:rPr lang="en-US" sz="3300" smtClean="0"/>
              <a:t>It is essential to distinguish these two cases.</a:t>
            </a:r>
          </a:p>
          <a:p>
            <a:r>
              <a:rPr lang="en-US" sz="3300" smtClean="0"/>
              <a:t>When you query for existence of a given disease you want consistency of representation between direct observations and historical observations.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2D0A24E5-1B41-4347-AA85-FCCFCC706C4E}" type="slidenum">
              <a:rPr lang="en-US" sz="1200" smtClean="0">
                <a:latin typeface="Arial" pitchFamily="34" charset="0"/>
              </a:rPr>
              <a:pPr algn="r"/>
              <a:t>86</a:t>
            </a:fld>
            <a:endParaRPr lang="en-US" sz="1200" smtClean="0">
              <a:latin typeface="Arial" pitchFamily="34" charset="0"/>
            </a:endParaRPr>
          </a:p>
        </p:txBody>
      </p:sp>
      <p:sp>
        <p:nvSpPr>
          <p:cNvPr id="119811" name="Rectangle 2"/>
          <p:cNvSpPr>
            <a:spLocks noChangeArrowheads="1"/>
          </p:cNvSpPr>
          <p:nvPr/>
        </p:nvSpPr>
        <p:spPr bwMode="auto">
          <a:xfrm>
            <a:off x="1636713" y="1017588"/>
            <a:ext cx="5797550" cy="37655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19812"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Consistency of Representation</a:t>
            </a:r>
          </a:p>
        </p:txBody>
      </p:sp>
      <p:sp>
        <p:nvSpPr>
          <p:cNvPr id="119813" name="AutoShape 4"/>
          <p:cNvSpPr>
            <a:spLocks noChangeArrowheads="1"/>
          </p:cNvSpPr>
          <p:nvPr/>
        </p:nvSpPr>
        <p:spPr bwMode="auto">
          <a:xfrm>
            <a:off x="2959100" y="1760538"/>
            <a:ext cx="35702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53637" name="AutoShape 5"/>
          <p:cNvSpPr>
            <a:spLocks noChangeArrowheads="1"/>
          </p:cNvSpPr>
          <p:nvPr/>
        </p:nvSpPr>
        <p:spPr bwMode="auto">
          <a:xfrm>
            <a:off x="3233738" y="1801813"/>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9815" name="Text Box 6"/>
          <p:cNvSpPr txBox="1">
            <a:spLocks noChangeArrowheads="1"/>
          </p:cNvSpPr>
          <p:nvPr/>
        </p:nvSpPr>
        <p:spPr bwMode="auto">
          <a:xfrm>
            <a:off x="3182938" y="1782763"/>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19816" name="Text Box 7"/>
          <p:cNvSpPr txBox="1">
            <a:spLocks noChangeArrowheads="1"/>
          </p:cNvSpPr>
          <p:nvPr/>
        </p:nvSpPr>
        <p:spPr bwMode="auto">
          <a:xfrm>
            <a:off x="3849688" y="1773238"/>
            <a:ext cx="2549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Vomiting</a:t>
            </a:r>
          </a:p>
        </p:txBody>
      </p:sp>
      <p:sp>
        <p:nvSpPr>
          <p:cNvPr id="119817" name="Text Box 8"/>
          <p:cNvSpPr txBox="1">
            <a:spLocks noChangeArrowheads="1"/>
          </p:cNvSpPr>
          <p:nvPr/>
        </p:nvSpPr>
        <p:spPr bwMode="auto">
          <a:xfrm>
            <a:off x="4949825" y="1273175"/>
            <a:ext cx="1449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Assertion</a:t>
            </a:r>
          </a:p>
        </p:txBody>
      </p:sp>
      <p:sp>
        <p:nvSpPr>
          <p:cNvPr id="453641" name="AutoShape 9"/>
          <p:cNvSpPr>
            <a:spLocks noChangeArrowheads="1"/>
          </p:cNvSpPr>
          <p:nvPr/>
        </p:nvSpPr>
        <p:spPr bwMode="auto">
          <a:xfrm>
            <a:off x="2601913" y="132556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9819" name="Text Box 10"/>
          <p:cNvSpPr txBox="1">
            <a:spLocks noChangeArrowheads="1"/>
          </p:cNvSpPr>
          <p:nvPr/>
        </p:nvSpPr>
        <p:spPr bwMode="auto">
          <a:xfrm>
            <a:off x="2709863" y="1298575"/>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2"/>
                </a:solidFill>
                <a:latin typeface="Arial Narrow" pitchFamily="34" charset="0"/>
              </a:rPr>
              <a:t>FindingAssert</a:t>
            </a:r>
            <a:endParaRPr lang="en-US" sz="1600" dirty="0">
              <a:solidFill>
                <a:schemeClr val="bg2"/>
              </a:solidFill>
              <a:latin typeface="Arial Narrow" pitchFamily="34" charset="0"/>
            </a:endParaRPr>
          </a:p>
        </p:txBody>
      </p:sp>
      <p:sp>
        <p:nvSpPr>
          <p:cNvPr id="119820" name="Line 27"/>
          <p:cNvSpPr>
            <a:spLocks noChangeShapeType="1"/>
          </p:cNvSpPr>
          <p:nvPr/>
        </p:nvSpPr>
        <p:spPr bwMode="auto">
          <a:xfrm>
            <a:off x="1255713" y="2882900"/>
            <a:ext cx="6430962" cy="0"/>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821" name="AutoShape 28"/>
          <p:cNvSpPr>
            <a:spLocks noChangeArrowheads="1"/>
          </p:cNvSpPr>
          <p:nvPr/>
        </p:nvSpPr>
        <p:spPr bwMode="auto">
          <a:xfrm>
            <a:off x="3022600" y="3657600"/>
            <a:ext cx="3570288" cy="398463"/>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53661" name="AutoShape 29"/>
          <p:cNvSpPr>
            <a:spLocks noChangeArrowheads="1"/>
          </p:cNvSpPr>
          <p:nvPr/>
        </p:nvSpPr>
        <p:spPr bwMode="auto">
          <a:xfrm>
            <a:off x="3297238" y="369887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19823" name="Text Box 30"/>
          <p:cNvSpPr txBox="1">
            <a:spLocks noChangeArrowheads="1"/>
          </p:cNvSpPr>
          <p:nvPr/>
        </p:nvSpPr>
        <p:spPr bwMode="auto">
          <a:xfrm>
            <a:off x="3246438" y="3679825"/>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19824" name="Text Box 31"/>
          <p:cNvSpPr txBox="1">
            <a:spLocks noChangeArrowheads="1"/>
          </p:cNvSpPr>
          <p:nvPr/>
        </p:nvSpPr>
        <p:spPr bwMode="auto">
          <a:xfrm>
            <a:off x="3913188" y="3670300"/>
            <a:ext cx="2549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History of Vomiting</a:t>
            </a:r>
          </a:p>
        </p:txBody>
      </p:sp>
      <p:sp>
        <p:nvSpPr>
          <p:cNvPr id="119825" name="Text Box 32"/>
          <p:cNvSpPr txBox="1">
            <a:spLocks noChangeArrowheads="1"/>
          </p:cNvSpPr>
          <p:nvPr/>
        </p:nvSpPr>
        <p:spPr bwMode="auto">
          <a:xfrm>
            <a:off x="5013325" y="3170238"/>
            <a:ext cx="1449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Assertion</a:t>
            </a:r>
          </a:p>
        </p:txBody>
      </p:sp>
      <p:sp>
        <p:nvSpPr>
          <p:cNvPr id="453665" name="AutoShape 33"/>
          <p:cNvSpPr>
            <a:spLocks noChangeArrowheads="1"/>
          </p:cNvSpPr>
          <p:nvPr/>
        </p:nvSpPr>
        <p:spPr bwMode="auto">
          <a:xfrm>
            <a:off x="2665413" y="3222625"/>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19827" name="Text Box 34"/>
          <p:cNvSpPr txBox="1">
            <a:spLocks noChangeArrowheads="1"/>
          </p:cNvSpPr>
          <p:nvPr/>
        </p:nvSpPr>
        <p:spPr bwMode="auto">
          <a:xfrm>
            <a:off x="2773363" y="3195638"/>
            <a:ext cx="13035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smtClean="0">
                <a:solidFill>
                  <a:schemeClr val="bg2"/>
                </a:solidFill>
                <a:latin typeface="Arial Narrow" pitchFamily="34" charset="0"/>
              </a:rPr>
              <a:t>FindingAssert2</a:t>
            </a:r>
            <a:endParaRPr lang="en-US" sz="1600" dirty="0">
              <a:solidFill>
                <a:schemeClr val="bg2"/>
              </a:solidFill>
              <a:latin typeface="Arial Narrow" pitchFamily="34" charset="0"/>
            </a:endParaRPr>
          </a:p>
        </p:txBody>
      </p:sp>
      <p:sp>
        <p:nvSpPr>
          <p:cNvPr id="119828" name="Text Box 35"/>
          <p:cNvSpPr txBox="1">
            <a:spLocks noChangeArrowheads="1"/>
          </p:cNvSpPr>
          <p:nvPr/>
        </p:nvSpPr>
        <p:spPr bwMode="auto">
          <a:xfrm>
            <a:off x="3105150" y="2235200"/>
            <a:ext cx="301625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r>
              <a:rPr lang="en-US">
                <a:solidFill>
                  <a:srgbClr val="FF0000"/>
                </a:solidFill>
              </a:rPr>
              <a:t>(Observed by a clinician)</a:t>
            </a:r>
          </a:p>
        </p:txBody>
      </p:sp>
      <p:sp>
        <p:nvSpPr>
          <p:cNvPr id="119829" name="Text Box 36"/>
          <p:cNvSpPr txBox="1">
            <a:spLocks noChangeArrowheads="1"/>
          </p:cNvSpPr>
          <p:nvPr/>
        </p:nvSpPr>
        <p:spPr bwMode="auto">
          <a:xfrm>
            <a:off x="2581275" y="4143375"/>
            <a:ext cx="40497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r>
              <a:rPr lang="en-US">
                <a:solidFill>
                  <a:srgbClr val="FF0000"/>
                </a:solidFill>
              </a:rPr>
              <a:t>(Reported by the patient’s mother)</a:t>
            </a:r>
          </a:p>
        </p:txBody>
      </p:sp>
      <p:sp>
        <p:nvSpPr>
          <p:cNvPr id="119830" name="Text Box 37"/>
          <p:cNvSpPr txBox="1">
            <a:spLocks noChangeArrowheads="1"/>
          </p:cNvSpPr>
          <p:nvPr/>
        </p:nvSpPr>
        <p:spPr bwMode="auto">
          <a:xfrm>
            <a:off x="1004888" y="5133975"/>
            <a:ext cx="6945312"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defTabSz="820738" eaLnBrk="0" hangingPunct="0">
              <a:defRPr sz="2200">
                <a:solidFill>
                  <a:schemeClr val="tx1"/>
                </a:solidFill>
                <a:latin typeface="Times New Roman" pitchFamily="18" charset="0"/>
              </a:defRPr>
            </a:lvl1pPr>
            <a:lvl2pPr marL="742950" indent="-285750" algn="ctr" defTabSz="820738" eaLnBrk="0" hangingPunct="0">
              <a:defRPr sz="2200">
                <a:solidFill>
                  <a:schemeClr val="tx1"/>
                </a:solidFill>
                <a:latin typeface="Times New Roman" pitchFamily="18" charset="0"/>
              </a:defRPr>
            </a:lvl2pPr>
            <a:lvl3pPr marL="1143000" indent="-228600" algn="ctr" defTabSz="820738" eaLnBrk="0" hangingPunct="0">
              <a:defRPr sz="2200">
                <a:solidFill>
                  <a:schemeClr val="tx1"/>
                </a:solidFill>
                <a:latin typeface="Times New Roman" pitchFamily="18" charset="0"/>
              </a:defRPr>
            </a:lvl3pPr>
            <a:lvl4pPr marL="1600200" indent="-228600" algn="ctr" defTabSz="820738" eaLnBrk="0" hangingPunct="0">
              <a:defRPr sz="2200">
                <a:solidFill>
                  <a:schemeClr val="tx1"/>
                </a:solidFill>
                <a:latin typeface="Times New Roman" pitchFamily="18" charset="0"/>
              </a:defRPr>
            </a:lvl4pPr>
            <a:lvl5pPr marL="2057400" indent="-228600" algn="ctr" defTabSz="820738" eaLnBrk="0" hangingPunct="0">
              <a:defRPr sz="2200">
                <a:solidFill>
                  <a:schemeClr val="tx1"/>
                </a:solidFill>
                <a:latin typeface="Times New Roman" pitchFamily="18" charset="0"/>
              </a:defRPr>
            </a:lvl5pPr>
            <a:lvl6pPr marL="2514600" indent="-228600" algn="ctr" defTabSz="820738" eaLnBrk="0" fontAlgn="base" hangingPunct="0">
              <a:spcBef>
                <a:spcPct val="0"/>
              </a:spcBef>
              <a:spcAft>
                <a:spcPct val="0"/>
              </a:spcAft>
              <a:defRPr sz="2200">
                <a:solidFill>
                  <a:schemeClr val="tx1"/>
                </a:solidFill>
                <a:latin typeface="Times New Roman" pitchFamily="18" charset="0"/>
              </a:defRPr>
            </a:lvl6pPr>
            <a:lvl7pPr marL="2971800" indent="-228600" algn="ctr" defTabSz="820738" eaLnBrk="0" fontAlgn="base" hangingPunct="0">
              <a:spcBef>
                <a:spcPct val="0"/>
              </a:spcBef>
              <a:spcAft>
                <a:spcPct val="0"/>
              </a:spcAft>
              <a:defRPr sz="2200">
                <a:solidFill>
                  <a:schemeClr val="tx1"/>
                </a:solidFill>
                <a:latin typeface="Times New Roman" pitchFamily="18" charset="0"/>
              </a:defRPr>
            </a:lvl7pPr>
            <a:lvl8pPr marL="3429000" indent="-228600" algn="ctr" defTabSz="820738" eaLnBrk="0" fontAlgn="base" hangingPunct="0">
              <a:spcBef>
                <a:spcPct val="0"/>
              </a:spcBef>
              <a:spcAft>
                <a:spcPct val="0"/>
              </a:spcAft>
              <a:defRPr sz="2200">
                <a:solidFill>
                  <a:schemeClr val="tx1"/>
                </a:solidFill>
                <a:latin typeface="Times New Roman" pitchFamily="18" charset="0"/>
              </a:defRPr>
            </a:lvl8pPr>
            <a:lvl9pPr marL="3886200" indent="-228600" algn="ctr" defTabSz="820738" eaLnBrk="0" fontAlgn="base" hangingPunct="0">
              <a:spcBef>
                <a:spcPct val="0"/>
              </a:spcBef>
              <a:spcAft>
                <a:spcPct val="0"/>
              </a:spcAft>
              <a:defRPr sz="2200">
                <a:solidFill>
                  <a:schemeClr val="tx1"/>
                </a:solidFill>
                <a:latin typeface="Times New Roman" pitchFamily="18" charset="0"/>
              </a:defRPr>
            </a:lvl9pPr>
          </a:lstStyle>
          <a:p>
            <a:r>
              <a:rPr lang="en-US"/>
              <a:t>As data ages, the observed information becomes the same as reported information.</a:t>
            </a:r>
          </a:p>
          <a:p>
            <a:r>
              <a:rPr lang="en-US"/>
              <a:t>If you ask the database “Did the patient have vomiting?”, you want “True” to be returned in either case.</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646A7EC6-9A28-46F5-9529-1A4CA53A5F64}" type="slidenum">
              <a:rPr lang="en-US" sz="1200" smtClean="0">
                <a:latin typeface="Arial" pitchFamily="34" charset="0"/>
              </a:rPr>
              <a:pPr algn="r"/>
              <a:t>87</a:t>
            </a:fld>
            <a:endParaRPr lang="en-US" sz="1200" smtClean="0">
              <a:latin typeface="Arial" pitchFamily="34" charset="0"/>
            </a:endParaRPr>
          </a:p>
        </p:txBody>
      </p:sp>
      <p:sp>
        <p:nvSpPr>
          <p:cNvPr id="120835" name="Rectangle 2"/>
          <p:cNvSpPr>
            <a:spLocks noGrp="1" noChangeArrowheads="1"/>
          </p:cNvSpPr>
          <p:nvPr>
            <p:ph type="title"/>
          </p:nvPr>
        </p:nvSpPr>
        <p:spPr bwMode="auto">
          <a:xfrm>
            <a:off x="685800" y="2857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Attribution</a:t>
            </a:r>
          </a:p>
        </p:txBody>
      </p:sp>
      <p:sp>
        <p:nvSpPr>
          <p:cNvPr id="120836" name="Rectangle 3"/>
          <p:cNvSpPr>
            <a:spLocks noGrp="1" noChangeArrowheads="1"/>
          </p:cNvSpPr>
          <p:nvPr>
            <p:ph type="body" idx="1"/>
          </p:nvPr>
        </p:nvSpPr>
        <p:spPr bwMode="auto">
          <a:xfrm>
            <a:off x="490538" y="1262063"/>
            <a:ext cx="7889875" cy="4951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300" smtClean="0"/>
              <a:t>Recording the source of information</a:t>
            </a:r>
          </a:p>
          <a:p>
            <a:pPr lvl="1"/>
            <a:r>
              <a:rPr lang="en-US" sz="2900" smtClean="0"/>
              <a:t>Who, when, where</a:t>
            </a:r>
          </a:p>
          <a:p>
            <a:r>
              <a:rPr lang="en-US" sz="3300" smtClean="0"/>
              <a:t>Database add/modify/delete timestamps are handled separately from clinical processes</a:t>
            </a:r>
          </a:p>
          <a:p>
            <a:r>
              <a:rPr lang="en-US" sz="3300" smtClean="0"/>
              <a:t>Attributions pertain to actions or events</a:t>
            </a:r>
          </a:p>
          <a:p>
            <a:r>
              <a:rPr lang="en-US" sz="3300" smtClean="0"/>
              <a:t>Attributions are represented as a special class of qualifiers</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1AA28155-0B0A-407F-B4CB-9369E7AB8DDE}" type="slidenum">
              <a:rPr lang="en-US" sz="1200" smtClean="0">
                <a:latin typeface="Arial" pitchFamily="34" charset="0"/>
              </a:rPr>
              <a:pPr algn="r"/>
              <a:t>88</a:t>
            </a:fld>
            <a:endParaRPr lang="en-US" sz="1200" smtClean="0">
              <a:latin typeface="Arial" pitchFamily="34" charset="0"/>
            </a:endParaRPr>
          </a:p>
        </p:txBody>
      </p:sp>
      <p:sp>
        <p:nvSpPr>
          <p:cNvPr id="121859" name="Rectangle 2"/>
          <p:cNvSpPr>
            <a:spLocks noGrp="1" noChangeArrowheads="1"/>
          </p:cNvSpPr>
          <p:nvPr>
            <p:ph type="title"/>
          </p:nvPr>
        </p:nvSpPr>
        <p:spPr bwMode="auto">
          <a:xfrm>
            <a:off x="685800" y="952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General model for act attribution</a:t>
            </a:r>
          </a:p>
        </p:txBody>
      </p:sp>
      <p:sp>
        <p:nvSpPr>
          <p:cNvPr id="121860" name="Rectangle 3"/>
          <p:cNvSpPr>
            <a:spLocks noGrp="1" noChangeArrowheads="1"/>
          </p:cNvSpPr>
          <p:nvPr>
            <p:ph type="body" idx="1"/>
          </p:nvPr>
        </p:nvSpPr>
        <p:spPr bwMode="auto">
          <a:xfrm>
            <a:off x="608013" y="1095375"/>
            <a:ext cx="7772400" cy="51260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500" smtClean="0"/>
              <a:t>State the act (action or event)</a:t>
            </a:r>
          </a:p>
          <a:p>
            <a:pPr lvl="1"/>
            <a:r>
              <a:rPr lang="en-US" sz="2100" smtClean="0"/>
              <a:t>Observed, reported, ordered, counter signed, transcribed</a:t>
            </a:r>
          </a:p>
          <a:p>
            <a:r>
              <a:rPr lang="en-US" sz="2500" smtClean="0"/>
              <a:t>State the attribution information</a:t>
            </a:r>
          </a:p>
          <a:p>
            <a:pPr lvl="1"/>
            <a:r>
              <a:rPr lang="en-US" sz="2100" smtClean="0"/>
              <a:t>Who</a:t>
            </a:r>
          </a:p>
          <a:p>
            <a:pPr lvl="2"/>
            <a:r>
              <a:rPr lang="en-US" sz="2000" smtClean="0"/>
              <a:t>Participation (observer, reporter, receiver)</a:t>
            </a:r>
          </a:p>
          <a:p>
            <a:pPr lvl="2"/>
            <a:r>
              <a:rPr lang="en-US" sz="2000" smtClean="0"/>
              <a:t>Role (mother, physician, nurse, student)</a:t>
            </a:r>
          </a:p>
          <a:p>
            <a:pPr lvl="1"/>
            <a:r>
              <a:rPr lang="en-US" sz="2100" smtClean="0"/>
              <a:t>When (exact or fuzzy time)</a:t>
            </a:r>
          </a:p>
          <a:p>
            <a:pPr lvl="1"/>
            <a:r>
              <a:rPr lang="en-US" sz="2100" smtClean="0"/>
              <a:t>Where</a:t>
            </a:r>
          </a:p>
          <a:p>
            <a:pPr lvl="2"/>
            <a:r>
              <a:rPr lang="en-US" sz="2000" smtClean="0"/>
              <a:t>Geograpical place</a:t>
            </a:r>
          </a:p>
          <a:p>
            <a:pPr lvl="2"/>
            <a:r>
              <a:rPr lang="en-US" sz="2000" smtClean="0"/>
              <a:t>Network place</a:t>
            </a:r>
          </a:p>
          <a:p>
            <a:pPr lvl="2"/>
            <a:r>
              <a:rPr lang="en-US" sz="2000" smtClean="0"/>
              <a:t>Could be different for patient than for clinician</a:t>
            </a:r>
          </a:p>
          <a:p>
            <a:pPr lvl="1"/>
            <a:r>
              <a:rPr lang="en-US" sz="2100" smtClean="0"/>
              <a:t>Reason for the action</a:t>
            </a:r>
          </a:p>
          <a:p>
            <a:pPr lvl="2"/>
            <a:r>
              <a:rPr lang="en-US" sz="2000" smtClean="0"/>
              <a:t>Reason for order, reason for cancel, reason for hold</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06F0F7FA-4C4A-4602-8E06-D8679D9F1F41}" type="slidenum">
              <a:rPr lang="en-US" sz="1200" smtClean="0">
                <a:latin typeface="Arial" pitchFamily="34" charset="0"/>
              </a:rPr>
              <a:pPr algn="r"/>
              <a:t>89</a:t>
            </a:fld>
            <a:endParaRPr lang="en-US" sz="1200" smtClean="0">
              <a:latin typeface="Arial" pitchFamily="34" charset="0"/>
            </a:endParaRPr>
          </a:p>
        </p:txBody>
      </p:sp>
      <p:sp>
        <p:nvSpPr>
          <p:cNvPr id="122883" name="Rectangle 2"/>
          <p:cNvSpPr>
            <a:spLocks noGrp="1" noChangeArrowheads="1"/>
          </p:cNvSpPr>
          <p:nvPr>
            <p:ph type="title"/>
          </p:nvPr>
        </p:nvSpPr>
        <p:spPr bwMode="auto">
          <a:xfrm>
            <a:off x="685800" y="952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500" smtClean="0"/>
              <a:t>Differences for Observed and Reported</a:t>
            </a:r>
          </a:p>
        </p:txBody>
      </p:sp>
      <p:sp>
        <p:nvSpPr>
          <p:cNvPr id="122884" name="Rectangle 3"/>
          <p:cNvSpPr>
            <a:spLocks noGrp="1" noChangeArrowheads="1"/>
          </p:cNvSpPr>
          <p:nvPr>
            <p:ph type="body" idx="1"/>
          </p:nvPr>
        </p:nvSpPr>
        <p:spPr bwMode="auto">
          <a:xfrm>
            <a:off x="608013" y="1095375"/>
            <a:ext cx="7772400" cy="51260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mtClean="0"/>
              <a:t>Observed</a:t>
            </a:r>
          </a:p>
          <a:p>
            <a:pPr lvl="1">
              <a:lnSpc>
                <a:spcPct val="90000"/>
              </a:lnSpc>
            </a:pPr>
            <a:r>
              <a:rPr lang="en-US" smtClean="0"/>
              <a:t>Action (Observed)</a:t>
            </a:r>
          </a:p>
          <a:p>
            <a:pPr lvl="1">
              <a:lnSpc>
                <a:spcPct val="90000"/>
              </a:lnSpc>
            </a:pPr>
            <a:r>
              <a:rPr lang="en-US" smtClean="0"/>
              <a:t>Observer</a:t>
            </a:r>
          </a:p>
          <a:p>
            <a:pPr lvl="1">
              <a:lnSpc>
                <a:spcPct val="90000"/>
              </a:lnSpc>
            </a:pPr>
            <a:r>
              <a:rPr lang="en-US" smtClean="0"/>
              <a:t>Timestamp</a:t>
            </a:r>
          </a:p>
          <a:p>
            <a:pPr>
              <a:lnSpc>
                <a:spcPct val="90000"/>
              </a:lnSpc>
            </a:pPr>
            <a:r>
              <a:rPr lang="en-US" smtClean="0"/>
              <a:t>Reported</a:t>
            </a:r>
          </a:p>
          <a:p>
            <a:pPr lvl="1">
              <a:lnSpc>
                <a:spcPct val="90000"/>
              </a:lnSpc>
            </a:pPr>
            <a:r>
              <a:rPr lang="en-US" smtClean="0"/>
              <a:t>Action (Reported)</a:t>
            </a:r>
          </a:p>
          <a:p>
            <a:pPr lvl="1">
              <a:lnSpc>
                <a:spcPct val="90000"/>
              </a:lnSpc>
            </a:pPr>
            <a:r>
              <a:rPr lang="en-US" smtClean="0"/>
              <a:t>Reporter</a:t>
            </a:r>
          </a:p>
          <a:p>
            <a:pPr lvl="1">
              <a:lnSpc>
                <a:spcPct val="90000"/>
              </a:lnSpc>
            </a:pPr>
            <a:r>
              <a:rPr lang="en-US" smtClean="0"/>
              <a:t>Receiver</a:t>
            </a:r>
          </a:p>
          <a:p>
            <a:pPr lvl="1">
              <a:lnSpc>
                <a:spcPct val="90000"/>
              </a:lnSpc>
            </a:pPr>
            <a:r>
              <a:rPr lang="en-US" smtClean="0"/>
              <a:t>Timestamp</a:t>
            </a:r>
          </a:p>
          <a:p>
            <a:pPr>
              <a:lnSpc>
                <a:spcPct val="90000"/>
              </a:lnSpc>
            </a:pPr>
            <a:r>
              <a:rPr lang="en-US" smtClean="0"/>
              <a:t>Observer, reporter, and receiver could be programs or electronic data stores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7"/>
          <p:cNvSpPr/>
          <p:nvPr/>
        </p:nvSpPr>
        <p:spPr>
          <a:xfrm>
            <a:off x="3115277" y="3516233"/>
            <a:ext cx="1814926" cy="1145377"/>
          </a:xfrm>
          <a:custGeom>
            <a:avLst/>
            <a:gdLst>
              <a:gd name="connsiteX0" fmla="*/ 467048 w 1051750"/>
              <a:gd name="connsiteY0" fmla="*/ 25086 h 802573"/>
              <a:gd name="connsiteX1" fmla="*/ 523999 w 1051750"/>
              <a:gd name="connsiteY1" fmla="*/ 34944 h 802573"/>
              <a:gd name="connsiteX2" fmla="*/ 818011 w 1051750"/>
              <a:gd name="connsiteY2" fmla="*/ 2862 h 802573"/>
              <a:gd name="connsiteX3" fmla="*/ 1051049 w 1051750"/>
              <a:gd name="connsiteY3" fmla="*/ 119652 h 802573"/>
              <a:gd name="connsiteX4" fmla="*/ 1051489 w 1051750"/>
              <a:gd name="connsiteY4" fmla="*/ 454207 h 802573"/>
              <a:gd name="connsiteX5" fmla="*/ 1051750 w 1051750"/>
              <a:gd name="connsiteY5" fmla="*/ 454207 h 802573"/>
              <a:gd name="connsiteX6" fmla="*/ 1051489 w 1051750"/>
              <a:gd name="connsiteY6" fmla="*/ 454572 h 802573"/>
              <a:gd name="connsiteX7" fmla="*/ 1051486 w 1051750"/>
              <a:gd name="connsiteY7" fmla="*/ 456940 h 802573"/>
              <a:gd name="connsiteX8" fmla="*/ 1049795 w 1051750"/>
              <a:gd name="connsiteY8" fmla="*/ 456940 h 802573"/>
              <a:gd name="connsiteX9" fmla="*/ 802613 w 1051750"/>
              <a:gd name="connsiteY9" fmla="*/ 802573 h 802573"/>
              <a:gd name="connsiteX10" fmla="*/ 249137 w 1051750"/>
              <a:gd name="connsiteY10" fmla="*/ 802573 h 802573"/>
              <a:gd name="connsiteX11" fmla="*/ 1955 w 1051750"/>
              <a:gd name="connsiteY11" fmla="*/ 456940 h 802573"/>
              <a:gd name="connsiteX12" fmla="*/ 0 w 1051750"/>
              <a:gd name="connsiteY12" fmla="*/ 456940 h 802573"/>
              <a:gd name="connsiteX13" fmla="*/ 1 w 1051750"/>
              <a:gd name="connsiteY13" fmla="*/ 454208 h 802573"/>
              <a:gd name="connsiteX14" fmla="*/ 0 w 1051750"/>
              <a:gd name="connsiteY14" fmla="*/ 454207 h 802573"/>
              <a:gd name="connsiteX15" fmla="*/ 1 w 1051750"/>
              <a:gd name="connsiteY15" fmla="*/ 454207 h 802573"/>
              <a:gd name="connsiteX16" fmla="*/ 124 w 1051750"/>
              <a:gd name="connsiteY16" fmla="*/ 128415 h 802573"/>
              <a:gd name="connsiteX17" fmla="*/ 58861 w 1051750"/>
              <a:gd name="connsiteY17" fmla="*/ 145940 h 802573"/>
              <a:gd name="connsiteX18" fmla="*/ 216024 w 1051750"/>
              <a:gd name="connsiteY18" fmla="*/ 175150 h 802573"/>
              <a:gd name="connsiteX19" fmla="*/ 279524 w 1051750"/>
              <a:gd name="connsiteY19" fmla="*/ 119652 h 802573"/>
              <a:gd name="connsiteX20" fmla="*/ 327149 w 1051750"/>
              <a:gd name="connsiteY20" fmla="*/ 43707 h 802573"/>
              <a:gd name="connsiteX21" fmla="*/ 467048 w 1051750"/>
              <a:gd name="connsiteY21" fmla="*/ 25086 h 802573"/>
              <a:gd name="connsiteX0" fmla="*/ 467048 w 1051750"/>
              <a:gd name="connsiteY0" fmla="*/ 25086 h 802573"/>
              <a:gd name="connsiteX1" fmla="*/ 523999 w 1051750"/>
              <a:gd name="connsiteY1" fmla="*/ 34944 h 802573"/>
              <a:gd name="connsiteX2" fmla="*/ 818011 w 1051750"/>
              <a:gd name="connsiteY2" fmla="*/ 2862 h 802573"/>
              <a:gd name="connsiteX3" fmla="*/ 1051049 w 1051750"/>
              <a:gd name="connsiteY3" fmla="*/ 119652 h 802573"/>
              <a:gd name="connsiteX4" fmla="*/ 1051489 w 1051750"/>
              <a:gd name="connsiteY4" fmla="*/ 454207 h 802573"/>
              <a:gd name="connsiteX5" fmla="*/ 1051750 w 1051750"/>
              <a:gd name="connsiteY5" fmla="*/ 454207 h 802573"/>
              <a:gd name="connsiteX6" fmla="*/ 1051489 w 1051750"/>
              <a:gd name="connsiteY6" fmla="*/ 454572 h 802573"/>
              <a:gd name="connsiteX7" fmla="*/ 1051486 w 1051750"/>
              <a:gd name="connsiteY7" fmla="*/ 456940 h 802573"/>
              <a:gd name="connsiteX8" fmla="*/ 1049795 w 1051750"/>
              <a:gd name="connsiteY8" fmla="*/ 456940 h 802573"/>
              <a:gd name="connsiteX9" fmla="*/ 802613 w 1051750"/>
              <a:gd name="connsiteY9" fmla="*/ 802573 h 802573"/>
              <a:gd name="connsiteX10" fmla="*/ 249137 w 1051750"/>
              <a:gd name="connsiteY10" fmla="*/ 802573 h 802573"/>
              <a:gd name="connsiteX11" fmla="*/ 1955 w 1051750"/>
              <a:gd name="connsiteY11" fmla="*/ 456940 h 802573"/>
              <a:gd name="connsiteX12" fmla="*/ 0 w 1051750"/>
              <a:gd name="connsiteY12" fmla="*/ 456940 h 802573"/>
              <a:gd name="connsiteX13" fmla="*/ 1 w 1051750"/>
              <a:gd name="connsiteY13" fmla="*/ 454208 h 802573"/>
              <a:gd name="connsiteX14" fmla="*/ 0 w 1051750"/>
              <a:gd name="connsiteY14" fmla="*/ 454207 h 802573"/>
              <a:gd name="connsiteX15" fmla="*/ 1 w 1051750"/>
              <a:gd name="connsiteY15" fmla="*/ 454207 h 802573"/>
              <a:gd name="connsiteX16" fmla="*/ 124 w 1051750"/>
              <a:gd name="connsiteY16" fmla="*/ 128415 h 802573"/>
              <a:gd name="connsiteX17" fmla="*/ 58861 w 1051750"/>
              <a:gd name="connsiteY17" fmla="*/ 145940 h 802573"/>
              <a:gd name="connsiteX18" fmla="*/ 216024 w 1051750"/>
              <a:gd name="connsiteY18" fmla="*/ 175150 h 802573"/>
              <a:gd name="connsiteX19" fmla="*/ 191681 w 1051750"/>
              <a:gd name="connsiteY19" fmla="*/ 10654 h 802573"/>
              <a:gd name="connsiteX20" fmla="*/ 327149 w 1051750"/>
              <a:gd name="connsiteY20" fmla="*/ 43707 h 802573"/>
              <a:gd name="connsiteX21" fmla="*/ 467048 w 1051750"/>
              <a:gd name="connsiteY21" fmla="*/ 25086 h 802573"/>
              <a:gd name="connsiteX0" fmla="*/ 467048 w 1051750"/>
              <a:gd name="connsiteY0" fmla="*/ 46104 h 823591"/>
              <a:gd name="connsiteX1" fmla="*/ 523999 w 1051750"/>
              <a:gd name="connsiteY1" fmla="*/ 55962 h 823591"/>
              <a:gd name="connsiteX2" fmla="*/ 818011 w 1051750"/>
              <a:gd name="connsiteY2" fmla="*/ 23880 h 823591"/>
              <a:gd name="connsiteX3" fmla="*/ 1051049 w 1051750"/>
              <a:gd name="connsiteY3" fmla="*/ 140670 h 823591"/>
              <a:gd name="connsiteX4" fmla="*/ 1051489 w 1051750"/>
              <a:gd name="connsiteY4" fmla="*/ 475225 h 823591"/>
              <a:gd name="connsiteX5" fmla="*/ 1051750 w 1051750"/>
              <a:gd name="connsiteY5" fmla="*/ 475225 h 823591"/>
              <a:gd name="connsiteX6" fmla="*/ 1051489 w 1051750"/>
              <a:gd name="connsiteY6" fmla="*/ 475590 h 823591"/>
              <a:gd name="connsiteX7" fmla="*/ 1051486 w 1051750"/>
              <a:gd name="connsiteY7" fmla="*/ 477958 h 823591"/>
              <a:gd name="connsiteX8" fmla="*/ 1049795 w 1051750"/>
              <a:gd name="connsiteY8" fmla="*/ 477958 h 823591"/>
              <a:gd name="connsiteX9" fmla="*/ 802613 w 1051750"/>
              <a:gd name="connsiteY9" fmla="*/ 823591 h 823591"/>
              <a:gd name="connsiteX10" fmla="*/ 249137 w 1051750"/>
              <a:gd name="connsiteY10" fmla="*/ 823591 h 823591"/>
              <a:gd name="connsiteX11" fmla="*/ 1955 w 1051750"/>
              <a:gd name="connsiteY11" fmla="*/ 477958 h 823591"/>
              <a:gd name="connsiteX12" fmla="*/ 0 w 1051750"/>
              <a:gd name="connsiteY12" fmla="*/ 477958 h 823591"/>
              <a:gd name="connsiteX13" fmla="*/ 1 w 1051750"/>
              <a:gd name="connsiteY13" fmla="*/ 475226 h 823591"/>
              <a:gd name="connsiteX14" fmla="*/ 0 w 1051750"/>
              <a:gd name="connsiteY14" fmla="*/ 475225 h 823591"/>
              <a:gd name="connsiteX15" fmla="*/ 1 w 1051750"/>
              <a:gd name="connsiteY15" fmla="*/ 475225 h 823591"/>
              <a:gd name="connsiteX16" fmla="*/ 124 w 1051750"/>
              <a:gd name="connsiteY16" fmla="*/ 149433 h 823591"/>
              <a:gd name="connsiteX17" fmla="*/ 58861 w 1051750"/>
              <a:gd name="connsiteY17" fmla="*/ 166958 h 823591"/>
              <a:gd name="connsiteX18" fmla="*/ 216024 w 1051750"/>
              <a:gd name="connsiteY18" fmla="*/ 196168 h 823591"/>
              <a:gd name="connsiteX19" fmla="*/ 191681 w 1051750"/>
              <a:gd name="connsiteY19" fmla="*/ 31672 h 823591"/>
              <a:gd name="connsiteX20" fmla="*/ 329982 w 1051750"/>
              <a:gd name="connsiteY20" fmla="*/ 1435 h 823591"/>
              <a:gd name="connsiteX21" fmla="*/ 467048 w 1051750"/>
              <a:gd name="connsiteY21" fmla="*/ 46104 h 823591"/>
              <a:gd name="connsiteX0" fmla="*/ 467048 w 1051750"/>
              <a:gd name="connsiteY0" fmla="*/ 46104 h 823591"/>
              <a:gd name="connsiteX1" fmla="*/ 523999 w 1051750"/>
              <a:gd name="connsiteY1" fmla="*/ 55962 h 823591"/>
              <a:gd name="connsiteX2" fmla="*/ 818011 w 1051750"/>
              <a:gd name="connsiteY2" fmla="*/ 23880 h 823591"/>
              <a:gd name="connsiteX3" fmla="*/ 1051049 w 1051750"/>
              <a:gd name="connsiteY3" fmla="*/ 140670 h 823591"/>
              <a:gd name="connsiteX4" fmla="*/ 1051489 w 1051750"/>
              <a:gd name="connsiteY4" fmla="*/ 475225 h 823591"/>
              <a:gd name="connsiteX5" fmla="*/ 1051750 w 1051750"/>
              <a:gd name="connsiteY5" fmla="*/ 475225 h 823591"/>
              <a:gd name="connsiteX6" fmla="*/ 1051489 w 1051750"/>
              <a:gd name="connsiteY6" fmla="*/ 475590 h 823591"/>
              <a:gd name="connsiteX7" fmla="*/ 1051486 w 1051750"/>
              <a:gd name="connsiteY7" fmla="*/ 477958 h 823591"/>
              <a:gd name="connsiteX8" fmla="*/ 1049795 w 1051750"/>
              <a:gd name="connsiteY8" fmla="*/ 477958 h 823591"/>
              <a:gd name="connsiteX9" fmla="*/ 802613 w 1051750"/>
              <a:gd name="connsiteY9" fmla="*/ 823591 h 823591"/>
              <a:gd name="connsiteX10" fmla="*/ 249137 w 1051750"/>
              <a:gd name="connsiteY10" fmla="*/ 823591 h 823591"/>
              <a:gd name="connsiteX11" fmla="*/ 1955 w 1051750"/>
              <a:gd name="connsiteY11" fmla="*/ 477958 h 823591"/>
              <a:gd name="connsiteX12" fmla="*/ 0 w 1051750"/>
              <a:gd name="connsiteY12" fmla="*/ 477958 h 823591"/>
              <a:gd name="connsiteX13" fmla="*/ 1 w 1051750"/>
              <a:gd name="connsiteY13" fmla="*/ 475226 h 823591"/>
              <a:gd name="connsiteX14" fmla="*/ 0 w 1051750"/>
              <a:gd name="connsiteY14" fmla="*/ 475225 h 823591"/>
              <a:gd name="connsiteX15" fmla="*/ 1 w 1051750"/>
              <a:gd name="connsiteY15" fmla="*/ 475225 h 823591"/>
              <a:gd name="connsiteX16" fmla="*/ 124 w 1051750"/>
              <a:gd name="connsiteY16" fmla="*/ 149433 h 823591"/>
              <a:gd name="connsiteX17" fmla="*/ 30524 w 1051750"/>
              <a:gd name="connsiteY17" fmla="*/ 198603 h 823591"/>
              <a:gd name="connsiteX18" fmla="*/ 216024 w 1051750"/>
              <a:gd name="connsiteY18" fmla="*/ 196168 h 823591"/>
              <a:gd name="connsiteX19" fmla="*/ 191681 w 1051750"/>
              <a:gd name="connsiteY19" fmla="*/ 31672 h 823591"/>
              <a:gd name="connsiteX20" fmla="*/ 329982 w 1051750"/>
              <a:gd name="connsiteY20" fmla="*/ 1435 h 823591"/>
              <a:gd name="connsiteX21" fmla="*/ 467048 w 1051750"/>
              <a:gd name="connsiteY21" fmla="*/ 46104 h 823591"/>
              <a:gd name="connsiteX0" fmla="*/ 467048 w 1051750"/>
              <a:gd name="connsiteY0" fmla="*/ 46104 h 823591"/>
              <a:gd name="connsiteX1" fmla="*/ 523999 w 1051750"/>
              <a:gd name="connsiteY1" fmla="*/ 55962 h 823591"/>
              <a:gd name="connsiteX2" fmla="*/ 818011 w 1051750"/>
              <a:gd name="connsiteY2" fmla="*/ 23880 h 823591"/>
              <a:gd name="connsiteX3" fmla="*/ 1051049 w 1051750"/>
              <a:gd name="connsiteY3" fmla="*/ 140670 h 823591"/>
              <a:gd name="connsiteX4" fmla="*/ 1051489 w 1051750"/>
              <a:gd name="connsiteY4" fmla="*/ 475225 h 823591"/>
              <a:gd name="connsiteX5" fmla="*/ 1051750 w 1051750"/>
              <a:gd name="connsiteY5" fmla="*/ 475225 h 823591"/>
              <a:gd name="connsiteX6" fmla="*/ 1051489 w 1051750"/>
              <a:gd name="connsiteY6" fmla="*/ 475590 h 823591"/>
              <a:gd name="connsiteX7" fmla="*/ 1051486 w 1051750"/>
              <a:gd name="connsiteY7" fmla="*/ 477958 h 823591"/>
              <a:gd name="connsiteX8" fmla="*/ 1049795 w 1051750"/>
              <a:gd name="connsiteY8" fmla="*/ 477958 h 823591"/>
              <a:gd name="connsiteX9" fmla="*/ 802613 w 1051750"/>
              <a:gd name="connsiteY9" fmla="*/ 823591 h 823591"/>
              <a:gd name="connsiteX10" fmla="*/ 249137 w 1051750"/>
              <a:gd name="connsiteY10" fmla="*/ 823591 h 823591"/>
              <a:gd name="connsiteX11" fmla="*/ 1955 w 1051750"/>
              <a:gd name="connsiteY11" fmla="*/ 477958 h 823591"/>
              <a:gd name="connsiteX12" fmla="*/ 0 w 1051750"/>
              <a:gd name="connsiteY12" fmla="*/ 477958 h 823591"/>
              <a:gd name="connsiteX13" fmla="*/ 1 w 1051750"/>
              <a:gd name="connsiteY13" fmla="*/ 475226 h 823591"/>
              <a:gd name="connsiteX14" fmla="*/ 0 w 1051750"/>
              <a:gd name="connsiteY14" fmla="*/ 475225 h 823591"/>
              <a:gd name="connsiteX15" fmla="*/ 1 w 1051750"/>
              <a:gd name="connsiteY15" fmla="*/ 475225 h 823591"/>
              <a:gd name="connsiteX16" fmla="*/ 124 w 1051750"/>
              <a:gd name="connsiteY16" fmla="*/ 149433 h 823591"/>
              <a:gd name="connsiteX17" fmla="*/ 30524 w 1051750"/>
              <a:gd name="connsiteY17" fmla="*/ 198603 h 823591"/>
              <a:gd name="connsiteX18" fmla="*/ 128180 w 1051750"/>
              <a:gd name="connsiteY18" fmla="*/ 41461 h 823591"/>
              <a:gd name="connsiteX19" fmla="*/ 191681 w 1051750"/>
              <a:gd name="connsiteY19" fmla="*/ 31672 h 823591"/>
              <a:gd name="connsiteX20" fmla="*/ 329982 w 1051750"/>
              <a:gd name="connsiteY20" fmla="*/ 1435 h 823591"/>
              <a:gd name="connsiteX21" fmla="*/ 467048 w 1051750"/>
              <a:gd name="connsiteY21" fmla="*/ 46104 h 823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51750" h="823591">
                <a:moveTo>
                  <a:pt x="467048" y="46104"/>
                </a:moveTo>
                <a:cubicBezTo>
                  <a:pt x="485866" y="47412"/>
                  <a:pt x="465505" y="59666"/>
                  <a:pt x="523999" y="55962"/>
                </a:cubicBezTo>
                <a:cubicBezTo>
                  <a:pt x="582493" y="52258"/>
                  <a:pt x="730169" y="9762"/>
                  <a:pt x="818011" y="23880"/>
                </a:cubicBezTo>
                <a:cubicBezTo>
                  <a:pt x="905853" y="37998"/>
                  <a:pt x="1006599" y="199332"/>
                  <a:pt x="1051049" y="140670"/>
                </a:cubicBezTo>
                <a:cubicBezTo>
                  <a:pt x="1051650" y="524987"/>
                  <a:pt x="1052034" y="31651"/>
                  <a:pt x="1051489" y="475225"/>
                </a:cubicBezTo>
                <a:lnTo>
                  <a:pt x="1051750" y="475225"/>
                </a:lnTo>
                <a:lnTo>
                  <a:pt x="1051489" y="475590"/>
                </a:lnTo>
                <a:cubicBezTo>
                  <a:pt x="1051488" y="476377"/>
                  <a:pt x="1051487" y="477166"/>
                  <a:pt x="1051486" y="477958"/>
                </a:cubicBezTo>
                <a:lnTo>
                  <a:pt x="1049795" y="477958"/>
                </a:lnTo>
                <a:lnTo>
                  <a:pt x="802613" y="823591"/>
                </a:lnTo>
                <a:lnTo>
                  <a:pt x="249137" y="823591"/>
                </a:lnTo>
                <a:lnTo>
                  <a:pt x="1955" y="477958"/>
                </a:lnTo>
                <a:lnTo>
                  <a:pt x="0" y="477958"/>
                </a:lnTo>
                <a:cubicBezTo>
                  <a:pt x="0" y="477047"/>
                  <a:pt x="1" y="476137"/>
                  <a:pt x="1" y="475226"/>
                </a:cubicBezTo>
                <a:lnTo>
                  <a:pt x="0" y="475225"/>
                </a:lnTo>
                <a:lnTo>
                  <a:pt x="1" y="475225"/>
                </a:lnTo>
                <a:cubicBezTo>
                  <a:pt x="41" y="122855"/>
                  <a:pt x="83" y="521509"/>
                  <a:pt x="124" y="149433"/>
                </a:cubicBezTo>
                <a:cubicBezTo>
                  <a:pt x="57478" y="167450"/>
                  <a:pt x="9181" y="216598"/>
                  <a:pt x="30524" y="198603"/>
                </a:cubicBezTo>
                <a:cubicBezTo>
                  <a:pt x="51867" y="180608"/>
                  <a:pt x="101321" y="69283"/>
                  <a:pt x="128180" y="41461"/>
                </a:cubicBezTo>
                <a:cubicBezTo>
                  <a:pt x="155039" y="13639"/>
                  <a:pt x="173160" y="53578"/>
                  <a:pt x="191681" y="31672"/>
                </a:cubicBezTo>
                <a:cubicBezTo>
                  <a:pt x="210202" y="9765"/>
                  <a:pt x="289236" y="15553"/>
                  <a:pt x="329982" y="1435"/>
                </a:cubicBezTo>
                <a:cubicBezTo>
                  <a:pt x="360542" y="-9153"/>
                  <a:pt x="410592" y="42179"/>
                  <a:pt x="467048" y="46104"/>
                </a:cubicBezTo>
                <a:close/>
              </a:path>
            </a:pathLst>
          </a:custGeom>
          <a:gradFill flip="none" rotWithShape="1">
            <a:gsLst>
              <a:gs pos="0">
                <a:srgbClr val="D09500"/>
              </a:gs>
              <a:gs pos="50000">
                <a:srgbClr val="FFC000">
                  <a:shade val="67500"/>
                  <a:satMod val="115000"/>
                </a:srgbClr>
              </a:gs>
              <a:gs pos="100000">
                <a:srgbClr val="FFC000">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1" name="Oval 13"/>
          <p:cNvSpPr/>
          <p:nvPr/>
        </p:nvSpPr>
        <p:spPr>
          <a:xfrm>
            <a:off x="2697867" y="1386902"/>
            <a:ext cx="2657458" cy="1684679"/>
          </a:xfrm>
          <a:custGeom>
            <a:avLst/>
            <a:gdLst>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09724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4532 w 3886200"/>
              <a:gd name="connsiteY5" fmla="*/ 3116021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7706 w 3886200"/>
              <a:gd name="connsiteY4" fmla="*/ 2686050 h 3592832"/>
              <a:gd name="connsiteX5" fmla="*/ 3319340 w 3886200"/>
              <a:gd name="connsiteY5" fmla="*/ 3104556 h 3592832"/>
              <a:gd name="connsiteX6" fmla="*/ 3276431 w 3886200"/>
              <a:gd name="connsiteY6" fmla="*/ 3216275 h 3592832"/>
              <a:gd name="connsiteX7" fmla="*/ 3070056 w 3886200"/>
              <a:gd name="connsiteY7" fmla="*/ 3390900 h 3592832"/>
              <a:gd name="connsiteX8" fmla="*/ 2657306 w 3886200"/>
              <a:gd name="connsiteY8" fmla="*/ 3286125 h 3592832"/>
              <a:gd name="connsiteX9" fmla="*/ 2581106 w 3886200"/>
              <a:gd name="connsiteY9" fmla="*/ 3070225 h 3592832"/>
              <a:gd name="connsiteX10" fmla="*/ 2701756 w 3886200"/>
              <a:gd name="connsiteY10" fmla="*/ 2847975 h 3592832"/>
              <a:gd name="connsiteX11" fmla="*/ 2308056 w 3886200"/>
              <a:gd name="connsiteY11" fmla="*/ 2609850 h 3592832"/>
              <a:gd name="connsiteX12" fmla="*/ 1736556 w 3886200"/>
              <a:gd name="connsiteY12" fmla="*/ 2635250 h 3592832"/>
              <a:gd name="connsiteX13" fmla="*/ 1434931 w 3886200"/>
              <a:gd name="connsiteY13" fmla="*/ 2806700 h 3592832"/>
              <a:gd name="connsiteX14" fmla="*/ 1396831 w 3886200"/>
              <a:gd name="connsiteY14" fmla="*/ 3098800 h 3592832"/>
              <a:gd name="connsiteX15" fmla="*/ 1631781 w 3886200"/>
              <a:gd name="connsiteY15" fmla="*/ 3302000 h 3592832"/>
              <a:gd name="connsiteX16" fmla="*/ 1625431 w 3886200"/>
              <a:gd name="connsiteY16" fmla="*/ 3552825 h 3592832"/>
              <a:gd name="connsiteX17" fmla="*/ 958681 w 3886200"/>
              <a:gd name="connsiteY17" fmla="*/ 3578225 h 3592832"/>
              <a:gd name="connsiteX18" fmla="*/ 666581 w 3886200"/>
              <a:gd name="connsiteY18" fmla="*/ 3409950 h 3592832"/>
              <a:gd name="connsiteX19" fmla="*/ 574506 w 3886200"/>
              <a:gd name="connsiteY19" fmla="*/ 3248025 h 3592832"/>
              <a:gd name="connsiteX20" fmla="*/ 574506 w 3886200"/>
              <a:gd name="connsiteY20" fmla="*/ 3082925 h 3592832"/>
              <a:gd name="connsiteX21" fmla="*/ 574506 w 3886200"/>
              <a:gd name="connsiteY21" fmla="*/ 2600325 h 3592832"/>
              <a:gd name="connsiteX22" fmla="*/ 574506 w 3886200"/>
              <a:gd name="connsiteY22" fmla="*/ 2032000 h 3592832"/>
              <a:gd name="connsiteX23" fmla="*/ 597557 w 3886200"/>
              <a:gd name="connsiteY23" fmla="*/ 2031973 h 3592832"/>
              <a:gd name="connsiteX24" fmla="*/ 0 w 3886200"/>
              <a:gd name="connsiteY24" fmla="*/ 1181100 h 3592832"/>
              <a:gd name="connsiteX25" fmla="*/ 1943100 w 3886200"/>
              <a:gd name="connsiteY25"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4556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0734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886200"/>
              <a:gd name="connsiteY0" fmla="*/ 0 h 3592832"/>
              <a:gd name="connsiteX1" fmla="*/ 3886200 w 3886200"/>
              <a:gd name="connsiteY1" fmla="*/ 1181100 h 3592832"/>
              <a:gd name="connsiteX2" fmla="*/ 3294293 w 3886200"/>
              <a:gd name="connsiteY2" fmla="*/ 2028852 h 3592832"/>
              <a:gd name="connsiteX3" fmla="*/ 3317706 w 3886200"/>
              <a:gd name="connsiteY3" fmla="*/ 2028825 h 3592832"/>
              <a:gd name="connsiteX4" fmla="*/ 3319340 w 3886200"/>
              <a:gd name="connsiteY4" fmla="*/ 3100734 h 3592832"/>
              <a:gd name="connsiteX5" fmla="*/ 3276431 w 3886200"/>
              <a:gd name="connsiteY5" fmla="*/ 3216275 h 3592832"/>
              <a:gd name="connsiteX6" fmla="*/ 3070056 w 3886200"/>
              <a:gd name="connsiteY6" fmla="*/ 3390900 h 3592832"/>
              <a:gd name="connsiteX7" fmla="*/ 2657306 w 3886200"/>
              <a:gd name="connsiteY7" fmla="*/ 3286125 h 3592832"/>
              <a:gd name="connsiteX8" fmla="*/ 2581106 w 3886200"/>
              <a:gd name="connsiteY8" fmla="*/ 3070225 h 3592832"/>
              <a:gd name="connsiteX9" fmla="*/ 2701756 w 3886200"/>
              <a:gd name="connsiteY9" fmla="*/ 2847975 h 3592832"/>
              <a:gd name="connsiteX10" fmla="*/ 2308056 w 3886200"/>
              <a:gd name="connsiteY10" fmla="*/ 2609850 h 3592832"/>
              <a:gd name="connsiteX11" fmla="*/ 1736556 w 3886200"/>
              <a:gd name="connsiteY11" fmla="*/ 2635250 h 3592832"/>
              <a:gd name="connsiteX12" fmla="*/ 1434931 w 3886200"/>
              <a:gd name="connsiteY12" fmla="*/ 2806700 h 3592832"/>
              <a:gd name="connsiteX13" fmla="*/ 1396831 w 3886200"/>
              <a:gd name="connsiteY13" fmla="*/ 3098800 h 3592832"/>
              <a:gd name="connsiteX14" fmla="*/ 1631781 w 3886200"/>
              <a:gd name="connsiteY14" fmla="*/ 3302000 h 3592832"/>
              <a:gd name="connsiteX15" fmla="*/ 1625431 w 3886200"/>
              <a:gd name="connsiteY15" fmla="*/ 3552825 h 3592832"/>
              <a:gd name="connsiteX16" fmla="*/ 958681 w 3886200"/>
              <a:gd name="connsiteY16" fmla="*/ 3578225 h 3592832"/>
              <a:gd name="connsiteX17" fmla="*/ 666581 w 3886200"/>
              <a:gd name="connsiteY17" fmla="*/ 3409950 h 3592832"/>
              <a:gd name="connsiteX18" fmla="*/ 574506 w 3886200"/>
              <a:gd name="connsiteY18" fmla="*/ 3248025 h 3592832"/>
              <a:gd name="connsiteX19" fmla="*/ 574506 w 3886200"/>
              <a:gd name="connsiteY19" fmla="*/ 3082925 h 3592832"/>
              <a:gd name="connsiteX20" fmla="*/ 574506 w 3886200"/>
              <a:gd name="connsiteY20" fmla="*/ 2600325 h 3592832"/>
              <a:gd name="connsiteX21" fmla="*/ 574506 w 3886200"/>
              <a:gd name="connsiteY21" fmla="*/ 2032000 h 3592832"/>
              <a:gd name="connsiteX22" fmla="*/ 597557 w 3886200"/>
              <a:gd name="connsiteY22" fmla="*/ 2031973 h 3592832"/>
              <a:gd name="connsiteX23" fmla="*/ 0 w 3886200"/>
              <a:gd name="connsiteY23" fmla="*/ 1181100 h 3592832"/>
              <a:gd name="connsiteX24" fmla="*/ 1943100 w 3886200"/>
              <a:gd name="connsiteY24" fmla="*/ 0 h 3592832"/>
              <a:gd name="connsiteX0" fmla="*/ 1943100 w 3976021"/>
              <a:gd name="connsiteY0" fmla="*/ 0 h 3592832"/>
              <a:gd name="connsiteX1" fmla="*/ 3886200 w 3976021"/>
              <a:gd name="connsiteY1" fmla="*/ 1181100 h 3592832"/>
              <a:gd name="connsiteX2" fmla="*/ 3452946 w 3976021"/>
              <a:gd name="connsiteY2" fmla="*/ 1925682 h 3592832"/>
              <a:gd name="connsiteX3" fmla="*/ 3317706 w 3976021"/>
              <a:gd name="connsiteY3" fmla="*/ 2028825 h 3592832"/>
              <a:gd name="connsiteX4" fmla="*/ 3319340 w 3976021"/>
              <a:gd name="connsiteY4" fmla="*/ 3100734 h 3592832"/>
              <a:gd name="connsiteX5" fmla="*/ 3276431 w 3976021"/>
              <a:gd name="connsiteY5" fmla="*/ 3216275 h 3592832"/>
              <a:gd name="connsiteX6" fmla="*/ 3070056 w 3976021"/>
              <a:gd name="connsiteY6" fmla="*/ 3390900 h 3592832"/>
              <a:gd name="connsiteX7" fmla="*/ 2657306 w 3976021"/>
              <a:gd name="connsiteY7" fmla="*/ 3286125 h 3592832"/>
              <a:gd name="connsiteX8" fmla="*/ 2581106 w 3976021"/>
              <a:gd name="connsiteY8" fmla="*/ 3070225 h 3592832"/>
              <a:gd name="connsiteX9" fmla="*/ 2701756 w 3976021"/>
              <a:gd name="connsiteY9" fmla="*/ 2847975 h 3592832"/>
              <a:gd name="connsiteX10" fmla="*/ 2308056 w 3976021"/>
              <a:gd name="connsiteY10" fmla="*/ 2609850 h 3592832"/>
              <a:gd name="connsiteX11" fmla="*/ 1736556 w 3976021"/>
              <a:gd name="connsiteY11" fmla="*/ 2635250 h 3592832"/>
              <a:gd name="connsiteX12" fmla="*/ 1434931 w 3976021"/>
              <a:gd name="connsiteY12" fmla="*/ 2806700 h 3592832"/>
              <a:gd name="connsiteX13" fmla="*/ 1396831 w 3976021"/>
              <a:gd name="connsiteY13" fmla="*/ 3098800 h 3592832"/>
              <a:gd name="connsiteX14" fmla="*/ 1631781 w 3976021"/>
              <a:gd name="connsiteY14" fmla="*/ 3302000 h 3592832"/>
              <a:gd name="connsiteX15" fmla="*/ 1625431 w 3976021"/>
              <a:gd name="connsiteY15" fmla="*/ 3552825 h 3592832"/>
              <a:gd name="connsiteX16" fmla="*/ 958681 w 3976021"/>
              <a:gd name="connsiteY16" fmla="*/ 3578225 h 3592832"/>
              <a:gd name="connsiteX17" fmla="*/ 666581 w 3976021"/>
              <a:gd name="connsiteY17" fmla="*/ 3409950 h 3592832"/>
              <a:gd name="connsiteX18" fmla="*/ 574506 w 3976021"/>
              <a:gd name="connsiteY18" fmla="*/ 3248025 h 3592832"/>
              <a:gd name="connsiteX19" fmla="*/ 574506 w 3976021"/>
              <a:gd name="connsiteY19" fmla="*/ 3082925 h 3592832"/>
              <a:gd name="connsiteX20" fmla="*/ 574506 w 3976021"/>
              <a:gd name="connsiteY20" fmla="*/ 2600325 h 3592832"/>
              <a:gd name="connsiteX21" fmla="*/ 574506 w 3976021"/>
              <a:gd name="connsiteY21" fmla="*/ 2032000 h 3592832"/>
              <a:gd name="connsiteX22" fmla="*/ 597557 w 3976021"/>
              <a:gd name="connsiteY22" fmla="*/ 2031973 h 3592832"/>
              <a:gd name="connsiteX23" fmla="*/ 0 w 3976021"/>
              <a:gd name="connsiteY23" fmla="*/ 1181100 h 3592832"/>
              <a:gd name="connsiteX24" fmla="*/ 1943100 w 3976021"/>
              <a:gd name="connsiteY24" fmla="*/ 0 h 3592832"/>
              <a:gd name="connsiteX0" fmla="*/ 1943100 w 3886859"/>
              <a:gd name="connsiteY0" fmla="*/ 0 h 3592832"/>
              <a:gd name="connsiteX1" fmla="*/ 3886200 w 3886859"/>
              <a:gd name="connsiteY1" fmla="*/ 1181100 h 3592832"/>
              <a:gd name="connsiteX2" fmla="*/ 3452946 w 3886859"/>
              <a:gd name="connsiteY2" fmla="*/ 1925682 h 3592832"/>
              <a:gd name="connsiteX3" fmla="*/ 3317706 w 3886859"/>
              <a:gd name="connsiteY3" fmla="*/ 2028825 h 3592832"/>
              <a:gd name="connsiteX4" fmla="*/ 3319340 w 3886859"/>
              <a:gd name="connsiteY4" fmla="*/ 3100734 h 3592832"/>
              <a:gd name="connsiteX5" fmla="*/ 3276431 w 3886859"/>
              <a:gd name="connsiteY5" fmla="*/ 3216275 h 3592832"/>
              <a:gd name="connsiteX6" fmla="*/ 3070056 w 3886859"/>
              <a:gd name="connsiteY6" fmla="*/ 3390900 h 3592832"/>
              <a:gd name="connsiteX7" fmla="*/ 2657306 w 3886859"/>
              <a:gd name="connsiteY7" fmla="*/ 3286125 h 3592832"/>
              <a:gd name="connsiteX8" fmla="*/ 2581106 w 3886859"/>
              <a:gd name="connsiteY8" fmla="*/ 3070225 h 3592832"/>
              <a:gd name="connsiteX9" fmla="*/ 2701756 w 3886859"/>
              <a:gd name="connsiteY9" fmla="*/ 2847975 h 3592832"/>
              <a:gd name="connsiteX10" fmla="*/ 2308056 w 3886859"/>
              <a:gd name="connsiteY10" fmla="*/ 2609850 h 3592832"/>
              <a:gd name="connsiteX11" fmla="*/ 1736556 w 3886859"/>
              <a:gd name="connsiteY11" fmla="*/ 2635250 h 3592832"/>
              <a:gd name="connsiteX12" fmla="*/ 1434931 w 3886859"/>
              <a:gd name="connsiteY12" fmla="*/ 2806700 h 3592832"/>
              <a:gd name="connsiteX13" fmla="*/ 1396831 w 3886859"/>
              <a:gd name="connsiteY13" fmla="*/ 3098800 h 3592832"/>
              <a:gd name="connsiteX14" fmla="*/ 1631781 w 3886859"/>
              <a:gd name="connsiteY14" fmla="*/ 3302000 h 3592832"/>
              <a:gd name="connsiteX15" fmla="*/ 1625431 w 3886859"/>
              <a:gd name="connsiteY15" fmla="*/ 3552825 h 3592832"/>
              <a:gd name="connsiteX16" fmla="*/ 958681 w 3886859"/>
              <a:gd name="connsiteY16" fmla="*/ 3578225 h 3592832"/>
              <a:gd name="connsiteX17" fmla="*/ 666581 w 3886859"/>
              <a:gd name="connsiteY17" fmla="*/ 3409950 h 3592832"/>
              <a:gd name="connsiteX18" fmla="*/ 574506 w 3886859"/>
              <a:gd name="connsiteY18" fmla="*/ 3248025 h 3592832"/>
              <a:gd name="connsiteX19" fmla="*/ 574506 w 3886859"/>
              <a:gd name="connsiteY19" fmla="*/ 3082925 h 3592832"/>
              <a:gd name="connsiteX20" fmla="*/ 574506 w 3886859"/>
              <a:gd name="connsiteY20" fmla="*/ 2600325 h 3592832"/>
              <a:gd name="connsiteX21" fmla="*/ 574506 w 3886859"/>
              <a:gd name="connsiteY21" fmla="*/ 2032000 h 3592832"/>
              <a:gd name="connsiteX22" fmla="*/ 597557 w 3886859"/>
              <a:gd name="connsiteY22" fmla="*/ 2031973 h 3592832"/>
              <a:gd name="connsiteX23" fmla="*/ 0 w 3886859"/>
              <a:gd name="connsiteY23" fmla="*/ 1181100 h 3592832"/>
              <a:gd name="connsiteX24" fmla="*/ 1943100 w 3886859"/>
              <a:gd name="connsiteY24" fmla="*/ 0 h 3592832"/>
              <a:gd name="connsiteX0" fmla="*/ 1943100 w 3886859"/>
              <a:gd name="connsiteY0" fmla="*/ 0 h 3592832"/>
              <a:gd name="connsiteX1" fmla="*/ 3886200 w 3886859"/>
              <a:gd name="connsiteY1" fmla="*/ 1181100 h 3592832"/>
              <a:gd name="connsiteX2" fmla="*/ 3452946 w 3886859"/>
              <a:gd name="connsiteY2" fmla="*/ 1925682 h 3592832"/>
              <a:gd name="connsiteX3" fmla="*/ 3317706 w 3886859"/>
              <a:gd name="connsiteY3" fmla="*/ 2028825 h 3592832"/>
              <a:gd name="connsiteX4" fmla="*/ 3319340 w 3886859"/>
              <a:gd name="connsiteY4" fmla="*/ 3100734 h 3592832"/>
              <a:gd name="connsiteX5" fmla="*/ 3276431 w 3886859"/>
              <a:gd name="connsiteY5" fmla="*/ 3216275 h 3592832"/>
              <a:gd name="connsiteX6" fmla="*/ 3070056 w 3886859"/>
              <a:gd name="connsiteY6" fmla="*/ 3390900 h 3592832"/>
              <a:gd name="connsiteX7" fmla="*/ 2657306 w 3886859"/>
              <a:gd name="connsiteY7" fmla="*/ 3286125 h 3592832"/>
              <a:gd name="connsiteX8" fmla="*/ 2581106 w 3886859"/>
              <a:gd name="connsiteY8" fmla="*/ 3070225 h 3592832"/>
              <a:gd name="connsiteX9" fmla="*/ 2701756 w 3886859"/>
              <a:gd name="connsiteY9" fmla="*/ 2847975 h 3592832"/>
              <a:gd name="connsiteX10" fmla="*/ 2308056 w 3886859"/>
              <a:gd name="connsiteY10" fmla="*/ 2609850 h 3592832"/>
              <a:gd name="connsiteX11" fmla="*/ 1736556 w 3886859"/>
              <a:gd name="connsiteY11" fmla="*/ 2635250 h 3592832"/>
              <a:gd name="connsiteX12" fmla="*/ 1434931 w 3886859"/>
              <a:gd name="connsiteY12" fmla="*/ 2806700 h 3592832"/>
              <a:gd name="connsiteX13" fmla="*/ 1396831 w 3886859"/>
              <a:gd name="connsiteY13" fmla="*/ 3098800 h 3592832"/>
              <a:gd name="connsiteX14" fmla="*/ 1631781 w 3886859"/>
              <a:gd name="connsiteY14" fmla="*/ 3302000 h 3592832"/>
              <a:gd name="connsiteX15" fmla="*/ 1625431 w 3886859"/>
              <a:gd name="connsiteY15" fmla="*/ 3552825 h 3592832"/>
              <a:gd name="connsiteX16" fmla="*/ 958681 w 3886859"/>
              <a:gd name="connsiteY16" fmla="*/ 3578225 h 3592832"/>
              <a:gd name="connsiteX17" fmla="*/ 666581 w 3886859"/>
              <a:gd name="connsiteY17" fmla="*/ 3409950 h 3592832"/>
              <a:gd name="connsiteX18" fmla="*/ 574506 w 3886859"/>
              <a:gd name="connsiteY18" fmla="*/ 3248025 h 3592832"/>
              <a:gd name="connsiteX19" fmla="*/ 574506 w 3886859"/>
              <a:gd name="connsiteY19" fmla="*/ 3082925 h 3592832"/>
              <a:gd name="connsiteX20" fmla="*/ 574506 w 3886859"/>
              <a:gd name="connsiteY20" fmla="*/ 2600325 h 3592832"/>
              <a:gd name="connsiteX21" fmla="*/ 574506 w 3886859"/>
              <a:gd name="connsiteY21" fmla="*/ 2032000 h 3592832"/>
              <a:gd name="connsiteX22" fmla="*/ 597557 w 3886859"/>
              <a:gd name="connsiteY22" fmla="*/ 2031973 h 3592832"/>
              <a:gd name="connsiteX23" fmla="*/ 0 w 3886859"/>
              <a:gd name="connsiteY23" fmla="*/ 1181100 h 3592832"/>
              <a:gd name="connsiteX24" fmla="*/ 1943100 w 3886859"/>
              <a:gd name="connsiteY24" fmla="*/ 0 h 3592832"/>
              <a:gd name="connsiteX0" fmla="*/ 1943100 w 3886275"/>
              <a:gd name="connsiteY0" fmla="*/ 0 h 3592832"/>
              <a:gd name="connsiteX1" fmla="*/ 3886200 w 3886275"/>
              <a:gd name="connsiteY1" fmla="*/ 1181100 h 3592832"/>
              <a:gd name="connsiteX2" fmla="*/ 3452946 w 3886275"/>
              <a:gd name="connsiteY2" fmla="*/ 1925682 h 3592832"/>
              <a:gd name="connsiteX3" fmla="*/ 3317706 w 3886275"/>
              <a:gd name="connsiteY3" fmla="*/ 2028825 h 3592832"/>
              <a:gd name="connsiteX4" fmla="*/ 3319340 w 3886275"/>
              <a:gd name="connsiteY4" fmla="*/ 3100734 h 3592832"/>
              <a:gd name="connsiteX5" fmla="*/ 3276431 w 3886275"/>
              <a:gd name="connsiteY5" fmla="*/ 3216275 h 3592832"/>
              <a:gd name="connsiteX6" fmla="*/ 3070056 w 3886275"/>
              <a:gd name="connsiteY6" fmla="*/ 3390900 h 3592832"/>
              <a:gd name="connsiteX7" fmla="*/ 2657306 w 3886275"/>
              <a:gd name="connsiteY7" fmla="*/ 3286125 h 3592832"/>
              <a:gd name="connsiteX8" fmla="*/ 2581106 w 3886275"/>
              <a:gd name="connsiteY8" fmla="*/ 3070225 h 3592832"/>
              <a:gd name="connsiteX9" fmla="*/ 2701756 w 3886275"/>
              <a:gd name="connsiteY9" fmla="*/ 2847975 h 3592832"/>
              <a:gd name="connsiteX10" fmla="*/ 2308056 w 3886275"/>
              <a:gd name="connsiteY10" fmla="*/ 2609850 h 3592832"/>
              <a:gd name="connsiteX11" fmla="*/ 1736556 w 3886275"/>
              <a:gd name="connsiteY11" fmla="*/ 2635250 h 3592832"/>
              <a:gd name="connsiteX12" fmla="*/ 1434931 w 3886275"/>
              <a:gd name="connsiteY12" fmla="*/ 2806700 h 3592832"/>
              <a:gd name="connsiteX13" fmla="*/ 1396831 w 3886275"/>
              <a:gd name="connsiteY13" fmla="*/ 3098800 h 3592832"/>
              <a:gd name="connsiteX14" fmla="*/ 1631781 w 3886275"/>
              <a:gd name="connsiteY14" fmla="*/ 3302000 h 3592832"/>
              <a:gd name="connsiteX15" fmla="*/ 1625431 w 3886275"/>
              <a:gd name="connsiteY15" fmla="*/ 3552825 h 3592832"/>
              <a:gd name="connsiteX16" fmla="*/ 958681 w 3886275"/>
              <a:gd name="connsiteY16" fmla="*/ 3578225 h 3592832"/>
              <a:gd name="connsiteX17" fmla="*/ 666581 w 3886275"/>
              <a:gd name="connsiteY17" fmla="*/ 3409950 h 3592832"/>
              <a:gd name="connsiteX18" fmla="*/ 574506 w 3886275"/>
              <a:gd name="connsiteY18" fmla="*/ 3248025 h 3592832"/>
              <a:gd name="connsiteX19" fmla="*/ 574506 w 3886275"/>
              <a:gd name="connsiteY19" fmla="*/ 3082925 h 3592832"/>
              <a:gd name="connsiteX20" fmla="*/ 574506 w 3886275"/>
              <a:gd name="connsiteY20" fmla="*/ 2600325 h 3592832"/>
              <a:gd name="connsiteX21" fmla="*/ 574506 w 3886275"/>
              <a:gd name="connsiteY21" fmla="*/ 2032000 h 3592832"/>
              <a:gd name="connsiteX22" fmla="*/ 597557 w 3886275"/>
              <a:gd name="connsiteY22" fmla="*/ 2031973 h 3592832"/>
              <a:gd name="connsiteX23" fmla="*/ 0 w 3886275"/>
              <a:gd name="connsiteY23" fmla="*/ 1181100 h 3592832"/>
              <a:gd name="connsiteX24" fmla="*/ 1943100 w 3886275"/>
              <a:gd name="connsiteY24" fmla="*/ 0 h 3592832"/>
              <a:gd name="connsiteX0" fmla="*/ 1943100 w 3886275"/>
              <a:gd name="connsiteY0" fmla="*/ 0 h 3592832"/>
              <a:gd name="connsiteX1" fmla="*/ 3886200 w 3886275"/>
              <a:gd name="connsiteY1" fmla="*/ 1181100 h 3592832"/>
              <a:gd name="connsiteX2" fmla="*/ 3452946 w 3886275"/>
              <a:gd name="connsiteY2" fmla="*/ 1925682 h 3592832"/>
              <a:gd name="connsiteX3" fmla="*/ 3317706 w 3886275"/>
              <a:gd name="connsiteY3" fmla="*/ 2028825 h 3592832"/>
              <a:gd name="connsiteX4" fmla="*/ 3319340 w 3886275"/>
              <a:gd name="connsiteY4" fmla="*/ 3100734 h 3592832"/>
              <a:gd name="connsiteX5" fmla="*/ 3276431 w 3886275"/>
              <a:gd name="connsiteY5" fmla="*/ 3216275 h 3592832"/>
              <a:gd name="connsiteX6" fmla="*/ 3070056 w 3886275"/>
              <a:gd name="connsiteY6" fmla="*/ 3390900 h 3592832"/>
              <a:gd name="connsiteX7" fmla="*/ 2657306 w 3886275"/>
              <a:gd name="connsiteY7" fmla="*/ 3286125 h 3592832"/>
              <a:gd name="connsiteX8" fmla="*/ 2581106 w 3886275"/>
              <a:gd name="connsiteY8" fmla="*/ 3070225 h 3592832"/>
              <a:gd name="connsiteX9" fmla="*/ 2701756 w 3886275"/>
              <a:gd name="connsiteY9" fmla="*/ 2847975 h 3592832"/>
              <a:gd name="connsiteX10" fmla="*/ 2308056 w 3886275"/>
              <a:gd name="connsiteY10" fmla="*/ 2609850 h 3592832"/>
              <a:gd name="connsiteX11" fmla="*/ 1736556 w 3886275"/>
              <a:gd name="connsiteY11" fmla="*/ 2635250 h 3592832"/>
              <a:gd name="connsiteX12" fmla="*/ 1434931 w 3886275"/>
              <a:gd name="connsiteY12" fmla="*/ 2806700 h 3592832"/>
              <a:gd name="connsiteX13" fmla="*/ 1396831 w 3886275"/>
              <a:gd name="connsiteY13" fmla="*/ 3098800 h 3592832"/>
              <a:gd name="connsiteX14" fmla="*/ 1631781 w 3886275"/>
              <a:gd name="connsiteY14" fmla="*/ 3302000 h 3592832"/>
              <a:gd name="connsiteX15" fmla="*/ 1625431 w 3886275"/>
              <a:gd name="connsiteY15" fmla="*/ 3552825 h 3592832"/>
              <a:gd name="connsiteX16" fmla="*/ 958681 w 3886275"/>
              <a:gd name="connsiteY16" fmla="*/ 3578225 h 3592832"/>
              <a:gd name="connsiteX17" fmla="*/ 666581 w 3886275"/>
              <a:gd name="connsiteY17" fmla="*/ 3409950 h 3592832"/>
              <a:gd name="connsiteX18" fmla="*/ 574506 w 3886275"/>
              <a:gd name="connsiteY18" fmla="*/ 3248025 h 3592832"/>
              <a:gd name="connsiteX19" fmla="*/ 574506 w 3886275"/>
              <a:gd name="connsiteY19" fmla="*/ 3082925 h 3592832"/>
              <a:gd name="connsiteX20" fmla="*/ 574506 w 3886275"/>
              <a:gd name="connsiteY20" fmla="*/ 2600325 h 3592832"/>
              <a:gd name="connsiteX21" fmla="*/ 574506 w 3886275"/>
              <a:gd name="connsiteY21" fmla="*/ 2032000 h 3592832"/>
              <a:gd name="connsiteX22" fmla="*/ 597557 w 3886275"/>
              <a:gd name="connsiteY22" fmla="*/ 2031973 h 3592832"/>
              <a:gd name="connsiteX23" fmla="*/ 0 w 3886275"/>
              <a:gd name="connsiteY23" fmla="*/ 1181100 h 3592832"/>
              <a:gd name="connsiteX24" fmla="*/ 1943100 w 3886275"/>
              <a:gd name="connsiteY24" fmla="*/ 0 h 3592832"/>
              <a:gd name="connsiteX0" fmla="*/ 1943100 w 3917875"/>
              <a:gd name="connsiteY0" fmla="*/ 0 h 3592832"/>
              <a:gd name="connsiteX1" fmla="*/ 3886200 w 3917875"/>
              <a:gd name="connsiteY1" fmla="*/ 1181100 h 3592832"/>
              <a:gd name="connsiteX2" fmla="*/ 3452946 w 3917875"/>
              <a:gd name="connsiteY2" fmla="*/ 1925682 h 3592832"/>
              <a:gd name="connsiteX3" fmla="*/ 3317706 w 3917875"/>
              <a:gd name="connsiteY3" fmla="*/ 2028825 h 3592832"/>
              <a:gd name="connsiteX4" fmla="*/ 3319340 w 3917875"/>
              <a:gd name="connsiteY4" fmla="*/ 3100734 h 3592832"/>
              <a:gd name="connsiteX5" fmla="*/ 3276431 w 3917875"/>
              <a:gd name="connsiteY5" fmla="*/ 3216275 h 3592832"/>
              <a:gd name="connsiteX6" fmla="*/ 3070056 w 3917875"/>
              <a:gd name="connsiteY6" fmla="*/ 3390900 h 3592832"/>
              <a:gd name="connsiteX7" fmla="*/ 2657306 w 3917875"/>
              <a:gd name="connsiteY7" fmla="*/ 3286125 h 3592832"/>
              <a:gd name="connsiteX8" fmla="*/ 2581106 w 3917875"/>
              <a:gd name="connsiteY8" fmla="*/ 3070225 h 3592832"/>
              <a:gd name="connsiteX9" fmla="*/ 2701756 w 3917875"/>
              <a:gd name="connsiteY9" fmla="*/ 2847975 h 3592832"/>
              <a:gd name="connsiteX10" fmla="*/ 2308056 w 3917875"/>
              <a:gd name="connsiteY10" fmla="*/ 2609850 h 3592832"/>
              <a:gd name="connsiteX11" fmla="*/ 1736556 w 3917875"/>
              <a:gd name="connsiteY11" fmla="*/ 2635250 h 3592832"/>
              <a:gd name="connsiteX12" fmla="*/ 1434931 w 3917875"/>
              <a:gd name="connsiteY12" fmla="*/ 2806700 h 3592832"/>
              <a:gd name="connsiteX13" fmla="*/ 1396831 w 3917875"/>
              <a:gd name="connsiteY13" fmla="*/ 3098800 h 3592832"/>
              <a:gd name="connsiteX14" fmla="*/ 1631781 w 3917875"/>
              <a:gd name="connsiteY14" fmla="*/ 3302000 h 3592832"/>
              <a:gd name="connsiteX15" fmla="*/ 1625431 w 3917875"/>
              <a:gd name="connsiteY15" fmla="*/ 3552825 h 3592832"/>
              <a:gd name="connsiteX16" fmla="*/ 958681 w 3917875"/>
              <a:gd name="connsiteY16" fmla="*/ 3578225 h 3592832"/>
              <a:gd name="connsiteX17" fmla="*/ 666581 w 3917875"/>
              <a:gd name="connsiteY17" fmla="*/ 3409950 h 3592832"/>
              <a:gd name="connsiteX18" fmla="*/ 574506 w 3917875"/>
              <a:gd name="connsiteY18" fmla="*/ 3248025 h 3592832"/>
              <a:gd name="connsiteX19" fmla="*/ 574506 w 3917875"/>
              <a:gd name="connsiteY19" fmla="*/ 3082925 h 3592832"/>
              <a:gd name="connsiteX20" fmla="*/ 574506 w 3917875"/>
              <a:gd name="connsiteY20" fmla="*/ 2600325 h 3592832"/>
              <a:gd name="connsiteX21" fmla="*/ 574506 w 3917875"/>
              <a:gd name="connsiteY21" fmla="*/ 2032000 h 3592832"/>
              <a:gd name="connsiteX22" fmla="*/ 597557 w 3917875"/>
              <a:gd name="connsiteY22" fmla="*/ 2031973 h 3592832"/>
              <a:gd name="connsiteX23" fmla="*/ 0 w 3917875"/>
              <a:gd name="connsiteY23" fmla="*/ 1181100 h 3592832"/>
              <a:gd name="connsiteX24" fmla="*/ 1943100 w 3917875"/>
              <a:gd name="connsiteY24"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4506 w 3886446"/>
              <a:gd name="connsiteY18" fmla="*/ 3248025 h 3592832"/>
              <a:gd name="connsiteX19" fmla="*/ 574506 w 3886446"/>
              <a:gd name="connsiteY19" fmla="*/ 3082925 h 3592832"/>
              <a:gd name="connsiteX20" fmla="*/ 574506 w 3886446"/>
              <a:gd name="connsiteY20" fmla="*/ 2600325 h 3592832"/>
              <a:gd name="connsiteX21" fmla="*/ 574506 w 3886446"/>
              <a:gd name="connsiteY21" fmla="*/ 2032000 h 3592832"/>
              <a:gd name="connsiteX22" fmla="*/ 597557 w 3886446"/>
              <a:gd name="connsiteY22" fmla="*/ 2031973 h 3592832"/>
              <a:gd name="connsiteX23" fmla="*/ 0 w 3886446"/>
              <a:gd name="connsiteY23" fmla="*/ 1181100 h 3592832"/>
              <a:gd name="connsiteX24" fmla="*/ 1943100 w 3886446"/>
              <a:gd name="connsiteY24"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3082925 h 3592832"/>
              <a:gd name="connsiteX20" fmla="*/ 574506 w 3886446"/>
              <a:gd name="connsiteY20" fmla="*/ 2600325 h 3592832"/>
              <a:gd name="connsiteX21" fmla="*/ 574506 w 3886446"/>
              <a:gd name="connsiteY21" fmla="*/ 2032000 h 3592832"/>
              <a:gd name="connsiteX22" fmla="*/ 597557 w 3886446"/>
              <a:gd name="connsiteY22" fmla="*/ 2031973 h 3592832"/>
              <a:gd name="connsiteX23" fmla="*/ 0 w 3886446"/>
              <a:gd name="connsiteY23" fmla="*/ 1181100 h 3592832"/>
              <a:gd name="connsiteX24" fmla="*/ 1943100 w 3886446"/>
              <a:gd name="connsiteY24"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600325 h 3592832"/>
              <a:gd name="connsiteX20" fmla="*/ 574506 w 3886446"/>
              <a:gd name="connsiteY20" fmla="*/ 2032000 h 3592832"/>
              <a:gd name="connsiteX21" fmla="*/ 597557 w 3886446"/>
              <a:gd name="connsiteY21" fmla="*/ 2031973 h 3592832"/>
              <a:gd name="connsiteX22" fmla="*/ 0 w 3886446"/>
              <a:gd name="connsiteY22" fmla="*/ 1181100 h 3592832"/>
              <a:gd name="connsiteX23" fmla="*/ 1943100 w 3886446"/>
              <a:gd name="connsiteY23"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597557 w 3886446"/>
              <a:gd name="connsiteY20" fmla="*/ 2031973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0 w 3886446"/>
              <a:gd name="connsiteY20" fmla="*/ 1181100 h 3592832"/>
              <a:gd name="connsiteX21" fmla="*/ 1943100 w 3886446"/>
              <a:gd name="connsiteY21"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1943300 w 3886646"/>
              <a:gd name="connsiteY0" fmla="*/ 0 h 3592832"/>
              <a:gd name="connsiteX1" fmla="*/ 3886400 w 3886646"/>
              <a:gd name="connsiteY1" fmla="*/ 1181100 h 3592832"/>
              <a:gd name="connsiteX2" fmla="*/ 3453146 w 3886646"/>
              <a:gd name="connsiteY2" fmla="*/ 1925682 h 3592832"/>
              <a:gd name="connsiteX3" fmla="*/ 3317906 w 3886646"/>
              <a:gd name="connsiteY3" fmla="*/ 2028825 h 3592832"/>
              <a:gd name="connsiteX4" fmla="*/ 3319540 w 3886646"/>
              <a:gd name="connsiteY4" fmla="*/ 3100734 h 3592832"/>
              <a:gd name="connsiteX5" fmla="*/ 3276631 w 3886646"/>
              <a:gd name="connsiteY5" fmla="*/ 3216275 h 3592832"/>
              <a:gd name="connsiteX6" fmla="*/ 3070256 w 3886646"/>
              <a:gd name="connsiteY6" fmla="*/ 3390900 h 3592832"/>
              <a:gd name="connsiteX7" fmla="*/ 2657506 w 3886646"/>
              <a:gd name="connsiteY7" fmla="*/ 3286125 h 3592832"/>
              <a:gd name="connsiteX8" fmla="*/ 2581306 w 3886646"/>
              <a:gd name="connsiteY8" fmla="*/ 3070225 h 3592832"/>
              <a:gd name="connsiteX9" fmla="*/ 2701956 w 3886646"/>
              <a:gd name="connsiteY9" fmla="*/ 2847975 h 3592832"/>
              <a:gd name="connsiteX10" fmla="*/ 2308256 w 3886646"/>
              <a:gd name="connsiteY10" fmla="*/ 2609850 h 3592832"/>
              <a:gd name="connsiteX11" fmla="*/ 1736756 w 3886646"/>
              <a:gd name="connsiteY11" fmla="*/ 2635250 h 3592832"/>
              <a:gd name="connsiteX12" fmla="*/ 1435131 w 3886646"/>
              <a:gd name="connsiteY12" fmla="*/ 2806700 h 3592832"/>
              <a:gd name="connsiteX13" fmla="*/ 1397031 w 3886646"/>
              <a:gd name="connsiteY13" fmla="*/ 3098800 h 3592832"/>
              <a:gd name="connsiteX14" fmla="*/ 1631981 w 3886646"/>
              <a:gd name="connsiteY14" fmla="*/ 3302000 h 3592832"/>
              <a:gd name="connsiteX15" fmla="*/ 1625631 w 3886646"/>
              <a:gd name="connsiteY15" fmla="*/ 3552825 h 3592832"/>
              <a:gd name="connsiteX16" fmla="*/ 958881 w 3886646"/>
              <a:gd name="connsiteY16" fmla="*/ 3578225 h 3592832"/>
              <a:gd name="connsiteX17" fmla="*/ 666781 w 3886646"/>
              <a:gd name="connsiteY17" fmla="*/ 3409950 h 3592832"/>
              <a:gd name="connsiteX18" fmla="*/ 572301 w 3886646"/>
              <a:gd name="connsiteY18" fmla="*/ 3270951 h 3592832"/>
              <a:gd name="connsiteX19" fmla="*/ 574706 w 3886646"/>
              <a:gd name="connsiteY19" fmla="*/ 2032000 h 3592832"/>
              <a:gd name="connsiteX20" fmla="*/ 216545 w 3886646"/>
              <a:gd name="connsiteY20" fmla="*/ 1658612 h 3592832"/>
              <a:gd name="connsiteX21" fmla="*/ 200 w 3886646"/>
              <a:gd name="connsiteY21" fmla="*/ 1181100 h 3592832"/>
              <a:gd name="connsiteX22" fmla="*/ 1943300 w 3886646"/>
              <a:gd name="connsiteY22" fmla="*/ 0 h 3592832"/>
              <a:gd name="connsiteX0" fmla="*/ 1943105 w 3886451"/>
              <a:gd name="connsiteY0" fmla="*/ 0 h 3592832"/>
              <a:gd name="connsiteX1" fmla="*/ 3886205 w 3886451"/>
              <a:gd name="connsiteY1" fmla="*/ 1181100 h 3592832"/>
              <a:gd name="connsiteX2" fmla="*/ 3452951 w 3886451"/>
              <a:gd name="connsiteY2" fmla="*/ 1925682 h 3592832"/>
              <a:gd name="connsiteX3" fmla="*/ 3317711 w 3886451"/>
              <a:gd name="connsiteY3" fmla="*/ 2028825 h 3592832"/>
              <a:gd name="connsiteX4" fmla="*/ 3319345 w 3886451"/>
              <a:gd name="connsiteY4" fmla="*/ 3100734 h 3592832"/>
              <a:gd name="connsiteX5" fmla="*/ 3276436 w 3886451"/>
              <a:gd name="connsiteY5" fmla="*/ 3216275 h 3592832"/>
              <a:gd name="connsiteX6" fmla="*/ 3070061 w 3886451"/>
              <a:gd name="connsiteY6" fmla="*/ 3390900 h 3592832"/>
              <a:gd name="connsiteX7" fmla="*/ 2657311 w 3886451"/>
              <a:gd name="connsiteY7" fmla="*/ 3286125 h 3592832"/>
              <a:gd name="connsiteX8" fmla="*/ 2581111 w 3886451"/>
              <a:gd name="connsiteY8" fmla="*/ 3070225 h 3592832"/>
              <a:gd name="connsiteX9" fmla="*/ 2701761 w 3886451"/>
              <a:gd name="connsiteY9" fmla="*/ 2847975 h 3592832"/>
              <a:gd name="connsiteX10" fmla="*/ 2308061 w 3886451"/>
              <a:gd name="connsiteY10" fmla="*/ 2609850 h 3592832"/>
              <a:gd name="connsiteX11" fmla="*/ 1736561 w 3886451"/>
              <a:gd name="connsiteY11" fmla="*/ 2635250 h 3592832"/>
              <a:gd name="connsiteX12" fmla="*/ 1434936 w 3886451"/>
              <a:gd name="connsiteY12" fmla="*/ 2806700 h 3592832"/>
              <a:gd name="connsiteX13" fmla="*/ 1396836 w 3886451"/>
              <a:gd name="connsiteY13" fmla="*/ 3098800 h 3592832"/>
              <a:gd name="connsiteX14" fmla="*/ 1631786 w 3886451"/>
              <a:gd name="connsiteY14" fmla="*/ 3302000 h 3592832"/>
              <a:gd name="connsiteX15" fmla="*/ 1625436 w 3886451"/>
              <a:gd name="connsiteY15" fmla="*/ 3552825 h 3592832"/>
              <a:gd name="connsiteX16" fmla="*/ 958686 w 3886451"/>
              <a:gd name="connsiteY16" fmla="*/ 3578225 h 3592832"/>
              <a:gd name="connsiteX17" fmla="*/ 666586 w 3886451"/>
              <a:gd name="connsiteY17" fmla="*/ 3409950 h 3592832"/>
              <a:gd name="connsiteX18" fmla="*/ 572106 w 3886451"/>
              <a:gd name="connsiteY18" fmla="*/ 3270951 h 3592832"/>
              <a:gd name="connsiteX19" fmla="*/ 574511 w 3886451"/>
              <a:gd name="connsiteY19" fmla="*/ 2032000 h 3592832"/>
              <a:gd name="connsiteX20" fmla="*/ 216350 w 3886451"/>
              <a:gd name="connsiteY20" fmla="*/ 1658612 h 3592832"/>
              <a:gd name="connsiteX21" fmla="*/ 5 w 3886451"/>
              <a:gd name="connsiteY21" fmla="*/ 1181100 h 3592832"/>
              <a:gd name="connsiteX22" fmla="*/ 1943105 w 3886451"/>
              <a:gd name="connsiteY22" fmla="*/ 0 h 3592832"/>
              <a:gd name="connsiteX0" fmla="*/ 1943100 w 3886446"/>
              <a:gd name="connsiteY0" fmla="*/ 0 h 3592832"/>
              <a:gd name="connsiteX1" fmla="*/ 3886200 w 3886446"/>
              <a:gd name="connsiteY1" fmla="*/ 1181100 h 3592832"/>
              <a:gd name="connsiteX2" fmla="*/ 3452946 w 3886446"/>
              <a:gd name="connsiteY2" fmla="*/ 1925682 h 3592832"/>
              <a:gd name="connsiteX3" fmla="*/ 3317706 w 3886446"/>
              <a:gd name="connsiteY3" fmla="*/ 2028825 h 3592832"/>
              <a:gd name="connsiteX4" fmla="*/ 3319340 w 3886446"/>
              <a:gd name="connsiteY4" fmla="*/ 3100734 h 3592832"/>
              <a:gd name="connsiteX5" fmla="*/ 3276431 w 3886446"/>
              <a:gd name="connsiteY5" fmla="*/ 3216275 h 3592832"/>
              <a:gd name="connsiteX6" fmla="*/ 3070056 w 3886446"/>
              <a:gd name="connsiteY6" fmla="*/ 3390900 h 3592832"/>
              <a:gd name="connsiteX7" fmla="*/ 2657306 w 3886446"/>
              <a:gd name="connsiteY7" fmla="*/ 3286125 h 3592832"/>
              <a:gd name="connsiteX8" fmla="*/ 2581106 w 3886446"/>
              <a:gd name="connsiteY8" fmla="*/ 3070225 h 3592832"/>
              <a:gd name="connsiteX9" fmla="*/ 2701756 w 3886446"/>
              <a:gd name="connsiteY9" fmla="*/ 2847975 h 3592832"/>
              <a:gd name="connsiteX10" fmla="*/ 2308056 w 3886446"/>
              <a:gd name="connsiteY10" fmla="*/ 2609850 h 3592832"/>
              <a:gd name="connsiteX11" fmla="*/ 1736556 w 3886446"/>
              <a:gd name="connsiteY11" fmla="*/ 2635250 h 3592832"/>
              <a:gd name="connsiteX12" fmla="*/ 1434931 w 3886446"/>
              <a:gd name="connsiteY12" fmla="*/ 2806700 h 3592832"/>
              <a:gd name="connsiteX13" fmla="*/ 1396831 w 3886446"/>
              <a:gd name="connsiteY13" fmla="*/ 3098800 h 3592832"/>
              <a:gd name="connsiteX14" fmla="*/ 1631781 w 3886446"/>
              <a:gd name="connsiteY14" fmla="*/ 3302000 h 3592832"/>
              <a:gd name="connsiteX15" fmla="*/ 1625431 w 3886446"/>
              <a:gd name="connsiteY15" fmla="*/ 3552825 h 3592832"/>
              <a:gd name="connsiteX16" fmla="*/ 958681 w 3886446"/>
              <a:gd name="connsiteY16" fmla="*/ 3578225 h 3592832"/>
              <a:gd name="connsiteX17" fmla="*/ 666581 w 3886446"/>
              <a:gd name="connsiteY17" fmla="*/ 3409950 h 3592832"/>
              <a:gd name="connsiteX18" fmla="*/ 572101 w 3886446"/>
              <a:gd name="connsiteY18" fmla="*/ 3270951 h 3592832"/>
              <a:gd name="connsiteX19" fmla="*/ 574506 w 3886446"/>
              <a:gd name="connsiteY19" fmla="*/ 2032000 h 3592832"/>
              <a:gd name="connsiteX20" fmla="*/ 216345 w 3886446"/>
              <a:gd name="connsiteY20" fmla="*/ 1658612 h 3592832"/>
              <a:gd name="connsiteX21" fmla="*/ 0 w 3886446"/>
              <a:gd name="connsiteY21" fmla="*/ 1181100 h 3592832"/>
              <a:gd name="connsiteX22" fmla="*/ 1943100 w 3886446"/>
              <a:gd name="connsiteY22" fmla="*/ 0 h 3592832"/>
              <a:gd name="connsiteX0" fmla="*/ 2008266 w 3951612"/>
              <a:gd name="connsiteY0" fmla="*/ 0 h 3592832"/>
              <a:gd name="connsiteX1" fmla="*/ 3951366 w 3951612"/>
              <a:gd name="connsiteY1" fmla="*/ 1181100 h 3592832"/>
              <a:gd name="connsiteX2" fmla="*/ 3518112 w 3951612"/>
              <a:gd name="connsiteY2" fmla="*/ 1925682 h 3592832"/>
              <a:gd name="connsiteX3" fmla="*/ 3382872 w 3951612"/>
              <a:gd name="connsiteY3" fmla="*/ 2028825 h 3592832"/>
              <a:gd name="connsiteX4" fmla="*/ 3384506 w 3951612"/>
              <a:gd name="connsiteY4" fmla="*/ 3100734 h 3592832"/>
              <a:gd name="connsiteX5" fmla="*/ 3341597 w 3951612"/>
              <a:gd name="connsiteY5" fmla="*/ 3216275 h 3592832"/>
              <a:gd name="connsiteX6" fmla="*/ 3135222 w 3951612"/>
              <a:gd name="connsiteY6" fmla="*/ 3390900 h 3592832"/>
              <a:gd name="connsiteX7" fmla="*/ 2722472 w 3951612"/>
              <a:gd name="connsiteY7" fmla="*/ 3286125 h 3592832"/>
              <a:gd name="connsiteX8" fmla="*/ 2646272 w 3951612"/>
              <a:gd name="connsiteY8" fmla="*/ 3070225 h 3592832"/>
              <a:gd name="connsiteX9" fmla="*/ 2766922 w 3951612"/>
              <a:gd name="connsiteY9" fmla="*/ 2847975 h 3592832"/>
              <a:gd name="connsiteX10" fmla="*/ 2373222 w 3951612"/>
              <a:gd name="connsiteY10" fmla="*/ 2609850 h 3592832"/>
              <a:gd name="connsiteX11" fmla="*/ 1801722 w 3951612"/>
              <a:gd name="connsiteY11" fmla="*/ 2635250 h 3592832"/>
              <a:gd name="connsiteX12" fmla="*/ 1500097 w 3951612"/>
              <a:gd name="connsiteY12" fmla="*/ 2806700 h 3592832"/>
              <a:gd name="connsiteX13" fmla="*/ 1461997 w 3951612"/>
              <a:gd name="connsiteY13" fmla="*/ 3098800 h 3592832"/>
              <a:gd name="connsiteX14" fmla="*/ 1696947 w 3951612"/>
              <a:gd name="connsiteY14" fmla="*/ 3302000 h 3592832"/>
              <a:gd name="connsiteX15" fmla="*/ 1690597 w 3951612"/>
              <a:gd name="connsiteY15" fmla="*/ 3552825 h 3592832"/>
              <a:gd name="connsiteX16" fmla="*/ 1023847 w 3951612"/>
              <a:gd name="connsiteY16" fmla="*/ 3578225 h 3592832"/>
              <a:gd name="connsiteX17" fmla="*/ 731747 w 3951612"/>
              <a:gd name="connsiteY17" fmla="*/ 3409950 h 3592832"/>
              <a:gd name="connsiteX18" fmla="*/ 637267 w 3951612"/>
              <a:gd name="connsiteY18" fmla="*/ 3270951 h 3592832"/>
              <a:gd name="connsiteX19" fmla="*/ 639672 w 3951612"/>
              <a:gd name="connsiteY19" fmla="*/ 2032000 h 3592832"/>
              <a:gd name="connsiteX20" fmla="*/ 500261 w 3951612"/>
              <a:gd name="connsiteY20" fmla="*/ 1899336 h 3592832"/>
              <a:gd name="connsiteX21" fmla="*/ 65166 w 3951612"/>
              <a:gd name="connsiteY21" fmla="*/ 1181100 h 3592832"/>
              <a:gd name="connsiteX22" fmla="*/ 2008266 w 3951612"/>
              <a:gd name="connsiteY22" fmla="*/ 0 h 3592832"/>
              <a:gd name="connsiteX0" fmla="*/ 1943134 w 3886480"/>
              <a:gd name="connsiteY0" fmla="*/ 0 h 3592832"/>
              <a:gd name="connsiteX1" fmla="*/ 3886234 w 3886480"/>
              <a:gd name="connsiteY1" fmla="*/ 1181100 h 3592832"/>
              <a:gd name="connsiteX2" fmla="*/ 3452980 w 3886480"/>
              <a:gd name="connsiteY2" fmla="*/ 1925682 h 3592832"/>
              <a:gd name="connsiteX3" fmla="*/ 3317740 w 3886480"/>
              <a:gd name="connsiteY3" fmla="*/ 2028825 h 3592832"/>
              <a:gd name="connsiteX4" fmla="*/ 3319374 w 3886480"/>
              <a:gd name="connsiteY4" fmla="*/ 3100734 h 3592832"/>
              <a:gd name="connsiteX5" fmla="*/ 3276465 w 3886480"/>
              <a:gd name="connsiteY5" fmla="*/ 3216275 h 3592832"/>
              <a:gd name="connsiteX6" fmla="*/ 3070090 w 3886480"/>
              <a:gd name="connsiteY6" fmla="*/ 3390900 h 3592832"/>
              <a:gd name="connsiteX7" fmla="*/ 2657340 w 3886480"/>
              <a:gd name="connsiteY7" fmla="*/ 3286125 h 3592832"/>
              <a:gd name="connsiteX8" fmla="*/ 2581140 w 3886480"/>
              <a:gd name="connsiteY8" fmla="*/ 3070225 h 3592832"/>
              <a:gd name="connsiteX9" fmla="*/ 2701790 w 3886480"/>
              <a:gd name="connsiteY9" fmla="*/ 2847975 h 3592832"/>
              <a:gd name="connsiteX10" fmla="*/ 2308090 w 3886480"/>
              <a:gd name="connsiteY10" fmla="*/ 2609850 h 3592832"/>
              <a:gd name="connsiteX11" fmla="*/ 1736590 w 3886480"/>
              <a:gd name="connsiteY11" fmla="*/ 2635250 h 3592832"/>
              <a:gd name="connsiteX12" fmla="*/ 1434965 w 3886480"/>
              <a:gd name="connsiteY12" fmla="*/ 2806700 h 3592832"/>
              <a:gd name="connsiteX13" fmla="*/ 1396865 w 3886480"/>
              <a:gd name="connsiteY13" fmla="*/ 3098800 h 3592832"/>
              <a:gd name="connsiteX14" fmla="*/ 1631815 w 3886480"/>
              <a:gd name="connsiteY14" fmla="*/ 3302000 h 3592832"/>
              <a:gd name="connsiteX15" fmla="*/ 1625465 w 3886480"/>
              <a:gd name="connsiteY15" fmla="*/ 3552825 h 3592832"/>
              <a:gd name="connsiteX16" fmla="*/ 958715 w 3886480"/>
              <a:gd name="connsiteY16" fmla="*/ 3578225 h 3592832"/>
              <a:gd name="connsiteX17" fmla="*/ 666615 w 3886480"/>
              <a:gd name="connsiteY17" fmla="*/ 3409950 h 3592832"/>
              <a:gd name="connsiteX18" fmla="*/ 572135 w 3886480"/>
              <a:gd name="connsiteY18" fmla="*/ 3270951 h 3592832"/>
              <a:gd name="connsiteX19" fmla="*/ 574540 w 3886480"/>
              <a:gd name="connsiteY19" fmla="*/ 2032000 h 3592832"/>
              <a:gd name="connsiteX20" fmla="*/ 435129 w 3886480"/>
              <a:gd name="connsiteY20" fmla="*/ 1899336 h 3592832"/>
              <a:gd name="connsiteX21" fmla="*/ 34 w 3886480"/>
              <a:gd name="connsiteY21" fmla="*/ 1181100 h 3592832"/>
              <a:gd name="connsiteX22" fmla="*/ 1943134 w 3886480"/>
              <a:gd name="connsiteY22" fmla="*/ 0 h 3592832"/>
              <a:gd name="connsiteX0" fmla="*/ 1943132 w 3886478"/>
              <a:gd name="connsiteY0" fmla="*/ 0 h 3592832"/>
              <a:gd name="connsiteX1" fmla="*/ 3886232 w 3886478"/>
              <a:gd name="connsiteY1" fmla="*/ 1181100 h 3592832"/>
              <a:gd name="connsiteX2" fmla="*/ 3452978 w 3886478"/>
              <a:gd name="connsiteY2" fmla="*/ 1925682 h 3592832"/>
              <a:gd name="connsiteX3" fmla="*/ 3317738 w 3886478"/>
              <a:gd name="connsiteY3" fmla="*/ 2028825 h 3592832"/>
              <a:gd name="connsiteX4" fmla="*/ 3319372 w 3886478"/>
              <a:gd name="connsiteY4" fmla="*/ 3100734 h 3592832"/>
              <a:gd name="connsiteX5" fmla="*/ 3276463 w 3886478"/>
              <a:gd name="connsiteY5" fmla="*/ 3216275 h 3592832"/>
              <a:gd name="connsiteX6" fmla="*/ 3070088 w 3886478"/>
              <a:gd name="connsiteY6" fmla="*/ 3390900 h 3592832"/>
              <a:gd name="connsiteX7" fmla="*/ 2657338 w 3886478"/>
              <a:gd name="connsiteY7" fmla="*/ 3286125 h 3592832"/>
              <a:gd name="connsiteX8" fmla="*/ 2581138 w 3886478"/>
              <a:gd name="connsiteY8" fmla="*/ 3070225 h 3592832"/>
              <a:gd name="connsiteX9" fmla="*/ 2701788 w 3886478"/>
              <a:gd name="connsiteY9" fmla="*/ 2847975 h 3592832"/>
              <a:gd name="connsiteX10" fmla="*/ 2308088 w 3886478"/>
              <a:gd name="connsiteY10" fmla="*/ 2609850 h 3592832"/>
              <a:gd name="connsiteX11" fmla="*/ 1736588 w 3886478"/>
              <a:gd name="connsiteY11" fmla="*/ 2635250 h 3592832"/>
              <a:gd name="connsiteX12" fmla="*/ 1434963 w 3886478"/>
              <a:gd name="connsiteY12" fmla="*/ 2806700 h 3592832"/>
              <a:gd name="connsiteX13" fmla="*/ 1396863 w 3886478"/>
              <a:gd name="connsiteY13" fmla="*/ 3098800 h 3592832"/>
              <a:gd name="connsiteX14" fmla="*/ 1631813 w 3886478"/>
              <a:gd name="connsiteY14" fmla="*/ 3302000 h 3592832"/>
              <a:gd name="connsiteX15" fmla="*/ 1625463 w 3886478"/>
              <a:gd name="connsiteY15" fmla="*/ 3552825 h 3592832"/>
              <a:gd name="connsiteX16" fmla="*/ 958713 w 3886478"/>
              <a:gd name="connsiteY16" fmla="*/ 3578225 h 3592832"/>
              <a:gd name="connsiteX17" fmla="*/ 666613 w 3886478"/>
              <a:gd name="connsiteY17" fmla="*/ 3409950 h 3592832"/>
              <a:gd name="connsiteX18" fmla="*/ 572133 w 3886478"/>
              <a:gd name="connsiteY18" fmla="*/ 3270951 h 3592832"/>
              <a:gd name="connsiteX19" fmla="*/ 574538 w 3886478"/>
              <a:gd name="connsiteY19" fmla="*/ 2032000 h 3592832"/>
              <a:gd name="connsiteX20" fmla="*/ 435127 w 3886478"/>
              <a:gd name="connsiteY20" fmla="*/ 1899336 h 3592832"/>
              <a:gd name="connsiteX21" fmla="*/ 32 w 3886478"/>
              <a:gd name="connsiteY21" fmla="*/ 1181100 h 3592832"/>
              <a:gd name="connsiteX22" fmla="*/ 1943132 w 3886478"/>
              <a:gd name="connsiteY22" fmla="*/ 0 h 3592832"/>
              <a:gd name="connsiteX0" fmla="*/ 2006138 w 3949484"/>
              <a:gd name="connsiteY0" fmla="*/ 0 h 3592832"/>
              <a:gd name="connsiteX1" fmla="*/ 3949238 w 3949484"/>
              <a:gd name="connsiteY1" fmla="*/ 1181100 h 3592832"/>
              <a:gd name="connsiteX2" fmla="*/ 3515984 w 3949484"/>
              <a:gd name="connsiteY2" fmla="*/ 1925682 h 3592832"/>
              <a:gd name="connsiteX3" fmla="*/ 3380744 w 3949484"/>
              <a:gd name="connsiteY3" fmla="*/ 2028825 h 3592832"/>
              <a:gd name="connsiteX4" fmla="*/ 3382378 w 3949484"/>
              <a:gd name="connsiteY4" fmla="*/ 3100734 h 3592832"/>
              <a:gd name="connsiteX5" fmla="*/ 3339469 w 3949484"/>
              <a:gd name="connsiteY5" fmla="*/ 3216275 h 3592832"/>
              <a:gd name="connsiteX6" fmla="*/ 3133094 w 3949484"/>
              <a:gd name="connsiteY6" fmla="*/ 3390900 h 3592832"/>
              <a:gd name="connsiteX7" fmla="*/ 2720344 w 3949484"/>
              <a:gd name="connsiteY7" fmla="*/ 3286125 h 3592832"/>
              <a:gd name="connsiteX8" fmla="*/ 2644144 w 3949484"/>
              <a:gd name="connsiteY8" fmla="*/ 3070225 h 3592832"/>
              <a:gd name="connsiteX9" fmla="*/ 2764794 w 3949484"/>
              <a:gd name="connsiteY9" fmla="*/ 2847975 h 3592832"/>
              <a:gd name="connsiteX10" fmla="*/ 2371094 w 3949484"/>
              <a:gd name="connsiteY10" fmla="*/ 2609850 h 3592832"/>
              <a:gd name="connsiteX11" fmla="*/ 1799594 w 3949484"/>
              <a:gd name="connsiteY11" fmla="*/ 2635250 h 3592832"/>
              <a:gd name="connsiteX12" fmla="*/ 1497969 w 3949484"/>
              <a:gd name="connsiteY12" fmla="*/ 2806700 h 3592832"/>
              <a:gd name="connsiteX13" fmla="*/ 1459869 w 3949484"/>
              <a:gd name="connsiteY13" fmla="*/ 3098800 h 3592832"/>
              <a:gd name="connsiteX14" fmla="*/ 1694819 w 3949484"/>
              <a:gd name="connsiteY14" fmla="*/ 3302000 h 3592832"/>
              <a:gd name="connsiteX15" fmla="*/ 1688469 w 3949484"/>
              <a:gd name="connsiteY15" fmla="*/ 3552825 h 3592832"/>
              <a:gd name="connsiteX16" fmla="*/ 1021719 w 3949484"/>
              <a:gd name="connsiteY16" fmla="*/ 3578225 h 3592832"/>
              <a:gd name="connsiteX17" fmla="*/ 729619 w 3949484"/>
              <a:gd name="connsiteY17" fmla="*/ 3409950 h 3592832"/>
              <a:gd name="connsiteX18" fmla="*/ 635139 w 3949484"/>
              <a:gd name="connsiteY18" fmla="*/ 3270951 h 3592832"/>
              <a:gd name="connsiteX19" fmla="*/ 637544 w 3949484"/>
              <a:gd name="connsiteY19" fmla="*/ 2032000 h 3592832"/>
              <a:gd name="connsiteX20" fmla="*/ 495728 w 3949484"/>
              <a:gd name="connsiteY20" fmla="*/ 1914620 h 3592832"/>
              <a:gd name="connsiteX21" fmla="*/ 63038 w 3949484"/>
              <a:gd name="connsiteY21" fmla="*/ 1181100 h 3592832"/>
              <a:gd name="connsiteX22" fmla="*/ 2006138 w 3949484"/>
              <a:gd name="connsiteY22" fmla="*/ 0 h 3592832"/>
              <a:gd name="connsiteX0" fmla="*/ 2006138 w 3949484"/>
              <a:gd name="connsiteY0" fmla="*/ 0 h 3592832"/>
              <a:gd name="connsiteX1" fmla="*/ 3949238 w 3949484"/>
              <a:gd name="connsiteY1" fmla="*/ 1181100 h 3592832"/>
              <a:gd name="connsiteX2" fmla="*/ 3515984 w 3949484"/>
              <a:gd name="connsiteY2" fmla="*/ 1925682 h 3592832"/>
              <a:gd name="connsiteX3" fmla="*/ 3380744 w 3949484"/>
              <a:gd name="connsiteY3" fmla="*/ 2028825 h 3592832"/>
              <a:gd name="connsiteX4" fmla="*/ 3382378 w 3949484"/>
              <a:gd name="connsiteY4" fmla="*/ 3100734 h 3592832"/>
              <a:gd name="connsiteX5" fmla="*/ 3339469 w 3949484"/>
              <a:gd name="connsiteY5" fmla="*/ 3216275 h 3592832"/>
              <a:gd name="connsiteX6" fmla="*/ 3133094 w 3949484"/>
              <a:gd name="connsiteY6" fmla="*/ 3390900 h 3592832"/>
              <a:gd name="connsiteX7" fmla="*/ 2720344 w 3949484"/>
              <a:gd name="connsiteY7" fmla="*/ 3286125 h 3592832"/>
              <a:gd name="connsiteX8" fmla="*/ 2644144 w 3949484"/>
              <a:gd name="connsiteY8" fmla="*/ 3070225 h 3592832"/>
              <a:gd name="connsiteX9" fmla="*/ 2764794 w 3949484"/>
              <a:gd name="connsiteY9" fmla="*/ 2847975 h 3592832"/>
              <a:gd name="connsiteX10" fmla="*/ 2371094 w 3949484"/>
              <a:gd name="connsiteY10" fmla="*/ 2609850 h 3592832"/>
              <a:gd name="connsiteX11" fmla="*/ 1799594 w 3949484"/>
              <a:gd name="connsiteY11" fmla="*/ 2635250 h 3592832"/>
              <a:gd name="connsiteX12" fmla="*/ 1497969 w 3949484"/>
              <a:gd name="connsiteY12" fmla="*/ 2806700 h 3592832"/>
              <a:gd name="connsiteX13" fmla="*/ 1459869 w 3949484"/>
              <a:gd name="connsiteY13" fmla="*/ 3098800 h 3592832"/>
              <a:gd name="connsiteX14" fmla="*/ 1694819 w 3949484"/>
              <a:gd name="connsiteY14" fmla="*/ 3302000 h 3592832"/>
              <a:gd name="connsiteX15" fmla="*/ 1688469 w 3949484"/>
              <a:gd name="connsiteY15" fmla="*/ 3552825 h 3592832"/>
              <a:gd name="connsiteX16" fmla="*/ 1021719 w 3949484"/>
              <a:gd name="connsiteY16" fmla="*/ 3578225 h 3592832"/>
              <a:gd name="connsiteX17" fmla="*/ 729619 w 3949484"/>
              <a:gd name="connsiteY17" fmla="*/ 3409950 h 3592832"/>
              <a:gd name="connsiteX18" fmla="*/ 635139 w 3949484"/>
              <a:gd name="connsiteY18" fmla="*/ 3270951 h 3592832"/>
              <a:gd name="connsiteX19" fmla="*/ 637544 w 3949484"/>
              <a:gd name="connsiteY19" fmla="*/ 2032000 h 3592832"/>
              <a:gd name="connsiteX20" fmla="*/ 495728 w 3949484"/>
              <a:gd name="connsiteY20" fmla="*/ 1914620 h 3592832"/>
              <a:gd name="connsiteX21" fmla="*/ 63038 w 3949484"/>
              <a:gd name="connsiteY21" fmla="*/ 1181100 h 3592832"/>
              <a:gd name="connsiteX22" fmla="*/ 2006138 w 3949484"/>
              <a:gd name="connsiteY22" fmla="*/ 0 h 3592832"/>
              <a:gd name="connsiteX0" fmla="*/ 2006138 w 3949313"/>
              <a:gd name="connsiteY0" fmla="*/ 0 h 3592832"/>
              <a:gd name="connsiteX1" fmla="*/ 3949238 w 3949313"/>
              <a:gd name="connsiteY1" fmla="*/ 1181100 h 3592832"/>
              <a:gd name="connsiteX2" fmla="*/ 3515984 w 3949313"/>
              <a:gd name="connsiteY2" fmla="*/ 1925682 h 3592832"/>
              <a:gd name="connsiteX3" fmla="*/ 3380744 w 3949313"/>
              <a:gd name="connsiteY3" fmla="*/ 2028825 h 3592832"/>
              <a:gd name="connsiteX4" fmla="*/ 3382378 w 3949313"/>
              <a:gd name="connsiteY4" fmla="*/ 3100734 h 3592832"/>
              <a:gd name="connsiteX5" fmla="*/ 3339469 w 3949313"/>
              <a:gd name="connsiteY5" fmla="*/ 3216275 h 3592832"/>
              <a:gd name="connsiteX6" fmla="*/ 3133094 w 3949313"/>
              <a:gd name="connsiteY6" fmla="*/ 3390900 h 3592832"/>
              <a:gd name="connsiteX7" fmla="*/ 2720344 w 3949313"/>
              <a:gd name="connsiteY7" fmla="*/ 3286125 h 3592832"/>
              <a:gd name="connsiteX8" fmla="*/ 2644144 w 3949313"/>
              <a:gd name="connsiteY8" fmla="*/ 3070225 h 3592832"/>
              <a:gd name="connsiteX9" fmla="*/ 2764794 w 3949313"/>
              <a:gd name="connsiteY9" fmla="*/ 2847975 h 3592832"/>
              <a:gd name="connsiteX10" fmla="*/ 2371094 w 3949313"/>
              <a:gd name="connsiteY10" fmla="*/ 2609850 h 3592832"/>
              <a:gd name="connsiteX11" fmla="*/ 1799594 w 3949313"/>
              <a:gd name="connsiteY11" fmla="*/ 2635250 h 3592832"/>
              <a:gd name="connsiteX12" fmla="*/ 1497969 w 3949313"/>
              <a:gd name="connsiteY12" fmla="*/ 2806700 h 3592832"/>
              <a:gd name="connsiteX13" fmla="*/ 1459869 w 3949313"/>
              <a:gd name="connsiteY13" fmla="*/ 3098800 h 3592832"/>
              <a:gd name="connsiteX14" fmla="*/ 1694819 w 3949313"/>
              <a:gd name="connsiteY14" fmla="*/ 3302000 h 3592832"/>
              <a:gd name="connsiteX15" fmla="*/ 1688469 w 3949313"/>
              <a:gd name="connsiteY15" fmla="*/ 3552825 h 3592832"/>
              <a:gd name="connsiteX16" fmla="*/ 1021719 w 3949313"/>
              <a:gd name="connsiteY16" fmla="*/ 3578225 h 3592832"/>
              <a:gd name="connsiteX17" fmla="*/ 729619 w 3949313"/>
              <a:gd name="connsiteY17" fmla="*/ 3409950 h 3592832"/>
              <a:gd name="connsiteX18" fmla="*/ 635139 w 3949313"/>
              <a:gd name="connsiteY18" fmla="*/ 3270951 h 3592832"/>
              <a:gd name="connsiteX19" fmla="*/ 637544 w 3949313"/>
              <a:gd name="connsiteY19" fmla="*/ 2032000 h 3592832"/>
              <a:gd name="connsiteX20" fmla="*/ 495728 w 3949313"/>
              <a:gd name="connsiteY20" fmla="*/ 1914620 h 3592832"/>
              <a:gd name="connsiteX21" fmla="*/ 63038 w 3949313"/>
              <a:gd name="connsiteY21" fmla="*/ 1181100 h 3592832"/>
              <a:gd name="connsiteX22" fmla="*/ 2006138 w 3949313"/>
              <a:gd name="connsiteY22" fmla="*/ 0 h 3592832"/>
              <a:gd name="connsiteX0" fmla="*/ 2006138 w 3949252"/>
              <a:gd name="connsiteY0" fmla="*/ 0 h 3592832"/>
              <a:gd name="connsiteX1" fmla="*/ 3949238 w 3949252"/>
              <a:gd name="connsiteY1" fmla="*/ 1181100 h 3592832"/>
              <a:gd name="connsiteX2" fmla="*/ 3515984 w 3949252"/>
              <a:gd name="connsiteY2" fmla="*/ 1925682 h 3592832"/>
              <a:gd name="connsiteX3" fmla="*/ 3380744 w 3949252"/>
              <a:gd name="connsiteY3" fmla="*/ 2028825 h 3592832"/>
              <a:gd name="connsiteX4" fmla="*/ 3382378 w 3949252"/>
              <a:gd name="connsiteY4" fmla="*/ 3100734 h 3592832"/>
              <a:gd name="connsiteX5" fmla="*/ 3339469 w 3949252"/>
              <a:gd name="connsiteY5" fmla="*/ 3216275 h 3592832"/>
              <a:gd name="connsiteX6" fmla="*/ 3133094 w 3949252"/>
              <a:gd name="connsiteY6" fmla="*/ 3390900 h 3592832"/>
              <a:gd name="connsiteX7" fmla="*/ 2720344 w 3949252"/>
              <a:gd name="connsiteY7" fmla="*/ 3286125 h 3592832"/>
              <a:gd name="connsiteX8" fmla="*/ 2644144 w 3949252"/>
              <a:gd name="connsiteY8" fmla="*/ 3070225 h 3592832"/>
              <a:gd name="connsiteX9" fmla="*/ 2764794 w 3949252"/>
              <a:gd name="connsiteY9" fmla="*/ 2847975 h 3592832"/>
              <a:gd name="connsiteX10" fmla="*/ 2371094 w 3949252"/>
              <a:gd name="connsiteY10" fmla="*/ 2609850 h 3592832"/>
              <a:gd name="connsiteX11" fmla="*/ 1799594 w 3949252"/>
              <a:gd name="connsiteY11" fmla="*/ 2635250 h 3592832"/>
              <a:gd name="connsiteX12" fmla="*/ 1497969 w 3949252"/>
              <a:gd name="connsiteY12" fmla="*/ 2806700 h 3592832"/>
              <a:gd name="connsiteX13" fmla="*/ 1459869 w 3949252"/>
              <a:gd name="connsiteY13" fmla="*/ 3098800 h 3592832"/>
              <a:gd name="connsiteX14" fmla="*/ 1694819 w 3949252"/>
              <a:gd name="connsiteY14" fmla="*/ 3302000 h 3592832"/>
              <a:gd name="connsiteX15" fmla="*/ 1688469 w 3949252"/>
              <a:gd name="connsiteY15" fmla="*/ 3552825 h 3592832"/>
              <a:gd name="connsiteX16" fmla="*/ 1021719 w 3949252"/>
              <a:gd name="connsiteY16" fmla="*/ 3578225 h 3592832"/>
              <a:gd name="connsiteX17" fmla="*/ 729619 w 3949252"/>
              <a:gd name="connsiteY17" fmla="*/ 3409950 h 3592832"/>
              <a:gd name="connsiteX18" fmla="*/ 635139 w 3949252"/>
              <a:gd name="connsiteY18" fmla="*/ 3270951 h 3592832"/>
              <a:gd name="connsiteX19" fmla="*/ 637544 w 3949252"/>
              <a:gd name="connsiteY19" fmla="*/ 2032000 h 3592832"/>
              <a:gd name="connsiteX20" fmla="*/ 495728 w 3949252"/>
              <a:gd name="connsiteY20" fmla="*/ 1914620 h 3592832"/>
              <a:gd name="connsiteX21" fmla="*/ 63038 w 3949252"/>
              <a:gd name="connsiteY21" fmla="*/ 1181100 h 3592832"/>
              <a:gd name="connsiteX22" fmla="*/ 2006138 w 3949252"/>
              <a:gd name="connsiteY22" fmla="*/ 0 h 3592832"/>
              <a:gd name="connsiteX0" fmla="*/ 2006138 w 4035651"/>
              <a:gd name="connsiteY0" fmla="*/ 0 h 3592832"/>
              <a:gd name="connsiteX1" fmla="*/ 3949238 w 4035651"/>
              <a:gd name="connsiteY1" fmla="*/ 1181100 h 3592832"/>
              <a:gd name="connsiteX2" fmla="*/ 3693868 w 4035651"/>
              <a:gd name="connsiteY2" fmla="*/ 1818693 h 3592832"/>
              <a:gd name="connsiteX3" fmla="*/ 3380744 w 4035651"/>
              <a:gd name="connsiteY3" fmla="*/ 2028825 h 3592832"/>
              <a:gd name="connsiteX4" fmla="*/ 3382378 w 4035651"/>
              <a:gd name="connsiteY4" fmla="*/ 3100734 h 3592832"/>
              <a:gd name="connsiteX5" fmla="*/ 3339469 w 4035651"/>
              <a:gd name="connsiteY5" fmla="*/ 3216275 h 3592832"/>
              <a:gd name="connsiteX6" fmla="*/ 3133094 w 4035651"/>
              <a:gd name="connsiteY6" fmla="*/ 3390900 h 3592832"/>
              <a:gd name="connsiteX7" fmla="*/ 2720344 w 4035651"/>
              <a:gd name="connsiteY7" fmla="*/ 3286125 h 3592832"/>
              <a:gd name="connsiteX8" fmla="*/ 2644144 w 4035651"/>
              <a:gd name="connsiteY8" fmla="*/ 3070225 h 3592832"/>
              <a:gd name="connsiteX9" fmla="*/ 2764794 w 4035651"/>
              <a:gd name="connsiteY9" fmla="*/ 2847975 h 3592832"/>
              <a:gd name="connsiteX10" fmla="*/ 2371094 w 4035651"/>
              <a:gd name="connsiteY10" fmla="*/ 2609850 h 3592832"/>
              <a:gd name="connsiteX11" fmla="*/ 1799594 w 4035651"/>
              <a:gd name="connsiteY11" fmla="*/ 2635250 h 3592832"/>
              <a:gd name="connsiteX12" fmla="*/ 1497969 w 4035651"/>
              <a:gd name="connsiteY12" fmla="*/ 2806700 h 3592832"/>
              <a:gd name="connsiteX13" fmla="*/ 1459869 w 4035651"/>
              <a:gd name="connsiteY13" fmla="*/ 3098800 h 3592832"/>
              <a:gd name="connsiteX14" fmla="*/ 1694819 w 4035651"/>
              <a:gd name="connsiteY14" fmla="*/ 3302000 h 3592832"/>
              <a:gd name="connsiteX15" fmla="*/ 1688469 w 4035651"/>
              <a:gd name="connsiteY15" fmla="*/ 3552825 h 3592832"/>
              <a:gd name="connsiteX16" fmla="*/ 1021719 w 4035651"/>
              <a:gd name="connsiteY16" fmla="*/ 3578225 h 3592832"/>
              <a:gd name="connsiteX17" fmla="*/ 729619 w 4035651"/>
              <a:gd name="connsiteY17" fmla="*/ 3409950 h 3592832"/>
              <a:gd name="connsiteX18" fmla="*/ 635139 w 4035651"/>
              <a:gd name="connsiteY18" fmla="*/ 3270951 h 3592832"/>
              <a:gd name="connsiteX19" fmla="*/ 637544 w 4035651"/>
              <a:gd name="connsiteY19" fmla="*/ 2032000 h 3592832"/>
              <a:gd name="connsiteX20" fmla="*/ 495728 w 4035651"/>
              <a:gd name="connsiteY20" fmla="*/ 1914620 h 3592832"/>
              <a:gd name="connsiteX21" fmla="*/ 63038 w 4035651"/>
              <a:gd name="connsiteY21" fmla="*/ 1181100 h 3592832"/>
              <a:gd name="connsiteX22" fmla="*/ 2006138 w 4035651"/>
              <a:gd name="connsiteY22" fmla="*/ 0 h 3592832"/>
              <a:gd name="connsiteX0" fmla="*/ 2006138 w 3949258"/>
              <a:gd name="connsiteY0" fmla="*/ 0 h 3592832"/>
              <a:gd name="connsiteX1" fmla="*/ 3949238 w 3949258"/>
              <a:gd name="connsiteY1" fmla="*/ 1181100 h 3592832"/>
              <a:gd name="connsiteX2" fmla="*/ 3693868 w 3949258"/>
              <a:gd name="connsiteY2" fmla="*/ 1818693 h 3592832"/>
              <a:gd name="connsiteX3" fmla="*/ 3380744 w 3949258"/>
              <a:gd name="connsiteY3" fmla="*/ 2028825 h 3592832"/>
              <a:gd name="connsiteX4" fmla="*/ 3382378 w 3949258"/>
              <a:gd name="connsiteY4" fmla="*/ 3100734 h 3592832"/>
              <a:gd name="connsiteX5" fmla="*/ 3339469 w 3949258"/>
              <a:gd name="connsiteY5" fmla="*/ 3216275 h 3592832"/>
              <a:gd name="connsiteX6" fmla="*/ 3133094 w 3949258"/>
              <a:gd name="connsiteY6" fmla="*/ 3390900 h 3592832"/>
              <a:gd name="connsiteX7" fmla="*/ 2720344 w 3949258"/>
              <a:gd name="connsiteY7" fmla="*/ 3286125 h 3592832"/>
              <a:gd name="connsiteX8" fmla="*/ 2644144 w 3949258"/>
              <a:gd name="connsiteY8" fmla="*/ 3070225 h 3592832"/>
              <a:gd name="connsiteX9" fmla="*/ 2764794 w 3949258"/>
              <a:gd name="connsiteY9" fmla="*/ 2847975 h 3592832"/>
              <a:gd name="connsiteX10" fmla="*/ 2371094 w 3949258"/>
              <a:gd name="connsiteY10" fmla="*/ 2609850 h 3592832"/>
              <a:gd name="connsiteX11" fmla="*/ 1799594 w 3949258"/>
              <a:gd name="connsiteY11" fmla="*/ 2635250 h 3592832"/>
              <a:gd name="connsiteX12" fmla="*/ 1497969 w 3949258"/>
              <a:gd name="connsiteY12" fmla="*/ 2806700 h 3592832"/>
              <a:gd name="connsiteX13" fmla="*/ 1459869 w 3949258"/>
              <a:gd name="connsiteY13" fmla="*/ 3098800 h 3592832"/>
              <a:gd name="connsiteX14" fmla="*/ 1694819 w 3949258"/>
              <a:gd name="connsiteY14" fmla="*/ 3302000 h 3592832"/>
              <a:gd name="connsiteX15" fmla="*/ 1688469 w 3949258"/>
              <a:gd name="connsiteY15" fmla="*/ 3552825 h 3592832"/>
              <a:gd name="connsiteX16" fmla="*/ 1021719 w 3949258"/>
              <a:gd name="connsiteY16" fmla="*/ 3578225 h 3592832"/>
              <a:gd name="connsiteX17" fmla="*/ 729619 w 3949258"/>
              <a:gd name="connsiteY17" fmla="*/ 3409950 h 3592832"/>
              <a:gd name="connsiteX18" fmla="*/ 635139 w 3949258"/>
              <a:gd name="connsiteY18" fmla="*/ 3270951 h 3592832"/>
              <a:gd name="connsiteX19" fmla="*/ 637544 w 3949258"/>
              <a:gd name="connsiteY19" fmla="*/ 2032000 h 3592832"/>
              <a:gd name="connsiteX20" fmla="*/ 495728 w 3949258"/>
              <a:gd name="connsiteY20" fmla="*/ 1914620 h 3592832"/>
              <a:gd name="connsiteX21" fmla="*/ 63038 w 3949258"/>
              <a:gd name="connsiteY21" fmla="*/ 1181100 h 3592832"/>
              <a:gd name="connsiteX22" fmla="*/ 2006138 w 3949258"/>
              <a:gd name="connsiteY22" fmla="*/ 0 h 3592832"/>
              <a:gd name="connsiteX0" fmla="*/ 2006138 w 3952024"/>
              <a:gd name="connsiteY0" fmla="*/ 0 h 3592832"/>
              <a:gd name="connsiteX1" fmla="*/ 3949238 w 3952024"/>
              <a:gd name="connsiteY1" fmla="*/ 1181100 h 3592832"/>
              <a:gd name="connsiteX2" fmla="*/ 3693868 w 3952024"/>
              <a:gd name="connsiteY2" fmla="*/ 1818693 h 3592832"/>
              <a:gd name="connsiteX3" fmla="*/ 3380744 w 3952024"/>
              <a:gd name="connsiteY3" fmla="*/ 2028825 h 3592832"/>
              <a:gd name="connsiteX4" fmla="*/ 3382378 w 3952024"/>
              <a:gd name="connsiteY4" fmla="*/ 3100734 h 3592832"/>
              <a:gd name="connsiteX5" fmla="*/ 3339469 w 3952024"/>
              <a:gd name="connsiteY5" fmla="*/ 3216275 h 3592832"/>
              <a:gd name="connsiteX6" fmla="*/ 3133094 w 3952024"/>
              <a:gd name="connsiteY6" fmla="*/ 3390900 h 3592832"/>
              <a:gd name="connsiteX7" fmla="*/ 2720344 w 3952024"/>
              <a:gd name="connsiteY7" fmla="*/ 3286125 h 3592832"/>
              <a:gd name="connsiteX8" fmla="*/ 2644144 w 3952024"/>
              <a:gd name="connsiteY8" fmla="*/ 3070225 h 3592832"/>
              <a:gd name="connsiteX9" fmla="*/ 2764794 w 3952024"/>
              <a:gd name="connsiteY9" fmla="*/ 2847975 h 3592832"/>
              <a:gd name="connsiteX10" fmla="*/ 2371094 w 3952024"/>
              <a:gd name="connsiteY10" fmla="*/ 2609850 h 3592832"/>
              <a:gd name="connsiteX11" fmla="*/ 1799594 w 3952024"/>
              <a:gd name="connsiteY11" fmla="*/ 2635250 h 3592832"/>
              <a:gd name="connsiteX12" fmla="*/ 1497969 w 3952024"/>
              <a:gd name="connsiteY12" fmla="*/ 2806700 h 3592832"/>
              <a:gd name="connsiteX13" fmla="*/ 1459869 w 3952024"/>
              <a:gd name="connsiteY13" fmla="*/ 3098800 h 3592832"/>
              <a:gd name="connsiteX14" fmla="*/ 1694819 w 3952024"/>
              <a:gd name="connsiteY14" fmla="*/ 3302000 h 3592832"/>
              <a:gd name="connsiteX15" fmla="*/ 1688469 w 3952024"/>
              <a:gd name="connsiteY15" fmla="*/ 3552825 h 3592832"/>
              <a:gd name="connsiteX16" fmla="*/ 1021719 w 3952024"/>
              <a:gd name="connsiteY16" fmla="*/ 3578225 h 3592832"/>
              <a:gd name="connsiteX17" fmla="*/ 729619 w 3952024"/>
              <a:gd name="connsiteY17" fmla="*/ 3409950 h 3592832"/>
              <a:gd name="connsiteX18" fmla="*/ 635139 w 3952024"/>
              <a:gd name="connsiteY18" fmla="*/ 3270951 h 3592832"/>
              <a:gd name="connsiteX19" fmla="*/ 637544 w 3952024"/>
              <a:gd name="connsiteY19" fmla="*/ 2032000 h 3592832"/>
              <a:gd name="connsiteX20" fmla="*/ 495728 w 3952024"/>
              <a:gd name="connsiteY20" fmla="*/ 1914620 h 3592832"/>
              <a:gd name="connsiteX21" fmla="*/ 63038 w 3952024"/>
              <a:gd name="connsiteY21" fmla="*/ 1181100 h 3592832"/>
              <a:gd name="connsiteX22" fmla="*/ 2006138 w 3952024"/>
              <a:gd name="connsiteY22" fmla="*/ 0 h 3592832"/>
              <a:gd name="connsiteX0" fmla="*/ 2006138 w 4069271"/>
              <a:gd name="connsiteY0" fmla="*/ 0 h 3592832"/>
              <a:gd name="connsiteX1" fmla="*/ 3949238 w 4069271"/>
              <a:gd name="connsiteY1" fmla="*/ 1181100 h 3592832"/>
              <a:gd name="connsiteX2" fmla="*/ 3840503 w 4069271"/>
              <a:gd name="connsiteY2" fmla="*/ 1684959 h 3592832"/>
              <a:gd name="connsiteX3" fmla="*/ 3380744 w 4069271"/>
              <a:gd name="connsiteY3" fmla="*/ 2028825 h 3592832"/>
              <a:gd name="connsiteX4" fmla="*/ 3382378 w 4069271"/>
              <a:gd name="connsiteY4" fmla="*/ 3100734 h 3592832"/>
              <a:gd name="connsiteX5" fmla="*/ 3339469 w 4069271"/>
              <a:gd name="connsiteY5" fmla="*/ 3216275 h 3592832"/>
              <a:gd name="connsiteX6" fmla="*/ 3133094 w 4069271"/>
              <a:gd name="connsiteY6" fmla="*/ 3390900 h 3592832"/>
              <a:gd name="connsiteX7" fmla="*/ 2720344 w 4069271"/>
              <a:gd name="connsiteY7" fmla="*/ 3286125 h 3592832"/>
              <a:gd name="connsiteX8" fmla="*/ 2644144 w 4069271"/>
              <a:gd name="connsiteY8" fmla="*/ 3070225 h 3592832"/>
              <a:gd name="connsiteX9" fmla="*/ 2764794 w 4069271"/>
              <a:gd name="connsiteY9" fmla="*/ 2847975 h 3592832"/>
              <a:gd name="connsiteX10" fmla="*/ 2371094 w 4069271"/>
              <a:gd name="connsiteY10" fmla="*/ 2609850 h 3592832"/>
              <a:gd name="connsiteX11" fmla="*/ 1799594 w 4069271"/>
              <a:gd name="connsiteY11" fmla="*/ 2635250 h 3592832"/>
              <a:gd name="connsiteX12" fmla="*/ 1497969 w 4069271"/>
              <a:gd name="connsiteY12" fmla="*/ 2806700 h 3592832"/>
              <a:gd name="connsiteX13" fmla="*/ 1459869 w 4069271"/>
              <a:gd name="connsiteY13" fmla="*/ 3098800 h 3592832"/>
              <a:gd name="connsiteX14" fmla="*/ 1694819 w 4069271"/>
              <a:gd name="connsiteY14" fmla="*/ 3302000 h 3592832"/>
              <a:gd name="connsiteX15" fmla="*/ 1688469 w 4069271"/>
              <a:gd name="connsiteY15" fmla="*/ 3552825 h 3592832"/>
              <a:gd name="connsiteX16" fmla="*/ 1021719 w 4069271"/>
              <a:gd name="connsiteY16" fmla="*/ 3578225 h 3592832"/>
              <a:gd name="connsiteX17" fmla="*/ 729619 w 4069271"/>
              <a:gd name="connsiteY17" fmla="*/ 3409950 h 3592832"/>
              <a:gd name="connsiteX18" fmla="*/ 635139 w 4069271"/>
              <a:gd name="connsiteY18" fmla="*/ 3270951 h 3592832"/>
              <a:gd name="connsiteX19" fmla="*/ 637544 w 4069271"/>
              <a:gd name="connsiteY19" fmla="*/ 2032000 h 3592832"/>
              <a:gd name="connsiteX20" fmla="*/ 495728 w 4069271"/>
              <a:gd name="connsiteY20" fmla="*/ 1914620 h 3592832"/>
              <a:gd name="connsiteX21" fmla="*/ 63038 w 4069271"/>
              <a:gd name="connsiteY21" fmla="*/ 1181100 h 3592832"/>
              <a:gd name="connsiteX22" fmla="*/ 2006138 w 4069271"/>
              <a:gd name="connsiteY22" fmla="*/ 0 h 3592832"/>
              <a:gd name="connsiteX0" fmla="*/ 2006138 w 4098894"/>
              <a:gd name="connsiteY0" fmla="*/ 0 h 3592832"/>
              <a:gd name="connsiteX1" fmla="*/ 3949238 w 4098894"/>
              <a:gd name="connsiteY1" fmla="*/ 1181100 h 3592832"/>
              <a:gd name="connsiteX2" fmla="*/ 3840503 w 4098894"/>
              <a:gd name="connsiteY2" fmla="*/ 1684959 h 3592832"/>
              <a:gd name="connsiteX3" fmla="*/ 3380744 w 4098894"/>
              <a:gd name="connsiteY3" fmla="*/ 2028825 h 3592832"/>
              <a:gd name="connsiteX4" fmla="*/ 3382378 w 4098894"/>
              <a:gd name="connsiteY4" fmla="*/ 3100734 h 3592832"/>
              <a:gd name="connsiteX5" fmla="*/ 3339469 w 4098894"/>
              <a:gd name="connsiteY5" fmla="*/ 3216275 h 3592832"/>
              <a:gd name="connsiteX6" fmla="*/ 3133094 w 4098894"/>
              <a:gd name="connsiteY6" fmla="*/ 3390900 h 3592832"/>
              <a:gd name="connsiteX7" fmla="*/ 2720344 w 4098894"/>
              <a:gd name="connsiteY7" fmla="*/ 3286125 h 3592832"/>
              <a:gd name="connsiteX8" fmla="*/ 2644144 w 4098894"/>
              <a:gd name="connsiteY8" fmla="*/ 3070225 h 3592832"/>
              <a:gd name="connsiteX9" fmla="*/ 2764794 w 4098894"/>
              <a:gd name="connsiteY9" fmla="*/ 2847975 h 3592832"/>
              <a:gd name="connsiteX10" fmla="*/ 2371094 w 4098894"/>
              <a:gd name="connsiteY10" fmla="*/ 2609850 h 3592832"/>
              <a:gd name="connsiteX11" fmla="*/ 1799594 w 4098894"/>
              <a:gd name="connsiteY11" fmla="*/ 2635250 h 3592832"/>
              <a:gd name="connsiteX12" fmla="*/ 1497969 w 4098894"/>
              <a:gd name="connsiteY12" fmla="*/ 2806700 h 3592832"/>
              <a:gd name="connsiteX13" fmla="*/ 1459869 w 4098894"/>
              <a:gd name="connsiteY13" fmla="*/ 3098800 h 3592832"/>
              <a:gd name="connsiteX14" fmla="*/ 1694819 w 4098894"/>
              <a:gd name="connsiteY14" fmla="*/ 3302000 h 3592832"/>
              <a:gd name="connsiteX15" fmla="*/ 1688469 w 4098894"/>
              <a:gd name="connsiteY15" fmla="*/ 3552825 h 3592832"/>
              <a:gd name="connsiteX16" fmla="*/ 1021719 w 4098894"/>
              <a:gd name="connsiteY16" fmla="*/ 3578225 h 3592832"/>
              <a:gd name="connsiteX17" fmla="*/ 729619 w 4098894"/>
              <a:gd name="connsiteY17" fmla="*/ 3409950 h 3592832"/>
              <a:gd name="connsiteX18" fmla="*/ 635139 w 4098894"/>
              <a:gd name="connsiteY18" fmla="*/ 3270951 h 3592832"/>
              <a:gd name="connsiteX19" fmla="*/ 637544 w 4098894"/>
              <a:gd name="connsiteY19" fmla="*/ 2032000 h 3592832"/>
              <a:gd name="connsiteX20" fmla="*/ 495728 w 4098894"/>
              <a:gd name="connsiteY20" fmla="*/ 1914620 h 3592832"/>
              <a:gd name="connsiteX21" fmla="*/ 63038 w 4098894"/>
              <a:gd name="connsiteY21" fmla="*/ 1181100 h 3592832"/>
              <a:gd name="connsiteX22" fmla="*/ 2006138 w 4098894"/>
              <a:gd name="connsiteY22" fmla="*/ 0 h 3592832"/>
              <a:gd name="connsiteX0" fmla="*/ 2006138 w 4006606"/>
              <a:gd name="connsiteY0" fmla="*/ 0 h 3592832"/>
              <a:gd name="connsiteX1" fmla="*/ 3949238 w 4006606"/>
              <a:gd name="connsiteY1" fmla="*/ 1181100 h 3592832"/>
              <a:gd name="connsiteX2" fmla="*/ 3840503 w 4006606"/>
              <a:gd name="connsiteY2" fmla="*/ 1684959 h 3592832"/>
              <a:gd name="connsiteX3" fmla="*/ 3380744 w 4006606"/>
              <a:gd name="connsiteY3" fmla="*/ 2028825 h 3592832"/>
              <a:gd name="connsiteX4" fmla="*/ 3382378 w 4006606"/>
              <a:gd name="connsiteY4" fmla="*/ 3100734 h 3592832"/>
              <a:gd name="connsiteX5" fmla="*/ 3339469 w 4006606"/>
              <a:gd name="connsiteY5" fmla="*/ 3216275 h 3592832"/>
              <a:gd name="connsiteX6" fmla="*/ 3133094 w 4006606"/>
              <a:gd name="connsiteY6" fmla="*/ 3390900 h 3592832"/>
              <a:gd name="connsiteX7" fmla="*/ 2720344 w 4006606"/>
              <a:gd name="connsiteY7" fmla="*/ 3286125 h 3592832"/>
              <a:gd name="connsiteX8" fmla="*/ 2644144 w 4006606"/>
              <a:gd name="connsiteY8" fmla="*/ 3070225 h 3592832"/>
              <a:gd name="connsiteX9" fmla="*/ 2764794 w 4006606"/>
              <a:gd name="connsiteY9" fmla="*/ 2847975 h 3592832"/>
              <a:gd name="connsiteX10" fmla="*/ 2371094 w 4006606"/>
              <a:gd name="connsiteY10" fmla="*/ 2609850 h 3592832"/>
              <a:gd name="connsiteX11" fmla="*/ 1799594 w 4006606"/>
              <a:gd name="connsiteY11" fmla="*/ 2635250 h 3592832"/>
              <a:gd name="connsiteX12" fmla="*/ 1497969 w 4006606"/>
              <a:gd name="connsiteY12" fmla="*/ 2806700 h 3592832"/>
              <a:gd name="connsiteX13" fmla="*/ 1459869 w 4006606"/>
              <a:gd name="connsiteY13" fmla="*/ 3098800 h 3592832"/>
              <a:gd name="connsiteX14" fmla="*/ 1694819 w 4006606"/>
              <a:gd name="connsiteY14" fmla="*/ 3302000 h 3592832"/>
              <a:gd name="connsiteX15" fmla="*/ 1688469 w 4006606"/>
              <a:gd name="connsiteY15" fmla="*/ 3552825 h 3592832"/>
              <a:gd name="connsiteX16" fmla="*/ 1021719 w 4006606"/>
              <a:gd name="connsiteY16" fmla="*/ 3578225 h 3592832"/>
              <a:gd name="connsiteX17" fmla="*/ 729619 w 4006606"/>
              <a:gd name="connsiteY17" fmla="*/ 3409950 h 3592832"/>
              <a:gd name="connsiteX18" fmla="*/ 635139 w 4006606"/>
              <a:gd name="connsiteY18" fmla="*/ 3270951 h 3592832"/>
              <a:gd name="connsiteX19" fmla="*/ 637544 w 4006606"/>
              <a:gd name="connsiteY19" fmla="*/ 2032000 h 3592832"/>
              <a:gd name="connsiteX20" fmla="*/ 495728 w 4006606"/>
              <a:gd name="connsiteY20" fmla="*/ 1914620 h 3592832"/>
              <a:gd name="connsiteX21" fmla="*/ 63038 w 4006606"/>
              <a:gd name="connsiteY21" fmla="*/ 1181100 h 3592832"/>
              <a:gd name="connsiteX22" fmla="*/ 2006138 w 4006606"/>
              <a:gd name="connsiteY22" fmla="*/ 0 h 3592832"/>
              <a:gd name="connsiteX0" fmla="*/ 2006138 w 3987839"/>
              <a:gd name="connsiteY0" fmla="*/ 0 h 3592832"/>
              <a:gd name="connsiteX1" fmla="*/ 3949238 w 3987839"/>
              <a:gd name="connsiteY1" fmla="*/ 1181100 h 3592832"/>
              <a:gd name="connsiteX2" fmla="*/ 3840503 w 3987839"/>
              <a:gd name="connsiteY2" fmla="*/ 1684959 h 3592832"/>
              <a:gd name="connsiteX3" fmla="*/ 3380744 w 3987839"/>
              <a:gd name="connsiteY3" fmla="*/ 2028825 h 3592832"/>
              <a:gd name="connsiteX4" fmla="*/ 3382378 w 3987839"/>
              <a:gd name="connsiteY4" fmla="*/ 3100734 h 3592832"/>
              <a:gd name="connsiteX5" fmla="*/ 3339469 w 3987839"/>
              <a:gd name="connsiteY5" fmla="*/ 3216275 h 3592832"/>
              <a:gd name="connsiteX6" fmla="*/ 3133094 w 3987839"/>
              <a:gd name="connsiteY6" fmla="*/ 3390900 h 3592832"/>
              <a:gd name="connsiteX7" fmla="*/ 2720344 w 3987839"/>
              <a:gd name="connsiteY7" fmla="*/ 3286125 h 3592832"/>
              <a:gd name="connsiteX8" fmla="*/ 2644144 w 3987839"/>
              <a:gd name="connsiteY8" fmla="*/ 3070225 h 3592832"/>
              <a:gd name="connsiteX9" fmla="*/ 2764794 w 3987839"/>
              <a:gd name="connsiteY9" fmla="*/ 2847975 h 3592832"/>
              <a:gd name="connsiteX10" fmla="*/ 2371094 w 3987839"/>
              <a:gd name="connsiteY10" fmla="*/ 2609850 h 3592832"/>
              <a:gd name="connsiteX11" fmla="*/ 1799594 w 3987839"/>
              <a:gd name="connsiteY11" fmla="*/ 2635250 h 3592832"/>
              <a:gd name="connsiteX12" fmla="*/ 1497969 w 3987839"/>
              <a:gd name="connsiteY12" fmla="*/ 2806700 h 3592832"/>
              <a:gd name="connsiteX13" fmla="*/ 1459869 w 3987839"/>
              <a:gd name="connsiteY13" fmla="*/ 3098800 h 3592832"/>
              <a:gd name="connsiteX14" fmla="*/ 1694819 w 3987839"/>
              <a:gd name="connsiteY14" fmla="*/ 3302000 h 3592832"/>
              <a:gd name="connsiteX15" fmla="*/ 1688469 w 3987839"/>
              <a:gd name="connsiteY15" fmla="*/ 3552825 h 3592832"/>
              <a:gd name="connsiteX16" fmla="*/ 1021719 w 3987839"/>
              <a:gd name="connsiteY16" fmla="*/ 3578225 h 3592832"/>
              <a:gd name="connsiteX17" fmla="*/ 729619 w 3987839"/>
              <a:gd name="connsiteY17" fmla="*/ 3409950 h 3592832"/>
              <a:gd name="connsiteX18" fmla="*/ 635139 w 3987839"/>
              <a:gd name="connsiteY18" fmla="*/ 3270951 h 3592832"/>
              <a:gd name="connsiteX19" fmla="*/ 637544 w 3987839"/>
              <a:gd name="connsiteY19" fmla="*/ 2032000 h 3592832"/>
              <a:gd name="connsiteX20" fmla="*/ 495728 w 3987839"/>
              <a:gd name="connsiteY20" fmla="*/ 1914620 h 3592832"/>
              <a:gd name="connsiteX21" fmla="*/ 63038 w 3987839"/>
              <a:gd name="connsiteY21" fmla="*/ 1181100 h 3592832"/>
              <a:gd name="connsiteX22" fmla="*/ 2006138 w 3987839"/>
              <a:gd name="connsiteY22" fmla="*/ 0 h 3592832"/>
              <a:gd name="connsiteX0" fmla="*/ 2006138 w 3973555"/>
              <a:gd name="connsiteY0" fmla="*/ 0 h 3592832"/>
              <a:gd name="connsiteX1" fmla="*/ 3949238 w 3973555"/>
              <a:gd name="connsiteY1" fmla="*/ 1181100 h 3592832"/>
              <a:gd name="connsiteX2" fmla="*/ 3840503 w 3973555"/>
              <a:gd name="connsiteY2" fmla="*/ 1684959 h 3592832"/>
              <a:gd name="connsiteX3" fmla="*/ 3380744 w 3973555"/>
              <a:gd name="connsiteY3" fmla="*/ 2028825 h 3592832"/>
              <a:gd name="connsiteX4" fmla="*/ 3382378 w 3973555"/>
              <a:gd name="connsiteY4" fmla="*/ 3100734 h 3592832"/>
              <a:gd name="connsiteX5" fmla="*/ 3339469 w 3973555"/>
              <a:gd name="connsiteY5" fmla="*/ 3216275 h 3592832"/>
              <a:gd name="connsiteX6" fmla="*/ 3133094 w 3973555"/>
              <a:gd name="connsiteY6" fmla="*/ 3390900 h 3592832"/>
              <a:gd name="connsiteX7" fmla="*/ 2720344 w 3973555"/>
              <a:gd name="connsiteY7" fmla="*/ 3286125 h 3592832"/>
              <a:gd name="connsiteX8" fmla="*/ 2644144 w 3973555"/>
              <a:gd name="connsiteY8" fmla="*/ 3070225 h 3592832"/>
              <a:gd name="connsiteX9" fmla="*/ 2764794 w 3973555"/>
              <a:gd name="connsiteY9" fmla="*/ 2847975 h 3592832"/>
              <a:gd name="connsiteX10" fmla="*/ 2371094 w 3973555"/>
              <a:gd name="connsiteY10" fmla="*/ 2609850 h 3592832"/>
              <a:gd name="connsiteX11" fmla="*/ 1799594 w 3973555"/>
              <a:gd name="connsiteY11" fmla="*/ 2635250 h 3592832"/>
              <a:gd name="connsiteX12" fmla="*/ 1497969 w 3973555"/>
              <a:gd name="connsiteY12" fmla="*/ 2806700 h 3592832"/>
              <a:gd name="connsiteX13" fmla="*/ 1459869 w 3973555"/>
              <a:gd name="connsiteY13" fmla="*/ 3098800 h 3592832"/>
              <a:gd name="connsiteX14" fmla="*/ 1694819 w 3973555"/>
              <a:gd name="connsiteY14" fmla="*/ 3302000 h 3592832"/>
              <a:gd name="connsiteX15" fmla="*/ 1688469 w 3973555"/>
              <a:gd name="connsiteY15" fmla="*/ 3552825 h 3592832"/>
              <a:gd name="connsiteX16" fmla="*/ 1021719 w 3973555"/>
              <a:gd name="connsiteY16" fmla="*/ 3578225 h 3592832"/>
              <a:gd name="connsiteX17" fmla="*/ 729619 w 3973555"/>
              <a:gd name="connsiteY17" fmla="*/ 3409950 h 3592832"/>
              <a:gd name="connsiteX18" fmla="*/ 635139 w 3973555"/>
              <a:gd name="connsiteY18" fmla="*/ 3270951 h 3592832"/>
              <a:gd name="connsiteX19" fmla="*/ 637544 w 3973555"/>
              <a:gd name="connsiteY19" fmla="*/ 2032000 h 3592832"/>
              <a:gd name="connsiteX20" fmla="*/ 495728 w 3973555"/>
              <a:gd name="connsiteY20" fmla="*/ 1914620 h 3592832"/>
              <a:gd name="connsiteX21" fmla="*/ 63038 w 3973555"/>
              <a:gd name="connsiteY21" fmla="*/ 1181100 h 3592832"/>
              <a:gd name="connsiteX22" fmla="*/ 2006138 w 3973555"/>
              <a:gd name="connsiteY22" fmla="*/ 0 h 3592832"/>
              <a:gd name="connsiteX0" fmla="*/ 2006138 w 3986806"/>
              <a:gd name="connsiteY0" fmla="*/ 0 h 3592832"/>
              <a:gd name="connsiteX1" fmla="*/ 3949238 w 3986806"/>
              <a:gd name="connsiteY1" fmla="*/ 1181100 h 3592832"/>
              <a:gd name="connsiteX2" fmla="*/ 3840503 w 3986806"/>
              <a:gd name="connsiteY2" fmla="*/ 1684959 h 3592832"/>
              <a:gd name="connsiteX3" fmla="*/ 3380744 w 3986806"/>
              <a:gd name="connsiteY3" fmla="*/ 2028825 h 3592832"/>
              <a:gd name="connsiteX4" fmla="*/ 3382378 w 3986806"/>
              <a:gd name="connsiteY4" fmla="*/ 3100734 h 3592832"/>
              <a:gd name="connsiteX5" fmla="*/ 3339469 w 3986806"/>
              <a:gd name="connsiteY5" fmla="*/ 3216275 h 3592832"/>
              <a:gd name="connsiteX6" fmla="*/ 3133094 w 3986806"/>
              <a:gd name="connsiteY6" fmla="*/ 3390900 h 3592832"/>
              <a:gd name="connsiteX7" fmla="*/ 2720344 w 3986806"/>
              <a:gd name="connsiteY7" fmla="*/ 3286125 h 3592832"/>
              <a:gd name="connsiteX8" fmla="*/ 2644144 w 3986806"/>
              <a:gd name="connsiteY8" fmla="*/ 3070225 h 3592832"/>
              <a:gd name="connsiteX9" fmla="*/ 2764794 w 3986806"/>
              <a:gd name="connsiteY9" fmla="*/ 2847975 h 3592832"/>
              <a:gd name="connsiteX10" fmla="*/ 2371094 w 3986806"/>
              <a:gd name="connsiteY10" fmla="*/ 2609850 h 3592832"/>
              <a:gd name="connsiteX11" fmla="*/ 1799594 w 3986806"/>
              <a:gd name="connsiteY11" fmla="*/ 2635250 h 3592832"/>
              <a:gd name="connsiteX12" fmla="*/ 1497969 w 3986806"/>
              <a:gd name="connsiteY12" fmla="*/ 2806700 h 3592832"/>
              <a:gd name="connsiteX13" fmla="*/ 1459869 w 3986806"/>
              <a:gd name="connsiteY13" fmla="*/ 3098800 h 3592832"/>
              <a:gd name="connsiteX14" fmla="*/ 1694819 w 3986806"/>
              <a:gd name="connsiteY14" fmla="*/ 3302000 h 3592832"/>
              <a:gd name="connsiteX15" fmla="*/ 1688469 w 3986806"/>
              <a:gd name="connsiteY15" fmla="*/ 3552825 h 3592832"/>
              <a:gd name="connsiteX16" fmla="*/ 1021719 w 3986806"/>
              <a:gd name="connsiteY16" fmla="*/ 3578225 h 3592832"/>
              <a:gd name="connsiteX17" fmla="*/ 729619 w 3986806"/>
              <a:gd name="connsiteY17" fmla="*/ 3409950 h 3592832"/>
              <a:gd name="connsiteX18" fmla="*/ 635139 w 3986806"/>
              <a:gd name="connsiteY18" fmla="*/ 3270951 h 3592832"/>
              <a:gd name="connsiteX19" fmla="*/ 637544 w 3986806"/>
              <a:gd name="connsiteY19" fmla="*/ 2032000 h 3592832"/>
              <a:gd name="connsiteX20" fmla="*/ 495728 w 3986806"/>
              <a:gd name="connsiteY20" fmla="*/ 1914620 h 3592832"/>
              <a:gd name="connsiteX21" fmla="*/ 63038 w 3986806"/>
              <a:gd name="connsiteY21" fmla="*/ 1181100 h 3592832"/>
              <a:gd name="connsiteX22" fmla="*/ 2006138 w 3986806"/>
              <a:gd name="connsiteY22" fmla="*/ 0 h 3592832"/>
              <a:gd name="connsiteX0" fmla="*/ 2006138 w 3860182"/>
              <a:gd name="connsiteY0" fmla="*/ 24214 h 3617046"/>
              <a:gd name="connsiteX1" fmla="*/ 3752123 w 3860182"/>
              <a:gd name="connsiteY1" fmla="*/ 697119 h 3617046"/>
              <a:gd name="connsiteX2" fmla="*/ 3840503 w 3860182"/>
              <a:gd name="connsiteY2" fmla="*/ 1709173 h 3617046"/>
              <a:gd name="connsiteX3" fmla="*/ 3380744 w 3860182"/>
              <a:gd name="connsiteY3" fmla="*/ 2053039 h 3617046"/>
              <a:gd name="connsiteX4" fmla="*/ 3382378 w 3860182"/>
              <a:gd name="connsiteY4" fmla="*/ 3124948 h 3617046"/>
              <a:gd name="connsiteX5" fmla="*/ 3339469 w 3860182"/>
              <a:gd name="connsiteY5" fmla="*/ 3240489 h 3617046"/>
              <a:gd name="connsiteX6" fmla="*/ 3133094 w 3860182"/>
              <a:gd name="connsiteY6" fmla="*/ 3415114 h 3617046"/>
              <a:gd name="connsiteX7" fmla="*/ 2720344 w 3860182"/>
              <a:gd name="connsiteY7" fmla="*/ 3310339 h 3617046"/>
              <a:gd name="connsiteX8" fmla="*/ 2644144 w 3860182"/>
              <a:gd name="connsiteY8" fmla="*/ 3094439 h 3617046"/>
              <a:gd name="connsiteX9" fmla="*/ 2764794 w 3860182"/>
              <a:gd name="connsiteY9" fmla="*/ 2872189 h 3617046"/>
              <a:gd name="connsiteX10" fmla="*/ 2371094 w 3860182"/>
              <a:gd name="connsiteY10" fmla="*/ 2634064 h 3617046"/>
              <a:gd name="connsiteX11" fmla="*/ 1799594 w 3860182"/>
              <a:gd name="connsiteY11" fmla="*/ 2659464 h 3617046"/>
              <a:gd name="connsiteX12" fmla="*/ 1497969 w 3860182"/>
              <a:gd name="connsiteY12" fmla="*/ 2830914 h 3617046"/>
              <a:gd name="connsiteX13" fmla="*/ 1459869 w 3860182"/>
              <a:gd name="connsiteY13" fmla="*/ 3123014 h 3617046"/>
              <a:gd name="connsiteX14" fmla="*/ 1694819 w 3860182"/>
              <a:gd name="connsiteY14" fmla="*/ 3326214 h 3617046"/>
              <a:gd name="connsiteX15" fmla="*/ 1688469 w 3860182"/>
              <a:gd name="connsiteY15" fmla="*/ 3577039 h 3617046"/>
              <a:gd name="connsiteX16" fmla="*/ 1021719 w 3860182"/>
              <a:gd name="connsiteY16" fmla="*/ 3602439 h 3617046"/>
              <a:gd name="connsiteX17" fmla="*/ 729619 w 3860182"/>
              <a:gd name="connsiteY17" fmla="*/ 3434164 h 3617046"/>
              <a:gd name="connsiteX18" fmla="*/ 635139 w 3860182"/>
              <a:gd name="connsiteY18" fmla="*/ 3295165 h 3617046"/>
              <a:gd name="connsiteX19" fmla="*/ 637544 w 3860182"/>
              <a:gd name="connsiteY19" fmla="*/ 2056214 h 3617046"/>
              <a:gd name="connsiteX20" fmla="*/ 495728 w 3860182"/>
              <a:gd name="connsiteY20" fmla="*/ 1938834 h 3617046"/>
              <a:gd name="connsiteX21" fmla="*/ 63038 w 3860182"/>
              <a:gd name="connsiteY21" fmla="*/ 1205314 h 3617046"/>
              <a:gd name="connsiteX22" fmla="*/ 2006138 w 3860182"/>
              <a:gd name="connsiteY22" fmla="*/ 24214 h 3617046"/>
              <a:gd name="connsiteX0" fmla="*/ 2006138 w 3952000"/>
              <a:gd name="connsiteY0" fmla="*/ 14673 h 3607505"/>
              <a:gd name="connsiteX1" fmla="*/ 3752123 w 3952000"/>
              <a:gd name="connsiteY1" fmla="*/ 687578 h 3607505"/>
              <a:gd name="connsiteX2" fmla="*/ 3840503 w 3952000"/>
              <a:gd name="connsiteY2" fmla="*/ 1699632 h 3607505"/>
              <a:gd name="connsiteX3" fmla="*/ 3380744 w 3952000"/>
              <a:gd name="connsiteY3" fmla="*/ 2043498 h 3607505"/>
              <a:gd name="connsiteX4" fmla="*/ 3382378 w 3952000"/>
              <a:gd name="connsiteY4" fmla="*/ 3115407 h 3607505"/>
              <a:gd name="connsiteX5" fmla="*/ 3339469 w 3952000"/>
              <a:gd name="connsiteY5" fmla="*/ 3230948 h 3607505"/>
              <a:gd name="connsiteX6" fmla="*/ 3133094 w 3952000"/>
              <a:gd name="connsiteY6" fmla="*/ 3405573 h 3607505"/>
              <a:gd name="connsiteX7" fmla="*/ 2720344 w 3952000"/>
              <a:gd name="connsiteY7" fmla="*/ 3300798 h 3607505"/>
              <a:gd name="connsiteX8" fmla="*/ 2644144 w 3952000"/>
              <a:gd name="connsiteY8" fmla="*/ 3084898 h 3607505"/>
              <a:gd name="connsiteX9" fmla="*/ 2764794 w 3952000"/>
              <a:gd name="connsiteY9" fmla="*/ 2862648 h 3607505"/>
              <a:gd name="connsiteX10" fmla="*/ 2371094 w 3952000"/>
              <a:gd name="connsiteY10" fmla="*/ 2624523 h 3607505"/>
              <a:gd name="connsiteX11" fmla="*/ 1799594 w 3952000"/>
              <a:gd name="connsiteY11" fmla="*/ 2649923 h 3607505"/>
              <a:gd name="connsiteX12" fmla="*/ 1497969 w 3952000"/>
              <a:gd name="connsiteY12" fmla="*/ 2821373 h 3607505"/>
              <a:gd name="connsiteX13" fmla="*/ 1459869 w 3952000"/>
              <a:gd name="connsiteY13" fmla="*/ 3113473 h 3607505"/>
              <a:gd name="connsiteX14" fmla="*/ 1694819 w 3952000"/>
              <a:gd name="connsiteY14" fmla="*/ 3316673 h 3607505"/>
              <a:gd name="connsiteX15" fmla="*/ 1688469 w 3952000"/>
              <a:gd name="connsiteY15" fmla="*/ 3567498 h 3607505"/>
              <a:gd name="connsiteX16" fmla="*/ 1021719 w 3952000"/>
              <a:gd name="connsiteY16" fmla="*/ 3592898 h 3607505"/>
              <a:gd name="connsiteX17" fmla="*/ 729619 w 3952000"/>
              <a:gd name="connsiteY17" fmla="*/ 3424623 h 3607505"/>
              <a:gd name="connsiteX18" fmla="*/ 635139 w 3952000"/>
              <a:gd name="connsiteY18" fmla="*/ 3285624 h 3607505"/>
              <a:gd name="connsiteX19" fmla="*/ 637544 w 3952000"/>
              <a:gd name="connsiteY19" fmla="*/ 2046673 h 3607505"/>
              <a:gd name="connsiteX20" fmla="*/ 495728 w 3952000"/>
              <a:gd name="connsiteY20" fmla="*/ 1929293 h 3607505"/>
              <a:gd name="connsiteX21" fmla="*/ 63038 w 3952000"/>
              <a:gd name="connsiteY21" fmla="*/ 1195773 h 3607505"/>
              <a:gd name="connsiteX22" fmla="*/ 2006138 w 3952000"/>
              <a:gd name="connsiteY22" fmla="*/ 14673 h 3607505"/>
              <a:gd name="connsiteX0" fmla="*/ 2006138 w 3981904"/>
              <a:gd name="connsiteY0" fmla="*/ 9695 h 3602527"/>
              <a:gd name="connsiteX1" fmla="*/ 3752123 w 3981904"/>
              <a:gd name="connsiteY1" fmla="*/ 682600 h 3602527"/>
              <a:gd name="connsiteX2" fmla="*/ 3922233 w 3981904"/>
              <a:gd name="connsiteY2" fmla="*/ 1610591 h 3602527"/>
              <a:gd name="connsiteX3" fmla="*/ 3380744 w 3981904"/>
              <a:gd name="connsiteY3" fmla="*/ 2038520 h 3602527"/>
              <a:gd name="connsiteX4" fmla="*/ 3382378 w 3981904"/>
              <a:gd name="connsiteY4" fmla="*/ 3110429 h 3602527"/>
              <a:gd name="connsiteX5" fmla="*/ 3339469 w 3981904"/>
              <a:gd name="connsiteY5" fmla="*/ 3225970 h 3602527"/>
              <a:gd name="connsiteX6" fmla="*/ 3133094 w 3981904"/>
              <a:gd name="connsiteY6" fmla="*/ 3400595 h 3602527"/>
              <a:gd name="connsiteX7" fmla="*/ 2720344 w 3981904"/>
              <a:gd name="connsiteY7" fmla="*/ 3295820 h 3602527"/>
              <a:gd name="connsiteX8" fmla="*/ 2644144 w 3981904"/>
              <a:gd name="connsiteY8" fmla="*/ 3079920 h 3602527"/>
              <a:gd name="connsiteX9" fmla="*/ 2764794 w 3981904"/>
              <a:gd name="connsiteY9" fmla="*/ 2857670 h 3602527"/>
              <a:gd name="connsiteX10" fmla="*/ 2371094 w 3981904"/>
              <a:gd name="connsiteY10" fmla="*/ 2619545 h 3602527"/>
              <a:gd name="connsiteX11" fmla="*/ 1799594 w 3981904"/>
              <a:gd name="connsiteY11" fmla="*/ 2644945 h 3602527"/>
              <a:gd name="connsiteX12" fmla="*/ 1497969 w 3981904"/>
              <a:gd name="connsiteY12" fmla="*/ 2816395 h 3602527"/>
              <a:gd name="connsiteX13" fmla="*/ 1459869 w 3981904"/>
              <a:gd name="connsiteY13" fmla="*/ 3108495 h 3602527"/>
              <a:gd name="connsiteX14" fmla="*/ 1694819 w 3981904"/>
              <a:gd name="connsiteY14" fmla="*/ 3311695 h 3602527"/>
              <a:gd name="connsiteX15" fmla="*/ 1688469 w 3981904"/>
              <a:gd name="connsiteY15" fmla="*/ 3562520 h 3602527"/>
              <a:gd name="connsiteX16" fmla="*/ 1021719 w 3981904"/>
              <a:gd name="connsiteY16" fmla="*/ 3587920 h 3602527"/>
              <a:gd name="connsiteX17" fmla="*/ 729619 w 3981904"/>
              <a:gd name="connsiteY17" fmla="*/ 3419645 h 3602527"/>
              <a:gd name="connsiteX18" fmla="*/ 635139 w 3981904"/>
              <a:gd name="connsiteY18" fmla="*/ 3280646 h 3602527"/>
              <a:gd name="connsiteX19" fmla="*/ 637544 w 3981904"/>
              <a:gd name="connsiteY19" fmla="*/ 2041695 h 3602527"/>
              <a:gd name="connsiteX20" fmla="*/ 495728 w 3981904"/>
              <a:gd name="connsiteY20" fmla="*/ 1924315 h 3602527"/>
              <a:gd name="connsiteX21" fmla="*/ 63038 w 3981904"/>
              <a:gd name="connsiteY21" fmla="*/ 1190795 h 3602527"/>
              <a:gd name="connsiteX22" fmla="*/ 2006138 w 3981904"/>
              <a:gd name="connsiteY22" fmla="*/ 9695 h 3602527"/>
              <a:gd name="connsiteX0" fmla="*/ 2006138 w 4016412"/>
              <a:gd name="connsiteY0" fmla="*/ 9695 h 3602527"/>
              <a:gd name="connsiteX1" fmla="*/ 3752123 w 4016412"/>
              <a:gd name="connsiteY1" fmla="*/ 682600 h 3602527"/>
              <a:gd name="connsiteX2" fmla="*/ 3922233 w 4016412"/>
              <a:gd name="connsiteY2" fmla="*/ 1610591 h 3602527"/>
              <a:gd name="connsiteX3" fmla="*/ 3380744 w 4016412"/>
              <a:gd name="connsiteY3" fmla="*/ 2038520 h 3602527"/>
              <a:gd name="connsiteX4" fmla="*/ 3382378 w 4016412"/>
              <a:gd name="connsiteY4" fmla="*/ 3110429 h 3602527"/>
              <a:gd name="connsiteX5" fmla="*/ 3339469 w 4016412"/>
              <a:gd name="connsiteY5" fmla="*/ 3225970 h 3602527"/>
              <a:gd name="connsiteX6" fmla="*/ 3133094 w 4016412"/>
              <a:gd name="connsiteY6" fmla="*/ 3400595 h 3602527"/>
              <a:gd name="connsiteX7" fmla="*/ 2720344 w 4016412"/>
              <a:gd name="connsiteY7" fmla="*/ 3295820 h 3602527"/>
              <a:gd name="connsiteX8" fmla="*/ 2644144 w 4016412"/>
              <a:gd name="connsiteY8" fmla="*/ 3079920 h 3602527"/>
              <a:gd name="connsiteX9" fmla="*/ 2764794 w 4016412"/>
              <a:gd name="connsiteY9" fmla="*/ 2857670 h 3602527"/>
              <a:gd name="connsiteX10" fmla="*/ 2371094 w 4016412"/>
              <a:gd name="connsiteY10" fmla="*/ 2619545 h 3602527"/>
              <a:gd name="connsiteX11" fmla="*/ 1799594 w 4016412"/>
              <a:gd name="connsiteY11" fmla="*/ 2644945 h 3602527"/>
              <a:gd name="connsiteX12" fmla="*/ 1497969 w 4016412"/>
              <a:gd name="connsiteY12" fmla="*/ 2816395 h 3602527"/>
              <a:gd name="connsiteX13" fmla="*/ 1459869 w 4016412"/>
              <a:gd name="connsiteY13" fmla="*/ 3108495 h 3602527"/>
              <a:gd name="connsiteX14" fmla="*/ 1694819 w 4016412"/>
              <a:gd name="connsiteY14" fmla="*/ 3311695 h 3602527"/>
              <a:gd name="connsiteX15" fmla="*/ 1688469 w 4016412"/>
              <a:gd name="connsiteY15" fmla="*/ 3562520 h 3602527"/>
              <a:gd name="connsiteX16" fmla="*/ 1021719 w 4016412"/>
              <a:gd name="connsiteY16" fmla="*/ 3587920 h 3602527"/>
              <a:gd name="connsiteX17" fmla="*/ 729619 w 4016412"/>
              <a:gd name="connsiteY17" fmla="*/ 3419645 h 3602527"/>
              <a:gd name="connsiteX18" fmla="*/ 635139 w 4016412"/>
              <a:gd name="connsiteY18" fmla="*/ 3280646 h 3602527"/>
              <a:gd name="connsiteX19" fmla="*/ 637544 w 4016412"/>
              <a:gd name="connsiteY19" fmla="*/ 2041695 h 3602527"/>
              <a:gd name="connsiteX20" fmla="*/ 495728 w 4016412"/>
              <a:gd name="connsiteY20" fmla="*/ 1924315 h 3602527"/>
              <a:gd name="connsiteX21" fmla="*/ 63038 w 4016412"/>
              <a:gd name="connsiteY21" fmla="*/ 1190795 h 3602527"/>
              <a:gd name="connsiteX22" fmla="*/ 2006138 w 4016412"/>
              <a:gd name="connsiteY22" fmla="*/ 9695 h 3602527"/>
              <a:gd name="connsiteX0" fmla="*/ 2006138 w 4006236"/>
              <a:gd name="connsiteY0" fmla="*/ 11864 h 3604696"/>
              <a:gd name="connsiteX1" fmla="*/ 3752123 w 4006236"/>
              <a:gd name="connsiteY1" fmla="*/ 684769 h 3604696"/>
              <a:gd name="connsiteX2" fmla="*/ 3922233 w 4006236"/>
              <a:gd name="connsiteY2" fmla="*/ 1612760 h 3604696"/>
              <a:gd name="connsiteX3" fmla="*/ 3380744 w 4006236"/>
              <a:gd name="connsiteY3" fmla="*/ 2040689 h 3604696"/>
              <a:gd name="connsiteX4" fmla="*/ 3382378 w 4006236"/>
              <a:gd name="connsiteY4" fmla="*/ 3112598 h 3604696"/>
              <a:gd name="connsiteX5" fmla="*/ 3339469 w 4006236"/>
              <a:gd name="connsiteY5" fmla="*/ 3228139 h 3604696"/>
              <a:gd name="connsiteX6" fmla="*/ 3133094 w 4006236"/>
              <a:gd name="connsiteY6" fmla="*/ 3402764 h 3604696"/>
              <a:gd name="connsiteX7" fmla="*/ 2720344 w 4006236"/>
              <a:gd name="connsiteY7" fmla="*/ 3297989 h 3604696"/>
              <a:gd name="connsiteX8" fmla="*/ 2644144 w 4006236"/>
              <a:gd name="connsiteY8" fmla="*/ 3082089 h 3604696"/>
              <a:gd name="connsiteX9" fmla="*/ 2764794 w 4006236"/>
              <a:gd name="connsiteY9" fmla="*/ 2859839 h 3604696"/>
              <a:gd name="connsiteX10" fmla="*/ 2371094 w 4006236"/>
              <a:gd name="connsiteY10" fmla="*/ 2621714 h 3604696"/>
              <a:gd name="connsiteX11" fmla="*/ 1799594 w 4006236"/>
              <a:gd name="connsiteY11" fmla="*/ 2647114 h 3604696"/>
              <a:gd name="connsiteX12" fmla="*/ 1497969 w 4006236"/>
              <a:gd name="connsiteY12" fmla="*/ 2818564 h 3604696"/>
              <a:gd name="connsiteX13" fmla="*/ 1459869 w 4006236"/>
              <a:gd name="connsiteY13" fmla="*/ 3110664 h 3604696"/>
              <a:gd name="connsiteX14" fmla="*/ 1694819 w 4006236"/>
              <a:gd name="connsiteY14" fmla="*/ 3313864 h 3604696"/>
              <a:gd name="connsiteX15" fmla="*/ 1688469 w 4006236"/>
              <a:gd name="connsiteY15" fmla="*/ 3564689 h 3604696"/>
              <a:gd name="connsiteX16" fmla="*/ 1021719 w 4006236"/>
              <a:gd name="connsiteY16" fmla="*/ 3590089 h 3604696"/>
              <a:gd name="connsiteX17" fmla="*/ 729619 w 4006236"/>
              <a:gd name="connsiteY17" fmla="*/ 3421814 h 3604696"/>
              <a:gd name="connsiteX18" fmla="*/ 635139 w 4006236"/>
              <a:gd name="connsiteY18" fmla="*/ 3282815 h 3604696"/>
              <a:gd name="connsiteX19" fmla="*/ 637544 w 4006236"/>
              <a:gd name="connsiteY19" fmla="*/ 2043864 h 3604696"/>
              <a:gd name="connsiteX20" fmla="*/ 495728 w 4006236"/>
              <a:gd name="connsiteY20" fmla="*/ 1926484 h 3604696"/>
              <a:gd name="connsiteX21" fmla="*/ 63038 w 4006236"/>
              <a:gd name="connsiteY21" fmla="*/ 1192964 h 3604696"/>
              <a:gd name="connsiteX22" fmla="*/ 2006138 w 4006236"/>
              <a:gd name="connsiteY22" fmla="*/ 11864 h 3604696"/>
              <a:gd name="connsiteX0" fmla="*/ 2006138 w 4000300"/>
              <a:gd name="connsiteY0" fmla="*/ 9991 h 3602823"/>
              <a:gd name="connsiteX1" fmla="*/ 3752123 w 4000300"/>
              <a:gd name="connsiteY1" fmla="*/ 682896 h 3602823"/>
              <a:gd name="connsiteX2" fmla="*/ 3898194 w 4000300"/>
              <a:gd name="connsiteY2" fmla="*/ 1714054 h 3602823"/>
              <a:gd name="connsiteX3" fmla="*/ 3380744 w 4000300"/>
              <a:gd name="connsiteY3" fmla="*/ 2038816 h 3602823"/>
              <a:gd name="connsiteX4" fmla="*/ 3382378 w 4000300"/>
              <a:gd name="connsiteY4" fmla="*/ 3110725 h 3602823"/>
              <a:gd name="connsiteX5" fmla="*/ 3339469 w 4000300"/>
              <a:gd name="connsiteY5" fmla="*/ 3226266 h 3602823"/>
              <a:gd name="connsiteX6" fmla="*/ 3133094 w 4000300"/>
              <a:gd name="connsiteY6" fmla="*/ 3400891 h 3602823"/>
              <a:gd name="connsiteX7" fmla="*/ 2720344 w 4000300"/>
              <a:gd name="connsiteY7" fmla="*/ 3296116 h 3602823"/>
              <a:gd name="connsiteX8" fmla="*/ 2644144 w 4000300"/>
              <a:gd name="connsiteY8" fmla="*/ 3080216 h 3602823"/>
              <a:gd name="connsiteX9" fmla="*/ 2764794 w 4000300"/>
              <a:gd name="connsiteY9" fmla="*/ 2857966 h 3602823"/>
              <a:gd name="connsiteX10" fmla="*/ 2371094 w 4000300"/>
              <a:gd name="connsiteY10" fmla="*/ 2619841 h 3602823"/>
              <a:gd name="connsiteX11" fmla="*/ 1799594 w 4000300"/>
              <a:gd name="connsiteY11" fmla="*/ 2645241 h 3602823"/>
              <a:gd name="connsiteX12" fmla="*/ 1497969 w 4000300"/>
              <a:gd name="connsiteY12" fmla="*/ 2816691 h 3602823"/>
              <a:gd name="connsiteX13" fmla="*/ 1459869 w 4000300"/>
              <a:gd name="connsiteY13" fmla="*/ 3108791 h 3602823"/>
              <a:gd name="connsiteX14" fmla="*/ 1694819 w 4000300"/>
              <a:gd name="connsiteY14" fmla="*/ 3311991 h 3602823"/>
              <a:gd name="connsiteX15" fmla="*/ 1688469 w 4000300"/>
              <a:gd name="connsiteY15" fmla="*/ 3562816 h 3602823"/>
              <a:gd name="connsiteX16" fmla="*/ 1021719 w 4000300"/>
              <a:gd name="connsiteY16" fmla="*/ 3588216 h 3602823"/>
              <a:gd name="connsiteX17" fmla="*/ 729619 w 4000300"/>
              <a:gd name="connsiteY17" fmla="*/ 3419941 h 3602823"/>
              <a:gd name="connsiteX18" fmla="*/ 635139 w 4000300"/>
              <a:gd name="connsiteY18" fmla="*/ 3280942 h 3602823"/>
              <a:gd name="connsiteX19" fmla="*/ 637544 w 4000300"/>
              <a:gd name="connsiteY19" fmla="*/ 2041991 h 3602823"/>
              <a:gd name="connsiteX20" fmla="*/ 495728 w 4000300"/>
              <a:gd name="connsiteY20" fmla="*/ 1924611 h 3602823"/>
              <a:gd name="connsiteX21" fmla="*/ 63038 w 4000300"/>
              <a:gd name="connsiteY21" fmla="*/ 1191091 h 3602823"/>
              <a:gd name="connsiteX22" fmla="*/ 2006138 w 4000300"/>
              <a:gd name="connsiteY22" fmla="*/ 9991 h 3602823"/>
              <a:gd name="connsiteX0" fmla="*/ 2006138 w 3957234"/>
              <a:gd name="connsiteY0" fmla="*/ 19205 h 3612037"/>
              <a:gd name="connsiteX1" fmla="*/ 3732892 w 3957234"/>
              <a:gd name="connsiteY1" fmla="*/ 558376 h 3612037"/>
              <a:gd name="connsiteX2" fmla="*/ 3898194 w 3957234"/>
              <a:gd name="connsiteY2" fmla="*/ 1723268 h 3612037"/>
              <a:gd name="connsiteX3" fmla="*/ 3380744 w 3957234"/>
              <a:gd name="connsiteY3" fmla="*/ 2048030 h 3612037"/>
              <a:gd name="connsiteX4" fmla="*/ 3382378 w 3957234"/>
              <a:gd name="connsiteY4" fmla="*/ 3119939 h 3612037"/>
              <a:gd name="connsiteX5" fmla="*/ 3339469 w 3957234"/>
              <a:gd name="connsiteY5" fmla="*/ 3235480 h 3612037"/>
              <a:gd name="connsiteX6" fmla="*/ 3133094 w 3957234"/>
              <a:gd name="connsiteY6" fmla="*/ 3410105 h 3612037"/>
              <a:gd name="connsiteX7" fmla="*/ 2720344 w 3957234"/>
              <a:gd name="connsiteY7" fmla="*/ 3305330 h 3612037"/>
              <a:gd name="connsiteX8" fmla="*/ 2644144 w 3957234"/>
              <a:gd name="connsiteY8" fmla="*/ 3089430 h 3612037"/>
              <a:gd name="connsiteX9" fmla="*/ 2764794 w 3957234"/>
              <a:gd name="connsiteY9" fmla="*/ 2867180 h 3612037"/>
              <a:gd name="connsiteX10" fmla="*/ 2371094 w 3957234"/>
              <a:gd name="connsiteY10" fmla="*/ 2629055 h 3612037"/>
              <a:gd name="connsiteX11" fmla="*/ 1799594 w 3957234"/>
              <a:gd name="connsiteY11" fmla="*/ 2654455 h 3612037"/>
              <a:gd name="connsiteX12" fmla="*/ 1497969 w 3957234"/>
              <a:gd name="connsiteY12" fmla="*/ 2825905 h 3612037"/>
              <a:gd name="connsiteX13" fmla="*/ 1459869 w 3957234"/>
              <a:gd name="connsiteY13" fmla="*/ 3118005 h 3612037"/>
              <a:gd name="connsiteX14" fmla="*/ 1694819 w 3957234"/>
              <a:gd name="connsiteY14" fmla="*/ 3321205 h 3612037"/>
              <a:gd name="connsiteX15" fmla="*/ 1688469 w 3957234"/>
              <a:gd name="connsiteY15" fmla="*/ 3572030 h 3612037"/>
              <a:gd name="connsiteX16" fmla="*/ 1021719 w 3957234"/>
              <a:gd name="connsiteY16" fmla="*/ 3597430 h 3612037"/>
              <a:gd name="connsiteX17" fmla="*/ 729619 w 3957234"/>
              <a:gd name="connsiteY17" fmla="*/ 3429155 h 3612037"/>
              <a:gd name="connsiteX18" fmla="*/ 635139 w 3957234"/>
              <a:gd name="connsiteY18" fmla="*/ 3290156 h 3612037"/>
              <a:gd name="connsiteX19" fmla="*/ 637544 w 3957234"/>
              <a:gd name="connsiteY19" fmla="*/ 2051205 h 3612037"/>
              <a:gd name="connsiteX20" fmla="*/ 495728 w 3957234"/>
              <a:gd name="connsiteY20" fmla="*/ 1933825 h 3612037"/>
              <a:gd name="connsiteX21" fmla="*/ 63038 w 3957234"/>
              <a:gd name="connsiteY21" fmla="*/ 1200305 h 3612037"/>
              <a:gd name="connsiteX22" fmla="*/ 2006138 w 3957234"/>
              <a:gd name="connsiteY22" fmla="*/ 19205 h 3612037"/>
              <a:gd name="connsiteX0" fmla="*/ 2006138 w 3950255"/>
              <a:gd name="connsiteY0" fmla="*/ 21944 h 3614776"/>
              <a:gd name="connsiteX1" fmla="*/ 3732892 w 3950255"/>
              <a:gd name="connsiteY1" fmla="*/ 561115 h 3614776"/>
              <a:gd name="connsiteX2" fmla="*/ 3898194 w 3950255"/>
              <a:gd name="connsiteY2" fmla="*/ 1726007 h 3614776"/>
              <a:gd name="connsiteX3" fmla="*/ 3380744 w 3950255"/>
              <a:gd name="connsiteY3" fmla="*/ 2050769 h 3614776"/>
              <a:gd name="connsiteX4" fmla="*/ 3382378 w 3950255"/>
              <a:gd name="connsiteY4" fmla="*/ 3122678 h 3614776"/>
              <a:gd name="connsiteX5" fmla="*/ 3339469 w 3950255"/>
              <a:gd name="connsiteY5" fmla="*/ 3238219 h 3614776"/>
              <a:gd name="connsiteX6" fmla="*/ 3133094 w 3950255"/>
              <a:gd name="connsiteY6" fmla="*/ 3412844 h 3614776"/>
              <a:gd name="connsiteX7" fmla="*/ 2720344 w 3950255"/>
              <a:gd name="connsiteY7" fmla="*/ 3308069 h 3614776"/>
              <a:gd name="connsiteX8" fmla="*/ 2644144 w 3950255"/>
              <a:gd name="connsiteY8" fmla="*/ 3092169 h 3614776"/>
              <a:gd name="connsiteX9" fmla="*/ 2764794 w 3950255"/>
              <a:gd name="connsiteY9" fmla="*/ 2869919 h 3614776"/>
              <a:gd name="connsiteX10" fmla="*/ 2371094 w 3950255"/>
              <a:gd name="connsiteY10" fmla="*/ 2631794 h 3614776"/>
              <a:gd name="connsiteX11" fmla="*/ 1799594 w 3950255"/>
              <a:gd name="connsiteY11" fmla="*/ 2657194 h 3614776"/>
              <a:gd name="connsiteX12" fmla="*/ 1497969 w 3950255"/>
              <a:gd name="connsiteY12" fmla="*/ 2828644 h 3614776"/>
              <a:gd name="connsiteX13" fmla="*/ 1459869 w 3950255"/>
              <a:gd name="connsiteY13" fmla="*/ 3120744 h 3614776"/>
              <a:gd name="connsiteX14" fmla="*/ 1694819 w 3950255"/>
              <a:gd name="connsiteY14" fmla="*/ 3323944 h 3614776"/>
              <a:gd name="connsiteX15" fmla="*/ 1688469 w 3950255"/>
              <a:gd name="connsiteY15" fmla="*/ 3574769 h 3614776"/>
              <a:gd name="connsiteX16" fmla="*/ 1021719 w 3950255"/>
              <a:gd name="connsiteY16" fmla="*/ 3600169 h 3614776"/>
              <a:gd name="connsiteX17" fmla="*/ 729619 w 3950255"/>
              <a:gd name="connsiteY17" fmla="*/ 3431894 h 3614776"/>
              <a:gd name="connsiteX18" fmla="*/ 635139 w 3950255"/>
              <a:gd name="connsiteY18" fmla="*/ 3292895 h 3614776"/>
              <a:gd name="connsiteX19" fmla="*/ 637544 w 3950255"/>
              <a:gd name="connsiteY19" fmla="*/ 2053944 h 3614776"/>
              <a:gd name="connsiteX20" fmla="*/ 495728 w 3950255"/>
              <a:gd name="connsiteY20" fmla="*/ 1936564 h 3614776"/>
              <a:gd name="connsiteX21" fmla="*/ 63038 w 3950255"/>
              <a:gd name="connsiteY21" fmla="*/ 1203044 h 3614776"/>
              <a:gd name="connsiteX22" fmla="*/ 2006138 w 3950255"/>
              <a:gd name="connsiteY22" fmla="*/ 21944 h 3614776"/>
              <a:gd name="connsiteX0" fmla="*/ 2006138 w 3945131"/>
              <a:gd name="connsiteY0" fmla="*/ 23807 h 3616639"/>
              <a:gd name="connsiteX1" fmla="*/ 3732892 w 3945131"/>
              <a:gd name="connsiteY1" fmla="*/ 562978 h 3616639"/>
              <a:gd name="connsiteX2" fmla="*/ 3898194 w 3945131"/>
              <a:gd name="connsiteY2" fmla="*/ 1727870 h 3616639"/>
              <a:gd name="connsiteX3" fmla="*/ 3380744 w 3945131"/>
              <a:gd name="connsiteY3" fmla="*/ 2052632 h 3616639"/>
              <a:gd name="connsiteX4" fmla="*/ 3382378 w 3945131"/>
              <a:gd name="connsiteY4" fmla="*/ 3124541 h 3616639"/>
              <a:gd name="connsiteX5" fmla="*/ 3339469 w 3945131"/>
              <a:gd name="connsiteY5" fmla="*/ 3240082 h 3616639"/>
              <a:gd name="connsiteX6" fmla="*/ 3133094 w 3945131"/>
              <a:gd name="connsiteY6" fmla="*/ 3414707 h 3616639"/>
              <a:gd name="connsiteX7" fmla="*/ 2720344 w 3945131"/>
              <a:gd name="connsiteY7" fmla="*/ 3309932 h 3616639"/>
              <a:gd name="connsiteX8" fmla="*/ 2644144 w 3945131"/>
              <a:gd name="connsiteY8" fmla="*/ 3094032 h 3616639"/>
              <a:gd name="connsiteX9" fmla="*/ 2764794 w 3945131"/>
              <a:gd name="connsiteY9" fmla="*/ 2871782 h 3616639"/>
              <a:gd name="connsiteX10" fmla="*/ 2371094 w 3945131"/>
              <a:gd name="connsiteY10" fmla="*/ 2633657 h 3616639"/>
              <a:gd name="connsiteX11" fmla="*/ 1799594 w 3945131"/>
              <a:gd name="connsiteY11" fmla="*/ 2659057 h 3616639"/>
              <a:gd name="connsiteX12" fmla="*/ 1497969 w 3945131"/>
              <a:gd name="connsiteY12" fmla="*/ 2830507 h 3616639"/>
              <a:gd name="connsiteX13" fmla="*/ 1459869 w 3945131"/>
              <a:gd name="connsiteY13" fmla="*/ 3122607 h 3616639"/>
              <a:gd name="connsiteX14" fmla="*/ 1694819 w 3945131"/>
              <a:gd name="connsiteY14" fmla="*/ 3325807 h 3616639"/>
              <a:gd name="connsiteX15" fmla="*/ 1688469 w 3945131"/>
              <a:gd name="connsiteY15" fmla="*/ 3576632 h 3616639"/>
              <a:gd name="connsiteX16" fmla="*/ 1021719 w 3945131"/>
              <a:gd name="connsiteY16" fmla="*/ 3602032 h 3616639"/>
              <a:gd name="connsiteX17" fmla="*/ 729619 w 3945131"/>
              <a:gd name="connsiteY17" fmla="*/ 3433757 h 3616639"/>
              <a:gd name="connsiteX18" fmla="*/ 635139 w 3945131"/>
              <a:gd name="connsiteY18" fmla="*/ 3294758 h 3616639"/>
              <a:gd name="connsiteX19" fmla="*/ 637544 w 3945131"/>
              <a:gd name="connsiteY19" fmla="*/ 2055807 h 3616639"/>
              <a:gd name="connsiteX20" fmla="*/ 495728 w 3945131"/>
              <a:gd name="connsiteY20" fmla="*/ 1938427 h 3616639"/>
              <a:gd name="connsiteX21" fmla="*/ 63038 w 3945131"/>
              <a:gd name="connsiteY21" fmla="*/ 1204907 h 3616639"/>
              <a:gd name="connsiteX22" fmla="*/ 2006138 w 3945131"/>
              <a:gd name="connsiteY22" fmla="*/ 23807 h 3616639"/>
              <a:gd name="connsiteX0" fmla="*/ 2006138 w 3945131"/>
              <a:gd name="connsiteY0" fmla="*/ 23807 h 3616639"/>
              <a:gd name="connsiteX1" fmla="*/ 3732892 w 3945131"/>
              <a:gd name="connsiteY1" fmla="*/ 562978 h 3616639"/>
              <a:gd name="connsiteX2" fmla="*/ 3898194 w 3945131"/>
              <a:gd name="connsiteY2" fmla="*/ 1727870 h 3616639"/>
              <a:gd name="connsiteX3" fmla="*/ 3380744 w 3945131"/>
              <a:gd name="connsiteY3" fmla="*/ 2052632 h 3616639"/>
              <a:gd name="connsiteX4" fmla="*/ 3382378 w 3945131"/>
              <a:gd name="connsiteY4" fmla="*/ 3124541 h 3616639"/>
              <a:gd name="connsiteX5" fmla="*/ 3339469 w 3945131"/>
              <a:gd name="connsiteY5" fmla="*/ 3240082 h 3616639"/>
              <a:gd name="connsiteX6" fmla="*/ 3133094 w 3945131"/>
              <a:gd name="connsiteY6" fmla="*/ 3414707 h 3616639"/>
              <a:gd name="connsiteX7" fmla="*/ 2720344 w 3945131"/>
              <a:gd name="connsiteY7" fmla="*/ 3309932 h 3616639"/>
              <a:gd name="connsiteX8" fmla="*/ 2644144 w 3945131"/>
              <a:gd name="connsiteY8" fmla="*/ 3094032 h 3616639"/>
              <a:gd name="connsiteX9" fmla="*/ 2764794 w 3945131"/>
              <a:gd name="connsiteY9" fmla="*/ 2871782 h 3616639"/>
              <a:gd name="connsiteX10" fmla="*/ 2371094 w 3945131"/>
              <a:gd name="connsiteY10" fmla="*/ 2633657 h 3616639"/>
              <a:gd name="connsiteX11" fmla="*/ 1799594 w 3945131"/>
              <a:gd name="connsiteY11" fmla="*/ 2659057 h 3616639"/>
              <a:gd name="connsiteX12" fmla="*/ 1497969 w 3945131"/>
              <a:gd name="connsiteY12" fmla="*/ 2830507 h 3616639"/>
              <a:gd name="connsiteX13" fmla="*/ 1459869 w 3945131"/>
              <a:gd name="connsiteY13" fmla="*/ 3122607 h 3616639"/>
              <a:gd name="connsiteX14" fmla="*/ 1694819 w 3945131"/>
              <a:gd name="connsiteY14" fmla="*/ 3325807 h 3616639"/>
              <a:gd name="connsiteX15" fmla="*/ 1688469 w 3945131"/>
              <a:gd name="connsiteY15" fmla="*/ 3576632 h 3616639"/>
              <a:gd name="connsiteX16" fmla="*/ 1021719 w 3945131"/>
              <a:gd name="connsiteY16" fmla="*/ 3602032 h 3616639"/>
              <a:gd name="connsiteX17" fmla="*/ 729619 w 3945131"/>
              <a:gd name="connsiteY17" fmla="*/ 3433757 h 3616639"/>
              <a:gd name="connsiteX18" fmla="*/ 635139 w 3945131"/>
              <a:gd name="connsiteY18" fmla="*/ 3294758 h 3616639"/>
              <a:gd name="connsiteX19" fmla="*/ 637544 w 3945131"/>
              <a:gd name="connsiteY19" fmla="*/ 2055807 h 3616639"/>
              <a:gd name="connsiteX20" fmla="*/ 495728 w 3945131"/>
              <a:gd name="connsiteY20" fmla="*/ 1938427 h 3616639"/>
              <a:gd name="connsiteX21" fmla="*/ 63038 w 3945131"/>
              <a:gd name="connsiteY21" fmla="*/ 1204907 h 3616639"/>
              <a:gd name="connsiteX22" fmla="*/ 2006138 w 3945131"/>
              <a:gd name="connsiteY22" fmla="*/ 23807 h 3616639"/>
              <a:gd name="connsiteX0" fmla="*/ 2006138 w 3945131"/>
              <a:gd name="connsiteY0" fmla="*/ 23807 h 3616639"/>
              <a:gd name="connsiteX1" fmla="*/ 3732892 w 3945131"/>
              <a:gd name="connsiteY1" fmla="*/ 562978 h 3616639"/>
              <a:gd name="connsiteX2" fmla="*/ 3898194 w 3945131"/>
              <a:gd name="connsiteY2" fmla="*/ 1727870 h 3616639"/>
              <a:gd name="connsiteX3" fmla="*/ 3380744 w 3945131"/>
              <a:gd name="connsiteY3" fmla="*/ 2052632 h 3616639"/>
              <a:gd name="connsiteX4" fmla="*/ 3382378 w 3945131"/>
              <a:gd name="connsiteY4" fmla="*/ 3124541 h 3616639"/>
              <a:gd name="connsiteX5" fmla="*/ 3339469 w 3945131"/>
              <a:gd name="connsiteY5" fmla="*/ 3240082 h 3616639"/>
              <a:gd name="connsiteX6" fmla="*/ 3133094 w 3945131"/>
              <a:gd name="connsiteY6" fmla="*/ 3414707 h 3616639"/>
              <a:gd name="connsiteX7" fmla="*/ 2720344 w 3945131"/>
              <a:gd name="connsiteY7" fmla="*/ 3309932 h 3616639"/>
              <a:gd name="connsiteX8" fmla="*/ 2644144 w 3945131"/>
              <a:gd name="connsiteY8" fmla="*/ 3094032 h 3616639"/>
              <a:gd name="connsiteX9" fmla="*/ 2764794 w 3945131"/>
              <a:gd name="connsiteY9" fmla="*/ 2871782 h 3616639"/>
              <a:gd name="connsiteX10" fmla="*/ 2371094 w 3945131"/>
              <a:gd name="connsiteY10" fmla="*/ 2633657 h 3616639"/>
              <a:gd name="connsiteX11" fmla="*/ 1799594 w 3945131"/>
              <a:gd name="connsiteY11" fmla="*/ 2659057 h 3616639"/>
              <a:gd name="connsiteX12" fmla="*/ 1497969 w 3945131"/>
              <a:gd name="connsiteY12" fmla="*/ 2830507 h 3616639"/>
              <a:gd name="connsiteX13" fmla="*/ 1459869 w 3945131"/>
              <a:gd name="connsiteY13" fmla="*/ 3122607 h 3616639"/>
              <a:gd name="connsiteX14" fmla="*/ 1694819 w 3945131"/>
              <a:gd name="connsiteY14" fmla="*/ 3325807 h 3616639"/>
              <a:gd name="connsiteX15" fmla="*/ 1688469 w 3945131"/>
              <a:gd name="connsiteY15" fmla="*/ 3576632 h 3616639"/>
              <a:gd name="connsiteX16" fmla="*/ 1021719 w 3945131"/>
              <a:gd name="connsiteY16" fmla="*/ 3602032 h 3616639"/>
              <a:gd name="connsiteX17" fmla="*/ 729619 w 3945131"/>
              <a:gd name="connsiteY17" fmla="*/ 3433757 h 3616639"/>
              <a:gd name="connsiteX18" fmla="*/ 635139 w 3945131"/>
              <a:gd name="connsiteY18" fmla="*/ 3294758 h 3616639"/>
              <a:gd name="connsiteX19" fmla="*/ 637544 w 3945131"/>
              <a:gd name="connsiteY19" fmla="*/ 2055807 h 3616639"/>
              <a:gd name="connsiteX20" fmla="*/ 495728 w 3945131"/>
              <a:gd name="connsiteY20" fmla="*/ 1938427 h 3616639"/>
              <a:gd name="connsiteX21" fmla="*/ 63038 w 3945131"/>
              <a:gd name="connsiteY21" fmla="*/ 1204907 h 3616639"/>
              <a:gd name="connsiteX22" fmla="*/ 2006138 w 3945131"/>
              <a:gd name="connsiteY22" fmla="*/ 23807 h 3616639"/>
              <a:gd name="connsiteX0" fmla="*/ 2006138 w 3973267"/>
              <a:gd name="connsiteY0" fmla="*/ 23807 h 3616639"/>
              <a:gd name="connsiteX1" fmla="*/ 3732892 w 3973267"/>
              <a:gd name="connsiteY1" fmla="*/ 562978 h 3616639"/>
              <a:gd name="connsiteX2" fmla="*/ 3898194 w 3973267"/>
              <a:gd name="connsiteY2" fmla="*/ 1727870 h 3616639"/>
              <a:gd name="connsiteX3" fmla="*/ 3380744 w 3973267"/>
              <a:gd name="connsiteY3" fmla="*/ 2052632 h 3616639"/>
              <a:gd name="connsiteX4" fmla="*/ 3382378 w 3973267"/>
              <a:gd name="connsiteY4" fmla="*/ 3124541 h 3616639"/>
              <a:gd name="connsiteX5" fmla="*/ 3339469 w 3973267"/>
              <a:gd name="connsiteY5" fmla="*/ 3240082 h 3616639"/>
              <a:gd name="connsiteX6" fmla="*/ 3133094 w 3973267"/>
              <a:gd name="connsiteY6" fmla="*/ 3414707 h 3616639"/>
              <a:gd name="connsiteX7" fmla="*/ 2720344 w 3973267"/>
              <a:gd name="connsiteY7" fmla="*/ 3309932 h 3616639"/>
              <a:gd name="connsiteX8" fmla="*/ 2644144 w 3973267"/>
              <a:gd name="connsiteY8" fmla="*/ 3094032 h 3616639"/>
              <a:gd name="connsiteX9" fmla="*/ 2764794 w 3973267"/>
              <a:gd name="connsiteY9" fmla="*/ 2871782 h 3616639"/>
              <a:gd name="connsiteX10" fmla="*/ 2371094 w 3973267"/>
              <a:gd name="connsiteY10" fmla="*/ 2633657 h 3616639"/>
              <a:gd name="connsiteX11" fmla="*/ 1799594 w 3973267"/>
              <a:gd name="connsiteY11" fmla="*/ 2659057 h 3616639"/>
              <a:gd name="connsiteX12" fmla="*/ 1497969 w 3973267"/>
              <a:gd name="connsiteY12" fmla="*/ 2830507 h 3616639"/>
              <a:gd name="connsiteX13" fmla="*/ 1459869 w 3973267"/>
              <a:gd name="connsiteY13" fmla="*/ 3122607 h 3616639"/>
              <a:gd name="connsiteX14" fmla="*/ 1694819 w 3973267"/>
              <a:gd name="connsiteY14" fmla="*/ 3325807 h 3616639"/>
              <a:gd name="connsiteX15" fmla="*/ 1688469 w 3973267"/>
              <a:gd name="connsiteY15" fmla="*/ 3576632 h 3616639"/>
              <a:gd name="connsiteX16" fmla="*/ 1021719 w 3973267"/>
              <a:gd name="connsiteY16" fmla="*/ 3602032 h 3616639"/>
              <a:gd name="connsiteX17" fmla="*/ 729619 w 3973267"/>
              <a:gd name="connsiteY17" fmla="*/ 3433757 h 3616639"/>
              <a:gd name="connsiteX18" fmla="*/ 635139 w 3973267"/>
              <a:gd name="connsiteY18" fmla="*/ 3294758 h 3616639"/>
              <a:gd name="connsiteX19" fmla="*/ 637544 w 3973267"/>
              <a:gd name="connsiteY19" fmla="*/ 2055807 h 3616639"/>
              <a:gd name="connsiteX20" fmla="*/ 495728 w 3973267"/>
              <a:gd name="connsiteY20" fmla="*/ 1938427 h 3616639"/>
              <a:gd name="connsiteX21" fmla="*/ 63038 w 3973267"/>
              <a:gd name="connsiteY21" fmla="*/ 1204907 h 3616639"/>
              <a:gd name="connsiteX22" fmla="*/ 2006138 w 3973267"/>
              <a:gd name="connsiteY22" fmla="*/ 23807 h 3616639"/>
              <a:gd name="connsiteX0" fmla="*/ 1784700 w 3751829"/>
              <a:gd name="connsiteY0" fmla="*/ 89 h 3592921"/>
              <a:gd name="connsiteX1" fmla="*/ 3511454 w 3751829"/>
              <a:gd name="connsiteY1" fmla="*/ 539260 h 3592921"/>
              <a:gd name="connsiteX2" fmla="*/ 3676756 w 3751829"/>
              <a:gd name="connsiteY2" fmla="*/ 1704152 h 3592921"/>
              <a:gd name="connsiteX3" fmla="*/ 3159306 w 3751829"/>
              <a:gd name="connsiteY3" fmla="*/ 2028914 h 3592921"/>
              <a:gd name="connsiteX4" fmla="*/ 3160940 w 3751829"/>
              <a:gd name="connsiteY4" fmla="*/ 3100823 h 3592921"/>
              <a:gd name="connsiteX5" fmla="*/ 3118031 w 3751829"/>
              <a:gd name="connsiteY5" fmla="*/ 3216364 h 3592921"/>
              <a:gd name="connsiteX6" fmla="*/ 2911656 w 3751829"/>
              <a:gd name="connsiteY6" fmla="*/ 3390989 h 3592921"/>
              <a:gd name="connsiteX7" fmla="*/ 2498906 w 3751829"/>
              <a:gd name="connsiteY7" fmla="*/ 3286214 h 3592921"/>
              <a:gd name="connsiteX8" fmla="*/ 2422706 w 3751829"/>
              <a:gd name="connsiteY8" fmla="*/ 3070314 h 3592921"/>
              <a:gd name="connsiteX9" fmla="*/ 2543356 w 3751829"/>
              <a:gd name="connsiteY9" fmla="*/ 2848064 h 3592921"/>
              <a:gd name="connsiteX10" fmla="*/ 2149656 w 3751829"/>
              <a:gd name="connsiteY10" fmla="*/ 2609939 h 3592921"/>
              <a:gd name="connsiteX11" fmla="*/ 1578156 w 3751829"/>
              <a:gd name="connsiteY11" fmla="*/ 2635339 h 3592921"/>
              <a:gd name="connsiteX12" fmla="*/ 1276531 w 3751829"/>
              <a:gd name="connsiteY12" fmla="*/ 2806789 h 3592921"/>
              <a:gd name="connsiteX13" fmla="*/ 1238431 w 3751829"/>
              <a:gd name="connsiteY13" fmla="*/ 3098889 h 3592921"/>
              <a:gd name="connsiteX14" fmla="*/ 1473381 w 3751829"/>
              <a:gd name="connsiteY14" fmla="*/ 3302089 h 3592921"/>
              <a:gd name="connsiteX15" fmla="*/ 1467031 w 3751829"/>
              <a:gd name="connsiteY15" fmla="*/ 3552914 h 3592921"/>
              <a:gd name="connsiteX16" fmla="*/ 800281 w 3751829"/>
              <a:gd name="connsiteY16" fmla="*/ 3578314 h 3592921"/>
              <a:gd name="connsiteX17" fmla="*/ 508181 w 3751829"/>
              <a:gd name="connsiteY17" fmla="*/ 3410039 h 3592921"/>
              <a:gd name="connsiteX18" fmla="*/ 413701 w 3751829"/>
              <a:gd name="connsiteY18" fmla="*/ 3271040 h 3592921"/>
              <a:gd name="connsiteX19" fmla="*/ 416106 w 3751829"/>
              <a:gd name="connsiteY19" fmla="*/ 2032089 h 3592921"/>
              <a:gd name="connsiteX20" fmla="*/ 274290 w 3751829"/>
              <a:gd name="connsiteY20" fmla="*/ 1914709 h 3592921"/>
              <a:gd name="connsiteX21" fmla="*/ 84388 w 3751829"/>
              <a:gd name="connsiteY21" fmla="*/ 566006 h 3592921"/>
              <a:gd name="connsiteX22" fmla="*/ 1784700 w 3751829"/>
              <a:gd name="connsiteY22" fmla="*/ 89 h 3592921"/>
              <a:gd name="connsiteX0" fmla="*/ 1758066 w 3725195"/>
              <a:gd name="connsiteY0" fmla="*/ 89 h 3592921"/>
              <a:gd name="connsiteX1" fmla="*/ 3484820 w 3725195"/>
              <a:gd name="connsiteY1" fmla="*/ 539260 h 3592921"/>
              <a:gd name="connsiteX2" fmla="*/ 3650122 w 3725195"/>
              <a:gd name="connsiteY2" fmla="*/ 1704152 h 3592921"/>
              <a:gd name="connsiteX3" fmla="*/ 3132672 w 3725195"/>
              <a:gd name="connsiteY3" fmla="*/ 2028914 h 3592921"/>
              <a:gd name="connsiteX4" fmla="*/ 3134306 w 3725195"/>
              <a:gd name="connsiteY4" fmla="*/ 3100823 h 3592921"/>
              <a:gd name="connsiteX5" fmla="*/ 3091397 w 3725195"/>
              <a:gd name="connsiteY5" fmla="*/ 3216364 h 3592921"/>
              <a:gd name="connsiteX6" fmla="*/ 2885022 w 3725195"/>
              <a:gd name="connsiteY6" fmla="*/ 3390989 h 3592921"/>
              <a:gd name="connsiteX7" fmla="*/ 2472272 w 3725195"/>
              <a:gd name="connsiteY7" fmla="*/ 3286214 h 3592921"/>
              <a:gd name="connsiteX8" fmla="*/ 2396072 w 3725195"/>
              <a:gd name="connsiteY8" fmla="*/ 3070314 h 3592921"/>
              <a:gd name="connsiteX9" fmla="*/ 2516722 w 3725195"/>
              <a:gd name="connsiteY9" fmla="*/ 2848064 h 3592921"/>
              <a:gd name="connsiteX10" fmla="*/ 2123022 w 3725195"/>
              <a:gd name="connsiteY10" fmla="*/ 2609939 h 3592921"/>
              <a:gd name="connsiteX11" fmla="*/ 1551522 w 3725195"/>
              <a:gd name="connsiteY11" fmla="*/ 2635339 h 3592921"/>
              <a:gd name="connsiteX12" fmla="*/ 1249897 w 3725195"/>
              <a:gd name="connsiteY12" fmla="*/ 2806789 h 3592921"/>
              <a:gd name="connsiteX13" fmla="*/ 1211797 w 3725195"/>
              <a:gd name="connsiteY13" fmla="*/ 3098889 h 3592921"/>
              <a:gd name="connsiteX14" fmla="*/ 1446747 w 3725195"/>
              <a:gd name="connsiteY14" fmla="*/ 3302089 h 3592921"/>
              <a:gd name="connsiteX15" fmla="*/ 1440397 w 3725195"/>
              <a:gd name="connsiteY15" fmla="*/ 3552914 h 3592921"/>
              <a:gd name="connsiteX16" fmla="*/ 773647 w 3725195"/>
              <a:gd name="connsiteY16" fmla="*/ 3578314 h 3592921"/>
              <a:gd name="connsiteX17" fmla="*/ 481547 w 3725195"/>
              <a:gd name="connsiteY17" fmla="*/ 3410039 h 3592921"/>
              <a:gd name="connsiteX18" fmla="*/ 387067 w 3725195"/>
              <a:gd name="connsiteY18" fmla="*/ 3271040 h 3592921"/>
              <a:gd name="connsiteX19" fmla="*/ 389472 w 3725195"/>
              <a:gd name="connsiteY19" fmla="*/ 2032089 h 3592921"/>
              <a:gd name="connsiteX20" fmla="*/ 247656 w 3725195"/>
              <a:gd name="connsiteY20" fmla="*/ 1914709 h 3592921"/>
              <a:gd name="connsiteX21" fmla="*/ 57754 w 3725195"/>
              <a:gd name="connsiteY21" fmla="*/ 566006 h 3592921"/>
              <a:gd name="connsiteX22" fmla="*/ 1758066 w 3725195"/>
              <a:gd name="connsiteY22" fmla="*/ 89 h 3592921"/>
              <a:gd name="connsiteX0" fmla="*/ 1759034 w 3726163"/>
              <a:gd name="connsiteY0" fmla="*/ 89 h 3592921"/>
              <a:gd name="connsiteX1" fmla="*/ 3485788 w 3726163"/>
              <a:gd name="connsiteY1" fmla="*/ 539260 h 3592921"/>
              <a:gd name="connsiteX2" fmla="*/ 3651090 w 3726163"/>
              <a:gd name="connsiteY2" fmla="*/ 1704152 h 3592921"/>
              <a:gd name="connsiteX3" fmla="*/ 3133640 w 3726163"/>
              <a:gd name="connsiteY3" fmla="*/ 2028914 h 3592921"/>
              <a:gd name="connsiteX4" fmla="*/ 3135274 w 3726163"/>
              <a:gd name="connsiteY4" fmla="*/ 3100823 h 3592921"/>
              <a:gd name="connsiteX5" fmla="*/ 3092365 w 3726163"/>
              <a:gd name="connsiteY5" fmla="*/ 3216364 h 3592921"/>
              <a:gd name="connsiteX6" fmla="*/ 2885990 w 3726163"/>
              <a:gd name="connsiteY6" fmla="*/ 3390989 h 3592921"/>
              <a:gd name="connsiteX7" fmla="*/ 2473240 w 3726163"/>
              <a:gd name="connsiteY7" fmla="*/ 3286214 h 3592921"/>
              <a:gd name="connsiteX8" fmla="*/ 2397040 w 3726163"/>
              <a:gd name="connsiteY8" fmla="*/ 3070314 h 3592921"/>
              <a:gd name="connsiteX9" fmla="*/ 2517690 w 3726163"/>
              <a:gd name="connsiteY9" fmla="*/ 2848064 h 3592921"/>
              <a:gd name="connsiteX10" fmla="*/ 2123990 w 3726163"/>
              <a:gd name="connsiteY10" fmla="*/ 2609939 h 3592921"/>
              <a:gd name="connsiteX11" fmla="*/ 1552490 w 3726163"/>
              <a:gd name="connsiteY11" fmla="*/ 2635339 h 3592921"/>
              <a:gd name="connsiteX12" fmla="*/ 1250865 w 3726163"/>
              <a:gd name="connsiteY12" fmla="*/ 2806789 h 3592921"/>
              <a:gd name="connsiteX13" fmla="*/ 1212765 w 3726163"/>
              <a:gd name="connsiteY13" fmla="*/ 3098889 h 3592921"/>
              <a:gd name="connsiteX14" fmla="*/ 1447715 w 3726163"/>
              <a:gd name="connsiteY14" fmla="*/ 3302089 h 3592921"/>
              <a:gd name="connsiteX15" fmla="*/ 1441365 w 3726163"/>
              <a:gd name="connsiteY15" fmla="*/ 3552914 h 3592921"/>
              <a:gd name="connsiteX16" fmla="*/ 774615 w 3726163"/>
              <a:gd name="connsiteY16" fmla="*/ 3578314 h 3592921"/>
              <a:gd name="connsiteX17" fmla="*/ 482515 w 3726163"/>
              <a:gd name="connsiteY17" fmla="*/ 3410039 h 3592921"/>
              <a:gd name="connsiteX18" fmla="*/ 388035 w 3726163"/>
              <a:gd name="connsiteY18" fmla="*/ 3271040 h 3592921"/>
              <a:gd name="connsiteX19" fmla="*/ 390440 w 3726163"/>
              <a:gd name="connsiteY19" fmla="*/ 2032089 h 3592921"/>
              <a:gd name="connsiteX20" fmla="*/ 248624 w 3726163"/>
              <a:gd name="connsiteY20" fmla="*/ 1914709 h 3592921"/>
              <a:gd name="connsiteX21" fmla="*/ 58722 w 3726163"/>
              <a:gd name="connsiteY21" fmla="*/ 566006 h 3592921"/>
              <a:gd name="connsiteX22" fmla="*/ 1759034 w 3726163"/>
              <a:gd name="connsiteY22" fmla="*/ 89 h 3592921"/>
              <a:gd name="connsiteX0" fmla="*/ 1789841 w 3763044"/>
              <a:gd name="connsiteY0" fmla="*/ 43 h 3676938"/>
              <a:gd name="connsiteX1" fmla="*/ 3511787 w 3763044"/>
              <a:gd name="connsiteY1" fmla="*/ 623277 h 3676938"/>
              <a:gd name="connsiteX2" fmla="*/ 3677089 w 3763044"/>
              <a:gd name="connsiteY2" fmla="*/ 1788169 h 3676938"/>
              <a:gd name="connsiteX3" fmla="*/ 3159639 w 3763044"/>
              <a:gd name="connsiteY3" fmla="*/ 2112931 h 3676938"/>
              <a:gd name="connsiteX4" fmla="*/ 3161273 w 3763044"/>
              <a:gd name="connsiteY4" fmla="*/ 3184840 h 3676938"/>
              <a:gd name="connsiteX5" fmla="*/ 3118364 w 3763044"/>
              <a:gd name="connsiteY5" fmla="*/ 3300381 h 3676938"/>
              <a:gd name="connsiteX6" fmla="*/ 2911989 w 3763044"/>
              <a:gd name="connsiteY6" fmla="*/ 3475006 h 3676938"/>
              <a:gd name="connsiteX7" fmla="*/ 2499239 w 3763044"/>
              <a:gd name="connsiteY7" fmla="*/ 3370231 h 3676938"/>
              <a:gd name="connsiteX8" fmla="*/ 2423039 w 3763044"/>
              <a:gd name="connsiteY8" fmla="*/ 3154331 h 3676938"/>
              <a:gd name="connsiteX9" fmla="*/ 2543689 w 3763044"/>
              <a:gd name="connsiteY9" fmla="*/ 2932081 h 3676938"/>
              <a:gd name="connsiteX10" fmla="*/ 2149989 w 3763044"/>
              <a:gd name="connsiteY10" fmla="*/ 2693956 h 3676938"/>
              <a:gd name="connsiteX11" fmla="*/ 1578489 w 3763044"/>
              <a:gd name="connsiteY11" fmla="*/ 2719356 h 3676938"/>
              <a:gd name="connsiteX12" fmla="*/ 1276864 w 3763044"/>
              <a:gd name="connsiteY12" fmla="*/ 2890806 h 3676938"/>
              <a:gd name="connsiteX13" fmla="*/ 1238764 w 3763044"/>
              <a:gd name="connsiteY13" fmla="*/ 3182906 h 3676938"/>
              <a:gd name="connsiteX14" fmla="*/ 1473714 w 3763044"/>
              <a:gd name="connsiteY14" fmla="*/ 3386106 h 3676938"/>
              <a:gd name="connsiteX15" fmla="*/ 1467364 w 3763044"/>
              <a:gd name="connsiteY15" fmla="*/ 3636931 h 3676938"/>
              <a:gd name="connsiteX16" fmla="*/ 800614 w 3763044"/>
              <a:gd name="connsiteY16" fmla="*/ 3662331 h 3676938"/>
              <a:gd name="connsiteX17" fmla="*/ 508514 w 3763044"/>
              <a:gd name="connsiteY17" fmla="*/ 3494056 h 3676938"/>
              <a:gd name="connsiteX18" fmla="*/ 414034 w 3763044"/>
              <a:gd name="connsiteY18" fmla="*/ 3355057 h 3676938"/>
              <a:gd name="connsiteX19" fmla="*/ 416439 w 3763044"/>
              <a:gd name="connsiteY19" fmla="*/ 2116106 h 3676938"/>
              <a:gd name="connsiteX20" fmla="*/ 274623 w 3763044"/>
              <a:gd name="connsiteY20" fmla="*/ 1998726 h 3676938"/>
              <a:gd name="connsiteX21" fmla="*/ 84721 w 3763044"/>
              <a:gd name="connsiteY21" fmla="*/ 650023 h 3676938"/>
              <a:gd name="connsiteX22" fmla="*/ 1789841 w 3763044"/>
              <a:gd name="connsiteY22" fmla="*/ 43 h 3676938"/>
              <a:gd name="connsiteX0" fmla="*/ 1789844 w 3763044"/>
              <a:gd name="connsiteY0" fmla="*/ 39 h 3726608"/>
              <a:gd name="connsiteX1" fmla="*/ 3511789 w 3763044"/>
              <a:gd name="connsiteY1" fmla="*/ 672947 h 3726608"/>
              <a:gd name="connsiteX2" fmla="*/ 3677091 w 3763044"/>
              <a:gd name="connsiteY2" fmla="*/ 1837839 h 3726608"/>
              <a:gd name="connsiteX3" fmla="*/ 3159641 w 3763044"/>
              <a:gd name="connsiteY3" fmla="*/ 2162601 h 3726608"/>
              <a:gd name="connsiteX4" fmla="*/ 3161275 w 3763044"/>
              <a:gd name="connsiteY4" fmla="*/ 3234510 h 3726608"/>
              <a:gd name="connsiteX5" fmla="*/ 3118366 w 3763044"/>
              <a:gd name="connsiteY5" fmla="*/ 3350051 h 3726608"/>
              <a:gd name="connsiteX6" fmla="*/ 2911991 w 3763044"/>
              <a:gd name="connsiteY6" fmla="*/ 3524676 h 3726608"/>
              <a:gd name="connsiteX7" fmla="*/ 2499241 w 3763044"/>
              <a:gd name="connsiteY7" fmla="*/ 3419901 h 3726608"/>
              <a:gd name="connsiteX8" fmla="*/ 2423041 w 3763044"/>
              <a:gd name="connsiteY8" fmla="*/ 3204001 h 3726608"/>
              <a:gd name="connsiteX9" fmla="*/ 2543691 w 3763044"/>
              <a:gd name="connsiteY9" fmla="*/ 2981751 h 3726608"/>
              <a:gd name="connsiteX10" fmla="*/ 2149991 w 3763044"/>
              <a:gd name="connsiteY10" fmla="*/ 2743626 h 3726608"/>
              <a:gd name="connsiteX11" fmla="*/ 1578491 w 3763044"/>
              <a:gd name="connsiteY11" fmla="*/ 2769026 h 3726608"/>
              <a:gd name="connsiteX12" fmla="*/ 1276866 w 3763044"/>
              <a:gd name="connsiteY12" fmla="*/ 2940476 h 3726608"/>
              <a:gd name="connsiteX13" fmla="*/ 1238766 w 3763044"/>
              <a:gd name="connsiteY13" fmla="*/ 3232576 h 3726608"/>
              <a:gd name="connsiteX14" fmla="*/ 1473716 w 3763044"/>
              <a:gd name="connsiteY14" fmla="*/ 3435776 h 3726608"/>
              <a:gd name="connsiteX15" fmla="*/ 1467366 w 3763044"/>
              <a:gd name="connsiteY15" fmla="*/ 3686601 h 3726608"/>
              <a:gd name="connsiteX16" fmla="*/ 800616 w 3763044"/>
              <a:gd name="connsiteY16" fmla="*/ 3712001 h 3726608"/>
              <a:gd name="connsiteX17" fmla="*/ 508516 w 3763044"/>
              <a:gd name="connsiteY17" fmla="*/ 3543726 h 3726608"/>
              <a:gd name="connsiteX18" fmla="*/ 414036 w 3763044"/>
              <a:gd name="connsiteY18" fmla="*/ 3404727 h 3726608"/>
              <a:gd name="connsiteX19" fmla="*/ 416441 w 3763044"/>
              <a:gd name="connsiteY19" fmla="*/ 2165776 h 3726608"/>
              <a:gd name="connsiteX20" fmla="*/ 274625 w 3763044"/>
              <a:gd name="connsiteY20" fmla="*/ 2048396 h 3726608"/>
              <a:gd name="connsiteX21" fmla="*/ 84723 w 3763044"/>
              <a:gd name="connsiteY21" fmla="*/ 699693 h 3726608"/>
              <a:gd name="connsiteX22" fmla="*/ 1789844 w 3763044"/>
              <a:gd name="connsiteY22" fmla="*/ 39 h 3726608"/>
              <a:gd name="connsiteX0" fmla="*/ 1835857 w 3809058"/>
              <a:gd name="connsiteY0" fmla="*/ 39 h 3726608"/>
              <a:gd name="connsiteX1" fmla="*/ 3557802 w 3809058"/>
              <a:gd name="connsiteY1" fmla="*/ 672947 h 3726608"/>
              <a:gd name="connsiteX2" fmla="*/ 3723104 w 3809058"/>
              <a:gd name="connsiteY2" fmla="*/ 1837839 h 3726608"/>
              <a:gd name="connsiteX3" fmla="*/ 3205654 w 3809058"/>
              <a:gd name="connsiteY3" fmla="*/ 2162601 h 3726608"/>
              <a:gd name="connsiteX4" fmla="*/ 3207288 w 3809058"/>
              <a:gd name="connsiteY4" fmla="*/ 3234510 h 3726608"/>
              <a:gd name="connsiteX5" fmla="*/ 3164379 w 3809058"/>
              <a:gd name="connsiteY5" fmla="*/ 3350051 h 3726608"/>
              <a:gd name="connsiteX6" fmla="*/ 2958004 w 3809058"/>
              <a:gd name="connsiteY6" fmla="*/ 3524676 h 3726608"/>
              <a:gd name="connsiteX7" fmla="*/ 2545254 w 3809058"/>
              <a:gd name="connsiteY7" fmla="*/ 3419901 h 3726608"/>
              <a:gd name="connsiteX8" fmla="*/ 2469054 w 3809058"/>
              <a:gd name="connsiteY8" fmla="*/ 3204001 h 3726608"/>
              <a:gd name="connsiteX9" fmla="*/ 2589704 w 3809058"/>
              <a:gd name="connsiteY9" fmla="*/ 2981751 h 3726608"/>
              <a:gd name="connsiteX10" fmla="*/ 2196004 w 3809058"/>
              <a:gd name="connsiteY10" fmla="*/ 2743626 h 3726608"/>
              <a:gd name="connsiteX11" fmla="*/ 1624504 w 3809058"/>
              <a:gd name="connsiteY11" fmla="*/ 2769026 h 3726608"/>
              <a:gd name="connsiteX12" fmla="*/ 1322879 w 3809058"/>
              <a:gd name="connsiteY12" fmla="*/ 2940476 h 3726608"/>
              <a:gd name="connsiteX13" fmla="*/ 1284779 w 3809058"/>
              <a:gd name="connsiteY13" fmla="*/ 3232576 h 3726608"/>
              <a:gd name="connsiteX14" fmla="*/ 1519729 w 3809058"/>
              <a:gd name="connsiteY14" fmla="*/ 3435776 h 3726608"/>
              <a:gd name="connsiteX15" fmla="*/ 1513379 w 3809058"/>
              <a:gd name="connsiteY15" fmla="*/ 3686601 h 3726608"/>
              <a:gd name="connsiteX16" fmla="*/ 846629 w 3809058"/>
              <a:gd name="connsiteY16" fmla="*/ 3712001 h 3726608"/>
              <a:gd name="connsiteX17" fmla="*/ 554529 w 3809058"/>
              <a:gd name="connsiteY17" fmla="*/ 3543726 h 3726608"/>
              <a:gd name="connsiteX18" fmla="*/ 460049 w 3809058"/>
              <a:gd name="connsiteY18" fmla="*/ 3404727 h 3726608"/>
              <a:gd name="connsiteX19" fmla="*/ 462454 w 3809058"/>
              <a:gd name="connsiteY19" fmla="*/ 2165776 h 3726608"/>
              <a:gd name="connsiteX20" fmla="*/ 154774 w 3809058"/>
              <a:gd name="connsiteY20" fmla="*/ 1693039 h 3726608"/>
              <a:gd name="connsiteX21" fmla="*/ 130736 w 3809058"/>
              <a:gd name="connsiteY21" fmla="*/ 699693 h 3726608"/>
              <a:gd name="connsiteX22" fmla="*/ 1835857 w 3809058"/>
              <a:gd name="connsiteY22" fmla="*/ 39 h 3726608"/>
              <a:gd name="connsiteX0" fmla="*/ 1825188 w 3798389"/>
              <a:gd name="connsiteY0" fmla="*/ 39 h 3726608"/>
              <a:gd name="connsiteX1" fmla="*/ 3547133 w 3798389"/>
              <a:gd name="connsiteY1" fmla="*/ 672947 h 3726608"/>
              <a:gd name="connsiteX2" fmla="*/ 3712435 w 3798389"/>
              <a:gd name="connsiteY2" fmla="*/ 1837839 h 3726608"/>
              <a:gd name="connsiteX3" fmla="*/ 3194985 w 3798389"/>
              <a:gd name="connsiteY3" fmla="*/ 2162601 h 3726608"/>
              <a:gd name="connsiteX4" fmla="*/ 3196619 w 3798389"/>
              <a:gd name="connsiteY4" fmla="*/ 3234510 h 3726608"/>
              <a:gd name="connsiteX5" fmla="*/ 3153710 w 3798389"/>
              <a:gd name="connsiteY5" fmla="*/ 3350051 h 3726608"/>
              <a:gd name="connsiteX6" fmla="*/ 2947335 w 3798389"/>
              <a:gd name="connsiteY6" fmla="*/ 3524676 h 3726608"/>
              <a:gd name="connsiteX7" fmla="*/ 2534585 w 3798389"/>
              <a:gd name="connsiteY7" fmla="*/ 3419901 h 3726608"/>
              <a:gd name="connsiteX8" fmla="*/ 2458385 w 3798389"/>
              <a:gd name="connsiteY8" fmla="*/ 3204001 h 3726608"/>
              <a:gd name="connsiteX9" fmla="*/ 2579035 w 3798389"/>
              <a:gd name="connsiteY9" fmla="*/ 2981751 h 3726608"/>
              <a:gd name="connsiteX10" fmla="*/ 2185335 w 3798389"/>
              <a:gd name="connsiteY10" fmla="*/ 2743626 h 3726608"/>
              <a:gd name="connsiteX11" fmla="*/ 1613835 w 3798389"/>
              <a:gd name="connsiteY11" fmla="*/ 2769026 h 3726608"/>
              <a:gd name="connsiteX12" fmla="*/ 1312210 w 3798389"/>
              <a:gd name="connsiteY12" fmla="*/ 2940476 h 3726608"/>
              <a:gd name="connsiteX13" fmla="*/ 1274110 w 3798389"/>
              <a:gd name="connsiteY13" fmla="*/ 3232576 h 3726608"/>
              <a:gd name="connsiteX14" fmla="*/ 1509060 w 3798389"/>
              <a:gd name="connsiteY14" fmla="*/ 3435776 h 3726608"/>
              <a:gd name="connsiteX15" fmla="*/ 1502710 w 3798389"/>
              <a:gd name="connsiteY15" fmla="*/ 3686601 h 3726608"/>
              <a:gd name="connsiteX16" fmla="*/ 835960 w 3798389"/>
              <a:gd name="connsiteY16" fmla="*/ 3712001 h 3726608"/>
              <a:gd name="connsiteX17" fmla="*/ 543860 w 3798389"/>
              <a:gd name="connsiteY17" fmla="*/ 3543726 h 3726608"/>
              <a:gd name="connsiteX18" fmla="*/ 449380 w 3798389"/>
              <a:gd name="connsiteY18" fmla="*/ 3404727 h 3726608"/>
              <a:gd name="connsiteX19" fmla="*/ 451785 w 3798389"/>
              <a:gd name="connsiteY19" fmla="*/ 2165776 h 3726608"/>
              <a:gd name="connsiteX20" fmla="*/ 144105 w 3798389"/>
              <a:gd name="connsiteY20" fmla="*/ 1693039 h 3726608"/>
              <a:gd name="connsiteX21" fmla="*/ 120067 w 3798389"/>
              <a:gd name="connsiteY21" fmla="*/ 699693 h 3726608"/>
              <a:gd name="connsiteX22" fmla="*/ 1825188 w 3798389"/>
              <a:gd name="connsiteY22" fmla="*/ 39 h 3726608"/>
              <a:gd name="connsiteX0" fmla="*/ 1851770 w 3824971"/>
              <a:gd name="connsiteY0" fmla="*/ 39 h 3726608"/>
              <a:gd name="connsiteX1" fmla="*/ 3573715 w 3824971"/>
              <a:gd name="connsiteY1" fmla="*/ 672947 h 3726608"/>
              <a:gd name="connsiteX2" fmla="*/ 3739017 w 3824971"/>
              <a:gd name="connsiteY2" fmla="*/ 1837839 h 3726608"/>
              <a:gd name="connsiteX3" fmla="*/ 3221567 w 3824971"/>
              <a:gd name="connsiteY3" fmla="*/ 2162601 h 3726608"/>
              <a:gd name="connsiteX4" fmla="*/ 3223201 w 3824971"/>
              <a:gd name="connsiteY4" fmla="*/ 3234510 h 3726608"/>
              <a:gd name="connsiteX5" fmla="*/ 3180292 w 3824971"/>
              <a:gd name="connsiteY5" fmla="*/ 3350051 h 3726608"/>
              <a:gd name="connsiteX6" fmla="*/ 2973917 w 3824971"/>
              <a:gd name="connsiteY6" fmla="*/ 3524676 h 3726608"/>
              <a:gd name="connsiteX7" fmla="*/ 2561167 w 3824971"/>
              <a:gd name="connsiteY7" fmla="*/ 3419901 h 3726608"/>
              <a:gd name="connsiteX8" fmla="*/ 2484967 w 3824971"/>
              <a:gd name="connsiteY8" fmla="*/ 3204001 h 3726608"/>
              <a:gd name="connsiteX9" fmla="*/ 2605617 w 3824971"/>
              <a:gd name="connsiteY9" fmla="*/ 2981751 h 3726608"/>
              <a:gd name="connsiteX10" fmla="*/ 2211917 w 3824971"/>
              <a:gd name="connsiteY10" fmla="*/ 2743626 h 3726608"/>
              <a:gd name="connsiteX11" fmla="*/ 1640417 w 3824971"/>
              <a:gd name="connsiteY11" fmla="*/ 2769026 h 3726608"/>
              <a:gd name="connsiteX12" fmla="*/ 1338792 w 3824971"/>
              <a:gd name="connsiteY12" fmla="*/ 2940476 h 3726608"/>
              <a:gd name="connsiteX13" fmla="*/ 1300692 w 3824971"/>
              <a:gd name="connsiteY13" fmla="*/ 3232576 h 3726608"/>
              <a:gd name="connsiteX14" fmla="*/ 1535642 w 3824971"/>
              <a:gd name="connsiteY14" fmla="*/ 3435776 h 3726608"/>
              <a:gd name="connsiteX15" fmla="*/ 1529292 w 3824971"/>
              <a:gd name="connsiteY15" fmla="*/ 3686601 h 3726608"/>
              <a:gd name="connsiteX16" fmla="*/ 862542 w 3824971"/>
              <a:gd name="connsiteY16" fmla="*/ 3712001 h 3726608"/>
              <a:gd name="connsiteX17" fmla="*/ 570442 w 3824971"/>
              <a:gd name="connsiteY17" fmla="*/ 3543726 h 3726608"/>
              <a:gd name="connsiteX18" fmla="*/ 475962 w 3824971"/>
              <a:gd name="connsiteY18" fmla="*/ 3404727 h 3726608"/>
              <a:gd name="connsiteX19" fmla="*/ 478367 w 3824971"/>
              <a:gd name="connsiteY19" fmla="*/ 2165776 h 3726608"/>
              <a:gd name="connsiteX20" fmla="*/ 170687 w 3824971"/>
              <a:gd name="connsiteY20" fmla="*/ 1693039 h 3726608"/>
              <a:gd name="connsiteX21" fmla="*/ 146649 w 3824971"/>
              <a:gd name="connsiteY21" fmla="*/ 699693 h 3726608"/>
              <a:gd name="connsiteX22" fmla="*/ 1851770 w 3824971"/>
              <a:gd name="connsiteY22" fmla="*/ 39 h 3726608"/>
              <a:gd name="connsiteX0" fmla="*/ 1929718 w 3902919"/>
              <a:gd name="connsiteY0" fmla="*/ 39 h 3726608"/>
              <a:gd name="connsiteX1" fmla="*/ 3651663 w 3902919"/>
              <a:gd name="connsiteY1" fmla="*/ 672947 h 3726608"/>
              <a:gd name="connsiteX2" fmla="*/ 3816965 w 3902919"/>
              <a:gd name="connsiteY2" fmla="*/ 1837839 h 3726608"/>
              <a:gd name="connsiteX3" fmla="*/ 3299515 w 3902919"/>
              <a:gd name="connsiteY3" fmla="*/ 2162601 h 3726608"/>
              <a:gd name="connsiteX4" fmla="*/ 3301149 w 3902919"/>
              <a:gd name="connsiteY4" fmla="*/ 3234510 h 3726608"/>
              <a:gd name="connsiteX5" fmla="*/ 3258240 w 3902919"/>
              <a:gd name="connsiteY5" fmla="*/ 3350051 h 3726608"/>
              <a:gd name="connsiteX6" fmla="*/ 3051865 w 3902919"/>
              <a:gd name="connsiteY6" fmla="*/ 3524676 h 3726608"/>
              <a:gd name="connsiteX7" fmla="*/ 2639115 w 3902919"/>
              <a:gd name="connsiteY7" fmla="*/ 3419901 h 3726608"/>
              <a:gd name="connsiteX8" fmla="*/ 2562915 w 3902919"/>
              <a:gd name="connsiteY8" fmla="*/ 3204001 h 3726608"/>
              <a:gd name="connsiteX9" fmla="*/ 2683565 w 3902919"/>
              <a:gd name="connsiteY9" fmla="*/ 2981751 h 3726608"/>
              <a:gd name="connsiteX10" fmla="*/ 2289865 w 3902919"/>
              <a:gd name="connsiteY10" fmla="*/ 2743626 h 3726608"/>
              <a:gd name="connsiteX11" fmla="*/ 1718365 w 3902919"/>
              <a:gd name="connsiteY11" fmla="*/ 2769026 h 3726608"/>
              <a:gd name="connsiteX12" fmla="*/ 1416740 w 3902919"/>
              <a:gd name="connsiteY12" fmla="*/ 2940476 h 3726608"/>
              <a:gd name="connsiteX13" fmla="*/ 1378640 w 3902919"/>
              <a:gd name="connsiteY13" fmla="*/ 3232576 h 3726608"/>
              <a:gd name="connsiteX14" fmla="*/ 1613590 w 3902919"/>
              <a:gd name="connsiteY14" fmla="*/ 3435776 h 3726608"/>
              <a:gd name="connsiteX15" fmla="*/ 1607240 w 3902919"/>
              <a:gd name="connsiteY15" fmla="*/ 3686601 h 3726608"/>
              <a:gd name="connsiteX16" fmla="*/ 940490 w 3902919"/>
              <a:gd name="connsiteY16" fmla="*/ 3712001 h 3726608"/>
              <a:gd name="connsiteX17" fmla="*/ 648390 w 3902919"/>
              <a:gd name="connsiteY17" fmla="*/ 3543726 h 3726608"/>
              <a:gd name="connsiteX18" fmla="*/ 553910 w 3902919"/>
              <a:gd name="connsiteY18" fmla="*/ 3404727 h 3726608"/>
              <a:gd name="connsiteX19" fmla="*/ 556315 w 3902919"/>
              <a:gd name="connsiteY19" fmla="*/ 2165776 h 3726608"/>
              <a:gd name="connsiteX20" fmla="*/ 118828 w 3902919"/>
              <a:gd name="connsiteY20" fmla="*/ 1826774 h 3726608"/>
              <a:gd name="connsiteX21" fmla="*/ 224597 w 3902919"/>
              <a:gd name="connsiteY21" fmla="*/ 699693 h 3726608"/>
              <a:gd name="connsiteX22" fmla="*/ 1929718 w 3902919"/>
              <a:gd name="connsiteY22" fmla="*/ 39 h 3726608"/>
              <a:gd name="connsiteX0" fmla="*/ 1954229 w 3927430"/>
              <a:gd name="connsiteY0" fmla="*/ 39 h 3726608"/>
              <a:gd name="connsiteX1" fmla="*/ 3676174 w 3927430"/>
              <a:gd name="connsiteY1" fmla="*/ 672947 h 3726608"/>
              <a:gd name="connsiteX2" fmla="*/ 3841476 w 3927430"/>
              <a:gd name="connsiteY2" fmla="*/ 1837839 h 3726608"/>
              <a:gd name="connsiteX3" fmla="*/ 3324026 w 3927430"/>
              <a:gd name="connsiteY3" fmla="*/ 2162601 h 3726608"/>
              <a:gd name="connsiteX4" fmla="*/ 3325660 w 3927430"/>
              <a:gd name="connsiteY4" fmla="*/ 3234510 h 3726608"/>
              <a:gd name="connsiteX5" fmla="*/ 3282751 w 3927430"/>
              <a:gd name="connsiteY5" fmla="*/ 3350051 h 3726608"/>
              <a:gd name="connsiteX6" fmla="*/ 3076376 w 3927430"/>
              <a:gd name="connsiteY6" fmla="*/ 3524676 h 3726608"/>
              <a:gd name="connsiteX7" fmla="*/ 2663626 w 3927430"/>
              <a:gd name="connsiteY7" fmla="*/ 3419901 h 3726608"/>
              <a:gd name="connsiteX8" fmla="*/ 2587426 w 3927430"/>
              <a:gd name="connsiteY8" fmla="*/ 3204001 h 3726608"/>
              <a:gd name="connsiteX9" fmla="*/ 2708076 w 3927430"/>
              <a:gd name="connsiteY9" fmla="*/ 2981751 h 3726608"/>
              <a:gd name="connsiteX10" fmla="*/ 2314376 w 3927430"/>
              <a:gd name="connsiteY10" fmla="*/ 2743626 h 3726608"/>
              <a:gd name="connsiteX11" fmla="*/ 1742876 w 3927430"/>
              <a:gd name="connsiteY11" fmla="*/ 2769026 h 3726608"/>
              <a:gd name="connsiteX12" fmla="*/ 1441251 w 3927430"/>
              <a:gd name="connsiteY12" fmla="*/ 2940476 h 3726608"/>
              <a:gd name="connsiteX13" fmla="*/ 1403151 w 3927430"/>
              <a:gd name="connsiteY13" fmla="*/ 3232576 h 3726608"/>
              <a:gd name="connsiteX14" fmla="*/ 1638101 w 3927430"/>
              <a:gd name="connsiteY14" fmla="*/ 3435776 h 3726608"/>
              <a:gd name="connsiteX15" fmla="*/ 1631751 w 3927430"/>
              <a:gd name="connsiteY15" fmla="*/ 3686601 h 3726608"/>
              <a:gd name="connsiteX16" fmla="*/ 965001 w 3927430"/>
              <a:gd name="connsiteY16" fmla="*/ 3712001 h 3726608"/>
              <a:gd name="connsiteX17" fmla="*/ 672901 w 3927430"/>
              <a:gd name="connsiteY17" fmla="*/ 3543726 h 3726608"/>
              <a:gd name="connsiteX18" fmla="*/ 578421 w 3927430"/>
              <a:gd name="connsiteY18" fmla="*/ 3404727 h 3726608"/>
              <a:gd name="connsiteX19" fmla="*/ 580826 w 3927430"/>
              <a:gd name="connsiteY19" fmla="*/ 2165776 h 3726608"/>
              <a:gd name="connsiteX20" fmla="*/ 104877 w 3927430"/>
              <a:gd name="connsiteY20" fmla="*/ 1788563 h 3726608"/>
              <a:gd name="connsiteX21" fmla="*/ 249108 w 3927430"/>
              <a:gd name="connsiteY21" fmla="*/ 699693 h 3726608"/>
              <a:gd name="connsiteX22" fmla="*/ 1954229 w 3927430"/>
              <a:gd name="connsiteY22" fmla="*/ 39 h 3726608"/>
              <a:gd name="connsiteX0" fmla="*/ 1913885 w 3887086"/>
              <a:gd name="connsiteY0" fmla="*/ 8 h 3726577"/>
              <a:gd name="connsiteX1" fmla="*/ 3635830 w 3887086"/>
              <a:gd name="connsiteY1" fmla="*/ 672916 h 3726577"/>
              <a:gd name="connsiteX2" fmla="*/ 3801132 w 3887086"/>
              <a:gd name="connsiteY2" fmla="*/ 1837808 h 3726577"/>
              <a:gd name="connsiteX3" fmla="*/ 3283682 w 3887086"/>
              <a:gd name="connsiteY3" fmla="*/ 2162570 h 3726577"/>
              <a:gd name="connsiteX4" fmla="*/ 3285316 w 3887086"/>
              <a:gd name="connsiteY4" fmla="*/ 3234479 h 3726577"/>
              <a:gd name="connsiteX5" fmla="*/ 3242407 w 3887086"/>
              <a:gd name="connsiteY5" fmla="*/ 3350020 h 3726577"/>
              <a:gd name="connsiteX6" fmla="*/ 3036032 w 3887086"/>
              <a:gd name="connsiteY6" fmla="*/ 3524645 h 3726577"/>
              <a:gd name="connsiteX7" fmla="*/ 2623282 w 3887086"/>
              <a:gd name="connsiteY7" fmla="*/ 3419870 h 3726577"/>
              <a:gd name="connsiteX8" fmla="*/ 2547082 w 3887086"/>
              <a:gd name="connsiteY8" fmla="*/ 3203970 h 3726577"/>
              <a:gd name="connsiteX9" fmla="*/ 2667732 w 3887086"/>
              <a:gd name="connsiteY9" fmla="*/ 2981720 h 3726577"/>
              <a:gd name="connsiteX10" fmla="*/ 2274032 w 3887086"/>
              <a:gd name="connsiteY10" fmla="*/ 2743595 h 3726577"/>
              <a:gd name="connsiteX11" fmla="*/ 1702532 w 3887086"/>
              <a:gd name="connsiteY11" fmla="*/ 2768995 h 3726577"/>
              <a:gd name="connsiteX12" fmla="*/ 1400907 w 3887086"/>
              <a:gd name="connsiteY12" fmla="*/ 2940445 h 3726577"/>
              <a:gd name="connsiteX13" fmla="*/ 1362807 w 3887086"/>
              <a:gd name="connsiteY13" fmla="*/ 3232545 h 3726577"/>
              <a:gd name="connsiteX14" fmla="*/ 1597757 w 3887086"/>
              <a:gd name="connsiteY14" fmla="*/ 3435745 h 3726577"/>
              <a:gd name="connsiteX15" fmla="*/ 1591407 w 3887086"/>
              <a:gd name="connsiteY15" fmla="*/ 3686570 h 3726577"/>
              <a:gd name="connsiteX16" fmla="*/ 924657 w 3887086"/>
              <a:gd name="connsiteY16" fmla="*/ 3711970 h 3726577"/>
              <a:gd name="connsiteX17" fmla="*/ 632557 w 3887086"/>
              <a:gd name="connsiteY17" fmla="*/ 3543695 h 3726577"/>
              <a:gd name="connsiteX18" fmla="*/ 538077 w 3887086"/>
              <a:gd name="connsiteY18" fmla="*/ 3404696 h 3726577"/>
              <a:gd name="connsiteX19" fmla="*/ 540482 w 3887086"/>
              <a:gd name="connsiteY19" fmla="*/ 2165745 h 3726577"/>
              <a:gd name="connsiteX20" fmla="*/ 64533 w 3887086"/>
              <a:gd name="connsiteY20" fmla="*/ 1788532 h 3726577"/>
              <a:gd name="connsiteX21" fmla="*/ 208765 w 3887086"/>
              <a:gd name="connsiteY21" fmla="*/ 684377 h 3726577"/>
              <a:gd name="connsiteX22" fmla="*/ 1913885 w 3887086"/>
              <a:gd name="connsiteY22" fmla="*/ 8 h 3726577"/>
              <a:gd name="connsiteX0" fmla="*/ 1913885 w 3887086"/>
              <a:gd name="connsiteY0" fmla="*/ 1 h 3726570"/>
              <a:gd name="connsiteX1" fmla="*/ 3635830 w 3887086"/>
              <a:gd name="connsiteY1" fmla="*/ 672909 h 3726570"/>
              <a:gd name="connsiteX2" fmla="*/ 3801132 w 3887086"/>
              <a:gd name="connsiteY2" fmla="*/ 1837801 h 3726570"/>
              <a:gd name="connsiteX3" fmla="*/ 3283682 w 3887086"/>
              <a:gd name="connsiteY3" fmla="*/ 2162563 h 3726570"/>
              <a:gd name="connsiteX4" fmla="*/ 3285316 w 3887086"/>
              <a:gd name="connsiteY4" fmla="*/ 3234472 h 3726570"/>
              <a:gd name="connsiteX5" fmla="*/ 3242407 w 3887086"/>
              <a:gd name="connsiteY5" fmla="*/ 3350013 h 3726570"/>
              <a:gd name="connsiteX6" fmla="*/ 3036032 w 3887086"/>
              <a:gd name="connsiteY6" fmla="*/ 3524638 h 3726570"/>
              <a:gd name="connsiteX7" fmla="*/ 2623282 w 3887086"/>
              <a:gd name="connsiteY7" fmla="*/ 3419863 h 3726570"/>
              <a:gd name="connsiteX8" fmla="*/ 2547082 w 3887086"/>
              <a:gd name="connsiteY8" fmla="*/ 3203963 h 3726570"/>
              <a:gd name="connsiteX9" fmla="*/ 2667732 w 3887086"/>
              <a:gd name="connsiteY9" fmla="*/ 2981713 h 3726570"/>
              <a:gd name="connsiteX10" fmla="*/ 2274032 w 3887086"/>
              <a:gd name="connsiteY10" fmla="*/ 2743588 h 3726570"/>
              <a:gd name="connsiteX11" fmla="*/ 1702532 w 3887086"/>
              <a:gd name="connsiteY11" fmla="*/ 2768988 h 3726570"/>
              <a:gd name="connsiteX12" fmla="*/ 1400907 w 3887086"/>
              <a:gd name="connsiteY12" fmla="*/ 2940438 h 3726570"/>
              <a:gd name="connsiteX13" fmla="*/ 1362807 w 3887086"/>
              <a:gd name="connsiteY13" fmla="*/ 3232538 h 3726570"/>
              <a:gd name="connsiteX14" fmla="*/ 1597757 w 3887086"/>
              <a:gd name="connsiteY14" fmla="*/ 3435738 h 3726570"/>
              <a:gd name="connsiteX15" fmla="*/ 1591407 w 3887086"/>
              <a:gd name="connsiteY15" fmla="*/ 3686563 h 3726570"/>
              <a:gd name="connsiteX16" fmla="*/ 924657 w 3887086"/>
              <a:gd name="connsiteY16" fmla="*/ 3711963 h 3726570"/>
              <a:gd name="connsiteX17" fmla="*/ 632557 w 3887086"/>
              <a:gd name="connsiteY17" fmla="*/ 3543688 h 3726570"/>
              <a:gd name="connsiteX18" fmla="*/ 538077 w 3887086"/>
              <a:gd name="connsiteY18" fmla="*/ 3404689 h 3726570"/>
              <a:gd name="connsiteX19" fmla="*/ 540482 w 3887086"/>
              <a:gd name="connsiteY19" fmla="*/ 2165738 h 3726570"/>
              <a:gd name="connsiteX20" fmla="*/ 64533 w 3887086"/>
              <a:gd name="connsiteY20" fmla="*/ 1788525 h 3726570"/>
              <a:gd name="connsiteX21" fmla="*/ 208765 w 3887086"/>
              <a:gd name="connsiteY21" fmla="*/ 671623 h 3726570"/>
              <a:gd name="connsiteX22" fmla="*/ 1913885 w 3887086"/>
              <a:gd name="connsiteY22" fmla="*/ 1 h 3726570"/>
              <a:gd name="connsiteX0" fmla="*/ 1913885 w 3895074"/>
              <a:gd name="connsiteY0" fmla="*/ 1 h 3726570"/>
              <a:gd name="connsiteX1" fmla="*/ 3635830 w 3895074"/>
              <a:gd name="connsiteY1" fmla="*/ 672909 h 3726570"/>
              <a:gd name="connsiteX2" fmla="*/ 3801132 w 3895074"/>
              <a:gd name="connsiteY2" fmla="*/ 1837801 h 3726570"/>
              <a:gd name="connsiteX3" fmla="*/ 3283682 w 3895074"/>
              <a:gd name="connsiteY3" fmla="*/ 2162563 h 3726570"/>
              <a:gd name="connsiteX4" fmla="*/ 3285316 w 3895074"/>
              <a:gd name="connsiteY4" fmla="*/ 3234472 h 3726570"/>
              <a:gd name="connsiteX5" fmla="*/ 3242407 w 3895074"/>
              <a:gd name="connsiteY5" fmla="*/ 3350013 h 3726570"/>
              <a:gd name="connsiteX6" fmla="*/ 3036032 w 3895074"/>
              <a:gd name="connsiteY6" fmla="*/ 3524638 h 3726570"/>
              <a:gd name="connsiteX7" fmla="*/ 2623282 w 3895074"/>
              <a:gd name="connsiteY7" fmla="*/ 3419863 h 3726570"/>
              <a:gd name="connsiteX8" fmla="*/ 2547082 w 3895074"/>
              <a:gd name="connsiteY8" fmla="*/ 3203963 h 3726570"/>
              <a:gd name="connsiteX9" fmla="*/ 2667732 w 3895074"/>
              <a:gd name="connsiteY9" fmla="*/ 2981713 h 3726570"/>
              <a:gd name="connsiteX10" fmla="*/ 2274032 w 3895074"/>
              <a:gd name="connsiteY10" fmla="*/ 2743588 h 3726570"/>
              <a:gd name="connsiteX11" fmla="*/ 1702532 w 3895074"/>
              <a:gd name="connsiteY11" fmla="*/ 2768988 h 3726570"/>
              <a:gd name="connsiteX12" fmla="*/ 1400907 w 3895074"/>
              <a:gd name="connsiteY12" fmla="*/ 2940438 h 3726570"/>
              <a:gd name="connsiteX13" fmla="*/ 1362807 w 3895074"/>
              <a:gd name="connsiteY13" fmla="*/ 3232538 h 3726570"/>
              <a:gd name="connsiteX14" fmla="*/ 1597757 w 3895074"/>
              <a:gd name="connsiteY14" fmla="*/ 3435738 h 3726570"/>
              <a:gd name="connsiteX15" fmla="*/ 1591407 w 3895074"/>
              <a:gd name="connsiteY15" fmla="*/ 3686563 h 3726570"/>
              <a:gd name="connsiteX16" fmla="*/ 924657 w 3895074"/>
              <a:gd name="connsiteY16" fmla="*/ 3711963 h 3726570"/>
              <a:gd name="connsiteX17" fmla="*/ 632557 w 3895074"/>
              <a:gd name="connsiteY17" fmla="*/ 3543688 h 3726570"/>
              <a:gd name="connsiteX18" fmla="*/ 538077 w 3895074"/>
              <a:gd name="connsiteY18" fmla="*/ 3404689 h 3726570"/>
              <a:gd name="connsiteX19" fmla="*/ 540482 w 3895074"/>
              <a:gd name="connsiteY19" fmla="*/ 2165738 h 3726570"/>
              <a:gd name="connsiteX20" fmla="*/ 64533 w 3895074"/>
              <a:gd name="connsiteY20" fmla="*/ 1788525 h 3726570"/>
              <a:gd name="connsiteX21" fmla="*/ 208765 w 3895074"/>
              <a:gd name="connsiteY21" fmla="*/ 671623 h 3726570"/>
              <a:gd name="connsiteX22" fmla="*/ 1913885 w 3895074"/>
              <a:gd name="connsiteY22" fmla="*/ 1 h 3726570"/>
              <a:gd name="connsiteX0" fmla="*/ 1922027 w 3903214"/>
              <a:gd name="connsiteY0" fmla="*/ 1 h 3726570"/>
              <a:gd name="connsiteX1" fmla="*/ 3643972 w 3903214"/>
              <a:gd name="connsiteY1" fmla="*/ 672909 h 3726570"/>
              <a:gd name="connsiteX2" fmla="*/ 3809274 w 3903214"/>
              <a:gd name="connsiteY2" fmla="*/ 1837801 h 3726570"/>
              <a:gd name="connsiteX3" fmla="*/ 3291824 w 3903214"/>
              <a:gd name="connsiteY3" fmla="*/ 2162563 h 3726570"/>
              <a:gd name="connsiteX4" fmla="*/ 3293458 w 3903214"/>
              <a:gd name="connsiteY4" fmla="*/ 3234472 h 3726570"/>
              <a:gd name="connsiteX5" fmla="*/ 3250549 w 3903214"/>
              <a:gd name="connsiteY5" fmla="*/ 3350013 h 3726570"/>
              <a:gd name="connsiteX6" fmla="*/ 3044174 w 3903214"/>
              <a:gd name="connsiteY6" fmla="*/ 3524638 h 3726570"/>
              <a:gd name="connsiteX7" fmla="*/ 2631424 w 3903214"/>
              <a:gd name="connsiteY7" fmla="*/ 3419863 h 3726570"/>
              <a:gd name="connsiteX8" fmla="*/ 2555224 w 3903214"/>
              <a:gd name="connsiteY8" fmla="*/ 3203963 h 3726570"/>
              <a:gd name="connsiteX9" fmla="*/ 2675874 w 3903214"/>
              <a:gd name="connsiteY9" fmla="*/ 2981713 h 3726570"/>
              <a:gd name="connsiteX10" fmla="*/ 2282174 w 3903214"/>
              <a:gd name="connsiteY10" fmla="*/ 2743588 h 3726570"/>
              <a:gd name="connsiteX11" fmla="*/ 1710674 w 3903214"/>
              <a:gd name="connsiteY11" fmla="*/ 2768988 h 3726570"/>
              <a:gd name="connsiteX12" fmla="*/ 1409049 w 3903214"/>
              <a:gd name="connsiteY12" fmla="*/ 2940438 h 3726570"/>
              <a:gd name="connsiteX13" fmla="*/ 1370949 w 3903214"/>
              <a:gd name="connsiteY13" fmla="*/ 3232538 h 3726570"/>
              <a:gd name="connsiteX14" fmla="*/ 1605899 w 3903214"/>
              <a:gd name="connsiteY14" fmla="*/ 3435738 h 3726570"/>
              <a:gd name="connsiteX15" fmla="*/ 1599549 w 3903214"/>
              <a:gd name="connsiteY15" fmla="*/ 3686563 h 3726570"/>
              <a:gd name="connsiteX16" fmla="*/ 932799 w 3903214"/>
              <a:gd name="connsiteY16" fmla="*/ 3711963 h 3726570"/>
              <a:gd name="connsiteX17" fmla="*/ 640699 w 3903214"/>
              <a:gd name="connsiteY17" fmla="*/ 3543688 h 3726570"/>
              <a:gd name="connsiteX18" fmla="*/ 546219 w 3903214"/>
              <a:gd name="connsiteY18" fmla="*/ 3404689 h 3726570"/>
              <a:gd name="connsiteX19" fmla="*/ 548624 w 3903214"/>
              <a:gd name="connsiteY19" fmla="*/ 2165738 h 3726570"/>
              <a:gd name="connsiteX20" fmla="*/ 59311 w 3903214"/>
              <a:gd name="connsiteY20" fmla="*/ 1826764 h 3726570"/>
              <a:gd name="connsiteX21" fmla="*/ 216907 w 3903214"/>
              <a:gd name="connsiteY21" fmla="*/ 671623 h 3726570"/>
              <a:gd name="connsiteX22" fmla="*/ 1922027 w 3903214"/>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6 w 3934303"/>
              <a:gd name="connsiteY18" fmla="*/ 3404689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6 w 3934301"/>
              <a:gd name="connsiteY18" fmla="*/ 340468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0894 w 3934303"/>
              <a:gd name="connsiteY18" fmla="*/ 3430164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80510 w 3934301"/>
              <a:gd name="connsiteY18" fmla="*/ 3435257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0894 w 3934303"/>
              <a:gd name="connsiteY18" fmla="*/ 3430164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4098 w 3934301"/>
              <a:gd name="connsiteY18" fmla="*/ 3425069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6570"/>
              <a:gd name="connsiteX1" fmla="*/ 3675059 w 3934303"/>
              <a:gd name="connsiteY1" fmla="*/ 672909 h 3726570"/>
              <a:gd name="connsiteX2" fmla="*/ 3840361 w 3934303"/>
              <a:gd name="connsiteY2" fmla="*/ 1837801 h 3726570"/>
              <a:gd name="connsiteX3" fmla="*/ 3322911 w 3934303"/>
              <a:gd name="connsiteY3" fmla="*/ 2162563 h 3726570"/>
              <a:gd name="connsiteX4" fmla="*/ 3324545 w 3934303"/>
              <a:gd name="connsiteY4" fmla="*/ 3234472 h 3726570"/>
              <a:gd name="connsiteX5" fmla="*/ 3281636 w 3934303"/>
              <a:gd name="connsiteY5" fmla="*/ 3350013 h 3726570"/>
              <a:gd name="connsiteX6" fmla="*/ 3075261 w 3934303"/>
              <a:gd name="connsiteY6" fmla="*/ 3524638 h 3726570"/>
              <a:gd name="connsiteX7" fmla="*/ 2662511 w 3934303"/>
              <a:gd name="connsiteY7" fmla="*/ 3419863 h 3726570"/>
              <a:gd name="connsiteX8" fmla="*/ 2586311 w 3934303"/>
              <a:gd name="connsiteY8" fmla="*/ 3203963 h 3726570"/>
              <a:gd name="connsiteX9" fmla="*/ 2706961 w 3934303"/>
              <a:gd name="connsiteY9" fmla="*/ 2981713 h 3726570"/>
              <a:gd name="connsiteX10" fmla="*/ 2313261 w 3934303"/>
              <a:gd name="connsiteY10" fmla="*/ 2743588 h 3726570"/>
              <a:gd name="connsiteX11" fmla="*/ 1741761 w 3934303"/>
              <a:gd name="connsiteY11" fmla="*/ 2768988 h 3726570"/>
              <a:gd name="connsiteX12" fmla="*/ 1440136 w 3934303"/>
              <a:gd name="connsiteY12" fmla="*/ 2940438 h 3726570"/>
              <a:gd name="connsiteX13" fmla="*/ 1402036 w 3934303"/>
              <a:gd name="connsiteY13" fmla="*/ 3232538 h 3726570"/>
              <a:gd name="connsiteX14" fmla="*/ 1636986 w 3934303"/>
              <a:gd name="connsiteY14" fmla="*/ 3435738 h 3726570"/>
              <a:gd name="connsiteX15" fmla="*/ 1630636 w 3934303"/>
              <a:gd name="connsiteY15" fmla="*/ 3686563 h 3726570"/>
              <a:gd name="connsiteX16" fmla="*/ 963886 w 3934303"/>
              <a:gd name="connsiteY16" fmla="*/ 3711963 h 3726570"/>
              <a:gd name="connsiteX17" fmla="*/ 671786 w 3934303"/>
              <a:gd name="connsiteY17" fmla="*/ 3543688 h 3726570"/>
              <a:gd name="connsiteX18" fmla="*/ 577304 w 3934303"/>
              <a:gd name="connsiteY18" fmla="*/ 3435260 h 3726570"/>
              <a:gd name="connsiteX19" fmla="*/ 579711 w 3934303"/>
              <a:gd name="connsiteY19" fmla="*/ 2165738 h 3726570"/>
              <a:gd name="connsiteX20" fmla="*/ 90398 w 3934303"/>
              <a:gd name="connsiteY20" fmla="*/ 1826764 h 3726570"/>
              <a:gd name="connsiteX21" fmla="*/ 247994 w 3934303"/>
              <a:gd name="connsiteY21" fmla="*/ 671623 h 3726570"/>
              <a:gd name="connsiteX22" fmla="*/ 1953114 w 3934303"/>
              <a:gd name="connsiteY22" fmla="*/ 1 h 3726570"/>
              <a:gd name="connsiteX0" fmla="*/ 1953114 w 3934301"/>
              <a:gd name="connsiteY0" fmla="*/ 1 h 3726570"/>
              <a:gd name="connsiteX1" fmla="*/ 3675059 w 3934301"/>
              <a:gd name="connsiteY1" fmla="*/ 672909 h 3726570"/>
              <a:gd name="connsiteX2" fmla="*/ 3840361 w 3934301"/>
              <a:gd name="connsiteY2" fmla="*/ 1837801 h 3726570"/>
              <a:gd name="connsiteX3" fmla="*/ 3322911 w 3934301"/>
              <a:gd name="connsiteY3" fmla="*/ 2162563 h 3726570"/>
              <a:gd name="connsiteX4" fmla="*/ 3324545 w 3934301"/>
              <a:gd name="connsiteY4" fmla="*/ 3234472 h 3726570"/>
              <a:gd name="connsiteX5" fmla="*/ 3281636 w 3934301"/>
              <a:gd name="connsiteY5" fmla="*/ 3350013 h 3726570"/>
              <a:gd name="connsiteX6" fmla="*/ 3075261 w 3934301"/>
              <a:gd name="connsiteY6" fmla="*/ 3524638 h 3726570"/>
              <a:gd name="connsiteX7" fmla="*/ 2662511 w 3934301"/>
              <a:gd name="connsiteY7" fmla="*/ 3419863 h 3726570"/>
              <a:gd name="connsiteX8" fmla="*/ 2586311 w 3934301"/>
              <a:gd name="connsiteY8" fmla="*/ 3203963 h 3726570"/>
              <a:gd name="connsiteX9" fmla="*/ 2706961 w 3934301"/>
              <a:gd name="connsiteY9" fmla="*/ 2981713 h 3726570"/>
              <a:gd name="connsiteX10" fmla="*/ 2313261 w 3934301"/>
              <a:gd name="connsiteY10" fmla="*/ 2743588 h 3726570"/>
              <a:gd name="connsiteX11" fmla="*/ 1741761 w 3934301"/>
              <a:gd name="connsiteY11" fmla="*/ 2768988 h 3726570"/>
              <a:gd name="connsiteX12" fmla="*/ 1440136 w 3934301"/>
              <a:gd name="connsiteY12" fmla="*/ 2940438 h 3726570"/>
              <a:gd name="connsiteX13" fmla="*/ 1402036 w 3934301"/>
              <a:gd name="connsiteY13" fmla="*/ 3232538 h 3726570"/>
              <a:gd name="connsiteX14" fmla="*/ 1636986 w 3934301"/>
              <a:gd name="connsiteY14" fmla="*/ 3435738 h 3726570"/>
              <a:gd name="connsiteX15" fmla="*/ 1630636 w 3934301"/>
              <a:gd name="connsiteY15" fmla="*/ 3686563 h 3726570"/>
              <a:gd name="connsiteX16" fmla="*/ 963886 w 3934301"/>
              <a:gd name="connsiteY16" fmla="*/ 3711963 h 3726570"/>
              <a:gd name="connsiteX17" fmla="*/ 671786 w 3934301"/>
              <a:gd name="connsiteY17" fmla="*/ 3543688 h 3726570"/>
              <a:gd name="connsiteX18" fmla="*/ 577304 w 3934301"/>
              <a:gd name="connsiteY18" fmla="*/ 3435260 h 3726570"/>
              <a:gd name="connsiteX19" fmla="*/ 579711 w 3934301"/>
              <a:gd name="connsiteY19" fmla="*/ 2165738 h 3726570"/>
              <a:gd name="connsiteX20" fmla="*/ 90398 w 3934301"/>
              <a:gd name="connsiteY20" fmla="*/ 1826764 h 3726570"/>
              <a:gd name="connsiteX21" fmla="*/ 247994 w 3934301"/>
              <a:gd name="connsiteY21" fmla="*/ 671623 h 3726570"/>
              <a:gd name="connsiteX22" fmla="*/ 1953114 w 3934301"/>
              <a:gd name="connsiteY22" fmla="*/ 1 h 3726570"/>
              <a:gd name="connsiteX0" fmla="*/ 1953114 w 3934303"/>
              <a:gd name="connsiteY0" fmla="*/ 1 h 3723275"/>
              <a:gd name="connsiteX1" fmla="*/ 3675059 w 3934303"/>
              <a:gd name="connsiteY1" fmla="*/ 672909 h 3723275"/>
              <a:gd name="connsiteX2" fmla="*/ 3840361 w 3934303"/>
              <a:gd name="connsiteY2" fmla="*/ 1837801 h 3723275"/>
              <a:gd name="connsiteX3" fmla="*/ 3322911 w 3934303"/>
              <a:gd name="connsiteY3" fmla="*/ 2162563 h 3723275"/>
              <a:gd name="connsiteX4" fmla="*/ 3324545 w 3934303"/>
              <a:gd name="connsiteY4" fmla="*/ 3234472 h 3723275"/>
              <a:gd name="connsiteX5" fmla="*/ 3281636 w 3934303"/>
              <a:gd name="connsiteY5" fmla="*/ 3350013 h 3723275"/>
              <a:gd name="connsiteX6" fmla="*/ 3075261 w 3934303"/>
              <a:gd name="connsiteY6" fmla="*/ 3524638 h 3723275"/>
              <a:gd name="connsiteX7" fmla="*/ 2662511 w 3934303"/>
              <a:gd name="connsiteY7" fmla="*/ 3419863 h 3723275"/>
              <a:gd name="connsiteX8" fmla="*/ 2586311 w 3934303"/>
              <a:gd name="connsiteY8" fmla="*/ 3203963 h 3723275"/>
              <a:gd name="connsiteX9" fmla="*/ 2706961 w 3934303"/>
              <a:gd name="connsiteY9" fmla="*/ 2981713 h 3723275"/>
              <a:gd name="connsiteX10" fmla="*/ 2313261 w 3934303"/>
              <a:gd name="connsiteY10" fmla="*/ 2743588 h 3723275"/>
              <a:gd name="connsiteX11" fmla="*/ 1741761 w 3934303"/>
              <a:gd name="connsiteY11" fmla="*/ 2768988 h 3723275"/>
              <a:gd name="connsiteX12" fmla="*/ 1440136 w 3934303"/>
              <a:gd name="connsiteY12" fmla="*/ 2940438 h 3723275"/>
              <a:gd name="connsiteX13" fmla="*/ 1402036 w 3934303"/>
              <a:gd name="connsiteY13" fmla="*/ 3232538 h 3723275"/>
              <a:gd name="connsiteX14" fmla="*/ 1636986 w 3934303"/>
              <a:gd name="connsiteY14" fmla="*/ 3435738 h 3723275"/>
              <a:gd name="connsiteX15" fmla="*/ 1630636 w 3934303"/>
              <a:gd name="connsiteY15" fmla="*/ 3686563 h 3723275"/>
              <a:gd name="connsiteX16" fmla="*/ 963886 w 3934303"/>
              <a:gd name="connsiteY16" fmla="*/ 3711963 h 3723275"/>
              <a:gd name="connsiteX17" fmla="*/ 697426 w 3934303"/>
              <a:gd name="connsiteY17" fmla="*/ 3589540 h 3723275"/>
              <a:gd name="connsiteX18" fmla="*/ 577304 w 3934303"/>
              <a:gd name="connsiteY18" fmla="*/ 3435260 h 3723275"/>
              <a:gd name="connsiteX19" fmla="*/ 579711 w 3934303"/>
              <a:gd name="connsiteY19" fmla="*/ 2165738 h 3723275"/>
              <a:gd name="connsiteX20" fmla="*/ 90398 w 3934303"/>
              <a:gd name="connsiteY20" fmla="*/ 1826764 h 3723275"/>
              <a:gd name="connsiteX21" fmla="*/ 247994 w 3934303"/>
              <a:gd name="connsiteY21" fmla="*/ 671623 h 3723275"/>
              <a:gd name="connsiteX22" fmla="*/ 1953114 w 3934303"/>
              <a:gd name="connsiteY22" fmla="*/ 1 h 3723275"/>
              <a:gd name="connsiteX0" fmla="*/ 1953114 w 3934301"/>
              <a:gd name="connsiteY0" fmla="*/ 1 h 3723275"/>
              <a:gd name="connsiteX1" fmla="*/ 3675059 w 3934301"/>
              <a:gd name="connsiteY1" fmla="*/ 672909 h 3723275"/>
              <a:gd name="connsiteX2" fmla="*/ 3840361 w 3934301"/>
              <a:gd name="connsiteY2" fmla="*/ 1837801 h 3723275"/>
              <a:gd name="connsiteX3" fmla="*/ 3322911 w 3934301"/>
              <a:gd name="connsiteY3" fmla="*/ 2162563 h 3723275"/>
              <a:gd name="connsiteX4" fmla="*/ 3324545 w 3934301"/>
              <a:gd name="connsiteY4" fmla="*/ 3234472 h 3723275"/>
              <a:gd name="connsiteX5" fmla="*/ 3281636 w 3934301"/>
              <a:gd name="connsiteY5" fmla="*/ 3350013 h 3723275"/>
              <a:gd name="connsiteX6" fmla="*/ 3075261 w 3934301"/>
              <a:gd name="connsiteY6" fmla="*/ 3524638 h 3723275"/>
              <a:gd name="connsiteX7" fmla="*/ 2662511 w 3934301"/>
              <a:gd name="connsiteY7" fmla="*/ 3419863 h 3723275"/>
              <a:gd name="connsiteX8" fmla="*/ 2586311 w 3934301"/>
              <a:gd name="connsiteY8" fmla="*/ 3203963 h 3723275"/>
              <a:gd name="connsiteX9" fmla="*/ 2685327 w 3934301"/>
              <a:gd name="connsiteY9" fmla="*/ 3065777 h 3723275"/>
              <a:gd name="connsiteX10" fmla="*/ 2313261 w 3934301"/>
              <a:gd name="connsiteY10" fmla="*/ 2743588 h 3723275"/>
              <a:gd name="connsiteX11" fmla="*/ 1741761 w 3934301"/>
              <a:gd name="connsiteY11" fmla="*/ 2768988 h 3723275"/>
              <a:gd name="connsiteX12" fmla="*/ 1440136 w 3934301"/>
              <a:gd name="connsiteY12" fmla="*/ 2940438 h 3723275"/>
              <a:gd name="connsiteX13" fmla="*/ 1402036 w 3934301"/>
              <a:gd name="connsiteY13" fmla="*/ 3232538 h 3723275"/>
              <a:gd name="connsiteX14" fmla="*/ 1636986 w 3934301"/>
              <a:gd name="connsiteY14" fmla="*/ 3435738 h 3723275"/>
              <a:gd name="connsiteX15" fmla="*/ 1630636 w 3934301"/>
              <a:gd name="connsiteY15" fmla="*/ 3686563 h 3723275"/>
              <a:gd name="connsiteX16" fmla="*/ 963886 w 3934301"/>
              <a:gd name="connsiteY16" fmla="*/ 3711963 h 3723275"/>
              <a:gd name="connsiteX17" fmla="*/ 697426 w 3934301"/>
              <a:gd name="connsiteY17" fmla="*/ 3589540 h 3723275"/>
              <a:gd name="connsiteX18" fmla="*/ 577304 w 3934301"/>
              <a:gd name="connsiteY18" fmla="*/ 3435260 h 3723275"/>
              <a:gd name="connsiteX19" fmla="*/ 579711 w 3934301"/>
              <a:gd name="connsiteY19" fmla="*/ 2165738 h 3723275"/>
              <a:gd name="connsiteX20" fmla="*/ 90398 w 3934301"/>
              <a:gd name="connsiteY20" fmla="*/ 1826764 h 3723275"/>
              <a:gd name="connsiteX21" fmla="*/ 247994 w 3934301"/>
              <a:gd name="connsiteY21" fmla="*/ 671623 h 3723275"/>
              <a:gd name="connsiteX22" fmla="*/ 1953114 w 3934301"/>
              <a:gd name="connsiteY22" fmla="*/ 1 h 3723275"/>
              <a:gd name="connsiteX0" fmla="*/ 1953114 w 3934303"/>
              <a:gd name="connsiteY0" fmla="*/ 1 h 3723275"/>
              <a:gd name="connsiteX1" fmla="*/ 3675059 w 3934303"/>
              <a:gd name="connsiteY1" fmla="*/ 672909 h 3723275"/>
              <a:gd name="connsiteX2" fmla="*/ 3840361 w 3934303"/>
              <a:gd name="connsiteY2" fmla="*/ 1837801 h 3723275"/>
              <a:gd name="connsiteX3" fmla="*/ 3322911 w 3934303"/>
              <a:gd name="connsiteY3" fmla="*/ 2162563 h 3723275"/>
              <a:gd name="connsiteX4" fmla="*/ 3324545 w 3934303"/>
              <a:gd name="connsiteY4" fmla="*/ 3234472 h 3723275"/>
              <a:gd name="connsiteX5" fmla="*/ 3281636 w 3934303"/>
              <a:gd name="connsiteY5" fmla="*/ 3350013 h 3723275"/>
              <a:gd name="connsiteX6" fmla="*/ 3075261 w 3934303"/>
              <a:gd name="connsiteY6" fmla="*/ 3524638 h 3723275"/>
              <a:gd name="connsiteX7" fmla="*/ 2662511 w 3934303"/>
              <a:gd name="connsiteY7" fmla="*/ 3419863 h 3723275"/>
              <a:gd name="connsiteX8" fmla="*/ 2586311 w 3934303"/>
              <a:gd name="connsiteY8" fmla="*/ 3203963 h 3723275"/>
              <a:gd name="connsiteX9" fmla="*/ 2685327 w 3934303"/>
              <a:gd name="connsiteY9" fmla="*/ 3065777 h 3723275"/>
              <a:gd name="connsiteX10" fmla="*/ 2560486 w 3934303"/>
              <a:gd name="connsiteY10" fmla="*/ 2904268 h 3723275"/>
              <a:gd name="connsiteX11" fmla="*/ 2313261 w 3934303"/>
              <a:gd name="connsiteY11" fmla="*/ 2743588 h 3723275"/>
              <a:gd name="connsiteX12" fmla="*/ 1741761 w 3934303"/>
              <a:gd name="connsiteY12" fmla="*/ 2768988 h 3723275"/>
              <a:gd name="connsiteX13" fmla="*/ 1440136 w 3934303"/>
              <a:gd name="connsiteY13" fmla="*/ 2940438 h 3723275"/>
              <a:gd name="connsiteX14" fmla="*/ 1402036 w 3934303"/>
              <a:gd name="connsiteY14" fmla="*/ 3232538 h 3723275"/>
              <a:gd name="connsiteX15" fmla="*/ 1636986 w 3934303"/>
              <a:gd name="connsiteY15" fmla="*/ 3435738 h 3723275"/>
              <a:gd name="connsiteX16" fmla="*/ 1630636 w 3934303"/>
              <a:gd name="connsiteY16" fmla="*/ 3686563 h 3723275"/>
              <a:gd name="connsiteX17" fmla="*/ 963886 w 3934303"/>
              <a:gd name="connsiteY17" fmla="*/ 3711963 h 3723275"/>
              <a:gd name="connsiteX18" fmla="*/ 697426 w 3934303"/>
              <a:gd name="connsiteY18" fmla="*/ 3589540 h 3723275"/>
              <a:gd name="connsiteX19" fmla="*/ 577304 w 3934303"/>
              <a:gd name="connsiteY19" fmla="*/ 3435260 h 3723275"/>
              <a:gd name="connsiteX20" fmla="*/ 579711 w 3934303"/>
              <a:gd name="connsiteY20" fmla="*/ 2165738 h 3723275"/>
              <a:gd name="connsiteX21" fmla="*/ 90398 w 3934303"/>
              <a:gd name="connsiteY21" fmla="*/ 1826764 h 3723275"/>
              <a:gd name="connsiteX22" fmla="*/ 247994 w 3934303"/>
              <a:gd name="connsiteY22" fmla="*/ 671623 h 3723275"/>
              <a:gd name="connsiteX23" fmla="*/ 1953114 w 3934303"/>
              <a:gd name="connsiteY23" fmla="*/ 1 h 3723275"/>
              <a:gd name="connsiteX0" fmla="*/ 1953114 w 3934301"/>
              <a:gd name="connsiteY0" fmla="*/ 1 h 3723275"/>
              <a:gd name="connsiteX1" fmla="*/ 3675059 w 3934301"/>
              <a:gd name="connsiteY1" fmla="*/ 672909 h 3723275"/>
              <a:gd name="connsiteX2" fmla="*/ 3840361 w 3934301"/>
              <a:gd name="connsiteY2" fmla="*/ 1837801 h 3723275"/>
              <a:gd name="connsiteX3" fmla="*/ 3322911 w 3934301"/>
              <a:gd name="connsiteY3" fmla="*/ 2162563 h 3723275"/>
              <a:gd name="connsiteX4" fmla="*/ 3324545 w 3934301"/>
              <a:gd name="connsiteY4" fmla="*/ 3234472 h 3723275"/>
              <a:gd name="connsiteX5" fmla="*/ 3281636 w 3934301"/>
              <a:gd name="connsiteY5" fmla="*/ 3350013 h 3723275"/>
              <a:gd name="connsiteX6" fmla="*/ 3075261 w 3934301"/>
              <a:gd name="connsiteY6" fmla="*/ 3524638 h 3723275"/>
              <a:gd name="connsiteX7" fmla="*/ 2662511 w 3934301"/>
              <a:gd name="connsiteY7" fmla="*/ 3419863 h 3723275"/>
              <a:gd name="connsiteX8" fmla="*/ 2586311 w 3934301"/>
              <a:gd name="connsiteY8" fmla="*/ 3203963 h 3723275"/>
              <a:gd name="connsiteX9" fmla="*/ 2685327 w 3934301"/>
              <a:gd name="connsiteY9" fmla="*/ 3065777 h 3723275"/>
              <a:gd name="connsiteX10" fmla="*/ 2692698 w 3934301"/>
              <a:gd name="connsiteY10" fmla="*/ 2877522 h 3723275"/>
              <a:gd name="connsiteX11" fmla="*/ 2313261 w 3934301"/>
              <a:gd name="connsiteY11" fmla="*/ 2743588 h 3723275"/>
              <a:gd name="connsiteX12" fmla="*/ 1741761 w 3934301"/>
              <a:gd name="connsiteY12" fmla="*/ 2768988 h 3723275"/>
              <a:gd name="connsiteX13" fmla="*/ 1440136 w 3934301"/>
              <a:gd name="connsiteY13" fmla="*/ 2940438 h 3723275"/>
              <a:gd name="connsiteX14" fmla="*/ 1402036 w 3934301"/>
              <a:gd name="connsiteY14" fmla="*/ 3232538 h 3723275"/>
              <a:gd name="connsiteX15" fmla="*/ 1636986 w 3934301"/>
              <a:gd name="connsiteY15" fmla="*/ 3435738 h 3723275"/>
              <a:gd name="connsiteX16" fmla="*/ 1630636 w 3934301"/>
              <a:gd name="connsiteY16" fmla="*/ 3686563 h 3723275"/>
              <a:gd name="connsiteX17" fmla="*/ 963886 w 3934301"/>
              <a:gd name="connsiteY17" fmla="*/ 3711963 h 3723275"/>
              <a:gd name="connsiteX18" fmla="*/ 697426 w 3934301"/>
              <a:gd name="connsiteY18" fmla="*/ 3589540 h 3723275"/>
              <a:gd name="connsiteX19" fmla="*/ 577304 w 3934301"/>
              <a:gd name="connsiteY19" fmla="*/ 3435260 h 3723275"/>
              <a:gd name="connsiteX20" fmla="*/ 579711 w 3934301"/>
              <a:gd name="connsiteY20" fmla="*/ 2165738 h 3723275"/>
              <a:gd name="connsiteX21" fmla="*/ 90398 w 3934301"/>
              <a:gd name="connsiteY21" fmla="*/ 1826764 h 3723275"/>
              <a:gd name="connsiteX22" fmla="*/ 247994 w 3934301"/>
              <a:gd name="connsiteY22" fmla="*/ 671623 h 3723275"/>
              <a:gd name="connsiteX23" fmla="*/ 1953114 w 3934301"/>
              <a:gd name="connsiteY23" fmla="*/ 1 h 3723275"/>
              <a:gd name="connsiteX0" fmla="*/ 1953114 w 3934303"/>
              <a:gd name="connsiteY0" fmla="*/ 1 h 3723275"/>
              <a:gd name="connsiteX1" fmla="*/ 3675059 w 3934303"/>
              <a:gd name="connsiteY1" fmla="*/ 672909 h 3723275"/>
              <a:gd name="connsiteX2" fmla="*/ 3840361 w 3934303"/>
              <a:gd name="connsiteY2" fmla="*/ 1837801 h 3723275"/>
              <a:gd name="connsiteX3" fmla="*/ 3322911 w 3934303"/>
              <a:gd name="connsiteY3" fmla="*/ 2162563 h 3723275"/>
              <a:gd name="connsiteX4" fmla="*/ 3324545 w 3934303"/>
              <a:gd name="connsiteY4" fmla="*/ 3234472 h 3723275"/>
              <a:gd name="connsiteX5" fmla="*/ 3281636 w 3934303"/>
              <a:gd name="connsiteY5" fmla="*/ 3350013 h 3723275"/>
              <a:gd name="connsiteX6" fmla="*/ 3075261 w 3934303"/>
              <a:gd name="connsiteY6" fmla="*/ 3524638 h 3723275"/>
              <a:gd name="connsiteX7" fmla="*/ 2662511 w 3934303"/>
              <a:gd name="connsiteY7" fmla="*/ 3419863 h 3723275"/>
              <a:gd name="connsiteX8" fmla="*/ 2586311 w 3934303"/>
              <a:gd name="connsiteY8" fmla="*/ 3203963 h 3723275"/>
              <a:gd name="connsiteX9" fmla="*/ 2692539 w 3934303"/>
              <a:gd name="connsiteY9" fmla="*/ 3088703 h 3723275"/>
              <a:gd name="connsiteX10" fmla="*/ 2692698 w 3934303"/>
              <a:gd name="connsiteY10" fmla="*/ 2877522 h 3723275"/>
              <a:gd name="connsiteX11" fmla="*/ 2313261 w 3934303"/>
              <a:gd name="connsiteY11" fmla="*/ 2743588 h 3723275"/>
              <a:gd name="connsiteX12" fmla="*/ 1741761 w 3934303"/>
              <a:gd name="connsiteY12" fmla="*/ 2768988 h 3723275"/>
              <a:gd name="connsiteX13" fmla="*/ 1440136 w 3934303"/>
              <a:gd name="connsiteY13" fmla="*/ 2940438 h 3723275"/>
              <a:gd name="connsiteX14" fmla="*/ 1402036 w 3934303"/>
              <a:gd name="connsiteY14" fmla="*/ 3232538 h 3723275"/>
              <a:gd name="connsiteX15" fmla="*/ 1636986 w 3934303"/>
              <a:gd name="connsiteY15" fmla="*/ 3435738 h 3723275"/>
              <a:gd name="connsiteX16" fmla="*/ 1630636 w 3934303"/>
              <a:gd name="connsiteY16" fmla="*/ 3686563 h 3723275"/>
              <a:gd name="connsiteX17" fmla="*/ 963886 w 3934303"/>
              <a:gd name="connsiteY17" fmla="*/ 3711963 h 3723275"/>
              <a:gd name="connsiteX18" fmla="*/ 697426 w 3934303"/>
              <a:gd name="connsiteY18" fmla="*/ 3589540 h 3723275"/>
              <a:gd name="connsiteX19" fmla="*/ 577304 w 3934303"/>
              <a:gd name="connsiteY19" fmla="*/ 3435260 h 3723275"/>
              <a:gd name="connsiteX20" fmla="*/ 579711 w 3934303"/>
              <a:gd name="connsiteY20" fmla="*/ 2165738 h 3723275"/>
              <a:gd name="connsiteX21" fmla="*/ 90398 w 3934303"/>
              <a:gd name="connsiteY21" fmla="*/ 1826764 h 3723275"/>
              <a:gd name="connsiteX22" fmla="*/ 247994 w 3934303"/>
              <a:gd name="connsiteY22" fmla="*/ 671623 h 3723275"/>
              <a:gd name="connsiteX23" fmla="*/ 1953114 w 3934303"/>
              <a:gd name="connsiteY23" fmla="*/ 1 h 3723275"/>
              <a:gd name="connsiteX0" fmla="*/ 1953114 w 3934301"/>
              <a:gd name="connsiteY0" fmla="*/ 1 h 3723275"/>
              <a:gd name="connsiteX1" fmla="*/ 3675059 w 3934301"/>
              <a:gd name="connsiteY1" fmla="*/ 672909 h 3723275"/>
              <a:gd name="connsiteX2" fmla="*/ 3840361 w 3934301"/>
              <a:gd name="connsiteY2" fmla="*/ 1837801 h 3723275"/>
              <a:gd name="connsiteX3" fmla="*/ 3322911 w 3934301"/>
              <a:gd name="connsiteY3" fmla="*/ 2162563 h 3723275"/>
              <a:gd name="connsiteX4" fmla="*/ 3324545 w 3934301"/>
              <a:gd name="connsiteY4" fmla="*/ 3234472 h 3723275"/>
              <a:gd name="connsiteX5" fmla="*/ 3281636 w 3934301"/>
              <a:gd name="connsiteY5" fmla="*/ 3350013 h 3723275"/>
              <a:gd name="connsiteX6" fmla="*/ 3075261 w 3934301"/>
              <a:gd name="connsiteY6" fmla="*/ 3524638 h 3723275"/>
              <a:gd name="connsiteX7" fmla="*/ 2662511 w 3934301"/>
              <a:gd name="connsiteY7" fmla="*/ 3419863 h 3723275"/>
              <a:gd name="connsiteX8" fmla="*/ 2586311 w 3934301"/>
              <a:gd name="connsiteY8" fmla="*/ 3203963 h 3723275"/>
              <a:gd name="connsiteX9" fmla="*/ 2692539 w 3934301"/>
              <a:gd name="connsiteY9" fmla="*/ 3088703 h 3723275"/>
              <a:gd name="connsiteX10" fmla="*/ 2692698 w 3934301"/>
              <a:gd name="connsiteY10" fmla="*/ 2877522 h 3723275"/>
              <a:gd name="connsiteX11" fmla="*/ 2303646 w 3934301"/>
              <a:gd name="connsiteY11" fmla="*/ 2705377 h 3723275"/>
              <a:gd name="connsiteX12" fmla="*/ 1741761 w 3934301"/>
              <a:gd name="connsiteY12" fmla="*/ 2768988 h 3723275"/>
              <a:gd name="connsiteX13" fmla="*/ 1440136 w 3934301"/>
              <a:gd name="connsiteY13" fmla="*/ 2940438 h 3723275"/>
              <a:gd name="connsiteX14" fmla="*/ 1402036 w 3934301"/>
              <a:gd name="connsiteY14" fmla="*/ 3232538 h 3723275"/>
              <a:gd name="connsiteX15" fmla="*/ 1636986 w 3934301"/>
              <a:gd name="connsiteY15" fmla="*/ 3435738 h 3723275"/>
              <a:gd name="connsiteX16" fmla="*/ 1630636 w 3934301"/>
              <a:gd name="connsiteY16" fmla="*/ 3686563 h 3723275"/>
              <a:gd name="connsiteX17" fmla="*/ 963886 w 3934301"/>
              <a:gd name="connsiteY17" fmla="*/ 3711963 h 3723275"/>
              <a:gd name="connsiteX18" fmla="*/ 697426 w 3934301"/>
              <a:gd name="connsiteY18" fmla="*/ 3589540 h 3723275"/>
              <a:gd name="connsiteX19" fmla="*/ 577304 w 3934301"/>
              <a:gd name="connsiteY19" fmla="*/ 3435260 h 3723275"/>
              <a:gd name="connsiteX20" fmla="*/ 579711 w 3934301"/>
              <a:gd name="connsiteY20" fmla="*/ 2165738 h 3723275"/>
              <a:gd name="connsiteX21" fmla="*/ 90398 w 3934301"/>
              <a:gd name="connsiteY21" fmla="*/ 1826764 h 3723275"/>
              <a:gd name="connsiteX22" fmla="*/ 247994 w 3934301"/>
              <a:gd name="connsiteY22" fmla="*/ 671623 h 3723275"/>
              <a:gd name="connsiteX23" fmla="*/ 1953114 w 3934301"/>
              <a:gd name="connsiteY23" fmla="*/ 1 h 3723275"/>
              <a:gd name="connsiteX0" fmla="*/ 1950587 w 3934298"/>
              <a:gd name="connsiteY0" fmla="*/ 0 h 3814980"/>
              <a:gd name="connsiteX1" fmla="*/ 3674936 w 3934298"/>
              <a:gd name="connsiteY1" fmla="*/ 764614 h 3814980"/>
              <a:gd name="connsiteX2" fmla="*/ 3840238 w 3934298"/>
              <a:gd name="connsiteY2" fmla="*/ 1929506 h 3814980"/>
              <a:gd name="connsiteX3" fmla="*/ 3322788 w 3934298"/>
              <a:gd name="connsiteY3" fmla="*/ 2254268 h 3814980"/>
              <a:gd name="connsiteX4" fmla="*/ 3324422 w 3934298"/>
              <a:gd name="connsiteY4" fmla="*/ 3326177 h 3814980"/>
              <a:gd name="connsiteX5" fmla="*/ 3281513 w 3934298"/>
              <a:gd name="connsiteY5" fmla="*/ 3441718 h 3814980"/>
              <a:gd name="connsiteX6" fmla="*/ 3075138 w 3934298"/>
              <a:gd name="connsiteY6" fmla="*/ 3616343 h 3814980"/>
              <a:gd name="connsiteX7" fmla="*/ 2662388 w 3934298"/>
              <a:gd name="connsiteY7" fmla="*/ 3511568 h 3814980"/>
              <a:gd name="connsiteX8" fmla="*/ 2586188 w 3934298"/>
              <a:gd name="connsiteY8" fmla="*/ 3295668 h 3814980"/>
              <a:gd name="connsiteX9" fmla="*/ 2692416 w 3934298"/>
              <a:gd name="connsiteY9" fmla="*/ 3180408 h 3814980"/>
              <a:gd name="connsiteX10" fmla="*/ 2692575 w 3934298"/>
              <a:gd name="connsiteY10" fmla="*/ 2969227 h 3814980"/>
              <a:gd name="connsiteX11" fmla="*/ 2303523 w 3934298"/>
              <a:gd name="connsiteY11" fmla="*/ 2797082 h 3814980"/>
              <a:gd name="connsiteX12" fmla="*/ 1741638 w 3934298"/>
              <a:gd name="connsiteY12" fmla="*/ 2860693 h 3814980"/>
              <a:gd name="connsiteX13" fmla="*/ 1440013 w 3934298"/>
              <a:gd name="connsiteY13" fmla="*/ 3032143 h 3814980"/>
              <a:gd name="connsiteX14" fmla="*/ 1401913 w 3934298"/>
              <a:gd name="connsiteY14" fmla="*/ 3324243 h 3814980"/>
              <a:gd name="connsiteX15" fmla="*/ 1636863 w 3934298"/>
              <a:gd name="connsiteY15" fmla="*/ 3527443 h 3814980"/>
              <a:gd name="connsiteX16" fmla="*/ 1630513 w 3934298"/>
              <a:gd name="connsiteY16" fmla="*/ 3778268 h 3814980"/>
              <a:gd name="connsiteX17" fmla="*/ 963763 w 3934298"/>
              <a:gd name="connsiteY17" fmla="*/ 3803668 h 3814980"/>
              <a:gd name="connsiteX18" fmla="*/ 697303 w 3934298"/>
              <a:gd name="connsiteY18" fmla="*/ 3681245 h 3814980"/>
              <a:gd name="connsiteX19" fmla="*/ 577181 w 3934298"/>
              <a:gd name="connsiteY19" fmla="*/ 3526965 h 3814980"/>
              <a:gd name="connsiteX20" fmla="*/ 579588 w 3934298"/>
              <a:gd name="connsiteY20" fmla="*/ 2257443 h 3814980"/>
              <a:gd name="connsiteX21" fmla="*/ 90275 w 3934298"/>
              <a:gd name="connsiteY21" fmla="*/ 1918469 h 3814980"/>
              <a:gd name="connsiteX22" fmla="*/ 247871 w 3934298"/>
              <a:gd name="connsiteY22" fmla="*/ 763328 h 3814980"/>
              <a:gd name="connsiteX23" fmla="*/ 1950587 w 3934298"/>
              <a:gd name="connsiteY23" fmla="*/ 0 h 3814980"/>
              <a:gd name="connsiteX0" fmla="*/ 1950587 w 3895670"/>
              <a:gd name="connsiteY0" fmla="*/ 582 h 3815562"/>
              <a:gd name="connsiteX1" fmla="*/ 3667724 w 3895670"/>
              <a:gd name="connsiteY1" fmla="*/ 662028 h 3815562"/>
              <a:gd name="connsiteX2" fmla="*/ 3840238 w 3895670"/>
              <a:gd name="connsiteY2" fmla="*/ 1930088 h 3815562"/>
              <a:gd name="connsiteX3" fmla="*/ 3322788 w 3895670"/>
              <a:gd name="connsiteY3" fmla="*/ 2254850 h 3815562"/>
              <a:gd name="connsiteX4" fmla="*/ 3324422 w 3895670"/>
              <a:gd name="connsiteY4" fmla="*/ 3326759 h 3815562"/>
              <a:gd name="connsiteX5" fmla="*/ 3281513 w 3895670"/>
              <a:gd name="connsiteY5" fmla="*/ 3442300 h 3815562"/>
              <a:gd name="connsiteX6" fmla="*/ 3075138 w 3895670"/>
              <a:gd name="connsiteY6" fmla="*/ 3616925 h 3815562"/>
              <a:gd name="connsiteX7" fmla="*/ 2662388 w 3895670"/>
              <a:gd name="connsiteY7" fmla="*/ 3512150 h 3815562"/>
              <a:gd name="connsiteX8" fmla="*/ 2586188 w 3895670"/>
              <a:gd name="connsiteY8" fmla="*/ 3296250 h 3815562"/>
              <a:gd name="connsiteX9" fmla="*/ 2692416 w 3895670"/>
              <a:gd name="connsiteY9" fmla="*/ 3180990 h 3815562"/>
              <a:gd name="connsiteX10" fmla="*/ 2692575 w 3895670"/>
              <a:gd name="connsiteY10" fmla="*/ 2969809 h 3815562"/>
              <a:gd name="connsiteX11" fmla="*/ 2303523 w 3895670"/>
              <a:gd name="connsiteY11" fmla="*/ 2797664 h 3815562"/>
              <a:gd name="connsiteX12" fmla="*/ 1741638 w 3895670"/>
              <a:gd name="connsiteY12" fmla="*/ 2861275 h 3815562"/>
              <a:gd name="connsiteX13" fmla="*/ 1440013 w 3895670"/>
              <a:gd name="connsiteY13" fmla="*/ 3032725 h 3815562"/>
              <a:gd name="connsiteX14" fmla="*/ 1401913 w 3895670"/>
              <a:gd name="connsiteY14" fmla="*/ 3324825 h 3815562"/>
              <a:gd name="connsiteX15" fmla="*/ 1636863 w 3895670"/>
              <a:gd name="connsiteY15" fmla="*/ 3528025 h 3815562"/>
              <a:gd name="connsiteX16" fmla="*/ 1630513 w 3895670"/>
              <a:gd name="connsiteY16" fmla="*/ 3778850 h 3815562"/>
              <a:gd name="connsiteX17" fmla="*/ 963763 w 3895670"/>
              <a:gd name="connsiteY17" fmla="*/ 3804250 h 3815562"/>
              <a:gd name="connsiteX18" fmla="*/ 697303 w 3895670"/>
              <a:gd name="connsiteY18" fmla="*/ 3681827 h 3815562"/>
              <a:gd name="connsiteX19" fmla="*/ 577181 w 3895670"/>
              <a:gd name="connsiteY19" fmla="*/ 3527547 h 3815562"/>
              <a:gd name="connsiteX20" fmla="*/ 579588 w 3895670"/>
              <a:gd name="connsiteY20" fmla="*/ 2258025 h 3815562"/>
              <a:gd name="connsiteX21" fmla="*/ 90275 w 3895670"/>
              <a:gd name="connsiteY21" fmla="*/ 1919051 h 3815562"/>
              <a:gd name="connsiteX22" fmla="*/ 247871 w 3895670"/>
              <a:gd name="connsiteY22" fmla="*/ 763910 h 3815562"/>
              <a:gd name="connsiteX23" fmla="*/ 1950587 w 3895670"/>
              <a:gd name="connsiteY23" fmla="*/ 582 h 3815562"/>
              <a:gd name="connsiteX0" fmla="*/ 1919488 w 3864571"/>
              <a:gd name="connsiteY0" fmla="*/ 2 h 3814982"/>
              <a:gd name="connsiteX1" fmla="*/ 3636625 w 3864571"/>
              <a:gd name="connsiteY1" fmla="*/ 661448 h 3814982"/>
              <a:gd name="connsiteX2" fmla="*/ 3809139 w 3864571"/>
              <a:gd name="connsiteY2" fmla="*/ 1929508 h 3814982"/>
              <a:gd name="connsiteX3" fmla="*/ 3291689 w 3864571"/>
              <a:gd name="connsiteY3" fmla="*/ 2254270 h 3814982"/>
              <a:gd name="connsiteX4" fmla="*/ 3293323 w 3864571"/>
              <a:gd name="connsiteY4" fmla="*/ 3326179 h 3814982"/>
              <a:gd name="connsiteX5" fmla="*/ 3250414 w 3864571"/>
              <a:gd name="connsiteY5" fmla="*/ 3441720 h 3814982"/>
              <a:gd name="connsiteX6" fmla="*/ 3044039 w 3864571"/>
              <a:gd name="connsiteY6" fmla="*/ 3616345 h 3814982"/>
              <a:gd name="connsiteX7" fmla="*/ 2631289 w 3864571"/>
              <a:gd name="connsiteY7" fmla="*/ 3511570 h 3814982"/>
              <a:gd name="connsiteX8" fmla="*/ 2555089 w 3864571"/>
              <a:gd name="connsiteY8" fmla="*/ 3295670 h 3814982"/>
              <a:gd name="connsiteX9" fmla="*/ 2661317 w 3864571"/>
              <a:gd name="connsiteY9" fmla="*/ 3180410 h 3814982"/>
              <a:gd name="connsiteX10" fmla="*/ 2661476 w 3864571"/>
              <a:gd name="connsiteY10" fmla="*/ 2969229 h 3814982"/>
              <a:gd name="connsiteX11" fmla="*/ 2272424 w 3864571"/>
              <a:gd name="connsiteY11" fmla="*/ 2797084 h 3814982"/>
              <a:gd name="connsiteX12" fmla="*/ 1710539 w 3864571"/>
              <a:gd name="connsiteY12" fmla="*/ 2860695 h 3814982"/>
              <a:gd name="connsiteX13" fmla="*/ 1408914 w 3864571"/>
              <a:gd name="connsiteY13" fmla="*/ 3032145 h 3814982"/>
              <a:gd name="connsiteX14" fmla="*/ 1370814 w 3864571"/>
              <a:gd name="connsiteY14" fmla="*/ 3324245 h 3814982"/>
              <a:gd name="connsiteX15" fmla="*/ 1605764 w 3864571"/>
              <a:gd name="connsiteY15" fmla="*/ 3527445 h 3814982"/>
              <a:gd name="connsiteX16" fmla="*/ 1599414 w 3864571"/>
              <a:gd name="connsiteY16" fmla="*/ 3778270 h 3814982"/>
              <a:gd name="connsiteX17" fmla="*/ 932664 w 3864571"/>
              <a:gd name="connsiteY17" fmla="*/ 3803670 h 3814982"/>
              <a:gd name="connsiteX18" fmla="*/ 666204 w 3864571"/>
              <a:gd name="connsiteY18" fmla="*/ 3681247 h 3814982"/>
              <a:gd name="connsiteX19" fmla="*/ 546082 w 3864571"/>
              <a:gd name="connsiteY19" fmla="*/ 3526967 h 3814982"/>
              <a:gd name="connsiteX20" fmla="*/ 548489 w 3864571"/>
              <a:gd name="connsiteY20" fmla="*/ 2257445 h 3814982"/>
              <a:gd name="connsiteX21" fmla="*/ 59176 w 3864571"/>
              <a:gd name="connsiteY21" fmla="*/ 1918471 h 3814982"/>
              <a:gd name="connsiteX22" fmla="*/ 216772 w 3864571"/>
              <a:gd name="connsiteY22" fmla="*/ 663983 h 3814982"/>
              <a:gd name="connsiteX23" fmla="*/ 1919488 w 3864571"/>
              <a:gd name="connsiteY23" fmla="*/ 2 h 3814982"/>
              <a:gd name="connsiteX0" fmla="*/ 1919488 w 3864238"/>
              <a:gd name="connsiteY0" fmla="*/ 2 h 3814982"/>
              <a:gd name="connsiteX1" fmla="*/ 3636625 w 3864238"/>
              <a:gd name="connsiteY1" fmla="*/ 661448 h 3814982"/>
              <a:gd name="connsiteX2" fmla="*/ 3809139 w 3864238"/>
              <a:gd name="connsiteY2" fmla="*/ 1929508 h 3814982"/>
              <a:gd name="connsiteX3" fmla="*/ 3296496 w 3864238"/>
              <a:gd name="connsiteY3" fmla="*/ 2483531 h 3814982"/>
              <a:gd name="connsiteX4" fmla="*/ 3293323 w 3864238"/>
              <a:gd name="connsiteY4" fmla="*/ 3326179 h 3814982"/>
              <a:gd name="connsiteX5" fmla="*/ 3250414 w 3864238"/>
              <a:gd name="connsiteY5" fmla="*/ 3441720 h 3814982"/>
              <a:gd name="connsiteX6" fmla="*/ 3044039 w 3864238"/>
              <a:gd name="connsiteY6" fmla="*/ 3616345 h 3814982"/>
              <a:gd name="connsiteX7" fmla="*/ 2631289 w 3864238"/>
              <a:gd name="connsiteY7" fmla="*/ 3511570 h 3814982"/>
              <a:gd name="connsiteX8" fmla="*/ 2555089 w 3864238"/>
              <a:gd name="connsiteY8" fmla="*/ 3295670 h 3814982"/>
              <a:gd name="connsiteX9" fmla="*/ 2661317 w 3864238"/>
              <a:gd name="connsiteY9" fmla="*/ 3180410 h 3814982"/>
              <a:gd name="connsiteX10" fmla="*/ 2661476 w 3864238"/>
              <a:gd name="connsiteY10" fmla="*/ 2969229 h 3814982"/>
              <a:gd name="connsiteX11" fmla="*/ 2272424 w 3864238"/>
              <a:gd name="connsiteY11" fmla="*/ 2797084 h 3814982"/>
              <a:gd name="connsiteX12" fmla="*/ 1710539 w 3864238"/>
              <a:gd name="connsiteY12" fmla="*/ 2860695 h 3814982"/>
              <a:gd name="connsiteX13" fmla="*/ 1408914 w 3864238"/>
              <a:gd name="connsiteY13" fmla="*/ 3032145 h 3814982"/>
              <a:gd name="connsiteX14" fmla="*/ 1370814 w 3864238"/>
              <a:gd name="connsiteY14" fmla="*/ 3324245 h 3814982"/>
              <a:gd name="connsiteX15" fmla="*/ 1605764 w 3864238"/>
              <a:gd name="connsiteY15" fmla="*/ 3527445 h 3814982"/>
              <a:gd name="connsiteX16" fmla="*/ 1599414 w 3864238"/>
              <a:gd name="connsiteY16" fmla="*/ 3778270 h 3814982"/>
              <a:gd name="connsiteX17" fmla="*/ 932664 w 3864238"/>
              <a:gd name="connsiteY17" fmla="*/ 3803670 h 3814982"/>
              <a:gd name="connsiteX18" fmla="*/ 666204 w 3864238"/>
              <a:gd name="connsiteY18" fmla="*/ 3681247 h 3814982"/>
              <a:gd name="connsiteX19" fmla="*/ 546082 w 3864238"/>
              <a:gd name="connsiteY19" fmla="*/ 3526967 h 3814982"/>
              <a:gd name="connsiteX20" fmla="*/ 548489 w 3864238"/>
              <a:gd name="connsiteY20" fmla="*/ 2257445 h 3814982"/>
              <a:gd name="connsiteX21" fmla="*/ 59176 w 3864238"/>
              <a:gd name="connsiteY21" fmla="*/ 1918471 h 3814982"/>
              <a:gd name="connsiteX22" fmla="*/ 216772 w 3864238"/>
              <a:gd name="connsiteY22" fmla="*/ 663983 h 3814982"/>
              <a:gd name="connsiteX23" fmla="*/ 1919488 w 3864238"/>
              <a:gd name="connsiteY23" fmla="*/ 2 h 3814982"/>
              <a:gd name="connsiteX0" fmla="*/ 1919488 w 3864738"/>
              <a:gd name="connsiteY0" fmla="*/ 2 h 3814982"/>
              <a:gd name="connsiteX1" fmla="*/ 3636625 w 3864738"/>
              <a:gd name="connsiteY1" fmla="*/ 661448 h 3814982"/>
              <a:gd name="connsiteX2" fmla="*/ 3809139 w 3864738"/>
              <a:gd name="connsiteY2" fmla="*/ 1929508 h 3814982"/>
              <a:gd name="connsiteX3" fmla="*/ 3289284 w 3864738"/>
              <a:gd name="connsiteY3" fmla="*/ 2475889 h 3814982"/>
              <a:gd name="connsiteX4" fmla="*/ 3293323 w 3864738"/>
              <a:gd name="connsiteY4" fmla="*/ 3326179 h 3814982"/>
              <a:gd name="connsiteX5" fmla="*/ 3250414 w 3864738"/>
              <a:gd name="connsiteY5" fmla="*/ 3441720 h 3814982"/>
              <a:gd name="connsiteX6" fmla="*/ 3044039 w 3864738"/>
              <a:gd name="connsiteY6" fmla="*/ 3616345 h 3814982"/>
              <a:gd name="connsiteX7" fmla="*/ 2631289 w 3864738"/>
              <a:gd name="connsiteY7" fmla="*/ 3511570 h 3814982"/>
              <a:gd name="connsiteX8" fmla="*/ 2555089 w 3864738"/>
              <a:gd name="connsiteY8" fmla="*/ 3295670 h 3814982"/>
              <a:gd name="connsiteX9" fmla="*/ 2661317 w 3864738"/>
              <a:gd name="connsiteY9" fmla="*/ 3180410 h 3814982"/>
              <a:gd name="connsiteX10" fmla="*/ 2661476 w 3864738"/>
              <a:gd name="connsiteY10" fmla="*/ 2969229 h 3814982"/>
              <a:gd name="connsiteX11" fmla="*/ 2272424 w 3864738"/>
              <a:gd name="connsiteY11" fmla="*/ 2797084 h 3814982"/>
              <a:gd name="connsiteX12" fmla="*/ 1710539 w 3864738"/>
              <a:gd name="connsiteY12" fmla="*/ 2860695 h 3814982"/>
              <a:gd name="connsiteX13" fmla="*/ 1408914 w 3864738"/>
              <a:gd name="connsiteY13" fmla="*/ 3032145 h 3814982"/>
              <a:gd name="connsiteX14" fmla="*/ 1370814 w 3864738"/>
              <a:gd name="connsiteY14" fmla="*/ 3324245 h 3814982"/>
              <a:gd name="connsiteX15" fmla="*/ 1605764 w 3864738"/>
              <a:gd name="connsiteY15" fmla="*/ 3527445 h 3814982"/>
              <a:gd name="connsiteX16" fmla="*/ 1599414 w 3864738"/>
              <a:gd name="connsiteY16" fmla="*/ 3778270 h 3814982"/>
              <a:gd name="connsiteX17" fmla="*/ 932664 w 3864738"/>
              <a:gd name="connsiteY17" fmla="*/ 3803670 h 3814982"/>
              <a:gd name="connsiteX18" fmla="*/ 666204 w 3864738"/>
              <a:gd name="connsiteY18" fmla="*/ 3681247 h 3814982"/>
              <a:gd name="connsiteX19" fmla="*/ 546082 w 3864738"/>
              <a:gd name="connsiteY19" fmla="*/ 3526967 h 3814982"/>
              <a:gd name="connsiteX20" fmla="*/ 548489 w 3864738"/>
              <a:gd name="connsiteY20" fmla="*/ 2257445 h 3814982"/>
              <a:gd name="connsiteX21" fmla="*/ 59176 w 3864738"/>
              <a:gd name="connsiteY21" fmla="*/ 1918471 h 3814982"/>
              <a:gd name="connsiteX22" fmla="*/ 216772 w 3864738"/>
              <a:gd name="connsiteY22" fmla="*/ 663983 h 3814982"/>
              <a:gd name="connsiteX23" fmla="*/ 1919488 w 3864738"/>
              <a:gd name="connsiteY23" fmla="*/ 2 h 3814982"/>
              <a:gd name="connsiteX0" fmla="*/ 1919488 w 3864072"/>
              <a:gd name="connsiteY0" fmla="*/ 2 h 3814982"/>
              <a:gd name="connsiteX1" fmla="*/ 3636625 w 3864072"/>
              <a:gd name="connsiteY1" fmla="*/ 661448 h 3814982"/>
              <a:gd name="connsiteX2" fmla="*/ 3809139 w 3864072"/>
              <a:gd name="connsiteY2" fmla="*/ 1929508 h 3814982"/>
              <a:gd name="connsiteX3" fmla="*/ 3298900 w 3864072"/>
              <a:gd name="connsiteY3" fmla="*/ 2475889 h 3814982"/>
              <a:gd name="connsiteX4" fmla="*/ 3293323 w 3864072"/>
              <a:gd name="connsiteY4" fmla="*/ 3326179 h 3814982"/>
              <a:gd name="connsiteX5" fmla="*/ 3250414 w 3864072"/>
              <a:gd name="connsiteY5" fmla="*/ 3441720 h 3814982"/>
              <a:gd name="connsiteX6" fmla="*/ 3044039 w 3864072"/>
              <a:gd name="connsiteY6" fmla="*/ 3616345 h 3814982"/>
              <a:gd name="connsiteX7" fmla="*/ 2631289 w 3864072"/>
              <a:gd name="connsiteY7" fmla="*/ 3511570 h 3814982"/>
              <a:gd name="connsiteX8" fmla="*/ 2555089 w 3864072"/>
              <a:gd name="connsiteY8" fmla="*/ 3295670 h 3814982"/>
              <a:gd name="connsiteX9" fmla="*/ 2661317 w 3864072"/>
              <a:gd name="connsiteY9" fmla="*/ 3180410 h 3814982"/>
              <a:gd name="connsiteX10" fmla="*/ 2661476 w 3864072"/>
              <a:gd name="connsiteY10" fmla="*/ 2969229 h 3814982"/>
              <a:gd name="connsiteX11" fmla="*/ 2272424 w 3864072"/>
              <a:gd name="connsiteY11" fmla="*/ 2797084 h 3814982"/>
              <a:gd name="connsiteX12" fmla="*/ 1710539 w 3864072"/>
              <a:gd name="connsiteY12" fmla="*/ 2860695 h 3814982"/>
              <a:gd name="connsiteX13" fmla="*/ 1408914 w 3864072"/>
              <a:gd name="connsiteY13" fmla="*/ 3032145 h 3814982"/>
              <a:gd name="connsiteX14" fmla="*/ 1370814 w 3864072"/>
              <a:gd name="connsiteY14" fmla="*/ 3324245 h 3814982"/>
              <a:gd name="connsiteX15" fmla="*/ 1605764 w 3864072"/>
              <a:gd name="connsiteY15" fmla="*/ 3527445 h 3814982"/>
              <a:gd name="connsiteX16" fmla="*/ 1599414 w 3864072"/>
              <a:gd name="connsiteY16" fmla="*/ 3778270 h 3814982"/>
              <a:gd name="connsiteX17" fmla="*/ 932664 w 3864072"/>
              <a:gd name="connsiteY17" fmla="*/ 3803670 h 3814982"/>
              <a:gd name="connsiteX18" fmla="*/ 666204 w 3864072"/>
              <a:gd name="connsiteY18" fmla="*/ 3681247 h 3814982"/>
              <a:gd name="connsiteX19" fmla="*/ 546082 w 3864072"/>
              <a:gd name="connsiteY19" fmla="*/ 3526967 h 3814982"/>
              <a:gd name="connsiteX20" fmla="*/ 548489 w 3864072"/>
              <a:gd name="connsiteY20" fmla="*/ 2257445 h 3814982"/>
              <a:gd name="connsiteX21" fmla="*/ 59176 w 3864072"/>
              <a:gd name="connsiteY21" fmla="*/ 1918471 h 3814982"/>
              <a:gd name="connsiteX22" fmla="*/ 216772 w 3864072"/>
              <a:gd name="connsiteY22" fmla="*/ 663983 h 3814982"/>
              <a:gd name="connsiteX23" fmla="*/ 1919488 w 3864072"/>
              <a:gd name="connsiteY23" fmla="*/ 2 h 3814982"/>
              <a:gd name="connsiteX0" fmla="*/ 1919488 w 3864903"/>
              <a:gd name="connsiteY0" fmla="*/ 2 h 3814982"/>
              <a:gd name="connsiteX1" fmla="*/ 3636625 w 3864903"/>
              <a:gd name="connsiteY1" fmla="*/ 661448 h 3814982"/>
              <a:gd name="connsiteX2" fmla="*/ 3809139 w 3864903"/>
              <a:gd name="connsiteY2" fmla="*/ 1929508 h 3814982"/>
              <a:gd name="connsiteX3" fmla="*/ 3286882 w 3864903"/>
              <a:gd name="connsiteY3" fmla="*/ 2472067 h 3814982"/>
              <a:gd name="connsiteX4" fmla="*/ 3293323 w 3864903"/>
              <a:gd name="connsiteY4" fmla="*/ 3326179 h 3814982"/>
              <a:gd name="connsiteX5" fmla="*/ 3250414 w 3864903"/>
              <a:gd name="connsiteY5" fmla="*/ 3441720 h 3814982"/>
              <a:gd name="connsiteX6" fmla="*/ 3044039 w 3864903"/>
              <a:gd name="connsiteY6" fmla="*/ 3616345 h 3814982"/>
              <a:gd name="connsiteX7" fmla="*/ 2631289 w 3864903"/>
              <a:gd name="connsiteY7" fmla="*/ 3511570 h 3814982"/>
              <a:gd name="connsiteX8" fmla="*/ 2555089 w 3864903"/>
              <a:gd name="connsiteY8" fmla="*/ 3295670 h 3814982"/>
              <a:gd name="connsiteX9" fmla="*/ 2661317 w 3864903"/>
              <a:gd name="connsiteY9" fmla="*/ 3180410 h 3814982"/>
              <a:gd name="connsiteX10" fmla="*/ 2661476 w 3864903"/>
              <a:gd name="connsiteY10" fmla="*/ 2969229 h 3814982"/>
              <a:gd name="connsiteX11" fmla="*/ 2272424 w 3864903"/>
              <a:gd name="connsiteY11" fmla="*/ 2797084 h 3814982"/>
              <a:gd name="connsiteX12" fmla="*/ 1710539 w 3864903"/>
              <a:gd name="connsiteY12" fmla="*/ 2860695 h 3814982"/>
              <a:gd name="connsiteX13" fmla="*/ 1408914 w 3864903"/>
              <a:gd name="connsiteY13" fmla="*/ 3032145 h 3814982"/>
              <a:gd name="connsiteX14" fmla="*/ 1370814 w 3864903"/>
              <a:gd name="connsiteY14" fmla="*/ 3324245 h 3814982"/>
              <a:gd name="connsiteX15" fmla="*/ 1605764 w 3864903"/>
              <a:gd name="connsiteY15" fmla="*/ 3527445 h 3814982"/>
              <a:gd name="connsiteX16" fmla="*/ 1599414 w 3864903"/>
              <a:gd name="connsiteY16" fmla="*/ 3778270 h 3814982"/>
              <a:gd name="connsiteX17" fmla="*/ 932664 w 3864903"/>
              <a:gd name="connsiteY17" fmla="*/ 3803670 h 3814982"/>
              <a:gd name="connsiteX18" fmla="*/ 666204 w 3864903"/>
              <a:gd name="connsiteY18" fmla="*/ 3681247 h 3814982"/>
              <a:gd name="connsiteX19" fmla="*/ 546082 w 3864903"/>
              <a:gd name="connsiteY19" fmla="*/ 3526967 h 3814982"/>
              <a:gd name="connsiteX20" fmla="*/ 548489 w 3864903"/>
              <a:gd name="connsiteY20" fmla="*/ 2257445 h 3814982"/>
              <a:gd name="connsiteX21" fmla="*/ 59176 w 3864903"/>
              <a:gd name="connsiteY21" fmla="*/ 1918471 h 3814982"/>
              <a:gd name="connsiteX22" fmla="*/ 216772 w 3864903"/>
              <a:gd name="connsiteY22" fmla="*/ 663983 h 3814982"/>
              <a:gd name="connsiteX23" fmla="*/ 1919488 w 3864903"/>
              <a:gd name="connsiteY23" fmla="*/ 2 h 3814982"/>
              <a:gd name="connsiteX0" fmla="*/ 1919488 w 3864905"/>
              <a:gd name="connsiteY0" fmla="*/ 2 h 3814982"/>
              <a:gd name="connsiteX1" fmla="*/ 3636625 w 3864905"/>
              <a:gd name="connsiteY1" fmla="*/ 661448 h 3814982"/>
              <a:gd name="connsiteX2" fmla="*/ 3809139 w 3864905"/>
              <a:gd name="connsiteY2" fmla="*/ 1929508 h 3814982"/>
              <a:gd name="connsiteX3" fmla="*/ 3286882 w 3864905"/>
              <a:gd name="connsiteY3" fmla="*/ 2472067 h 3814982"/>
              <a:gd name="connsiteX4" fmla="*/ 3293323 w 3864905"/>
              <a:gd name="connsiteY4" fmla="*/ 3326179 h 3814982"/>
              <a:gd name="connsiteX5" fmla="*/ 3250414 w 3864905"/>
              <a:gd name="connsiteY5" fmla="*/ 3441720 h 3814982"/>
              <a:gd name="connsiteX6" fmla="*/ 3044039 w 3864905"/>
              <a:gd name="connsiteY6" fmla="*/ 3616345 h 3814982"/>
              <a:gd name="connsiteX7" fmla="*/ 2631289 w 3864905"/>
              <a:gd name="connsiteY7" fmla="*/ 3511570 h 3814982"/>
              <a:gd name="connsiteX8" fmla="*/ 2555089 w 3864905"/>
              <a:gd name="connsiteY8" fmla="*/ 3295670 h 3814982"/>
              <a:gd name="connsiteX9" fmla="*/ 2661317 w 3864905"/>
              <a:gd name="connsiteY9" fmla="*/ 3180410 h 3814982"/>
              <a:gd name="connsiteX10" fmla="*/ 2661476 w 3864905"/>
              <a:gd name="connsiteY10" fmla="*/ 2969229 h 3814982"/>
              <a:gd name="connsiteX11" fmla="*/ 2272424 w 3864905"/>
              <a:gd name="connsiteY11" fmla="*/ 2797084 h 3814982"/>
              <a:gd name="connsiteX12" fmla="*/ 1710539 w 3864905"/>
              <a:gd name="connsiteY12" fmla="*/ 2860695 h 3814982"/>
              <a:gd name="connsiteX13" fmla="*/ 1408914 w 3864905"/>
              <a:gd name="connsiteY13" fmla="*/ 3032145 h 3814982"/>
              <a:gd name="connsiteX14" fmla="*/ 1370814 w 3864905"/>
              <a:gd name="connsiteY14" fmla="*/ 3324245 h 3814982"/>
              <a:gd name="connsiteX15" fmla="*/ 1605764 w 3864905"/>
              <a:gd name="connsiteY15" fmla="*/ 3527445 h 3814982"/>
              <a:gd name="connsiteX16" fmla="*/ 1599414 w 3864905"/>
              <a:gd name="connsiteY16" fmla="*/ 3778270 h 3814982"/>
              <a:gd name="connsiteX17" fmla="*/ 932664 w 3864905"/>
              <a:gd name="connsiteY17" fmla="*/ 3803670 h 3814982"/>
              <a:gd name="connsiteX18" fmla="*/ 666204 w 3864905"/>
              <a:gd name="connsiteY18" fmla="*/ 3681247 h 3814982"/>
              <a:gd name="connsiteX19" fmla="*/ 546082 w 3864905"/>
              <a:gd name="connsiteY19" fmla="*/ 3526967 h 3814982"/>
              <a:gd name="connsiteX20" fmla="*/ 548490 w 3864905"/>
              <a:gd name="connsiteY20" fmla="*/ 2459960 h 3814982"/>
              <a:gd name="connsiteX21" fmla="*/ 59176 w 3864905"/>
              <a:gd name="connsiteY21" fmla="*/ 1918471 h 3814982"/>
              <a:gd name="connsiteX22" fmla="*/ 216772 w 3864905"/>
              <a:gd name="connsiteY22" fmla="*/ 663983 h 3814982"/>
              <a:gd name="connsiteX23" fmla="*/ 1919488 w 3864905"/>
              <a:gd name="connsiteY23" fmla="*/ 2 h 3814982"/>
              <a:gd name="connsiteX0" fmla="*/ 1919488 w 3864903"/>
              <a:gd name="connsiteY0" fmla="*/ 0 h 3945985"/>
              <a:gd name="connsiteX1" fmla="*/ 3636625 w 3864903"/>
              <a:gd name="connsiteY1" fmla="*/ 792451 h 3945985"/>
              <a:gd name="connsiteX2" fmla="*/ 3809139 w 3864903"/>
              <a:gd name="connsiteY2" fmla="*/ 2060511 h 3945985"/>
              <a:gd name="connsiteX3" fmla="*/ 3286882 w 3864903"/>
              <a:gd name="connsiteY3" fmla="*/ 2603070 h 3945985"/>
              <a:gd name="connsiteX4" fmla="*/ 3293323 w 3864903"/>
              <a:gd name="connsiteY4" fmla="*/ 3457182 h 3945985"/>
              <a:gd name="connsiteX5" fmla="*/ 3250414 w 3864903"/>
              <a:gd name="connsiteY5" fmla="*/ 3572723 h 3945985"/>
              <a:gd name="connsiteX6" fmla="*/ 3044039 w 3864903"/>
              <a:gd name="connsiteY6" fmla="*/ 3747348 h 3945985"/>
              <a:gd name="connsiteX7" fmla="*/ 2631289 w 3864903"/>
              <a:gd name="connsiteY7" fmla="*/ 3642573 h 3945985"/>
              <a:gd name="connsiteX8" fmla="*/ 2555089 w 3864903"/>
              <a:gd name="connsiteY8" fmla="*/ 3426673 h 3945985"/>
              <a:gd name="connsiteX9" fmla="*/ 2661317 w 3864903"/>
              <a:gd name="connsiteY9" fmla="*/ 3311413 h 3945985"/>
              <a:gd name="connsiteX10" fmla="*/ 2661476 w 3864903"/>
              <a:gd name="connsiteY10" fmla="*/ 3100232 h 3945985"/>
              <a:gd name="connsiteX11" fmla="*/ 2272424 w 3864903"/>
              <a:gd name="connsiteY11" fmla="*/ 2928087 h 3945985"/>
              <a:gd name="connsiteX12" fmla="*/ 1710539 w 3864903"/>
              <a:gd name="connsiteY12" fmla="*/ 2991698 h 3945985"/>
              <a:gd name="connsiteX13" fmla="*/ 1408914 w 3864903"/>
              <a:gd name="connsiteY13" fmla="*/ 3163148 h 3945985"/>
              <a:gd name="connsiteX14" fmla="*/ 1370814 w 3864903"/>
              <a:gd name="connsiteY14" fmla="*/ 3455248 h 3945985"/>
              <a:gd name="connsiteX15" fmla="*/ 1605764 w 3864903"/>
              <a:gd name="connsiteY15" fmla="*/ 3658448 h 3945985"/>
              <a:gd name="connsiteX16" fmla="*/ 1599414 w 3864903"/>
              <a:gd name="connsiteY16" fmla="*/ 3909273 h 3945985"/>
              <a:gd name="connsiteX17" fmla="*/ 932664 w 3864903"/>
              <a:gd name="connsiteY17" fmla="*/ 3934673 h 3945985"/>
              <a:gd name="connsiteX18" fmla="*/ 666204 w 3864903"/>
              <a:gd name="connsiteY18" fmla="*/ 3812250 h 3945985"/>
              <a:gd name="connsiteX19" fmla="*/ 546082 w 3864903"/>
              <a:gd name="connsiteY19" fmla="*/ 3657970 h 3945985"/>
              <a:gd name="connsiteX20" fmla="*/ 548490 w 3864903"/>
              <a:gd name="connsiteY20" fmla="*/ 2590963 h 3945985"/>
              <a:gd name="connsiteX21" fmla="*/ 59176 w 3864903"/>
              <a:gd name="connsiteY21" fmla="*/ 2049474 h 3945985"/>
              <a:gd name="connsiteX22" fmla="*/ 216772 w 3864903"/>
              <a:gd name="connsiteY22" fmla="*/ 794986 h 3945985"/>
              <a:gd name="connsiteX23" fmla="*/ 1919488 w 3864903"/>
              <a:gd name="connsiteY23" fmla="*/ 0 h 3945985"/>
              <a:gd name="connsiteX0" fmla="*/ 1919488 w 3864905"/>
              <a:gd name="connsiteY0" fmla="*/ 0 h 3945985"/>
              <a:gd name="connsiteX1" fmla="*/ 3636625 w 3864905"/>
              <a:gd name="connsiteY1" fmla="*/ 792451 h 3945985"/>
              <a:gd name="connsiteX2" fmla="*/ 3809139 w 3864905"/>
              <a:gd name="connsiteY2" fmla="*/ 2060511 h 3945985"/>
              <a:gd name="connsiteX3" fmla="*/ 3286882 w 3864905"/>
              <a:gd name="connsiteY3" fmla="*/ 2603070 h 3945985"/>
              <a:gd name="connsiteX4" fmla="*/ 3293323 w 3864905"/>
              <a:gd name="connsiteY4" fmla="*/ 3457182 h 3945985"/>
              <a:gd name="connsiteX5" fmla="*/ 3250414 w 3864905"/>
              <a:gd name="connsiteY5" fmla="*/ 3572723 h 3945985"/>
              <a:gd name="connsiteX6" fmla="*/ 3044039 w 3864905"/>
              <a:gd name="connsiteY6" fmla="*/ 3747348 h 3945985"/>
              <a:gd name="connsiteX7" fmla="*/ 2631289 w 3864905"/>
              <a:gd name="connsiteY7" fmla="*/ 3642573 h 3945985"/>
              <a:gd name="connsiteX8" fmla="*/ 2555089 w 3864905"/>
              <a:gd name="connsiteY8" fmla="*/ 3426673 h 3945985"/>
              <a:gd name="connsiteX9" fmla="*/ 2661317 w 3864905"/>
              <a:gd name="connsiteY9" fmla="*/ 3311413 h 3945985"/>
              <a:gd name="connsiteX10" fmla="*/ 2661476 w 3864905"/>
              <a:gd name="connsiteY10" fmla="*/ 3100232 h 3945985"/>
              <a:gd name="connsiteX11" fmla="*/ 2272424 w 3864905"/>
              <a:gd name="connsiteY11" fmla="*/ 2928087 h 3945985"/>
              <a:gd name="connsiteX12" fmla="*/ 1710539 w 3864905"/>
              <a:gd name="connsiteY12" fmla="*/ 2991698 h 3945985"/>
              <a:gd name="connsiteX13" fmla="*/ 1408914 w 3864905"/>
              <a:gd name="connsiteY13" fmla="*/ 3163148 h 3945985"/>
              <a:gd name="connsiteX14" fmla="*/ 1370814 w 3864905"/>
              <a:gd name="connsiteY14" fmla="*/ 3455248 h 3945985"/>
              <a:gd name="connsiteX15" fmla="*/ 1605764 w 3864905"/>
              <a:gd name="connsiteY15" fmla="*/ 3658448 h 3945985"/>
              <a:gd name="connsiteX16" fmla="*/ 1599414 w 3864905"/>
              <a:gd name="connsiteY16" fmla="*/ 3909273 h 3945985"/>
              <a:gd name="connsiteX17" fmla="*/ 932664 w 3864905"/>
              <a:gd name="connsiteY17" fmla="*/ 3934673 h 3945985"/>
              <a:gd name="connsiteX18" fmla="*/ 666204 w 3864905"/>
              <a:gd name="connsiteY18" fmla="*/ 3812250 h 3945985"/>
              <a:gd name="connsiteX19" fmla="*/ 546082 w 3864905"/>
              <a:gd name="connsiteY19" fmla="*/ 3657970 h 3945985"/>
              <a:gd name="connsiteX20" fmla="*/ 548490 w 3864905"/>
              <a:gd name="connsiteY20" fmla="*/ 2590963 h 3945985"/>
              <a:gd name="connsiteX21" fmla="*/ 59176 w 3864905"/>
              <a:gd name="connsiteY21" fmla="*/ 2049474 h 3945985"/>
              <a:gd name="connsiteX22" fmla="*/ 216772 w 3864905"/>
              <a:gd name="connsiteY22" fmla="*/ 794986 h 3945985"/>
              <a:gd name="connsiteX23" fmla="*/ 1919488 w 3864905"/>
              <a:gd name="connsiteY23" fmla="*/ 0 h 3945985"/>
              <a:gd name="connsiteX0" fmla="*/ 1919488 w 3891215"/>
              <a:gd name="connsiteY0" fmla="*/ 0 h 3945985"/>
              <a:gd name="connsiteX1" fmla="*/ 3636625 w 3891215"/>
              <a:gd name="connsiteY1" fmla="*/ 792451 h 3945985"/>
              <a:gd name="connsiteX2" fmla="*/ 3847600 w 3891215"/>
              <a:gd name="connsiteY2" fmla="*/ 1976448 h 3945985"/>
              <a:gd name="connsiteX3" fmla="*/ 3286882 w 3891215"/>
              <a:gd name="connsiteY3" fmla="*/ 2603070 h 3945985"/>
              <a:gd name="connsiteX4" fmla="*/ 3293323 w 3891215"/>
              <a:gd name="connsiteY4" fmla="*/ 3457182 h 3945985"/>
              <a:gd name="connsiteX5" fmla="*/ 3250414 w 3891215"/>
              <a:gd name="connsiteY5" fmla="*/ 3572723 h 3945985"/>
              <a:gd name="connsiteX6" fmla="*/ 3044039 w 3891215"/>
              <a:gd name="connsiteY6" fmla="*/ 3747348 h 3945985"/>
              <a:gd name="connsiteX7" fmla="*/ 2631289 w 3891215"/>
              <a:gd name="connsiteY7" fmla="*/ 3642573 h 3945985"/>
              <a:gd name="connsiteX8" fmla="*/ 2555089 w 3891215"/>
              <a:gd name="connsiteY8" fmla="*/ 3426673 h 3945985"/>
              <a:gd name="connsiteX9" fmla="*/ 2661317 w 3891215"/>
              <a:gd name="connsiteY9" fmla="*/ 3311413 h 3945985"/>
              <a:gd name="connsiteX10" fmla="*/ 2661476 w 3891215"/>
              <a:gd name="connsiteY10" fmla="*/ 3100232 h 3945985"/>
              <a:gd name="connsiteX11" fmla="*/ 2272424 w 3891215"/>
              <a:gd name="connsiteY11" fmla="*/ 2928087 h 3945985"/>
              <a:gd name="connsiteX12" fmla="*/ 1710539 w 3891215"/>
              <a:gd name="connsiteY12" fmla="*/ 2991698 h 3945985"/>
              <a:gd name="connsiteX13" fmla="*/ 1408914 w 3891215"/>
              <a:gd name="connsiteY13" fmla="*/ 3163148 h 3945985"/>
              <a:gd name="connsiteX14" fmla="*/ 1370814 w 3891215"/>
              <a:gd name="connsiteY14" fmla="*/ 3455248 h 3945985"/>
              <a:gd name="connsiteX15" fmla="*/ 1605764 w 3891215"/>
              <a:gd name="connsiteY15" fmla="*/ 3658448 h 3945985"/>
              <a:gd name="connsiteX16" fmla="*/ 1599414 w 3891215"/>
              <a:gd name="connsiteY16" fmla="*/ 3909273 h 3945985"/>
              <a:gd name="connsiteX17" fmla="*/ 932664 w 3891215"/>
              <a:gd name="connsiteY17" fmla="*/ 3934673 h 3945985"/>
              <a:gd name="connsiteX18" fmla="*/ 666204 w 3891215"/>
              <a:gd name="connsiteY18" fmla="*/ 3812250 h 3945985"/>
              <a:gd name="connsiteX19" fmla="*/ 546082 w 3891215"/>
              <a:gd name="connsiteY19" fmla="*/ 3657970 h 3945985"/>
              <a:gd name="connsiteX20" fmla="*/ 548490 w 3891215"/>
              <a:gd name="connsiteY20" fmla="*/ 2590963 h 3945985"/>
              <a:gd name="connsiteX21" fmla="*/ 59176 w 3891215"/>
              <a:gd name="connsiteY21" fmla="*/ 2049474 h 3945985"/>
              <a:gd name="connsiteX22" fmla="*/ 216772 w 3891215"/>
              <a:gd name="connsiteY22" fmla="*/ 794986 h 3945985"/>
              <a:gd name="connsiteX23" fmla="*/ 1919488 w 3891215"/>
              <a:gd name="connsiteY23" fmla="*/ 0 h 3945985"/>
              <a:gd name="connsiteX0" fmla="*/ 1923395 w 3895120"/>
              <a:gd name="connsiteY0" fmla="*/ 0 h 3945985"/>
              <a:gd name="connsiteX1" fmla="*/ 3640532 w 3895120"/>
              <a:gd name="connsiteY1" fmla="*/ 792451 h 3945985"/>
              <a:gd name="connsiteX2" fmla="*/ 3851507 w 3895120"/>
              <a:gd name="connsiteY2" fmla="*/ 1976448 h 3945985"/>
              <a:gd name="connsiteX3" fmla="*/ 3290789 w 3895120"/>
              <a:gd name="connsiteY3" fmla="*/ 2603070 h 3945985"/>
              <a:gd name="connsiteX4" fmla="*/ 3297230 w 3895120"/>
              <a:gd name="connsiteY4" fmla="*/ 3457182 h 3945985"/>
              <a:gd name="connsiteX5" fmla="*/ 3254321 w 3895120"/>
              <a:gd name="connsiteY5" fmla="*/ 3572723 h 3945985"/>
              <a:gd name="connsiteX6" fmla="*/ 3047946 w 3895120"/>
              <a:gd name="connsiteY6" fmla="*/ 3747348 h 3945985"/>
              <a:gd name="connsiteX7" fmla="*/ 2635196 w 3895120"/>
              <a:gd name="connsiteY7" fmla="*/ 3642573 h 3945985"/>
              <a:gd name="connsiteX8" fmla="*/ 2558996 w 3895120"/>
              <a:gd name="connsiteY8" fmla="*/ 3426673 h 3945985"/>
              <a:gd name="connsiteX9" fmla="*/ 2665224 w 3895120"/>
              <a:gd name="connsiteY9" fmla="*/ 3311413 h 3945985"/>
              <a:gd name="connsiteX10" fmla="*/ 2665383 w 3895120"/>
              <a:gd name="connsiteY10" fmla="*/ 3100232 h 3945985"/>
              <a:gd name="connsiteX11" fmla="*/ 2276331 w 3895120"/>
              <a:gd name="connsiteY11" fmla="*/ 2928087 h 3945985"/>
              <a:gd name="connsiteX12" fmla="*/ 1714446 w 3895120"/>
              <a:gd name="connsiteY12" fmla="*/ 2991698 h 3945985"/>
              <a:gd name="connsiteX13" fmla="*/ 1412821 w 3895120"/>
              <a:gd name="connsiteY13" fmla="*/ 3163148 h 3945985"/>
              <a:gd name="connsiteX14" fmla="*/ 1374721 w 3895120"/>
              <a:gd name="connsiteY14" fmla="*/ 3455248 h 3945985"/>
              <a:gd name="connsiteX15" fmla="*/ 1609671 w 3895120"/>
              <a:gd name="connsiteY15" fmla="*/ 3658448 h 3945985"/>
              <a:gd name="connsiteX16" fmla="*/ 1603321 w 3895120"/>
              <a:gd name="connsiteY16" fmla="*/ 3909273 h 3945985"/>
              <a:gd name="connsiteX17" fmla="*/ 936571 w 3895120"/>
              <a:gd name="connsiteY17" fmla="*/ 3934673 h 3945985"/>
              <a:gd name="connsiteX18" fmla="*/ 670111 w 3895120"/>
              <a:gd name="connsiteY18" fmla="*/ 3812250 h 3945985"/>
              <a:gd name="connsiteX19" fmla="*/ 549989 w 3895120"/>
              <a:gd name="connsiteY19" fmla="*/ 3657970 h 3945985"/>
              <a:gd name="connsiteX20" fmla="*/ 552397 w 3895120"/>
              <a:gd name="connsiteY20" fmla="*/ 2590963 h 3945985"/>
              <a:gd name="connsiteX21" fmla="*/ 63083 w 3895120"/>
              <a:gd name="connsiteY21" fmla="*/ 2049474 h 3945985"/>
              <a:gd name="connsiteX22" fmla="*/ 220679 w 3895120"/>
              <a:gd name="connsiteY22" fmla="*/ 794986 h 3945985"/>
              <a:gd name="connsiteX23" fmla="*/ 1923395 w 3895120"/>
              <a:gd name="connsiteY23" fmla="*/ 0 h 3945985"/>
              <a:gd name="connsiteX0" fmla="*/ 1923395 w 3893227"/>
              <a:gd name="connsiteY0" fmla="*/ 113 h 3946098"/>
              <a:gd name="connsiteX1" fmla="*/ 3635724 w 3893227"/>
              <a:gd name="connsiteY1" fmla="*/ 746712 h 3946098"/>
              <a:gd name="connsiteX2" fmla="*/ 3851507 w 3893227"/>
              <a:gd name="connsiteY2" fmla="*/ 1976561 h 3946098"/>
              <a:gd name="connsiteX3" fmla="*/ 3290789 w 3893227"/>
              <a:gd name="connsiteY3" fmla="*/ 2603183 h 3946098"/>
              <a:gd name="connsiteX4" fmla="*/ 3297230 w 3893227"/>
              <a:gd name="connsiteY4" fmla="*/ 3457295 h 3946098"/>
              <a:gd name="connsiteX5" fmla="*/ 3254321 w 3893227"/>
              <a:gd name="connsiteY5" fmla="*/ 3572836 h 3946098"/>
              <a:gd name="connsiteX6" fmla="*/ 3047946 w 3893227"/>
              <a:gd name="connsiteY6" fmla="*/ 3747461 h 3946098"/>
              <a:gd name="connsiteX7" fmla="*/ 2635196 w 3893227"/>
              <a:gd name="connsiteY7" fmla="*/ 3642686 h 3946098"/>
              <a:gd name="connsiteX8" fmla="*/ 2558996 w 3893227"/>
              <a:gd name="connsiteY8" fmla="*/ 3426786 h 3946098"/>
              <a:gd name="connsiteX9" fmla="*/ 2665224 w 3893227"/>
              <a:gd name="connsiteY9" fmla="*/ 3311526 h 3946098"/>
              <a:gd name="connsiteX10" fmla="*/ 2665383 w 3893227"/>
              <a:gd name="connsiteY10" fmla="*/ 3100345 h 3946098"/>
              <a:gd name="connsiteX11" fmla="*/ 2276331 w 3893227"/>
              <a:gd name="connsiteY11" fmla="*/ 2928200 h 3946098"/>
              <a:gd name="connsiteX12" fmla="*/ 1714446 w 3893227"/>
              <a:gd name="connsiteY12" fmla="*/ 2991811 h 3946098"/>
              <a:gd name="connsiteX13" fmla="*/ 1412821 w 3893227"/>
              <a:gd name="connsiteY13" fmla="*/ 3163261 h 3946098"/>
              <a:gd name="connsiteX14" fmla="*/ 1374721 w 3893227"/>
              <a:gd name="connsiteY14" fmla="*/ 3455361 h 3946098"/>
              <a:gd name="connsiteX15" fmla="*/ 1609671 w 3893227"/>
              <a:gd name="connsiteY15" fmla="*/ 3658561 h 3946098"/>
              <a:gd name="connsiteX16" fmla="*/ 1603321 w 3893227"/>
              <a:gd name="connsiteY16" fmla="*/ 3909386 h 3946098"/>
              <a:gd name="connsiteX17" fmla="*/ 936571 w 3893227"/>
              <a:gd name="connsiteY17" fmla="*/ 3934786 h 3946098"/>
              <a:gd name="connsiteX18" fmla="*/ 670111 w 3893227"/>
              <a:gd name="connsiteY18" fmla="*/ 3812363 h 3946098"/>
              <a:gd name="connsiteX19" fmla="*/ 549989 w 3893227"/>
              <a:gd name="connsiteY19" fmla="*/ 3658083 h 3946098"/>
              <a:gd name="connsiteX20" fmla="*/ 552397 w 3893227"/>
              <a:gd name="connsiteY20" fmla="*/ 2591076 h 3946098"/>
              <a:gd name="connsiteX21" fmla="*/ 63083 w 3893227"/>
              <a:gd name="connsiteY21" fmla="*/ 2049587 h 3946098"/>
              <a:gd name="connsiteX22" fmla="*/ 220679 w 3893227"/>
              <a:gd name="connsiteY22" fmla="*/ 795099 h 3946098"/>
              <a:gd name="connsiteX23" fmla="*/ 1923395 w 3893227"/>
              <a:gd name="connsiteY23" fmla="*/ 113 h 3946098"/>
              <a:gd name="connsiteX0" fmla="*/ 1923395 w 3893227"/>
              <a:gd name="connsiteY0" fmla="*/ 113 h 3946098"/>
              <a:gd name="connsiteX1" fmla="*/ 3635724 w 3893227"/>
              <a:gd name="connsiteY1" fmla="*/ 746712 h 3946098"/>
              <a:gd name="connsiteX2" fmla="*/ 3851507 w 3893227"/>
              <a:gd name="connsiteY2" fmla="*/ 1976561 h 3946098"/>
              <a:gd name="connsiteX3" fmla="*/ 3290789 w 3893227"/>
              <a:gd name="connsiteY3" fmla="*/ 2603183 h 3946098"/>
              <a:gd name="connsiteX4" fmla="*/ 3297230 w 3893227"/>
              <a:gd name="connsiteY4" fmla="*/ 3457295 h 3946098"/>
              <a:gd name="connsiteX5" fmla="*/ 3254321 w 3893227"/>
              <a:gd name="connsiteY5" fmla="*/ 3572836 h 3946098"/>
              <a:gd name="connsiteX6" fmla="*/ 3047946 w 3893227"/>
              <a:gd name="connsiteY6" fmla="*/ 3747461 h 3946098"/>
              <a:gd name="connsiteX7" fmla="*/ 2635196 w 3893227"/>
              <a:gd name="connsiteY7" fmla="*/ 3642686 h 3946098"/>
              <a:gd name="connsiteX8" fmla="*/ 2558996 w 3893227"/>
              <a:gd name="connsiteY8" fmla="*/ 3426786 h 3946098"/>
              <a:gd name="connsiteX9" fmla="*/ 2665224 w 3893227"/>
              <a:gd name="connsiteY9" fmla="*/ 3311526 h 3946098"/>
              <a:gd name="connsiteX10" fmla="*/ 2665383 w 3893227"/>
              <a:gd name="connsiteY10" fmla="*/ 3100345 h 3946098"/>
              <a:gd name="connsiteX11" fmla="*/ 2276331 w 3893227"/>
              <a:gd name="connsiteY11" fmla="*/ 2928200 h 3946098"/>
              <a:gd name="connsiteX12" fmla="*/ 1714446 w 3893227"/>
              <a:gd name="connsiteY12" fmla="*/ 2991811 h 3946098"/>
              <a:gd name="connsiteX13" fmla="*/ 1412821 w 3893227"/>
              <a:gd name="connsiteY13" fmla="*/ 3163261 h 3946098"/>
              <a:gd name="connsiteX14" fmla="*/ 1374721 w 3893227"/>
              <a:gd name="connsiteY14" fmla="*/ 3455361 h 3946098"/>
              <a:gd name="connsiteX15" fmla="*/ 1609671 w 3893227"/>
              <a:gd name="connsiteY15" fmla="*/ 3658561 h 3946098"/>
              <a:gd name="connsiteX16" fmla="*/ 1603321 w 3893227"/>
              <a:gd name="connsiteY16" fmla="*/ 3909386 h 3946098"/>
              <a:gd name="connsiteX17" fmla="*/ 936571 w 3893227"/>
              <a:gd name="connsiteY17" fmla="*/ 3934786 h 3946098"/>
              <a:gd name="connsiteX18" fmla="*/ 670111 w 3893227"/>
              <a:gd name="connsiteY18" fmla="*/ 3812363 h 3946098"/>
              <a:gd name="connsiteX19" fmla="*/ 549989 w 3893227"/>
              <a:gd name="connsiteY19" fmla="*/ 3658083 h 3946098"/>
              <a:gd name="connsiteX20" fmla="*/ 552397 w 3893227"/>
              <a:gd name="connsiteY20" fmla="*/ 2591076 h 3946098"/>
              <a:gd name="connsiteX21" fmla="*/ 63083 w 3893227"/>
              <a:gd name="connsiteY21" fmla="*/ 2049587 h 3946098"/>
              <a:gd name="connsiteX22" fmla="*/ 220679 w 3893227"/>
              <a:gd name="connsiteY22" fmla="*/ 795099 h 3946098"/>
              <a:gd name="connsiteX23" fmla="*/ 1923395 w 3893227"/>
              <a:gd name="connsiteY23" fmla="*/ 113 h 3946098"/>
              <a:gd name="connsiteX0" fmla="*/ 1923395 w 3879899"/>
              <a:gd name="connsiteY0" fmla="*/ 1254 h 3947239"/>
              <a:gd name="connsiteX1" fmla="*/ 3597262 w 3879899"/>
              <a:gd name="connsiteY1" fmla="*/ 648506 h 3947239"/>
              <a:gd name="connsiteX2" fmla="*/ 3851507 w 3879899"/>
              <a:gd name="connsiteY2" fmla="*/ 1977702 h 3947239"/>
              <a:gd name="connsiteX3" fmla="*/ 3290789 w 3879899"/>
              <a:gd name="connsiteY3" fmla="*/ 2604324 h 3947239"/>
              <a:gd name="connsiteX4" fmla="*/ 3297230 w 3879899"/>
              <a:gd name="connsiteY4" fmla="*/ 3458436 h 3947239"/>
              <a:gd name="connsiteX5" fmla="*/ 3254321 w 3879899"/>
              <a:gd name="connsiteY5" fmla="*/ 3573977 h 3947239"/>
              <a:gd name="connsiteX6" fmla="*/ 3047946 w 3879899"/>
              <a:gd name="connsiteY6" fmla="*/ 3748602 h 3947239"/>
              <a:gd name="connsiteX7" fmla="*/ 2635196 w 3879899"/>
              <a:gd name="connsiteY7" fmla="*/ 3643827 h 3947239"/>
              <a:gd name="connsiteX8" fmla="*/ 2558996 w 3879899"/>
              <a:gd name="connsiteY8" fmla="*/ 3427927 h 3947239"/>
              <a:gd name="connsiteX9" fmla="*/ 2665224 w 3879899"/>
              <a:gd name="connsiteY9" fmla="*/ 3312667 h 3947239"/>
              <a:gd name="connsiteX10" fmla="*/ 2665383 w 3879899"/>
              <a:gd name="connsiteY10" fmla="*/ 3101486 h 3947239"/>
              <a:gd name="connsiteX11" fmla="*/ 2276331 w 3879899"/>
              <a:gd name="connsiteY11" fmla="*/ 2929341 h 3947239"/>
              <a:gd name="connsiteX12" fmla="*/ 1714446 w 3879899"/>
              <a:gd name="connsiteY12" fmla="*/ 2992952 h 3947239"/>
              <a:gd name="connsiteX13" fmla="*/ 1412821 w 3879899"/>
              <a:gd name="connsiteY13" fmla="*/ 3164402 h 3947239"/>
              <a:gd name="connsiteX14" fmla="*/ 1374721 w 3879899"/>
              <a:gd name="connsiteY14" fmla="*/ 3456502 h 3947239"/>
              <a:gd name="connsiteX15" fmla="*/ 1609671 w 3879899"/>
              <a:gd name="connsiteY15" fmla="*/ 3659702 h 3947239"/>
              <a:gd name="connsiteX16" fmla="*/ 1603321 w 3879899"/>
              <a:gd name="connsiteY16" fmla="*/ 3910527 h 3947239"/>
              <a:gd name="connsiteX17" fmla="*/ 936571 w 3879899"/>
              <a:gd name="connsiteY17" fmla="*/ 3935927 h 3947239"/>
              <a:gd name="connsiteX18" fmla="*/ 670111 w 3879899"/>
              <a:gd name="connsiteY18" fmla="*/ 3813504 h 3947239"/>
              <a:gd name="connsiteX19" fmla="*/ 549989 w 3879899"/>
              <a:gd name="connsiteY19" fmla="*/ 3659224 h 3947239"/>
              <a:gd name="connsiteX20" fmla="*/ 552397 w 3879899"/>
              <a:gd name="connsiteY20" fmla="*/ 2592217 h 3947239"/>
              <a:gd name="connsiteX21" fmla="*/ 63083 w 3879899"/>
              <a:gd name="connsiteY21" fmla="*/ 2050728 h 3947239"/>
              <a:gd name="connsiteX22" fmla="*/ 220679 w 3879899"/>
              <a:gd name="connsiteY22" fmla="*/ 796240 h 3947239"/>
              <a:gd name="connsiteX23" fmla="*/ 1923395 w 3879899"/>
              <a:gd name="connsiteY23" fmla="*/ 1254 h 3947239"/>
              <a:gd name="connsiteX0" fmla="*/ 1923395 w 3855596"/>
              <a:gd name="connsiteY0" fmla="*/ 7230 h 3953215"/>
              <a:gd name="connsiteX1" fmla="*/ 3453032 w 3855596"/>
              <a:gd name="connsiteY1" fmla="*/ 501641 h 3953215"/>
              <a:gd name="connsiteX2" fmla="*/ 3851507 w 3855596"/>
              <a:gd name="connsiteY2" fmla="*/ 1983678 h 3953215"/>
              <a:gd name="connsiteX3" fmla="*/ 3290789 w 3855596"/>
              <a:gd name="connsiteY3" fmla="*/ 2610300 h 3953215"/>
              <a:gd name="connsiteX4" fmla="*/ 3297230 w 3855596"/>
              <a:gd name="connsiteY4" fmla="*/ 3464412 h 3953215"/>
              <a:gd name="connsiteX5" fmla="*/ 3254321 w 3855596"/>
              <a:gd name="connsiteY5" fmla="*/ 3579953 h 3953215"/>
              <a:gd name="connsiteX6" fmla="*/ 3047946 w 3855596"/>
              <a:gd name="connsiteY6" fmla="*/ 3754578 h 3953215"/>
              <a:gd name="connsiteX7" fmla="*/ 2635196 w 3855596"/>
              <a:gd name="connsiteY7" fmla="*/ 3649803 h 3953215"/>
              <a:gd name="connsiteX8" fmla="*/ 2558996 w 3855596"/>
              <a:gd name="connsiteY8" fmla="*/ 3433903 h 3953215"/>
              <a:gd name="connsiteX9" fmla="*/ 2665224 w 3855596"/>
              <a:gd name="connsiteY9" fmla="*/ 3318643 h 3953215"/>
              <a:gd name="connsiteX10" fmla="*/ 2665383 w 3855596"/>
              <a:gd name="connsiteY10" fmla="*/ 3107462 h 3953215"/>
              <a:gd name="connsiteX11" fmla="*/ 2276331 w 3855596"/>
              <a:gd name="connsiteY11" fmla="*/ 2935317 h 3953215"/>
              <a:gd name="connsiteX12" fmla="*/ 1714446 w 3855596"/>
              <a:gd name="connsiteY12" fmla="*/ 2998928 h 3953215"/>
              <a:gd name="connsiteX13" fmla="*/ 1412821 w 3855596"/>
              <a:gd name="connsiteY13" fmla="*/ 3170378 h 3953215"/>
              <a:gd name="connsiteX14" fmla="*/ 1374721 w 3855596"/>
              <a:gd name="connsiteY14" fmla="*/ 3462478 h 3953215"/>
              <a:gd name="connsiteX15" fmla="*/ 1609671 w 3855596"/>
              <a:gd name="connsiteY15" fmla="*/ 3665678 h 3953215"/>
              <a:gd name="connsiteX16" fmla="*/ 1603321 w 3855596"/>
              <a:gd name="connsiteY16" fmla="*/ 3916503 h 3953215"/>
              <a:gd name="connsiteX17" fmla="*/ 936571 w 3855596"/>
              <a:gd name="connsiteY17" fmla="*/ 3941903 h 3953215"/>
              <a:gd name="connsiteX18" fmla="*/ 670111 w 3855596"/>
              <a:gd name="connsiteY18" fmla="*/ 3819480 h 3953215"/>
              <a:gd name="connsiteX19" fmla="*/ 549989 w 3855596"/>
              <a:gd name="connsiteY19" fmla="*/ 3665200 h 3953215"/>
              <a:gd name="connsiteX20" fmla="*/ 552397 w 3855596"/>
              <a:gd name="connsiteY20" fmla="*/ 2598193 h 3953215"/>
              <a:gd name="connsiteX21" fmla="*/ 63083 w 3855596"/>
              <a:gd name="connsiteY21" fmla="*/ 2056704 h 3953215"/>
              <a:gd name="connsiteX22" fmla="*/ 220679 w 3855596"/>
              <a:gd name="connsiteY22" fmla="*/ 802216 h 3953215"/>
              <a:gd name="connsiteX23" fmla="*/ 1923395 w 3855596"/>
              <a:gd name="connsiteY23" fmla="*/ 7230 h 3953215"/>
              <a:gd name="connsiteX0" fmla="*/ 1860639 w 3792840"/>
              <a:gd name="connsiteY0" fmla="*/ 38 h 3946023"/>
              <a:gd name="connsiteX1" fmla="*/ 3390276 w 3792840"/>
              <a:gd name="connsiteY1" fmla="*/ 494449 h 3946023"/>
              <a:gd name="connsiteX2" fmla="*/ 3788751 w 3792840"/>
              <a:gd name="connsiteY2" fmla="*/ 1976486 h 3946023"/>
              <a:gd name="connsiteX3" fmla="*/ 3228033 w 3792840"/>
              <a:gd name="connsiteY3" fmla="*/ 2603108 h 3946023"/>
              <a:gd name="connsiteX4" fmla="*/ 3234474 w 3792840"/>
              <a:gd name="connsiteY4" fmla="*/ 3457220 h 3946023"/>
              <a:gd name="connsiteX5" fmla="*/ 3191565 w 3792840"/>
              <a:gd name="connsiteY5" fmla="*/ 3572761 h 3946023"/>
              <a:gd name="connsiteX6" fmla="*/ 2985190 w 3792840"/>
              <a:gd name="connsiteY6" fmla="*/ 3747386 h 3946023"/>
              <a:gd name="connsiteX7" fmla="*/ 2572440 w 3792840"/>
              <a:gd name="connsiteY7" fmla="*/ 3642611 h 3946023"/>
              <a:gd name="connsiteX8" fmla="*/ 2496240 w 3792840"/>
              <a:gd name="connsiteY8" fmla="*/ 3426711 h 3946023"/>
              <a:gd name="connsiteX9" fmla="*/ 2602468 w 3792840"/>
              <a:gd name="connsiteY9" fmla="*/ 3311451 h 3946023"/>
              <a:gd name="connsiteX10" fmla="*/ 2602627 w 3792840"/>
              <a:gd name="connsiteY10" fmla="*/ 3100270 h 3946023"/>
              <a:gd name="connsiteX11" fmla="*/ 2213575 w 3792840"/>
              <a:gd name="connsiteY11" fmla="*/ 2928125 h 3946023"/>
              <a:gd name="connsiteX12" fmla="*/ 1651690 w 3792840"/>
              <a:gd name="connsiteY12" fmla="*/ 2991736 h 3946023"/>
              <a:gd name="connsiteX13" fmla="*/ 1350065 w 3792840"/>
              <a:gd name="connsiteY13" fmla="*/ 3163186 h 3946023"/>
              <a:gd name="connsiteX14" fmla="*/ 1311965 w 3792840"/>
              <a:gd name="connsiteY14" fmla="*/ 3455286 h 3946023"/>
              <a:gd name="connsiteX15" fmla="*/ 1546915 w 3792840"/>
              <a:gd name="connsiteY15" fmla="*/ 3658486 h 3946023"/>
              <a:gd name="connsiteX16" fmla="*/ 1540565 w 3792840"/>
              <a:gd name="connsiteY16" fmla="*/ 3909311 h 3946023"/>
              <a:gd name="connsiteX17" fmla="*/ 873815 w 3792840"/>
              <a:gd name="connsiteY17" fmla="*/ 3934711 h 3946023"/>
              <a:gd name="connsiteX18" fmla="*/ 607355 w 3792840"/>
              <a:gd name="connsiteY18" fmla="*/ 3812288 h 3946023"/>
              <a:gd name="connsiteX19" fmla="*/ 487233 w 3792840"/>
              <a:gd name="connsiteY19" fmla="*/ 3658008 h 3946023"/>
              <a:gd name="connsiteX20" fmla="*/ 489641 w 3792840"/>
              <a:gd name="connsiteY20" fmla="*/ 2591001 h 3946023"/>
              <a:gd name="connsiteX21" fmla="*/ 327 w 3792840"/>
              <a:gd name="connsiteY21" fmla="*/ 2049512 h 3946023"/>
              <a:gd name="connsiteX22" fmla="*/ 441576 w 3792840"/>
              <a:gd name="connsiteY22" fmla="*/ 512268 h 3946023"/>
              <a:gd name="connsiteX23" fmla="*/ 1860639 w 3792840"/>
              <a:gd name="connsiteY23" fmla="*/ 38 h 3946023"/>
              <a:gd name="connsiteX0" fmla="*/ 1862399 w 3794600"/>
              <a:gd name="connsiteY0" fmla="*/ 2 h 3945987"/>
              <a:gd name="connsiteX1" fmla="*/ 3392036 w 3794600"/>
              <a:gd name="connsiteY1" fmla="*/ 494413 h 3945987"/>
              <a:gd name="connsiteX2" fmla="*/ 3790511 w 3794600"/>
              <a:gd name="connsiteY2" fmla="*/ 1976450 h 3945987"/>
              <a:gd name="connsiteX3" fmla="*/ 3229793 w 3794600"/>
              <a:gd name="connsiteY3" fmla="*/ 2603072 h 3945987"/>
              <a:gd name="connsiteX4" fmla="*/ 3236234 w 3794600"/>
              <a:gd name="connsiteY4" fmla="*/ 3457184 h 3945987"/>
              <a:gd name="connsiteX5" fmla="*/ 3193325 w 3794600"/>
              <a:gd name="connsiteY5" fmla="*/ 3572725 h 3945987"/>
              <a:gd name="connsiteX6" fmla="*/ 2986950 w 3794600"/>
              <a:gd name="connsiteY6" fmla="*/ 3747350 h 3945987"/>
              <a:gd name="connsiteX7" fmla="*/ 2574200 w 3794600"/>
              <a:gd name="connsiteY7" fmla="*/ 3642575 h 3945987"/>
              <a:gd name="connsiteX8" fmla="*/ 2498000 w 3794600"/>
              <a:gd name="connsiteY8" fmla="*/ 3426675 h 3945987"/>
              <a:gd name="connsiteX9" fmla="*/ 2604228 w 3794600"/>
              <a:gd name="connsiteY9" fmla="*/ 3311415 h 3945987"/>
              <a:gd name="connsiteX10" fmla="*/ 2604387 w 3794600"/>
              <a:gd name="connsiteY10" fmla="*/ 3100234 h 3945987"/>
              <a:gd name="connsiteX11" fmla="*/ 2215335 w 3794600"/>
              <a:gd name="connsiteY11" fmla="*/ 2928089 h 3945987"/>
              <a:gd name="connsiteX12" fmla="*/ 1653450 w 3794600"/>
              <a:gd name="connsiteY12" fmla="*/ 2991700 h 3945987"/>
              <a:gd name="connsiteX13" fmla="*/ 1351825 w 3794600"/>
              <a:gd name="connsiteY13" fmla="*/ 3163150 h 3945987"/>
              <a:gd name="connsiteX14" fmla="*/ 1313725 w 3794600"/>
              <a:gd name="connsiteY14" fmla="*/ 3455250 h 3945987"/>
              <a:gd name="connsiteX15" fmla="*/ 1548675 w 3794600"/>
              <a:gd name="connsiteY15" fmla="*/ 3658450 h 3945987"/>
              <a:gd name="connsiteX16" fmla="*/ 1542325 w 3794600"/>
              <a:gd name="connsiteY16" fmla="*/ 3909275 h 3945987"/>
              <a:gd name="connsiteX17" fmla="*/ 875575 w 3794600"/>
              <a:gd name="connsiteY17" fmla="*/ 3934675 h 3945987"/>
              <a:gd name="connsiteX18" fmla="*/ 609115 w 3794600"/>
              <a:gd name="connsiteY18" fmla="*/ 3812252 h 3945987"/>
              <a:gd name="connsiteX19" fmla="*/ 488993 w 3794600"/>
              <a:gd name="connsiteY19" fmla="*/ 3657972 h 3945987"/>
              <a:gd name="connsiteX20" fmla="*/ 491401 w 3794600"/>
              <a:gd name="connsiteY20" fmla="*/ 2590965 h 3945987"/>
              <a:gd name="connsiteX21" fmla="*/ 2087 w 3794600"/>
              <a:gd name="connsiteY21" fmla="*/ 2049476 h 3945987"/>
              <a:gd name="connsiteX22" fmla="*/ 385644 w 3794600"/>
              <a:gd name="connsiteY22" fmla="*/ 496948 h 3945987"/>
              <a:gd name="connsiteX23" fmla="*/ 1862399 w 3794600"/>
              <a:gd name="connsiteY23" fmla="*/ 2 h 3945987"/>
              <a:gd name="connsiteX0" fmla="*/ 1852758 w 3794618"/>
              <a:gd name="connsiteY0" fmla="*/ 0 h 3984195"/>
              <a:gd name="connsiteX1" fmla="*/ 3392010 w 3794618"/>
              <a:gd name="connsiteY1" fmla="*/ 532621 h 3984195"/>
              <a:gd name="connsiteX2" fmla="*/ 3790485 w 3794618"/>
              <a:gd name="connsiteY2" fmla="*/ 2014658 h 3984195"/>
              <a:gd name="connsiteX3" fmla="*/ 3229767 w 3794618"/>
              <a:gd name="connsiteY3" fmla="*/ 2641280 h 3984195"/>
              <a:gd name="connsiteX4" fmla="*/ 3236208 w 3794618"/>
              <a:gd name="connsiteY4" fmla="*/ 3495392 h 3984195"/>
              <a:gd name="connsiteX5" fmla="*/ 3193299 w 3794618"/>
              <a:gd name="connsiteY5" fmla="*/ 3610933 h 3984195"/>
              <a:gd name="connsiteX6" fmla="*/ 2986924 w 3794618"/>
              <a:gd name="connsiteY6" fmla="*/ 3785558 h 3984195"/>
              <a:gd name="connsiteX7" fmla="*/ 2574174 w 3794618"/>
              <a:gd name="connsiteY7" fmla="*/ 3680783 h 3984195"/>
              <a:gd name="connsiteX8" fmla="*/ 2497974 w 3794618"/>
              <a:gd name="connsiteY8" fmla="*/ 3464883 h 3984195"/>
              <a:gd name="connsiteX9" fmla="*/ 2604202 w 3794618"/>
              <a:gd name="connsiteY9" fmla="*/ 3349623 h 3984195"/>
              <a:gd name="connsiteX10" fmla="*/ 2604361 w 3794618"/>
              <a:gd name="connsiteY10" fmla="*/ 3138442 h 3984195"/>
              <a:gd name="connsiteX11" fmla="*/ 2215309 w 3794618"/>
              <a:gd name="connsiteY11" fmla="*/ 2966297 h 3984195"/>
              <a:gd name="connsiteX12" fmla="*/ 1653424 w 3794618"/>
              <a:gd name="connsiteY12" fmla="*/ 3029908 h 3984195"/>
              <a:gd name="connsiteX13" fmla="*/ 1351799 w 3794618"/>
              <a:gd name="connsiteY13" fmla="*/ 3201358 h 3984195"/>
              <a:gd name="connsiteX14" fmla="*/ 1313699 w 3794618"/>
              <a:gd name="connsiteY14" fmla="*/ 3493458 h 3984195"/>
              <a:gd name="connsiteX15" fmla="*/ 1548649 w 3794618"/>
              <a:gd name="connsiteY15" fmla="*/ 3696658 h 3984195"/>
              <a:gd name="connsiteX16" fmla="*/ 1542299 w 3794618"/>
              <a:gd name="connsiteY16" fmla="*/ 3947483 h 3984195"/>
              <a:gd name="connsiteX17" fmla="*/ 875549 w 3794618"/>
              <a:gd name="connsiteY17" fmla="*/ 3972883 h 3984195"/>
              <a:gd name="connsiteX18" fmla="*/ 609089 w 3794618"/>
              <a:gd name="connsiteY18" fmla="*/ 3850460 h 3984195"/>
              <a:gd name="connsiteX19" fmla="*/ 488967 w 3794618"/>
              <a:gd name="connsiteY19" fmla="*/ 3696180 h 3984195"/>
              <a:gd name="connsiteX20" fmla="*/ 491375 w 3794618"/>
              <a:gd name="connsiteY20" fmla="*/ 2629173 h 3984195"/>
              <a:gd name="connsiteX21" fmla="*/ 2061 w 3794618"/>
              <a:gd name="connsiteY21" fmla="*/ 2087684 h 3984195"/>
              <a:gd name="connsiteX22" fmla="*/ 385618 w 3794618"/>
              <a:gd name="connsiteY22" fmla="*/ 535156 h 3984195"/>
              <a:gd name="connsiteX23" fmla="*/ 1852758 w 3794618"/>
              <a:gd name="connsiteY23" fmla="*/ 0 h 3984195"/>
              <a:gd name="connsiteX0" fmla="*/ 1852758 w 3841785"/>
              <a:gd name="connsiteY0" fmla="*/ 0 h 3984195"/>
              <a:gd name="connsiteX1" fmla="*/ 3392010 w 3841785"/>
              <a:gd name="connsiteY1" fmla="*/ 532621 h 3984195"/>
              <a:gd name="connsiteX2" fmla="*/ 3838562 w 3841785"/>
              <a:gd name="connsiteY2" fmla="*/ 1640197 h 3984195"/>
              <a:gd name="connsiteX3" fmla="*/ 3229767 w 3841785"/>
              <a:gd name="connsiteY3" fmla="*/ 2641280 h 3984195"/>
              <a:gd name="connsiteX4" fmla="*/ 3236208 w 3841785"/>
              <a:gd name="connsiteY4" fmla="*/ 3495392 h 3984195"/>
              <a:gd name="connsiteX5" fmla="*/ 3193299 w 3841785"/>
              <a:gd name="connsiteY5" fmla="*/ 3610933 h 3984195"/>
              <a:gd name="connsiteX6" fmla="*/ 2986924 w 3841785"/>
              <a:gd name="connsiteY6" fmla="*/ 3785558 h 3984195"/>
              <a:gd name="connsiteX7" fmla="*/ 2574174 w 3841785"/>
              <a:gd name="connsiteY7" fmla="*/ 3680783 h 3984195"/>
              <a:gd name="connsiteX8" fmla="*/ 2497974 w 3841785"/>
              <a:gd name="connsiteY8" fmla="*/ 3464883 h 3984195"/>
              <a:gd name="connsiteX9" fmla="*/ 2604202 w 3841785"/>
              <a:gd name="connsiteY9" fmla="*/ 3349623 h 3984195"/>
              <a:gd name="connsiteX10" fmla="*/ 2604361 w 3841785"/>
              <a:gd name="connsiteY10" fmla="*/ 3138442 h 3984195"/>
              <a:gd name="connsiteX11" fmla="*/ 2215309 w 3841785"/>
              <a:gd name="connsiteY11" fmla="*/ 2966297 h 3984195"/>
              <a:gd name="connsiteX12" fmla="*/ 1653424 w 3841785"/>
              <a:gd name="connsiteY12" fmla="*/ 3029908 h 3984195"/>
              <a:gd name="connsiteX13" fmla="*/ 1351799 w 3841785"/>
              <a:gd name="connsiteY13" fmla="*/ 3201358 h 3984195"/>
              <a:gd name="connsiteX14" fmla="*/ 1313699 w 3841785"/>
              <a:gd name="connsiteY14" fmla="*/ 3493458 h 3984195"/>
              <a:gd name="connsiteX15" fmla="*/ 1548649 w 3841785"/>
              <a:gd name="connsiteY15" fmla="*/ 3696658 h 3984195"/>
              <a:gd name="connsiteX16" fmla="*/ 1542299 w 3841785"/>
              <a:gd name="connsiteY16" fmla="*/ 3947483 h 3984195"/>
              <a:gd name="connsiteX17" fmla="*/ 875549 w 3841785"/>
              <a:gd name="connsiteY17" fmla="*/ 3972883 h 3984195"/>
              <a:gd name="connsiteX18" fmla="*/ 609089 w 3841785"/>
              <a:gd name="connsiteY18" fmla="*/ 3850460 h 3984195"/>
              <a:gd name="connsiteX19" fmla="*/ 488967 w 3841785"/>
              <a:gd name="connsiteY19" fmla="*/ 3696180 h 3984195"/>
              <a:gd name="connsiteX20" fmla="*/ 491375 w 3841785"/>
              <a:gd name="connsiteY20" fmla="*/ 2629173 h 3984195"/>
              <a:gd name="connsiteX21" fmla="*/ 2061 w 3841785"/>
              <a:gd name="connsiteY21" fmla="*/ 2087684 h 3984195"/>
              <a:gd name="connsiteX22" fmla="*/ 385618 w 3841785"/>
              <a:gd name="connsiteY22" fmla="*/ 535156 h 3984195"/>
              <a:gd name="connsiteX23" fmla="*/ 1852758 w 3841785"/>
              <a:gd name="connsiteY23" fmla="*/ 0 h 3984195"/>
              <a:gd name="connsiteX0" fmla="*/ 1852758 w 3841783"/>
              <a:gd name="connsiteY0" fmla="*/ 0 h 3984195"/>
              <a:gd name="connsiteX1" fmla="*/ 3392010 w 3841783"/>
              <a:gd name="connsiteY1" fmla="*/ 532621 h 3984195"/>
              <a:gd name="connsiteX2" fmla="*/ 3838562 w 3841783"/>
              <a:gd name="connsiteY2" fmla="*/ 1640197 h 3984195"/>
              <a:gd name="connsiteX3" fmla="*/ 3229767 w 3841783"/>
              <a:gd name="connsiteY3" fmla="*/ 2641280 h 3984195"/>
              <a:gd name="connsiteX4" fmla="*/ 3236208 w 3841783"/>
              <a:gd name="connsiteY4" fmla="*/ 3495392 h 3984195"/>
              <a:gd name="connsiteX5" fmla="*/ 3193299 w 3841783"/>
              <a:gd name="connsiteY5" fmla="*/ 3610933 h 3984195"/>
              <a:gd name="connsiteX6" fmla="*/ 2986924 w 3841783"/>
              <a:gd name="connsiteY6" fmla="*/ 3785558 h 3984195"/>
              <a:gd name="connsiteX7" fmla="*/ 2574174 w 3841783"/>
              <a:gd name="connsiteY7" fmla="*/ 3680783 h 3984195"/>
              <a:gd name="connsiteX8" fmla="*/ 2497974 w 3841783"/>
              <a:gd name="connsiteY8" fmla="*/ 3464883 h 3984195"/>
              <a:gd name="connsiteX9" fmla="*/ 2604202 w 3841783"/>
              <a:gd name="connsiteY9" fmla="*/ 3349623 h 3984195"/>
              <a:gd name="connsiteX10" fmla="*/ 2604361 w 3841783"/>
              <a:gd name="connsiteY10" fmla="*/ 3138442 h 3984195"/>
              <a:gd name="connsiteX11" fmla="*/ 2215309 w 3841783"/>
              <a:gd name="connsiteY11" fmla="*/ 2966297 h 3984195"/>
              <a:gd name="connsiteX12" fmla="*/ 1653424 w 3841783"/>
              <a:gd name="connsiteY12" fmla="*/ 3029908 h 3984195"/>
              <a:gd name="connsiteX13" fmla="*/ 1351799 w 3841783"/>
              <a:gd name="connsiteY13" fmla="*/ 3201358 h 3984195"/>
              <a:gd name="connsiteX14" fmla="*/ 1313699 w 3841783"/>
              <a:gd name="connsiteY14" fmla="*/ 3493458 h 3984195"/>
              <a:gd name="connsiteX15" fmla="*/ 1548649 w 3841783"/>
              <a:gd name="connsiteY15" fmla="*/ 3696658 h 3984195"/>
              <a:gd name="connsiteX16" fmla="*/ 1542299 w 3841783"/>
              <a:gd name="connsiteY16" fmla="*/ 3947483 h 3984195"/>
              <a:gd name="connsiteX17" fmla="*/ 875549 w 3841783"/>
              <a:gd name="connsiteY17" fmla="*/ 3972883 h 3984195"/>
              <a:gd name="connsiteX18" fmla="*/ 609089 w 3841783"/>
              <a:gd name="connsiteY18" fmla="*/ 3850460 h 3984195"/>
              <a:gd name="connsiteX19" fmla="*/ 488967 w 3841783"/>
              <a:gd name="connsiteY19" fmla="*/ 3696180 h 3984195"/>
              <a:gd name="connsiteX20" fmla="*/ 491375 w 3841783"/>
              <a:gd name="connsiteY20" fmla="*/ 2629173 h 3984195"/>
              <a:gd name="connsiteX21" fmla="*/ 2061 w 3841783"/>
              <a:gd name="connsiteY21" fmla="*/ 2087684 h 3984195"/>
              <a:gd name="connsiteX22" fmla="*/ 385618 w 3841783"/>
              <a:gd name="connsiteY22" fmla="*/ 535156 h 3984195"/>
              <a:gd name="connsiteX23" fmla="*/ 1852758 w 3841783"/>
              <a:gd name="connsiteY23" fmla="*/ 0 h 3984195"/>
              <a:gd name="connsiteX0" fmla="*/ 1852758 w 3838568"/>
              <a:gd name="connsiteY0" fmla="*/ 0 h 3984195"/>
              <a:gd name="connsiteX1" fmla="*/ 3392010 w 3838568"/>
              <a:gd name="connsiteY1" fmla="*/ 532621 h 3984195"/>
              <a:gd name="connsiteX2" fmla="*/ 3838562 w 3838568"/>
              <a:gd name="connsiteY2" fmla="*/ 1640197 h 3984195"/>
              <a:gd name="connsiteX3" fmla="*/ 3229767 w 3838568"/>
              <a:gd name="connsiteY3" fmla="*/ 2641280 h 3984195"/>
              <a:gd name="connsiteX4" fmla="*/ 3236208 w 3838568"/>
              <a:gd name="connsiteY4" fmla="*/ 3495392 h 3984195"/>
              <a:gd name="connsiteX5" fmla="*/ 3193299 w 3838568"/>
              <a:gd name="connsiteY5" fmla="*/ 3610933 h 3984195"/>
              <a:gd name="connsiteX6" fmla="*/ 2986924 w 3838568"/>
              <a:gd name="connsiteY6" fmla="*/ 3785558 h 3984195"/>
              <a:gd name="connsiteX7" fmla="*/ 2574174 w 3838568"/>
              <a:gd name="connsiteY7" fmla="*/ 3680783 h 3984195"/>
              <a:gd name="connsiteX8" fmla="*/ 2497974 w 3838568"/>
              <a:gd name="connsiteY8" fmla="*/ 3464883 h 3984195"/>
              <a:gd name="connsiteX9" fmla="*/ 2604202 w 3838568"/>
              <a:gd name="connsiteY9" fmla="*/ 3349623 h 3984195"/>
              <a:gd name="connsiteX10" fmla="*/ 2604361 w 3838568"/>
              <a:gd name="connsiteY10" fmla="*/ 3138442 h 3984195"/>
              <a:gd name="connsiteX11" fmla="*/ 2215309 w 3838568"/>
              <a:gd name="connsiteY11" fmla="*/ 2966297 h 3984195"/>
              <a:gd name="connsiteX12" fmla="*/ 1653424 w 3838568"/>
              <a:gd name="connsiteY12" fmla="*/ 3029908 h 3984195"/>
              <a:gd name="connsiteX13" fmla="*/ 1351799 w 3838568"/>
              <a:gd name="connsiteY13" fmla="*/ 3201358 h 3984195"/>
              <a:gd name="connsiteX14" fmla="*/ 1313699 w 3838568"/>
              <a:gd name="connsiteY14" fmla="*/ 3493458 h 3984195"/>
              <a:gd name="connsiteX15" fmla="*/ 1548649 w 3838568"/>
              <a:gd name="connsiteY15" fmla="*/ 3696658 h 3984195"/>
              <a:gd name="connsiteX16" fmla="*/ 1542299 w 3838568"/>
              <a:gd name="connsiteY16" fmla="*/ 3947483 h 3984195"/>
              <a:gd name="connsiteX17" fmla="*/ 875549 w 3838568"/>
              <a:gd name="connsiteY17" fmla="*/ 3972883 h 3984195"/>
              <a:gd name="connsiteX18" fmla="*/ 609089 w 3838568"/>
              <a:gd name="connsiteY18" fmla="*/ 3850460 h 3984195"/>
              <a:gd name="connsiteX19" fmla="*/ 488967 w 3838568"/>
              <a:gd name="connsiteY19" fmla="*/ 3696180 h 3984195"/>
              <a:gd name="connsiteX20" fmla="*/ 491375 w 3838568"/>
              <a:gd name="connsiteY20" fmla="*/ 2629173 h 3984195"/>
              <a:gd name="connsiteX21" fmla="*/ 2061 w 3838568"/>
              <a:gd name="connsiteY21" fmla="*/ 2087684 h 3984195"/>
              <a:gd name="connsiteX22" fmla="*/ 385618 w 3838568"/>
              <a:gd name="connsiteY22" fmla="*/ 535156 h 3984195"/>
              <a:gd name="connsiteX23" fmla="*/ 1852758 w 3838568"/>
              <a:gd name="connsiteY23" fmla="*/ 0 h 3984195"/>
              <a:gd name="connsiteX0" fmla="*/ 1909857 w 3895668"/>
              <a:gd name="connsiteY0" fmla="*/ 0 h 3984195"/>
              <a:gd name="connsiteX1" fmla="*/ 3449109 w 3895668"/>
              <a:gd name="connsiteY1" fmla="*/ 532621 h 3984195"/>
              <a:gd name="connsiteX2" fmla="*/ 3895661 w 3895668"/>
              <a:gd name="connsiteY2" fmla="*/ 1640197 h 3984195"/>
              <a:gd name="connsiteX3" fmla="*/ 3286866 w 3895668"/>
              <a:gd name="connsiteY3" fmla="*/ 2641280 h 3984195"/>
              <a:gd name="connsiteX4" fmla="*/ 3293307 w 3895668"/>
              <a:gd name="connsiteY4" fmla="*/ 3495392 h 3984195"/>
              <a:gd name="connsiteX5" fmla="*/ 3250398 w 3895668"/>
              <a:gd name="connsiteY5" fmla="*/ 3610933 h 3984195"/>
              <a:gd name="connsiteX6" fmla="*/ 3044023 w 3895668"/>
              <a:gd name="connsiteY6" fmla="*/ 3785558 h 3984195"/>
              <a:gd name="connsiteX7" fmla="*/ 2631273 w 3895668"/>
              <a:gd name="connsiteY7" fmla="*/ 3680783 h 3984195"/>
              <a:gd name="connsiteX8" fmla="*/ 2555073 w 3895668"/>
              <a:gd name="connsiteY8" fmla="*/ 3464883 h 3984195"/>
              <a:gd name="connsiteX9" fmla="*/ 2661301 w 3895668"/>
              <a:gd name="connsiteY9" fmla="*/ 3349623 h 3984195"/>
              <a:gd name="connsiteX10" fmla="*/ 2661460 w 3895668"/>
              <a:gd name="connsiteY10" fmla="*/ 3138442 h 3984195"/>
              <a:gd name="connsiteX11" fmla="*/ 2272408 w 3895668"/>
              <a:gd name="connsiteY11" fmla="*/ 2966297 h 3984195"/>
              <a:gd name="connsiteX12" fmla="*/ 1710523 w 3895668"/>
              <a:gd name="connsiteY12" fmla="*/ 3029908 h 3984195"/>
              <a:gd name="connsiteX13" fmla="*/ 1408898 w 3895668"/>
              <a:gd name="connsiteY13" fmla="*/ 3201358 h 3984195"/>
              <a:gd name="connsiteX14" fmla="*/ 1370798 w 3895668"/>
              <a:gd name="connsiteY14" fmla="*/ 3493458 h 3984195"/>
              <a:gd name="connsiteX15" fmla="*/ 1605748 w 3895668"/>
              <a:gd name="connsiteY15" fmla="*/ 3696658 h 3984195"/>
              <a:gd name="connsiteX16" fmla="*/ 1599398 w 3895668"/>
              <a:gd name="connsiteY16" fmla="*/ 3947483 h 3984195"/>
              <a:gd name="connsiteX17" fmla="*/ 932648 w 3895668"/>
              <a:gd name="connsiteY17" fmla="*/ 3972883 h 3984195"/>
              <a:gd name="connsiteX18" fmla="*/ 666188 w 3895668"/>
              <a:gd name="connsiteY18" fmla="*/ 3850460 h 3984195"/>
              <a:gd name="connsiteX19" fmla="*/ 546066 w 3895668"/>
              <a:gd name="connsiteY19" fmla="*/ 3696180 h 3984195"/>
              <a:gd name="connsiteX20" fmla="*/ 548474 w 3895668"/>
              <a:gd name="connsiteY20" fmla="*/ 2629173 h 3984195"/>
              <a:gd name="connsiteX21" fmla="*/ 1468 w 3895668"/>
              <a:gd name="connsiteY21" fmla="*/ 1483962 h 3984195"/>
              <a:gd name="connsiteX22" fmla="*/ 442717 w 3895668"/>
              <a:gd name="connsiteY22" fmla="*/ 535156 h 3984195"/>
              <a:gd name="connsiteX23" fmla="*/ 1909857 w 3895668"/>
              <a:gd name="connsiteY23" fmla="*/ 0 h 3984195"/>
              <a:gd name="connsiteX0" fmla="*/ 1908396 w 3894207"/>
              <a:gd name="connsiteY0" fmla="*/ 0 h 3984195"/>
              <a:gd name="connsiteX1" fmla="*/ 3447648 w 3894207"/>
              <a:gd name="connsiteY1" fmla="*/ 532621 h 3984195"/>
              <a:gd name="connsiteX2" fmla="*/ 3894200 w 3894207"/>
              <a:gd name="connsiteY2" fmla="*/ 1640197 h 3984195"/>
              <a:gd name="connsiteX3" fmla="*/ 3285405 w 3894207"/>
              <a:gd name="connsiteY3" fmla="*/ 2641280 h 3984195"/>
              <a:gd name="connsiteX4" fmla="*/ 3291846 w 3894207"/>
              <a:gd name="connsiteY4" fmla="*/ 3495392 h 3984195"/>
              <a:gd name="connsiteX5" fmla="*/ 3248937 w 3894207"/>
              <a:gd name="connsiteY5" fmla="*/ 3610933 h 3984195"/>
              <a:gd name="connsiteX6" fmla="*/ 3042562 w 3894207"/>
              <a:gd name="connsiteY6" fmla="*/ 3785558 h 3984195"/>
              <a:gd name="connsiteX7" fmla="*/ 2629812 w 3894207"/>
              <a:gd name="connsiteY7" fmla="*/ 3680783 h 3984195"/>
              <a:gd name="connsiteX8" fmla="*/ 2553612 w 3894207"/>
              <a:gd name="connsiteY8" fmla="*/ 3464883 h 3984195"/>
              <a:gd name="connsiteX9" fmla="*/ 2659840 w 3894207"/>
              <a:gd name="connsiteY9" fmla="*/ 3349623 h 3984195"/>
              <a:gd name="connsiteX10" fmla="*/ 2659999 w 3894207"/>
              <a:gd name="connsiteY10" fmla="*/ 3138442 h 3984195"/>
              <a:gd name="connsiteX11" fmla="*/ 2270947 w 3894207"/>
              <a:gd name="connsiteY11" fmla="*/ 2966297 h 3984195"/>
              <a:gd name="connsiteX12" fmla="*/ 1709062 w 3894207"/>
              <a:gd name="connsiteY12" fmla="*/ 3029908 h 3984195"/>
              <a:gd name="connsiteX13" fmla="*/ 1407437 w 3894207"/>
              <a:gd name="connsiteY13" fmla="*/ 3201358 h 3984195"/>
              <a:gd name="connsiteX14" fmla="*/ 1369337 w 3894207"/>
              <a:gd name="connsiteY14" fmla="*/ 3493458 h 3984195"/>
              <a:gd name="connsiteX15" fmla="*/ 1604287 w 3894207"/>
              <a:gd name="connsiteY15" fmla="*/ 3696658 h 3984195"/>
              <a:gd name="connsiteX16" fmla="*/ 1597937 w 3894207"/>
              <a:gd name="connsiteY16" fmla="*/ 3947483 h 3984195"/>
              <a:gd name="connsiteX17" fmla="*/ 931187 w 3894207"/>
              <a:gd name="connsiteY17" fmla="*/ 3972883 h 3984195"/>
              <a:gd name="connsiteX18" fmla="*/ 664727 w 3894207"/>
              <a:gd name="connsiteY18" fmla="*/ 3850460 h 3984195"/>
              <a:gd name="connsiteX19" fmla="*/ 544605 w 3894207"/>
              <a:gd name="connsiteY19" fmla="*/ 3696180 h 3984195"/>
              <a:gd name="connsiteX20" fmla="*/ 547013 w 3894207"/>
              <a:gd name="connsiteY20" fmla="*/ 2629173 h 3984195"/>
              <a:gd name="connsiteX21" fmla="*/ 7 w 3894207"/>
              <a:gd name="connsiteY21" fmla="*/ 1483962 h 3984195"/>
              <a:gd name="connsiteX22" fmla="*/ 441256 w 3894207"/>
              <a:gd name="connsiteY22" fmla="*/ 535156 h 3984195"/>
              <a:gd name="connsiteX23" fmla="*/ 1908396 w 3894207"/>
              <a:gd name="connsiteY23" fmla="*/ 0 h 3984195"/>
              <a:gd name="connsiteX0" fmla="*/ 1908396 w 3894207"/>
              <a:gd name="connsiteY0" fmla="*/ 0 h 3984195"/>
              <a:gd name="connsiteX1" fmla="*/ 3447648 w 3894207"/>
              <a:gd name="connsiteY1" fmla="*/ 532621 h 3984195"/>
              <a:gd name="connsiteX2" fmla="*/ 3894200 w 3894207"/>
              <a:gd name="connsiteY2" fmla="*/ 1640197 h 3984195"/>
              <a:gd name="connsiteX3" fmla="*/ 3285405 w 3894207"/>
              <a:gd name="connsiteY3" fmla="*/ 2641280 h 3984195"/>
              <a:gd name="connsiteX4" fmla="*/ 3291846 w 3894207"/>
              <a:gd name="connsiteY4" fmla="*/ 3495392 h 3984195"/>
              <a:gd name="connsiteX5" fmla="*/ 3248937 w 3894207"/>
              <a:gd name="connsiteY5" fmla="*/ 3610933 h 3984195"/>
              <a:gd name="connsiteX6" fmla="*/ 3042562 w 3894207"/>
              <a:gd name="connsiteY6" fmla="*/ 3785558 h 3984195"/>
              <a:gd name="connsiteX7" fmla="*/ 2629812 w 3894207"/>
              <a:gd name="connsiteY7" fmla="*/ 3680783 h 3984195"/>
              <a:gd name="connsiteX8" fmla="*/ 2553612 w 3894207"/>
              <a:gd name="connsiteY8" fmla="*/ 3464883 h 3984195"/>
              <a:gd name="connsiteX9" fmla="*/ 2659840 w 3894207"/>
              <a:gd name="connsiteY9" fmla="*/ 3349623 h 3984195"/>
              <a:gd name="connsiteX10" fmla="*/ 2659999 w 3894207"/>
              <a:gd name="connsiteY10" fmla="*/ 3138442 h 3984195"/>
              <a:gd name="connsiteX11" fmla="*/ 2270947 w 3894207"/>
              <a:gd name="connsiteY11" fmla="*/ 2966297 h 3984195"/>
              <a:gd name="connsiteX12" fmla="*/ 1709062 w 3894207"/>
              <a:gd name="connsiteY12" fmla="*/ 3029908 h 3984195"/>
              <a:gd name="connsiteX13" fmla="*/ 1407437 w 3894207"/>
              <a:gd name="connsiteY13" fmla="*/ 3201358 h 3984195"/>
              <a:gd name="connsiteX14" fmla="*/ 1369337 w 3894207"/>
              <a:gd name="connsiteY14" fmla="*/ 3493458 h 3984195"/>
              <a:gd name="connsiteX15" fmla="*/ 1604287 w 3894207"/>
              <a:gd name="connsiteY15" fmla="*/ 3696658 h 3984195"/>
              <a:gd name="connsiteX16" fmla="*/ 1597937 w 3894207"/>
              <a:gd name="connsiteY16" fmla="*/ 3947483 h 3984195"/>
              <a:gd name="connsiteX17" fmla="*/ 931187 w 3894207"/>
              <a:gd name="connsiteY17" fmla="*/ 3972883 h 3984195"/>
              <a:gd name="connsiteX18" fmla="*/ 664727 w 3894207"/>
              <a:gd name="connsiteY18" fmla="*/ 3850460 h 3984195"/>
              <a:gd name="connsiteX19" fmla="*/ 544605 w 3894207"/>
              <a:gd name="connsiteY19" fmla="*/ 3696180 h 3984195"/>
              <a:gd name="connsiteX20" fmla="*/ 547013 w 3894207"/>
              <a:gd name="connsiteY20" fmla="*/ 2629173 h 3984195"/>
              <a:gd name="connsiteX21" fmla="*/ 7 w 3894207"/>
              <a:gd name="connsiteY21" fmla="*/ 1483962 h 3984195"/>
              <a:gd name="connsiteX22" fmla="*/ 441256 w 3894207"/>
              <a:gd name="connsiteY22" fmla="*/ 535156 h 3984195"/>
              <a:gd name="connsiteX23" fmla="*/ 1908396 w 3894207"/>
              <a:gd name="connsiteY23" fmla="*/ 0 h 3984195"/>
              <a:gd name="connsiteX0" fmla="*/ 1908396 w 3894207"/>
              <a:gd name="connsiteY0" fmla="*/ 34884 h 4019079"/>
              <a:gd name="connsiteX1" fmla="*/ 3447648 w 3894207"/>
              <a:gd name="connsiteY1" fmla="*/ 567505 h 4019079"/>
              <a:gd name="connsiteX2" fmla="*/ 3894200 w 3894207"/>
              <a:gd name="connsiteY2" fmla="*/ 1675081 h 4019079"/>
              <a:gd name="connsiteX3" fmla="*/ 3285405 w 3894207"/>
              <a:gd name="connsiteY3" fmla="*/ 2676164 h 4019079"/>
              <a:gd name="connsiteX4" fmla="*/ 3291846 w 3894207"/>
              <a:gd name="connsiteY4" fmla="*/ 3530276 h 4019079"/>
              <a:gd name="connsiteX5" fmla="*/ 3248937 w 3894207"/>
              <a:gd name="connsiteY5" fmla="*/ 3645817 h 4019079"/>
              <a:gd name="connsiteX6" fmla="*/ 3042562 w 3894207"/>
              <a:gd name="connsiteY6" fmla="*/ 3820442 h 4019079"/>
              <a:gd name="connsiteX7" fmla="*/ 2629812 w 3894207"/>
              <a:gd name="connsiteY7" fmla="*/ 3715667 h 4019079"/>
              <a:gd name="connsiteX8" fmla="*/ 2553612 w 3894207"/>
              <a:gd name="connsiteY8" fmla="*/ 3499767 h 4019079"/>
              <a:gd name="connsiteX9" fmla="*/ 2659840 w 3894207"/>
              <a:gd name="connsiteY9" fmla="*/ 3384507 h 4019079"/>
              <a:gd name="connsiteX10" fmla="*/ 2659999 w 3894207"/>
              <a:gd name="connsiteY10" fmla="*/ 3173326 h 4019079"/>
              <a:gd name="connsiteX11" fmla="*/ 2270947 w 3894207"/>
              <a:gd name="connsiteY11" fmla="*/ 3001181 h 4019079"/>
              <a:gd name="connsiteX12" fmla="*/ 1709062 w 3894207"/>
              <a:gd name="connsiteY12" fmla="*/ 3064792 h 4019079"/>
              <a:gd name="connsiteX13" fmla="*/ 1407437 w 3894207"/>
              <a:gd name="connsiteY13" fmla="*/ 3236242 h 4019079"/>
              <a:gd name="connsiteX14" fmla="*/ 1369337 w 3894207"/>
              <a:gd name="connsiteY14" fmla="*/ 3528342 h 4019079"/>
              <a:gd name="connsiteX15" fmla="*/ 1604287 w 3894207"/>
              <a:gd name="connsiteY15" fmla="*/ 3731542 h 4019079"/>
              <a:gd name="connsiteX16" fmla="*/ 1597937 w 3894207"/>
              <a:gd name="connsiteY16" fmla="*/ 3982367 h 4019079"/>
              <a:gd name="connsiteX17" fmla="*/ 931187 w 3894207"/>
              <a:gd name="connsiteY17" fmla="*/ 4007767 h 4019079"/>
              <a:gd name="connsiteX18" fmla="*/ 664727 w 3894207"/>
              <a:gd name="connsiteY18" fmla="*/ 3885344 h 4019079"/>
              <a:gd name="connsiteX19" fmla="*/ 544605 w 3894207"/>
              <a:gd name="connsiteY19" fmla="*/ 3731064 h 4019079"/>
              <a:gd name="connsiteX20" fmla="*/ 547013 w 3894207"/>
              <a:gd name="connsiteY20" fmla="*/ 2664057 h 4019079"/>
              <a:gd name="connsiteX21" fmla="*/ 7 w 3894207"/>
              <a:gd name="connsiteY21" fmla="*/ 1518846 h 4019079"/>
              <a:gd name="connsiteX22" fmla="*/ 1908396 w 3894207"/>
              <a:gd name="connsiteY22" fmla="*/ 34884 h 4019079"/>
              <a:gd name="connsiteX0" fmla="*/ 1908396 w 3894207"/>
              <a:gd name="connsiteY0" fmla="*/ 0 h 3984195"/>
              <a:gd name="connsiteX1" fmla="*/ 3894200 w 3894207"/>
              <a:gd name="connsiteY1" fmla="*/ 1640197 h 3984195"/>
              <a:gd name="connsiteX2" fmla="*/ 3285405 w 3894207"/>
              <a:gd name="connsiteY2" fmla="*/ 2641280 h 3984195"/>
              <a:gd name="connsiteX3" fmla="*/ 3291846 w 3894207"/>
              <a:gd name="connsiteY3" fmla="*/ 3495392 h 3984195"/>
              <a:gd name="connsiteX4" fmla="*/ 3248937 w 3894207"/>
              <a:gd name="connsiteY4" fmla="*/ 3610933 h 3984195"/>
              <a:gd name="connsiteX5" fmla="*/ 3042562 w 3894207"/>
              <a:gd name="connsiteY5" fmla="*/ 3785558 h 3984195"/>
              <a:gd name="connsiteX6" fmla="*/ 2629812 w 3894207"/>
              <a:gd name="connsiteY6" fmla="*/ 3680783 h 3984195"/>
              <a:gd name="connsiteX7" fmla="*/ 2553612 w 3894207"/>
              <a:gd name="connsiteY7" fmla="*/ 3464883 h 3984195"/>
              <a:gd name="connsiteX8" fmla="*/ 2659840 w 3894207"/>
              <a:gd name="connsiteY8" fmla="*/ 3349623 h 3984195"/>
              <a:gd name="connsiteX9" fmla="*/ 2659999 w 3894207"/>
              <a:gd name="connsiteY9" fmla="*/ 3138442 h 3984195"/>
              <a:gd name="connsiteX10" fmla="*/ 2270947 w 3894207"/>
              <a:gd name="connsiteY10" fmla="*/ 2966297 h 3984195"/>
              <a:gd name="connsiteX11" fmla="*/ 1709062 w 3894207"/>
              <a:gd name="connsiteY11" fmla="*/ 3029908 h 3984195"/>
              <a:gd name="connsiteX12" fmla="*/ 1407437 w 3894207"/>
              <a:gd name="connsiteY12" fmla="*/ 3201358 h 3984195"/>
              <a:gd name="connsiteX13" fmla="*/ 1369337 w 3894207"/>
              <a:gd name="connsiteY13" fmla="*/ 3493458 h 3984195"/>
              <a:gd name="connsiteX14" fmla="*/ 1604287 w 3894207"/>
              <a:gd name="connsiteY14" fmla="*/ 3696658 h 3984195"/>
              <a:gd name="connsiteX15" fmla="*/ 1597937 w 3894207"/>
              <a:gd name="connsiteY15" fmla="*/ 3947483 h 3984195"/>
              <a:gd name="connsiteX16" fmla="*/ 931187 w 3894207"/>
              <a:gd name="connsiteY16" fmla="*/ 3972883 h 3984195"/>
              <a:gd name="connsiteX17" fmla="*/ 664727 w 3894207"/>
              <a:gd name="connsiteY17" fmla="*/ 3850460 h 3984195"/>
              <a:gd name="connsiteX18" fmla="*/ 544605 w 3894207"/>
              <a:gd name="connsiteY18" fmla="*/ 3696180 h 3984195"/>
              <a:gd name="connsiteX19" fmla="*/ 547013 w 3894207"/>
              <a:gd name="connsiteY19" fmla="*/ 2629173 h 3984195"/>
              <a:gd name="connsiteX20" fmla="*/ 7 w 3894207"/>
              <a:gd name="connsiteY20" fmla="*/ 1483962 h 3984195"/>
              <a:gd name="connsiteX21" fmla="*/ 1908396 w 3894207"/>
              <a:gd name="connsiteY21" fmla="*/ 0 h 3984195"/>
              <a:gd name="connsiteX0" fmla="*/ 1908396 w 3894207"/>
              <a:gd name="connsiteY0" fmla="*/ 19 h 3984214"/>
              <a:gd name="connsiteX1" fmla="*/ 3894200 w 3894207"/>
              <a:gd name="connsiteY1" fmla="*/ 1640216 h 3984214"/>
              <a:gd name="connsiteX2" fmla="*/ 3285405 w 3894207"/>
              <a:gd name="connsiteY2" fmla="*/ 2641299 h 3984214"/>
              <a:gd name="connsiteX3" fmla="*/ 3291846 w 3894207"/>
              <a:gd name="connsiteY3" fmla="*/ 3495411 h 3984214"/>
              <a:gd name="connsiteX4" fmla="*/ 3248937 w 3894207"/>
              <a:gd name="connsiteY4" fmla="*/ 3610952 h 3984214"/>
              <a:gd name="connsiteX5" fmla="*/ 3042562 w 3894207"/>
              <a:gd name="connsiteY5" fmla="*/ 3785577 h 3984214"/>
              <a:gd name="connsiteX6" fmla="*/ 2629812 w 3894207"/>
              <a:gd name="connsiteY6" fmla="*/ 3680802 h 3984214"/>
              <a:gd name="connsiteX7" fmla="*/ 2553612 w 3894207"/>
              <a:gd name="connsiteY7" fmla="*/ 3464902 h 3984214"/>
              <a:gd name="connsiteX8" fmla="*/ 2659840 w 3894207"/>
              <a:gd name="connsiteY8" fmla="*/ 3349642 h 3984214"/>
              <a:gd name="connsiteX9" fmla="*/ 2659999 w 3894207"/>
              <a:gd name="connsiteY9" fmla="*/ 3138461 h 3984214"/>
              <a:gd name="connsiteX10" fmla="*/ 2270947 w 3894207"/>
              <a:gd name="connsiteY10" fmla="*/ 2966316 h 3984214"/>
              <a:gd name="connsiteX11" fmla="*/ 1709062 w 3894207"/>
              <a:gd name="connsiteY11" fmla="*/ 3029927 h 3984214"/>
              <a:gd name="connsiteX12" fmla="*/ 1407437 w 3894207"/>
              <a:gd name="connsiteY12" fmla="*/ 3201377 h 3984214"/>
              <a:gd name="connsiteX13" fmla="*/ 1369337 w 3894207"/>
              <a:gd name="connsiteY13" fmla="*/ 3493477 h 3984214"/>
              <a:gd name="connsiteX14" fmla="*/ 1604287 w 3894207"/>
              <a:gd name="connsiteY14" fmla="*/ 3696677 h 3984214"/>
              <a:gd name="connsiteX15" fmla="*/ 1597937 w 3894207"/>
              <a:gd name="connsiteY15" fmla="*/ 3947502 h 3984214"/>
              <a:gd name="connsiteX16" fmla="*/ 931187 w 3894207"/>
              <a:gd name="connsiteY16" fmla="*/ 3972902 h 3984214"/>
              <a:gd name="connsiteX17" fmla="*/ 664727 w 3894207"/>
              <a:gd name="connsiteY17" fmla="*/ 3850479 h 3984214"/>
              <a:gd name="connsiteX18" fmla="*/ 544605 w 3894207"/>
              <a:gd name="connsiteY18" fmla="*/ 3696199 h 3984214"/>
              <a:gd name="connsiteX19" fmla="*/ 547013 w 3894207"/>
              <a:gd name="connsiteY19" fmla="*/ 2629192 h 3984214"/>
              <a:gd name="connsiteX20" fmla="*/ 7 w 3894207"/>
              <a:gd name="connsiteY20" fmla="*/ 1483981 h 3984214"/>
              <a:gd name="connsiteX21" fmla="*/ 1908396 w 3894207"/>
              <a:gd name="connsiteY21" fmla="*/ 19 h 3984214"/>
              <a:gd name="connsiteX0" fmla="*/ 1908396 w 3918244"/>
              <a:gd name="connsiteY0" fmla="*/ 113 h 3984308"/>
              <a:gd name="connsiteX1" fmla="*/ 3918238 w 3918244"/>
              <a:gd name="connsiteY1" fmla="*/ 1411049 h 3984308"/>
              <a:gd name="connsiteX2" fmla="*/ 3285405 w 3918244"/>
              <a:gd name="connsiteY2" fmla="*/ 2641393 h 3984308"/>
              <a:gd name="connsiteX3" fmla="*/ 3291846 w 3918244"/>
              <a:gd name="connsiteY3" fmla="*/ 3495505 h 3984308"/>
              <a:gd name="connsiteX4" fmla="*/ 3248937 w 3918244"/>
              <a:gd name="connsiteY4" fmla="*/ 3611046 h 3984308"/>
              <a:gd name="connsiteX5" fmla="*/ 3042562 w 3918244"/>
              <a:gd name="connsiteY5" fmla="*/ 3785671 h 3984308"/>
              <a:gd name="connsiteX6" fmla="*/ 2629812 w 3918244"/>
              <a:gd name="connsiteY6" fmla="*/ 3680896 h 3984308"/>
              <a:gd name="connsiteX7" fmla="*/ 2553612 w 3918244"/>
              <a:gd name="connsiteY7" fmla="*/ 3464996 h 3984308"/>
              <a:gd name="connsiteX8" fmla="*/ 2659840 w 3918244"/>
              <a:gd name="connsiteY8" fmla="*/ 3349736 h 3984308"/>
              <a:gd name="connsiteX9" fmla="*/ 2659999 w 3918244"/>
              <a:gd name="connsiteY9" fmla="*/ 3138555 h 3984308"/>
              <a:gd name="connsiteX10" fmla="*/ 2270947 w 3918244"/>
              <a:gd name="connsiteY10" fmla="*/ 2966410 h 3984308"/>
              <a:gd name="connsiteX11" fmla="*/ 1709062 w 3918244"/>
              <a:gd name="connsiteY11" fmla="*/ 3030021 h 3984308"/>
              <a:gd name="connsiteX12" fmla="*/ 1407437 w 3918244"/>
              <a:gd name="connsiteY12" fmla="*/ 3201471 h 3984308"/>
              <a:gd name="connsiteX13" fmla="*/ 1369337 w 3918244"/>
              <a:gd name="connsiteY13" fmla="*/ 3493571 h 3984308"/>
              <a:gd name="connsiteX14" fmla="*/ 1604287 w 3918244"/>
              <a:gd name="connsiteY14" fmla="*/ 3696771 h 3984308"/>
              <a:gd name="connsiteX15" fmla="*/ 1597937 w 3918244"/>
              <a:gd name="connsiteY15" fmla="*/ 3947596 h 3984308"/>
              <a:gd name="connsiteX16" fmla="*/ 931187 w 3918244"/>
              <a:gd name="connsiteY16" fmla="*/ 3972996 h 3984308"/>
              <a:gd name="connsiteX17" fmla="*/ 664727 w 3918244"/>
              <a:gd name="connsiteY17" fmla="*/ 3850573 h 3984308"/>
              <a:gd name="connsiteX18" fmla="*/ 544605 w 3918244"/>
              <a:gd name="connsiteY18" fmla="*/ 3696293 h 3984308"/>
              <a:gd name="connsiteX19" fmla="*/ 547013 w 3918244"/>
              <a:gd name="connsiteY19" fmla="*/ 2629286 h 3984308"/>
              <a:gd name="connsiteX20" fmla="*/ 7 w 3918244"/>
              <a:gd name="connsiteY20" fmla="*/ 1484075 h 3984308"/>
              <a:gd name="connsiteX21" fmla="*/ 1908396 w 3918244"/>
              <a:gd name="connsiteY21" fmla="*/ 113 h 3984308"/>
              <a:gd name="connsiteX0" fmla="*/ 1908396 w 3918244"/>
              <a:gd name="connsiteY0" fmla="*/ 106 h 3984301"/>
              <a:gd name="connsiteX1" fmla="*/ 3918238 w 3918244"/>
              <a:gd name="connsiteY1" fmla="*/ 1411042 h 3984301"/>
              <a:gd name="connsiteX2" fmla="*/ 3285405 w 3918244"/>
              <a:gd name="connsiteY2" fmla="*/ 2641386 h 3984301"/>
              <a:gd name="connsiteX3" fmla="*/ 3291846 w 3918244"/>
              <a:gd name="connsiteY3" fmla="*/ 3495498 h 3984301"/>
              <a:gd name="connsiteX4" fmla="*/ 3248937 w 3918244"/>
              <a:gd name="connsiteY4" fmla="*/ 3611039 h 3984301"/>
              <a:gd name="connsiteX5" fmla="*/ 3042562 w 3918244"/>
              <a:gd name="connsiteY5" fmla="*/ 3785664 h 3984301"/>
              <a:gd name="connsiteX6" fmla="*/ 2629812 w 3918244"/>
              <a:gd name="connsiteY6" fmla="*/ 3680889 h 3984301"/>
              <a:gd name="connsiteX7" fmla="*/ 2553612 w 3918244"/>
              <a:gd name="connsiteY7" fmla="*/ 3464989 h 3984301"/>
              <a:gd name="connsiteX8" fmla="*/ 2659840 w 3918244"/>
              <a:gd name="connsiteY8" fmla="*/ 3349729 h 3984301"/>
              <a:gd name="connsiteX9" fmla="*/ 2659999 w 3918244"/>
              <a:gd name="connsiteY9" fmla="*/ 3138548 h 3984301"/>
              <a:gd name="connsiteX10" fmla="*/ 2270947 w 3918244"/>
              <a:gd name="connsiteY10" fmla="*/ 2966403 h 3984301"/>
              <a:gd name="connsiteX11" fmla="*/ 1709062 w 3918244"/>
              <a:gd name="connsiteY11" fmla="*/ 3030014 h 3984301"/>
              <a:gd name="connsiteX12" fmla="*/ 1407437 w 3918244"/>
              <a:gd name="connsiteY12" fmla="*/ 3201464 h 3984301"/>
              <a:gd name="connsiteX13" fmla="*/ 1369337 w 3918244"/>
              <a:gd name="connsiteY13" fmla="*/ 3493564 h 3984301"/>
              <a:gd name="connsiteX14" fmla="*/ 1604287 w 3918244"/>
              <a:gd name="connsiteY14" fmla="*/ 3696764 h 3984301"/>
              <a:gd name="connsiteX15" fmla="*/ 1597937 w 3918244"/>
              <a:gd name="connsiteY15" fmla="*/ 3947589 h 3984301"/>
              <a:gd name="connsiteX16" fmla="*/ 931187 w 3918244"/>
              <a:gd name="connsiteY16" fmla="*/ 3972989 h 3984301"/>
              <a:gd name="connsiteX17" fmla="*/ 664727 w 3918244"/>
              <a:gd name="connsiteY17" fmla="*/ 3850566 h 3984301"/>
              <a:gd name="connsiteX18" fmla="*/ 544605 w 3918244"/>
              <a:gd name="connsiteY18" fmla="*/ 3696286 h 3984301"/>
              <a:gd name="connsiteX19" fmla="*/ 547013 w 3918244"/>
              <a:gd name="connsiteY19" fmla="*/ 2629279 h 3984301"/>
              <a:gd name="connsiteX20" fmla="*/ 7 w 3918244"/>
              <a:gd name="connsiteY20" fmla="*/ 1484068 h 3984301"/>
              <a:gd name="connsiteX21" fmla="*/ 1908396 w 3918244"/>
              <a:gd name="connsiteY21" fmla="*/ 106 h 3984301"/>
              <a:gd name="connsiteX0" fmla="*/ 1908396 w 3918244"/>
              <a:gd name="connsiteY0" fmla="*/ 217 h 3984412"/>
              <a:gd name="connsiteX1" fmla="*/ 3918238 w 3918244"/>
              <a:gd name="connsiteY1" fmla="*/ 1411153 h 3984412"/>
              <a:gd name="connsiteX2" fmla="*/ 3285405 w 3918244"/>
              <a:gd name="connsiteY2" fmla="*/ 2641497 h 3984412"/>
              <a:gd name="connsiteX3" fmla="*/ 3291846 w 3918244"/>
              <a:gd name="connsiteY3" fmla="*/ 3495609 h 3984412"/>
              <a:gd name="connsiteX4" fmla="*/ 3248937 w 3918244"/>
              <a:gd name="connsiteY4" fmla="*/ 3611150 h 3984412"/>
              <a:gd name="connsiteX5" fmla="*/ 3042562 w 3918244"/>
              <a:gd name="connsiteY5" fmla="*/ 3785775 h 3984412"/>
              <a:gd name="connsiteX6" fmla="*/ 2629812 w 3918244"/>
              <a:gd name="connsiteY6" fmla="*/ 3681000 h 3984412"/>
              <a:gd name="connsiteX7" fmla="*/ 2553612 w 3918244"/>
              <a:gd name="connsiteY7" fmla="*/ 3465100 h 3984412"/>
              <a:gd name="connsiteX8" fmla="*/ 2659840 w 3918244"/>
              <a:gd name="connsiteY8" fmla="*/ 3349840 h 3984412"/>
              <a:gd name="connsiteX9" fmla="*/ 2659999 w 3918244"/>
              <a:gd name="connsiteY9" fmla="*/ 3138659 h 3984412"/>
              <a:gd name="connsiteX10" fmla="*/ 2270947 w 3918244"/>
              <a:gd name="connsiteY10" fmla="*/ 2966514 h 3984412"/>
              <a:gd name="connsiteX11" fmla="*/ 1709062 w 3918244"/>
              <a:gd name="connsiteY11" fmla="*/ 3030125 h 3984412"/>
              <a:gd name="connsiteX12" fmla="*/ 1407437 w 3918244"/>
              <a:gd name="connsiteY12" fmla="*/ 3201575 h 3984412"/>
              <a:gd name="connsiteX13" fmla="*/ 1369337 w 3918244"/>
              <a:gd name="connsiteY13" fmla="*/ 3493675 h 3984412"/>
              <a:gd name="connsiteX14" fmla="*/ 1604287 w 3918244"/>
              <a:gd name="connsiteY14" fmla="*/ 3696875 h 3984412"/>
              <a:gd name="connsiteX15" fmla="*/ 1597937 w 3918244"/>
              <a:gd name="connsiteY15" fmla="*/ 3947700 h 3984412"/>
              <a:gd name="connsiteX16" fmla="*/ 931187 w 3918244"/>
              <a:gd name="connsiteY16" fmla="*/ 3973100 h 3984412"/>
              <a:gd name="connsiteX17" fmla="*/ 664727 w 3918244"/>
              <a:gd name="connsiteY17" fmla="*/ 3850677 h 3984412"/>
              <a:gd name="connsiteX18" fmla="*/ 544605 w 3918244"/>
              <a:gd name="connsiteY18" fmla="*/ 3696397 h 3984412"/>
              <a:gd name="connsiteX19" fmla="*/ 547013 w 3918244"/>
              <a:gd name="connsiteY19" fmla="*/ 2629390 h 3984412"/>
              <a:gd name="connsiteX20" fmla="*/ 7 w 3918244"/>
              <a:gd name="connsiteY20" fmla="*/ 1484179 h 3984412"/>
              <a:gd name="connsiteX21" fmla="*/ 1908396 w 3918244"/>
              <a:gd name="connsiteY21" fmla="*/ 217 h 3984412"/>
              <a:gd name="connsiteX0" fmla="*/ 1908494 w 3918342"/>
              <a:gd name="connsiteY0" fmla="*/ 217 h 3984412"/>
              <a:gd name="connsiteX1" fmla="*/ 3918336 w 3918342"/>
              <a:gd name="connsiteY1" fmla="*/ 1411153 h 3984412"/>
              <a:gd name="connsiteX2" fmla="*/ 3285503 w 3918342"/>
              <a:gd name="connsiteY2" fmla="*/ 2641497 h 3984412"/>
              <a:gd name="connsiteX3" fmla="*/ 3291944 w 3918342"/>
              <a:gd name="connsiteY3" fmla="*/ 3495609 h 3984412"/>
              <a:gd name="connsiteX4" fmla="*/ 3249035 w 3918342"/>
              <a:gd name="connsiteY4" fmla="*/ 3611150 h 3984412"/>
              <a:gd name="connsiteX5" fmla="*/ 3042660 w 3918342"/>
              <a:gd name="connsiteY5" fmla="*/ 3785775 h 3984412"/>
              <a:gd name="connsiteX6" fmla="*/ 2629910 w 3918342"/>
              <a:gd name="connsiteY6" fmla="*/ 3681000 h 3984412"/>
              <a:gd name="connsiteX7" fmla="*/ 2553710 w 3918342"/>
              <a:gd name="connsiteY7" fmla="*/ 3465100 h 3984412"/>
              <a:gd name="connsiteX8" fmla="*/ 2659938 w 3918342"/>
              <a:gd name="connsiteY8" fmla="*/ 3349840 h 3984412"/>
              <a:gd name="connsiteX9" fmla="*/ 2660097 w 3918342"/>
              <a:gd name="connsiteY9" fmla="*/ 3138659 h 3984412"/>
              <a:gd name="connsiteX10" fmla="*/ 2271045 w 3918342"/>
              <a:gd name="connsiteY10" fmla="*/ 2966514 h 3984412"/>
              <a:gd name="connsiteX11" fmla="*/ 1709160 w 3918342"/>
              <a:gd name="connsiteY11" fmla="*/ 3030125 h 3984412"/>
              <a:gd name="connsiteX12" fmla="*/ 1407535 w 3918342"/>
              <a:gd name="connsiteY12" fmla="*/ 3201575 h 3984412"/>
              <a:gd name="connsiteX13" fmla="*/ 1369435 w 3918342"/>
              <a:gd name="connsiteY13" fmla="*/ 3493675 h 3984412"/>
              <a:gd name="connsiteX14" fmla="*/ 1604385 w 3918342"/>
              <a:gd name="connsiteY14" fmla="*/ 3696875 h 3984412"/>
              <a:gd name="connsiteX15" fmla="*/ 1598035 w 3918342"/>
              <a:gd name="connsiteY15" fmla="*/ 3947700 h 3984412"/>
              <a:gd name="connsiteX16" fmla="*/ 931285 w 3918342"/>
              <a:gd name="connsiteY16" fmla="*/ 3973100 h 3984412"/>
              <a:gd name="connsiteX17" fmla="*/ 664825 w 3918342"/>
              <a:gd name="connsiteY17" fmla="*/ 3850677 h 3984412"/>
              <a:gd name="connsiteX18" fmla="*/ 544703 w 3918342"/>
              <a:gd name="connsiteY18" fmla="*/ 3696397 h 3984412"/>
              <a:gd name="connsiteX19" fmla="*/ 547111 w 3918342"/>
              <a:gd name="connsiteY19" fmla="*/ 2629390 h 3984412"/>
              <a:gd name="connsiteX20" fmla="*/ 105 w 3918342"/>
              <a:gd name="connsiteY20" fmla="*/ 1484179 h 3984412"/>
              <a:gd name="connsiteX21" fmla="*/ 1908494 w 3918342"/>
              <a:gd name="connsiteY21" fmla="*/ 217 h 3984412"/>
              <a:gd name="connsiteX0" fmla="*/ 1908496 w 3918344"/>
              <a:gd name="connsiteY0" fmla="*/ 217 h 3984412"/>
              <a:gd name="connsiteX1" fmla="*/ 3918338 w 3918344"/>
              <a:gd name="connsiteY1" fmla="*/ 1411153 h 3984412"/>
              <a:gd name="connsiteX2" fmla="*/ 3285505 w 3918344"/>
              <a:gd name="connsiteY2" fmla="*/ 2641497 h 3984412"/>
              <a:gd name="connsiteX3" fmla="*/ 3291946 w 3918344"/>
              <a:gd name="connsiteY3" fmla="*/ 3495609 h 3984412"/>
              <a:gd name="connsiteX4" fmla="*/ 3249037 w 3918344"/>
              <a:gd name="connsiteY4" fmla="*/ 3611150 h 3984412"/>
              <a:gd name="connsiteX5" fmla="*/ 3042662 w 3918344"/>
              <a:gd name="connsiteY5" fmla="*/ 3785775 h 3984412"/>
              <a:gd name="connsiteX6" fmla="*/ 2629912 w 3918344"/>
              <a:gd name="connsiteY6" fmla="*/ 3681000 h 3984412"/>
              <a:gd name="connsiteX7" fmla="*/ 2553712 w 3918344"/>
              <a:gd name="connsiteY7" fmla="*/ 3465100 h 3984412"/>
              <a:gd name="connsiteX8" fmla="*/ 2659940 w 3918344"/>
              <a:gd name="connsiteY8" fmla="*/ 3349840 h 3984412"/>
              <a:gd name="connsiteX9" fmla="*/ 2660099 w 3918344"/>
              <a:gd name="connsiteY9" fmla="*/ 3138659 h 3984412"/>
              <a:gd name="connsiteX10" fmla="*/ 2271047 w 3918344"/>
              <a:gd name="connsiteY10" fmla="*/ 2966514 h 3984412"/>
              <a:gd name="connsiteX11" fmla="*/ 1709162 w 3918344"/>
              <a:gd name="connsiteY11" fmla="*/ 3030125 h 3984412"/>
              <a:gd name="connsiteX12" fmla="*/ 1407537 w 3918344"/>
              <a:gd name="connsiteY12" fmla="*/ 3201575 h 3984412"/>
              <a:gd name="connsiteX13" fmla="*/ 1369437 w 3918344"/>
              <a:gd name="connsiteY13" fmla="*/ 3493675 h 3984412"/>
              <a:gd name="connsiteX14" fmla="*/ 1604387 w 3918344"/>
              <a:gd name="connsiteY14" fmla="*/ 3696875 h 3984412"/>
              <a:gd name="connsiteX15" fmla="*/ 1598037 w 3918344"/>
              <a:gd name="connsiteY15" fmla="*/ 3947700 h 3984412"/>
              <a:gd name="connsiteX16" fmla="*/ 931287 w 3918344"/>
              <a:gd name="connsiteY16" fmla="*/ 3973100 h 3984412"/>
              <a:gd name="connsiteX17" fmla="*/ 664827 w 3918344"/>
              <a:gd name="connsiteY17" fmla="*/ 3850677 h 3984412"/>
              <a:gd name="connsiteX18" fmla="*/ 544705 w 3918344"/>
              <a:gd name="connsiteY18" fmla="*/ 3696397 h 3984412"/>
              <a:gd name="connsiteX19" fmla="*/ 547113 w 3918344"/>
              <a:gd name="connsiteY19" fmla="*/ 2629390 h 3984412"/>
              <a:gd name="connsiteX20" fmla="*/ 107 w 3918344"/>
              <a:gd name="connsiteY20" fmla="*/ 1484179 h 3984412"/>
              <a:gd name="connsiteX21" fmla="*/ 1908496 w 3918344"/>
              <a:gd name="connsiteY21" fmla="*/ 217 h 3984412"/>
              <a:gd name="connsiteX0" fmla="*/ 1908496 w 3918344"/>
              <a:gd name="connsiteY0" fmla="*/ 217 h 3984412"/>
              <a:gd name="connsiteX1" fmla="*/ 3918338 w 3918344"/>
              <a:gd name="connsiteY1" fmla="*/ 1411153 h 3984412"/>
              <a:gd name="connsiteX2" fmla="*/ 3285505 w 3918344"/>
              <a:gd name="connsiteY2" fmla="*/ 2641497 h 3984412"/>
              <a:gd name="connsiteX3" fmla="*/ 3291946 w 3918344"/>
              <a:gd name="connsiteY3" fmla="*/ 3495609 h 3984412"/>
              <a:gd name="connsiteX4" fmla="*/ 3249037 w 3918344"/>
              <a:gd name="connsiteY4" fmla="*/ 3611150 h 3984412"/>
              <a:gd name="connsiteX5" fmla="*/ 3042662 w 3918344"/>
              <a:gd name="connsiteY5" fmla="*/ 3785775 h 3984412"/>
              <a:gd name="connsiteX6" fmla="*/ 2629912 w 3918344"/>
              <a:gd name="connsiteY6" fmla="*/ 3681000 h 3984412"/>
              <a:gd name="connsiteX7" fmla="*/ 2553712 w 3918344"/>
              <a:gd name="connsiteY7" fmla="*/ 3465100 h 3984412"/>
              <a:gd name="connsiteX8" fmla="*/ 2659940 w 3918344"/>
              <a:gd name="connsiteY8" fmla="*/ 3349840 h 3984412"/>
              <a:gd name="connsiteX9" fmla="*/ 2660099 w 3918344"/>
              <a:gd name="connsiteY9" fmla="*/ 3138659 h 3984412"/>
              <a:gd name="connsiteX10" fmla="*/ 2271047 w 3918344"/>
              <a:gd name="connsiteY10" fmla="*/ 2966514 h 3984412"/>
              <a:gd name="connsiteX11" fmla="*/ 1709162 w 3918344"/>
              <a:gd name="connsiteY11" fmla="*/ 3030125 h 3984412"/>
              <a:gd name="connsiteX12" fmla="*/ 1407537 w 3918344"/>
              <a:gd name="connsiteY12" fmla="*/ 3201575 h 3984412"/>
              <a:gd name="connsiteX13" fmla="*/ 1369437 w 3918344"/>
              <a:gd name="connsiteY13" fmla="*/ 3493675 h 3984412"/>
              <a:gd name="connsiteX14" fmla="*/ 1604387 w 3918344"/>
              <a:gd name="connsiteY14" fmla="*/ 3696875 h 3984412"/>
              <a:gd name="connsiteX15" fmla="*/ 1598037 w 3918344"/>
              <a:gd name="connsiteY15" fmla="*/ 3947700 h 3984412"/>
              <a:gd name="connsiteX16" fmla="*/ 931287 w 3918344"/>
              <a:gd name="connsiteY16" fmla="*/ 3973100 h 3984412"/>
              <a:gd name="connsiteX17" fmla="*/ 664827 w 3918344"/>
              <a:gd name="connsiteY17" fmla="*/ 3850677 h 3984412"/>
              <a:gd name="connsiteX18" fmla="*/ 544705 w 3918344"/>
              <a:gd name="connsiteY18" fmla="*/ 3696397 h 3984412"/>
              <a:gd name="connsiteX19" fmla="*/ 547113 w 3918344"/>
              <a:gd name="connsiteY19" fmla="*/ 2629390 h 3984412"/>
              <a:gd name="connsiteX20" fmla="*/ 107 w 3918344"/>
              <a:gd name="connsiteY20" fmla="*/ 1484179 h 3984412"/>
              <a:gd name="connsiteX21" fmla="*/ 1908496 w 3918344"/>
              <a:gd name="connsiteY21" fmla="*/ 217 h 3984412"/>
              <a:gd name="connsiteX0" fmla="*/ 1908395 w 3918243"/>
              <a:gd name="connsiteY0" fmla="*/ 217 h 3984412"/>
              <a:gd name="connsiteX1" fmla="*/ 3918237 w 3918243"/>
              <a:gd name="connsiteY1" fmla="*/ 1411153 h 3984412"/>
              <a:gd name="connsiteX2" fmla="*/ 3285404 w 3918243"/>
              <a:gd name="connsiteY2" fmla="*/ 2641497 h 3984412"/>
              <a:gd name="connsiteX3" fmla="*/ 3291845 w 3918243"/>
              <a:gd name="connsiteY3" fmla="*/ 3495609 h 3984412"/>
              <a:gd name="connsiteX4" fmla="*/ 3248936 w 3918243"/>
              <a:gd name="connsiteY4" fmla="*/ 3611150 h 3984412"/>
              <a:gd name="connsiteX5" fmla="*/ 3042561 w 3918243"/>
              <a:gd name="connsiteY5" fmla="*/ 3785775 h 3984412"/>
              <a:gd name="connsiteX6" fmla="*/ 2629811 w 3918243"/>
              <a:gd name="connsiteY6" fmla="*/ 3681000 h 3984412"/>
              <a:gd name="connsiteX7" fmla="*/ 2553611 w 3918243"/>
              <a:gd name="connsiteY7" fmla="*/ 3465100 h 3984412"/>
              <a:gd name="connsiteX8" fmla="*/ 2659839 w 3918243"/>
              <a:gd name="connsiteY8" fmla="*/ 3349840 h 3984412"/>
              <a:gd name="connsiteX9" fmla="*/ 2659998 w 3918243"/>
              <a:gd name="connsiteY9" fmla="*/ 3138659 h 3984412"/>
              <a:gd name="connsiteX10" fmla="*/ 2270946 w 3918243"/>
              <a:gd name="connsiteY10" fmla="*/ 2966514 h 3984412"/>
              <a:gd name="connsiteX11" fmla="*/ 1709061 w 3918243"/>
              <a:gd name="connsiteY11" fmla="*/ 3030125 h 3984412"/>
              <a:gd name="connsiteX12" fmla="*/ 1407436 w 3918243"/>
              <a:gd name="connsiteY12" fmla="*/ 3201575 h 3984412"/>
              <a:gd name="connsiteX13" fmla="*/ 1369336 w 3918243"/>
              <a:gd name="connsiteY13" fmla="*/ 3493675 h 3984412"/>
              <a:gd name="connsiteX14" fmla="*/ 1604286 w 3918243"/>
              <a:gd name="connsiteY14" fmla="*/ 3696875 h 3984412"/>
              <a:gd name="connsiteX15" fmla="*/ 1597936 w 3918243"/>
              <a:gd name="connsiteY15" fmla="*/ 3947700 h 3984412"/>
              <a:gd name="connsiteX16" fmla="*/ 931186 w 3918243"/>
              <a:gd name="connsiteY16" fmla="*/ 3973100 h 3984412"/>
              <a:gd name="connsiteX17" fmla="*/ 664726 w 3918243"/>
              <a:gd name="connsiteY17" fmla="*/ 3850677 h 3984412"/>
              <a:gd name="connsiteX18" fmla="*/ 544604 w 3918243"/>
              <a:gd name="connsiteY18" fmla="*/ 3696397 h 3984412"/>
              <a:gd name="connsiteX19" fmla="*/ 547012 w 3918243"/>
              <a:gd name="connsiteY19" fmla="*/ 2629390 h 3984412"/>
              <a:gd name="connsiteX20" fmla="*/ 6 w 3918243"/>
              <a:gd name="connsiteY20" fmla="*/ 1484179 h 3984412"/>
              <a:gd name="connsiteX21" fmla="*/ 1908395 w 3918243"/>
              <a:gd name="connsiteY21" fmla="*/ 217 h 3984412"/>
              <a:gd name="connsiteX0" fmla="*/ 1908393 w 3918241"/>
              <a:gd name="connsiteY0" fmla="*/ 296 h 3984491"/>
              <a:gd name="connsiteX1" fmla="*/ 3918235 w 3918241"/>
              <a:gd name="connsiteY1" fmla="*/ 1411232 h 3984491"/>
              <a:gd name="connsiteX2" fmla="*/ 3285402 w 3918241"/>
              <a:gd name="connsiteY2" fmla="*/ 2641576 h 3984491"/>
              <a:gd name="connsiteX3" fmla="*/ 3291843 w 3918241"/>
              <a:gd name="connsiteY3" fmla="*/ 3495688 h 3984491"/>
              <a:gd name="connsiteX4" fmla="*/ 3248934 w 3918241"/>
              <a:gd name="connsiteY4" fmla="*/ 3611229 h 3984491"/>
              <a:gd name="connsiteX5" fmla="*/ 3042559 w 3918241"/>
              <a:gd name="connsiteY5" fmla="*/ 3785854 h 3984491"/>
              <a:gd name="connsiteX6" fmla="*/ 2629809 w 3918241"/>
              <a:gd name="connsiteY6" fmla="*/ 3681079 h 3984491"/>
              <a:gd name="connsiteX7" fmla="*/ 2553609 w 3918241"/>
              <a:gd name="connsiteY7" fmla="*/ 3465179 h 3984491"/>
              <a:gd name="connsiteX8" fmla="*/ 2659837 w 3918241"/>
              <a:gd name="connsiteY8" fmla="*/ 3349919 h 3984491"/>
              <a:gd name="connsiteX9" fmla="*/ 2659996 w 3918241"/>
              <a:gd name="connsiteY9" fmla="*/ 3138738 h 3984491"/>
              <a:gd name="connsiteX10" fmla="*/ 2270944 w 3918241"/>
              <a:gd name="connsiteY10" fmla="*/ 2966593 h 3984491"/>
              <a:gd name="connsiteX11" fmla="*/ 1709059 w 3918241"/>
              <a:gd name="connsiteY11" fmla="*/ 3030204 h 3984491"/>
              <a:gd name="connsiteX12" fmla="*/ 1407434 w 3918241"/>
              <a:gd name="connsiteY12" fmla="*/ 3201654 h 3984491"/>
              <a:gd name="connsiteX13" fmla="*/ 1369334 w 3918241"/>
              <a:gd name="connsiteY13" fmla="*/ 3493754 h 3984491"/>
              <a:gd name="connsiteX14" fmla="*/ 1604284 w 3918241"/>
              <a:gd name="connsiteY14" fmla="*/ 3696954 h 3984491"/>
              <a:gd name="connsiteX15" fmla="*/ 1597934 w 3918241"/>
              <a:gd name="connsiteY15" fmla="*/ 3947779 h 3984491"/>
              <a:gd name="connsiteX16" fmla="*/ 931184 w 3918241"/>
              <a:gd name="connsiteY16" fmla="*/ 3973179 h 3984491"/>
              <a:gd name="connsiteX17" fmla="*/ 664724 w 3918241"/>
              <a:gd name="connsiteY17" fmla="*/ 3850756 h 3984491"/>
              <a:gd name="connsiteX18" fmla="*/ 544602 w 3918241"/>
              <a:gd name="connsiteY18" fmla="*/ 3696476 h 3984491"/>
              <a:gd name="connsiteX19" fmla="*/ 547010 w 3918241"/>
              <a:gd name="connsiteY19" fmla="*/ 2629469 h 3984491"/>
              <a:gd name="connsiteX20" fmla="*/ 4 w 3918241"/>
              <a:gd name="connsiteY20" fmla="*/ 1484258 h 3984491"/>
              <a:gd name="connsiteX21" fmla="*/ 1908393 w 3918241"/>
              <a:gd name="connsiteY21" fmla="*/ 296 h 3984491"/>
              <a:gd name="connsiteX0" fmla="*/ 1908393 w 3918489"/>
              <a:gd name="connsiteY0" fmla="*/ 279 h 3984474"/>
              <a:gd name="connsiteX1" fmla="*/ 3918235 w 3918489"/>
              <a:gd name="connsiteY1" fmla="*/ 1411215 h 3984474"/>
              <a:gd name="connsiteX2" fmla="*/ 3285402 w 3918489"/>
              <a:gd name="connsiteY2" fmla="*/ 2641559 h 3984474"/>
              <a:gd name="connsiteX3" fmla="*/ 3291843 w 3918489"/>
              <a:gd name="connsiteY3" fmla="*/ 3495671 h 3984474"/>
              <a:gd name="connsiteX4" fmla="*/ 3248934 w 3918489"/>
              <a:gd name="connsiteY4" fmla="*/ 3611212 h 3984474"/>
              <a:gd name="connsiteX5" fmla="*/ 3042559 w 3918489"/>
              <a:gd name="connsiteY5" fmla="*/ 3785837 h 3984474"/>
              <a:gd name="connsiteX6" fmla="*/ 2629809 w 3918489"/>
              <a:gd name="connsiteY6" fmla="*/ 3681062 h 3984474"/>
              <a:gd name="connsiteX7" fmla="*/ 2553609 w 3918489"/>
              <a:gd name="connsiteY7" fmla="*/ 3465162 h 3984474"/>
              <a:gd name="connsiteX8" fmla="*/ 2659837 w 3918489"/>
              <a:gd name="connsiteY8" fmla="*/ 3349902 h 3984474"/>
              <a:gd name="connsiteX9" fmla="*/ 2659996 w 3918489"/>
              <a:gd name="connsiteY9" fmla="*/ 3138721 h 3984474"/>
              <a:gd name="connsiteX10" fmla="*/ 2270944 w 3918489"/>
              <a:gd name="connsiteY10" fmla="*/ 2966576 h 3984474"/>
              <a:gd name="connsiteX11" fmla="*/ 1709059 w 3918489"/>
              <a:gd name="connsiteY11" fmla="*/ 3030187 h 3984474"/>
              <a:gd name="connsiteX12" fmla="*/ 1407434 w 3918489"/>
              <a:gd name="connsiteY12" fmla="*/ 3201637 h 3984474"/>
              <a:gd name="connsiteX13" fmla="*/ 1369334 w 3918489"/>
              <a:gd name="connsiteY13" fmla="*/ 3493737 h 3984474"/>
              <a:gd name="connsiteX14" fmla="*/ 1604284 w 3918489"/>
              <a:gd name="connsiteY14" fmla="*/ 3696937 h 3984474"/>
              <a:gd name="connsiteX15" fmla="*/ 1597934 w 3918489"/>
              <a:gd name="connsiteY15" fmla="*/ 3947762 h 3984474"/>
              <a:gd name="connsiteX16" fmla="*/ 931184 w 3918489"/>
              <a:gd name="connsiteY16" fmla="*/ 3973162 h 3984474"/>
              <a:gd name="connsiteX17" fmla="*/ 664724 w 3918489"/>
              <a:gd name="connsiteY17" fmla="*/ 3850739 h 3984474"/>
              <a:gd name="connsiteX18" fmla="*/ 544602 w 3918489"/>
              <a:gd name="connsiteY18" fmla="*/ 3696459 h 3984474"/>
              <a:gd name="connsiteX19" fmla="*/ 547010 w 3918489"/>
              <a:gd name="connsiteY19" fmla="*/ 2629452 h 3984474"/>
              <a:gd name="connsiteX20" fmla="*/ 4 w 3918489"/>
              <a:gd name="connsiteY20" fmla="*/ 1484241 h 3984474"/>
              <a:gd name="connsiteX21" fmla="*/ 1908393 w 3918489"/>
              <a:gd name="connsiteY21" fmla="*/ 279 h 3984474"/>
              <a:gd name="connsiteX0" fmla="*/ 1908393 w 3918489"/>
              <a:gd name="connsiteY0" fmla="*/ 279 h 3984474"/>
              <a:gd name="connsiteX1" fmla="*/ 3918235 w 3918489"/>
              <a:gd name="connsiteY1" fmla="*/ 1411215 h 3984474"/>
              <a:gd name="connsiteX2" fmla="*/ 3285402 w 3918489"/>
              <a:gd name="connsiteY2" fmla="*/ 2641559 h 3984474"/>
              <a:gd name="connsiteX3" fmla="*/ 3291843 w 3918489"/>
              <a:gd name="connsiteY3" fmla="*/ 3495671 h 3984474"/>
              <a:gd name="connsiteX4" fmla="*/ 3248934 w 3918489"/>
              <a:gd name="connsiteY4" fmla="*/ 3611212 h 3984474"/>
              <a:gd name="connsiteX5" fmla="*/ 3042559 w 3918489"/>
              <a:gd name="connsiteY5" fmla="*/ 3785837 h 3984474"/>
              <a:gd name="connsiteX6" fmla="*/ 2629809 w 3918489"/>
              <a:gd name="connsiteY6" fmla="*/ 3681062 h 3984474"/>
              <a:gd name="connsiteX7" fmla="*/ 2553609 w 3918489"/>
              <a:gd name="connsiteY7" fmla="*/ 3465162 h 3984474"/>
              <a:gd name="connsiteX8" fmla="*/ 2659837 w 3918489"/>
              <a:gd name="connsiteY8" fmla="*/ 3349902 h 3984474"/>
              <a:gd name="connsiteX9" fmla="*/ 2659996 w 3918489"/>
              <a:gd name="connsiteY9" fmla="*/ 3138721 h 3984474"/>
              <a:gd name="connsiteX10" fmla="*/ 2270944 w 3918489"/>
              <a:gd name="connsiteY10" fmla="*/ 2966576 h 3984474"/>
              <a:gd name="connsiteX11" fmla="*/ 1709059 w 3918489"/>
              <a:gd name="connsiteY11" fmla="*/ 3030187 h 3984474"/>
              <a:gd name="connsiteX12" fmla="*/ 1407434 w 3918489"/>
              <a:gd name="connsiteY12" fmla="*/ 3201637 h 3984474"/>
              <a:gd name="connsiteX13" fmla="*/ 1369334 w 3918489"/>
              <a:gd name="connsiteY13" fmla="*/ 3493737 h 3984474"/>
              <a:gd name="connsiteX14" fmla="*/ 1604284 w 3918489"/>
              <a:gd name="connsiteY14" fmla="*/ 3696937 h 3984474"/>
              <a:gd name="connsiteX15" fmla="*/ 1597934 w 3918489"/>
              <a:gd name="connsiteY15" fmla="*/ 3947762 h 3984474"/>
              <a:gd name="connsiteX16" fmla="*/ 931184 w 3918489"/>
              <a:gd name="connsiteY16" fmla="*/ 3973162 h 3984474"/>
              <a:gd name="connsiteX17" fmla="*/ 664724 w 3918489"/>
              <a:gd name="connsiteY17" fmla="*/ 3850739 h 3984474"/>
              <a:gd name="connsiteX18" fmla="*/ 544602 w 3918489"/>
              <a:gd name="connsiteY18" fmla="*/ 3696459 h 3984474"/>
              <a:gd name="connsiteX19" fmla="*/ 547010 w 3918489"/>
              <a:gd name="connsiteY19" fmla="*/ 2629452 h 3984474"/>
              <a:gd name="connsiteX20" fmla="*/ 4 w 3918489"/>
              <a:gd name="connsiteY20" fmla="*/ 1484241 h 3984474"/>
              <a:gd name="connsiteX21" fmla="*/ 1908393 w 3918489"/>
              <a:gd name="connsiteY21" fmla="*/ 279 h 3984474"/>
              <a:gd name="connsiteX0" fmla="*/ 1908393 w 3918489"/>
              <a:gd name="connsiteY0" fmla="*/ 21 h 3984216"/>
              <a:gd name="connsiteX1" fmla="*/ 3918235 w 3918489"/>
              <a:gd name="connsiteY1" fmla="*/ 1410957 h 3984216"/>
              <a:gd name="connsiteX2" fmla="*/ 3285402 w 3918489"/>
              <a:gd name="connsiteY2" fmla="*/ 2641301 h 3984216"/>
              <a:gd name="connsiteX3" fmla="*/ 3291843 w 3918489"/>
              <a:gd name="connsiteY3" fmla="*/ 3495413 h 3984216"/>
              <a:gd name="connsiteX4" fmla="*/ 3248934 w 3918489"/>
              <a:gd name="connsiteY4" fmla="*/ 3610954 h 3984216"/>
              <a:gd name="connsiteX5" fmla="*/ 3042559 w 3918489"/>
              <a:gd name="connsiteY5" fmla="*/ 3785579 h 3984216"/>
              <a:gd name="connsiteX6" fmla="*/ 2629809 w 3918489"/>
              <a:gd name="connsiteY6" fmla="*/ 3680804 h 3984216"/>
              <a:gd name="connsiteX7" fmla="*/ 2553609 w 3918489"/>
              <a:gd name="connsiteY7" fmla="*/ 3464904 h 3984216"/>
              <a:gd name="connsiteX8" fmla="*/ 2659837 w 3918489"/>
              <a:gd name="connsiteY8" fmla="*/ 3349644 h 3984216"/>
              <a:gd name="connsiteX9" fmla="*/ 2659996 w 3918489"/>
              <a:gd name="connsiteY9" fmla="*/ 3138463 h 3984216"/>
              <a:gd name="connsiteX10" fmla="*/ 2270944 w 3918489"/>
              <a:gd name="connsiteY10" fmla="*/ 2966318 h 3984216"/>
              <a:gd name="connsiteX11" fmla="*/ 1709059 w 3918489"/>
              <a:gd name="connsiteY11" fmla="*/ 3029929 h 3984216"/>
              <a:gd name="connsiteX12" fmla="*/ 1407434 w 3918489"/>
              <a:gd name="connsiteY12" fmla="*/ 3201379 h 3984216"/>
              <a:gd name="connsiteX13" fmla="*/ 1369334 w 3918489"/>
              <a:gd name="connsiteY13" fmla="*/ 3493479 h 3984216"/>
              <a:gd name="connsiteX14" fmla="*/ 1604284 w 3918489"/>
              <a:gd name="connsiteY14" fmla="*/ 3696679 h 3984216"/>
              <a:gd name="connsiteX15" fmla="*/ 1597934 w 3918489"/>
              <a:gd name="connsiteY15" fmla="*/ 3947504 h 3984216"/>
              <a:gd name="connsiteX16" fmla="*/ 931184 w 3918489"/>
              <a:gd name="connsiteY16" fmla="*/ 3972904 h 3984216"/>
              <a:gd name="connsiteX17" fmla="*/ 664724 w 3918489"/>
              <a:gd name="connsiteY17" fmla="*/ 3850481 h 3984216"/>
              <a:gd name="connsiteX18" fmla="*/ 544602 w 3918489"/>
              <a:gd name="connsiteY18" fmla="*/ 3696201 h 3984216"/>
              <a:gd name="connsiteX19" fmla="*/ 547010 w 3918489"/>
              <a:gd name="connsiteY19" fmla="*/ 2629194 h 3984216"/>
              <a:gd name="connsiteX20" fmla="*/ 5 w 3918489"/>
              <a:gd name="connsiteY20" fmla="*/ 1430489 h 3984216"/>
              <a:gd name="connsiteX21" fmla="*/ 1908393 w 3918489"/>
              <a:gd name="connsiteY21" fmla="*/ 21 h 3984216"/>
              <a:gd name="connsiteX0" fmla="*/ 1908393 w 3918489"/>
              <a:gd name="connsiteY0" fmla="*/ 2 h 3984197"/>
              <a:gd name="connsiteX1" fmla="*/ 3918235 w 3918489"/>
              <a:gd name="connsiteY1" fmla="*/ 1433864 h 3984197"/>
              <a:gd name="connsiteX2" fmla="*/ 3285402 w 3918489"/>
              <a:gd name="connsiteY2" fmla="*/ 2641282 h 3984197"/>
              <a:gd name="connsiteX3" fmla="*/ 3291843 w 3918489"/>
              <a:gd name="connsiteY3" fmla="*/ 3495394 h 3984197"/>
              <a:gd name="connsiteX4" fmla="*/ 3248934 w 3918489"/>
              <a:gd name="connsiteY4" fmla="*/ 3610935 h 3984197"/>
              <a:gd name="connsiteX5" fmla="*/ 3042559 w 3918489"/>
              <a:gd name="connsiteY5" fmla="*/ 3785560 h 3984197"/>
              <a:gd name="connsiteX6" fmla="*/ 2629809 w 3918489"/>
              <a:gd name="connsiteY6" fmla="*/ 3680785 h 3984197"/>
              <a:gd name="connsiteX7" fmla="*/ 2553609 w 3918489"/>
              <a:gd name="connsiteY7" fmla="*/ 3464885 h 3984197"/>
              <a:gd name="connsiteX8" fmla="*/ 2659837 w 3918489"/>
              <a:gd name="connsiteY8" fmla="*/ 3349625 h 3984197"/>
              <a:gd name="connsiteX9" fmla="*/ 2659996 w 3918489"/>
              <a:gd name="connsiteY9" fmla="*/ 3138444 h 3984197"/>
              <a:gd name="connsiteX10" fmla="*/ 2270944 w 3918489"/>
              <a:gd name="connsiteY10" fmla="*/ 2966299 h 3984197"/>
              <a:gd name="connsiteX11" fmla="*/ 1709059 w 3918489"/>
              <a:gd name="connsiteY11" fmla="*/ 3029910 h 3984197"/>
              <a:gd name="connsiteX12" fmla="*/ 1407434 w 3918489"/>
              <a:gd name="connsiteY12" fmla="*/ 3201360 h 3984197"/>
              <a:gd name="connsiteX13" fmla="*/ 1369334 w 3918489"/>
              <a:gd name="connsiteY13" fmla="*/ 3493460 h 3984197"/>
              <a:gd name="connsiteX14" fmla="*/ 1604284 w 3918489"/>
              <a:gd name="connsiteY14" fmla="*/ 3696660 h 3984197"/>
              <a:gd name="connsiteX15" fmla="*/ 1597934 w 3918489"/>
              <a:gd name="connsiteY15" fmla="*/ 3947485 h 3984197"/>
              <a:gd name="connsiteX16" fmla="*/ 931184 w 3918489"/>
              <a:gd name="connsiteY16" fmla="*/ 3972885 h 3984197"/>
              <a:gd name="connsiteX17" fmla="*/ 664724 w 3918489"/>
              <a:gd name="connsiteY17" fmla="*/ 3850462 h 3984197"/>
              <a:gd name="connsiteX18" fmla="*/ 544602 w 3918489"/>
              <a:gd name="connsiteY18" fmla="*/ 3696182 h 3984197"/>
              <a:gd name="connsiteX19" fmla="*/ 547010 w 3918489"/>
              <a:gd name="connsiteY19" fmla="*/ 2629175 h 3984197"/>
              <a:gd name="connsiteX20" fmla="*/ 5 w 3918489"/>
              <a:gd name="connsiteY20" fmla="*/ 1430470 h 3984197"/>
              <a:gd name="connsiteX21" fmla="*/ 1908393 w 3918489"/>
              <a:gd name="connsiteY21" fmla="*/ 2 h 3984197"/>
              <a:gd name="connsiteX0" fmla="*/ 1908393 w 3918489"/>
              <a:gd name="connsiteY0" fmla="*/ 2 h 3984197"/>
              <a:gd name="connsiteX1" fmla="*/ 3918235 w 3918489"/>
              <a:gd name="connsiteY1" fmla="*/ 1433864 h 3984197"/>
              <a:gd name="connsiteX2" fmla="*/ 3285402 w 3918489"/>
              <a:gd name="connsiteY2" fmla="*/ 2641282 h 3984197"/>
              <a:gd name="connsiteX3" fmla="*/ 3291843 w 3918489"/>
              <a:gd name="connsiteY3" fmla="*/ 3495394 h 3984197"/>
              <a:gd name="connsiteX4" fmla="*/ 3248934 w 3918489"/>
              <a:gd name="connsiteY4" fmla="*/ 3610935 h 3984197"/>
              <a:gd name="connsiteX5" fmla="*/ 3042559 w 3918489"/>
              <a:gd name="connsiteY5" fmla="*/ 3785560 h 3984197"/>
              <a:gd name="connsiteX6" fmla="*/ 2629809 w 3918489"/>
              <a:gd name="connsiteY6" fmla="*/ 3680785 h 3984197"/>
              <a:gd name="connsiteX7" fmla="*/ 2553609 w 3918489"/>
              <a:gd name="connsiteY7" fmla="*/ 3464885 h 3984197"/>
              <a:gd name="connsiteX8" fmla="*/ 2659837 w 3918489"/>
              <a:gd name="connsiteY8" fmla="*/ 3349625 h 3984197"/>
              <a:gd name="connsiteX9" fmla="*/ 2659996 w 3918489"/>
              <a:gd name="connsiteY9" fmla="*/ 3138444 h 3984197"/>
              <a:gd name="connsiteX10" fmla="*/ 2270944 w 3918489"/>
              <a:gd name="connsiteY10" fmla="*/ 2966299 h 3984197"/>
              <a:gd name="connsiteX11" fmla="*/ 1709059 w 3918489"/>
              <a:gd name="connsiteY11" fmla="*/ 3029910 h 3984197"/>
              <a:gd name="connsiteX12" fmla="*/ 1407434 w 3918489"/>
              <a:gd name="connsiteY12" fmla="*/ 3201360 h 3984197"/>
              <a:gd name="connsiteX13" fmla="*/ 1369334 w 3918489"/>
              <a:gd name="connsiteY13" fmla="*/ 3493460 h 3984197"/>
              <a:gd name="connsiteX14" fmla="*/ 1604284 w 3918489"/>
              <a:gd name="connsiteY14" fmla="*/ 3696660 h 3984197"/>
              <a:gd name="connsiteX15" fmla="*/ 1597934 w 3918489"/>
              <a:gd name="connsiteY15" fmla="*/ 3947485 h 3984197"/>
              <a:gd name="connsiteX16" fmla="*/ 931184 w 3918489"/>
              <a:gd name="connsiteY16" fmla="*/ 3972885 h 3984197"/>
              <a:gd name="connsiteX17" fmla="*/ 664724 w 3918489"/>
              <a:gd name="connsiteY17" fmla="*/ 3850462 h 3984197"/>
              <a:gd name="connsiteX18" fmla="*/ 544602 w 3918489"/>
              <a:gd name="connsiteY18" fmla="*/ 3696182 h 3984197"/>
              <a:gd name="connsiteX19" fmla="*/ 547010 w 3918489"/>
              <a:gd name="connsiteY19" fmla="*/ 2629175 h 3984197"/>
              <a:gd name="connsiteX20" fmla="*/ 5 w 3918489"/>
              <a:gd name="connsiteY20" fmla="*/ 1430470 h 3984197"/>
              <a:gd name="connsiteX21" fmla="*/ 1908393 w 3918489"/>
              <a:gd name="connsiteY21" fmla="*/ 2 h 3984197"/>
              <a:gd name="connsiteX0" fmla="*/ 1908393 w 3918406"/>
              <a:gd name="connsiteY0" fmla="*/ 2 h 3984197"/>
              <a:gd name="connsiteX1" fmla="*/ 3918235 w 3918406"/>
              <a:gd name="connsiteY1" fmla="*/ 1433864 h 3984197"/>
              <a:gd name="connsiteX2" fmla="*/ 3285402 w 3918406"/>
              <a:gd name="connsiteY2" fmla="*/ 2641282 h 3984197"/>
              <a:gd name="connsiteX3" fmla="*/ 3291843 w 3918406"/>
              <a:gd name="connsiteY3" fmla="*/ 3495394 h 3984197"/>
              <a:gd name="connsiteX4" fmla="*/ 3248934 w 3918406"/>
              <a:gd name="connsiteY4" fmla="*/ 3610935 h 3984197"/>
              <a:gd name="connsiteX5" fmla="*/ 3042559 w 3918406"/>
              <a:gd name="connsiteY5" fmla="*/ 3785560 h 3984197"/>
              <a:gd name="connsiteX6" fmla="*/ 2629809 w 3918406"/>
              <a:gd name="connsiteY6" fmla="*/ 3680785 h 3984197"/>
              <a:gd name="connsiteX7" fmla="*/ 2553609 w 3918406"/>
              <a:gd name="connsiteY7" fmla="*/ 3464885 h 3984197"/>
              <a:gd name="connsiteX8" fmla="*/ 2659837 w 3918406"/>
              <a:gd name="connsiteY8" fmla="*/ 3349625 h 3984197"/>
              <a:gd name="connsiteX9" fmla="*/ 2659996 w 3918406"/>
              <a:gd name="connsiteY9" fmla="*/ 3138444 h 3984197"/>
              <a:gd name="connsiteX10" fmla="*/ 2270944 w 3918406"/>
              <a:gd name="connsiteY10" fmla="*/ 2966299 h 3984197"/>
              <a:gd name="connsiteX11" fmla="*/ 1709059 w 3918406"/>
              <a:gd name="connsiteY11" fmla="*/ 3029910 h 3984197"/>
              <a:gd name="connsiteX12" fmla="*/ 1407434 w 3918406"/>
              <a:gd name="connsiteY12" fmla="*/ 3201360 h 3984197"/>
              <a:gd name="connsiteX13" fmla="*/ 1369334 w 3918406"/>
              <a:gd name="connsiteY13" fmla="*/ 3493460 h 3984197"/>
              <a:gd name="connsiteX14" fmla="*/ 1604284 w 3918406"/>
              <a:gd name="connsiteY14" fmla="*/ 3696660 h 3984197"/>
              <a:gd name="connsiteX15" fmla="*/ 1597934 w 3918406"/>
              <a:gd name="connsiteY15" fmla="*/ 3947485 h 3984197"/>
              <a:gd name="connsiteX16" fmla="*/ 931184 w 3918406"/>
              <a:gd name="connsiteY16" fmla="*/ 3972885 h 3984197"/>
              <a:gd name="connsiteX17" fmla="*/ 664724 w 3918406"/>
              <a:gd name="connsiteY17" fmla="*/ 3850462 h 3984197"/>
              <a:gd name="connsiteX18" fmla="*/ 544602 w 3918406"/>
              <a:gd name="connsiteY18" fmla="*/ 3696182 h 3984197"/>
              <a:gd name="connsiteX19" fmla="*/ 547010 w 3918406"/>
              <a:gd name="connsiteY19" fmla="*/ 2629175 h 3984197"/>
              <a:gd name="connsiteX20" fmla="*/ 5 w 3918406"/>
              <a:gd name="connsiteY20" fmla="*/ 1430470 h 3984197"/>
              <a:gd name="connsiteX21" fmla="*/ 1908393 w 3918406"/>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40 w 3918403"/>
              <a:gd name="connsiteY3" fmla="*/ 3495394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40 w 3918403"/>
              <a:gd name="connsiteY3" fmla="*/ 3495394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306263 w 3918403"/>
              <a:gd name="connsiteY3" fmla="*/ 3495394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40 w 3918403"/>
              <a:gd name="connsiteY3" fmla="*/ 351067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7 w 3918403"/>
              <a:gd name="connsiteY3" fmla="*/ 3464826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7 w 3918403"/>
              <a:gd name="connsiteY3" fmla="*/ 3464826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7 w 3918403"/>
              <a:gd name="connsiteY3" fmla="*/ 3464826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301455 w 3918403"/>
              <a:gd name="connsiteY3" fmla="*/ 347628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89435 w 3918403"/>
              <a:gd name="connsiteY3" fmla="*/ 3480110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6646 w 3918403"/>
              <a:gd name="connsiteY3" fmla="*/ 3480110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87030 w 3918403"/>
              <a:gd name="connsiteY3" fmla="*/ 347628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48931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32103 w 3918403"/>
              <a:gd name="connsiteY4" fmla="*/ 3610935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20085 w 3918403"/>
              <a:gd name="connsiteY4" fmla="*/ 3637681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220085 w 3918403"/>
              <a:gd name="connsiteY4" fmla="*/ 3637681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198451 w 3918403"/>
              <a:gd name="connsiteY4" fmla="*/ 3668249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08390 w 3918403"/>
              <a:gd name="connsiteY0" fmla="*/ 2 h 3984197"/>
              <a:gd name="connsiteX1" fmla="*/ 3918232 w 3918403"/>
              <a:gd name="connsiteY1" fmla="*/ 1433864 h 3984197"/>
              <a:gd name="connsiteX2" fmla="*/ 3285399 w 3918403"/>
              <a:gd name="connsiteY2" fmla="*/ 2641282 h 3984197"/>
              <a:gd name="connsiteX3" fmla="*/ 3291838 w 3918403"/>
              <a:gd name="connsiteY3" fmla="*/ 3472468 h 3984197"/>
              <a:gd name="connsiteX4" fmla="*/ 3198451 w 3918403"/>
              <a:gd name="connsiteY4" fmla="*/ 3668249 h 3984197"/>
              <a:gd name="connsiteX5" fmla="*/ 3042556 w 3918403"/>
              <a:gd name="connsiteY5" fmla="*/ 3785560 h 3984197"/>
              <a:gd name="connsiteX6" fmla="*/ 2629806 w 3918403"/>
              <a:gd name="connsiteY6" fmla="*/ 3680785 h 3984197"/>
              <a:gd name="connsiteX7" fmla="*/ 2553606 w 3918403"/>
              <a:gd name="connsiteY7" fmla="*/ 3464885 h 3984197"/>
              <a:gd name="connsiteX8" fmla="*/ 2659834 w 3918403"/>
              <a:gd name="connsiteY8" fmla="*/ 3349625 h 3984197"/>
              <a:gd name="connsiteX9" fmla="*/ 2659993 w 3918403"/>
              <a:gd name="connsiteY9" fmla="*/ 3138444 h 3984197"/>
              <a:gd name="connsiteX10" fmla="*/ 2270941 w 3918403"/>
              <a:gd name="connsiteY10" fmla="*/ 2966299 h 3984197"/>
              <a:gd name="connsiteX11" fmla="*/ 1709056 w 3918403"/>
              <a:gd name="connsiteY11" fmla="*/ 3029910 h 3984197"/>
              <a:gd name="connsiteX12" fmla="*/ 1407431 w 3918403"/>
              <a:gd name="connsiteY12" fmla="*/ 3201360 h 3984197"/>
              <a:gd name="connsiteX13" fmla="*/ 1369331 w 3918403"/>
              <a:gd name="connsiteY13" fmla="*/ 3493460 h 3984197"/>
              <a:gd name="connsiteX14" fmla="*/ 1604281 w 3918403"/>
              <a:gd name="connsiteY14" fmla="*/ 3696660 h 3984197"/>
              <a:gd name="connsiteX15" fmla="*/ 1597931 w 3918403"/>
              <a:gd name="connsiteY15" fmla="*/ 3947485 h 3984197"/>
              <a:gd name="connsiteX16" fmla="*/ 931181 w 3918403"/>
              <a:gd name="connsiteY16" fmla="*/ 3972885 h 3984197"/>
              <a:gd name="connsiteX17" fmla="*/ 664721 w 3918403"/>
              <a:gd name="connsiteY17" fmla="*/ 3850462 h 3984197"/>
              <a:gd name="connsiteX18" fmla="*/ 544599 w 3918403"/>
              <a:gd name="connsiteY18" fmla="*/ 3696182 h 3984197"/>
              <a:gd name="connsiteX19" fmla="*/ 547007 w 3918403"/>
              <a:gd name="connsiteY19" fmla="*/ 2629175 h 3984197"/>
              <a:gd name="connsiteX20" fmla="*/ 2 w 3918403"/>
              <a:gd name="connsiteY20" fmla="*/ 1430470 h 3984197"/>
              <a:gd name="connsiteX21" fmla="*/ 1908390 w 3918403"/>
              <a:gd name="connsiteY21" fmla="*/ 2 h 3984197"/>
              <a:gd name="connsiteX0" fmla="*/ 1954653 w 3964666"/>
              <a:gd name="connsiteY0" fmla="*/ 2 h 3984197"/>
              <a:gd name="connsiteX1" fmla="*/ 3964495 w 3964666"/>
              <a:gd name="connsiteY1" fmla="*/ 1433864 h 3984197"/>
              <a:gd name="connsiteX2" fmla="*/ 3331662 w 3964666"/>
              <a:gd name="connsiteY2" fmla="*/ 2641282 h 3984197"/>
              <a:gd name="connsiteX3" fmla="*/ 3338101 w 3964666"/>
              <a:gd name="connsiteY3" fmla="*/ 3472468 h 3984197"/>
              <a:gd name="connsiteX4" fmla="*/ 3244714 w 3964666"/>
              <a:gd name="connsiteY4" fmla="*/ 3668249 h 3984197"/>
              <a:gd name="connsiteX5" fmla="*/ 3088819 w 3964666"/>
              <a:gd name="connsiteY5" fmla="*/ 3785560 h 3984197"/>
              <a:gd name="connsiteX6" fmla="*/ 2676069 w 3964666"/>
              <a:gd name="connsiteY6" fmla="*/ 3680785 h 3984197"/>
              <a:gd name="connsiteX7" fmla="*/ 2599869 w 3964666"/>
              <a:gd name="connsiteY7" fmla="*/ 3464885 h 3984197"/>
              <a:gd name="connsiteX8" fmla="*/ 2706097 w 3964666"/>
              <a:gd name="connsiteY8" fmla="*/ 3349625 h 3984197"/>
              <a:gd name="connsiteX9" fmla="*/ 2706256 w 3964666"/>
              <a:gd name="connsiteY9" fmla="*/ 3138444 h 3984197"/>
              <a:gd name="connsiteX10" fmla="*/ 2317204 w 3964666"/>
              <a:gd name="connsiteY10" fmla="*/ 2966299 h 3984197"/>
              <a:gd name="connsiteX11" fmla="*/ 1755319 w 3964666"/>
              <a:gd name="connsiteY11" fmla="*/ 3029910 h 3984197"/>
              <a:gd name="connsiteX12" fmla="*/ 1453694 w 3964666"/>
              <a:gd name="connsiteY12" fmla="*/ 3201360 h 3984197"/>
              <a:gd name="connsiteX13" fmla="*/ 1415594 w 3964666"/>
              <a:gd name="connsiteY13" fmla="*/ 3493460 h 3984197"/>
              <a:gd name="connsiteX14" fmla="*/ 1650544 w 3964666"/>
              <a:gd name="connsiteY14" fmla="*/ 3696660 h 3984197"/>
              <a:gd name="connsiteX15" fmla="*/ 1644194 w 3964666"/>
              <a:gd name="connsiteY15" fmla="*/ 3947485 h 3984197"/>
              <a:gd name="connsiteX16" fmla="*/ 977444 w 3964666"/>
              <a:gd name="connsiteY16" fmla="*/ 3972885 h 3984197"/>
              <a:gd name="connsiteX17" fmla="*/ 710984 w 3964666"/>
              <a:gd name="connsiteY17" fmla="*/ 3850462 h 3984197"/>
              <a:gd name="connsiteX18" fmla="*/ 590862 w 3964666"/>
              <a:gd name="connsiteY18" fmla="*/ 3696182 h 3984197"/>
              <a:gd name="connsiteX19" fmla="*/ 593270 w 3964666"/>
              <a:gd name="connsiteY19" fmla="*/ 2655921 h 3984197"/>
              <a:gd name="connsiteX20" fmla="*/ 46265 w 3964666"/>
              <a:gd name="connsiteY20" fmla="*/ 1430470 h 3984197"/>
              <a:gd name="connsiteX21" fmla="*/ 1954653 w 3964666"/>
              <a:gd name="connsiteY21" fmla="*/ 2 h 3984197"/>
              <a:gd name="connsiteX0" fmla="*/ 1954653 w 3964666"/>
              <a:gd name="connsiteY0" fmla="*/ 2 h 3984197"/>
              <a:gd name="connsiteX1" fmla="*/ 3964495 w 3964666"/>
              <a:gd name="connsiteY1" fmla="*/ 1433864 h 3984197"/>
              <a:gd name="connsiteX2" fmla="*/ 3331662 w 3964666"/>
              <a:gd name="connsiteY2" fmla="*/ 2641282 h 3984197"/>
              <a:gd name="connsiteX3" fmla="*/ 3338101 w 3964666"/>
              <a:gd name="connsiteY3" fmla="*/ 3472468 h 3984197"/>
              <a:gd name="connsiteX4" fmla="*/ 3244714 w 3964666"/>
              <a:gd name="connsiteY4" fmla="*/ 3668249 h 3984197"/>
              <a:gd name="connsiteX5" fmla="*/ 3088819 w 3964666"/>
              <a:gd name="connsiteY5" fmla="*/ 3785560 h 3984197"/>
              <a:gd name="connsiteX6" fmla="*/ 2676069 w 3964666"/>
              <a:gd name="connsiteY6" fmla="*/ 3680785 h 3984197"/>
              <a:gd name="connsiteX7" fmla="*/ 2599869 w 3964666"/>
              <a:gd name="connsiteY7" fmla="*/ 3464885 h 3984197"/>
              <a:gd name="connsiteX8" fmla="*/ 2706097 w 3964666"/>
              <a:gd name="connsiteY8" fmla="*/ 3349625 h 3984197"/>
              <a:gd name="connsiteX9" fmla="*/ 2706256 w 3964666"/>
              <a:gd name="connsiteY9" fmla="*/ 3138444 h 3984197"/>
              <a:gd name="connsiteX10" fmla="*/ 2317204 w 3964666"/>
              <a:gd name="connsiteY10" fmla="*/ 2966299 h 3984197"/>
              <a:gd name="connsiteX11" fmla="*/ 1755319 w 3964666"/>
              <a:gd name="connsiteY11" fmla="*/ 3029910 h 3984197"/>
              <a:gd name="connsiteX12" fmla="*/ 1453694 w 3964666"/>
              <a:gd name="connsiteY12" fmla="*/ 3201360 h 3984197"/>
              <a:gd name="connsiteX13" fmla="*/ 1415594 w 3964666"/>
              <a:gd name="connsiteY13" fmla="*/ 3493460 h 3984197"/>
              <a:gd name="connsiteX14" fmla="*/ 1650544 w 3964666"/>
              <a:gd name="connsiteY14" fmla="*/ 3696660 h 3984197"/>
              <a:gd name="connsiteX15" fmla="*/ 1644194 w 3964666"/>
              <a:gd name="connsiteY15" fmla="*/ 3947485 h 3984197"/>
              <a:gd name="connsiteX16" fmla="*/ 977444 w 3964666"/>
              <a:gd name="connsiteY16" fmla="*/ 3972885 h 3984197"/>
              <a:gd name="connsiteX17" fmla="*/ 710984 w 3964666"/>
              <a:gd name="connsiteY17" fmla="*/ 3850462 h 3984197"/>
              <a:gd name="connsiteX18" fmla="*/ 590862 w 3964666"/>
              <a:gd name="connsiteY18" fmla="*/ 3696182 h 3984197"/>
              <a:gd name="connsiteX19" fmla="*/ 593270 w 3964666"/>
              <a:gd name="connsiteY19" fmla="*/ 2640637 h 3984197"/>
              <a:gd name="connsiteX20" fmla="*/ 46265 w 3964666"/>
              <a:gd name="connsiteY20" fmla="*/ 1430470 h 3984197"/>
              <a:gd name="connsiteX21" fmla="*/ 1954653 w 3964666"/>
              <a:gd name="connsiteY21" fmla="*/ 2 h 3984197"/>
              <a:gd name="connsiteX0" fmla="*/ 1954653 w 3964666"/>
              <a:gd name="connsiteY0" fmla="*/ 2 h 3984197"/>
              <a:gd name="connsiteX1" fmla="*/ 3964495 w 3964666"/>
              <a:gd name="connsiteY1" fmla="*/ 1433864 h 3984197"/>
              <a:gd name="connsiteX2" fmla="*/ 3331662 w 3964666"/>
              <a:gd name="connsiteY2" fmla="*/ 2641282 h 3984197"/>
              <a:gd name="connsiteX3" fmla="*/ 3338101 w 3964666"/>
              <a:gd name="connsiteY3" fmla="*/ 3472468 h 3984197"/>
              <a:gd name="connsiteX4" fmla="*/ 3244714 w 3964666"/>
              <a:gd name="connsiteY4" fmla="*/ 3668249 h 3984197"/>
              <a:gd name="connsiteX5" fmla="*/ 3088819 w 3964666"/>
              <a:gd name="connsiteY5" fmla="*/ 3785560 h 3984197"/>
              <a:gd name="connsiteX6" fmla="*/ 2676069 w 3964666"/>
              <a:gd name="connsiteY6" fmla="*/ 3680785 h 3984197"/>
              <a:gd name="connsiteX7" fmla="*/ 2599869 w 3964666"/>
              <a:gd name="connsiteY7" fmla="*/ 3464885 h 3984197"/>
              <a:gd name="connsiteX8" fmla="*/ 2706097 w 3964666"/>
              <a:gd name="connsiteY8" fmla="*/ 3349625 h 3984197"/>
              <a:gd name="connsiteX9" fmla="*/ 2706256 w 3964666"/>
              <a:gd name="connsiteY9" fmla="*/ 3138444 h 3984197"/>
              <a:gd name="connsiteX10" fmla="*/ 2317204 w 3964666"/>
              <a:gd name="connsiteY10" fmla="*/ 2966299 h 3984197"/>
              <a:gd name="connsiteX11" fmla="*/ 1755319 w 3964666"/>
              <a:gd name="connsiteY11" fmla="*/ 3029910 h 3984197"/>
              <a:gd name="connsiteX12" fmla="*/ 1453694 w 3964666"/>
              <a:gd name="connsiteY12" fmla="*/ 3201360 h 3984197"/>
              <a:gd name="connsiteX13" fmla="*/ 1415594 w 3964666"/>
              <a:gd name="connsiteY13" fmla="*/ 3493460 h 3984197"/>
              <a:gd name="connsiteX14" fmla="*/ 1650544 w 3964666"/>
              <a:gd name="connsiteY14" fmla="*/ 3696660 h 3984197"/>
              <a:gd name="connsiteX15" fmla="*/ 1644194 w 3964666"/>
              <a:gd name="connsiteY15" fmla="*/ 3947485 h 3984197"/>
              <a:gd name="connsiteX16" fmla="*/ 977444 w 3964666"/>
              <a:gd name="connsiteY16" fmla="*/ 3972885 h 3984197"/>
              <a:gd name="connsiteX17" fmla="*/ 710984 w 3964666"/>
              <a:gd name="connsiteY17" fmla="*/ 3850462 h 3984197"/>
              <a:gd name="connsiteX18" fmla="*/ 590862 w 3964666"/>
              <a:gd name="connsiteY18" fmla="*/ 3696182 h 3984197"/>
              <a:gd name="connsiteX19" fmla="*/ 593270 w 3964666"/>
              <a:gd name="connsiteY19" fmla="*/ 2652101 h 3984197"/>
              <a:gd name="connsiteX20" fmla="*/ 46265 w 3964666"/>
              <a:gd name="connsiteY20" fmla="*/ 1430470 h 3984197"/>
              <a:gd name="connsiteX21" fmla="*/ 1954653 w 3964666"/>
              <a:gd name="connsiteY21" fmla="*/ 2 h 3984197"/>
              <a:gd name="connsiteX0" fmla="*/ 1908389 w 3918402"/>
              <a:gd name="connsiteY0" fmla="*/ 2 h 3984197"/>
              <a:gd name="connsiteX1" fmla="*/ 3918231 w 3918402"/>
              <a:gd name="connsiteY1" fmla="*/ 1433864 h 3984197"/>
              <a:gd name="connsiteX2" fmla="*/ 3285398 w 3918402"/>
              <a:gd name="connsiteY2" fmla="*/ 2641282 h 3984197"/>
              <a:gd name="connsiteX3" fmla="*/ 3291837 w 3918402"/>
              <a:gd name="connsiteY3" fmla="*/ 3472468 h 3984197"/>
              <a:gd name="connsiteX4" fmla="*/ 3198450 w 3918402"/>
              <a:gd name="connsiteY4" fmla="*/ 3668249 h 3984197"/>
              <a:gd name="connsiteX5" fmla="*/ 3042555 w 3918402"/>
              <a:gd name="connsiteY5" fmla="*/ 3785560 h 3984197"/>
              <a:gd name="connsiteX6" fmla="*/ 2629805 w 3918402"/>
              <a:gd name="connsiteY6" fmla="*/ 3680785 h 3984197"/>
              <a:gd name="connsiteX7" fmla="*/ 2553605 w 3918402"/>
              <a:gd name="connsiteY7" fmla="*/ 3464885 h 3984197"/>
              <a:gd name="connsiteX8" fmla="*/ 2659833 w 3918402"/>
              <a:gd name="connsiteY8" fmla="*/ 3349625 h 3984197"/>
              <a:gd name="connsiteX9" fmla="*/ 2659992 w 3918402"/>
              <a:gd name="connsiteY9" fmla="*/ 3138444 h 3984197"/>
              <a:gd name="connsiteX10" fmla="*/ 2270940 w 3918402"/>
              <a:gd name="connsiteY10" fmla="*/ 2966299 h 3984197"/>
              <a:gd name="connsiteX11" fmla="*/ 1709055 w 3918402"/>
              <a:gd name="connsiteY11" fmla="*/ 3029910 h 3984197"/>
              <a:gd name="connsiteX12" fmla="*/ 1407430 w 3918402"/>
              <a:gd name="connsiteY12" fmla="*/ 3201360 h 3984197"/>
              <a:gd name="connsiteX13" fmla="*/ 1369330 w 3918402"/>
              <a:gd name="connsiteY13" fmla="*/ 3493460 h 3984197"/>
              <a:gd name="connsiteX14" fmla="*/ 1604280 w 3918402"/>
              <a:gd name="connsiteY14" fmla="*/ 3696660 h 3984197"/>
              <a:gd name="connsiteX15" fmla="*/ 1597930 w 3918402"/>
              <a:gd name="connsiteY15" fmla="*/ 3947485 h 3984197"/>
              <a:gd name="connsiteX16" fmla="*/ 931180 w 3918402"/>
              <a:gd name="connsiteY16" fmla="*/ 3972885 h 3984197"/>
              <a:gd name="connsiteX17" fmla="*/ 664720 w 3918402"/>
              <a:gd name="connsiteY17" fmla="*/ 3850462 h 3984197"/>
              <a:gd name="connsiteX18" fmla="*/ 544598 w 3918402"/>
              <a:gd name="connsiteY18" fmla="*/ 3696182 h 3984197"/>
              <a:gd name="connsiteX19" fmla="*/ 547006 w 3918402"/>
              <a:gd name="connsiteY19" fmla="*/ 2652101 h 3984197"/>
              <a:gd name="connsiteX20" fmla="*/ 1 w 3918402"/>
              <a:gd name="connsiteY20" fmla="*/ 1430470 h 3984197"/>
              <a:gd name="connsiteX21" fmla="*/ 1908389 w 3918402"/>
              <a:gd name="connsiteY21" fmla="*/ 2 h 3984197"/>
              <a:gd name="connsiteX0" fmla="*/ 1908389 w 3918402"/>
              <a:gd name="connsiteY0" fmla="*/ 2 h 3984197"/>
              <a:gd name="connsiteX1" fmla="*/ 3918231 w 3918402"/>
              <a:gd name="connsiteY1" fmla="*/ 1433864 h 3984197"/>
              <a:gd name="connsiteX2" fmla="*/ 3285398 w 3918402"/>
              <a:gd name="connsiteY2" fmla="*/ 2641282 h 3984197"/>
              <a:gd name="connsiteX3" fmla="*/ 3291837 w 3918402"/>
              <a:gd name="connsiteY3" fmla="*/ 3472468 h 3984197"/>
              <a:gd name="connsiteX4" fmla="*/ 3198450 w 3918402"/>
              <a:gd name="connsiteY4" fmla="*/ 3668249 h 3984197"/>
              <a:gd name="connsiteX5" fmla="*/ 3042555 w 3918402"/>
              <a:gd name="connsiteY5" fmla="*/ 3785560 h 3984197"/>
              <a:gd name="connsiteX6" fmla="*/ 2629805 w 3918402"/>
              <a:gd name="connsiteY6" fmla="*/ 3680785 h 3984197"/>
              <a:gd name="connsiteX7" fmla="*/ 2553605 w 3918402"/>
              <a:gd name="connsiteY7" fmla="*/ 3464885 h 3984197"/>
              <a:gd name="connsiteX8" fmla="*/ 2659833 w 3918402"/>
              <a:gd name="connsiteY8" fmla="*/ 3349625 h 3984197"/>
              <a:gd name="connsiteX9" fmla="*/ 2659992 w 3918402"/>
              <a:gd name="connsiteY9" fmla="*/ 3138444 h 3984197"/>
              <a:gd name="connsiteX10" fmla="*/ 2270940 w 3918402"/>
              <a:gd name="connsiteY10" fmla="*/ 2966299 h 3984197"/>
              <a:gd name="connsiteX11" fmla="*/ 1709055 w 3918402"/>
              <a:gd name="connsiteY11" fmla="*/ 3029910 h 3984197"/>
              <a:gd name="connsiteX12" fmla="*/ 1407430 w 3918402"/>
              <a:gd name="connsiteY12" fmla="*/ 3201360 h 3984197"/>
              <a:gd name="connsiteX13" fmla="*/ 1369330 w 3918402"/>
              <a:gd name="connsiteY13" fmla="*/ 3493460 h 3984197"/>
              <a:gd name="connsiteX14" fmla="*/ 1604280 w 3918402"/>
              <a:gd name="connsiteY14" fmla="*/ 3696660 h 3984197"/>
              <a:gd name="connsiteX15" fmla="*/ 1597930 w 3918402"/>
              <a:gd name="connsiteY15" fmla="*/ 3947485 h 3984197"/>
              <a:gd name="connsiteX16" fmla="*/ 931180 w 3918402"/>
              <a:gd name="connsiteY16" fmla="*/ 3972885 h 3984197"/>
              <a:gd name="connsiteX17" fmla="*/ 664720 w 3918402"/>
              <a:gd name="connsiteY17" fmla="*/ 3850462 h 3984197"/>
              <a:gd name="connsiteX18" fmla="*/ 544598 w 3918402"/>
              <a:gd name="connsiteY18" fmla="*/ 3696182 h 3984197"/>
              <a:gd name="connsiteX19" fmla="*/ 547006 w 3918402"/>
              <a:gd name="connsiteY19" fmla="*/ 2652101 h 3984197"/>
              <a:gd name="connsiteX20" fmla="*/ 1 w 3918402"/>
              <a:gd name="connsiteY20" fmla="*/ 1430470 h 3984197"/>
              <a:gd name="connsiteX21" fmla="*/ 1908389 w 3918402"/>
              <a:gd name="connsiteY21" fmla="*/ 2 h 3984197"/>
              <a:gd name="connsiteX0" fmla="*/ 1908392 w 3918405"/>
              <a:gd name="connsiteY0" fmla="*/ 2 h 3984197"/>
              <a:gd name="connsiteX1" fmla="*/ 3918234 w 3918405"/>
              <a:gd name="connsiteY1" fmla="*/ 1433864 h 3984197"/>
              <a:gd name="connsiteX2" fmla="*/ 3285401 w 3918405"/>
              <a:gd name="connsiteY2" fmla="*/ 2641282 h 3984197"/>
              <a:gd name="connsiteX3" fmla="*/ 3291840 w 3918405"/>
              <a:gd name="connsiteY3" fmla="*/ 3472468 h 3984197"/>
              <a:gd name="connsiteX4" fmla="*/ 3198453 w 3918405"/>
              <a:gd name="connsiteY4" fmla="*/ 3668249 h 3984197"/>
              <a:gd name="connsiteX5" fmla="*/ 3042558 w 3918405"/>
              <a:gd name="connsiteY5" fmla="*/ 3785560 h 3984197"/>
              <a:gd name="connsiteX6" fmla="*/ 2629808 w 3918405"/>
              <a:gd name="connsiteY6" fmla="*/ 3680785 h 3984197"/>
              <a:gd name="connsiteX7" fmla="*/ 2553608 w 3918405"/>
              <a:gd name="connsiteY7" fmla="*/ 3464885 h 3984197"/>
              <a:gd name="connsiteX8" fmla="*/ 2659836 w 3918405"/>
              <a:gd name="connsiteY8" fmla="*/ 3349625 h 3984197"/>
              <a:gd name="connsiteX9" fmla="*/ 2659995 w 3918405"/>
              <a:gd name="connsiteY9" fmla="*/ 3138444 h 3984197"/>
              <a:gd name="connsiteX10" fmla="*/ 2270943 w 3918405"/>
              <a:gd name="connsiteY10" fmla="*/ 2966299 h 3984197"/>
              <a:gd name="connsiteX11" fmla="*/ 1709058 w 3918405"/>
              <a:gd name="connsiteY11" fmla="*/ 3029910 h 3984197"/>
              <a:gd name="connsiteX12" fmla="*/ 1407433 w 3918405"/>
              <a:gd name="connsiteY12" fmla="*/ 3201360 h 3984197"/>
              <a:gd name="connsiteX13" fmla="*/ 1369333 w 3918405"/>
              <a:gd name="connsiteY13" fmla="*/ 3493460 h 3984197"/>
              <a:gd name="connsiteX14" fmla="*/ 1604283 w 3918405"/>
              <a:gd name="connsiteY14" fmla="*/ 3696660 h 3984197"/>
              <a:gd name="connsiteX15" fmla="*/ 1597933 w 3918405"/>
              <a:gd name="connsiteY15" fmla="*/ 3947485 h 3984197"/>
              <a:gd name="connsiteX16" fmla="*/ 931183 w 3918405"/>
              <a:gd name="connsiteY16" fmla="*/ 3972885 h 3984197"/>
              <a:gd name="connsiteX17" fmla="*/ 664723 w 3918405"/>
              <a:gd name="connsiteY17" fmla="*/ 3850462 h 3984197"/>
              <a:gd name="connsiteX18" fmla="*/ 544601 w 3918405"/>
              <a:gd name="connsiteY18" fmla="*/ 3696182 h 3984197"/>
              <a:gd name="connsiteX19" fmla="*/ 547009 w 3918405"/>
              <a:gd name="connsiteY19" fmla="*/ 2652101 h 3984197"/>
              <a:gd name="connsiteX20" fmla="*/ 4 w 3918405"/>
              <a:gd name="connsiteY20" fmla="*/ 1430470 h 3984197"/>
              <a:gd name="connsiteX21" fmla="*/ 1908392 w 3918405"/>
              <a:gd name="connsiteY21" fmla="*/ 2 h 3984197"/>
              <a:gd name="connsiteX0" fmla="*/ 1908392 w 3918405"/>
              <a:gd name="connsiteY0" fmla="*/ 341 h 3984536"/>
              <a:gd name="connsiteX1" fmla="*/ 3918234 w 3918405"/>
              <a:gd name="connsiteY1" fmla="*/ 1434203 h 3984536"/>
              <a:gd name="connsiteX2" fmla="*/ 3285401 w 3918405"/>
              <a:gd name="connsiteY2" fmla="*/ 2641621 h 3984536"/>
              <a:gd name="connsiteX3" fmla="*/ 3291840 w 3918405"/>
              <a:gd name="connsiteY3" fmla="*/ 3472807 h 3984536"/>
              <a:gd name="connsiteX4" fmla="*/ 3198453 w 3918405"/>
              <a:gd name="connsiteY4" fmla="*/ 3668588 h 3984536"/>
              <a:gd name="connsiteX5" fmla="*/ 3042558 w 3918405"/>
              <a:gd name="connsiteY5" fmla="*/ 3785899 h 3984536"/>
              <a:gd name="connsiteX6" fmla="*/ 2629808 w 3918405"/>
              <a:gd name="connsiteY6" fmla="*/ 3681124 h 3984536"/>
              <a:gd name="connsiteX7" fmla="*/ 2553608 w 3918405"/>
              <a:gd name="connsiteY7" fmla="*/ 3465224 h 3984536"/>
              <a:gd name="connsiteX8" fmla="*/ 2659836 w 3918405"/>
              <a:gd name="connsiteY8" fmla="*/ 3349964 h 3984536"/>
              <a:gd name="connsiteX9" fmla="*/ 2659995 w 3918405"/>
              <a:gd name="connsiteY9" fmla="*/ 3138783 h 3984536"/>
              <a:gd name="connsiteX10" fmla="*/ 2270943 w 3918405"/>
              <a:gd name="connsiteY10" fmla="*/ 2966638 h 3984536"/>
              <a:gd name="connsiteX11" fmla="*/ 1709058 w 3918405"/>
              <a:gd name="connsiteY11" fmla="*/ 3030249 h 3984536"/>
              <a:gd name="connsiteX12" fmla="*/ 1407433 w 3918405"/>
              <a:gd name="connsiteY12" fmla="*/ 3201699 h 3984536"/>
              <a:gd name="connsiteX13" fmla="*/ 1369333 w 3918405"/>
              <a:gd name="connsiteY13" fmla="*/ 3493799 h 3984536"/>
              <a:gd name="connsiteX14" fmla="*/ 1604283 w 3918405"/>
              <a:gd name="connsiteY14" fmla="*/ 3696999 h 3984536"/>
              <a:gd name="connsiteX15" fmla="*/ 1597933 w 3918405"/>
              <a:gd name="connsiteY15" fmla="*/ 3947824 h 3984536"/>
              <a:gd name="connsiteX16" fmla="*/ 931183 w 3918405"/>
              <a:gd name="connsiteY16" fmla="*/ 3973224 h 3984536"/>
              <a:gd name="connsiteX17" fmla="*/ 664723 w 3918405"/>
              <a:gd name="connsiteY17" fmla="*/ 3850801 h 3984536"/>
              <a:gd name="connsiteX18" fmla="*/ 544601 w 3918405"/>
              <a:gd name="connsiteY18" fmla="*/ 3696521 h 3984536"/>
              <a:gd name="connsiteX19" fmla="*/ 547009 w 3918405"/>
              <a:gd name="connsiteY19" fmla="*/ 2652440 h 3984536"/>
              <a:gd name="connsiteX20" fmla="*/ 4 w 3918405"/>
              <a:gd name="connsiteY20" fmla="*/ 1430809 h 3984536"/>
              <a:gd name="connsiteX21" fmla="*/ 1908392 w 3918405"/>
              <a:gd name="connsiteY21" fmla="*/ 341 h 3984536"/>
              <a:gd name="connsiteX0" fmla="*/ 1908392 w 3918234"/>
              <a:gd name="connsiteY0" fmla="*/ 341 h 3984536"/>
              <a:gd name="connsiteX1" fmla="*/ 3918234 w 3918234"/>
              <a:gd name="connsiteY1" fmla="*/ 1434203 h 3984536"/>
              <a:gd name="connsiteX2" fmla="*/ 3285401 w 3918234"/>
              <a:gd name="connsiteY2" fmla="*/ 2641621 h 3984536"/>
              <a:gd name="connsiteX3" fmla="*/ 3291840 w 3918234"/>
              <a:gd name="connsiteY3" fmla="*/ 3472807 h 3984536"/>
              <a:gd name="connsiteX4" fmla="*/ 3198453 w 3918234"/>
              <a:gd name="connsiteY4" fmla="*/ 3668588 h 3984536"/>
              <a:gd name="connsiteX5" fmla="*/ 3042558 w 3918234"/>
              <a:gd name="connsiteY5" fmla="*/ 3785899 h 3984536"/>
              <a:gd name="connsiteX6" fmla="*/ 2629808 w 3918234"/>
              <a:gd name="connsiteY6" fmla="*/ 3681124 h 3984536"/>
              <a:gd name="connsiteX7" fmla="*/ 2553608 w 3918234"/>
              <a:gd name="connsiteY7" fmla="*/ 3465224 h 3984536"/>
              <a:gd name="connsiteX8" fmla="*/ 2659836 w 3918234"/>
              <a:gd name="connsiteY8" fmla="*/ 3349964 h 3984536"/>
              <a:gd name="connsiteX9" fmla="*/ 2659995 w 3918234"/>
              <a:gd name="connsiteY9" fmla="*/ 3138783 h 3984536"/>
              <a:gd name="connsiteX10" fmla="*/ 2270943 w 3918234"/>
              <a:gd name="connsiteY10" fmla="*/ 2966638 h 3984536"/>
              <a:gd name="connsiteX11" fmla="*/ 1709058 w 3918234"/>
              <a:gd name="connsiteY11" fmla="*/ 3030249 h 3984536"/>
              <a:gd name="connsiteX12" fmla="*/ 1407433 w 3918234"/>
              <a:gd name="connsiteY12" fmla="*/ 3201699 h 3984536"/>
              <a:gd name="connsiteX13" fmla="*/ 1369333 w 3918234"/>
              <a:gd name="connsiteY13" fmla="*/ 3493799 h 3984536"/>
              <a:gd name="connsiteX14" fmla="*/ 1604283 w 3918234"/>
              <a:gd name="connsiteY14" fmla="*/ 3696999 h 3984536"/>
              <a:gd name="connsiteX15" fmla="*/ 1597933 w 3918234"/>
              <a:gd name="connsiteY15" fmla="*/ 3947824 h 3984536"/>
              <a:gd name="connsiteX16" fmla="*/ 931183 w 3918234"/>
              <a:gd name="connsiteY16" fmla="*/ 3973224 h 3984536"/>
              <a:gd name="connsiteX17" fmla="*/ 664723 w 3918234"/>
              <a:gd name="connsiteY17" fmla="*/ 3850801 h 3984536"/>
              <a:gd name="connsiteX18" fmla="*/ 544601 w 3918234"/>
              <a:gd name="connsiteY18" fmla="*/ 3696521 h 3984536"/>
              <a:gd name="connsiteX19" fmla="*/ 547009 w 3918234"/>
              <a:gd name="connsiteY19" fmla="*/ 2652440 h 3984536"/>
              <a:gd name="connsiteX20" fmla="*/ 4 w 3918234"/>
              <a:gd name="connsiteY20" fmla="*/ 1430809 h 3984536"/>
              <a:gd name="connsiteX21" fmla="*/ 1908392 w 3918234"/>
              <a:gd name="connsiteY21" fmla="*/ 341 h 3984536"/>
              <a:gd name="connsiteX0" fmla="*/ 1908389 w 3918231"/>
              <a:gd name="connsiteY0" fmla="*/ 307 h 3984502"/>
              <a:gd name="connsiteX1" fmla="*/ 3918231 w 3918231"/>
              <a:gd name="connsiteY1" fmla="*/ 1434169 h 3984502"/>
              <a:gd name="connsiteX2" fmla="*/ 3285398 w 3918231"/>
              <a:gd name="connsiteY2" fmla="*/ 2641587 h 3984502"/>
              <a:gd name="connsiteX3" fmla="*/ 3291837 w 3918231"/>
              <a:gd name="connsiteY3" fmla="*/ 3472773 h 3984502"/>
              <a:gd name="connsiteX4" fmla="*/ 3198450 w 3918231"/>
              <a:gd name="connsiteY4" fmla="*/ 3668554 h 3984502"/>
              <a:gd name="connsiteX5" fmla="*/ 3042555 w 3918231"/>
              <a:gd name="connsiteY5" fmla="*/ 3785865 h 3984502"/>
              <a:gd name="connsiteX6" fmla="*/ 2629805 w 3918231"/>
              <a:gd name="connsiteY6" fmla="*/ 3681090 h 3984502"/>
              <a:gd name="connsiteX7" fmla="*/ 2553605 w 3918231"/>
              <a:gd name="connsiteY7" fmla="*/ 3465190 h 3984502"/>
              <a:gd name="connsiteX8" fmla="*/ 2659833 w 3918231"/>
              <a:gd name="connsiteY8" fmla="*/ 3349930 h 3984502"/>
              <a:gd name="connsiteX9" fmla="*/ 2659992 w 3918231"/>
              <a:gd name="connsiteY9" fmla="*/ 3138749 h 3984502"/>
              <a:gd name="connsiteX10" fmla="*/ 2270940 w 3918231"/>
              <a:gd name="connsiteY10" fmla="*/ 2966604 h 3984502"/>
              <a:gd name="connsiteX11" fmla="*/ 1709055 w 3918231"/>
              <a:gd name="connsiteY11" fmla="*/ 3030215 h 3984502"/>
              <a:gd name="connsiteX12" fmla="*/ 1407430 w 3918231"/>
              <a:gd name="connsiteY12" fmla="*/ 3201665 h 3984502"/>
              <a:gd name="connsiteX13" fmla="*/ 1369330 w 3918231"/>
              <a:gd name="connsiteY13" fmla="*/ 3493765 h 3984502"/>
              <a:gd name="connsiteX14" fmla="*/ 1604280 w 3918231"/>
              <a:gd name="connsiteY14" fmla="*/ 3696965 h 3984502"/>
              <a:gd name="connsiteX15" fmla="*/ 1597930 w 3918231"/>
              <a:gd name="connsiteY15" fmla="*/ 3947790 h 3984502"/>
              <a:gd name="connsiteX16" fmla="*/ 931180 w 3918231"/>
              <a:gd name="connsiteY16" fmla="*/ 3973190 h 3984502"/>
              <a:gd name="connsiteX17" fmla="*/ 664720 w 3918231"/>
              <a:gd name="connsiteY17" fmla="*/ 3850767 h 3984502"/>
              <a:gd name="connsiteX18" fmla="*/ 544598 w 3918231"/>
              <a:gd name="connsiteY18" fmla="*/ 3696487 h 3984502"/>
              <a:gd name="connsiteX19" fmla="*/ 547006 w 3918231"/>
              <a:gd name="connsiteY19" fmla="*/ 2652406 h 3984502"/>
              <a:gd name="connsiteX20" fmla="*/ 1 w 3918231"/>
              <a:gd name="connsiteY20" fmla="*/ 1430775 h 3984502"/>
              <a:gd name="connsiteX21" fmla="*/ 1908389 w 3918231"/>
              <a:gd name="connsiteY21" fmla="*/ 307 h 3984502"/>
              <a:gd name="connsiteX0" fmla="*/ 1908389 w 3918231"/>
              <a:gd name="connsiteY0" fmla="*/ 61 h 3984256"/>
              <a:gd name="connsiteX1" fmla="*/ 3918231 w 3918231"/>
              <a:gd name="connsiteY1" fmla="*/ 1433923 h 3984256"/>
              <a:gd name="connsiteX2" fmla="*/ 3285398 w 3918231"/>
              <a:gd name="connsiteY2" fmla="*/ 2641341 h 3984256"/>
              <a:gd name="connsiteX3" fmla="*/ 3291837 w 3918231"/>
              <a:gd name="connsiteY3" fmla="*/ 3472527 h 3984256"/>
              <a:gd name="connsiteX4" fmla="*/ 3198450 w 3918231"/>
              <a:gd name="connsiteY4" fmla="*/ 3668308 h 3984256"/>
              <a:gd name="connsiteX5" fmla="*/ 3042555 w 3918231"/>
              <a:gd name="connsiteY5" fmla="*/ 3785619 h 3984256"/>
              <a:gd name="connsiteX6" fmla="*/ 2629805 w 3918231"/>
              <a:gd name="connsiteY6" fmla="*/ 3680844 h 3984256"/>
              <a:gd name="connsiteX7" fmla="*/ 2553605 w 3918231"/>
              <a:gd name="connsiteY7" fmla="*/ 3464944 h 3984256"/>
              <a:gd name="connsiteX8" fmla="*/ 2659833 w 3918231"/>
              <a:gd name="connsiteY8" fmla="*/ 3349684 h 3984256"/>
              <a:gd name="connsiteX9" fmla="*/ 2659992 w 3918231"/>
              <a:gd name="connsiteY9" fmla="*/ 3138503 h 3984256"/>
              <a:gd name="connsiteX10" fmla="*/ 2270940 w 3918231"/>
              <a:gd name="connsiteY10" fmla="*/ 2966358 h 3984256"/>
              <a:gd name="connsiteX11" fmla="*/ 1709055 w 3918231"/>
              <a:gd name="connsiteY11" fmla="*/ 3029969 h 3984256"/>
              <a:gd name="connsiteX12" fmla="*/ 1407430 w 3918231"/>
              <a:gd name="connsiteY12" fmla="*/ 3201419 h 3984256"/>
              <a:gd name="connsiteX13" fmla="*/ 1369330 w 3918231"/>
              <a:gd name="connsiteY13" fmla="*/ 3493519 h 3984256"/>
              <a:gd name="connsiteX14" fmla="*/ 1604280 w 3918231"/>
              <a:gd name="connsiteY14" fmla="*/ 3696719 h 3984256"/>
              <a:gd name="connsiteX15" fmla="*/ 1597930 w 3918231"/>
              <a:gd name="connsiteY15" fmla="*/ 3947544 h 3984256"/>
              <a:gd name="connsiteX16" fmla="*/ 931180 w 3918231"/>
              <a:gd name="connsiteY16" fmla="*/ 3972944 h 3984256"/>
              <a:gd name="connsiteX17" fmla="*/ 664720 w 3918231"/>
              <a:gd name="connsiteY17" fmla="*/ 3850521 h 3984256"/>
              <a:gd name="connsiteX18" fmla="*/ 544598 w 3918231"/>
              <a:gd name="connsiteY18" fmla="*/ 3696241 h 3984256"/>
              <a:gd name="connsiteX19" fmla="*/ 547006 w 3918231"/>
              <a:gd name="connsiteY19" fmla="*/ 2652160 h 3984256"/>
              <a:gd name="connsiteX20" fmla="*/ 1 w 3918231"/>
              <a:gd name="connsiteY20" fmla="*/ 1430529 h 3984256"/>
              <a:gd name="connsiteX21" fmla="*/ 1908389 w 3918231"/>
              <a:gd name="connsiteY21" fmla="*/ 61 h 3984256"/>
              <a:gd name="connsiteX0" fmla="*/ 2018964 w 4028806"/>
              <a:gd name="connsiteY0" fmla="*/ 6 h 3984201"/>
              <a:gd name="connsiteX1" fmla="*/ 4028806 w 4028806"/>
              <a:gd name="connsiteY1" fmla="*/ 1433868 h 3984201"/>
              <a:gd name="connsiteX2" fmla="*/ 3395973 w 4028806"/>
              <a:gd name="connsiteY2" fmla="*/ 2641286 h 3984201"/>
              <a:gd name="connsiteX3" fmla="*/ 3402412 w 4028806"/>
              <a:gd name="connsiteY3" fmla="*/ 3472472 h 3984201"/>
              <a:gd name="connsiteX4" fmla="*/ 3309025 w 4028806"/>
              <a:gd name="connsiteY4" fmla="*/ 3668253 h 3984201"/>
              <a:gd name="connsiteX5" fmla="*/ 3153130 w 4028806"/>
              <a:gd name="connsiteY5" fmla="*/ 3785564 h 3984201"/>
              <a:gd name="connsiteX6" fmla="*/ 2740380 w 4028806"/>
              <a:gd name="connsiteY6" fmla="*/ 3680789 h 3984201"/>
              <a:gd name="connsiteX7" fmla="*/ 2664180 w 4028806"/>
              <a:gd name="connsiteY7" fmla="*/ 3464889 h 3984201"/>
              <a:gd name="connsiteX8" fmla="*/ 2770408 w 4028806"/>
              <a:gd name="connsiteY8" fmla="*/ 3349629 h 3984201"/>
              <a:gd name="connsiteX9" fmla="*/ 2770567 w 4028806"/>
              <a:gd name="connsiteY9" fmla="*/ 3138448 h 3984201"/>
              <a:gd name="connsiteX10" fmla="*/ 2381515 w 4028806"/>
              <a:gd name="connsiteY10" fmla="*/ 2966303 h 3984201"/>
              <a:gd name="connsiteX11" fmla="*/ 1819630 w 4028806"/>
              <a:gd name="connsiteY11" fmla="*/ 3029914 h 3984201"/>
              <a:gd name="connsiteX12" fmla="*/ 1518005 w 4028806"/>
              <a:gd name="connsiteY12" fmla="*/ 3201364 h 3984201"/>
              <a:gd name="connsiteX13" fmla="*/ 1479905 w 4028806"/>
              <a:gd name="connsiteY13" fmla="*/ 3493464 h 3984201"/>
              <a:gd name="connsiteX14" fmla="*/ 1714855 w 4028806"/>
              <a:gd name="connsiteY14" fmla="*/ 3696664 h 3984201"/>
              <a:gd name="connsiteX15" fmla="*/ 1708505 w 4028806"/>
              <a:gd name="connsiteY15" fmla="*/ 3947489 h 3984201"/>
              <a:gd name="connsiteX16" fmla="*/ 1041755 w 4028806"/>
              <a:gd name="connsiteY16" fmla="*/ 3972889 h 3984201"/>
              <a:gd name="connsiteX17" fmla="*/ 775295 w 4028806"/>
              <a:gd name="connsiteY17" fmla="*/ 3850466 h 3984201"/>
              <a:gd name="connsiteX18" fmla="*/ 655173 w 4028806"/>
              <a:gd name="connsiteY18" fmla="*/ 3696186 h 3984201"/>
              <a:gd name="connsiteX19" fmla="*/ 657581 w 4028806"/>
              <a:gd name="connsiteY19" fmla="*/ 2652105 h 3984201"/>
              <a:gd name="connsiteX20" fmla="*/ 0 w 4028806"/>
              <a:gd name="connsiteY20" fmla="*/ 1422833 h 3984201"/>
              <a:gd name="connsiteX21" fmla="*/ 2018964 w 4028806"/>
              <a:gd name="connsiteY21" fmla="*/ 6 h 3984201"/>
              <a:gd name="connsiteX0" fmla="*/ 2014156 w 4023998"/>
              <a:gd name="connsiteY0" fmla="*/ 6 h 3984201"/>
              <a:gd name="connsiteX1" fmla="*/ 4023998 w 4023998"/>
              <a:gd name="connsiteY1" fmla="*/ 1433868 h 3984201"/>
              <a:gd name="connsiteX2" fmla="*/ 3391165 w 4023998"/>
              <a:gd name="connsiteY2" fmla="*/ 2641286 h 3984201"/>
              <a:gd name="connsiteX3" fmla="*/ 3397604 w 4023998"/>
              <a:gd name="connsiteY3" fmla="*/ 3472472 h 3984201"/>
              <a:gd name="connsiteX4" fmla="*/ 3304217 w 4023998"/>
              <a:gd name="connsiteY4" fmla="*/ 3668253 h 3984201"/>
              <a:gd name="connsiteX5" fmla="*/ 3148322 w 4023998"/>
              <a:gd name="connsiteY5" fmla="*/ 3785564 h 3984201"/>
              <a:gd name="connsiteX6" fmla="*/ 2735572 w 4023998"/>
              <a:gd name="connsiteY6" fmla="*/ 3680789 h 3984201"/>
              <a:gd name="connsiteX7" fmla="*/ 2659372 w 4023998"/>
              <a:gd name="connsiteY7" fmla="*/ 3464889 h 3984201"/>
              <a:gd name="connsiteX8" fmla="*/ 2765600 w 4023998"/>
              <a:gd name="connsiteY8" fmla="*/ 3349629 h 3984201"/>
              <a:gd name="connsiteX9" fmla="*/ 2765759 w 4023998"/>
              <a:gd name="connsiteY9" fmla="*/ 3138448 h 3984201"/>
              <a:gd name="connsiteX10" fmla="*/ 2376707 w 4023998"/>
              <a:gd name="connsiteY10" fmla="*/ 2966303 h 3984201"/>
              <a:gd name="connsiteX11" fmla="*/ 1814822 w 4023998"/>
              <a:gd name="connsiteY11" fmla="*/ 3029914 h 3984201"/>
              <a:gd name="connsiteX12" fmla="*/ 1513197 w 4023998"/>
              <a:gd name="connsiteY12" fmla="*/ 3201364 h 3984201"/>
              <a:gd name="connsiteX13" fmla="*/ 1475097 w 4023998"/>
              <a:gd name="connsiteY13" fmla="*/ 3493464 h 3984201"/>
              <a:gd name="connsiteX14" fmla="*/ 1710047 w 4023998"/>
              <a:gd name="connsiteY14" fmla="*/ 3696664 h 3984201"/>
              <a:gd name="connsiteX15" fmla="*/ 1703697 w 4023998"/>
              <a:gd name="connsiteY15" fmla="*/ 3947489 h 3984201"/>
              <a:gd name="connsiteX16" fmla="*/ 1036947 w 4023998"/>
              <a:gd name="connsiteY16" fmla="*/ 3972889 h 3984201"/>
              <a:gd name="connsiteX17" fmla="*/ 770487 w 4023998"/>
              <a:gd name="connsiteY17" fmla="*/ 3850466 h 3984201"/>
              <a:gd name="connsiteX18" fmla="*/ 650365 w 4023998"/>
              <a:gd name="connsiteY18" fmla="*/ 3696186 h 3984201"/>
              <a:gd name="connsiteX19" fmla="*/ 652773 w 4023998"/>
              <a:gd name="connsiteY19" fmla="*/ 2652105 h 3984201"/>
              <a:gd name="connsiteX20" fmla="*/ 0 w 4023998"/>
              <a:gd name="connsiteY20" fmla="*/ 1422832 h 3984201"/>
              <a:gd name="connsiteX21" fmla="*/ 2014156 w 4023998"/>
              <a:gd name="connsiteY21" fmla="*/ 6 h 3984201"/>
              <a:gd name="connsiteX0" fmla="*/ 2009348 w 4019190"/>
              <a:gd name="connsiteY0" fmla="*/ 35 h 3984230"/>
              <a:gd name="connsiteX1" fmla="*/ 4019190 w 4019190"/>
              <a:gd name="connsiteY1" fmla="*/ 1433897 h 3984230"/>
              <a:gd name="connsiteX2" fmla="*/ 3386357 w 4019190"/>
              <a:gd name="connsiteY2" fmla="*/ 2641315 h 3984230"/>
              <a:gd name="connsiteX3" fmla="*/ 3392796 w 4019190"/>
              <a:gd name="connsiteY3" fmla="*/ 3472501 h 3984230"/>
              <a:gd name="connsiteX4" fmla="*/ 3299409 w 4019190"/>
              <a:gd name="connsiteY4" fmla="*/ 3668282 h 3984230"/>
              <a:gd name="connsiteX5" fmla="*/ 3143514 w 4019190"/>
              <a:gd name="connsiteY5" fmla="*/ 3785593 h 3984230"/>
              <a:gd name="connsiteX6" fmla="*/ 2730764 w 4019190"/>
              <a:gd name="connsiteY6" fmla="*/ 3680818 h 3984230"/>
              <a:gd name="connsiteX7" fmla="*/ 2654564 w 4019190"/>
              <a:gd name="connsiteY7" fmla="*/ 3464918 h 3984230"/>
              <a:gd name="connsiteX8" fmla="*/ 2760792 w 4019190"/>
              <a:gd name="connsiteY8" fmla="*/ 3349658 h 3984230"/>
              <a:gd name="connsiteX9" fmla="*/ 2760951 w 4019190"/>
              <a:gd name="connsiteY9" fmla="*/ 3138477 h 3984230"/>
              <a:gd name="connsiteX10" fmla="*/ 2371899 w 4019190"/>
              <a:gd name="connsiteY10" fmla="*/ 2966332 h 3984230"/>
              <a:gd name="connsiteX11" fmla="*/ 1810014 w 4019190"/>
              <a:gd name="connsiteY11" fmla="*/ 3029943 h 3984230"/>
              <a:gd name="connsiteX12" fmla="*/ 1508389 w 4019190"/>
              <a:gd name="connsiteY12" fmla="*/ 3201393 h 3984230"/>
              <a:gd name="connsiteX13" fmla="*/ 1470289 w 4019190"/>
              <a:gd name="connsiteY13" fmla="*/ 3493493 h 3984230"/>
              <a:gd name="connsiteX14" fmla="*/ 1705239 w 4019190"/>
              <a:gd name="connsiteY14" fmla="*/ 3696693 h 3984230"/>
              <a:gd name="connsiteX15" fmla="*/ 1698889 w 4019190"/>
              <a:gd name="connsiteY15" fmla="*/ 3947518 h 3984230"/>
              <a:gd name="connsiteX16" fmla="*/ 1032139 w 4019190"/>
              <a:gd name="connsiteY16" fmla="*/ 3972918 h 3984230"/>
              <a:gd name="connsiteX17" fmla="*/ 765679 w 4019190"/>
              <a:gd name="connsiteY17" fmla="*/ 3850495 h 3984230"/>
              <a:gd name="connsiteX18" fmla="*/ 645557 w 4019190"/>
              <a:gd name="connsiteY18" fmla="*/ 3696215 h 3984230"/>
              <a:gd name="connsiteX19" fmla="*/ 647965 w 4019190"/>
              <a:gd name="connsiteY19" fmla="*/ 2652134 h 3984230"/>
              <a:gd name="connsiteX20" fmla="*/ 0 w 4019190"/>
              <a:gd name="connsiteY20" fmla="*/ 1407577 h 3984230"/>
              <a:gd name="connsiteX21" fmla="*/ 2009348 w 4019190"/>
              <a:gd name="connsiteY21" fmla="*/ 35 h 3984230"/>
              <a:gd name="connsiteX0" fmla="*/ 2004540 w 4014382"/>
              <a:gd name="connsiteY0" fmla="*/ 88 h 3984283"/>
              <a:gd name="connsiteX1" fmla="*/ 4014382 w 4014382"/>
              <a:gd name="connsiteY1" fmla="*/ 1433950 h 3984283"/>
              <a:gd name="connsiteX2" fmla="*/ 3381549 w 4014382"/>
              <a:gd name="connsiteY2" fmla="*/ 2641368 h 3984283"/>
              <a:gd name="connsiteX3" fmla="*/ 3387988 w 4014382"/>
              <a:gd name="connsiteY3" fmla="*/ 3472554 h 3984283"/>
              <a:gd name="connsiteX4" fmla="*/ 3294601 w 4014382"/>
              <a:gd name="connsiteY4" fmla="*/ 3668335 h 3984283"/>
              <a:gd name="connsiteX5" fmla="*/ 3138706 w 4014382"/>
              <a:gd name="connsiteY5" fmla="*/ 3785646 h 3984283"/>
              <a:gd name="connsiteX6" fmla="*/ 2725956 w 4014382"/>
              <a:gd name="connsiteY6" fmla="*/ 3680871 h 3984283"/>
              <a:gd name="connsiteX7" fmla="*/ 2649756 w 4014382"/>
              <a:gd name="connsiteY7" fmla="*/ 3464971 h 3984283"/>
              <a:gd name="connsiteX8" fmla="*/ 2755984 w 4014382"/>
              <a:gd name="connsiteY8" fmla="*/ 3349711 h 3984283"/>
              <a:gd name="connsiteX9" fmla="*/ 2756143 w 4014382"/>
              <a:gd name="connsiteY9" fmla="*/ 3138530 h 3984283"/>
              <a:gd name="connsiteX10" fmla="*/ 2367091 w 4014382"/>
              <a:gd name="connsiteY10" fmla="*/ 2966385 h 3984283"/>
              <a:gd name="connsiteX11" fmla="*/ 1805206 w 4014382"/>
              <a:gd name="connsiteY11" fmla="*/ 3029996 h 3984283"/>
              <a:gd name="connsiteX12" fmla="*/ 1503581 w 4014382"/>
              <a:gd name="connsiteY12" fmla="*/ 3201446 h 3984283"/>
              <a:gd name="connsiteX13" fmla="*/ 1465481 w 4014382"/>
              <a:gd name="connsiteY13" fmla="*/ 3493546 h 3984283"/>
              <a:gd name="connsiteX14" fmla="*/ 1700431 w 4014382"/>
              <a:gd name="connsiteY14" fmla="*/ 3696746 h 3984283"/>
              <a:gd name="connsiteX15" fmla="*/ 1694081 w 4014382"/>
              <a:gd name="connsiteY15" fmla="*/ 3947571 h 3984283"/>
              <a:gd name="connsiteX16" fmla="*/ 1027331 w 4014382"/>
              <a:gd name="connsiteY16" fmla="*/ 3972971 h 3984283"/>
              <a:gd name="connsiteX17" fmla="*/ 760871 w 4014382"/>
              <a:gd name="connsiteY17" fmla="*/ 3850548 h 3984283"/>
              <a:gd name="connsiteX18" fmla="*/ 640749 w 4014382"/>
              <a:gd name="connsiteY18" fmla="*/ 3696268 h 3984283"/>
              <a:gd name="connsiteX19" fmla="*/ 643157 w 4014382"/>
              <a:gd name="connsiteY19" fmla="*/ 2652187 h 3984283"/>
              <a:gd name="connsiteX20" fmla="*/ 0 w 4014382"/>
              <a:gd name="connsiteY20" fmla="*/ 1392346 h 3984283"/>
              <a:gd name="connsiteX21" fmla="*/ 2004540 w 4014382"/>
              <a:gd name="connsiteY21" fmla="*/ 88 h 3984283"/>
              <a:gd name="connsiteX0" fmla="*/ 2004540 w 4023997"/>
              <a:gd name="connsiteY0" fmla="*/ 350 h 3984545"/>
              <a:gd name="connsiteX1" fmla="*/ 4023997 w 4023997"/>
              <a:gd name="connsiteY1" fmla="*/ 1319581 h 3984545"/>
              <a:gd name="connsiteX2" fmla="*/ 3381549 w 4023997"/>
              <a:gd name="connsiteY2" fmla="*/ 2641630 h 3984545"/>
              <a:gd name="connsiteX3" fmla="*/ 3387988 w 4023997"/>
              <a:gd name="connsiteY3" fmla="*/ 3472816 h 3984545"/>
              <a:gd name="connsiteX4" fmla="*/ 3294601 w 4023997"/>
              <a:gd name="connsiteY4" fmla="*/ 3668597 h 3984545"/>
              <a:gd name="connsiteX5" fmla="*/ 3138706 w 4023997"/>
              <a:gd name="connsiteY5" fmla="*/ 3785908 h 3984545"/>
              <a:gd name="connsiteX6" fmla="*/ 2725956 w 4023997"/>
              <a:gd name="connsiteY6" fmla="*/ 3681133 h 3984545"/>
              <a:gd name="connsiteX7" fmla="*/ 2649756 w 4023997"/>
              <a:gd name="connsiteY7" fmla="*/ 3465233 h 3984545"/>
              <a:gd name="connsiteX8" fmla="*/ 2755984 w 4023997"/>
              <a:gd name="connsiteY8" fmla="*/ 3349973 h 3984545"/>
              <a:gd name="connsiteX9" fmla="*/ 2756143 w 4023997"/>
              <a:gd name="connsiteY9" fmla="*/ 3138792 h 3984545"/>
              <a:gd name="connsiteX10" fmla="*/ 2367091 w 4023997"/>
              <a:gd name="connsiteY10" fmla="*/ 2966647 h 3984545"/>
              <a:gd name="connsiteX11" fmla="*/ 1805206 w 4023997"/>
              <a:gd name="connsiteY11" fmla="*/ 3030258 h 3984545"/>
              <a:gd name="connsiteX12" fmla="*/ 1503581 w 4023997"/>
              <a:gd name="connsiteY12" fmla="*/ 3201708 h 3984545"/>
              <a:gd name="connsiteX13" fmla="*/ 1465481 w 4023997"/>
              <a:gd name="connsiteY13" fmla="*/ 3493808 h 3984545"/>
              <a:gd name="connsiteX14" fmla="*/ 1700431 w 4023997"/>
              <a:gd name="connsiteY14" fmla="*/ 3697008 h 3984545"/>
              <a:gd name="connsiteX15" fmla="*/ 1694081 w 4023997"/>
              <a:gd name="connsiteY15" fmla="*/ 3947833 h 3984545"/>
              <a:gd name="connsiteX16" fmla="*/ 1027331 w 4023997"/>
              <a:gd name="connsiteY16" fmla="*/ 3973233 h 3984545"/>
              <a:gd name="connsiteX17" fmla="*/ 760871 w 4023997"/>
              <a:gd name="connsiteY17" fmla="*/ 3850810 h 3984545"/>
              <a:gd name="connsiteX18" fmla="*/ 640749 w 4023997"/>
              <a:gd name="connsiteY18" fmla="*/ 3696530 h 3984545"/>
              <a:gd name="connsiteX19" fmla="*/ 643157 w 4023997"/>
              <a:gd name="connsiteY19" fmla="*/ 2652449 h 3984545"/>
              <a:gd name="connsiteX20" fmla="*/ 0 w 4023997"/>
              <a:gd name="connsiteY20" fmla="*/ 1392608 h 3984545"/>
              <a:gd name="connsiteX21" fmla="*/ 2004540 w 4023997"/>
              <a:gd name="connsiteY21" fmla="*/ 350 h 3984545"/>
              <a:gd name="connsiteX0" fmla="*/ 2004540 w 4023997"/>
              <a:gd name="connsiteY0" fmla="*/ 1 h 3984196"/>
              <a:gd name="connsiteX1" fmla="*/ 4023997 w 4023997"/>
              <a:gd name="connsiteY1" fmla="*/ 1319232 h 3984196"/>
              <a:gd name="connsiteX2" fmla="*/ 3381549 w 4023997"/>
              <a:gd name="connsiteY2" fmla="*/ 2641281 h 3984196"/>
              <a:gd name="connsiteX3" fmla="*/ 3387988 w 4023997"/>
              <a:gd name="connsiteY3" fmla="*/ 347246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755984 w 4023997"/>
              <a:gd name="connsiteY8" fmla="*/ 3349624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49756 w 4023997"/>
              <a:gd name="connsiteY7" fmla="*/ 3464884 h 3984196"/>
              <a:gd name="connsiteX8" fmla="*/ 2696884 w 4023997"/>
              <a:gd name="connsiteY8" fmla="*/ 3323241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96884 w 4023997"/>
              <a:gd name="connsiteY8" fmla="*/ 3323241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4220 w 4023997"/>
              <a:gd name="connsiteY8" fmla="*/ 3316645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4220 w 4023997"/>
              <a:gd name="connsiteY8" fmla="*/ 3316645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56143 w 4023997"/>
              <a:gd name="connsiteY9" fmla="*/ 3138443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60365 w 4023997"/>
              <a:gd name="connsiteY9" fmla="*/ 3125252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60365 w 4023997"/>
              <a:gd name="connsiteY9" fmla="*/ 3125252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4196"/>
              <a:gd name="connsiteX1" fmla="*/ 4023997 w 4023997"/>
              <a:gd name="connsiteY1" fmla="*/ 1319232 h 3984196"/>
              <a:gd name="connsiteX2" fmla="*/ 3381549 w 4023997"/>
              <a:gd name="connsiteY2" fmla="*/ 2641281 h 3984196"/>
              <a:gd name="connsiteX3" fmla="*/ 3383180 w 4023997"/>
              <a:gd name="connsiteY3" fmla="*/ 3476287 h 3984196"/>
              <a:gd name="connsiteX4" fmla="*/ 3294601 w 4023997"/>
              <a:gd name="connsiteY4" fmla="*/ 3668248 h 3984196"/>
              <a:gd name="connsiteX5" fmla="*/ 3138706 w 4023997"/>
              <a:gd name="connsiteY5" fmla="*/ 3785559 h 3984196"/>
              <a:gd name="connsiteX6" fmla="*/ 2725956 w 4023997"/>
              <a:gd name="connsiteY6" fmla="*/ 3680784 h 3984196"/>
              <a:gd name="connsiteX7" fmla="*/ 2620206 w 4023997"/>
              <a:gd name="connsiteY7" fmla="*/ 3451693 h 3984196"/>
              <a:gd name="connsiteX8" fmla="*/ 2688440 w 4023997"/>
              <a:gd name="connsiteY8" fmla="*/ 3336430 h 3984196"/>
              <a:gd name="connsiteX9" fmla="*/ 2751921 w 4023997"/>
              <a:gd name="connsiteY9" fmla="*/ 3145039 h 3984196"/>
              <a:gd name="connsiteX10" fmla="*/ 2367091 w 4023997"/>
              <a:gd name="connsiteY10" fmla="*/ 2966298 h 3984196"/>
              <a:gd name="connsiteX11" fmla="*/ 1805206 w 4023997"/>
              <a:gd name="connsiteY11" fmla="*/ 3029909 h 3984196"/>
              <a:gd name="connsiteX12" fmla="*/ 1503581 w 4023997"/>
              <a:gd name="connsiteY12" fmla="*/ 3201359 h 3984196"/>
              <a:gd name="connsiteX13" fmla="*/ 1465481 w 4023997"/>
              <a:gd name="connsiteY13" fmla="*/ 3493459 h 3984196"/>
              <a:gd name="connsiteX14" fmla="*/ 1700431 w 4023997"/>
              <a:gd name="connsiteY14" fmla="*/ 3696659 h 3984196"/>
              <a:gd name="connsiteX15" fmla="*/ 1694081 w 4023997"/>
              <a:gd name="connsiteY15" fmla="*/ 3947484 h 3984196"/>
              <a:gd name="connsiteX16" fmla="*/ 1027331 w 4023997"/>
              <a:gd name="connsiteY16" fmla="*/ 3972884 h 3984196"/>
              <a:gd name="connsiteX17" fmla="*/ 760871 w 4023997"/>
              <a:gd name="connsiteY17" fmla="*/ 3850461 h 3984196"/>
              <a:gd name="connsiteX18" fmla="*/ 640749 w 4023997"/>
              <a:gd name="connsiteY18" fmla="*/ 3696181 h 3984196"/>
              <a:gd name="connsiteX19" fmla="*/ 643157 w 4023997"/>
              <a:gd name="connsiteY19" fmla="*/ 2652100 h 3984196"/>
              <a:gd name="connsiteX20" fmla="*/ 0 w 4023997"/>
              <a:gd name="connsiteY20" fmla="*/ 1315839 h 3984196"/>
              <a:gd name="connsiteX21" fmla="*/ 2004540 w 4023997"/>
              <a:gd name="connsiteY21" fmla="*/ 1 h 3984196"/>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20206 w 4023997"/>
              <a:gd name="connsiteY7" fmla="*/ 3451693 h 3985559"/>
              <a:gd name="connsiteX8" fmla="*/ 2688440 w 4023997"/>
              <a:gd name="connsiteY8" fmla="*/ 3336430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65481 w 4023997"/>
              <a:gd name="connsiteY13" fmla="*/ 3493459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20206 w 4023997"/>
              <a:gd name="connsiteY7" fmla="*/ 3451693 h 3985559"/>
              <a:gd name="connsiteX8" fmla="*/ 2688440 w 4023997"/>
              <a:gd name="connsiteY8" fmla="*/ 3336430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20206 w 4023997"/>
              <a:gd name="connsiteY7" fmla="*/ 3451693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20206 w 4023997"/>
              <a:gd name="connsiteY7" fmla="*/ 3451693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15985 w 4023997"/>
              <a:gd name="connsiteY7" fmla="*/ 3497858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15985 w 4023997"/>
              <a:gd name="connsiteY7" fmla="*/ 3497858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83180 w 4023997"/>
              <a:gd name="connsiteY3" fmla="*/ 3476287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15985 w 4023997"/>
              <a:gd name="connsiteY7" fmla="*/ 3497858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 name="connsiteX0" fmla="*/ 2004540 w 4023997"/>
              <a:gd name="connsiteY0" fmla="*/ 1 h 3985559"/>
              <a:gd name="connsiteX1" fmla="*/ 4023997 w 4023997"/>
              <a:gd name="connsiteY1" fmla="*/ 1319232 h 3985559"/>
              <a:gd name="connsiteX2" fmla="*/ 3381549 w 4023997"/>
              <a:gd name="connsiteY2" fmla="*/ 2641281 h 3985559"/>
              <a:gd name="connsiteX3" fmla="*/ 3378960 w 4023997"/>
              <a:gd name="connsiteY3" fmla="*/ 3509264 h 3985559"/>
              <a:gd name="connsiteX4" fmla="*/ 3294601 w 4023997"/>
              <a:gd name="connsiteY4" fmla="*/ 3668248 h 3985559"/>
              <a:gd name="connsiteX5" fmla="*/ 3138706 w 4023997"/>
              <a:gd name="connsiteY5" fmla="*/ 3785559 h 3985559"/>
              <a:gd name="connsiteX6" fmla="*/ 2725956 w 4023997"/>
              <a:gd name="connsiteY6" fmla="*/ 3680784 h 3985559"/>
              <a:gd name="connsiteX7" fmla="*/ 2615985 w 4023997"/>
              <a:gd name="connsiteY7" fmla="*/ 3497858 h 3985559"/>
              <a:gd name="connsiteX8" fmla="*/ 2667334 w 4023997"/>
              <a:gd name="connsiteY8" fmla="*/ 3349622 h 3985559"/>
              <a:gd name="connsiteX9" fmla="*/ 2751921 w 4023997"/>
              <a:gd name="connsiteY9" fmla="*/ 3145039 h 3985559"/>
              <a:gd name="connsiteX10" fmla="*/ 2367091 w 4023997"/>
              <a:gd name="connsiteY10" fmla="*/ 2966298 h 3985559"/>
              <a:gd name="connsiteX11" fmla="*/ 1805206 w 4023997"/>
              <a:gd name="connsiteY11" fmla="*/ 3029909 h 3985559"/>
              <a:gd name="connsiteX12" fmla="*/ 1503581 w 4023997"/>
              <a:gd name="connsiteY12" fmla="*/ 3201359 h 3985559"/>
              <a:gd name="connsiteX13" fmla="*/ 1478144 w 4023997"/>
              <a:gd name="connsiteY13" fmla="*/ 3427505 h 3985559"/>
              <a:gd name="connsiteX14" fmla="*/ 1729980 w 4023997"/>
              <a:gd name="connsiteY14" fmla="*/ 3670278 h 3985559"/>
              <a:gd name="connsiteX15" fmla="*/ 1694081 w 4023997"/>
              <a:gd name="connsiteY15" fmla="*/ 3947484 h 3985559"/>
              <a:gd name="connsiteX16" fmla="*/ 1027331 w 4023997"/>
              <a:gd name="connsiteY16" fmla="*/ 3972884 h 3985559"/>
              <a:gd name="connsiteX17" fmla="*/ 760871 w 4023997"/>
              <a:gd name="connsiteY17" fmla="*/ 3850461 h 3985559"/>
              <a:gd name="connsiteX18" fmla="*/ 640749 w 4023997"/>
              <a:gd name="connsiteY18" fmla="*/ 3696181 h 3985559"/>
              <a:gd name="connsiteX19" fmla="*/ 643157 w 4023997"/>
              <a:gd name="connsiteY19" fmla="*/ 2652100 h 3985559"/>
              <a:gd name="connsiteX20" fmla="*/ 0 w 4023997"/>
              <a:gd name="connsiteY20" fmla="*/ 1315839 h 3985559"/>
              <a:gd name="connsiteX21" fmla="*/ 2004540 w 4023997"/>
              <a:gd name="connsiteY21" fmla="*/ 1 h 398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23997" h="3985559">
                <a:moveTo>
                  <a:pt x="2004540" y="1"/>
                </a:moveTo>
                <a:cubicBezTo>
                  <a:pt x="2675206" y="566"/>
                  <a:pt x="4023566" y="288739"/>
                  <a:pt x="4023997" y="1319232"/>
                </a:cubicBezTo>
                <a:cubicBezTo>
                  <a:pt x="4024428" y="2349725"/>
                  <a:pt x="3462223" y="2609440"/>
                  <a:pt x="3381549" y="2641281"/>
                </a:cubicBezTo>
                <a:cubicBezTo>
                  <a:pt x="3381291" y="3602308"/>
                  <a:pt x="3381622" y="2552060"/>
                  <a:pt x="3378960" y="3509264"/>
                </a:cubicBezTo>
                <a:cubicBezTo>
                  <a:pt x="3336024" y="3619291"/>
                  <a:pt x="3334643" y="3622199"/>
                  <a:pt x="3294601" y="3668248"/>
                </a:cubicBezTo>
                <a:cubicBezTo>
                  <a:pt x="3254559" y="3714297"/>
                  <a:pt x="3219058" y="3768187"/>
                  <a:pt x="3138706" y="3785559"/>
                </a:cubicBezTo>
                <a:cubicBezTo>
                  <a:pt x="3058354" y="3802931"/>
                  <a:pt x="2813076" y="3728734"/>
                  <a:pt x="2725956" y="3680784"/>
                </a:cubicBezTo>
                <a:cubicBezTo>
                  <a:pt x="2638836" y="3632834"/>
                  <a:pt x="2634199" y="3572836"/>
                  <a:pt x="2615985" y="3497858"/>
                </a:cubicBezTo>
                <a:cubicBezTo>
                  <a:pt x="2597771" y="3422880"/>
                  <a:pt x="2627793" y="3401830"/>
                  <a:pt x="2667334" y="3349622"/>
                </a:cubicBezTo>
                <a:cubicBezTo>
                  <a:pt x="2706875" y="3297414"/>
                  <a:pt x="2801962" y="3208926"/>
                  <a:pt x="2751921" y="3145039"/>
                </a:cubicBezTo>
                <a:cubicBezTo>
                  <a:pt x="2701880" y="3081152"/>
                  <a:pt x="2524877" y="2985486"/>
                  <a:pt x="2367091" y="2966298"/>
                </a:cubicBezTo>
                <a:cubicBezTo>
                  <a:pt x="2209305" y="2947110"/>
                  <a:pt x="1949124" y="2990732"/>
                  <a:pt x="1805206" y="3029909"/>
                </a:cubicBezTo>
                <a:cubicBezTo>
                  <a:pt x="1661288" y="3069086"/>
                  <a:pt x="1558091" y="3135093"/>
                  <a:pt x="1503581" y="3201359"/>
                </a:cubicBezTo>
                <a:cubicBezTo>
                  <a:pt x="1449071" y="3267625"/>
                  <a:pt x="1440411" y="3349352"/>
                  <a:pt x="1478144" y="3427505"/>
                </a:cubicBezTo>
                <a:cubicBezTo>
                  <a:pt x="1515877" y="3505658"/>
                  <a:pt x="1693991" y="3583615"/>
                  <a:pt x="1729980" y="3670278"/>
                </a:cubicBezTo>
                <a:cubicBezTo>
                  <a:pt x="1765970" y="3756941"/>
                  <a:pt x="1811189" y="3897050"/>
                  <a:pt x="1694081" y="3947484"/>
                </a:cubicBezTo>
                <a:cubicBezTo>
                  <a:pt x="1576973" y="3997918"/>
                  <a:pt x="1182866" y="3989054"/>
                  <a:pt x="1027331" y="3972884"/>
                </a:cubicBezTo>
                <a:cubicBezTo>
                  <a:pt x="871796" y="3956714"/>
                  <a:pt x="825301" y="3896578"/>
                  <a:pt x="760871" y="3850461"/>
                </a:cubicBezTo>
                <a:cubicBezTo>
                  <a:pt x="696441" y="3804344"/>
                  <a:pt x="656095" y="3750685"/>
                  <a:pt x="640749" y="3696181"/>
                </a:cubicBezTo>
                <a:cubicBezTo>
                  <a:pt x="644636" y="2355877"/>
                  <a:pt x="642120" y="4142461"/>
                  <a:pt x="643157" y="2652100"/>
                </a:cubicBezTo>
                <a:cubicBezTo>
                  <a:pt x="545567" y="2567183"/>
                  <a:pt x="1121" y="2316818"/>
                  <a:pt x="0" y="1315839"/>
                </a:cubicBezTo>
                <a:cubicBezTo>
                  <a:pt x="-1121" y="314860"/>
                  <a:pt x="1333874" y="-564"/>
                  <a:pt x="2004540" y="1"/>
                </a:cubicBezTo>
                <a:close/>
              </a:path>
            </a:pathLst>
          </a:custGeom>
          <a:gradFill flip="none" rotWithShape="1">
            <a:gsLst>
              <a:gs pos="0">
                <a:srgbClr val="D7E200"/>
              </a:gs>
              <a:gs pos="50000">
                <a:srgbClr val="FFFF00">
                  <a:shade val="67500"/>
                  <a:satMod val="115000"/>
                </a:srgbClr>
              </a:gs>
              <a:gs pos="100000">
                <a:srgbClr val="FFFF00">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3554" name="Rectangle 2"/>
          <p:cNvSpPr>
            <a:spLocks noGrp="1" noChangeArrowheads="1"/>
          </p:cNvSpPr>
          <p:nvPr>
            <p:ph type="title"/>
          </p:nvPr>
        </p:nvSpPr>
        <p:spPr bwMode="auto">
          <a:xfrm>
            <a:off x="482883" y="209955"/>
            <a:ext cx="8119153" cy="1054809"/>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sz="3500" b="1" dirty="0" smtClean="0">
                <a:solidFill>
                  <a:schemeClr val="accent1">
                    <a:lumMod val="75000"/>
                  </a:schemeClr>
                </a:solidFill>
              </a:rPr>
              <a:t>Order Entry </a:t>
            </a:r>
            <a:r>
              <a:rPr lang="en-US" sz="3500" b="1" dirty="0">
                <a:solidFill>
                  <a:schemeClr val="accent1">
                    <a:lumMod val="75000"/>
                  </a:schemeClr>
                </a:solidFill>
              </a:rPr>
              <a:t>API:</a:t>
            </a:r>
            <a:br>
              <a:rPr lang="en-US" sz="3500" b="1" dirty="0">
                <a:solidFill>
                  <a:schemeClr val="accent1">
                    <a:lumMod val="75000"/>
                  </a:schemeClr>
                </a:solidFill>
              </a:rPr>
            </a:br>
            <a:r>
              <a:rPr lang="en-US" sz="3500" b="1" dirty="0">
                <a:solidFill>
                  <a:schemeClr val="accent1">
                    <a:lumMod val="75000"/>
                  </a:schemeClr>
                </a:solidFill>
              </a:rPr>
              <a:t>Different Client, Same Service </a:t>
            </a:r>
            <a:r>
              <a:rPr lang="en-US" sz="2000" dirty="0" smtClean="0">
                <a:solidFill>
                  <a:schemeClr val="accent1">
                    <a:lumMod val="75000"/>
                  </a:schemeClr>
                </a:solidFill>
              </a:rPr>
              <a:t>(adapted from Harold Solbrig)</a:t>
            </a:r>
          </a:p>
        </p:txBody>
      </p:sp>
      <p:sp>
        <p:nvSpPr>
          <p:cNvPr id="35" name="Text Box 7"/>
          <p:cNvSpPr txBox="1">
            <a:spLocks noChangeArrowheads="1"/>
          </p:cNvSpPr>
          <p:nvPr/>
        </p:nvSpPr>
        <p:spPr bwMode="auto">
          <a:xfrm>
            <a:off x="4873315" y="5021360"/>
            <a:ext cx="1379096" cy="832151"/>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15000"/>
              </a:spcBef>
            </a:pPr>
            <a:r>
              <a:rPr lang="en-US" sz="2400" b="1" dirty="0">
                <a:solidFill>
                  <a:srgbClr val="000000"/>
                </a:solidFill>
                <a:latin typeface="Calibri"/>
                <a:cs typeface="+mn-cs"/>
              </a:rPr>
              <a:t>MUMPS</a:t>
            </a:r>
          </a:p>
          <a:p>
            <a:pPr marL="342900" indent="-342900" algn="ctr" eaLnBrk="0" hangingPunct="0">
              <a:lnSpc>
                <a:spcPct val="93000"/>
              </a:lnSpc>
              <a:spcBef>
                <a:spcPct val="15000"/>
              </a:spcBef>
            </a:pPr>
            <a:r>
              <a:rPr lang="en-US" sz="2400" b="1" dirty="0">
                <a:solidFill>
                  <a:srgbClr val="000000"/>
                </a:solidFill>
                <a:latin typeface="Calibri"/>
                <a:cs typeface="+mn-cs"/>
              </a:rPr>
              <a:t>Database</a:t>
            </a:r>
          </a:p>
        </p:txBody>
      </p:sp>
      <p:sp>
        <p:nvSpPr>
          <p:cNvPr id="28" name="Line 17"/>
          <p:cNvSpPr>
            <a:spLocks noChangeShapeType="1"/>
          </p:cNvSpPr>
          <p:nvPr/>
        </p:nvSpPr>
        <p:spPr bwMode="auto">
          <a:xfrm flipV="1">
            <a:off x="3429000" y="4022374"/>
            <a:ext cx="0" cy="0"/>
          </a:xfrm>
          <a:prstGeom prst="line">
            <a:avLst/>
          </a:prstGeom>
          <a:noFill/>
          <a:ln w="38100">
            <a:solidFill>
              <a:schemeClr val="bg1"/>
            </a:solidFill>
            <a:round/>
            <a:headEnd/>
            <a:tailEnd/>
          </a:ln>
        </p:spPr>
        <p:txBody>
          <a:bodyPr lIns="90488" tIns="44450" rIns="90488" bIns="44450"/>
          <a:lstStyle/>
          <a:p>
            <a:endParaRPr lang="en-US">
              <a:solidFill>
                <a:prstClr val="black"/>
              </a:solidFill>
              <a:cs typeface="+mn-cs"/>
            </a:endParaRPr>
          </a:p>
        </p:txBody>
      </p:sp>
      <p:sp>
        <p:nvSpPr>
          <p:cNvPr id="34" name="Text Box 9"/>
          <p:cNvSpPr txBox="1">
            <a:spLocks noChangeArrowheads="1"/>
          </p:cNvSpPr>
          <p:nvPr/>
        </p:nvSpPr>
        <p:spPr bwMode="auto">
          <a:xfrm>
            <a:off x="965779" y="4020944"/>
            <a:ext cx="1100752"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a:solidFill>
                  <a:srgbClr val="4F81BD">
                    <a:lumMod val="75000"/>
                  </a:srgbClr>
                </a:solidFill>
                <a:latin typeface="Calibri"/>
                <a:cs typeface="+mn-cs"/>
              </a:rPr>
              <a:t>Service</a:t>
            </a:r>
          </a:p>
        </p:txBody>
      </p:sp>
      <p:sp>
        <p:nvSpPr>
          <p:cNvPr id="38" name="Text Box 10"/>
          <p:cNvSpPr txBox="1">
            <a:spLocks noChangeArrowheads="1"/>
          </p:cNvSpPr>
          <p:nvPr/>
        </p:nvSpPr>
        <p:spPr bwMode="auto">
          <a:xfrm>
            <a:off x="854307" y="3026916"/>
            <a:ext cx="1323697"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a:solidFill>
                  <a:srgbClr val="4F81BD">
                    <a:lumMod val="75000"/>
                  </a:srgbClr>
                </a:solidFill>
                <a:latin typeface="Calibri"/>
                <a:cs typeface="+mn-cs"/>
              </a:rPr>
              <a:t>Interface</a:t>
            </a:r>
          </a:p>
        </p:txBody>
      </p:sp>
      <p:sp>
        <p:nvSpPr>
          <p:cNvPr id="39" name="Text Box 11"/>
          <p:cNvSpPr txBox="1">
            <a:spLocks noChangeArrowheads="1"/>
          </p:cNvSpPr>
          <p:nvPr/>
        </p:nvSpPr>
        <p:spPr bwMode="auto">
          <a:xfrm>
            <a:off x="1124766" y="5076893"/>
            <a:ext cx="782779" cy="433260"/>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50000"/>
              </a:spcBef>
            </a:pPr>
            <a:r>
              <a:rPr lang="en-US" sz="2400" b="1" dirty="0">
                <a:solidFill>
                  <a:srgbClr val="4F81BD">
                    <a:lumMod val="75000"/>
                  </a:srgbClr>
                </a:solidFill>
                <a:latin typeface="Calibri"/>
                <a:cs typeface="+mn-cs"/>
              </a:rPr>
              <a:t>Data</a:t>
            </a:r>
          </a:p>
        </p:txBody>
      </p:sp>
      <p:sp>
        <p:nvSpPr>
          <p:cNvPr id="40" name="Text Box 10"/>
          <p:cNvSpPr txBox="1">
            <a:spLocks noChangeArrowheads="1"/>
          </p:cNvSpPr>
          <p:nvPr/>
        </p:nvSpPr>
        <p:spPr bwMode="auto">
          <a:xfrm>
            <a:off x="696956" y="1849756"/>
            <a:ext cx="1638398" cy="433260"/>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50000"/>
              </a:spcBef>
            </a:pPr>
            <a:r>
              <a:rPr lang="en-US" sz="2400" b="1" dirty="0" smtClean="0">
                <a:solidFill>
                  <a:srgbClr val="4F81BD">
                    <a:lumMod val="75000"/>
                  </a:srgbClr>
                </a:solidFill>
                <a:latin typeface="Calibri"/>
                <a:cs typeface="+mn-cs"/>
              </a:rPr>
              <a:t>Application</a:t>
            </a:r>
            <a:endParaRPr lang="en-US" sz="2400" b="1" dirty="0">
              <a:solidFill>
                <a:srgbClr val="4F81BD">
                  <a:lumMod val="75000"/>
                </a:srgbClr>
              </a:solidFill>
              <a:latin typeface="Calibri"/>
              <a:cs typeface="+mn-cs"/>
            </a:endParaRPr>
          </a:p>
        </p:txBody>
      </p:sp>
      <p:sp>
        <p:nvSpPr>
          <p:cNvPr id="42" name="TextBox 41"/>
          <p:cNvSpPr txBox="1"/>
          <p:nvPr/>
        </p:nvSpPr>
        <p:spPr>
          <a:xfrm>
            <a:off x="3444544" y="3885079"/>
            <a:ext cx="1156920" cy="707886"/>
          </a:xfrm>
          <a:prstGeom prst="rect">
            <a:avLst/>
          </a:prstGeom>
          <a:noFill/>
        </p:spPr>
        <p:txBody>
          <a:bodyPr wrap="none" rtlCol="0">
            <a:spAutoFit/>
          </a:bodyPr>
          <a:lstStyle/>
          <a:p>
            <a:pPr algn="ctr"/>
            <a:r>
              <a:rPr lang="en-US" sz="2000" b="1" dirty="0" smtClean="0">
                <a:solidFill>
                  <a:prstClr val="black"/>
                </a:solidFill>
                <a:latin typeface="Calibri"/>
                <a:cs typeface="+mn-cs"/>
              </a:rPr>
              <a:t>VA Order</a:t>
            </a:r>
          </a:p>
          <a:p>
            <a:pPr algn="ctr"/>
            <a:r>
              <a:rPr lang="en-US" sz="2000" b="1" dirty="0" smtClean="0">
                <a:solidFill>
                  <a:prstClr val="black"/>
                </a:solidFill>
                <a:latin typeface="Calibri"/>
                <a:cs typeface="+mn-cs"/>
              </a:rPr>
              <a:t>Services</a:t>
            </a:r>
            <a:endParaRPr lang="en-US" sz="2000" b="1" dirty="0">
              <a:solidFill>
                <a:prstClr val="black"/>
              </a:solidFill>
              <a:latin typeface="Calibri"/>
              <a:cs typeface="+mn-cs"/>
            </a:endParaRPr>
          </a:p>
        </p:txBody>
      </p:sp>
      <p:sp>
        <p:nvSpPr>
          <p:cNvPr id="66" name="TextBox 65"/>
          <p:cNvSpPr txBox="1"/>
          <p:nvPr/>
        </p:nvSpPr>
        <p:spPr>
          <a:xfrm>
            <a:off x="3284957" y="1684730"/>
            <a:ext cx="1480936" cy="707886"/>
          </a:xfrm>
          <a:prstGeom prst="rect">
            <a:avLst/>
          </a:prstGeom>
          <a:noFill/>
          <a:scene3d>
            <a:camera prst="orthographicFront"/>
            <a:lightRig rig="threePt" dir="t"/>
          </a:scene3d>
          <a:sp3d>
            <a:bevelT prst="relaxedInset"/>
          </a:sp3d>
        </p:spPr>
        <p:txBody>
          <a:bodyPr wrap="square" rtlCol="0">
            <a:spAutoFit/>
          </a:bodyPr>
          <a:lstStyle/>
          <a:p>
            <a:pPr algn="ctr"/>
            <a:r>
              <a:rPr lang="en-US" sz="2000" b="1" dirty="0" smtClean="0">
                <a:solidFill>
                  <a:prstClr val="white"/>
                </a:solidFill>
                <a:latin typeface="Calibri"/>
                <a:cs typeface="+mn-cs"/>
              </a:rPr>
              <a:t>Department of Defense</a:t>
            </a:r>
            <a:endParaRPr lang="en-US" sz="2000" b="1" dirty="0">
              <a:solidFill>
                <a:prstClr val="white"/>
              </a:solidFill>
              <a:latin typeface="Calibri"/>
              <a:cs typeface="+mn-cs"/>
            </a:endParaRPr>
          </a:p>
        </p:txBody>
      </p:sp>
      <p:sp>
        <p:nvSpPr>
          <p:cNvPr id="47" name="TextBox 46"/>
          <p:cNvSpPr txBox="1"/>
          <p:nvPr/>
        </p:nvSpPr>
        <p:spPr>
          <a:xfrm>
            <a:off x="3284953" y="1684726"/>
            <a:ext cx="1480936" cy="707886"/>
          </a:xfrm>
          <a:prstGeom prst="rect">
            <a:avLst/>
          </a:prstGeom>
          <a:noFill/>
          <a:scene3d>
            <a:camera prst="orthographicFront"/>
            <a:lightRig rig="threePt" dir="t"/>
          </a:scene3d>
          <a:sp3d>
            <a:bevelT prst="relaxedInset"/>
          </a:sp3d>
        </p:spPr>
        <p:txBody>
          <a:bodyPr wrap="square" rtlCol="0">
            <a:spAutoFit/>
          </a:bodyPr>
          <a:lstStyle/>
          <a:p>
            <a:pPr algn="ctr"/>
            <a:r>
              <a:rPr lang="en-US" sz="2000" b="1" dirty="0" smtClean="0">
                <a:solidFill>
                  <a:prstClr val="black"/>
                </a:solidFill>
                <a:latin typeface="Calibri"/>
                <a:cs typeface="+mn-cs"/>
              </a:rPr>
              <a:t>Department of Defense</a:t>
            </a:r>
            <a:endParaRPr lang="en-US" sz="2000" b="1" dirty="0">
              <a:solidFill>
                <a:prstClr val="black"/>
              </a:solidFill>
              <a:latin typeface="Calibri"/>
              <a:cs typeface="+mn-cs"/>
            </a:endParaRPr>
          </a:p>
        </p:txBody>
      </p:sp>
      <p:sp>
        <p:nvSpPr>
          <p:cNvPr id="30" name="TextBox 29"/>
          <p:cNvSpPr txBox="1"/>
          <p:nvPr/>
        </p:nvSpPr>
        <p:spPr>
          <a:xfrm>
            <a:off x="3747222" y="3068657"/>
            <a:ext cx="614014" cy="400110"/>
          </a:xfrm>
          <a:prstGeom prst="rect">
            <a:avLst/>
          </a:prstGeom>
          <a:noFill/>
        </p:spPr>
        <p:txBody>
          <a:bodyPr wrap="none" rtlCol="0">
            <a:spAutoFit/>
          </a:bodyPr>
          <a:lstStyle/>
          <a:p>
            <a:r>
              <a:rPr lang="en-US" sz="2000" b="1" dirty="0" smtClean="0">
                <a:solidFill>
                  <a:prstClr val="white"/>
                </a:solidFill>
                <a:latin typeface="Calibri"/>
                <a:cs typeface="+mn-cs"/>
              </a:rPr>
              <a:t>COS</a:t>
            </a:r>
            <a:endParaRPr lang="en-US" sz="2000" b="1" dirty="0">
              <a:solidFill>
                <a:prstClr val="white"/>
              </a:solidFill>
              <a:latin typeface="Calibri"/>
              <a:cs typeface="+mn-cs"/>
            </a:endParaRPr>
          </a:p>
        </p:txBody>
      </p:sp>
      <p:sp>
        <p:nvSpPr>
          <p:cNvPr id="33" name="Text Box 41"/>
          <p:cNvSpPr txBox="1">
            <a:spLocks noChangeArrowheads="1"/>
          </p:cNvSpPr>
          <p:nvPr/>
        </p:nvSpPr>
        <p:spPr bwMode="auto">
          <a:xfrm>
            <a:off x="5617940" y="3811640"/>
            <a:ext cx="3360280" cy="660437"/>
          </a:xfrm>
          <a:prstGeom prst="rect">
            <a:avLst/>
          </a:prstGeom>
          <a:noFill/>
          <a:ln w="12700">
            <a:noFill/>
            <a:miter lim="800000"/>
            <a:headEnd/>
            <a:tailEnd/>
          </a:ln>
        </p:spPr>
        <p:txBody>
          <a:bodyPr wrap="none" lIns="90488" tIns="44450" rIns="90488" bIns="44450">
            <a:spAutoFit/>
          </a:bodyPr>
          <a:lstStyle/>
          <a:p>
            <a:pPr marL="342900" indent="-342900" eaLnBrk="0" hangingPunct="0">
              <a:lnSpc>
                <a:spcPct val="93000"/>
              </a:lnSpc>
              <a:spcBef>
                <a:spcPct val="20000"/>
              </a:spcBef>
            </a:pPr>
            <a:r>
              <a:rPr lang="en-US" sz="1800" b="1" i="1" dirty="0">
                <a:solidFill>
                  <a:srgbClr val="000000"/>
                </a:solidFill>
                <a:latin typeface="Calibri"/>
                <a:cs typeface="+mn-cs"/>
              </a:rPr>
              <a:t>Update </a:t>
            </a:r>
            <a:r>
              <a:rPr lang="en-US" sz="1800" b="1" i="1" dirty="0" err="1">
                <a:solidFill>
                  <a:srgbClr val="000000"/>
                </a:solidFill>
                <a:latin typeface="Calibri"/>
                <a:cs typeface="+mn-cs"/>
              </a:rPr>
              <a:t>PharmacyOrder</a:t>
            </a:r>
            <a:endParaRPr lang="en-US" sz="1800" b="1" i="1" dirty="0">
              <a:solidFill>
                <a:srgbClr val="000000"/>
              </a:solidFill>
              <a:latin typeface="Calibri"/>
              <a:cs typeface="+mn-cs"/>
            </a:endParaRPr>
          </a:p>
          <a:p>
            <a:pPr marL="342900" indent="-342900" eaLnBrk="0" hangingPunct="0">
              <a:lnSpc>
                <a:spcPct val="93000"/>
              </a:lnSpc>
              <a:spcBef>
                <a:spcPct val="20000"/>
              </a:spcBef>
            </a:pPr>
            <a:r>
              <a:rPr lang="en-US" sz="1800" b="1" i="1" dirty="0">
                <a:solidFill>
                  <a:srgbClr val="000000"/>
                </a:solidFill>
                <a:latin typeface="Calibri"/>
                <a:cs typeface="+mn-cs"/>
              </a:rPr>
              <a:t>WHERE </a:t>
            </a:r>
            <a:r>
              <a:rPr lang="en-US" sz="1800" b="1" i="1" dirty="0" err="1">
                <a:solidFill>
                  <a:srgbClr val="000000"/>
                </a:solidFill>
                <a:latin typeface="Calibri"/>
                <a:cs typeface="+mn-cs"/>
              </a:rPr>
              <a:t>orderNumber</a:t>
            </a:r>
            <a:r>
              <a:rPr lang="en-US" sz="1800" b="1" i="1" dirty="0">
                <a:solidFill>
                  <a:srgbClr val="000000"/>
                </a:solidFill>
                <a:latin typeface="Calibri"/>
                <a:cs typeface="+mn-cs"/>
              </a:rPr>
              <a:t> = “4674” …</a:t>
            </a:r>
          </a:p>
        </p:txBody>
      </p:sp>
      <p:sp>
        <p:nvSpPr>
          <p:cNvPr id="48" name="Text Box 39"/>
          <p:cNvSpPr txBox="1">
            <a:spLocks noChangeArrowheads="1"/>
          </p:cNvSpPr>
          <p:nvPr/>
        </p:nvSpPr>
        <p:spPr bwMode="auto">
          <a:xfrm>
            <a:off x="5950382" y="2364235"/>
            <a:ext cx="2701061" cy="433260"/>
          </a:xfrm>
          <a:prstGeom prst="rect">
            <a:avLst/>
          </a:prstGeom>
          <a:noFill/>
          <a:ln w="12700">
            <a:noFill/>
            <a:miter lim="800000"/>
            <a:headEnd/>
            <a:tailEnd/>
          </a:ln>
        </p:spPr>
        <p:txBody>
          <a:bodyPr wrap="none" lIns="90488" tIns="44450" rIns="90488" bIns="44450">
            <a:spAutoFit/>
          </a:bodyPr>
          <a:lstStyle/>
          <a:p>
            <a:pPr marL="342900" indent="-342900" algn="ctr" eaLnBrk="0" hangingPunct="0">
              <a:lnSpc>
                <a:spcPct val="93000"/>
              </a:lnSpc>
              <a:spcBef>
                <a:spcPct val="50000"/>
              </a:spcBef>
            </a:pPr>
            <a:r>
              <a:rPr lang="en-US" sz="1800" b="1" i="1" dirty="0">
                <a:solidFill>
                  <a:srgbClr val="000000"/>
                </a:solidFill>
                <a:latin typeface="Calibri"/>
                <a:cs typeface="+mn-cs"/>
              </a:rPr>
              <a:t>Update Medication Order</a:t>
            </a:r>
            <a:r>
              <a:rPr lang="en-US" sz="2400" b="1" i="1" dirty="0">
                <a:solidFill>
                  <a:srgbClr val="000000"/>
                </a:solidFill>
                <a:latin typeface="Calibri"/>
                <a:cs typeface="+mn-cs"/>
              </a:rPr>
              <a:t> </a:t>
            </a:r>
          </a:p>
        </p:txBody>
      </p:sp>
      <p:cxnSp>
        <p:nvCxnSpPr>
          <p:cNvPr id="51" name="Straight Arrow Connector 50"/>
          <p:cNvCxnSpPr/>
          <p:nvPr/>
        </p:nvCxnSpPr>
        <p:spPr>
          <a:xfrm flipH="1">
            <a:off x="5097955" y="2624510"/>
            <a:ext cx="807321" cy="319445"/>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4951665" y="4454204"/>
            <a:ext cx="666275" cy="267231"/>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Freeform 25"/>
          <p:cNvSpPr/>
          <p:nvPr/>
        </p:nvSpPr>
        <p:spPr>
          <a:xfrm>
            <a:off x="3114405" y="2624508"/>
            <a:ext cx="1818349" cy="1297265"/>
          </a:xfrm>
          <a:custGeom>
            <a:avLst/>
            <a:gdLst>
              <a:gd name="connsiteX0" fmla="*/ 663 w 1051486"/>
              <a:gd name="connsiteY0" fmla="*/ 767956 h 971489"/>
              <a:gd name="connsiteX1" fmla="*/ 663 w 1051486"/>
              <a:gd name="connsiteY1" fmla="*/ 767956 h 971489"/>
              <a:gd name="connsiteX2" fmla="*/ 613506 w 1051486"/>
              <a:gd name="connsiteY2" fmla="*/ 286 h 971489"/>
              <a:gd name="connsiteX3" fmla="*/ 665878 w 1051486"/>
              <a:gd name="connsiteY3" fmla="*/ 5470 h 971489"/>
              <a:gd name="connsiteX4" fmla="*/ 816715 w 1051486"/>
              <a:gd name="connsiteY4" fmla="*/ 84592 h 971489"/>
              <a:gd name="connsiteX5" fmla="*/ 770491 w 1051486"/>
              <a:gd name="connsiteY5" fmla="*/ 158440 h 971489"/>
              <a:gd name="connsiteX6" fmla="*/ 799685 w 1051486"/>
              <a:gd name="connsiteY6" fmla="*/ 230178 h 971489"/>
              <a:gd name="connsiteX7" fmla="*/ 957821 w 1051486"/>
              <a:gd name="connsiteY7" fmla="*/ 264992 h 971489"/>
              <a:gd name="connsiteX8" fmla="*/ 1036889 w 1051486"/>
              <a:gd name="connsiteY8" fmla="*/ 206968 h 971489"/>
              <a:gd name="connsiteX9" fmla="*/ 1041979 w 1051486"/>
              <a:gd name="connsiteY9" fmla="*/ 202797 h 971489"/>
              <a:gd name="connsiteX10" fmla="*/ 1051486 w 1051486"/>
              <a:gd name="connsiteY10" fmla="*/ 177470 h 971489"/>
              <a:gd name="connsiteX11" fmla="*/ 1048951 w 1051486"/>
              <a:gd name="connsiteY11" fmla="*/ 700334 h 971489"/>
              <a:gd name="connsiteX12" fmla="*/ 1051049 w 1051486"/>
              <a:gd name="connsiteY12" fmla="*/ 910457 h 971489"/>
              <a:gd name="connsiteX13" fmla="*/ 781174 w 1051486"/>
              <a:gd name="connsiteY13" fmla="*/ 965955 h 971489"/>
              <a:gd name="connsiteX14" fmla="*/ 523999 w 1051486"/>
              <a:gd name="connsiteY14" fmla="*/ 825749 h 971489"/>
              <a:gd name="connsiteX15" fmla="*/ 327149 w 1051486"/>
              <a:gd name="connsiteY15" fmla="*/ 834512 h 971489"/>
              <a:gd name="connsiteX16" fmla="*/ 279524 w 1051486"/>
              <a:gd name="connsiteY16" fmla="*/ 910457 h 971489"/>
              <a:gd name="connsiteX17" fmla="*/ 216024 w 1051486"/>
              <a:gd name="connsiteY17" fmla="*/ 965955 h 971489"/>
              <a:gd name="connsiteX18" fmla="*/ 58861 w 1051486"/>
              <a:gd name="connsiteY18" fmla="*/ 936745 h 971489"/>
              <a:gd name="connsiteX19" fmla="*/ 124 w 1051486"/>
              <a:gd name="connsiteY19" fmla="*/ 919220 h 971489"/>
              <a:gd name="connsiteX20" fmla="*/ 669 w 1051486"/>
              <a:gd name="connsiteY20" fmla="*/ 772511 h 971489"/>
              <a:gd name="connsiteX21" fmla="*/ 719 w 1051486"/>
              <a:gd name="connsiteY21" fmla="*/ 765476 h 971489"/>
              <a:gd name="connsiteX22" fmla="*/ 508 w 1051486"/>
              <a:gd name="connsiteY22" fmla="*/ 765476 h 971489"/>
              <a:gd name="connsiteX23" fmla="*/ 123 w 1051486"/>
              <a:gd name="connsiteY23" fmla="*/ 249267 h 971489"/>
              <a:gd name="connsiteX24" fmla="*/ 36986 w 1051486"/>
              <a:gd name="connsiteY24" fmla="*/ 271321 h 971489"/>
              <a:gd name="connsiteX25" fmla="*/ 148897 w 1051486"/>
              <a:gd name="connsiteY25" fmla="*/ 327235 h 971489"/>
              <a:gd name="connsiteX26" fmla="*/ 404347 w 1051486"/>
              <a:gd name="connsiteY26" fmla="*/ 318795 h 971489"/>
              <a:gd name="connsiteX27" fmla="*/ 406780 w 1051486"/>
              <a:gd name="connsiteY27" fmla="*/ 235453 h 971489"/>
              <a:gd name="connsiteX28" fmla="*/ 316764 w 1051486"/>
              <a:gd name="connsiteY28" fmla="*/ 167935 h 971489"/>
              <a:gd name="connsiteX29" fmla="*/ 331361 w 1051486"/>
              <a:gd name="connsiteY29" fmla="*/ 70878 h 971489"/>
              <a:gd name="connsiteX30" fmla="*/ 446922 w 1051486"/>
              <a:gd name="connsiteY30" fmla="*/ 13910 h 971489"/>
              <a:gd name="connsiteX31" fmla="*/ 613506 w 1051486"/>
              <a:gd name="connsiteY31" fmla="*/ 286 h 971489"/>
              <a:gd name="connsiteX0" fmla="*/ 539 w 1051362"/>
              <a:gd name="connsiteY0" fmla="*/ 767956 h 971489"/>
              <a:gd name="connsiteX1" fmla="*/ 539 w 1051362"/>
              <a:gd name="connsiteY1" fmla="*/ 767956 h 971489"/>
              <a:gd name="connsiteX2" fmla="*/ 613382 w 1051362"/>
              <a:gd name="connsiteY2" fmla="*/ 286 h 971489"/>
              <a:gd name="connsiteX3" fmla="*/ 665754 w 1051362"/>
              <a:gd name="connsiteY3" fmla="*/ 5470 h 971489"/>
              <a:gd name="connsiteX4" fmla="*/ 816591 w 1051362"/>
              <a:gd name="connsiteY4" fmla="*/ 84592 h 971489"/>
              <a:gd name="connsiteX5" fmla="*/ 770367 w 1051362"/>
              <a:gd name="connsiteY5" fmla="*/ 158440 h 971489"/>
              <a:gd name="connsiteX6" fmla="*/ 799561 w 1051362"/>
              <a:gd name="connsiteY6" fmla="*/ 230178 h 971489"/>
              <a:gd name="connsiteX7" fmla="*/ 957697 w 1051362"/>
              <a:gd name="connsiteY7" fmla="*/ 264992 h 971489"/>
              <a:gd name="connsiteX8" fmla="*/ 1036765 w 1051362"/>
              <a:gd name="connsiteY8" fmla="*/ 206968 h 971489"/>
              <a:gd name="connsiteX9" fmla="*/ 1041855 w 1051362"/>
              <a:gd name="connsiteY9" fmla="*/ 202797 h 971489"/>
              <a:gd name="connsiteX10" fmla="*/ 1051362 w 1051362"/>
              <a:gd name="connsiteY10" fmla="*/ 177470 h 971489"/>
              <a:gd name="connsiteX11" fmla="*/ 1048827 w 1051362"/>
              <a:gd name="connsiteY11" fmla="*/ 700334 h 971489"/>
              <a:gd name="connsiteX12" fmla="*/ 1050925 w 1051362"/>
              <a:gd name="connsiteY12" fmla="*/ 910457 h 971489"/>
              <a:gd name="connsiteX13" fmla="*/ 781050 w 1051362"/>
              <a:gd name="connsiteY13" fmla="*/ 965955 h 971489"/>
              <a:gd name="connsiteX14" fmla="*/ 523875 w 1051362"/>
              <a:gd name="connsiteY14" fmla="*/ 825749 h 971489"/>
              <a:gd name="connsiteX15" fmla="*/ 327025 w 1051362"/>
              <a:gd name="connsiteY15" fmla="*/ 834512 h 971489"/>
              <a:gd name="connsiteX16" fmla="*/ 279400 w 1051362"/>
              <a:gd name="connsiteY16" fmla="*/ 910457 h 971489"/>
              <a:gd name="connsiteX17" fmla="*/ 215900 w 1051362"/>
              <a:gd name="connsiteY17" fmla="*/ 965955 h 971489"/>
              <a:gd name="connsiteX18" fmla="*/ 58737 w 1051362"/>
              <a:gd name="connsiteY18" fmla="*/ 936745 h 971489"/>
              <a:gd name="connsiteX19" fmla="*/ 0 w 1051362"/>
              <a:gd name="connsiteY19" fmla="*/ 919220 h 971489"/>
              <a:gd name="connsiteX20" fmla="*/ 545 w 1051362"/>
              <a:gd name="connsiteY20" fmla="*/ 772511 h 971489"/>
              <a:gd name="connsiteX21" fmla="*/ 595 w 1051362"/>
              <a:gd name="connsiteY21" fmla="*/ 765476 h 971489"/>
              <a:gd name="connsiteX22" fmla="*/ 384 w 1051362"/>
              <a:gd name="connsiteY22" fmla="*/ 765476 h 971489"/>
              <a:gd name="connsiteX23" fmla="*/ 2290 w 1051362"/>
              <a:gd name="connsiteY23" fmla="*/ 239168 h 971489"/>
              <a:gd name="connsiteX24" fmla="*/ 36862 w 1051362"/>
              <a:gd name="connsiteY24" fmla="*/ 271321 h 971489"/>
              <a:gd name="connsiteX25" fmla="*/ 148773 w 1051362"/>
              <a:gd name="connsiteY25" fmla="*/ 327235 h 971489"/>
              <a:gd name="connsiteX26" fmla="*/ 404223 w 1051362"/>
              <a:gd name="connsiteY26" fmla="*/ 318795 h 971489"/>
              <a:gd name="connsiteX27" fmla="*/ 406656 w 1051362"/>
              <a:gd name="connsiteY27" fmla="*/ 235453 h 971489"/>
              <a:gd name="connsiteX28" fmla="*/ 316640 w 1051362"/>
              <a:gd name="connsiteY28" fmla="*/ 167935 h 971489"/>
              <a:gd name="connsiteX29" fmla="*/ 331237 w 1051362"/>
              <a:gd name="connsiteY29" fmla="*/ 70878 h 971489"/>
              <a:gd name="connsiteX30" fmla="*/ 446798 w 1051362"/>
              <a:gd name="connsiteY30" fmla="*/ 13910 h 971489"/>
              <a:gd name="connsiteX31" fmla="*/ 613382 w 1051362"/>
              <a:gd name="connsiteY31" fmla="*/ 286 h 971489"/>
              <a:gd name="connsiteX0" fmla="*/ 539 w 1051362"/>
              <a:gd name="connsiteY0" fmla="*/ 767956 h 971489"/>
              <a:gd name="connsiteX1" fmla="*/ 539 w 1051362"/>
              <a:gd name="connsiteY1" fmla="*/ 767956 h 971489"/>
              <a:gd name="connsiteX2" fmla="*/ 613382 w 1051362"/>
              <a:gd name="connsiteY2" fmla="*/ 286 h 971489"/>
              <a:gd name="connsiteX3" fmla="*/ 665754 w 1051362"/>
              <a:gd name="connsiteY3" fmla="*/ 5470 h 971489"/>
              <a:gd name="connsiteX4" fmla="*/ 816591 w 1051362"/>
              <a:gd name="connsiteY4" fmla="*/ 84592 h 971489"/>
              <a:gd name="connsiteX5" fmla="*/ 770367 w 1051362"/>
              <a:gd name="connsiteY5" fmla="*/ 158440 h 971489"/>
              <a:gd name="connsiteX6" fmla="*/ 799561 w 1051362"/>
              <a:gd name="connsiteY6" fmla="*/ 230178 h 971489"/>
              <a:gd name="connsiteX7" fmla="*/ 957697 w 1051362"/>
              <a:gd name="connsiteY7" fmla="*/ 264992 h 971489"/>
              <a:gd name="connsiteX8" fmla="*/ 1036765 w 1051362"/>
              <a:gd name="connsiteY8" fmla="*/ 206968 h 971489"/>
              <a:gd name="connsiteX9" fmla="*/ 1041855 w 1051362"/>
              <a:gd name="connsiteY9" fmla="*/ 202797 h 971489"/>
              <a:gd name="connsiteX10" fmla="*/ 1051362 w 1051362"/>
              <a:gd name="connsiteY10" fmla="*/ 177470 h 971489"/>
              <a:gd name="connsiteX11" fmla="*/ 1048827 w 1051362"/>
              <a:gd name="connsiteY11" fmla="*/ 700334 h 971489"/>
              <a:gd name="connsiteX12" fmla="*/ 1050925 w 1051362"/>
              <a:gd name="connsiteY12" fmla="*/ 910457 h 971489"/>
              <a:gd name="connsiteX13" fmla="*/ 781050 w 1051362"/>
              <a:gd name="connsiteY13" fmla="*/ 965955 h 971489"/>
              <a:gd name="connsiteX14" fmla="*/ 523875 w 1051362"/>
              <a:gd name="connsiteY14" fmla="*/ 825749 h 971489"/>
              <a:gd name="connsiteX15" fmla="*/ 327025 w 1051362"/>
              <a:gd name="connsiteY15" fmla="*/ 834512 h 971489"/>
              <a:gd name="connsiteX16" fmla="*/ 279400 w 1051362"/>
              <a:gd name="connsiteY16" fmla="*/ 910457 h 971489"/>
              <a:gd name="connsiteX17" fmla="*/ 215900 w 1051362"/>
              <a:gd name="connsiteY17" fmla="*/ 965955 h 971489"/>
              <a:gd name="connsiteX18" fmla="*/ 58737 w 1051362"/>
              <a:gd name="connsiteY18" fmla="*/ 936745 h 971489"/>
              <a:gd name="connsiteX19" fmla="*/ 0 w 1051362"/>
              <a:gd name="connsiteY19" fmla="*/ 919220 h 971489"/>
              <a:gd name="connsiteX20" fmla="*/ 545 w 1051362"/>
              <a:gd name="connsiteY20" fmla="*/ 772511 h 971489"/>
              <a:gd name="connsiteX21" fmla="*/ 595 w 1051362"/>
              <a:gd name="connsiteY21" fmla="*/ 765476 h 971489"/>
              <a:gd name="connsiteX22" fmla="*/ 384 w 1051362"/>
              <a:gd name="connsiteY22" fmla="*/ 765476 h 971489"/>
              <a:gd name="connsiteX23" fmla="*/ 2290 w 1051362"/>
              <a:gd name="connsiteY23" fmla="*/ 239168 h 971489"/>
              <a:gd name="connsiteX24" fmla="*/ 36862 w 1051362"/>
              <a:gd name="connsiteY24" fmla="*/ 271321 h 971489"/>
              <a:gd name="connsiteX25" fmla="*/ 148773 w 1051362"/>
              <a:gd name="connsiteY25" fmla="*/ 327235 h 971489"/>
              <a:gd name="connsiteX26" fmla="*/ 404223 w 1051362"/>
              <a:gd name="connsiteY26" fmla="*/ 318795 h 971489"/>
              <a:gd name="connsiteX27" fmla="*/ 406656 w 1051362"/>
              <a:gd name="connsiteY27" fmla="*/ 235453 h 971489"/>
              <a:gd name="connsiteX28" fmla="*/ 316640 w 1051362"/>
              <a:gd name="connsiteY28" fmla="*/ 167935 h 971489"/>
              <a:gd name="connsiteX29" fmla="*/ 331237 w 1051362"/>
              <a:gd name="connsiteY29" fmla="*/ 70878 h 971489"/>
              <a:gd name="connsiteX30" fmla="*/ 446798 w 1051362"/>
              <a:gd name="connsiteY30" fmla="*/ 13910 h 971489"/>
              <a:gd name="connsiteX31" fmla="*/ 613382 w 1051362"/>
              <a:gd name="connsiteY31" fmla="*/ 286 h 971489"/>
              <a:gd name="connsiteX0" fmla="*/ 539 w 1071405"/>
              <a:gd name="connsiteY0" fmla="*/ 767956 h 992805"/>
              <a:gd name="connsiteX1" fmla="*/ 539 w 1071405"/>
              <a:gd name="connsiteY1" fmla="*/ 767956 h 992805"/>
              <a:gd name="connsiteX2" fmla="*/ 613382 w 1071405"/>
              <a:gd name="connsiteY2" fmla="*/ 286 h 992805"/>
              <a:gd name="connsiteX3" fmla="*/ 665754 w 1071405"/>
              <a:gd name="connsiteY3" fmla="*/ 5470 h 992805"/>
              <a:gd name="connsiteX4" fmla="*/ 816591 w 1071405"/>
              <a:gd name="connsiteY4" fmla="*/ 84592 h 992805"/>
              <a:gd name="connsiteX5" fmla="*/ 770367 w 1071405"/>
              <a:gd name="connsiteY5" fmla="*/ 158440 h 992805"/>
              <a:gd name="connsiteX6" fmla="*/ 799561 w 1071405"/>
              <a:gd name="connsiteY6" fmla="*/ 230178 h 992805"/>
              <a:gd name="connsiteX7" fmla="*/ 957697 w 1071405"/>
              <a:gd name="connsiteY7" fmla="*/ 264992 h 992805"/>
              <a:gd name="connsiteX8" fmla="*/ 1036765 w 1071405"/>
              <a:gd name="connsiteY8" fmla="*/ 206968 h 992805"/>
              <a:gd name="connsiteX9" fmla="*/ 1041855 w 1071405"/>
              <a:gd name="connsiteY9" fmla="*/ 202797 h 992805"/>
              <a:gd name="connsiteX10" fmla="*/ 1051362 w 1071405"/>
              <a:gd name="connsiteY10" fmla="*/ 177470 h 992805"/>
              <a:gd name="connsiteX11" fmla="*/ 1050925 w 1071405"/>
              <a:gd name="connsiteY11" fmla="*/ 910457 h 992805"/>
              <a:gd name="connsiteX12" fmla="*/ 781050 w 1071405"/>
              <a:gd name="connsiteY12" fmla="*/ 965955 h 992805"/>
              <a:gd name="connsiteX13" fmla="*/ 523875 w 1071405"/>
              <a:gd name="connsiteY13" fmla="*/ 825749 h 992805"/>
              <a:gd name="connsiteX14" fmla="*/ 327025 w 1071405"/>
              <a:gd name="connsiteY14" fmla="*/ 834512 h 992805"/>
              <a:gd name="connsiteX15" fmla="*/ 279400 w 1071405"/>
              <a:gd name="connsiteY15" fmla="*/ 910457 h 992805"/>
              <a:gd name="connsiteX16" fmla="*/ 215900 w 1071405"/>
              <a:gd name="connsiteY16" fmla="*/ 965955 h 992805"/>
              <a:gd name="connsiteX17" fmla="*/ 58737 w 1071405"/>
              <a:gd name="connsiteY17" fmla="*/ 936745 h 992805"/>
              <a:gd name="connsiteX18" fmla="*/ 0 w 1071405"/>
              <a:gd name="connsiteY18" fmla="*/ 919220 h 992805"/>
              <a:gd name="connsiteX19" fmla="*/ 545 w 1071405"/>
              <a:gd name="connsiteY19" fmla="*/ 772511 h 992805"/>
              <a:gd name="connsiteX20" fmla="*/ 595 w 1071405"/>
              <a:gd name="connsiteY20" fmla="*/ 765476 h 992805"/>
              <a:gd name="connsiteX21" fmla="*/ 384 w 1071405"/>
              <a:gd name="connsiteY21" fmla="*/ 765476 h 992805"/>
              <a:gd name="connsiteX22" fmla="*/ 2290 w 1071405"/>
              <a:gd name="connsiteY22" fmla="*/ 239168 h 992805"/>
              <a:gd name="connsiteX23" fmla="*/ 36862 w 1071405"/>
              <a:gd name="connsiteY23" fmla="*/ 271321 h 992805"/>
              <a:gd name="connsiteX24" fmla="*/ 148773 w 1071405"/>
              <a:gd name="connsiteY24" fmla="*/ 327235 h 992805"/>
              <a:gd name="connsiteX25" fmla="*/ 404223 w 1071405"/>
              <a:gd name="connsiteY25" fmla="*/ 318795 h 992805"/>
              <a:gd name="connsiteX26" fmla="*/ 406656 w 1071405"/>
              <a:gd name="connsiteY26" fmla="*/ 235453 h 992805"/>
              <a:gd name="connsiteX27" fmla="*/ 316640 w 1071405"/>
              <a:gd name="connsiteY27" fmla="*/ 167935 h 992805"/>
              <a:gd name="connsiteX28" fmla="*/ 331237 w 1071405"/>
              <a:gd name="connsiteY28" fmla="*/ 70878 h 992805"/>
              <a:gd name="connsiteX29" fmla="*/ 446798 w 1071405"/>
              <a:gd name="connsiteY29" fmla="*/ 13910 h 992805"/>
              <a:gd name="connsiteX30" fmla="*/ 613382 w 1071405"/>
              <a:gd name="connsiteY30" fmla="*/ 286 h 992805"/>
              <a:gd name="connsiteX0" fmla="*/ 539 w 1071405"/>
              <a:gd name="connsiteY0" fmla="*/ 767956 h 992805"/>
              <a:gd name="connsiteX1" fmla="*/ 539 w 1071405"/>
              <a:gd name="connsiteY1" fmla="*/ 767956 h 992805"/>
              <a:gd name="connsiteX2" fmla="*/ 613382 w 1071405"/>
              <a:gd name="connsiteY2" fmla="*/ 286 h 992805"/>
              <a:gd name="connsiteX3" fmla="*/ 665754 w 1071405"/>
              <a:gd name="connsiteY3" fmla="*/ 5470 h 992805"/>
              <a:gd name="connsiteX4" fmla="*/ 816591 w 1071405"/>
              <a:gd name="connsiteY4" fmla="*/ 84592 h 992805"/>
              <a:gd name="connsiteX5" fmla="*/ 770367 w 1071405"/>
              <a:gd name="connsiteY5" fmla="*/ 158440 h 992805"/>
              <a:gd name="connsiteX6" fmla="*/ 799561 w 1071405"/>
              <a:gd name="connsiteY6" fmla="*/ 230178 h 992805"/>
              <a:gd name="connsiteX7" fmla="*/ 957697 w 1071405"/>
              <a:gd name="connsiteY7" fmla="*/ 264992 h 992805"/>
              <a:gd name="connsiteX8" fmla="*/ 1036765 w 1071405"/>
              <a:gd name="connsiteY8" fmla="*/ 206968 h 992805"/>
              <a:gd name="connsiteX9" fmla="*/ 1041855 w 1071405"/>
              <a:gd name="connsiteY9" fmla="*/ 202797 h 992805"/>
              <a:gd name="connsiteX10" fmla="*/ 1051362 w 1071405"/>
              <a:gd name="connsiteY10" fmla="*/ 177470 h 992805"/>
              <a:gd name="connsiteX11" fmla="*/ 1050925 w 1071405"/>
              <a:gd name="connsiteY11" fmla="*/ 910457 h 992805"/>
              <a:gd name="connsiteX12" fmla="*/ 781050 w 1071405"/>
              <a:gd name="connsiteY12" fmla="*/ 965955 h 992805"/>
              <a:gd name="connsiteX13" fmla="*/ 523875 w 1071405"/>
              <a:gd name="connsiteY13" fmla="*/ 825749 h 992805"/>
              <a:gd name="connsiteX14" fmla="*/ 327025 w 1071405"/>
              <a:gd name="connsiteY14" fmla="*/ 834512 h 992805"/>
              <a:gd name="connsiteX15" fmla="*/ 279400 w 1071405"/>
              <a:gd name="connsiteY15" fmla="*/ 910457 h 992805"/>
              <a:gd name="connsiteX16" fmla="*/ 215900 w 1071405"/>
              <a:gd name="connsiteY16" fmla="*/ 965955 h 992805"/>
              <a:gd name="connsiteX17" fmla="*/ 58737 w 1071405"/>
              <a:gd name="connsiteY17" fmla="*/ 936745 h 992805"/>
              <a:gd name="connsiteX18" fmla="*/ 0 w 1071405"/>
              <a:gd name="connsiteY18" fmla="*/ 919220 h 992805"/>
              <a:gd name="connsiteX19" fmla="*/ 545 w 1071405"/>
              <a:gd name="connsiteY19" fmla="*/ 772511 h 992805"/>
              <a:gd name="connsiteX20" fmla="*/ 595 w 1071405"/>
              <a:gd name="connsiteY20" fmla="*/ 765476 h 992805"/>
              <a:gd name="connsiteX21" fmla="*/ 384 w 1071405"/>
              <a:gd name="connsiteY21" fmla="*/ 765476 h 992805"/>
              <a:gd name="connsiteX22" fmla="*/ 2290 w 1071405"/>
              <a:gd name="connsiteY22" fmla="*/ 239168 h 992805"/>
              <a:gd name="connsiteX23" fmla="*/ 36862 w 1071405"/>
              <a:gd name="connsiteY23" fmla="*/ 271321 h 992805"/>
              <a:gd name="connsiteX24" fmla="*/ 148773 w 1071405"/>
              <a:gd name="connsiteY24" fmla="*/ 327235 h 992805"/>
              <a:gd name="connsiteX25" fmla="*/ 404223 w 1071405"/>
              <a:gd name="connsiteY25" fmla="*/ 318795 h 992805"/>
              <a:gd name="connsiteX26" fmla="*/ 406656 w 1071405"/>
              <a:gd name="connsiteY26" fmla="*/ 235453 h 992805"/>
              <a:gd name="connsiteX27" fmla="*/ 316640 w 1071405"/>
              <a:gd name="connsiteY27" fmla="*/ 167935 h 992805"/>
              <a:gd name="connsiteX28" fmla="*/ 331237 w 1071405"/>
              <a:gd name="connsiteY28" fmla="*/ 70878 h 992805"/>
              <a:gd name="connsiteX29" fmla="*/ 446798 w 1071405"/>
              <a:gd name="connsiteY29" fmla="*/ 13910 h 992805"/>
              <a:gd name="connsiteX30" fmla="*/ 613382 w 1071405"/>
              <a:gd name="connsiteY30" fmla="*/ 286 h 992805"/>
              <a:gd name="connsiteX0" fmla="*/ 539 w 1052405"/>
              <a:gd name="connsiteY0" fmla="*/ 767956 h 992805"/>
              <a:gd name="connsiteX1" fmla="*/ 539 w 1052405"/>
              <a:gd name="connsiteY1" fmla="*/ 767956 h 992805"/>
              <a:gd name="connsiteX2" fmla="*/ 613382 w 1052405"/>
              <a:gd name="connsiteY2" fmla="*/ 286 h 992805"/>
              <a:gd name="connsiteX3" fmla="*/ 665754 w 1052405"/>
              <a:gd name="connsiteY3" fmla="*/ 5470 h 992805"/>
              <a:gd name="connsiteX4" fmla="*/ 816591 w 1052405"/>
              <a:gd name="connsiteY4" fmla="*/ 84592 h 992805"/>
              <a:gd name="connsiteX5" fmla="*/ 770367 w 1052405"/>
              <a:gd name="connsiteY5" fmla="*/ 158440 h 992805"/>
              <a:gd name="connsiteX6" fmla="*/ 799561 w 1052405"/>
              <a:gd name="connsiteY6" fmla="*/ 230178 h 992805"/>
              <a:gd name="connsiteX7" fmla="*/ 957697 w 1052405"/>
              <a:gd name="connsiteY7" fmla="*/ 264992 h 992805"/>
              <a:gd name="connsiteX8" fmla="*/ 1036765 w 1052405"/>
              <a:gd name="connsiteY8" fmla="*/ 206968 h 992805"/>
              <a:gd name="connsiteX9" fmla="*/ 1041855 w 1052405"/>
              <a:gd name="connsiteY9" fmla="*/ 202797 h 992805"/>
              <a:gd name="connsiteX10" fmla="*/ 1051362 w 1052405"/>
              <a:gd name="connsiteY10" fmla="*/ 177470 h 992805"/>
              <a:gd name="connsiteX11" fmla="*/ 1050925 w 1052405"/>
              <a:gd name="connsiteY11" fmla="*/ 910457 h 992805"/>
              <a:gd name="connsiteX12" fmla="*/ 781050 w 1052405"/>
              <a:gd name="connsiteY12" fmla="*/ 965955 h 992805"/>
              <a:gd name="connsiteX13" fmla="*/ 523875 w 1052405"/>
              <a:gd name="connsiteY13" fmla="*/ 825749 h 992805"/>
              <a:gd name="connsiteX14" fmla="*/ 327025 w 1052405"/>
              <a:gd name="connsiteY14" fmla="*/ 834512 h 992805"/>
              <a:gd name="connsiteX15" fmla="*/ 279400 w 1052405"/>
              <a:gd name="connsiteY15" fmla="*/ 910457 h 992805"/>
              <a:gd name="connsiteX16" fmla="*/ 215900 w 1052405"/>
              <a:gd name="connsiteY16" fmla="*/ 965955 h 992805"/>
              <a:gd name="connsiteX17" fmla="*/ 58737 w 1052405"/>
              <a:gd name="connsiteY17" fmla="*/ 936745 h 992805"/>
              <a:gd name="connsiteX18" fmla="*/ 0 w 1052405"/>
              <a:gd name="connsiteY18" fmla="*/ 919220 h 992805"/>
              <a:gd name="connsiteX19" fmla="*/ 545 w 1052405"/>
              <a:gd name="connsiteY19" fmla="*/ 772511 h 992805"/>
              <a:gd name="connsiteX20" fmla="*/ 595 w 1052405"/>
              <a:gd name="connsiteY20" fmla="*/ 765476 h 992805"/>
              <a:gd name="connsiteX21" fmla="*/ 384 w 1052405"/>
              <a:gd name="connsiteY21" fmla="*/ 765476 h 992805"/>
              <a:gd name="connsiteX22" fmla="*/ 2290 w 1052405"/>
              <a:gd name="connsiteY22" fmla="*/ 239168 h 992805"/>
              <a:gd name="connsiteX23" fmla="*/ 36862 w 1052405"/>
              <a:gd name="connsiteY23" fmla="*/ 271321 h 992805"/>
              <a:gd name="connsiteX24" fmla="*/ 148773 w 1052405"/>
              <a:gd name="connsiteY24" fmla="*/ 327235 h 992805"/>
              <a:gd name="connsiteX25" fmla="*/ 404223 w 1052405"/>
              <a:gd name="connsiteY25" fmla="*/ 318795 h 992805"/>
              <a:gd name="connsiteX26" fmla="*/ 406656 w 1052405"/>
              <a:gd name="connsiteY26" fmla="*/ 235453 h 992805"/>
              <a:gd name="connsiteX27" fmla="*/ 316640 w 1052405"/>
              <a:gd name="connsiteY27" fmla="*/ 167935 h 992805"/>
              <a:gd name="connsiteX28" fmla="*/ 331237 w 1052405"/>
              <a:gd name="connsiteY28" fmla="*/ 70878 h 992805"/>
              <a:gd name="connsiteX29" fmla="*/ 446798 w 1052405"/>
              <a:gd name="connsiteY29" fmla="*/ 13910 h 992805"/>
              <a:gd name="connsiteX30" fmla="*/ 613382 w 1052405"/>
              <a:gd name="connsiteY30" fmla="*/ 286 h 992805"/>
              <a:gd name="connsiteX0" fmla="*/ 539 w 1052405"/>
              <a:gd name="connsiteY0" fmla="*/ 767956 h 975621"/>
              <a:gd name="connsiteX1" fmla="*/ 539 w 1052405"/>
              <a:gd name="connsiteY1" fmla="*/ 767956 h 975621"/>
              <a:gd name="connsiteX2" fmla="*/ 613382 w 1052405"/>
              <a:gd name="connsiteY2" fmla="*/ 286 h 975621"/>
              <a:gd name="connsiteX3" fmla="*/ 665754 w 1052405"/>
              <a:gd name="connsiteY3" fmla="*/ 5470 h 975621"/>
              <a:gd name="connsiteX4" fmla="*/ 816591 w 1052405"/>
              <a:gd name="connsiteY4" fmla="*/ 84592 h 975621"/>
              <a:gd name="connsiteX5" fmla="*/ 770367 w 1052405"/>
              <a:gd name="connsiteY5" fmla="*/ 158440 h 975621"/>
              <a:gd name="connsiteX6" fmla="*/ 799561 w 1052405"/>
              <a:gd name="connsiteY6" fmla="*/ 230178 h 975621"/>
              <a:gd name="connsiteX7" fmla="*/ 957697 w 1052405"/>
              <a:gd name="connsiteY7" fmla="*/ 264992 h 975621"/>
              <a:gd name="connsiteX8" fmla="*/ 1036765 w 1052405"/>
              <a:gd name="connsiteY8" fmla="*/ 206968 h 975621"/>
              <a:gd name="connsiteX9" fmla="*/ 1041855 w 1052405"/>
              <a:gd name="connsiteY9" fmla="*/ 202797 h 975621"/>
              <a:gd name="connsiteX10" fmla="*/ 1051362 w 1052405"/>
              <a:gd name="connsiteY10" fmla="*/ 177470 h 975621"/>
              <a:gd name="connsiteX11" fmla="*/ 1050925 w 1052405"/>
              <a:gd name="connsiteY11" fmla="*/ 910457 h 975621"/>
              <a:gd name="connsiteX12" fmla="*/ 781050 w 1052405"/>
              <a:gd name="connsiteY12" fmla="*/ 965955 h 975621"/>
              <a:gd name="connsiteX13" fmla="*/ 523875 w 1052405"/>
              <a:gd name="connsiteY13" fmla="*/ 825749 h 975621"/>
              <a:gd name="connsiteX14" fmla="*/ 327025 w 1052405"/>
              <a:gd name="connsiteY14" fmla="*/ 834512 h 975621"/>
              <a:gd name="connsiteX15" fmla="*/ 279400 w 1052405"/>
              <a:gd name="connsiteY15" fmla="*/ 910457 h 975621"/>
              <a:gd name="connsiteX16" fmla="*/ 215900 w 1052405"/>
              <a:gd name="connsiteY16" fmla="*/ 965955 h 975621"/>
              <a:gd name="connsiteX17" fmla="*/ 58737 w 1052405"/>
              <a:gd name="connsiteY17" fmla="*/ 936745 h 975621"/>
              <a:gd name="connsiteX18" fmla="*/ 0 w 1052405"/>
              <a:gd name="connsiteY18" fmla="*/ 919220 h 975621"/>
              <a:gd name="connsiteX19" fmla="*/ 545 w 1052405"/>
              <a:gd name="connsiteY19" fmla="*/ 772511 h 975621"/>
              <a:gd name="connsiteX20" fmla="*/ 595 w 1052405"/>
              <a:gd name="connsiteY20" fmla="*/ 765476 h 975621"/>
              <a:gd name="connsiteX21" fmla="*/ 384 w 1052405"/>
              <a:gd name="connsiteY21" fmla="*/ 765476 h 975621"/>
              <a:gd name="connsiteX22" fmla="*/ 2290 w 1052405"/>
              <a:gd name="connsiteY22" fmla="*/ 239168 h 975621"/>
              <a:gd name="connsiteX23" fmla="*/ 36862 w 1052405"/>
              <a:gd name="connsiteY23" fmla="*/ 271321 h 975621"/>
              <a:gd name="connsiteX24" fmla="*/ 148773 w 1052405"/>
              <a:gd name="connsiteY24" fmla="*/ 327235 h 975621"/>
              <a:gd name="connsiteX25" fmla="*/ 404223 w 1052405"/>
              <a:gd name="connsiteY25" fmla="*/ 318795 h 975621"/>
              <a:gd name="connsiteX26" fmla="*/ 406656 w 1052405"/>
              <a:gd name="connsiteY26" fmla="*/ 235453 h 975621"/>
              <a:gd name="connsiteX27" fmla="*/ 316640 w 1052405"/>
              <a:gd name="connsiteY27" fmla="*/ 167935 h 975621"/>
              <a:gd name="connsiteX28" fmla="*/ 331237 w 1052405"/>
              <a:gd name="connsiteY28" fmla="*/ 70878 h 975621"/>
              <a:gd name="connsiteX29" fmla="*/ 446798 w 1052405"/>
              <a:gd name="connsiteY29" fmla="*/ 13910 h 975621"/>
              <a:gd name="connsiteX30" fmla="*/ 613382 w 1052405"/>
              <a:gd name="connsiteY30" fmla="*/ 286 h 975621"/>
              <a:gd name="connsiteX0" fmla="*/ 539 w 1052405"/>
              <a:gd name="connsiteY0" fmla="*/ 767956 h 975621"/>
              <a:gd name="connsiteX1" fmla="*/ 539 w 1052405"/>
              <a:gd name="connsiteY1" fmla="*/ 767956 h 975621"/>
              <a:gd name="connsiteX2" fmla="*/ 613382 w 1052405"/>
              <a:gd name="connsiteY2" fmla="*/ 286 h 975621"/>
              <a:gd name="connsiteX3" fmla="*/ 665754 w 1052405"/>
              <a:gd name="connsiteY3" fmla="*/ 5470 h 975621"/>
              <a:gd name="connsiteX4" fmla="*/ 816591 w 1052405"/>
              <a:gd name="connsiteY4" fmla="*/ 84592 h 975621"/>
              <a:gd name="connsiteX5" fmla="*/ 770367 w 1052405"/>
              <a:gd name="connsiteY5" fmla="*/ 158440 h 975621"/>
              <a:gd name="connsiteX6" fmla="*/ 799561 w 1052405"/>
              <a:gd name="connsiteY6" fmla="*/ 230178 h 975621"/>
              <a:gd name="connsiteX7" fmla="*/ 957697 w 1052405"/>
              <a:gd name="connsiteY7" fmla="*/ 264992 h 975621"/>
              <a:gd name="connsiteX8" fmla="*/ 1036765 w 1052405"/>
              <a:gd name="connsiteY8" fmla="*/ 206968 h 975621"/>
              <a:gd name="connsiteX9" fmla="*/ 1051362 w 1052405"/>
              <a:gd name="connsiteY9" fmla="*/ 177470 h 975621"/>
              <a:gd name="connsiteX10" fmla="*/ 1050925 w 1052405"/>
              <a:gd name="connsiteY10" fmla="*/ 910457 h 975621"/>
              <a:gd name="connsiteX11" fmla="*/ 781050 w 1052405"/>
              <a:gd name="connsiteY11" fmla="*/ 965955 h 975621"/>
              <a:gd name="connsiteX12" fmla="*/ 523875 w 1052405"/>
              <a:gd name="connsiteY12" fmla="*/ 825749 h 975621"/>
              <a:gd name="connsiteX13" fmla="*/ 327025 w 1052405"/>
              <a:gd name="connsiteY13" fmla="*/ 834512 h 975621"/>
              <a:gd name="connsiteX14" fmla="*/ 279400 w 1052405"/>
              <a:gd name="connsiteY14" fmla="*/ 910457 h 975621"/>
              <a:gd name="connsiteX15" fmla="*/ 215900 w 1052405"/>
              <a:gd name="connsiteY15" fmla="*/ 965955 h 975621"/>
              <a:gd name="connsiteX16" fmla="*/ 58737 w 1052405"/>
              <a:gd name="connsiteY16" fmla="*/ 936745 h 975621"/>
              <a:gd name="connsiteX17" fmla="*/ 0 w 1052405"/>
              <a:gd name="connsiteY17" fmla="*/ 919220 h 975621"/>
              <a:gd name="connsiteX18" fmla="*/ 545 w 1052405"/>
              <a:gd name="connsiteY18" fmla="*/ 772511 h 975621"/>
              <a:gd name="connsiteX19" fmla="*/ 595 w 1052405"/>
              <a:gd name="connsiteY19" fmla="*/ 765476 h 975621"/>
              <a:gd name="connsiteX20" fmla="*/ 384 w 1052405"/>
              <a:gd name="connsiteY20" fmla="*/ 765476 h 975621"/>
              <a:gd name="connsiteX21" fmla="*/ 2290 w 1052405"/>
              <a:gd name="connsiteY21" fmla="*/ 239168 h 975621"/>
              <a:gd name="connsiteX22" fmla="*/ 36862 w 1052405"/>
              <a:gd name="connsiteY22" fmla="*/ 271321 h 975621"/>
              <a:gd name="connsiteX23" fmla="*/ 148773 w 1052405"/>
              <a:gd name="connsiteY23" fmla="*/ 327235 h 975621"/>
              <a:gd name="connsiteX24" fmla="*/ 404223 w 1052405"/>
              <a:gd name="connsiteY24" fmla="*/ 318795 h 975621"/>
              <a:gd name="connsiteX25" fmla="*/ 406656 w 1052405"/>
              <a:gd name="connsiteY25" fmla="*/ 235453 h 975621"/>
              <a:gd name="connsiteX26" fmla="*/ 316640 w 1052405"/>
              <a:gd name="connsiteY26" fmla="*/ 167935 h 975621"/>
              <a:gd name="connsiteX27" fmla="*/ 331237 w 1052405"/>
              <a:gd name="connsiteY27" fmla="*/ 70878 h 975621"/>
              <a:gd name="connsiteX28" fmla="*/ 446798 w 1052405"/>
              <a:gd name="connsiteY28" fmla="*/ 13910 h 975621"/>
              <a:gd name="connsiteX29" fmla="*/ 613382 w 1052405"/>
              <a:gd name="connsiteY29" fmla="*/ 286 h 975621"/>
              <a:gd name="connsiteX0" fmla="*/ 539 w 1053008"/>
              <a:gd name="connsiteY0" fmla="*/ 767956 h 975621"/>
              <a:gd name="connsiteX1" fmla="*/ 539 w 1053008"/>
              <a:gd name="connsiteY1" fmla="*/ 767956 h 975621"/>
              <a:gd name="connsiteX2" fmla="*/ 613382 w 1053008"/>
              <a:gd name="connsiteY2" fmla="*/ 286 h 975621"/>
              <a:gd name="connsiteX3" fmla="*/ 665754 w 1053008"/>
              <a:gd name="connsiteY3" fmla="*/ 5470 h 975621"/>
              <a:gd name="connsiteX4" fmla="*/ 816591 w 1053008"/>
              <a:gd name="connsiteY4" fmla="*/ 84592 h 975621"/>
              <a:gd name="connsiteX5" fmla="*/ 770367 w 1053008"/>
              <a:gd name="connsiteY5" fmla="*/ 158440 h 975621"/>
              <a:gd name="connsiteX6" fmla="*/ 799561 w 1053008"/>
              <a:gd name="connsiteY6" fmla="*/ 230178 h 975621"/>
              <a:gd name="connsiteX7" fmla="*/ 957697 w 1053008"/>
              <a:gd name="connsiteY7" fmla="*/ 264992 h 975621"/>
              <a:gd name="connsiteX8" fmla="*/ 1036765 w 1053008"/>
              <a:gd name="connsiteY8" fmla="*/ 206968 h 975621"/>
              <a:gd name="connsiteX9" fmla="*/ 1052282 w 1053008"/>
              <a:gd name="connsiteY9" fmla="*/ 177470 h 975621"/>
              <a:gd name="connsiteX10" fmla="*/ 1050925 w 1053008"/>
              <a:gd name="connsiteY10" fmla="*/ 910457 h 975621"/>
              <a:gd name="connsiteX11" fmla="*/ 781050 w 1053008"/>
              <a:gd name="connsiteY11" fmla="*/ 965955 h 975621"/>
              <a:gd name="connsiteX12" fmla="*/ 523875 w 1053008"/>
              <a:gd name="connsiteY12" fmla="*/ 825749 h 975621"/>
              <a:gd name="connsiteX13" fmla="*/ 327025 w 1053008"/>
              <a:gd name="connsiteY13" fmla="*/ 834512 h 975621"/>
              <a:gd name="connsiteX14" fmla="*/ 279400 w 1053008"/>
              <a:gd name="connsiteY14" fmla="*/ 910457 h 975621"/>
              <a:gd name="connsiteX15" fmla="*/ 215900 w 1053008"/>
              <a:gd name="connsiteY15" fmla="*/ 965955 h 975621"/>
              <a:gd name="connsiteX16" fmla="*/ 58737 w 1053008"/>
              <a:gd name="connsiteY16" fmla="*/ 936745 h 975621"/>
              <a:gd name="connsiteX17" fmla="*/ 0 w 1053008"/>
              <a:gd name="connsiteY17" fmla="*/ 919220 h 975621"/>
              <a:gd name="connsiteX18" fmla="*/ 545 w 1053008"/>
              <a:gd name="connsiteY18" fmla="*/ 772511 h 975621"/>
              <a:gd name="connsiteX19" fmla="*/ 595 w 1053008"/>
              <a:gd name="connsiteY19" fmla="*/ 765476 h 975621"/>
              <a:gd name="connsiteX20" fmla="*/ 384 w 1053008"/>
              <a:gd name="connsiteY20" fmla="*/ 765476 h 975621"/>
              <a:gd name="connsiteX21" fmla="*/ 2290 w 1053008"/>
              <a:gd name="connsiteY21" fmla="*/ 239168 h 975621"/>
              <a:gd name="connsiteX22" fmla="*/ 36862 w 1053008"/>
              <a:gd name="connsiteY22" fmla="*/ 271321 h 975621"/>
              <a:gd name="connsiteX23" fmla="*/ 148773 w 1053008"/>
              <a:gd name="connsiteY23" fmla="*/ 327235 h 975621"/>
              <a:gd name="connsiteX24" fmla="*/ 404223 w 1053008"/>
              <a:gd name="connsiteY24" fmla="*/ 318795 h 975621"/>
              <a:gd name="connsiteX25" fmla="*/ 406656 w 1053008"/>
              <a:gd name="connsiteY25" fmla="*/ 235453 h 975621"/>
              <a:gd name="connsiteX26" fmla="*/ 316640 w 1053008"/>
              <a:gd name="connsiteY26" fmla="*/ 167935 h 975621"/>
              <a:gd name="connsiteX27" fmla="*/ 331237 w 1053008"/>
              <a:gd name="connsiteY27" fmla="*/ 70878 h 975621"/>
              <a:gd name="connsiteX28" fmla="*/ 446798 w 1053008"/>
              <a:gd name="connsiteY28" fmla="*/ 13910 h 975621"/>
              <a:gd name="connsiteX29" fmla="*/ 613382 w 1053008"/>
              <a:gd name="connsiteY29" fmla="*/ 286 h 975621"/>
              <a:gd name="connsiteX0" fmla="*/ 539 w 1058024"/>
              <a:gd name="connsiteY0" fmla="*/ 767956 h 975621"/>
              <a:gd name="connsiteX1" fmla="*/ 539 w 1058024"/>
              <a:gd name="connsiteY1" fmla="*/ 767956 h 975621"/>
              <a:gd name="connsiteX2" fmla="*/ 613382 w 1058024"/>
              <a:gd name="connsiteY2" fmla="*/ 286 h 975621"/>
              <a:gd name="connsiteX3" fmla="*/ 665754 w 1058024"/>
              <a:gd name="connsiteY3" fmla="*/ 5470 h 975621"/>
              <a:gd name="connsiteX4" fmla="*/ 816591 w 1058024"/>
              <a:gd name="connsiteY4" fmla="*/ 84592 h 975621"/>
              <a:gd name="connsiteX5" fmla="*/ 770367 w 1058024"/>
              <a:gd name="connsiteY5" fmla="*/ 158440 h 975621"/>
              <a:gd name="connsiteX6" fmla="*/ 799561 w 1058024"/>
              <a:gd name="connsiteY6" fmla="*/ 230178 h 975621"/>
              <a:gd name="connsiteX7" fmla="*/ 957697 w 1058024"/>
              <a:gd name="connsiteY7" fmla="*/ 264992 h 975621"/>
              <a:gd name="connsiteX8" fmla="*/ 1036765 w 1058024"/>
              <a:gd name="connsiteY8" fmla="*/ 206968 h 975621"/>
              <a:gd name="connsiteX9" fmla="*/ 1057800 w 1058024"/>
              <a:gd name="connsiteY9" fmla="*/ 171158 h 975621"/>
              <a:gd name="connsiteX10" fmla="*/ 1050925 w 1058024"/>
              <a:gd name="connsiteY10" fmla="*/ 910457 h 975621"/>
              <a:gd name="connsiteX11" fmla="*/ 781050 w 1058024"/>
              <a:gd name="connsiteY11" fmla="*/ 965955 h 975621"/>
              <a:gd name="connsiteX12" fmla="*/ 523875 w 1058024"/>
              <a:gd name="connsiteY12" fmla="*/ 825749 h 975621"/>
              <a:gd name="connsiteX13" fmla="*/ 327025 w 1058024"/>
              <a:gd name="connsiteY13" fmla="*/ 834512 h 975621"/>
              <a:gd name="connsiteX14" fmla="*/ 279400 w 1058024"/>
              <a:gd name="connsiteY14" fmla="*/ 910457 h 975621"/>
              <a:gd name="connsiteX15" fmla="*/ 215900 w 1058024"/>
              <a:gd name="connsiteY15" fmla="*/ 965955 h 975621"/>
              <a:gd name="connsiteX16" fmla="*/ 58737 w 1058024"/>
              <a:gd name="connsiteY16" fmla="*/ 936745 h 975621"/>
              <a:gd name="connsiteX17" fmla="*/ 0 w 1058024"/>
              <a:gd name="connsiteY17" fmla="*/ 919220 h 975621"/>
              <a:gd name="connsiteX18" fmla="*/ 545 w 1058024"/>
              <a:gd name="connsiteY18" fmla="*/ 772511 h 975621"/>
              <a:gd name="connsiteX19" fmla="*/ 595 w 1058024"/>
              <a:gd name="connsiteY19" fmla="*/ 765476 h 975621"/>
              <a:gd name="connsiteX20" fmla="*/ 384 w 1058024"/>
              <a:gd name="connsiteY20" fmla="*/ 765476 h 975621"/>
              <a:gd name="connsiteX21" fmla="*/ 2290 w 1058024"/>
              <a:gd name="connsiteY21" fmla="*/ 239168 h 975621"/>
              <a:gd name="connsiteX22" fmla="*/ 36862 w 1058024"/>
              <a:gd name="connsiteY22" fmla="*/ 271321 h 975621"/>
              <a:gd name="connsiteX23" fmla="*/ 148773 w 1058024"/>
              <a:gd name="connsiteY23" fmla="*/ 327235 h 975621"/>
              <a:gd name="connsiteX24" fmla="*/ 404223 w 1058024"/>
              <a:gd name="connsiteY24" fmla="*/ 318795 h 975621"/>
              <a:gd name="connsiteX25" fmla="*/ 406656 w 1058024"/>
              <a:gd name="connsiteY25" fmla="*/ 235453 h 975621"/>
              <a:gd name="connsiteX26" fmla="*/ 316640 w 1058024"/>
              <a:gd name="connsiteY26" fmla="*/ 167935 h 975621"/>
              <a:gd name="connsiteX27" fmla="*/ 331237 w 1058024"/>
              <a:gd name="connsiteY27" fmla="*/ 70878 h 975621"/>
              <a:gd name="connsiteX28" fmla="*/ 446798 w 1058024"/>
              <a:gd name="connsiteY28" fmla="*/ 13910 h 975621"/>
              <a:gd name="connsiteX29" fmla="*/ 613382 w 1058024"/>
              <a:gd name="connsiteY29" fmla="*/ 286 h 975621"/>
              <a:gd name="connsiteX0" fmla="*/ 539 w 1055388"/>
              <a:gd name="connsiteY0" fmla="*/ 767956 h 975621"/>
              <a:gd name="connsiteX1" fmla="*/ 539 w 1055388"/>
              <a:gd name="connsiteY1" fmla="*/ 767956 h 975621"/>
              <a:gd name="connsiteX2" fmla="*/ 613382 w 1055388"/>
              <a:gd name="connsiteY2" fmla="*/ 286 h 975621"/>
              <a:gd name="connsiteX3" fmla="*/ 665754 w 1055388"/>
              <a:gd name="connsiteY3" fmla="*/ 5470 h 975621"/>
              <a:gd name="connsiteX4" fmla="*/ 816591 w 1055388"/>
              <a:gd name="connsiteY4" fmla="*/ 84592 h 975621"/>
              <a:gd name="connsiteX5" fmla="*/ 770367 w 1055388"/>
              <a:gd name="connsiteY5" fmla="*/ 158440 h 975621"/>
              <a:gd name="connsiteX6" fmla="*/ 799561 w 1055388"/>
              <a:gd name="connsiteY6" fmla="*/ 230178 h 975621"/>
              <a:gd name="connsiteX7" fmla="*/ 957697 w 1055388"/>
              <a:gd name="connsiteY7" fmla="*/ 264992 h 975621"/>
              <a:gd name="connsiteX8" fmla="*/ 1036765 w 1055388"/>
              <a:gd name="connsiteY8" fmla="*/ 206968 h 975621"/>
              <a:gd name="connsiteX9" fmla="*/ 1055041 w 1055388"/>
              <a:gd name="connsiteY9" fmla="*/ 176208 h 975621"/>
              <a:gd name="connsiteX10" fmla="*/ 1050925 w 1055388"/>
              <a:gd name="connsiteY10" fmla="*/ 910457 h 975621"/>
              <a:gd name="connsiteX11" fmla="*/ 781050 w 1055388"/>
              <a:gd name="connsiteY11" fmla="*/ 965955 h 975621"/>
              <a:gd name="connsiteX12" fmla="*/ 523875 w 1055388"/>
              <a:gd name="connsiteY12" fmla="*/ 825749 h 975621"/>
              <a:gd name="connsiteX13" fmla="*/ 327025 w 1055388"/>
              <a:gd name="connsiteY13" fmla="*/ 834512 h 975621"/>
              <a:gd name="connsiteX14" fmla="*/ 279400 w 1055388"/>
              <a:gd name="connsiteY14" fmla="*/ 910457 h 975621"/>
              <a:gd name="connsiteX15" fmla="*/ 215900 w 1055388"/>
              <a:gd name="connsiteY15" fmla="*/ 965955 h 975621"/>
              <a:gd name="connsiteX16" fmla="*/ 58737 w 1055388"/>
              <a:gd name="connsiteY16" fmla="*/ 936745 h 975621"/>
              <a:gd name="connsiteX17" fmla="*/ 0 w 1055388"/>
              <a:gd name="connsiteY17" fmla="*/ 919220 h 975621"/>
              <a:gd name="connsiteX18" fmla="*/ 545 w 1055388"/>
              <a:gd name="connsiteY18" fmla="*/ 772511 h 975621"/>
              <a:gd name="connsiteX19" fmla="*/ 595 w 1055388"/>
              <a:gd name="connsiteY19" fmla="*/ 765476 h 975621"/>
              <a:gd name="connsiteX20" fmla="*/ 384 w 1055388"/>
              <a:gd name="connsiteY20" fmla="*/ 765476 h 975621"/>
              <a:gd name="connsiteX21" fmla="*/ 2290 w 1055388"/>
              <a:gd name="connsiteY21" fmla="*/ 239168 h 975621"/>
              <a:gd name="connsiteX22" fmla="*/ 36862 w 1055388"/>
              <a:gd name="connsiteY22" fmla="*/ 271321 h 975621"/>
              <a:gd name="connsiteX23" fmla="*/ 148773 w 1055388"/>
              <a:gd name="connsiteY23" fmla="*/ 327235 h 975621"/>
              <a:gd name="connsiteX24" fmla="*/ 404223 w 1055388"/>
              <a:gd name="connsiteY24" fmla="*/ 318795 h 975621"/>
              <a:gd name="connsiteX25" fmla="*/ 406656 w 1055388"/>
              <a:gd name="connsiteY25" fmla="*/ 235453 h 975621"/>
              <a:gd name="connsiteX26" fmla="*/ 316640 w 1055388"/>
              <a:gd name="connsiteY26" fmla="*/ 167935 h 975621"/>
              <a:gd name="connsiteX27" fmla="*/ 331237 w 1055388"/>
              <a:gd name="connsiteY27" fmla="*/ 70878 h 975621"/>
              <a:gd name="connsiteX28" fmla="*/ 446798 w 1055388"/>
              <a:gd name="connsiteY28" fmla="*/ 13910 h 975621"/>
              <a:gd name="connsiteX29" fmla="*/ 613382 w 1055388"/>
              <a:gd name="connsiteY29" fmla="*/ 286 h 975621"/>
              <a:gd name="connsiteX0" fmla="*/ 539 w 1053741"/>
              <a:gd name="connsiteY0" fmla="*/ 767956 h 975621"/>
              <a:gd name="connsiteX1" fmla="*/ 539 w 1053741"/>
              <a:gd name="connsiteY1" fmla="*/ 767956 h 975621"/>
              <a:gd name="connsiteX2" fmla="*/ 613382 w 1053741"/>
              <a:gd name="connsiteY2" fmla="*/ 286 h 975621"/>
              <a:gd name="connsiteX3" fmla="*/ 665754 w 1053741"/>
              <a:gd name="connsiteY3" fmla="*/ 5470 h 975621"/>
              <a:gd name="connsiteX4" fmla="*/ 816591 w 1053741"/>
              <a:gd name="connsiteY4" fmla="*/ 84592 h 975621"/>
              <a:gd name="connsiteX5" fmla="*/ 770367 w 1053741"/>
              <a:gd name="connsiteY5" fmla="*/ 158440 h 975621"/>
              <a:gd name="connsiteX6" fmla="*/ 799561 w 1053741"/>
              <a:gd name="connsiteY6" fmla="*/ 230178 h 975621"/>
              <a:gd name="connsiteX7" fmla="*/ 957697 w 1053741"/>
              <a:gd name="connsiteY7" fmla="*/ 264992 h 975621"/>
              <a:gd name="connsiteX8" fmla="*/ 1036765 w 1053741"/>
              <a:gd name="connsiteY8" fmla="*/ 206968 h 975621"/>
              <a:gd name="connsiteX9" fmla="*/ 1053202 w 1053741"/>
              <a:gd name="connsiteY9" fmla="*/ 181258 h 975621"/>
              <a:gd name="connsiteX10" fmla="*/ 1050925 w 1053741"/>
              <a:gd name="connsiteY10" fmla="*/ 910457 h 975621"/>
              <a:gd name="connsiteX11" fmla="*/ 781050 w 1053741"/>
              <a:gd name="connsiteY11" fmla="*/ 965955 h 975621"/>
              <a:gd name="connsiteX12" fmla="*/ 523875 w 1053741"/>
              <a:gd name="connsiteY12" fmla="*/ 825749 h 975621"/>
              <a:gd name="connsiteX13" fmla="*/ 327025 w 1053741"/>
              <a:gd name="connsiteY13" fmla="*/ 834512 h 975621"/>
              <a:gd name="connsiteX14" fmla="*/ 279400 w 1053741"/>
              <a:gd name="connsiteY14" fmla="*/ 910457 h 975621"/>
              <a:gd name="connsiteX15" fmla="*/ 215900 w 1053741"/>
              <a:gd name="connsiteY15" fmla="*/ 965955 h 975621"/>
              <a:gd name="connsiteX16" fmla="*/ 58737 w 1053741"/>
              <a:gd name="connsiteY16" fmla="*/ 936745 h 975621"/>
              <a:gd name="connsiteX17" fmla="*/ 0 w 1053741"/>
              <a:gd name="connsiteY17" fmla="*/ 919220 h 975621"/>
              <a:gd name="connsiteX18" fmla="*/ 545 w 1053741"/>
              <a:gd name="connsiteY18" fmla="*/ 772511 h 975621"/>
              <a:gd name="connsiteX19" fmla="*/ 595 w 1053741"/>
              <a:gd name="connsiteY19" fmla="*/ 765476 h 975621"/>
              <a:gd name="connsiteX20" fmla="*/ 384 w 1053741"/>
              <a:gd name="connsiteY20" fmla="*/ 765476 h 975621"/>
              <a:gd name="connsiteX21" fmla="*/ 2290 w 1053741"/>
              <a:gd name="connsiteY21" fmla="*/ 239168 h 975621"/>
              <a:gd name="connsiteX22" fmla="*/ 36862 w 1053741"/>
              <a:gd name="connsiteY22" fmla="*/ 271321 h 975621"/>
              <a:gd name="connsiteX23" fmla="*/ 148773 w 1053741"/>
              <a:gd name="connsiteY23" fmla="*/ 327235 h 975621"/>
              <a:gd name="connsiteX24" fmla="*/ 404223 w 1053741"/>
              <a:gd name="connsiteY24" fmla="*/ 318795 h 975621"/>
              <a:gd name="connsiteX25" fmla="*/ 406656 w 1053741"/>
              <a:gd name="connsiteY25" fmla="*/ 235453 h 975621"/>
              <a:gd name="connsiteX26" fmla="*/ 316640 w 1053741"/>
              <a:gd name="connsiteY26" fmla="*/ 167935 h 975621"/>
              <a:gd name="connsiteX27" fmla="*/ 331237 w 1053741"/>
              <a:gd name="connsiteY27" fmla="*/ 70878 h 975621"/>
              <a:gd name="connsiteX28" fmla="*/ 446798 w 1053741"/>
              <a:gd name="connsiteY28" fmla="*/ 13910 h 975621"/>
              <a:gd name="connsiteX29" fmla="*/ 613382 w 1053741"/>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202"/>
              <a:gd name="connsiteY0" fmla="*/ 767956 h 975621"/>
              <a:gd name="connsiteX1" fmla="*/ 539 w 1053202"/>
              <a:gd name="connsiteY1" fmla="*/ 767956 h 975621"/>
              <a:gd name="connsiteX2" fmla="*/ 613382 w 1053202"/>
              <a:gd name="connsiteY2" fmla="*/ 286 h 975621"/>
              <a:gd name="connsiteX3" fmla="*/ 665754 w 1053202"/>
              <a:gd name="connsiteY3" fmla="*/ 5470 h 975621"/>
              <a:gd name="connsiteX4" fmla="*/ 816591 w 1053202"/>
              <a:gd name="connsiteY4" fmla="*/ 84592 h 975621"/>
              <a:gd name="connsiteX5" fmla="*/ 770367 w 1053202"/>
              <a:gd name="connsiteY5" fmla="*/ 158440 h 975621"/>
              <a:gd name="connsiteX6" fmla="*/ 799561 w 1053202"/>
              <a:gd name="connsiteY6" fmla="*/ 230178 h 975621"/>
              <a:gd name="connsiteX7" fmla="*/ 957697 w 1053202"/>
              <a:gd name="connsiteY7" fmla="*/ 264992 h 975621"/>
              <a:gd name="connsiteX8" fmla="*/ 1036765 w 1053202"/>
              <a:gd name="connsiteY8" fmla="*/ 206968 h 975621"/>
              <a:gd name="connsiteX9" fmla="*/ 1053202 w 1053202"/>
              <a:gd name="connsiteY9" fmla="*/ 181258 h 975621"/>
              <a:gd name="connsiteX10" fmla="*/ 1050925 w 1053202"/>
              <a:gd name="connsiteY10" fmla="*/ 910457 h 975621"/>
              <a:gd name="connsiteX11" fmla="*/ 781050 w 1053202"/>
              <a:gd name="connsiteY11" fmla="*/ 965955 h 975621"/>
              <a:gd name="connsiteX12" fmla="*/ 523875 w 1053202"/>
              <a:gd name="connsiteY12" fmla="*/ 825749 h 975621"/>
              <a:gd name="connsiteX13" fmla="*/ 327025 w 1053202"/>
              <a:gd name="connsiteY13" fmla="*/ 834512 h 975621"/>
              <a:gd name="connsiteX14" fmla="*/ 279400 w 1053202"/>
              <a:gd name="connsiteY14" fmla="*/ 910457 h 975621"/>
              <a:gd name="connsiteX15" fmla="*/ 215900 w 1053202"/>
              <a:gd name="connsiteY15" fmla="*/ 965955 h 975621"/>
              <a:gd name="connsiteX16" fmla="*/ 58737 w 1053202"/>
              <a:gd name="connsiteY16" fmla="*/ 936745 h 975621"/>
              <a:gd name="connsiteX17" fmla="*/ 0 w 1053202"/>
              <a:gd name="connsiteY17" fmla="*/ 919220 h 975621"/>
              <a:gd name="connsiteX18" fmla="*/ 545 w 1053202"/>
              <a:gd name="connsiteY18" fmla="*/ 772511 h 975621"/>
              <a:gd name="connsiteX19" fmla="*/ 595 w 1053202"/>
              <a:gd name="connsiteY19" fmla="*/ 765476 h 975621"/>
              <a:gd name="connsiteX20" fmla="*/ 384 w 1053202"/>
              <a:gd name="connsiteY20" fmla="*/ 765476 h 975621"/>
              <a:gd name="connsiteX21" fmla="*/ 2290 w 1053202"/>
              <a:gd name="connsiteY21" fmla="*/ 239168 h 975621"/>
              <a:gd name="connsiteX22" fmla="*/ 36862 w 1053202"/>
              <a:gd name="connsiteY22" fmla="*/ 271321 h 975621"/>
              <a:gd name="connsiteX23" fmla="*/ 148773 w 1053202"/>
              <a:gd name="connsiteY23" fmla="*/ 327235 h 975621"/>
              <a:gd name="connsiteX24" fmla="*/ 404223 w 1053202"/>
              <a:gd name="connsiteY24" fmla="*/ 318795 h 975621"/>
              <a:gd name="connsiteX25" fmla="*/ 406656 w 1053202"/>
              <a:gd name="connsiteY25" fmla="*/ 235453 h 975621"/>
              <a:gd name="connsiteX26" fmla="*/ 316640 w 1053202"/>
              <a:gd name="connsiteY26" fmla="*/ 167935 h 975621"/>
              <a:gd name="connsiteX27" fmla="*/ 331237 w 1053202"/>
              <a:gd name="connsiteY27" fmla="*/ 70878 h 975621"/>
              <a:gd name="connsiteX28" fmla="*/ 446798 w 1053202"/>
              <a:gd name="connsiteY28" fmla="*/ 13910 h 975621"/>
              <a:gd name="connsiteX29" fmla="*/ 613382 w 1053202"/>
              <a:gd name="connsiteY29" fmla="*/ 286 h 975621"/>
              <a:gd name="connsiteX0" fmla="*/ 539 w 1053558"/>
              <a:gd name="connsiteY0" fmla="*/ 767956 h 973457"/>
              <a:gd name="connsiteX1" fmla="*/ 539 w 1053558"/>
              <a:gd name="connsiteY1" fmla="*/ 767956 h 973457"/>
              <a:gd name="connsiteX2" fmla="*/ 613382 w 1053558"/>
              <a:gd name="connsiteY2" fmla="*/ 286 h 973457"/>
              <a:gd name="connsiteX3" fmla="*/ 665754 w 1053558"/>
              <a:gd name="connsiteY3" fmla="*/ 5470 h 973457"/>
              <a:gd name="connsiteX4" fmla="*/ 816591 w 1053558"/>
              <a:gd name="connsiteY4" fmla="*/ 84592 h 973457"/>
              <a:gd name="connsiteX5" fmla="*/ 770367 w 1053558"/>
              <a:gd name="connsiteY5" fmla="*/ 158440 h 973457"/>
              <a:gd name="connsiteX6" fmla="*/ 799561 w 1053558"/>
              <a:gd name="connsiteY6" fmla="*/ 230178 h 973457"/>
              <a:gd name="connsiteX7" fmla="*/ 957697 w 1053558"/>
              <a:gd name="connsiteY7" fmla="*/ 264992 h 973457"/>
              <a:gd name="connsiteX8" fmla="*/ 1036765 w 1053558"/>
              <a:gd name="connsiteY8" fmla="*/ 206968 h 973457"/>
              <a:gd name="connsiteX9" fmla="*/ 1053202 w 1053558"/>
              <a:gd name="connsiteY9" fmla="*/ 181258 h 973457"/>
              <a:gd name="connsiteX10" fmla="*/ 1051845 w 1053558"/>
              <a:gd name="connsiteY10" fmla="*/ 904145 h 973457"/>
              <a:gd name="connsiteX11" fmla="*/ 781050 w 1053558"/>
              <a:gd name="connsiteY11" fmla="*/ 965955 h 973457"/>
              <a:gd name="connsiteX12" fmla="*/ 523875 w 1053558"/>
              <a:gd name="connsiteY12" fmla="*/ 825749 h 973457"/>
              <a:gd name="connsiteX13" fmla="*/ 327025 w 1053558"/>
              <a:gd name="connsiteY13" fmla="*/ 834512 h 973457"/>
              <a:gd name="connsiteX14" fmla="*/ 279400 w 1053558"/>
              <a:gd name="connsiteY14" fmla="*/ 910457 h 973457"/>
              <a:gd name="connsiteX15" fmla="*/ 215900 w 1053558"/>
              <a:gd name="connsiteY15" fmla="*/ 965955 h 973457"/>
              <a:gd name="connsiteX16" fmla="*/ 58737 w 1053558"/>
              <a:gd name="connsiteY16" fmla="*/ 936745 h 973457"/>
              <a:gd name="connsiteX17" fmla="*/ 0 w 1053558"/>
              <a:gd name="connsiteY17" fmla="*/ 919220 h 973457"/>
              <a:gd name="connsiteX18" fmla="*/ 545 w 1053558"/>
              <a:gd name="connsiteY18" fmla="*/ 772511 h 973457"/>
              <a:gd name="connsiteX19" fmla="*/ 595 w 1053558"/>
              <a:gd name="connsiteY19" fmla="*/ 765476 h 973457"/>
              <a:gd name="connsiteX20" fmla="*/ 384 w 1053558"/>
              <a:gd name="connsiteY20" fmla="*/ 765476 h 973457"/>
              <a:gd name="connsiteX21" fmla="*/ 2290 w 1053558"/>
              <a:gd name="connsiteY21" fmla="*/ 239168 h 973457"/>
              <a:gd name="connsiteX22" fmla="*/ 36862 w 1053558"/>
              <a:gd name="connsiteY22" fmla="*/ 271321 h 973457"/>
              <a:gd name="connsiteX23" fmla="*/ 148773 w 1053558"/>
              <a:gd name="connsiteY23" fmla="*/ 327235 h 973457"/>
              <a:gd name="connsiteX24" fmla="*/ 404223 w 1053558"/>
              <a:gd name="connsiteY24" fmla="*/ 318795 h 973457"/>
              <a:gd name="connsiteX25" fmla="*/ 406656 w 1053558"/>
              <a:gd name="connsiteY25" fmla="*/ 235453 h 973457"/>
              <a:gd name="connsiteX26" fmla="*/ 316640 w 1053558"/>
              <a:gd name="connsiteY26" fmla="*/ 167935 h 973457"/>
              <a:gd name="connsiteX27" fmla="*/ 331237 w 1053558"/>
              <a:gd name="connsiteY27" fmla="*/ 70878 h 973457"/>
              <a:gd name="connsiteX28" fmla="*/ 446798 w 1053558"/>
              <a:gd name="connsiteY28" fmla="*/ 13910 h 973457"/>
              <a:gd name="connsiteX29" fmla="*/ 613382 w 1053558"/>
              <a:gd name="connsiteY29" fmla="*/ 286 h 973457"/>
              <a:gd name="connsiteX0" fmla="*/ 539 w 1053202"/>
              <a:gd name="connsiteY0" fmla="*/ 767956 h 971645"/>
              <a:gd name="connsiteX1" fmla="*/ 539 w 1053202"/>
              <a:gd name="connsiteY1" fmla="*/ 767956 h 971645"/>
              <a:gd name="connsiteX2" fmla="*/ 613382 w 1053202"/>
              <a:gd name="connsiteY2" fmla="*/ 286 h 971645"/>
              <a:gd name="connsiteX3" fmla="*/ 665754 w 1053202"/>
              <a:gd name="connsiteY3" fmla="*/ 5470 h 971645"/>
              <a:gd name="connsiteX4" fmla="*/ 816591 w 1053202"/>
              <a:gd name="connsiteY4" fmla="*/ 84592 h 971645"/>
              <a:gd name="connsiteX5" fmla="*/ 770367 w 1053202"/>
              <a:gd name="connsiteY5" fmla="*/ 158440 h 971645"/>
              <a:gd name="connsiteX6" fmla="*/ 799561 w 1053202"/>
              <a:gd name="connsiteY6" fmla="*/ 230178 h 971645"/>
              <a:gd name="connsiteX7" fmla="*/ 957697 w 1053202"/>
              <a:gd name="connsiteY7" fmla="*/ 264992 h 971645"/>
              <a:gd name="connsiteX8" fmla="*/ 1036765 w 1053202"/>
              <a:gd name="connsiteY8" fmla="*/ 206968 h 971645"/>
              <a:gd name="connsiteX9" fmla="*/ 1053202 w 1053202"/>
              <a:gd name="connsiteY9" fmla="*/ 181258 h 971645"/>
              <a:gd name="connsiteX10" fmla="*/ 1050925 w 1053202"/>
              <a:gd name="connsiteY10" fmla="*/ 897833 h 971645"/>
              <a:gd name="connsiteX11" fmla="*/ 781050 w 1053202"/>
              <a:gd name="connsiteY11" fmla="*/ 965955 h 971645"/>
              <a:gd name="connsiteX12" fmla="*/ 523875 w 1053202"/>
              <a:gd name="connsiteY12" fmla="*/ 825749 h 971645"/>
              <a:gd name="connsiteX13" fmla="*/ 327025 w 1053202"/>
              <a:gd name="connsiteY13" fmla="*/ 834512 h 971645"/>
              <a:gd name="connsiteX14" fmla="*/ 279400 w 1053202"/>
              <a:gd name="connsiteY14" fmla="*/ 910457 h 971645"/>
              <a:gd name="connsiteX15" fmla="*/ 215900 w 1053202"/>
              <a:gd name="connsiteY15" fmla="*/ 965955 h 971645"/>
              <a:gd name="connsiteX16" fmla="*/ 58737 w 1053202"/>
              <a:gd name="connsiteY16" fmla="*/ 936745 h 971645"/>
              <a:gd name="connsiteX17" fmla="*/ 0 w 1053202"/>
              <a:gd name="connsiteY17" fmla="*/ 919220 h 971645"/>
              <a:gd name="connsiteX18" fmla="*/ 545 w 1053202"/>
              <a:gd name="connsiteY18" fmla="*/ 772511 h 971645"/>
              <a:gd name="connsiteX19" fmla="*/ 595 w 1053202"/>
              <a:gd name="connsiteY19" fmla="*/ 765476 h 971645"/>
              <a:gd name="connsiteX20" fmla="*/ 384 w 1053202"/>
              <a:gd name="connsiteY20" fmla="*/ 765476 h 971645"/>
              <a:gd name="connsiteX21" fmla="*/ 2290 w 1053202"/>
              <a:gd name="connsiteY21" fmla="*/ 239168 h 971645"/>
              <a:gd name="connsiteX22" fmla="*/ 36862 w 1053202"/>
              <a:gd name="connsiteY22" fmla="*/ 271321 h 971645"/>
              <a:gd name="connsiteX23" fmla="*/ 148773 w 1053202"/>
              <a:gd name="connsiteY23" fmla="*/ 327235 h 971645"/>
              <a:gd name="connsiteX24" fmla="*/ 404223 w 1053202"/>
              <a:gd name="connsiteY24" fmla="*/ 318795 h 971645"/>
              <a:gd name="connsiteX25" fmla="*/ 406656 w 1053202"/>
              <a:gd name="connsiteY25" fmla="*/ 235453 h 971645"/>
              <a:gd name="connsiteX26" fmla="*/ 316640 w 1053202"/>
              <a:gd name="connsiteY26" fmla="*/ 167935 h 971645"/>
              <a:gd name="connsiteX27" fmla="*/ 331237 w 1053202"/>
              <a:gd name="connsiteY27" fmla="*/ 70878 h 971645"/>
              <a:gd name="connsiteX28" fmla="*/ 446798 w 1053202"/>
              <a:gd name="connsiteY28" fmla="*/ 13910 h 971645"/>
              <a:gd name="connsiteX29" fmla="*/ 613382 w 1053202"/>
              <a:gd name="connsiteY29" fmla="*/ 286 h 971645"/>
              <a:gd name="connsiteX0" fmla="*/ 539 w 1053202"/>
              <a:gd name="connsiteY0" fmla="*/ 767956 h 972328"/>
              <a:gd name="connsiteX1" fmla="*/ 539 w 1053202"/>
              <a:gd name="connsiteY1" fmla="*/ 767956 h 972328"/>
              <a:gd name="connsiteX2" fmla="*/ 613382 w 1053202"/>
              <a:gd name="connsiteY2" fmla="*/ 286 h 972328"/>
              <a:gd name="connsiteX3" fmla="*/ 665754 w 1053202"/>
              <a:gd name="connsiteY3" fmla="*/ 5470 h 972328"/>
              <a:gd name="connsiteX4" fmla="*/ 816591 w 1053202"/>
              <a:gd name="connsiteY4" fmla="*/ 84592 h 972328"/>
              <a:gd name="connsiteX5" fmla="*/ 770367 w 1053202"/>
              <a:gd name="connsiteY5" fmla="*/ 158440 h 972328"/>
              <a:gd name="connsiteX6" fmla="*/ 799561 w 1053202"/>
              <a:gd name="connsiteY6" fmla="*/ 230178 h 972328"/>
              <a:gd name="connsiteX7" fmla="*/ 957697 w 1053202"/>
              <a:gd name="connsiteY7" fmla="*/ 264992 h 972328"/>
              <a:gd name="connsiteX8" fmla="*/ 1036765 w 1053202"/>
              <a:gd name="connsiteY8" fmla="*/ 206968 h 972328"/>
              <a:gd name="connsiteX9" fmla="*/ 1053202 w 1053202"/>
              <a:gd name="connsiteY9" fmla="*/ 181258 h 972328"/>
              <a:gd name="connsiteX10" fmla="*/ 1050005 w 1053202"/>
              <a:gd name="connsiteY10" fmla="*/ 900358 h 972328"/>
              <a:gd name="connsiteX11" fmla="*/ 781050 w 1053202"/>
              <a:gd name="connsiteY11" fmla="*/ 965955 h 972328"/>
              <a:gd name="connsiteX12" fmla="*/ 523875 w 1053202"/>
              <a:gd name="connsiteY12" fmla="*/ 825749 h 972328"/>
              <a:gd name="connsiteX13" fmla="*/ 327025 w 1053202"/>
              <a:gd name="connsiteY13" fmla="*/ 834512 h 972328"/>
              <a:gd name="connsiteX14" fmla="*/ 279400 w 1053202"/>
              <a:gd name="connsiteY14" fmla="*/ 910457 h 972328"/>
              <a:gd name="connsiteX15" fmla="*/ 215900 w 1053202"/>
              <a:gd name="connsiteY15" fmla="*/ 965955 h 972328"/>
              <a:gd name="connsiteX16" fmla="*/ 58737 w 1053202"/>
              <a:gd name="connsiteY16" fmla="*/ 936745 h 972328"/>
              <a:gd name="connsiteX17" fmla="*/ 0 w 1053202"/>
              <a:gd name="connsiteY17" fmla="*/ 919220 h 972328"/>
              <a:gd name="connsiteX18" fmla="*/ 545 w 1053202"/>
              <a:gd name="connsiteY18" fmla="*/ 772511 h 972328"/>
              <a:gd name="connsiteX19" fmla="*/ 595 w 1053202"/>
              <a:gd name="connsiteY19" fmla="*/ 765476 h 972328"/>
              <a:gd name="connsiteX20" fmla="*/ 384 w 1053202"/>
              <a:gd name="connsiteY20" fmla="*/ 765476 h 972328"/>
              <a:gd name="connsiteX21" fmla="*/ 2290 w 1053202"/>
              <a:gd name="connsiteY21" fmla="*/ 239168 h 972328"/>
              <a:gd name="connsiteX22" fmla="*/ 36862 w 1053202"/>
              <a:gd name="connsiteY22" fmla="*/ 271321 h 972328"/>
              <a:gd name="connsiteX23" fmla="*/ 148773 w 1053202"/>
              <a:gd name="connsiteY23" fmla="*/ 327235 h 972328"/>
              <a:gd name="connsiteX24" fmla="*/ 404223 w 1053202"/>
              <a:gd name="connsiteY24" fmla="*/ 318795 h 972328"/>
              <a:gd name="connsiteX25" fmla="*/ 406656 w 1053202"/>
              <a:gd name="connsiteY25" fmla="*/ 235453 h 972328"/>
              <a:gd name="connsiteX26" fmla="*/ 316640 w 1053202"/>
              <a:gd name="connsiteY26" fmla="*/ 167935 h 972328"/>
              <a:gd name="connsiteX27" fmla="*/ 331237 w 1053202"/>
              <a:gd name="connsiteY27" fmla="*/ 70878 h 972328"/>
              <a:gd name="connsiteX28" fmla="*/ 446798 w 1053202"/>
              <a:gd name="connsiteY28" fmla="*/ 13910 h 972328"/>
              <a:gd name="connsiteX29" fmla="*/ 613382 w 1053202"/>
              <a:gd name="connsiteY29" fmla="*/ 286 h 972328"/>
              <a:gd name="connsiteX0" fmla="*/ 539 w 1054240"/>
              <a:gd name="connsiteY0" fmla="*/ 767956 h 972690"/>
              <a:gd name="connsiteX1" fmla="*/ 539 w 1054240"/>
              <a:gd name="connsiteY1" fmla="*/ 767956 h 972690"/>
              <a:gd name="connsiteX2" fmla="*/ 613382 w 1054240"/>
              <a:gd name="connsiteY2" fmla="*/ 286 h 972690"/>
              <a:gd name="connsiteX3" fmla="*/ 665754 w 1054240"/>
              <a:gd name="connsiteY3" fmla="*/ 5470 h 972690"/>
              <a:gd name="connsiteX4" fmla="*/ 816591 w 1054240"/>
              <a:gd name="connsiteY4" fmla="*/ 84592 h 972690"/>
              <a:gd name="connsiteX5" fmla="*/ 770367 w 1054240"/>
              <a:gd name="connsiteY5" fmla="*/ 158440 h 972690"/>
              <a:gd name="connsiteX6" fmla="*/ 799561 w 1054240"/>
              <a:gd name="connsiteY6" fmla="*/ 230178 h 972690"/>
              <a:gd name="connsiteX7" fmla="*/ 957697 w 1054240"/>
              <a:gd name="connsiteY7" fmla="*/ 264992 h 972690"/>
              <a:gd name="connsiteX8" fmla="*/ 1036765 w 1054240"/>
              <a:gd name="connsiteY8" fmla="*/ 206968 h 972690"/>
              <a:gd name="connsiteX9" fmla="*/ 1053202 w 1054240"/>
              <a:gd name="connsiteY9" fmla="*/ 181258 h 972690"/>
              <a:gd name="connsiteX10" fmla="*/ 1052763 w 1054240"/>
              <a:gd name="connsiteY10" fmla="*/ 901620 h 972690"/>
              <a:gd name="connsiteX11" fmla="*/ 781050 w 1054240"/>
              <a:gd name="connsiteY11" fmla="*/ 965955 h 972690"/>
              <a:gd name="connsiteX12" fmla="*/ 523875 w 1054240"/>
              <a:gd name="connsiteY12" fmla="*/ 825749 h 972690"/>
              <a:gd name="connsiteX13" fmla="*/ 327025 w 1054240"/>
              <a:gd name="connsiteY13" fmla="*/ 834512 h 972690"/>
              <a:gd name="connsiteX14" fmla="*/ 279400 w 1054240"/>
              <a:gd name="connsiteY14" fmla="*/ 910457 h 972690"/>
              <a:gd name="connsiteX15" fmla="*/ 215900 w 1054240"/>
              <a:gd name="connsiteY15" fmla="*/ 965955 h 972690"/>
              <a:gd name="connsiteX16" fmla="*/ 58737 w 1054240"/>
              <a:gd name="connsiteY16" fmla="*/ 936745 h 972690"/>
              <a:gd name="connsiteX17" fmla="*/ 0 w 1054240"/>
              <a:gd name="connsiteY17" fmla="*/ 919220 h 972690"/>
              <a:gd name="connsiteX18" fmla="*/ 545 w 1054240"/>
              <a:gd name="connsiteY18" fmla="*/ 772511 h 972690"/>
              <a:gd name="connsiteX19" fmla="*/ 595 w 1054240"/>
              <a:gd name="connsiteY19" fmla="*/ 765476 h 972690"/>
              <a:gd name="connsiteX20" fmla="*/ 384 w 1054240"/>
              <a:gd name="connsiteY20" fmla="*/ 765476 h 972690"/>
              <a:gd name="connsiteX21" fmla="*/ 2290 w 1054240"/>
              <a:gd name="connsiteY21" fmla="*/ 239168 h 972690"/>
              <a:gd name="connsiteX22" fmla="*/ 36862 w 1054240"/>
              <a:gd name="connsiteY22" fmla="*/ 271321 h 972690"/>
              <a:gd name="connsiteX23" fmla="*/ 148773 w 1054240"/>
              <a:gd name="connsiteY23" fmla="*/ 327235 h 972690"/>
              <a:gd name="connsiteX24" fmla="*/ 404223 w 1054240"/>
              <a:gd name="connsiteY24" fmla="*/ 318795 h 972690"/>
              <a:gd name="connsiteX25" fmla="*/ 406656 w 1054240"/>
              <a:gd name="connsiteY25" fmla="*/ 235453 h 972690"/>
              <a:gd name="connsiteX26" fmla="*/ 316640 w 1054240"/>
              <a:gd name="connsiteY26" fmla="*/ 167935 h 972690"/>
              <a:gd name="connsiteX27" fmla="*/ 331237 w 1054240"/>
              <a:gd name="connsiteY27" fmla="*/ 70878 h 972690"/>
              <a:gd name="connsiteX28" fmla="*/ 446798 w 1054240"/>
              <a:gd name="connsiteY28" fmla="*/ 13910 h 972690"/>
              <a:gd name="connsiteX29" fmla="*/ 613382 w 1054240"/>
              <a:gd name="connsiteY29" fmla="*/ 286 h 972690"/>
              <a:gd name="connsiteX0" fmla="*/ 539 w 1054673"/>
              <a:gd name="connsiteY0" fmla="*/ 767956 h 972690"/>
              <a:gd name="connsiteX1" fmla="*/ 539 w 1054673"/>
              <a:gd name="connsiteY1" fmla="*/ 767956 h 972690"/>
              <a:gd name="connsiteX2" fmla="*/ 613382 w 1054673"/>
              <a:gd name="connsiteY2" fmla="*/ 286 h 972690"/>
              <a:gd name="connsiteX3" fmla="*/ 665754 w 1054673"/>
              <a:gd name="connsiteY3" fmla="*/ 5470 h 972690"/>
              <a:gd name="connsiteX4" fmla="*/ 816591 w 1054673"/>
              <a:gd name="connsiteY4" fmla="*/ 84592 h 972690"/>
              <a:gd name="connsiteX5" fmla="*/ 770367 w 1054673"/>
              <a:gd name="connsiteY5" fmla="*/ 158440 h 972690"/>
              <a:gd name="connsiteX6" fmla="*/ 799561 w 1054673"/>
              <a:gd name="connsiteY6" fmla="*/ 230178 h 972690"/>
              <a:gd name="connsiteX7" fmla="*/ 957697 w 1054673"/>
              <a:gd name="connsiteY7" fmla="*/ 264992 h 972690"/>
              <a:gd name="connsiteX8" fmla="*/ 1036765 w 1054673"/>
              <a:gd name="connsiteY8" fmla="*/ 206968 h 972690"/>
              <a:gd name="connsiteX9" fmla="*/ 1053202 w 1054673"/>
              <a:gd name="connsiteY9" fmla="*/ 181258 h 972690"/>
              <a:gd name="connsiteX10" fmla="*/ 1052763 w 1054673"/>
              <a:gd name="connsiteY10" fmla="*/ 901620 h 972690"/>
              <a:gd name="connsiteX11" fmla="*/ 781050 w 1054673"/>
              <a:gd name="connsiteY11" fmla="*/ 965955 h 972690"/>
              <a:gd name="connsiteX12" fmla="*/ 523875 w 1054673"/>
              <a:gd name="connsiteY12" fmla="*/ 825749 h 972690"/>
              <a:gd name="connsiteX13" fmla="*/ 327025 w 1054673"/>
              <a:gd name="connsiteY13" fmla="*/ 834512 h 972690"/>
              <a:gd name="connsiteX14" fmla="*/ 279400 w 1054673"/>
              <a:gd name="connsiteY14" fmla="*/ 910457 h 972690"/>
              <a:gd name="connsiteX15" fmla="*/ 215900 w 1054673"/>
              <a:gd name="connsiteY15" fmla="*/ 965955 h 972690"/>
              <a:gd name="connsiteX16" fmla="*/ 58737 w 1054673"/>
              <a:gd name="connsiteY16" fmla="*/ 936745 h 972690"/>
              <a:gd name="connsiteX17" fmla="*/ 0 w 1054673"/>
              <a:gd name="connsiteY17" fmla="*/ 919220 h 972690"/>
              <a:gd name="connsiteX18" fmla="*/ 545 w 1054673"/>
              <a:gd name="connsiteY18" fmla="*/ 772511 h 972690"/>
              <a:gd name="connsiteX19" fmla="*/ 595 w 1054673"/>
              <a:gd name="connsiteY19" fmla="*/ 765476 h 972690"/>
              <a:gd name="connsiteX20" fmla="*/ 384 w 1054673"/>
              <a:gd name="connsiteY20" fmla="*/ 765476 h 972690"/>
              <a:gd name="connsiteX21" fmla="*/ 2290 w 1054673"/>
              <a:gd name="connsiteY21" fmla="*/ 239168 h 972690"/>
              <a:gd name="connsiteX22" fmla="*/ 36862 w 1054673"/>
              <a:gd name="connsiteY22" fmla="*/ 271321 h 972690"/>
              <a:gd name="connsiteX23" fmla="*/ 148773 w 1054673"/>
              <a:gd name="connsiteY23" fmla="*/ 327235 h 972690"/>
              <a:gd name="connsiteX24" fmla="*/ 404223 w 1054673"/>
              <a:gd name="connsiteY24" fmla="*/ 318795 h 972690"/>
              <a:gd name="connsiteX25" fmla="*/ 406656 w 1054673"/>
              <a:gd name="connsiteY25" fmla="*/ 235453 h 972690"/>
              <a:gd name="connsiteX26" fmla="*/ 316640 w 1054673"/>
              <a:gd name="connsiteY26" fmla="*/ 167935 h 972690"/>
              <a:gd name="connsiteX27" fmla="*/ 331237 w 1054673"/>
              <a:gd name="connsiteY27" fmla="*/ 70878 h 972690"/>
              <a:gd name="connsiteX28" fmla="*/ 446798 w 1054673"/>
              <a:gd name="connsiteY28" fmla="*/ 13910 h 972690"/>
              <a:gd name="connsiteX29" fmla="*/ 613382 w 1054673"/>
              <a:gd name="connsiteY29" fmla="*/ 286 h 972690"/>
              <a:gd name="connsiteX0" fmla="*/ 539 w 1054400"/>
              <a:gd name="connsiteY0" fmla="*/ 767956 h 972690"/>
              <a:gd name="connsiteX1" fmla="*/ 539 w 1054400"/>
              <a:gd name="connsiteY1" fmla="*/ 767956 h 972690"/>
              <a:gd name="connsiteX2" fmla="*/ 613382 w 1054400"/>
              <a:gd name="connsiteY2" fmla="*/ 286 h 972690"/>
              <a:gd name="connsiteX3" fmla="*/ 665754 w 1054400"/>
              <a:gd name="connsiteY3" fmla="*/ 5470 h 972690"/>
              <a:gd name="connsiteX4" fmla="*/ 816591 w 1054400"/>
              <a:gd name="connsiteY4" fmla="*/ 84592 h 972690"/>
              <a:gd name="connsiteX5" fmla="*/ 770367 w 1054400"/>
              <a:gd name="connsiteY5" fmla="*/ 158440 h 972690"/>
              <a:gd name="connsiteX6" fmla="*/ 799561 w 1054400"/>
              <a:gd name="connsiteY6" fmla="*/ 230178 h 972690"/>
              <a:gd name="connsiteX7" fmla="*/ 957697 w 1054400"/>
              <a:gd name="connsiteY7" fmla="*/ 264992 h 972690"/>
              <a:gd name="connsiteX8" fmla="*/ 1036765 w 1054400"/>
              <a:gd name="connsiteY8" fmla="*/ 206968 h 972690"/>
              <a:gd name="connsiteX9" fmla="*/ 1052282 w 1054400"/>
              <a:gd name="connsiteY9" fmla="*/ 179995 h 972690"/>
              <a:gd name="connsiteX10" fmla="*/ 1052763 w 1054400"/>
              <a:gd name="connsiteY10" fmla="*/ 901620 h 972690"/>
              <a:gd name="connsiteX11" fmla="*/ 781050 w 1054400"/>
              <a:gd name="connsiteY11" fmla="*/ 965955 h 972690"/>
              <a:gd name="connsiteX12" fmla="*/ 523875 w 1054400"/>
              <a:gd name="connsiteY12" fmla="*/ 825749 h 972690"/>
              <a:gd name="connsiteX13" fmla="*/ 327025 w 1054400"/>
              <a:gd name="connsiteY13" fmla="*/ 834512 h 972690"/>
              <a:gd name="connsiteX14" fmla="*/ 279400 w 1054400"/>
              <a:gd name="connsiteY14" fmla="*/ 910457 h 972690"/>
              <a:gd name="connsiteX15" fmla="*/ 215900 w 1054400"/>
              <a:gd name="connsiteY15" fmla="*/ 965955 h 972690"/>
              <a:gd name="connsiteX16" fmla="*/ 58737 w 1054400"/>
              <a:gd name="connsiteY16" fmla="*/ 936745 h 972690"/>
              <a:gd name="connsiteX17" fmla="*/ 0 w 1054400"/>
              <a:gd name="connsiteY17" fmla="*/ 919220 h 972690"/>
              <a:gd name="connsiteX18" fmla="*/ 545 w 1054400"/>
              <a:gd name="connsiteY18" fmla="*/ 772511 h 972690"/>
              <a:gd name="connsiteX19" fmla="*/ 595 w 1054400"/>
              <a:gd name="connsiteY19" fmla="*/ 765476 h 972690"/>
              <a:gd name="connsiteX20" fmla="*/ 384 w 1054400"/>
              <a:gd name="connsiteY20" fmla="*/ 765476 h 972690"/>
              <a:gd name="connsiteX21" fmla="*/ 2290 w 1054400"/>
              <a:gd name="connsiteY21" fmla="*/ 239168 h 972690"/>
              <a:gd name="connsiteX22" fmla="*/ 36862 w 1054400"/>
              <a:gd name="connsiteY22" fmla="*/ 271321 h 972690"/>
              <a:gd name="connsiteX23" fmla="*/ 148773 w 1054400"/>
              <a:gd name="connsiteY23" fmla="*/ 327235 h 972690"/>
              <a:gd name="connsiteX24" fmla="*/ 404223 w 1054400"/>
              <a:gd name="connsiteY24" fmla="*/ 318795 h 972690"/>
              <a:gd name="connsiteX25" fmla="*/ 406656 w 1054400"/>
              <a:gd name="connsiteY25" fmla="*/ 235453 h 972690"/>
              <a:gd name="connsiteX26" fmla="*/ 316640 w 1054400"/>
              <a:gd name="connsiteY26" fmla="*/ 167935 h 972690"/>
              <a:gd name="connsiteX27" fmla="*/ 331237 w 1054400"/>
              <a:gd name="connsiteY27" fmla="*/ 70878 h 972690"/>
              <a:gd name="connsiteX28" fmla="*/ 446798 w 1054400"/>
              <a:gd name="connsiteY28" fmla="*/ 13910 h 972690"/>
              <a:gd name="connsiteX29" fmla="*/ 613382 w 1054400"/>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9995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031"/>
              <a:gd name="connsiteY0" fmla="*/ 767956 h 972690"/>
              <a:gd name="connsiteX1" fmla="*/ 539 w 1054031"/>
              <a:gd name="connsiteY1" fmla="*/ 767956 h 972690"/>
              <a:gd name="connsiteX2" fmla="*/ 613382 w 1054031"/>
              <a:gd name="connsiteY2" fmla="*/ 286 h 972690"/>
              <a:gd name="connsiteX3" fmla="*/ 665754 w 1054031"/>
              <a:gd name="connsiteY3" fmla="*/ 5470 h 972690"/>
              <a:gd name="connsiteX4" fmla="*/ 816591 w 1054031"/>
              <a:gd name="connsiteY4" fmla="*/ 84592 h 972690"/>
              <a:gd name="connsiteX5" fmla="*/ 770367 w 1054031"/>
              <a:gd name="connsiteY5" fmla="*/ 158440 h 972690"/>
              <a:gd name="connsiteX6" fmla="*/ 799561 w 1054031"/>
              <a:gd name="connsiteY6" fmla="*/ 230178 h 972690"/>
              <a:gd name="connsiteX7" fmla="*/ 957697 w 1054031"/>
              <a:gd name="connsiteY7" fmla="*/ 264992 h 972690"/>
              <a:gd name="connsiteX8" fmla="*/ 1036765 w 1054031"/>
              <a:gd name="connsiteY8" fmla="*/ 206968 h 972690"/>
              <a:gd name="connsiteX9" fmla="*/ 1050442 w 1054031"/>
              <a:gd name="connsiteY9" fmla="*/ 179995 h 972690"/>
              <a:gd name="connsiteX10" fmla="*/ 1052763 w 1054031"/>
              <a:gd name="connsiteY10" fmla="*/ 901620 h 972690"/>
              <a:gd name="connsiteX11" fmla="*/ 781050 w 1054031"/>
              <a:gd name="connsiteY11" fmla="*/ 965955 h 972690"/>
              <a:gd name="connsiteX12" fmla="*/ 523875 w 1054031"/>
              <a:gd name="connsiteY12" fmla="*/ 825749 h 972690"/>
              <a:gd name="connsiteX13" fmla="*/ 327025 w 1054031"/>
              <a:gd name="connsiteY13" fmla="*/ 834512 h 972690"/>
              <a:gd name="connsiteX14" fmla="*/ 279400 w 1054031"/>
              <a:gd name="connsiteY14" fmla="*/ 910457 h 972690"/>
              <a:gd name="connsiteX15" fmla="*/ 215900 w 1054031"/>
              <a:gd name="connsiteY15" fmla="*/ 965955 h 972690"/>
              <a:gd name="connsiteX16" fmla="*/ 58737 w 1054031"/>
              <a:gd name="connsiteY16" fmla="*/ 936745 h 972690"/>
              <a:gd name="connsiteX17" fmla="*/ 0 w 1054031"/>
              <a:gd name="connsiteY17" fmla="*/ 919220 h 972690"/>
              <a:gd name="connsiteX18" fmla="*/ 545 w 1054031"/>
              <a:gd name="connsiteY18" fmla="*/ 772511 h 972690"/>
              <a:gd name="connsiteX19" fmla="*/ 595 w 1054031"/>
              <a:gd name="connsiteY19" fmla="*/ 765476 h 972690"/>
              <a:gd name="connsiteX20" fmla="*/ 384 w 1054031"/>
              <a:gd name="connsiteY20" fmla="*/ 765476 h 972690"/>
              <a:gd name="connsiteX21" fmla="*/ 2290 w 1054031"/>
              <a:gd name="connsiteY21" fmla="*/ 239168 h 972690"/>
              <a:gd name="connsiteX22" fmla="*/ 36862 w 1054031"/>
              <a:gd name="connsiteY22" fmla="*/ 271321 h 972690"/>
              <a:gd name="connsiteX23" fmla="*/ 148773 w 1054031"/>
              <a:gd name="connsiteY23" fmla="*/ 327235 h 972690"/>
              <a:gd name="connsiteX24" fmla="*/ 404223 w 1054031"/>
              <a:gd name="connsiteY24" fmla="*/ 318795 h 972690"/>
              <a:gd name="connsiteX25" fmla="*/ 406656 w 1054031"/>
              <a:gd name="connsiteY25" fmla="*/ 235453 h 972690"/>
              <a:gd name="connsiteX26" fmla="*/ 316640 w 1054031"/>
              <a:gd name="connsiteY26" fmla="*/ 167935 h 972690"/>
              <a:gd name="connsiteX27" fmla="*/ 331237 w 1054031"/>
              <a:gd name="connsiteY27" fmla="*/ 70878 h 972690"/>
              <a:gd name="connsiteX28" fmla="*/ 446798 w 1054031"/>
              <a:gd name="connsiteY28" fmla="*/ 13910 h 972690"/>
              <a:gd name="connsiteX29" fmla="*/ 613382 w 1054031"/>
              <a:gd name="connsiteY29" fmla="*/ 286 h 972690"/>
              <a:gd name="connsiteX0" fmla="*/ 539 w 1054031"/>
              <a:gd name="connsiteY0" fmla="*/ 767956 h 972690"/>
              <a:gd name="connsiteX1" fmla="*/ 539 w 1054031"/>
              <a:gd name="connsiteY1" fmla="*/ 767956 h 972690"/>
              <a:gd name="connsiteX2" fmla="*/ 613382 w 1054031"/>
              <a:gd name="connsiteY2" fmla="*/ 286 h 972690"/>
              <a:gd name="connsiteX3" fmla="*/ 665754 w 1054031"/>
              <a:gd name="connsiteY3" fmla="*/ 5470 h 972690"/>
              <a:gd name="connsiteX4" fmla="*/ 816591 w 1054031"/>
              <a:gd name="connsiteY4" fmla="*/ 84592 h 972690"/>
              <a:gd name="connsiteX5" fmla="*/ 770367 w 1054031"/>
              <a:gd name="connsiteY5" fmla="*/ 158440 h 972690"/>
              <a:gd name="connsiteX6" fmla="*/ 799561 w 1054031"/>
              <a:gd name="connsiteY6" fmla="*/ 230178 h 972690"/>
              <a:gd name="connsiteX7" fmla="*/ 957697 w 1054031"/>
              <a:gd name="connsiteY7" fmla="*/ 264992 h 972690"/>
              <a:gd name="connsiteX8" fmla="*/ 1036765 w 1054031"/>
              <a:gd name="connsiteY8" fmla="*/ 206968 h 972690"/>
              <a:gd name="connsiteX9" fmla="*/ 1050442 w 1054031"/>
              <a:gd name="connsiteY9" fmla="*/ 179995 h 972690"/>
              <a:gd name="connsiteX10" fmla="*/ 1052763 w 1054031"/>
              <a:gd name="connsiteY10" fmla="*/ 901620 h 972690"/>
              <a:gd name="connsiteX11" fmla="*/ 781050 w 1054031"/>
              <a:gd name="connsiteY11" fmla="*/ 965955 h 972690"/>
              <a:gd name="connsiteX12" fmla="*/ 523875 w 1054031"/>
              <a:gd name="connsiteY12" fmla="*/ 825749 h 972690"/>
              <a:gd name="connsiteX13" fmla="*/ 327025 w 1054031"/>
              <a:gd name="connsiteY13" fmla="*/ 834512 h 972690"/>
              <a:gd name="connsiteX14" fmla="*/ 279400 w 1054031"/>
              <a:gd name="connsiteY14" fmla="*/ 910457 h 972690"/>
              <a:gd name="connsiteX15" fmla="*/ 215900 w 1054031"/>
              <a:gd name="connsiteY15" fmla="*/ 965955 h 972690"/>
              <a:gd name="connsiteX16" fmla="*/ 58737 w 1054031"/>
              <a:gd name="connsiteY16" fmla="*/ 936745 h 972690"/>
              <a:gd name="connsiteX17" fmla="*/ 0 w 1054031"/>
              <a:gd name="connsiteY17" fmla="*/ 919220 h 972690"/>
              <a:gd name="connsiteX18" fmla="*/ 545 w 1054031"/>
              <a:gd name="connsiteY18" fmla="*/ 772511 h 972690"/>
              <a:gd name="connsiteX19" fmla="*/ 595 w 1054031"/>
              <a:gd name="connsiteY19" fmla="*/ 765476 h 972690"/>
              <a:gd name="connsiteX20" fmla="*/ 384 w 1054031"/>
              <a:gd name="connsiteY20" fmla="*/ 765476 h 972690"/>
              <a:gd name="connsiteX21" fmla="*/ 2290 w 1054031"/>
              <a:gd name="connsiteY21" fmla="*/ 239168 h 972690"/>
              <a:gd name="connsiteX22" fmla="*/ 36862 w 1054031"/>
              <a:gd name="connsiteY22" fmla="*/ 271321 h 972690"/>
              <a:gd name="connsiteX23" fmla="*/ 148773 w 1054031"/>
              <a:gd name="connsiteY23" fmla="*/ 327235 h 972690"/>
              <a:gd name="connsiteX24" fmla="*/ 404223 w 1054031"/>
              <a:gd name="connsiteY24" fmla="*/ 318795 h 972690"/>
              <a:gd name="connsiteX25" fmla="*/ 406656 w 1054031"/>
              <a:gd name="connsiteY25" fmla="*/ 235453 h 972690"/>
              <a:gd name="connsiteX26" fmla="*/ 316640 w 1054031"/>
              <a:gd name="connsiteY26" fmla="*/ 167935 h 972690"/>
              <a:gd name="connsiteX27" fmla="*/ 331237 w 1054031"/>
              <a:gd name="connsiteY27" fmla="*/ 70878 h 972690"/>
              <a:gd name="connsiteX28" fmla="*/ 446798 w 1054031"/>
              <a:gd name="connsiteY28" fmla="*/ 13910 h 972690"/>
              <a:gd name="connsiteX29" fmla="*/ 613382 w 1054031"/>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8733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8733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6208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5043"/>
              <a:gd name="connsiteY0" fmla="*/ 767956 h 972690"/>
              <a:gd name="connsiteX1" fmla="*/ 539 w 1055043"/>
              <a:gd name="connsiteY1" fmla="*/ 767956 h 972690"/>
              <a:gd name="connsiteX2" fmla="*/ 613382 w 1055043"/>
              <a:gd name="connsiteY2" fmla="*/ 286 h 972690"/>
              <a:gd name="connsiteX3" fmla="*/ 665754 w 1055043"/>
              <a:gd name="connsiteY3" fmla="*/ 5470 h 972690"/>
              <a:gd name="connsiteX4" fmla="*/ 816591 w 1055043"/>
              <a:gd name="connsiteY4" fmla="*/ 84592 h 972690"/>
              <a:gd name="connsiteX5" fmla="*/ 770367 w 1055043"/>
              <a:gd name="connsiteY5" fmla="*/ 158440 h 972690"/>
              <a:gd name="connsiteX6" fmla="*/ 799561 w 1055043"/>
              <a:gd name="connsiteY6" fmla="*/ 230178 h 972690"/>
              <a:gd name="connsiteX7" fmla="*/ 957697 w 1055043"/>
              <a:gd name="connsiteY7" fmla="*/ 264992 h 972690"/>
              <a:gd name="connsiteX8" fmla="*/ 1036765 w 1055043"/>
              <a:gd name="connsiteY8" fmla="*/ 206968 h 972690"/>
              <a:gd name="connsiteX9" fmla="*/ 1054121 w 1055043"/>
              <a:gd name="connsiteY9" fmla="*/ 176208 h 972690"/>
              <a:gd name="connsiteX10" fmla="*/ 1052763 w 1055043"/>
              <a:gd name="connsiteY10" fmla="*/ 901620 h 972690"/>
              <a:gd name="connsiteX11" fmla="*/ 781050 w 1055043"/>
              <a:gd name="connsiteY11" fmla="*/ 965955 h 972690"/>
              <a:gd name="connsiteX12" fmla="*/ 523875 w 1055043"/>
              <a:gd name="connsiteY12" fmla="*/ 825749 h 972690"/>
              <a:gd name="connsiteX13" fmla="*/ 327025 w 1055043"/>
              <a:gd name="connsiteY13" fmla="*/ 834512 h 972690"/>
              <a:gd name="connsiteX14" fmla="*/ 279400 w 1055043"/>
              <a:gd name="connsiteY14" fmla="*/ 910457 h 972690"/>
              <a:gd name="connsiteX15" fmla="*/ 215900 w 1055043"/>
              <a:gd name="connsiteY15" fmla="*/ 965955 h 972690"/>
              <a:gd name="connsiteX16" fmla="*/ 58737 w 1055043"/>
              <a:gd name="connsiteY16" fmla="*/ 936745 h 972690"/>
              <a:gd name="connsiteX17" fmla="*/ 0 w 1055043"/>
              <a:gd name="connsiteY17" fmla="*/ 919220 h 972690"/>
              <a:gd name="connsiteX18" fmla="*/ 545 w 1055043"/>
              <a:gd name="connsiteY18" fmla="*/ 772511 h 972690"/>
              <a:gd name="connsiteX19" fmla="*/ 595 w 1055043"/>
              <a:gd name="connsiteY19" fmla="*/ 765476 h 972690"/>
              <a:gd name="connsiteX20" fmla="*/ 384 w 1055043"/>
              <a:gd name="connsiteY20" fmla="*/ 765476 h 972690"/>
              <a:gd name="connsiteX21" fmla="*/ 2290 w 1055043"/>
              <a:gd name="connsiteY21" fmla="*/ 239168 h 972690"/>
              <a:gd name="connsiteX22" fmla="*/ 36862 w 1055043"/>
              <a:gd name="connsiteY22" fmla="*/ 271321 h 972690"/>
              <a:gd name="connsiteX23" fmla="*/ 148773 w 1055043"/>
              <a:gd name="connsiteY23" fmla="*/ 327235 h 972690"/>
              <a:gd name="connsiteX24" fmla="*/ 404223 w 1055043"/>
              <a:gd name="connsiteY24" fmla="*/ 318795 h 972690"/>
              <a:gd name="connsiteX25" fmla="*/ 406656 w 1055043"/>
              <a:gd name="connsiteY25" fmla="*/ 235453 h 972690"/>
              <a:gd name="connsiteX26" fmla="*/ 316640 w 1055043"/>
              <a:gd name="connsiteY26" fmla="*/ 167935 h 972690"/>
              <a:gd name="connsiteX27" fmla="*/ 331237 w 1055043"/>
              <a:gd name="connsiteY27" fmla="*/ 70878 h 972690"/>
              <a:gd name="connsiteX28" fmla="*/ 446798 w 1055043"/>
              <a:gd name="connsiteY28" fmla="*/ 13910 h 972690"/>
              <a:gd name="connsiteX29" fmla="*/ 613382 w 1055043"/>
              <a:gd name="connsiteY29" fmla="*/ 286 h 972690"/>
              <a:gd name="connsiteX0" fmla="*/ 539 w 1054193"/>
              <a:gd name="connsiteY0" fmla="*/ 767956 h 972690"/>
              <a:gd name="connsiteX1" fmla="*/ 539 w 1054193"/>
              <a:gd name="connsiteY1" fmla="*/ 767956 h 972690"/>
              <a:gd name="connsiteX2" fmla="*/ 613382 w 1054193"/>
              <a:gd name="connsiteY2" fmla="*/ 286 h 972690"/>
              <a:gd name="connsiteX3" fmla="*/ 665754 w 1054193"/>
              <a:gd name="connsiteY3" fmla="*/ 5470 h 972690"/>
              <a:gd name="connsiteX4" fmla="*/ 816591 w 1054193"/>
              <a:gd name="connsiteY4" fmla="*/ 84592 h 972690"/>
              <a:gd name="connsiteX5" fmla="*/ 770367 w 1054193"/>
              <a:gd name="connsiteY5" fmla="*/ 158440 h 972690"/>
              <a:gd name="connsiteX6" fmla="*/ 799561 w 1054193"/>
              <a:gd name="connsiteY6" fmla="*/ 230178 h 972690"/>
              <a:gd name="connsiteX7" fmla="*/ 957697 w 1054193"/>
              <a:gd name="connsiteY7" fmla="*/ 264992 h 972690"/>
              <a:gd name="connsiteX8" fmla="*/ 1036765 w 1054193"/>
              <a:gd name="connsiteY8" fmla="*/ 206968 h 972690"/>
              <a:gd name="connsiteX9" fmla="*/ 1051362 w 1054193"/>
              <a:gd name="connsiteY9" fmla="*/ 177471 h 972690"/>
              <a:gd name="connsiteX10" fmla="*/ 1052763 w 1054193"/>
              <a:gd name="connsiteY10" fmla="*/ 901620 h 972690"/>
              <a:gd name="connsiteX11" fmla="*/ 781050 w 1054193"/>
              <a:gd name="connsiteY11" fmla="*/ 965955 h 972690"/>
              <a:gd name="connsiteX12" fmla="*/ 523875 w 1054193"/>
              <a:gd name="connsiteY12" fmla="*/ 825749 h 972690"/>
              <a:gd name="connsiteX13" fmla="*/ 327025 w 1054193"/>
              <a:gd name="connsiteY13" fmla="*/ 834512 h 972690"/>
              <a:gd name="connsiteX14" fmla="*/ 279400 w 1054193"/>
              <a:gd name="connsiteY14" fmla="*/ 910457 h 972690"/>
              <a:gd name="connsiteX15" fmla="*/ 215900 w 1054193"/>
              <a:gd name="connsiteY15" fmla="*/ 965955 h 972690"/>
              <a:gd name="connsiteX16" fmla="*/ 58737 w 1054193"/>
              <a:gd name="connsiteY16" fmla="*/ 936745 h 972690"/>
              <a:gd name="connsiteX17" fmla="*/ 0 w 1054193"/>
              <a:gd name="connsiteY17" fmla="*/ 919220 h 972690"/>
              <a:gd name="connsiteX18" fmla="*/ 545 w 1054193"/>
              <a:gd name="connsiteY18" fmla="*/ 772511 h 972690"/>
              <a:gd name="connsiteX19" fmla="*/ 595 w 1054193"/>
              <a:gd name="connsiteY19" fmla="*/ 765476 h 972690"/>
              <a:gd name="connsiteX20" fmla="*/ 384 w 1054193"/>
              <a:gd name="connsiteY20" fmla="*/ 765476 h 972690"/>
              <a:gd name="connsiteX21" fmla="*/ 2290 w 1054193"/>
              <a:gd name="connsiteY21" fmla="*/ 239168 h 972690"/>
              <a:gd name="connsiteX22" fmla="*/ 36862 w 1054193"/>
              <a:gd name="connsiteY22" fmla="*/ 271321 h 972690"/>
              <a:gd name="connsiteX23" fmla="*/ 148773 w 1054193"/>
              <a:gd name="connsiteY23" fmla="*/ 327235 h 972690"/>
              <a:gd name="connsiteX24" fmla="*/ 404223 w 1054193"/>
              <a:gd name="connsiteY24" fmla="*/ 318795 h 972690"/>
              <a:gd name="connsiteX25" fmla="*/ 406656 w 1054193"/>
              <a:gd name="connsiteY25" fmla="*/ 235453 h 972690"/>
              <a:gd name="connsiteX26" fmla="*/ 316640 w 1054193"/>
              <a:gd name="connsiteY26" fmla="*/ 167935 h 972690"/>
              <a:gd name="connsiteX27" fmla="*/ 331237 w 1054193"/>
              <a:gd name="connsiteY27" fmla="*/ 70878 h 972690"/>
              <a:gd name="connsiteX28" fmla="*/ 446798 w 1054193"/>
              <a:gd name="connsiteY28" fmla="*/ 13910 h 972690"/>
              <a:gd name="connsiteX29" fmla="*/ 613382 w 1054193"/>
              <a:gd name="connsiteY29" fmla="*/ 286 h 972690"/>
              <a:gd name="connsiteX0" fmla="*/ 539 w 1052834"/>
              <a:gd name="connsiteY0" fmla="*/ 767956 h 972690"/>
              <a:gd name="connsiteX1" fmla="*/ 539 w 1052834"/>
              <a:gd name="connsiteY1" fmla="*/ 767956 h 972690"/>
              <a:gd name="connsiteX2" fmla="*/ 613382 w 1052834"/>
              <a:gd name="connsiteY2" fmla="*/ 286 h 972690"/>
              <a:gd name="connsiteX3" fmla="*/ 665754 w 1052834"/>
              <a:gd name="connsiteY3" fmla="*/ 5470 h 972690"/>
              <a:gd name="connsiteX4" fmla="*/ 816591 w 1052834"/>
              <a:gd name="connsiteY4" fmla="*/ 84592 h 972690"/>
              <a:gd name="connsiteX5" fmla="*/ 770367 w 1052834"/>
              <a:gd name="connsiteY5" fmla="*/ 158440 h 972690"/>
              <a:gd name="connsiteX6" fmla="*/ 799561 w 1052834"/>
              <a:gd name="connsiteY6" fmla="*/ 230178 h 972690"/>
              <a:gd name="connsiteX7" fmla="*/ 957697 w 1052834"/>
              <a:gd name="connsiteY7" fmla="*/ 264992 h 972690"/>
              <a:gd name="connsiteX8" fmla="*/ 1036765 w 1052834"/>
              <a:gd name="connsiteY8" fmla="*/ 206968 h 972690"/>
              <a:gd name="connsiteX9" fmla="*/ 1051362 w 1052834"/>
              <a:gd name="connsiteY9" fmla="*/ 177471 h 972690"/>
              <a:gd name="connsiteX10" fmla="*/ 1050924 w 1052834"/>
              <a:gd name="connsiteY10" fmla="*/ 901620 h 972690"/>
              <a:gd name="connsiteX11" fmla="*/ 781050 w 1052834"/>
              <a:gd name="connsiteY11" fmla="*/ 965955 h 972690"/>
              <a:gd name="connsiteX12" fmla="*/ 523875 w 1052834"/>
              <a:gd name="connsiteY12" fmla="*/ 825749 h 972690"/>
              <a:gd name="connsiteX13" fmla="*/ 327025 w 1052834"/>
              <a:gd name="connsiteY13" fmla="*/ 834512 h 972690"/>
              <a:gd name="connsiteX14" fmla="*/ 279400 w 1052834"/>
              <a:gd name="connsiteY14" fmla="*/ 910457 h 972690"/>
              <a:gd name="connsiteX15" fmla="*/ 215900 w 1052834"/>
              <a:gd name="connsiteY15" fmla="*/ 965955 h 972690"/>
              <a:gd name="connsiteX16" fmla="*/ 58737 w 1052834"/>
              <a:gd name="connsiteY16" fmla="*/ 936745 h 972690"/>
              <a:gd name="connsiteX17" fmla="*/ 0 w 1052834"/>
              <a:gd name="connsiteY17" fmla="*/ 919220 h 972690"/>
              <a:gd name="connsiteX18" fmla="*/ 545 w 1052834"/>
              <a:gd name="connsiteY18" fmla="*/ 772511 h 972690"/>
              <a:gd name="connsiteX19" fmla="*/ 595 w 1052834"/>
              <a:gd name="connsiteY19" fmla="*/ 765476 h 972690"/>
              <a:gd name="connsiteX20" fmla="*/ 384 w 1052834"/>
              <a:gd name="connsiteY20" fmla="*/ 765476 h 972690"/>
              <a:gd name="connsiteX21" fmla="*/ 2290 w 1052834"/>
              <a:gd name="connsiteY21" fmla="*/ 239168 h 972690"/>
              <a:gd name="connsiteX22" fmla="*/ 36862 w 1052834"/>
              <a:gd name="connsiteY22" fmla="*/ 271321 h 972690"/>
              <a:gd name="connsiteX23" fmla="*/ 148773 w 1052834"/>
              <a:gd name="connsiteY23" fmla="*/ 327235 h 972690"/>
              <a:gd name="connsiteX24" fmla="*/ 404223 w 1052834"/>
              <a:gd name="connsiteY24" fmla="*/ 318795 h 972690"/>
              <a:gd name="connsiteX25" fmla="*/ 406656 w 1052834"/>
              <a:gd name="connsiteY25" fmla="*/ 235453 h 972690"/>
              <a:gd name="connsiteX26" fmla="*/ 316640 w 1052834"/>
              <a:gd name="connsiteY26" fmla="*/ 167935 h 972690"/>
              <a:gd name="connsiteX27" fmla="*/ 331237 w 1052834"/>
              <a:gd name="connsiteY27" fmla="*/ 70878 h 972690"/>
              <a:gd name="connsiteX28" fmla="*/ 446798 w 1052834"/>
              <a:gd name="connsiteY28" fmla="*/ 13910 h 972690"/>
              <a:gd name="connsiteX29" fmla="*/ 613382 w 1052834"/>
              <a:gd name="connsiteY29" fmla="*/ 286 h 972690"/>
              <a:gd name="connsiteX0" fmla="*/ 539 w 1051726"/>
              <a:gd name="connsiteY0" fmla="*/ 767956 h 972690"/>
              <a:gd name="connsiteX1" fmla="*/ 539 w 1051726"/>
              <a:gd name="connsiteY1" fmla="*/ 767956 h 972690"/>
              <a:gd name="connsiteX2" fmla="*/ 613382 w 1051726"/>
              <a:gd name="connsiteY2" fmla="*/ 286 h 972690"/>
              <a:gd name="connsiteX3" fmla="*/ 665754 w 1051726"/>
              <a:gd name="connsiteY3" fmla="*/ 5470 h 972690"/>
              <a:gd name="connsiteX4" fmla="*/ 816591 w 1051726"/>
              <a:gd name="connsiteY4" fmla="*/ 84592 h 972690"/>
              <a:gd name="connsiteX5" fmla="*/ 770367 w 1051726"/>
              <a:gd name="connsiteY5" fmla="*/ 158440 h 972690"/>
              <a:gd name="connsiteX6" fmla="*/ 799561 w 1051726"/>
              <a:gd name="connsiteY6" fmla="*/ 230178 h 972690"/>
              <a:gd name="connsiteX7" fmla="*/ 957697 w 1051726"/>
              <a:gd name="connsiteY7" fmla="*/ 264992 h 972690"/>
              <a:gd name="connsiteX8" fmla="*/ 1036765 w 1051726"/>
              <a:gd name="connsiteY8" fmla="*/ 206968 h 972690"/>
              <a:gd name="connsiteX9" fmla="*/ 1051362 w 1051726"/>
              <a:gd name="connsiteY9" fmla="*/ 177471 h 972690"/>
              <a:gd name="connsiteX10" fmla="*/ 1050924 w 1051726"/>
              <a:gd name="connsiteY10" fmla="*/ 901620 h 972690"/>
              <a:gd name="connsiteX11" fmla="*/ 781050 w 1051726"/>
              <a:gd name="connsiteY11" fmla="*/ 965955 h 972690"/>
              <a:gd name="connsiteX12" fmla="*/ 523875 w 1051726"/>
              <a:gd name="connsiteY12" fmla="*/ 825749 h 972690"/>
              <a:gd name="connsiteX13" fmla="*/ 327025 w 1051726"/>
              <a:gd name="connsiteY13" fmla="*/ 834512 h 972690"/>
              <a:gd name="connsiteX14" fmla="*/ 279400 w 1051726"/>
              <a:gd name="connsiteY14" fmla="*/ 910457 h 972690"/>
              <a:gd name="connsiteX15" fmla="*/ 215900 w 1051726"/>
              <a:gd name="connsiteY15" fmla="*/ 965955 h 972690"/>
              <a:gd name="connsiteX16" fmla="*/ 58737 w 1051726"/>
              <a:gd name="connsiteY16" fmla="*/ 936745 h 972690"/>
              <a:gd name="connsiteX17" fmla="*/ 0 w 1051726"/>
              <a:gd name="connsiteY17" fmla="*/ 919220 h 972690"/>
              <a:gd name="connsiteX18" fmla="*/ 545 w 1051726"/>
              <a:gd name="connsiteY18" fmla="*/ 772511 h 972690"/>
              <a:gd name="connsiteX19" fmla="*/ 595 w 1051726"/>
              <a:gd name="connsiteY19" fmla="*/ 765476 h 972690"/>
              <a:gd name="connsiteX20" fmla="*/ 384 w 1051726"/>
              <a:gd name="connsiteY20" fmla="*/ 765476 h 972690"/>
              <a:gd name="connsiteX21" fmla="*/ 2290 w 1051726"/>
              <a:gd name="connsiteY21" fmla="*/ 239168 h 972690"/>
              <a:gd name="connsiteX22" fmla="*/ 36862 w 1051726"/>
              <a:gd name="connsiteY22" fmla="*/ 271321 h 972690"/>
              <a:gd name="connsiteX23" fmla="*/ 148773 w 1051726"/>
              <a:gd name="connsiteY23" fmla="*/ 327235 h 972690"/>
              <a:gd name="connsiteX24" fmla="*/ 404223 w 1051726"/>
              <a:gd name="connsiteY24" fmla="*/ 318795 h 972690"/>
              <a:gd name="connsiteX25" fmla="*/ 406656 w 1051726"/>
              <a:gd name="connsiteY25" fmla="*/ 235453 h 972690"/>
              <a:gd name="connsiteX26" fmla="*/ 316640 w 1051726"/>
              <a:gd name="connsiteY26" fmla="*/ 167935 h 972690"/>
              <a:gd name="connsiteX27" fmla="*/ 331237 w 1051726"/>
              <a:gd name="connsiteY27" fmla="*/ 70878 h 972690"/>
              <a:gd name="connsiteX28" fmla="*/ 446798 w 1051726"/>
              <a:gd name="connsiteY28" fmla="*/ 13910 h 972690"/>
              <a:gd name="connsiteX29" fmla="*/ 613382 w 1051726"/>
              <a:gd name="connsiteY29" fmla="*/ 286 h 972690"/>
              <a:gd name="connsiteX0" fmla="*/ 539 w 1052455"/>
              <a:gd name="connsiteY0" fmla="*/ 767956 h 972690"/>
              <a:gd name="connsiteX1" fmla="*/ 539 w 1052455"/>
              <a:gd name="connsiteY1" fmla="*/ 767956 h 972690"/>
              <a:gd name="connsiteX2" fmla="*/ 613382 w 1052455"/>
              <a:gd name="connsiteY2" fmla="*/ 286 h 972690"/>
              <a:gd name="connsiteX3" fmla="*/ 665754 w 1052455"/>
              <a:gd name="connsiteY3" fmla="*/ 5470 h 972690"/>
              <a:gd name="connsiteX4" fmla="*/ 816591 w 1052455"/>
              <a:gd name="connsiteY4" fmla="*/ 84592 h 972690"/>
              <a:gd name="connsiteX5" fmla="*/ 770367 w 1052455"/>
              <a:gd name="connsiteY5" fmla="*/ 158440 h 972690"/>
              <a:gd name="connsiteX6" fmla="*/ 799561 w 1052455"/>
              <a:gd name="connsiteY6" fmla="*/ 230178 h 972690"/>
              <a:gd name="connsiteX7" fmla="*/ 957697 w 1052455"/>
              <a:gd name="connsiteY7" fmla="*/ 264992 h 972690"/>
              <a:gd name="connsiteX8" fmla="*/ 1036765 w 1052455"/>
              <a:gd name="connsiteY8" fmla="*/ 206968 h 972690"/>
              <a:gd name="connsiteX9" fmla="*/ 1052282 w 1052455"/>
              <a:gd name="connsiteY9" fmla="*/ 176208 h 972690"/>
              <a:gd name="connsiteX10" fmla="*/ 1050924 w 1052455"/>
              <a:gd name="connsiteY10" fmla="*/ 901620 h 972690"/>
              <a:gd name="connsiteX11" fmla="*/ 781050 w 1052455"/>
              <a:gd name="connsiteY11" fmla="*/ 965955 h 972690"/>
              <a:gd name="connsiteX12" fmla="*/ 523875 w 1052455"/>
              <a:gd name="connsiteY12" fmla="*/ 825749 h 972690"/>
              <a:gd name="connsiteX13" fmla="*/ 327025 w 1052455"/>
              <a:gd name="connsiteY13" fmla="*/ 834512 h 972690"/>
              <a:gd name="connsiteX14" fmla="*/ 279400 w 1052455"/>
              <a:gd name="connsiteY14" fmla="*/ 910457 h 972690"/>
              <a:gd name="connsiteX15" fmla="*/ 215900 w 1052455"/>
              <a:gd name="connsiteY15" fmla="*/ 965955 h 972690"/>
              <a:gd name="connsiteX16" fmla="*/ 58737 w 1052455"/>
              <a:gd name="connsiteY16" fmla="*/ 936745 h 972690"/>
              <a:gd name="connsiteX17" fmla="*/ 0 w 1052455"/>
              <a:gd name="connsiteY17" fmla="*/ 919220 h 972690"/>
              <a:gd name="connsiteX18" fmla="*/ 545 w 1052455"/>
              <a:gd name="connsiteY18" fmla="*/ 772511 h 972690"/>
              <a:gd name="connsiteX19" fmla="*/ 595 w 1052455"/>
              <a:gd name="connsiteY19" fmla="*/ 765476 h 972690"/>
              <a:gd name="connsiteX20" fmla="*/ 384 w 1052455"/>
              <a:gd name="connsiteY20" fmla="*/ 765476 h 972690"/>
              <a:gd name="connsiteX21" fmla="*/ 2290 w 1052455"/>
              <a:gd name="connsiteY21" fmla="*/ 239168 h 972690"/>
              <a:gd name="connsiteX22" fmla="*/ 36862 w 1052455"/>
              <a:gd name="connsiteY22" fmla="*/ 271321 h 972690"/>
              <a:gd name="connsiteX23" fmla="*/ 148773 w 1052455"/>
              <a:gd name="connsiteY23" fmla="*/ 327235 h 972690"/>
              <a:gd name="connsiteX24" fmla="*/ 404223 w 1052455"/>
              <a:gd name="connsiteY24" fmla="*/ 318795 h 972690"/>
              <a:gd name="connsiteX25" fmla="*/ 406656 w 1052455"/>
              <a:gd name="connsiteY25" fmla="*/ 235453 h 972690"/>
              <a:gd name="connsiteX26" fmla="*/ 316640 w 1052455"/>
              <a:gd name="connsiteY26" fmla="*/ 167935 h 972690"/>
              <a:gd name="connsiteX27" fmla="*/ 331237 w 1052455"/>
              <a:gd name="connsiteY27" fmla="*/ 70878 h 972690"/>
              <a:gd name="connsiteX28" fmla="*/ 446798 w 1052455"/>
              <a:gd name="connsiteY28" fmla="*/ 13910 h 972690"/>
              <a:gd name="connsiteX29" fmla="*/ 613382 w 1052455"/>
              <a:gd name="connsiteY29" fmla="*/ 286 h 972690"/>
              <a:gd name="connsiteX0" fmla="*/ 539 w 1053944"/>
              <a:gd name="connsiteY0" fmla="*/ 767956 h 972690"/>
              <a:gd name="connsiteX1" fmla="*/ 539 w 1053944"/>
              <a:gd name="connsiteY1" fmla="*/ 767956 h 972690"/>
              <a:gd name="connsiteX2" fmla="*/ 613382 w 1053944"/>
              <a:gd name="connsiteY2" fmla="*/ 286 h 972690"/>
              <a:gd name="connsiteX3" fmla="*/ 665754 w 1053944"/>
              <a:gd name="connsiteY3" fmla="*/ 5470 h 972690"/>
              <a:gd name="connsiteX4" fmla="*/ 816591 w 1053944"/>
              <a:gd name="connsiteY4" fmla="*/ 84592 h 972690"/>
              <a:gd name="connsiteX5" fmla="*/ 770367 w 1053944"/>
              <a:gd name="connsiteY5" fmla="*/ 158440 h 972690"/>
              <a:gd name="connsiteX6" fmla="*/ 799561 w 1053944"/>
              <a:gd name="connsiteY6" fmla="*/ 230178 h 972690"/>
              <a:gd name="connsiteX7" fmla="*/ 957697 w 1053944"/>
              <a:gd name="connsiteY7" fmla="*/ 264992 h 972690"/>
              <a:gd name="connsiteX8" fmla="*/ 1036765 w 1053944"/>
              <a:gd name="connsiteY8" fmla="*/ 206968 h 972690"/>
              <a:gd name="connsiteX9" fmla="*/ 1052282 w 1053944"/>
              <a:gd name="connsiteY9" fmla="*/ 176208 h 972690"/>
              <a:gd name="connsiteX10" fmla="*/ 1053683 w 1053944"/>
              <a:gd name="connsiteY10" fmla="*/ 901620 h 972690"/>
              <a:gd name="connsiteX11" fmla="*/ 781050 w 1053944"/>
              <a:gd name="connsiteY11" fmla="*/ 965955 h 972690"/>
              <a:gd name="connsiteX12" fmla="*/ 523875 w 1053944"/>
              <a:gd name="connsiteY12" fmla="*/ 825749 h 972690"/>
              <a:gd name="connsiteX13" fmla="*/ 327025 w 1053944"/>
              <a:gd name="connsiteY13" fmla="*/ 834512 h 972690"/>
              <a:gd name="connsiteX14" fmla="*/ 279400 w 1053944"/>
              <a:gd name="connsiteY14" fmla="*/ 910457 h 972690"/>
              <a:gd name="connsiteX15" fmla="*/ 215900 w 1053944"/>
              <a:gd name="connsiteY15" fmla="*/ 965955 h 972690"/>
              <a:gd name="connsiteX16" fmla="*/ 58737 w 1053944"/>
              <a:gd name="connsiteY16" fmla="*/ 936745 h 972690"/>
              <a:gd name="connsiteX17" fmla="*/ 0 w 1053944"/>
              <a:gd name="connsiteY17" fmla="*/ 919220 h 972690"/>
              <a:gd name="connsiteX18" fmla="*/ 545 w 1053944"/>
              <a:gd name="connsiteY18" fmla="*/ 772511 h 972690"/>
              <a:gd name="connsiteX19" fmla="*/ 595 w 1053944"/>
              <a:gd name="connsiteY19" fmla="*/ 765476 h 972690"/>
              <a:gd name="connsiteX20" fmla="*/ 384 w 1053944"/>
              <a:gd name="connsiteY20" fmla="*/ 765476 h 972690"/>
              <a:gd name="connsiteX21" fmla="*/ 2290 w 1053944"/>
              <a:gd name="connsiteY21" fmla="*/ 239168 h 972690"/>
              <a:gd name="connsiteX22" fmla="*/ 36862 w 1053944"/>
              <a:gd name="connsiteY22" fmla="*/ 271321 h 972690"/>
              <a:gd name="connsiteX23" fmla="*/ 148773 w 1053944"/>
              <a:gd name="connsiteY23" fmla="*/ 327235 h 972690"/>
              <a:gd name="connsiteX24" fmla="*/ 404223 w 1053944"/>
              <a:gd name="connsiteY24" fmla="*/ 318795 h 972690"/>
              <a:gd name="connsiteX25" fmla="*/ 406656 w 1053944"/>
              <a:gd name="connsiteY25" fmla="*/ 235453 h 972690"/>
              <a:gd name="connsiteX26" fmla="*/ 316640 w 1053944"/>
              <a:gd name="connsiteY26" fmla="*/ 167935 h 972690"/>
              <a:gd name="connsiteX27" fmla="*/ 331237 w 1053944"/>
              <a:gd name="connsiteY27" fmla="*/ 70878 h 972690"/>
              <a:gd name="connsiteX28" fmla="*/ 446798 w 1053944"/>
              <a:gd name="connsiteY28" fmla="*/ 13910 h 972690"/>
              <a:gd name="connsiteX29" fmla="*/ 613382 w 1053944"/>
              <a:gd name="connsiteY29" fmla="*/ 286 h 972690"/>
              <a:gd name="connsiteX0" fmla="*/ 539 w 1053683"/>
              <a:gd name="connsiteY0" fmla="*/ 767956 h 972690"/>
              <a:gd name="connsiteX1" fmla="*/ 539 w 1053683"/>
              <a:gd name="connsiteY1" fmla="*/ 767956 h 972690"/>
              <a:gd name="connsiteX2" fmla="*/ 613382 w 1053683"/>
              <a:gd name="connsiteY2" fmla="*/ 286 h 972690"/>
              <a:gd name="connsiteX3" fmla="*/ 665754 w 1053683"/>
              <a:gd name="connsiteY3" fmla="*/ 5470 h 972690"/>
              <a:gd name="connsiteX4" fmla="*/ 816591 w 1053683"/>
              <a:gd name="connsiteY4" fmla="*/ 84592 h 972690"/>
              <a:gd name="connsiteX5" fmla="*/ 770367 w 1053683"/>
              <a:gd name="connsiteY5" fmla="*/ 158440 h 972690"/>
              <a:gd name="connsiteX6" fmla="*/ 799561 w 1053683"/>
              <a:gd name="connsiteY6" fmla="*/ 230178 h 972690"/>
              <a:gd name="connsiteX7" fmla="*/ 957697 w 1053683"/>
              <a:gd name="connsiteY7" fmla="*/ 264992 h 972690"/>
              <a:gd name="connsiteX8" fmla="*/ 1036765 w 1053683"/>
              <a:gd name="connsiteY8" fmla="*/ 206968 h 972690"/>
              <a:gd name="connsiteX9" fmla="*/ 1052282 w 1053683"/>
              <a:gd name="connsiteY9" fmla="*/ 176208 h 972690"/>
              <a:gd name="connsiteX10" fmla="*/ 1053683 w 1053683"/>
              <a:gd name="connsiteY10" fmla="*/ 901620 h 972690"/>
              <a:gd name="connsiteX11" fmla="*/ 781050 w 1053683"/>
              <a:gd name="connsiteY11" fmla="*/ 965955 h 972690"/>
              <a:gd name="connsiteX12" fmla="*/ 523875 w 1053683"/>
              <a:gd name="connsiteY12" fmla="*/ 825749 h 972690"/>
              <a:gd name="connsiteX13" fmla="*/ 327025 w 1053683"/>
              <a:gd name="connsiteY13" fmla="*/ 834512 h 972690"/>
              <a:gd name="connsiteX14" fmla="*/ 279400 w 1053683"/>
              <a:gd name="connsiteY14" fmla="*/ 910457 h 972690"/>
              <a:gd name="connsiteX15" fmla="*/ 215900 w 1053683"/>
              <a:gd name="connsiteY15" fmla="*/ 965955 h 972690"/>
              <a:gd name="connsiteX16" fmla="*/ 58737 w 1053683"/>
              <a:gd name="connsiteY16" fmla="*/ 936745 h 972690"/>
              <a:gd name="connsiteX17" fmla="*/ 0 w 1053683"/>
              <a:gd name="connsiteY17" fmla="*/ 919220 h 972690"/>
              <a:gd name="connsiteX18" fmla="*/ 545 w 1053683"/>
              <a:gd name="connsiteY18" fmla="*/ 772511 h 972690"/>
              <a:gd name="connsiteX19" fmla="*/ 595 w 1053683"/>
              <a:gd name="connsiteY19" fmla="*/ 765476 h 972690"/>
              <a:gd name="connsiteX20" fmla="*/ 384 w 1053683"/>
              <a:gd name="connsiteY20" fmla="*/ 765476 h 972690"/>
              <a:gd name="connsiteX21" fmla="*/ 2290 w 1053683"/>
              <a:gd name="connsiteY21" fmla="*/ 239168 h 972690"/>
              <a:gd name="connsiteX22" fmla="*/ 36862 w 1053683"/>
              <a:gd name="connsiteY22" fmla="*/ 271321 h 972690"/>
              <a:gd name="connsiteX23" fmla="*/ 148773 w 1053683"/>
              <a:gd name="connsiteY23" fmla="*/ 327235 h 972690"/>
              <a:gd name="connsiteX24" fmla="*/ 404223 w 1053683"/>
              <a:gd name="connsiteY24" fmla="*/ 318795 h 972690"/>
              <a:gd name="connsiteX25" fmla="*/ 406656 w 1053683"/>
              <a:gd name="connsiteY25" fmla="*/ 235453 h 972690"/>
              <a:gd name="connsiteX26" fmla="*/ 316640 w 1053683"/>
              <a:gd name="connsiteY26" fmla="*/ 167935 h 972690"/>
              <a:gd name="connsiteX27" fmla="*/ 331237 w 1053683"/>
              <a:gd name="connsiteY27" fmla="*/ 70878 h 972690"/>
              <a:gd name="connsiteX28" fmla="*/ 446798 w 1053683"/>
              <a:gd name="connsiteY28" fmla="*/ 13910 h 972690"/>
              <a:gd name="connsiteX29" fmla="*/ 613382 w 1053683"/>
              <a:gd name="connsiteY29" fmla="*/ 286 h 972690"/>
              <a:gd name="connsiteX0" fmla="*/ 539 w 1053683"/>
              <a:gd name="connsiteY0" fmla="*/ 767956 h 972690"/>
              <a:gd name="connsiteX1" fmla="*/ 539 w 1053683"/>
              <a:gd name="connsiteY1" fmla="*/ 767956 h 972690"/>
              <a:gd name="connsiteX2" fmla="*/ 613382 w 1053683"/>
              <a:gd name="connsiteY2" fmla="*/ 286 h 972690"/>
              <a:gd name="connsiteX3" fmla="*/ 665754 w 1053683"/>
              <a:gd name="connsiteY3" fmla="*/ 5470 h 972690"/>
              <a:gd name="connsiteX4" fmla="*/ 816591 w 1053683"/>
              <a:gd name="connsiteY4" fmla="*/ 84592 h 972690"/>
              <a:gd name="connsiteX5" fmla="*/ 770367 w 1053683"/>
              <a:gd name="connsiteY5" fmla="*/ 158440 h 972690"/>
              <a:gd name="connsiteX6" fmla="*/ 799561 w 1053683"/>
              <a:gd name="connsiteY6" fmla="*/ 230178 h 972690"/>
              <a:gd name="connsiteX7" fmla="*/ 957697 w 1053683"/>
              <a:gd name="connsiteY7" fmla="*/ 264992 h 972690"/>
              <a:gd name="connsiteX8" fmla="*/ 1036765 w 1053683"/>
              <a:gd name="connsiteY8" fmla="*/ 206968 h 972690"/>
              <a:gd name="connsiteX9" fmla="*/ 1052282 w 1053683"/>
              <a:gd name="connsiteY9" fmla="*/ 176208 h 972690"/>
              <a:gd name="connsiteX10" fmla="*/ 1053683 w 1053683"/>
              <a:gd name="connsiteY10" fmla="*/ 901620 h 972690"/>
              <a:gd name="connsiteX11" fmla="*/ 781050 w 1053683"/>
              <a:gd name="connsiteY11" fmla="*/ 965955 h 972690"/>
              <a:gd name="connsiteX12" fmla="*/ 523875 w 1053683"/>
              <a:gd name="connsiteY12" fmla="*/ 825749 h 972690"/>
              <a:gd name="connsiteX13" fmla="*/ 327025 w 1053683"/>
              <a:gd name="connsiteY13" fmla="*/ 834512 h 972690"/>
              <a:gd name="connsiteX14" fmla="*/ 279400 w 1053683"/>
              <a:gd name="connsiteY14" fmla="*/ 910457 h 972690"/>
              <a:gd name="connsiteX15" fmla="*/ 215900 w 1053683"/>
              <a:gd name="connsiteY15" fmla="*/ 965955 h 972690"/>
              <a:gd name="connsiteX16" fmla="*/ 58737 w 1053683"/>
              <a:gd name="connsiteY16" fmla="*/ 936745 h 972690"/>
              <a:gd name="connsiteX17" fmla="*/ 0 w 1053683"/>
              <a:gd name="connsiteY17" fmla="*/ 919220 h 972690"/>
              <a:gd name="connsiteX18" fmla="*/ 545 w 1053683"/>
              <a:gd name="connsiteY18" fmla="*/ 772511 h 972690"/>
              <a:gd name="connsiteX19" fmla="*/ 595 w 1053683"/>
              <a:gd name="connsiteY19" fmla="*/ 765476 h 972690"/>
              <a:gd name="connsiteX20" fmla="*/ 384 w 1053683"/>
              <a:gd name="connsiteY20" fmla="*/ 765476 h 972690"/>
              <a:gd name="connsiteX21" fmla="*/ 2290 w 1053683"/>
              <a:gd name="connsiteY21" fmla="*/ 239168 h 972690"/>
              <a:gd name="connsiteX22" fmla="*/ 36862 w 1053683"/>
              <a:gd name="connsiteY22" fmla="*/ 271321 h 972690"/>
              <a:gd name="connsiteX23" fmla="*/ 148773 w 1053683"/>
              <a:gd name="connsiteY23" fmla="*/ 327235 h 972690"/>
              <a:gd name="connsiteX24" fmla="*/ 404223 w 1053683"/>
              <a:gd name="connsiteY24" fmla="*/ 318795 h 972690"/>
              <a:gd name="connsiteX25" fmla="*/ 406656 w 1053683"/>
              <a:gd name="connsiteY25" fmla="*/ 235453 h 972690"/>
              <a:gd name="connsiteX26" fmla="*/ 316640 w 1053683"/>
              <a:gd name="connsiteY26" fmla="*/ 167935 h 972690"/>
              <a:gd name="connsiteX27" fmla="*/ 331237 w 1053683"/>
              <a:gd name="connsiteY27" fmla="*/ 70878 h 972690"/>
              <a:gd name="connsiteX28" fmla="*/ 446798 w 1053683"/>
              <a:gd name="connsiteY28" fmla="*/ 13910 h 972690"/>
              <a:gd name="connsiteX29" fmla="*/ 613382 w 1053683"/>
              <a:gd name="connsiteY29" fmla="*/ 286 h 972690"/>
              <a:gd name="connsiteX0" fmla="*/ 613382 w 1053683"/>
              <a:gd name="connsiteY0" fmla="*/ 0 h 972404"/>
              <a:gd name="connsiteX1" fmla="*/ 665754 w 1053683"/>
              <a:gd name="connsiteY1" fmla="*/ 5184 h 972404"/>
              <a:gd name="connsiteX2" fmla="*/ 816591 w 1053683"/>
              <a:gd name="connsiteY2" fmla="*/ 84306 h 972404"/>
              <a:gd name="connsiteX3" fmla="*/ 770367 w 1053683"/>
              <a:gd name="connsiteY3" fmla="*/ 158154 h 972404"/>
              <a:gd name="connsiteX4" fmla="*/ 799561 w 1053683"/>
              <a:gd name="connsiteY4" fmla="*/ 229892 h 972404"/>
              <a:gd name="connsiteX5" fmla="*/ 957697 w 1053683"/>
              <a:gd name="connsiteY5" fmla="*/ 264706 h 972404"/>
              <a:gd name="connsiteX6" fmla="*/ 1036765 w 1053683"/>
              <a:gd name="connsiteY6" fmla="*/ 206682 h 972404"/>
              <a:gd name="connsiteX7" fmla="*/ 1052282 w 1053683"/>
              <a:gd name="connsiteY7" fmla="*/ 175922 h 972404"/>
              <a:gd name="connsiteX8" fmla="*/ 1053683 w 1053683"/>
              <a:gd name="connsiteY8" fmla="*/ 901334 h 972404"/>
              <a:gd name="connsiteX9" fmla="*/ 781050 w 1053683"/>
              <a:gd name="connsiteY9" fmla="*/ 965669 h 972404"/>
              <a:gd name="connsiteX10" fmla="*/ 523875 w 1053683"/>
              <a:gd name="connsiteY10" fmla="*/ 825463 h 972404"/>
              <a:gd name="connsiteX11" fmla="*/ 327025 w 1053683"/>
              <a:gd name="connsiteY11" fmla="*/ 834226 h 972404"/>
              <a:gd name="connsiteX12" fmla="*/ 279400 w 1053683"/>
              <a:gd name="connsiteY12" fmla="*/ 910171 h 972404"/>
              <a:gd name="connsiteX13" fmla="*/ 215900 w 1053683"/>
              <a:gd name="connsiteY13" fmla="*/ 965669 h 972404"/>
              <a:gd name="connsiteX14" fmla="*/ 58737 w 1053683"/>
              <a:gd name="connsiteY14" fmla="*/ 936459 h 972404"/>
              <a:gd name="connsiteX15" fmla="*/ 0 w 1053683"/>
              <a:gd name="connsiteY15" fmla="*/ 918934 h 972404"/>
              <a:gd name="connsiteX16" fmla="*/ 545 w 1053683"/>
              <a:gd name="connsiteY16" fmla="*/ 772225 h 972404"/>
              <a:gd name="connsiteX17" fmla="*/ 595 w 1053683"/>
              <a:gd name="connsiteY17" fmla="*/ 765190 h 972404"/>
              <a:gd name="connsiteX18" fmla="*/ 384 w 1053683"/>
              <a:gd name="connsiteY18" fmla="*/ 765190 h 972404"/>
              <a:gd name="connsiteX19" fmla="*/ 2290 w 1053683"/>
              <a:gd name="connsiteY19" fmla="*/ 238882 h 972404"/>
              <a:gd name="connsiteX20" fmla="*/ 36862 w 1053683"/>
              <a:gd name="connsiteY20" fmla="*/ 271035 h 972404"/>
              <a:gd name="connsiteX21" fmla="*/ 148773 w 1053683"/>
              <a:gd name="connsiteY21" fmla="*/ 326949 h 972404"/>
              <a:gd name="connsiteX22" fmla="*/ 404223 w 1053683"/>
              <a:gd name="connsiteY22" fmla="*/ 318509 h 972404"/>
              <a:gd name="connsiteX23" fmla="*/ 406656 w 1053683"/>
              <a:gd name="connsiteY23" fmla="*/ 235167 h 972404"/>
              <a:gd name="connsiteX24" fmla="*/ 316640 w 1053683"/>
              <a:gd name="connsiteY24" fmla="*/ 167649 h 972404"/>
              <a:gd name="connsiteX25" fmla="*/ 331237 w 1053683"/>
              <a:gd name="connsiteY25" fmla="*/ 70592 h 972404"/>
              <a:gd name="connsiteX26" fmla="*/ 446798 w 1053683"/>
              <a:gd name="connsiteY26" fmla="*/ 13624 h 972404"/>
              <a:gd name="connsiteX27" fmla="*/ 666352 w 1053683"/>
              <a:gd name="connsiteY27" fmla="*/ 72716 h 972404"/>
              <a:gd name="connsiteX0" fmla="*/ 613382 w 1055345"/>
              <a:gd name="connsiteY0" fmla="*/ 0 h 972404"/>
              <a:gd name="connsiteX1" fmla="*/ 665754 w 1055345"/>
              <a:gd name="connsiteY1" fmla="*/ 5184 h 972404"/>
              <a:gd name="connsiteX2" fmla="*/ 816591 w 1055345"/>
              <a:gd name="connsiteY2" fmla="*/ 84306 h 972404"/>
              <a:gd name="connsiteX3" fmla="*/ 770367 w 1055345"/>
              <a:gd name="connsiteY3" fmla="*/ 158154 h 972404"/>
              <a:gd name="connsiteX4" fmla="*/ 799561 w 1055345"/>
              <a:gd name="connsiteY4" fmla="*/ 229892 h 972404"/>
              <a:gd name="connsiteX5" fmla="*/ 957697 w 1055345"/>
              <a:gd name="connsiteY5" fmla="*/ 264706 h 972404"/>
              <a:gd name="connsiteX6" fmla="*/ 1036765 w 1055345"/>
              <a:gd name="connsiteY6" fmla="*/ 206682 h 972404"/>
              <a:gd name="connsiteX7" fmla="*/ 1055041 w 1055345"/>
              <a:gd name="connsiteY7" fmla="*/ 172134 h 972404"/>
              <a:gd name="connsiteX8" fmla="*/ 1053683 w 1055345"/>
              <a:gd name="connsiteY8" fmla="*/ 901334 h 972404"/>
              <a:gd name="connsiteX9" fmla="*/ 781050 w 1055345"/>
              <a:gd name="connsiteY9" fmla="*/ 965669 h 972404"/>
              <a:gd name="connsiteX10" fmla="*/ 523875 w 1055345"/>
              <a:gd name="connsiteY10" fmla="*/ 825463 h 972404"/>
              <a:gd name="connsiteX11" fmla="*/ 327025 w 1055345"/>
              <a:gd name="connsiteY11" fmla="*/ 834226 h 972404"/>
              <a:gd name="connsiteX12" fmla="*/ 279400 w 1055345"/>
              <a:gd name="connsiteY12" fmla="*/ 910171 h 972404"/>
              <a:gd name="connsiteX13" fmla="*/ 215900 w 1055345"/>
              <a:gd name="connsiteY13" fmla="*/ 965669 h 972404"/>
              <a:gd name="connsiteX14" fmla="*/ 58737 w 1055345"/>
              <a:gd name="connsiteY14" fmla="*/ 936459 h 972404"/>
              <a:gd name="connsiteX15" fmla="*/ 0 w 1055345"/>
              <a:gd name="connsiteY15" fmla="*/ 918934 h 972404"/>
              <a:gd name="connsiteX16" fmla="*/ 545 w 1055345"/>
              <a:gd name="connsiteY16" fmla="*/ 772225 h 972404"/>
              <a:gd name="connsiteX17" fmla="*/ 595 w 1055345"/>
              <a:gd name="connsiteY17" fmla="*/ 765190 h 972404"/>
              <a:gd name="connsiteX18" fmla="*/ 384 w 1055345"/>
              <a:gd name="connsiteY18" fmla="*/ 765190 h 972404"/>
              <a:gd name="connsiteX19" fmla="*/ 2290 w 1055345"/>
              <a:gd name="connsiteY19" fmla="*/ 238882 h 972404"/>
              <a:gd name="connsiteX20" fmla="*/ 36862 w 1055345"/>
              <a:gd name="connsiteY20" fmla="*/ 271035 h 972404"/>
              <a:gd name="connsiteX21" fmla="*/ 148773 w 1055345"/>
              <a:gd name="connsiteY21" fmla="*/ 326949 h 972404"/>
              <a:gd name="connsiteX22" fmla="*/ 404223 w 1055345"/>
              <a:gd name="connsiteY22" fmla="*/ 318509 h 972404"/>
              <a:gd name="connsiteX23" fmla="*/ 406656 w 1055345"/>
              <a:gd name="connsiteY23" fmla="*/ 235167 h 972404"/>
              <a:gd name="connsiteX24" fmla="*/ 316640 w 1055345"/>
              <a:gd name="connsiteY24" fmla="*/ 167649 h 972404"/>
              <a:gd name="connsiteX25" fmla="*/ 331237 w 1055345"/>
              <a:gd name="connsiteY25" fmla="*/ 70592 h 972404"/>
              <a:gd name="connsiteX26" fmla="*/ 446798 w 1055345"/>
              <a:gd name="connsiteY26" fmla="*/ 13624 h 972404"/>
              <a:gd name="connsiteX27" fmla="*/ 666352 w 1055345"/>
              <a:gd name="connsiteY27" fmla="*/ 72716 h 972404"/>
              <a:gd name="connsiteX0" fmla="*/ 613382 w 1058003"/>
              <a:gd name="connsiteY0" fmla="*/ 0 h 972404"/>
              <a:gd name="connsiteX1" fmla="*/ 665754 w 1058003"/>
              <a:gd name="connsiteY1" fmla="*/ 5184 h 972404"/>
              <a:gd name="connsiteX2" fmla="*/ 816591 w 1058003"/>
              <a:gd name="connsiteY2" fmla="*/ 84306 h 972404"/>
              <a:gd name="connsiteX3" fmla="*/ 770367 w 1058003"/>
              <a:gd name="connsiteY3" fmla="*/ 158154 h 972404"/>
              <a:gd name="connsiteX4" fmla="*/ 799561 w 1058003"/>
              <a:gd name="connsiteY4" fmla="*/ 229892 h 972404"/>
              <a:gd name="connsiteX5" fmla="*/ 957697 w 1058003"/>
              <a:gd name="connsiteY5" fmla="*/ 264706 h 972404"/>
              <a:gd name="connsiteX6" fmla="*/ 1036765 w 1058003"/>
              <a:gd name="connsiteY6" fmla="*/ 206682 h 972404"/>
              <a:gd name="connsiteX7" fmla="*/ 1057800 w 1058003"/>
              <a:gd name="connsiteY7" fmla="*/ 173397 h 972404"/>
              <a:gd name="connsiteX8" fmla="*/ 1053683 w 1058003"/>
              <a:gd name="connsiteY8" fmla="*/ 901334 h 972404"/>
              <a:gd name="connsiteX9" fmla="*/ 781050 w 1058003"/>
              <a:gd name="connsiteY9" fmla="*/ 965669 h 972404"/>
              <a:gd name="connsiteX10" fmla="*/ 523875 w 1058003"/>
              <a:gd name="connsiteY10" fmla="*/ 825463 h 972404"/>
              <a:gd name="connsiteX11" fmla="*/ 327025 w 1058003"/>
              <a:gd name="connsiteY11" fmla="*/ 834226 h 972404"/>
              <a:gd name="connsiteX12" fmla="*/ 279400 w 1058003"/>
              <a:gd name="connsiteY12" fmla="*/ 910171 h 972404"/>
              <a:gd name="connsiteX13" fmla="*/ 215900 w 1058003"/>
              <a:gd name="connsiteY13" fmla="*/ 965669 h 972404"/>
              <a:gd name="connsiteX14" fmla="*/ 58737 w 1058003"/>
              <a:gd name="connsiteY14" fmla="*/ 936459 h 972404"/>
              <a:gd name="connsiteX15" fmla="*/ 0 w 1058003"/>
              <a:gd name="connsiteY15" fmla="*/ 918934 h 972404"/>
              <a:gd name="connsiteX16" fmla="*/ 545 w 1058003"/>
              <a:gd name="connsiteY16" fmla="*/ 772225 h 972404"/>
              <a:gd name="connsiteX17" fmla="*/ 595 w 1058003"/>
              <a:gd name="connsiteY17" fmla="*/ 765190 h 972404"/>
              <a:gd name="connsiteX18" fmla="*/ 384 w 1058003"/>
              <a:gd name="connsiteY18" fmla="*/ 765190 h 972404"/>
              <a:gd name="connsiteX19" fmla="*/ 2290 w 1058003"/>
              <a:gd name="connsiteY19" fmla="*/ 238882 h 972404"/>
              <a:gd name="connsiteX20" fmla="*/ 36862 w 1058003"/>
              <a:gd name="connsiteY20" fmla="*/ 271035 h 972404"/>
              <a:gd name="connsiteX21" fmla="*/ 148773 w 1058003"/>
              <a:gd name="connsiteY21" fmla="*/ 326949 h 972404"/>
              <a:gd name="connsiteX22" fmla="*/ 404223 w 1058003"/>
              <a:gd name="connsiteY22" fmla="*/ 318509 h 972404"/>
              <a:gd name="connsiteX23" fmla="*/ 406656 w 1058003"/>
              <a:gd name="connsiteY23" fmla="*/ 235167 h 972404"/>
              <a:gd name="connsiteX24" fmla="*/ 316640 w 1058003"/>
              <a:gd name="connsiteY24" fmla="*/ 167649 h 972404"/>
              <a:gd name="connsiteX25" fmla="*/ 331237 w 1058003"/>
              <a:gd name="connsiteY25" fmla="*/ 70592 h 972404"/>
              <a:gd name="connsiteX26" fmla="*/ 446798 w 1058003"/>
              <a:gd name="connsiteY26" fmla="*/ 13624 h 972404"/>
              <a:gd name="connsiteX27" fmla="*/ 666352 w 1058003"/>
              <a:gd name="connsiteY27" fmla="*/ 72716 h 972404"/>
              <a:gd name="connsiteX0" fmla="*/ 613382 w 1074466"/>
              <a:gd name="connsiteY0" fmla="*/ 0 h 972404"/>
              <a:gd name="connsiteX1" fmla="*/ 665754 w 1074466"/>
              <a:gd name="connsiteY1" fmla="*/ 5184 h 972404"/>
              <a:gd name="connsiteX2" fmla="*/ 816591 w 1074466"/>
              <a:gd name="connsiteY2" fmla="*/ 84306 h 972404"/>
              <a:gd name="connsiteX3" fmla="*/ 770367 w 1074466"/>
              <a:gd name="connsiteY3" fmla="*/ 158154 h 972404"/>
              <a:gd name="connsiteX4" fmla="*/ 799561 w 1074466"/>
              <a:gd name="connsiteY4" fmla="*/ 229892 h 972404"/>
              <a:gd name="connsiteX5" fmla="*/ 957697 w 1074466"/>
              <a:gd name="connsiteY5" fmla="*/ 264706 h 972404"/>
              <a:gd name="connsiteX6" fmla="*/ 1036765 w 1074466"/>
              <a:gd name="connsiteY6" fmla="*/ 206682 h 972404"/>
              <a:gd name="connsiteX7" fmla="*/ 1057800 w 1074466"/>
              <a:gd name="connsiteY7" fmla="*/ 173397 h 972404"/>
              <a:gd name="connsiteX8" fmla="*/ 1055878 w 1074466"/>
              <a:gd name="connsiteY8" fmla="*/ 173874 h 972404"/>
              <a:gd name="connsiteX9" fmla="*/ 1053683 w 1074466"/>
              <a:gd name="connsiteY9" fmla="*/ 901334 h 972404"/>
              <a:gd name="connsiteX10" fmla="*/ 781050 w 1074466"/>
              <a:gd name="connsiteY10" fmla="*/ 965669 h 972404"/>
              <a:gd name="connsiteX11" fmla="*/ 523875 w 1074466"/>
              <a:gd name="connsiteY11" fmla="*/ 825463 h 972404"/>
              <a:gd name="connsiteX12" fmla="*/ 327025 w 1074466"/>
              <a:gd name="connsiteY12" fmla="*/ 834226 h 972404"/>
              <a:gd name="connsiteX13" fmla="*/ 279400 w 1074466"/>
              <a:gd name="connsiteY13" fmla="*/ 910171 h 972404"/>
              <a:gd name="connsiteX14" fmla="*/ 215900 w 1074466"/>
              <a:gd name="connsiteY14" fmla="*/ 965669 h 972404"/>
              <a:gd name="connsiteX15" fmla="*/ 58737 w 1074466"/>
              <a:gd name="connsiteY15" fmla="*/ 936459 h 972404"/>
              <a:gd name="connsiteX16" fmla="*/ 0 w 1074466"/>
              <a:gd name="connsiteY16" fmla="*/ 918934 h 972404"/>
              <a:gd name="connsiteX17" fmla="*/ 545 w 1074466"/>
              <a:gd name="connsiteY17" fmla="*/ 772225 h 972404"/>
              <a:gd name="connsiteX18" fmla="*/ 595 w 1074466"/>
              <a:gd name="connsiteY18" fmla="*/ 765190 h 972404"/>
              <a:gd name="connsiteX19" fmla="*/ 384 w 1074466"/>
              <a:gd name="connsiteY19" fmla="*/ 765190 h 972404"/>
              <a:gd name="connsiteX20" fmla="*/ 2290 w 1074466"/>
              <a:gd name="connsiteY20" fmla="*/ 238882 h 972404"/>
              <a:gd name="connsiteX21" fmla="*/ 36862 w 1074466"/>
              <a:gd name="connsiteY21" fmla="*/ 271035 h 972404"/>
              <a:gd name="connsiteX22" fmla="*/ 148773 w 1074466"/>
              <a:gd name="connsiteY22" fmla="*/ 326949 h 972404"/>
              <a:gd name="connsiteX23" fmla="*/ 404223 w 1074466"/>
              <a:gd name="connsiteY23" fmla="*/ 318509 h 972404"/>
              <a:gd name="connsiteX24" fmla="*/ 406656 w 1074466"/>
              <a:gd name="connsiteY24" fmla="*/ 235167 h 972404"/>
              <a:gd name="connsiteX25" fmla="*/ 316640 w 1074466"/>
              <a:gd name="connsiteY25" fmla="*/ 167649 h 972404"/>
              <a:gd name="connsiteX26" fmla="*/ 331237 w 1074466"/>
              <a:gd name="connsiteY26" fmla="*/ 70592 h 972404"/>
              <a:gd name="connsiteX27" fmla="*/ 446798 w 1074466"/>
              <a:gd name="connsiteY27" fmla="*/ 13624 h 972404"/>
              <a:gd name="connsiteX28" fmla="*/ 666352 w 1074466"/>
              <a:gd name="connsiteY28" fmla="*/ 72716 h 972404"/>
              <a:gd name="connsiteX0" fmla="*/ 613382 w 1058941"/>
              <a:gd name="connsiteY0" fmla="*/ 0 h 972404"/>
              <a:gd name="connsiteX1" fmla="*/ 665754 w 1058941"/>
              <a:gd name="connsiteY1" fmla="*/ 5184 h 972404"/>
              <a:gd name="connsiteX2" fmla="*/ 816591 w 1058941"/>
              <a:gd name="connsiteY2" fmla="*/ 84306 h 972404"/>
              <a:gd name="connsiteX3" fmla="*/ 770367 w 1058941"/>
              <a:gd name="connsiteY3" fmla="*/ 158154 h 972404"/>
              <a:gd name="connsiteX4" fmla="*/ 799561 w 1058941"/>
              <a:gd name="connsiteY4" fmla="*/ 229892 h 972404"/>
              <a:gd name="connsiteX5" fmla="*/ 957697 w 1058941"/>
              <a:gd name="connsiteY5" fmla="*/ 264706 h 972404"/>
              <a:gd name="connsiteX6" fmla="*/ 1036765 w 1058941"/>
              <a:gd name="connsiteY6" fmla="*/ 206682 h 972404"/>
              <a:gd name="connsiteX7" fmla="*/ 1057800 w 1058941"/>
              <a:gd name="connsiteY7" fmla="*/ 173397 h 972404"/>
              <a:gd name="connsiteX8" fmla="*/ 1055878 w 1058941"/>
              <a:gd name="connsiteY8" fmla="*/ 173874 h 972404"/>
              <a:gd name="connsiteX9" fmla="*/ 1053683 w 1058941"/>
              <a:gd name="connsiteY9" fmla="*/ 901334 h 972404"/>
              <a:gd name="connsiteX10" fmla="*/ 781050 w 1058941"/>
              <a:gd name="connsiteY10" fmla="*/ 965669 h 972404"/>
              <a:gd name="connsiteX11" fmla="*/ 523875 w 1058941"/>
              <a:gd name="connsiteY11" fmla="*/ 825463 h 972404"/>
              <a:gd name="connsiteX12" fmla="*/ 327025 w 1058941"/>
              <a:gd name="connsiteY12" fmla="*/ 834226 h 972404"/>
              <a:gd name="connsiteX13" fmla="*/ 279400 w 1058941"/>
              <a:gd name="connsiteY13" fmla="*/ 910171 h 972404"/>
              <a:gd name="connsiteX14" fmla="*/ 215900 w 1058941"/>
              <a:gd name="connsiteY14" fmla="*/ 965669 h 972404"/>
              <a:gd name="connsiteX15" fmla="*/ 58737 w 1058941"/>
              <a:gd name="connsiteY15" fmla="*/ 936459 h 972404"/>
              <a:gd name="connsiteX16" fmla="*/ 0 w 1058941"/>
              <a:gd name="connsiteY16" fmla="*/ 918934 h 972404"/>
              <a:gd name="connsiteX17" fmla="*/ 545 w 1058941"/>
              <a:gd name="connsiteY17" fmla="*/ 772225 h 972404"/>
              <a:gd name="connsiteX18" fmla="*/ 595 w 1058941"/>
              <a:gd name="connsiteY18" fmla="*/ 765190 h 972404"/>
              <a:gd name="connsiteX19" fmla="*/ 384 w 1058941"/>
              <a:gd name="connsiteY19" fmla="*/ 765190 h 972404"/>
              <a:gd name="connsiteX20" fmla="*/ 2290 w 1058941"/>
              <a:gd name="connsiteY20" fmla="*/ 238882 h 972404"/>
              <a:gd name="connsiteX21" fmla="*/ 36862 w 1058941"/>
              <a:gd name="connsiteY21" fmla="*/ 271035 h 972404"/>
              <a:gd name="connsiteX22" fmla="*/ 148773 w 1058941"/>
              <a:gd name="connsiteY22" fmla="*/ 326949 h 972404"/>
              <a:gd name="connsiteX23" fmla="*/ 404223 w 1058941"/>
              <a:gd name="connsiteY23" fmla="*/ 318509 h 972404"/>
              <a:gd name="connsiteX24" fmla="*/ 406656 w 1058941"/>
              <a:gd name="connsiteY24" fmla="*/ 235167 h 972404"/>
              <a:gd name="connsiteX25" fmla="*/ 316640 w 1058941"/>
              <a:gd name="connsiteY25" fmla="*/ 167649 h 972404"/>
              <a:gd name="connsiteX26" fmla="*/ 331237 w 1058941"/>
              <a:gd name="connsiteY26" fmla="*/ 70592 h 972404"/>
              <a:gd name="connsiteX27" fmla="*/ 446798 w 1058941"/>
              <a:gd name="connsiteY27" fmla="*/ 13624 h 972404"/>
              <a:gd name="connsiteX28" fmla="*/ 666352 w 1058941"/>
              <a:gd name="connsiteY28" fmla="*/ 72716 h 972404"/>
              <a:gd name="connsiteX0" fmla="*/ 613382 w 1076009"/>
              <a:gd name="connsiteY0" fmla="*/ 0 h 987816"/>
              <a:gd name="connsiteX1" fmla="*/ 665754 w 1076009"/>
              <a:gd name="connsiteY1" fmla="*/ 5184 h 987816"/>
              <a:gd name="connsiteX2" fmla="*/ 816591 w 1076009"/>
              <a:gd name="connsiteY2" fmla="*/ 84306 h 987816"/>
              <a:gd name="connsiteX3" fmla="*/ 770367 w 1076009"/>
              <a:gd name="connsiteY3" fmla="*/ 158154 h 987816"/>
              <a:gd name="connsiteX4" fmla="*/ 799561 w 1076009"/>
              <a:gd name="connsiteY4" fmla="*/ 229892 h 987816"/>
              <a:gd name="connsiteX5" fmla="*/ 957697 w 1076009"/>
              <a:gd name="connsiteY5" fmla="*/ 264706 h 987816"/>
              <a:gd name="connsiteX6" fmla="*/ 1036765 w 1076009"/>
              <a:gd name="connsiteY6" fmla="*/ 206682 h 987816"/>
              <a:gd name="connsiteX7" fmla="*/ 1057800 w 1076009"/>
              <a:gd name="connsiteY7" fmla="*/ 173397 h 987816"/>
              <a:gd name="connsiteX8" fmla="*/ 1053683 w 1076009"/>
              <a:gd name="connsiteY8" fmla="*/ 901334 h 987816"/>
              <a:gd name="connsiteX9" fmla="*/ 781050 w 1076009"/>
              <a:gd name="connsiteY9" fmla="*/ 965669 h 987816"/>
              <a:gd name="connsiteX10" fmla="*/ 523875 w 1076009"/>
              <a:gd name="connsiteY10" fmla="*/ 825463 h 987816"/>
              <a:gd name="connsiteX11" fmla="*/ 327025 w 1076009"/>
              <a:gd name="connsiteY11" fmla="*/ 834226 h 987816"/>
              <a:gd name="connsiteX12" fmla="*/ 279400 w 1076009"/>
              <a:gd name="connsiteY12" fmla="*/ 910171 h 987816"/>
              <a:gd name="connsiteX13" fmla="*/ 215900 w 1076009"/>
              <a:gd name="connsiteY13" fmla="*/ 965669 h 987816"/>
              <a:gd name="connsiteX14" fmla="*/ 58737 w 1076009"/>
              <a:gd name="connsiteY14" fmla="*/ 936459 h 987816"/>
              <a:gd name="connsiteX15" fmla="*/ 0 w 1076009"/>
              <a:gd name="connsiteY15" fmla="*/ 918934 h 987816"/>
              <a:gd name="connsiteX16" fmla="*/ 545 w 1076009"/>
              <a:gd name="connsiteY16" fmla="*/ 772225 h 987816"/>
              <a:gd name="connsiteX17" fmla="*/ 595 w 1076009"/>
              <a:gd name="connsiteY17" fmla="*/ 765190 h 987816"/>
              <a:gd name="connsiteX18" fmla="*/ 384 w 1076009"/>
              <a:gd name="connsiteY18" fmla="*/ 765190 h 987816"/>
              <a:gd name="connsiteX19" fmla="*/ 2290 w 1076009"/>
              <a:gd name="connsiteY19" fmla="*/ 238882 h 987816"/>
              <a:gd name="connsiteX20" fmla="*/ 36862 w 1076009"/>
              <a:gd name="connsiteY20" fmla="*/ 271035 h 987816"/>
              <a:gd name="connsiteX21" fmla="*/ 148773 w 1076009"/>
              <a:gd name="connsiteY21" fmla="*/ 326949 h 987816"/>
              <a:gd name="connsiteX22" fmla="*/ 404223 w 1076009"/>
              <a:gd name="connsiteY22" fmla="*/ 318509 h 987816"/>
              <a:gd name="connsiteX23" fmla="*/ 406656 w 1076009"/>
              <a:gd name="connsiteY23" fmla="*/ 235167 h 987816"/>
              <a:gd name="connsiteX24" fmla="*/ 316640 w 1076009"/>
              <a:gd name="connsiteY24" fmla="*/ 167649 h 987816"/>
              <a:gd name="connsiteX25" fmla="*/ 331237 w 1076009"/>
              <a:gd name="connsiteY25" fmla="*/ 70592 h 987816"/>
              <a:gd name="connsiteX26" fmla="*/ 446798 w 1076009"/>
              <a:gd name="connsiteY26" fmla="*/ 13624 h 987816"/>
              <a:gd name="connsiteX27" fmla="*/ 666352 w 1076009"/>
              <a:gd name="connsiteY27" fmla="*/ 72716 h 987816"/>
              <a:gd name="connsiteX0" fmla="*/ 613382 w 1076009"/>
              <a:gd name="connsiteY0" fmla="*/ 0 h 987816"/>
              <a:gd name="connsiteX1" fmla="*/ 665754 w 1076009"/>
              <a:gd name="connsiteY1" fmla="*/ 5184 h 987816"/>
              <a:gd name="connsiteX2" fmla="*/ 816591 w 1076009"/>
              <a:gd name="connsiteY2" fmla="*/ 84306 h 987816"/>
              <a:gd name="connsiteX3" fmla="*/ 770367 w 1076009"/>
              <a:gd name="connsiteY3" fmla="*/ 158154 h 987816"/>
              <a:gd name="connsiteX4" fmla="*/ 799561 w 1076009"/>
              <a:gd name="connsiteY4" fmla="*/ 229892 h 987816"/>
              <a:gd name="connsiteX5" fmla="*/ 957697 w 1076009"/>
              <a:gd name="connsiteY5" fmla="*/ 264706 h 987816"/>
              <a:gd name="connsiteX6" fmla="*/ 1036765 w 1076009"/>
              <a:gd name="connsiteY6" fmla="*/ 206682 h 987816"/>
              <a:gd name="connsiteX7" fmla="*/ 1057800 w 1076009"/>
              <a:gd name="connsiteY7" fmla="*/ 169609 h 987816"/>
              <a:gd name="connsiteX8" fmla="*/ 1053683 w 1076009"/>
              <a:gd name="connsiteY8" fmla="*/ 901334 h 987816"/>
              <a:gd name="connsiteX9" fmla="*/ 781050 w 1076009"/>
              <a:gd name="connsiteY9" fmla="*/ 965669 h 987816"/>
              <a:gd name="connsiteX10" fmla="*/ 523875 w 1076009"/>
              <a:gd name="connsiteY10" fmla="*/ 825463 h 987816"/>
              <a:gd name="connsiteX11" fmla="*/ 327025 w 1076009"/>
              <a:gd name="connsiteY11" fmla="*/ 834226 h 987816"/>
              <a:gd name="connsiteX12" fmla="*/ 279400 w 1076009"/>
              <a:gd name="connsiteY12" fmla="*/ 910171 h 987816"/>
              <a:gd name="connsiteX13" fmla="*/ 215900 w 1076009"/>
              <a:gd name="connsiteY13" fmla="*/ 965669 h 987816"/>
              <a:gd name="connsiteX14" fmla="*/ 58737 w 1076009"/>
              <a:gd name="connsiteY14" fmla="*/ 936459 h 987816"/>
              <a:gd name="connsiteX15" fmla="*/ 0 w 1076009"/>
              <a:gd name="connsiteY15" fmla="*/ 918934 h 987816"/>
              <a:gd name="connsiteX16" fmla="*/ 545 w 1076009"/>
              <a:gd name="connsiteY16" fmla="*/ 772225 h 987816"/>
              <a:gd name="connsiteX17" fmla="*/ 595 w 1076009"/>
              <a:gd name="connsiteY17" fmla="*/ 765190 h 987816"/>
              <a:gd name="connsiteX18" fmla="*/ 384 w 1076009"/>
              <a:gd name="connsiteY18" fmla="*/ 765190 h 987816"/>
              <a:gd name="connsiteX19" fmla="*/ 2290 w 1076009"/>
              <a:gd name="connsiteY19" fmla="*/ 238882 h 987816"/>
              <a:gd name="connsiteX20" fmla="*/ 36862 w 1076009"/>
              <a:gd name="connsiteY20" fmla="*/ 271035 h 987816"/>
              <a:gd name="connsiteX21" fmla="*/ 148773 w 1076009"/>
              <a:gd name="connsiteY21" fmla="*/ 326949 h 987816"/>
              <a:gd name="connsiteX22" fmla="*/ 404223 w 1076009"/>
              <a:gd name="connsiteY22" fmla="*/ 318509 h 987816"/>
              <a:gd name="connsiteX23" fmla="*/ 406656 w 1076009"/>
              <a:gd name="connsiteY23" fmla="*/ 235167 h 987816"/>
              <a:gd name="connsiteX24" fmla="*/ 316640 w 1076009"/>
              <a:gd name="connsiteY24" fmla="*/ 167649 h 987816"/>
              <a:gd name="connsiteX25" fmla="*/ 331237 w 1076009"/>
              <a:gd name="connsiteY25" fmla="*/ 70592 h 987816"/>
              <a:gd name="connsiteX26" fmla="*/ 446798 w 1076009"/>
              <a:gd name="connsiteY26" fmla="*/ 13624 h 987816"/>
              <a:gd name="connsiteX27" fmla="*/ 666352 w 1076009"/>
              <a:gd name="connsiteY27" fmla="*/ 72716 h 987816"/>
              <a:gd name="connsiteX0" fmla="*/ 613382 w 1076291"/>
              <a:gd name="connsiteY0" fmla="*/ 0 h 987816"/>
              <a:gd name="connsiteX1" fmla="*/ 665754 w 1076291"/>
              <a:gd name="connsiteY1" fmla="*/ 5184 h 987816"/>
              <a:gd name="connsiteX2" fmla="*/ 816591 w 1076291"/>
              <a:gd name="connsiteY2" fmla="*/ 84306 h 987816"/>
              <a:gd name="connsiteX3" fmla="*/ 770367 w 1076291"/>
              <a:gd name="connsiteY3" fmla="*/ 158154 h 987816"/>
              <a:gd name="connsiteX4" fmla="*/ 799561 w 1076291"/>
              <a:gd name="connsiteY4" fmla="*/ 229892 h 987816"/>
              <a:gd name="connsiteX5" fmla="*/ 957697 w 1076291"/>
              <a:gd name="connsiteY5" fmla="*/ 264706 h 987816"/>
              <a:gd name="connsiteX6" fmla="*/ 1036765 w 1076291"/>
              <a:gd name="connsiteY6" fmla="*/ 206682 h 987816"/>
              <a:gd name="connsiteX7" fmla="*/ 1058720 w 1076291"/>
              <a:gd name="connsiteY7" fmla="*/ 165821 h 987816"/>
              <a:gd name="connsiteX8" fmla="*/ 1053683 w 1076291"/>
              <a:gd name="connsiteY8" fmla="*/ 901334 h 987816"/>
              <a:gd name="connsiteX9" fmla="*/ 781050 w 1076291"/>
              <a:gd name="connsiteY9" fmla="*/ 965669 h 987816"/>
              <a:gd name="connsiteX10" fmla="*/ 523875 w 1076291"/>
              <a:gd name="connsiteY10" fmla="*/ 825463 h 987816"/>
              <a:gd name="connsiteX11" fmla="*/ 327025 w 1076291"/>
              <a:gd name="connsiteY11" fmla="*/ 834226 h 987816"/>
              <a:gd name="connsiteX12" fmla="*/ 279400 w 1076291"/>
              <a:gd name="connsiteY12" fmla="*/ 910171 h 987816"/>
              <a:gd name="connsiteX13" fmla="*/ 215900 w 1076291"/>
              <a:gd name="connsiteY13" fmla="*/ 965669 h 987816"/>
              <a:gd name="connsiteX14" fmla="*/ 58737 w 1076291"/>
              <a:gd name="connsiteY14" fmla="*/ 936459 h 987816"/>
              <a:gd name="connsiteX15" fmla="*/ 0 w 1076291"/>
              <a:gd name="connsiteY15" fmla="*/ 918934 h 987816"/>
              <a:gd name="connsiteX16" fmla="*/ 545 w 1076291"/>
              <a:gd name="connsiteY16" fmla="*/ 772225 h 987816"/>
              <a:gd name="connsiteX17" fmla="*/ 595 w 1076291"/>
              <a:gd name="connsiteY17" fmla="*/ 765190 h 987816"/>
              <a:gd name="connsiteX18" fmla="*/ 384 w 1076291"/>
              <a:gd name="connsiteY18" fmla="*/ 765190 h 987816"/>
              <a:gd name="connsiteX19" fmla="*/ 2290 w 1076291"/>
              <a:gd name="connsiteY19" fmla="*/ 238882 h 987816"/>
              <a:gd name="connsiteX20" fmla="*/ 36862 w 1076291"/>
              <a:gd name="connsiteY20" fmla="*/ 271035 h 987816"/>
              <a:gd name="connsiteX21" fmla="*/ 148773 w 1076291"/>
              <a:gd name="connsiteY21" fmla="*/ 326949 h 987816"/>
              <a:gd name="connsiteX22" fmla="*/ 404223 w 1076291"/>
              <a:gd name="connsiteY22" fmla="*/ 318509 h 987816"/>
              <a:gd name="connsiteX23" fmla="*/ 406656 w 1076291"/>
              <a:gd name="connsiteY23" fmla="*/ 235167 h 987816"/>
              <a:gd name="connsiteX24" fmla="*/ 316640 w 1076291"/>
              <a:gd name="connsiteY24" fmla="*/ 167649 h 987816"/>
              <a:gd name="connsiteX25" fmla="*/ 331237 w 1076291"/>
              <a:gd name="connsiteY25" fmla="*/ 70592 h 987816"/>
              <a:gd name="connsiteX26" fmla="*/ 446798 w 1076291"/>
              <a:gd name="connsiteY26" fmla="*/ 13624 h 987816"/>
              <a:gd name="connsiteX27" fmla="*/ 666352 w 1076291"/>
              <a:gd name="connsiteY27" fmla="*/ 72716 h 987816"/>
              <a:gd name="connsiteX0" fmla="*/ 613382 w 1074072"/>
              <a:gd name="connsiteY0" fmla="*/ 0 h 987816"/>
              <a:gd name="connsiteX1" fmla="*/ 665754 w 1074072"/>
              <a:gd name="connsiteY1" fmla="*/ 5184 h 987816"/>
              <a:gd name="connsiteX2" fmla="*/ 816591 w 1074072"/>
              <a:gd name="connsiteY2" fmla="*/ 84306 h 987816"/>
              <a:gd name="connsiteX3" fmla="*/ 770367 w 1074072"/>
              <a:gd name="connsiteY3" fmla="*/ 158154 h 987816"/>
              <a:gd name="connsiteX4" fmla="*/ 799561 w 1074072"/>
              <a:gd name="connsiteY4" fmla="*/ 229892 h 987816"/>
              <a:gd name="connsiteX5" fmla="*/ 957697 w 1074072"/>
              <a:gd name="connsiteY5" fmla="*/ 264706 h 987816"/>
              <a:gd name="connsiteX6" fmla="*/ 1036765 w 1074072"/>
              <a:gd name="connsiteY6" fmla="*/ 206682 h 987816"/>
              <a:gd name="connsiteX7" fmla="*/ 1058720 w 1074072"/>
              <a:gd name="connsiteY7" fmla="*/ 165821 h 987816"/>
              <a:gd name="connsiteX8" fmla="*/ 1053683 w 1074072"/>
              <a:gd name="connsiteY8" fmla="*/ 901334 h 987816"/>
              <a:gd name="connsiteX9" fmla="*/ 781050 w 1074072"/>
              <a:gd name="connsiteY9" fmla="*/ 965669 h 987816"/>
              <a:gd name="connsiteX10" fmla="*/ 523875 w 1074072"/>
              <a:gd name="connsiteY10" fmla="*/ 825463 h 987816"/>
              <a:gd name="connsiteX11" fmla="*/ 327025 w 1074072"/>
              <a:gd name="connsiteY11" fmla="*/ 834226 h 987816"/>
              <a:gd name="connsiteX12" fmla="*/ 279400 w 1074072"/>
              <a:gd name="connsiteY12" fmla="*/ 910171 h 987816"/>
              <a:gd name="connsiteX13" fmla="*/ 215900 w 1074072"/>
              <a:gd name="connsiteY13" fmla="*/ 965669 h 987816"/>
              <a:gd name="connsiteX14" fmla="*/ 58737 w 1074072"/>
              <a:gd name="connsiteY14" fmla="*/ 936459 h 987816"/>
              <a:gd name="connsiteX15" fmla="*/ 0 w 1074072"/>
              <a:gd name="connsiteY15" fmla="*/ 918934 h 987816"/>
              <a:gd name="connsiteX16" fmla="*/ 545 w 1074072"/>
              <a:gd name="connsiteY16" fmla="*/ 772225 h 987816"/>
              <a:gd name="connsiteX17" fmla="*/ 595 w 1074072"/>
              <a:gd name="connsiteY17" fmla="*/ 765190 h 987816"/>
              <a:gd name="connsiteX18" fmla="*/ 384 w 1074072"/>
              <a:gd name="connsiteY18" fmla="*/ 765190 h 987816"/>
              <a:gd name="connsiteX19" fmla="*/ 2290 w 1074072"/>
              <a:gd name="connsiteY19" fmla="*/ 238882 h 987816"/>
              <a:gd name="connsiteX20" fmla="*/ 36862 w 1074072"/>
              <a:gd name="connsiteY20" fmla="*/ 271035 h 987816"/>
              <a:gd name="connsiteX21" fmla="*/ 148773 w 1074072"/>
              <a:gd name="connsiteY21" fmla="*/ 326949 h 987816"/>
              <a:gd name="connsiteX22" fmla="*/ 404223 w 1074072"/>
              <a:gd name="connsiteY22" fmla="*/ 318509 h 987816"/>
              <a:gd name="connsiteX23" fmla="*/ 406656 w 1074072"/>
              <a:gd name="connsiteY23" fmla="*/ 235167 h 987816"/>
              <a:gd name="connsiteX24" fmla="*/ 316640 w 1074072"/>
              <a:gd name="connsiteY24" fmla="*/ 167649 h 987816"/>
              <a:gd name="connsiteX25" fmla="*/ 331237 w 1074072"/>
              <a:gd name="connsiteY25" fmla="*/ 70592 h 987816"/>
              <a:gd name="connsiteX26" fmla="*/ 446798 w 1074072"/>
              <a:gd name="connsiteY26" fmla="*/ 13624 h 987816"/>
              <a:gd name="connsiteX27" fmla="*/ 666352 w 1074072"/>
              <a:gd name="connsiteY27" fmla="*/ 72716 h 987816"/>
              <a:gd name="connsiteX0" fmla="*/ 613382 w 1058720"/>
              <a:gd name="connsiteY0" fmla="*/ 0 h 987816"/>
              <a:gd name="connsiteX1" fmla="*/ 665754 w 1058720"/>
              <a:gd name="connsiteY1" fmla="*/ 5184 h 987816"/>
              <a:gd name="connsiteX2" fmla="*/ 816591 w 1058720"/>
              <a:gd name="connsiteY2" fmla="*/ 84306 h 987816"/>
              <a:gd name="connsiteX3" fmla="*/ 770367 w 1058720"/>
              <a:gd name="connsiteY3" fmla="*/ 158154 h 987816"/>
              <a:gd name="connsiteX4" fmla="*/ 799561 w 1058720"/>
              <a:gd name="connsiteY4" fmla="*/ 229892 h 987816"/>
              <a:gd name="connsiteX5" fmla="*/ 957697 w 1058720"/>
              <a:gd name="connsiteY5" fmla="*/ 264706 h 987816"/>
              <a:gd name="connsiteX6" fmla="*/ 1036765 w 1058720"/>
              <a:gd name="connsiteY6" fmla="*/ 206682 h 987816"/>
              <a:gd name="connsiteX7" fmla="*/ 1058720 w 1058720"/>
              <a:gd name="connsiteY7" fmla="*/ 165821 h 987816"/>
              <a:gd name="connsiteX8" fmla="*/ 1053683 w 1058720"/>
              <a:gd name="connsiteY8" fmla="*/ 901334 h 987816"/>
              <a:gd name="connsiteX9" fmla="*/ 781050 w 1058720"/>
              <a:gd name="connsiteY9" fmla="*/ 965669 h 987816"/>
              <a:gd name="connsiteX10" fmla="*/ 523875 w 1058720"/>
              <a:gd name="connsiteY10" fmla="*/ 825463 h 987816"/>
              <a:gd name="connsiteX11" fmla="*/ 327025 w 1058720"/>
              <a:gd name="connsiteY11" fmla="*/ 834226 h 987816"/>
              <a:gd name="connsiteX12" fmla="*/ 279400 w 1058720"/>
              <a:gd name="connsiteY12" fmla="*/ 910171 h 987816"/>
              <a:gd name="connsiteX13" fmla="*/ 215900 w 1058720"/>
              <a:gd name="connsiteY13" fmla="*/ 965669 h 987816"/>
              <a:gd name="connsiteX14" fmla="*/ 58737 w 1058720"/>
              <a:gd name="connsiteY14" fmla="*/ 936459 h 987816"/>
              <a:gd name="connsiteX15" fmla="*/ 0 w 1058720"/>
              <a:gd name="connsiteY15" fmla="*/ 918934 h 987816"/>
              <a:gd name="connsiteX16" fmla="*/ 545 w 1058720"/>
              <a:gd name="connsiteY16" fmla="*/ 772225 h 987816"/>
              <a:gd name="connsiteX17" fmla="*/ 595 w 1058720"/>
              <a:gd name="connsiteY17" fmla="*/ 765190 h 987816"/>
              <a:gd name="connsiteX18" fmla="*/ 384 w 1058720"/>
              <a:gd name="connsiteY18" fmla="*/ 765190 h 987816"/>
              <a:gd name="connsiteX19" fmla="*/ 2290 w 1058720"/>
              <a:gd name="connsiteY19" fmla="*/ 238882 h 987816"/>
              <a:gd name="connsiteX20" fmla="*/ 36862 w 1058720"/>
              <a:gd name="connsiteY20" fmla="*/ 271035 h 987816"/>
              <a:gd name="connsiteX21" fmla="*/ 148773 w 1058720"/>
              <a:gd name="connsiteY21" fmla="*/ 326949 h 987816"/>
              <a:gd name="connsiteX22" fmla="*/ 404223 w 1058720"/>
              <a:gd name="connsiteY22" fmla="*/ 318509 h 987816"/>
              <a:gd name="connsiteX23" fmla="*/ 406656 w 1058720"/>
              <a:gd name="connsiteY23" fmla="*/ 235167 h 987816"/>
              <a:gd name="connsiteX24" fmla="*/ 316640 w 1058720"/>
              <a:gd name="connsiteY24" fmla="*/ 167649 h 987816"/>
              <a:gd name="connsiteX25" fmla="*/ 331237 w 1058720"/>
              <a:gd name="connsiteY25" fmla="*/ 70592 h 987816"/>
              <a:gd name="connsiteX26" fmla="*/ 446798 w 1058720"/>
              <a:gd name="connsiteY26" fmla="*/ 13624 h 987816"/>
              <a:gd name="connsiteX27" fmla="*/ 666352 w 1058720"/>
              <a:gd name="connsiteY27" fmla="*/ 72716 h 987816"/>
              <a:gd name="connsiteX0" fmla="*/ 613382 w 1058720"/>
              <a:gd name="connsiteY0" fmla="*/ 0 h 988501"/>
              <a:gd name="connsiteX1" fmla="*/ 665754 w 1058720"/>
              <a:gd name="connsiteY1" fmla="*/ 5184 h 988501"/>
              <a:gd name="connsiteX2" fmla="*/ 816591 w 1058720"/>
              <a:gd name="connsiteY2" fmla="*/ 84306 h 988501"/>
              <a:gd name="connsiteX3" fmla="*/ 770367 w 1058720"/>
              <a:gd name="connsiteY3" fmla="*/ 158154 h 988501"/>
              <a:gd name="connsiteX4" fmla="*/ 799561 w 1058720"/>
              <a:gd name="connsiteY4" fmla="*/ 229892 h 988501"/>
              <a:gd name="connsiteX5" fmla="*/ 957697 w 1058720"/>
              <a:gd name="connsiteY5" fmla="*/ 264706 h 988501"/>
              <a:gd name="connsiteX6" fmla="*/ 1036765 w 1058720"/>
              <a:gd name="connsiteY6" fmla="*/ 206682 h 988501"/>
              <a:gd name="connsiteX7" fmla="*/ 1058720 w 1058720"/>
              <a:gd name="connsiteY7" fmla="*/ 165821 h 988501"/>
              <a:gd name="connsiteX8" fmla="*/ 1056442 w 1058720"/>
              <a:gd name="connsiteY8" fmla="*/ 902596 h 988501"/>
              <a:gd name="connsiteX9" fmla="*/ 781050 w 1058720"/>
              <a:gd name="connsiteY9" fmla="*/ 965669 h 988501"/>
              <a:gd name="connsiteX10" fmla="*/ 523875 w 1058720"/>
              <a:gd name="connsiteY10" fmla="*/ 825463 h 988501"/>
              <a:gd name="connsiteX11" fmla="*/ 327025 w 1058720"/>
              <a:gd name="connsiteY11" fmla="*/ 834226 h 988501"/>
              <a:gd name="connsiteX12" fmla="*/ 279400 w 1058720"/>
              <a:gd name="connsiteY12" fmla="*/ 910171 h 988501"/>
              <a:gd name="connsiteX13" fmla="*/ 215900 w 1058720"/>
              <a:gd name="connsiteY13" fmla="*/ 965669 h 988501"/>
              <a:gd name="connsiteX14" fmla="*/ 58737 w 1058720"/>
              <a:gd name="connsiteY14" fmla="*/ 936459 h 988501"/>
              <a:gd name="connsiteX15" fmla="*/ 0 w 1058720"/>
              <a:gd name="connsiteY15" fmla="*/ 918934 h 988501"/>
              <a:gd name="connsiteX16" fmla="*/ 545 w 1058720"/>
              <a:gd name="connsiteY16" fmla="*/ 772225 h 988501"/>
              <a:gd name="connsiteX17" fmla="*/ 595 w 1058720"/>
              <a:gd name="connsiteY17" fmla="*/ 765190 h 988501"/>
              <a:gd name="connsiteX18" fmla="*/ 384 w 1058720"/>
              <a:gd name="connsiteY18" fmla="*/ 765190 h 988501"/>
              <a:gd name="connsiteX19" fmla="*/ 2290 w 1058720"/>
              <a:gd name="connsiteY19" fmla="*/ 238882 h 988501"/>
              <a:gd name="connsiteX20" fmla="*/ 36862 w 1058720"/>
              <a:gd name="connsiteY20" fmla="*/ 271035 h 988501"/>
              <a:gd name="connsiteX21" fmla="*/ 148773 w 1058720"/>
              <a:gd name="connsiteY21" fmla="*/ 326949 h 988501"/>
              <a:gd name="connsiteX22" fmla="*/ 404223 w 1058720"/>
              <a:gd name="connsiteY22" fmla="*/ 318509 h 988501"/>
              <a:gd name="connsiteX23" fmla="*/ 406656 w 1058720"/>
              <a:gd name="connsiteY23" fmla="*/ 235167 h 988501"/>
              <a:gd name="connsiteX24" fmla="*/ 316640 w 1058720"/>
              <a:gd name="connsiteY24" fmla="*/ 167649 h 988501"/>
              <a:gd name="connsiteX25" fmla="*/ 331237 w 1058720"/>
              <a:gd name="connsiteY25" fmla="*/ 70592 h 988501"/>
              <a:gd name="connsiteX26" fmla="*/ 446798 w 1058720"/>
              <a:gd name="connsiteY26" fmla="*/ 13624 h 988501"/>
              <a:gd name="connsiteX27" fmla="*/ 666352 w 1058720"/>
              <a:gd name="connsiteY27" fmla="*/ 72716 h 988501"/>
              <a:gd name="connsiteX0" fmla="*/ 613382 w 1058720"/>
              <a:gd name="connsiteY0" fmla="*/ 0 h 979091"/>
              <a:gd name="connsiteX1" fmla="*/ 665754 w 1058720"/>
              <a:gd name="connsiteY1" fmla="*/ 5184 h 979091"/>
              <a:gd name="connsiteX2" fmla="*/ 816591 w 1058720"/>
              <a:gd name="connsiteY2" fmla="*/ 84306 h 979091"/>
              <a:gd name="connsiteX3" fmla="*/ 770367 w 1058720"/>
              <a:gd name="connsiteY3" fmla="*/ 158154 h 979091"/>
              <a:gd name="connsiteX4" fmla="*/ 799561 w 1058720"/>
              <a:gd name="connsiteY4" fmla="*/ 229892 h 979091"/>
              <a:gd name="connsiteX5" fmla="*/ 957697 w 1058720"/>
              <a:gd name="connsiteY5" fmla="*/ 264706 h 979091"/>
              <a:gd name="connsiteX6" fmla="*/ 1036765 w 1058720"/>
              <a:gd name="connsiteY6" fmla="*/ 206682 h 979091"/>
              <a:gd name="connsiteX7" fmla="*/ 1058720 w 1058720"/>
              <a:gd name="connsiteY7" fmla="*/ 165821 h 979091"/>
              <a:gd name="connsiteX8" fmla="*/ 1056442 w 1058720"/>
              <a:gd name="connsiteY8" fmla="*/ 902596 h 979091"/>
              <a:gd name="connsiteX9" fmla="*/ 781050 w 1058720"/>
              <a:gd name="connsiteY9" fmla="*/ 965669 h 979091"/>
              <a:gd name="connsiteX10" fmla="*/ 523875 w 1058720"/>
              <a:gd name="connsiteY10" fmla="*/ 825463 h 979091"/>
              <a:gd name="connsiteX11" fmla="*/ 327025 w 1058720"/>
              <a:gd name="connsiteY11" fmla="*/ 834226 h 979091"/>
              <a:gd name="connsiteX12" fmla="*/ 279400 w 1058720"/>
              <a:gd name="connsiteY12" fmla="*/ 910171 h 979091"/>
              <a:gd name="connsiteX13" fmla="*/ 215900 w 1058720"/>
              <a:gd name="connsiteY13" fmla="*/ 965669 h 979091"/>
              <a:gd name="connsiteX14" fmla="*/ 58737 w 1058720"/>
              <a:gd name="connsiteY14" fmla="*/ 936459 h 979091"/>
              <a:gd name="connsiteX15" fmla="*/ 0 w 1058720"/>
              <a:gd name="connsiteY15" fmla="*/ 918934 h 979091"/>
              <a:gd name="connsiteX16" fmla="*/ 545 w 1058720"/>
              <a:gd name="connsiteY16" fmla="*/ 772225 h 979091"/>
              <a:gd name="connsiteX17" fmla="*/ 595 w 1058720"/>
              <a:gd name="connsiteY17" fmla="*/ 765190 h 979091"/>
              <a:gd name="connsiteX18" fmla="*/ 384 w 1058720"/>
              <a:gd name="connsiteY18" fmla="*/ 765190 h 979091"/>
              <a:gd name="connsiteX19" fmla="*/ 2290 w 1058720"/>
              <a:gd name="connsiteY19" fmla="*/ 238882 h 979091"/>
              <a:gd name="connsiteX20" fmla="*/ 36862 w 1058720"/>
              <a:gd name="connsiteY20" fmla="*/ 271035 h 979091"/>
              <a:gd name="connsiteX21" fmla="*/ 148773 w 1058720"/>
              <a:gd name="connsiteY21" fmla="*/ 326949 h 979091"/>
              <a:gd name="connsiteX22" fmla="*/ 404223 w 1058720"/>
              <a:gd name="connsiteY22" fmla="*/ 318509 h 979091"/>
              <a:gd name="connsiteX23" fmla="*/ 406656 w 1058720"/>
              <a:gd name="connsiteY23" fmla="*/ 235167 h 979091"/>
              <a:gd name="connsiteX24" fmla="*/ 316640 w 1058720"/>
              <a:gd name="connsiteY24" fmla="*/ 167649 h 979091"/>
              <a:gd name="connsiteX25" fmla="*/ 331237 w 1058720"/>
              <a:gd name="connsiteY25" fmla="*/ 70592 h 979091"/>
              <a:gd name="connsiteX26" fmla="*/ 446798 w 1058720"/>
              <a:gd name="connsiteY26" fmla="*/ 13624 h 979091"/>
              <a:gd name="connsiteX27" fmla="*/ 666352 w 1058720"/>
              <a:gd name="connsiteY27" fmla="*/ 72716 h 979091"/>
              <a:gd name="connsiteX0" fmla="*/ 613382 w 1058720"/>
              <a:gd name="connsiteY0" fmla="*/ 0 h 984900"/>
              <a:gd name="connsiteX1" fmla="*/ 665754 w 1058720"/>
              <a:gd name="connsiteY1" fmla="*/ 5184 h 984900"/>
              <a:gd name="connsiteX2" fmla="*/ 816591 w 1058720"/>
              <a:gd name="connsiteY2" fmla="*/ 84306 h 984900"/>
              <a:gd name="connsiteX3" fmla="*/ 770367 w 1058720"/>
              <a:gd name="connsiteY3" fmla="*/ 158154 h 984900"/>
              <a:gd name="connsiteX4" fmla="*/ 799561 w 1058720"/>
              <a:gd name="connsiteY4" fmla="*/ 229892 h 984900"/>
              <a:gd name="connsiteX5" fmla="*/ 957697 w 1058720"/>
              <a:gd name="connsiteY5" fmla="*/ 264706 h 984900"/>
              <a:gd name="connsiteX6" fmla="*/ 1036765 w 1058720"/>
              <a:gd name="connsiteY6" fmla="*/ 206682 h 984900"/>
              <a:gd name="connsiteX7" fmla="*/ 1058720 w 1058720"/>
              <a:gd name="connsiteY7" fmla="*/ 165821 h 984900"/>
              <a:gd name="connsiteX8" fmla="*/ 1056442 w 1058720"/>
              <a:gd name="connsiteY8" fmla="*/ 902596 h 984900"/>
              <a:gd name="connsiteX9" fmla="*/ 775532 w 1058720"/>
              <a:gd name="connsiteY9" fmla="*/ 974506 h 984900"/>
              <a:gd name="connsiteX10" fmla="*/ 523875 w 1058720"/>
              <a:gd name="connsiteY10" fmla="*/ 825463 h 984900"/>
              <a:gd name="connsiteX11" fmla="*/ 327025 w 1058720"/>
              <a:gd name="connsiteY11" fmla="*/ 834226 h 984900"/>
              <a:gd name="connsiteX12" fmla="*/ 279400 w 1058720"/>
              <a:gd name="connsiteY12" fmla="*/ 910171 h 984900"/>
              <a:gd name="connsiteX13" fmla="*/ 215900 w 1058720"/>
              <a:gd name="connsiteY13" fmla="*/ 965669 h 984900"/>
              <a:gd name="connsiteX14" fmla="*/ 58737 w 1058720"/>
              <a:gd name="connsiteY14" fmla="*/ 936459 h 984900"/>
              <a:gd name="connsiteX15" fmla="*/ 0 w 1058720"/>
              <a:gd name="connsiteY15" fmla="*/ 918934 h 984900"/>
              <a:gd name="connsiteX16" fmla="*/ 545 w 1058720"/>
              <a:gd name="connsiteY16" fmla="*/ 772225 h 984900"/>
              <a:gd name="connsiteX17" fmla="*/ 595 w 1058720"/>
              <a:gd name="connsiteY17" fmla="*/ 765190 h 984900"/>
              <a:gd name="connsiteX18" fmla="*/ 384 w 1058720"/>
              <a:gd name="connsiteY18" fmla="*/ 765190 h 984900"/>
              <a:gd name="connsiteX19" fmla="*/ 2290 w 1058720"/>
              <a:gd name="connsiteY19" fmla="*/ 238882 h 984900"/>
              <a:gd name="connsiteX20" fmla="*/ 36862 w 1058720"/>
              <a:gd name="connsiteY20" fmla="*/ 271035 h 984900"/>
              <a:gd name="connsiteX21" fmla="*/ 148773 w 1058720"/>
              <a:gd name="connsiteY21" fmla="*/ 326949 h 984900"/>
              <a:gd name="connsiteX22" fmla="*/ 404223 w 1058720"/>
              <a:gd name="connsiteY22" fmla="*/ 318509 h 984900"/>
              <a:gd name="connsiteX23" fmla="*/ 406656 w 1058720"/>
              <a:gd name="connsiteY23" fmla="*/ 235167 h 984900"/>
              <a:gd name="connsiteX24" fmla="*/ 316640 w 1058720"/>
              <a:gd name="connsiteY24" fmla="*/ 167649 h 984900"/>
              <a:gd name="connsiteX25" fmla="*/ 331237 w 1058720"/>
              <a:gd name="connsiteY25" fmla="*/ 70592 h 984900"/>
              <a:gd name="connsiteX26" fmla="*/ 446798 w 1058720"/>
              <a:gd name="connsiteY26" fmla="*/ 13624 h 984900"/>
              <a:gd name="connsiteX27" fmla="*/ 666352 w 1058720"/>
              <a:gd name="connsiteY27" fmla="*/ 72716 h 984900"/>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27025 w 1058720"/>
              <a:gd name="connsiteY11" fmla="*/ 834226 h 984436"/>
              <a:gd name="connsiteX12" fmla="*/ 279400 w 1058720"/>
              <a:gd name="connsiteY12" fmla="*/ 910171 h 984436"/>
              <a:gd name="connsiteX13" fmla="*/ 215900 w 1058720"/>
              <a:gd name="connsiteY13" fmla="*/ 965669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5900 w 1058720"/>
              <a:gd name="connsiteY13" fmla="*/ 965669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36459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13382 w 1058720"/>
              <a:gd name="connsiteY0" fmla="*/ 0 h 984436"/>
              <a:gd name="connsiteX1" fmla="*/ 665754 w 1058720"/>
              <a:gd name="connsiteY1" fmla="*/ 5184 h 984436"/>
              <a:gd name="connsiteX2" fmla="*/ 816591 w 1058720"/>
              <a:gd name="connsiteY2" fmla="*/ 84306 h 984436"/>
              <a:gd name="connsiteX3" fmla="*/ 770367 w 1058720"/>
              <a:gd name="connsiteY3" fmla="*/ 158154 h 984436"/>
              <a:gd name="connsiteX4" fmla="*/ 799561 w 1058720"/>
              <a:gd name="connsiteY4" fmla="*/ 229892 h 984436"/>
              <a:gd name="connsiteX5" fmla="*/ 957697 w 1058720"/>
              <a:gd name="connsiteY5" fmla="*/ 264706 h 984436"/>
              <a:gd name="connsiteX6" fmla="*/ 1036765 w 1058720"/>
              <a:gd name="connsiteY6" fmla="*/ 206682 h 984436"/>
              <a:gd name="connsiteX7" fmla="*/ 1058720 w 1058720"/>
              <a:gd name="connsiteY7" fmla="*/ 165821 h 984436"/>
              <a:gd name="connsiteX8" fmla="*/ 1056442 w 1058720"/>
              <a:gd name="connsiteY8" fmla="*/ 902596 h 984436"/>
              <a:gd name="connsiteX9" fmla="*/ 775532 w 1058720"/>
              <a:gd name="connsiteY9" fmla="*/ 974506 h 984436"/>
              <a:gd name="connsiteX10" fmla="*/ 522955 w 1058720"/>
              <a:gd name="connsiteY10" fmla="*/ 831776 h 984436"/>
              <a:gd name="connsiteX11" fmla="*/ 330703 w 1058720"/>
              <a:gd name="connsiteY11" fmla="*/ 839276 h 984436"/>
              <a:gd name="connsiteX12" fmla="*/ 279400 w 1058720"/>
              <a:gd name="connsiteY12" fmla="*/ 910171 h 984436"/>
              <a:gd name="connsiteX13" fmla="*/ 216820 w 1058720"/>
              <a:gd name="connsiteY13" fmla="*/ 971981 h 984436"/>
              <a:gd name="connsiteX14" fmla="*/ 58737 w 1058720"/>
              <a:gd name="connsiteY14" fmla="*/ 942770 h 984436"/>
              <a:gd name="connsiteX15" fmla="*/ 0 w 1058720"/>
              <a:gd name="connsiteY15" fmla="*/ 918934 h 984436"/>
              <a:gd name="connsiteX16" fmla="*/ 545 w 1058720"/>
              <a:gd name="connsiteY16" fmla="*/ 772225 h 984436"/>
              <a:gd name="connsiteX17" fmla="*/ 595 w 1058720"/>
              <a:gd name="connsiteY17" fmla="*/ 765190 h 984436"/>
              <a:gd name="connsiteX18" fmla="*/ 384 w 1058720"/>
              <a:gd name="connsiteY18" fmla="*/ 765190 h 984436"/>
              <a:gd name="connsiteX19" fmla="*/ 2290 w 1058720"/>
              <a:gd name="connsiteY19" fmla="*/ 238882 h 984436"/>
              <a:gd name="connsiteX20" fmla="*/ 36862 w 1058720"/>
              <a:gd name="connsiteY20" fmla="*/ 271035 h 984436"/>
              <a:gd name="connsiteX21" fmla="*/ 148773 w 1058720"/>
              <a:gd name="connsiteY21" fmla="*/ 326949 h 984436"/>
              <a:gd name="connsiteX22" fmla="*/ 404223 w 1058720"/>
              <a:gd name="connsiteY22" fmla="*/ 318509 h 984436"/>
              <a:gd name="connsiteX23" fmla="*/ 406656 w 1058720"/>
              <a:gd name="connsiteY23" fmla="*/ 235167 h 984436"/>
              <a:gd name="connsiteX24" fmla="*/ 316640 w 1058720"/>
              <a:gd name="connsiteY24" fmla="*/ 167649 h 984436"/>
              <a:gd name="connsiteX25" fmla="*/ 331237 w 1058720"/>
              <a:gd name="connsiteY25" fmla="*/ 70592 h 984436"/>
              <a:gd name="connsiteX26" fmla="*/ 446798 w 1058720"/>
              <a:gd name="connsiteY26" fmla="*/ 13624 h 984436"/>
              <a:gd name="connsiteX27" fmla="*/ 666352 w 1058720"/>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8660 w 1066996"/>
              <a:gd name="connsiteY18" fmla="*/ 765190 h 984436"/>
              <a:gd name="connsiteX19" fmla="*/ 10566 w 1066996"/>
              <a:gd name="connsiteY19" fmla="*/ 238882 h 984436"/>
              <a:gd name="connsiteX20" fmla="*/ 45138 w 1066996"/>
              <a:gd name="connsiteY20" fmla="*/ 271035 h 984436"/>
              <a:gd name="connsiteX21" fmla="*/ 157049 w 1066996"/>
              <a:gd name="connsiteY21" fmla="*/ 326949 h 984436"/>
              <a:gd name="connsiteX22" fmla="*/ 412499 w 1066996"/>
              <a:gd name="connsiteY22" fmla="*/ 318509 h 984436"/>
              <a:gd name="connsiteX23" fmla="*/ 414932 w 1066996"/>
              <a:gd name="connsiteY23" fmla="*/ 235167 h 984436"/>
              <a:gd name="connsiteX24" fmla="*/ 324916 w 1066996"/>
              <a:gd name="connsiteY24" fmla="*/ 167649 h 984436"/>
              <a:gd name="connsiteX25" fmla="*/ 339513 w 1066996"/>
              <a:gd name="connsiteY25" fmla="*/ 70592 h 984436"/>
              <a:gd name="connsiteX26" fmla="*/ 455074 w 1066996"/>
              <a:gd name="connsiteY26" fmla="*/ 13624 h 984436"/>
              <a:gd name="connsiteX27" fmla="*/ 674628 w 1066996"/>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8660 w 1066996"/>
              <a:gd name="connsiteY18" fmla="*/ 765190 h 984436"/>
              <a:gd name="connsiteX19" fmla="*/ 10566 w 1066996"/>
              <a:gd name="connsiteY19" fmla="*/ 238882 h 984436"/>
              <a:gd name="connsiteX20" fmla="*/ 45138 w 1066996"/>
              <a:gd name="connsiteY20" fmla="*/ 271035 h 984436"/>
              <a:gd name="connsiteX21" fmla="*/ 157049 w 1066996"/>
              <a:gd name="connsiteY21" fmla="*/ 326949 h 984436"/>
              <a:gd name="connsiteX22" fmla="*/ 412499 w 1066996"/>
              <a:gd name="connsiteY22" fmla="*/ 318509 h 984436"/>
              <a:gd name="connsiteX23" fmla="*/ 414932 w 1066996"/>
              <a:gd name="connsiteY23" fmla="*/ 235167 h 984436"/>
              <a:gd name="connsiteX24" fmla="*/ 324916 w 1066996"/>
              <a:gd name="connsiteY24" fmla="*/ 167649 h 984436"/>
              <a:gd name="connsiteX25" fmla="*/ 339513 w 1066996"/>
              <a:gd name="connsiteY25" fmla="*/ 70592 h 984436"/>
              <a:gd name="connsiteX26" fmla="*/ 455074 w 1066996"/>
              <a:gd name="connsiteY26" fmla="*/ 13624 h 984436"/>
              <a:gd name="connsiteX27" fmla="*/ 674628 w 1066996"/>
              <a:gd name="connsiteY27"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8871 w 1066996"/>
              <a:gd name="connsiteY17" fmla="*/ 765190 h 984436"/>
              <a:gd name="connsiteX18" fmla="*/ 10566 w 1066996"/>
              <a:gd name="connsiteY18" fmla="*/ 238882 h 984436"/>
              <a:gd name="connsiteX19" fmla="*/ 45138 w 1066996"/>
              <a:gd name="connsiteY19" fmla="*/ 271035 h 984436"/>
              <a:gd name="connsiteX20" fmla="*/ 157049 w 1066996"/>
              <a:gd name="connsiteY20" fmla="*/ 326949 h 984436"/>
              <a:gd name="connsiteX21" fmla="*/ 412499 w 1066996"/>
              <a:gd name="connsiteY21" fmla="*/ 318509 h 984436"/>
              <a:gd name="connsiteX22" fmla="*/ 414932 w 1066996"/>
              <a:gd name="connsiteY22" fmla="*/ 235167 h 984436"/>
              <a:gd name="connsiteX23" fmla="*/ 324916 w 1066996"/>
              <a:gd name="connsiteY23" fmla="*/ 167649 h 984436"/>
              <a:gd name="connsiteX24" fmla="*/ 339513 w 1066996"/>
              <a:gd name="connsiteY24" fmla="*/ 70592 h 984436"/>
              <a:gd name="connsiteX25" fmla="*/ 455074 w 1066996"/>
              <a:gd name="connsiteY25" fmla="*/ 13624 h 984436"/>
              <a:gd name="connsiteX26" fmla="*/ 674628 w 1066996"/>
              <a:gd name="connsiteY26"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8821 w 1066996"/>
              <a:gd name="connsiteY16" fmla="*/ 772225 h 984436"/>
              <a:gd name="connsiteX17" fmla="*/ 10566 w 1066996"/>
              <a:gd name="connsiteY17" fmla="*/ 238882 h 984436"/>
              <a:gd name="connsiteX18" fmla="*/ 45138 w 1066996"/>
              <a:gd name="connsiteY18" fmla="*/ 271035 h 984436"/>
              <a:gd name="connsiteX19" fmla="*/ 157049 w 1066996"/>
              <a:gd name="connsiteY19" fmla="*/ 326949 h 984436"/>
              <a:gd name="connsiteX20" fmla="*/ 412499 w 1066996"/>
              <a:gd name="connsiteY20" fmla="*/ 318509 h 984436"/>
              <a:gd name="connsiteX21" fmla="*/ 414932 w 1066996"/>
              <a:gd name="connsiteY21" fmla="*/ 235167 h 984436"/>
              <a:gd name="connsiteX22" fmla="*/ 324916 w 1066996"/>
              <a:gd name="connsiteY22" fmla="*/ 167649 h 984436"/>
              <a:gd name="connsiteX23" fmla="*/ 339513 w 1066996"/>
              <a:gd name="connsiteY23" fmla="*/ 70592 h 984436"/>
              <a:gd name="connsiteX24" fmla="*/ 455074 w 1066996"/>
              <a:gd name="connsiteY24" fmla="*/ 13624 h 984436"/>
              <a:gd name="connsiteX25" fmla="*/ 674628 w 1066996"/>
              <a:gd name="connsiteY25" fmla="*/ 72716 h 984436"/>
              <a:gd name="connsiteX0" fmla="*/ 625035 w 1070373"/>
              <a:gd name="connsiteY0" fmla="*/ 0 h 984436"/>
              <a:gd name="connsiteX1" fmla="*/ 677407 w 1070373"/>
              <a:gd name="connsiteY1" fmla="*/ 5184 h 984436"/>
              <a:gd name="connsiteX2" fmla="*/ 828244 w 1070373"/>
              <a:gd name="connsiteY2" fmla="*/ 84306 h 984436"/>
              <a:gd name="connsiteX3" fmla="*/ 782020 w 1070373"/>
              <a:gd name="connsiteY3" fmla="*/ 158154 h 984436"/>
              <a:gd name="connsiteX4" fmla="*/ 811214 w 1070373"/>
              <a:gd name="connsiteY4" fmla="*/ 229892 h 984436"/>
              <a:gd name="connsiteX5" fmla="*/ 969350 w 1070373"/>
              <a:gd name="connsiteY5" fmla="*/ 264706 h 984436"/>
              <a:gd name="connsiteX6" fmla="*/ 1048418 w 1070373"/>
              <a:gd name="connsiteY6" fmla="*/ 206682 h 984436"/>
              <a:gd name="connsiteX7" fmla="*/ 1070373 w 1070373"/>
              <a:gd name="connsiteY7" fmla="*/ 165821 h 984436"/>
              <a:gd name="connsiteX8" fmla="*/ 1068095 w 1070373"/>
              <a:gd name="connsiteY8" fmla="*/ 902596 h 984436"/>
              <a:gd name="connsiteX9" fmla="*/ 787185 w 1070373"/>
              <a:gd name="connsiteY9" fmla="*/ 974506 h 984436"/>
              <a:gd name="connsiteX10" fmla="*/ 534608 w 1070373"/>
              <a:gd name="connsiteY10" fmla="*/ 831776 h 984436"/>
              <a:gd name="connsiteX11" fmla="*/ 342356 w 1070373"/>
              <a:gd name="connsiteY11" fmla="*/ 839276 h 984436"/>
              <a:gd name="connsiteX12" fmla="*/ 291053 w 1070373"/>
              <a:gd name="connsiteY12" fmla="*/ 910171 h 984436"/>
              <a:gd name="connsiteX13" fmla="*/ 228473 w 1070373"/>
              <a:gd name="connsiteY13" fmla="*/ 971981 h 984436"/>
              <a:gd name="connsiteX14" fmla="*/ 70390 w 1070373"/>
              <a:gd name="connsiteY14" fmla="*/ 942770 h 984436"/>
              <a:gd name="connsiteX15" fmla="*/ 3377 w 1070373"/>
              <a:gd name="connsiteY15" fmla="*/ 923984 h 984436"/>
              <a:gd name="connsiteX16" fmla="*/ 13943 w 1070373"/>
              <a:gd name="connsiteY16" fmla="*/ 238882 h 984436"/>
              <a:gd name="connsiteX17" fmla="*/ 48515 w 1070373"/>
              <a:gd name="connsiteY17" fmla="*/ 271035 h 984436"/>
              <a:gd name="connsiteX18" fmla="*/ 160426 w 1070373"/>
              <a:gd name="connsiteY18" fmla="*/ 326949 h 984436"/>
              <a:gd name="connsiteX19" fmla="*/ 415876 w 1070373"/>
              <a:gd name="connsiteY19" fmla="*/ 318509 h 984436"/>
              <a:gd name="connsiteX20" fmla="*/ 418309 w 1070373"/>
              <a:gd name="connsiteY20" fmla="*/ 235167 h 984436"/>
              <a:gd name="connsiteX21" fmla="*/ 328293 w 1070373"/>
              <a:gd name="connsiteY21" fmla="*/ 167649 h 984436"/>
              <a:gd name="connsiteX22" fmla="*/ 342890 w 1070373"/>
              <a:gd name="connsiteY22" fmla="*/ 70592 h 984436"/>
              <a:gd name="connsiteX23" fmla="*/ 458451 w 1070373"/>
              <a:gd name="connsiteY23" fmla="*/ 13624 h 984436"/>
              <a:gd name="connsiteX24" fmla="*/ 678005 w 1070373"/>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10566 w 1066996"/>
              <a:gd name="connsiteY16" fmla="*/ 238882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5138 w 1066996"/>
              <a:gd name="connsiteY17" fmla="*/ 271035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14932 w 1066996"/>
              <a:gd name="connsiteY20" fmla="*/ 235167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4916 w 1066996"/>
              <a:gd name="connsiteY21" fmla="*/ 167649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5836 w 1066996"/>
              <a:gd name="connsiteY21" fmla="*/ 155025 h 984436"/>
              <a:gd name="connsiteX22" fmla="*/ 339513 w 1066996"/>
              <a:gd name="connsiteY22" fmla="*/ 70592 h 984436"/>
              <a:gd name="connsiteX23" fmla="*/ 455074 w 1066996"/>
              <a:gd name="connsiteY23" fmla="*/ 13624 h 984436"/>
              <a:gd name="connsiteX24" fmla="*/ 674628 w 1066996"/>
              <a:gd name="connsiteY24" fmla="*/ 72716 h 984436"/>
              <a:gd name="connsiteX0" fmla="*/ 621658 w 1066996"/>
              <a:gd name="connsiteY0" fmla="*/ 0 h 984436"/>
              <a:gd name="connsiteX1" fmla="*/ 674030 w 1066996"/>
              <a:gd name="connsiteY1" fmla="*/ 5184 h 984436"/>
              <a:gd name="connsiteX2" fmla="*/ 824867 w 1066996"/>
              <a:gd name="connsiteY2" fmla="*/ 84306 h 984436"/>
              <a:gd name="connsiteX3" fmla="*/ 778643 w 1066996"/>
              <a:gd name="connsiteY3" fmla="*/ 158154 h 984436"/>
              <a:gd name="connsiteX4" fmla="*/ 807837 w 1066996"/>
              <a:gd name="connsiteY4" fmla="*/ 229892 h 984436"/>
              <a:gd name="connsiteX5" fmla="*/ 965973 w 1066996"/>
              <a:gd name="connsiteY5" fmla="*/ 264706 h 984436"/>
              <a:gd name="connsiteX6" fmla="*/ 1045041 w 1066996"/>
              <a:gd name="connsiteY6" fmla="*/ 206682 h 984436"/>
              <a:gd name="connsiteX7" fmla="*/ 1066996 w 1066996"/>
              <a:gd name="connsiteY7" fmla="*/ 165821 h 984436"/>
              <a:gd name="connsiteX8" fmla="*/ 1064718 w 1066996"/>
              <a:gd name="connsiteY8" fmla="*/ 902596 h 984436"/>
              <a:gd name="connsiteX9" fmla="*/ 783808 w 1066996"/>
              <a:gd name="connsiteY9" fmla="*/ 974506 h 984436"/>
              <a:gd name="connsiteX10" fmla="*/ 531231 w 1066996"/>
              <a:gd name="connsiteY10" fmla="*/ 831776 h 984436"/>
              <a:gd name="connsiteX11" fmla="*/ 338979 w 1066996"/>
              <a:gd name="connsiteY11" fmla="*/ 839276 h 984436"/>
              <a:gd name="connsiteX12" fmla="*/ 287676 w 1066996"/>
              <a:gd name="connsiteY12" fmla="*/ 910171 h 984436"/>
              <a:gd name="connsiteX13" fmla="*/ 225096 w 1066996"/>
              <a:gd name="connsiteY13" fmla="*/ 971981 h 984436"/>
              <a:gd name="connsiteX14" fmla="*/ 67013 w 1066996"/>
              <a:gd name="connsiteY14" fmla="*/ 942770 h 984436"/>
              <a:gd name="connsiteX15" fmla="*/ 0 w 1066996"/>
              <a:gd name="connsiteY15" fmla="*/ 923984 h 984436"/>
              <a:gd name="connsiteX16" fmla="*/ 4129 w 1066996"/>
              <a:gd name="connsiteY16" fmla="*/ 218683 h 984436"/>
              <a:gd name="connsiteX17" fmla="*/ 46977 w 1066996"/>
              <a:gd name="connsiteY17" fmla="*/ 269772 h 984436"/>
              <a:gd name="connsiteX18" fmla="*/ 157049 w 1066996"/>
              <a:gd name="connsiteY18" fmla="*/ 326949 h 984436"/>
              <a:gd name="connsiteX19" fmla="*/ 412499 w 1066996"/>
              <a:gd name="connsiteY19" fmla="*/ 318509 h 984436"/>
              <a:gd name="connsiteX20" fmla="*/ 425968 w 1066996"/>
              <a:gd name="connsiteY20" fmla="*/ 233904 h 984436"/>
              <a:gd name="connsiteX21" fmla="*/ 325836 w 1066996"/>
              <a:gd name="connsiteY21" fmla="*/ 155025 h 984436"/>
              <a:gd name="connsiteX22" fmla="*/ 339513 w 1066996"/>
              <a:gd name="connsiteY22" fmla="*/ 70592 h 984436"/>
              <a:gd name="connsiteX23" fmla="*/ 455074 w 1066996"/>
              <a:gd name="connsiteY23" fmla="*/ 13624 h 984436"/>
              <a:gd name="connsiteX0" fmla="*/ 621658 w 1066996"/>
              <a:gd name="connsiteY0" fmla="*/ 1695 h 986131"/>
              <a:gd name="connsiteX1" fmla="*/ 674030 w 1066996"/>
              <a:gd name="connsiteY1" fmla="*/ 6879 h 986131"/>
              <a:gd name="connsiteX2" fmla="*/ 817510 w 1066996"/>
              <a:gd name="connsiteY2" fmla="*/ 73377 h 986131"/>
              <a:gd name="connsiteX3" fmla="*/ 778643 w 1066996"/>
              <a:gd name="connsiteY3" fmla="*/ 159849 h 986131"/>
              <a:gd name="connsiteX4" fmla="*/ 807837 w 1066996"/>
              <a:gd name="connsiteY4" fmla="*/ 231587 h 986131"/>
              <a:gd name="connsiteX5" fmla="*/ 965973 w 1066996"/>
              <a:gd name="connsiteY5" fmla="*/ 266401 h 986131"/>
              <a:gd name="connsiteX6" fmla="*/ 1045041 w 1066996"/>
              <a:gd name="connsiteY6" fmla="*/ 208377 h 986131"/>
              <a:gd name="connsiteX7" fmla="*/ 1066996 w 1066996"/>
              <a:gd name="connsiteY7" fmla="*/ 167516 h 986131"/>
              <a:gd name="connsiteX8" fmla="*/ 1064718 w 1066996"/>
              <a:gd name="connsiteY8" fmla="*/ 904291 h 986131"/>
              <a:gd name="connsiteX9" fmla="*/ 783808 w 1066996"/>
              <a:gd name="connsiteY9" fmla="*/ 976201 h 986131"/>
              <a:gd name="connsiteX10" fmla="*/ 531231 w 1066996"/>
              <a:gd name="connsiteY10" fmla="*/ 833471 h 986131"/>
              <a:gd name="connsiteX11" fmla="*/ 338979 w 1066996"/>
              <a:gd name="connsiteY11" fmla="*/ 840971 h 986131"/>
              <a:gd name="connsiteX12" fmla="*/ 287676 w 1066996"/>
              <a:gd name="connsiteY12" fmla="*/ 911866 h 986131"/>
              <a:gd name="connsiteX13" fmla="*/ 225096 w 1066996"/>
              <a:gd name="connsiteY13" fmla="*/ 973676 h 986131"/>
              <a:gd name="connsiteX14" fmla="*/ 67013 w 1066996"/>
              <a:gd name="connsiteY14" fmla="*/ 944465 h 986131"/>
              <a:gd name="connsiteX15" fmla="*/ 0 w 1066996"/>
              <a:gd name="connsiteY15" fmla="*/ 925679 h 986131"/>
              <a:gd name="connsiteX16" fmla="*/ 4129 w 1066996"/>
              <a:gd name="connsiteY16" fmla="*/ 220378 h 986131"/>
              <a:gd name="connsiteX17" fmla="*/ 46977 w 1066996"/>
              <a:gd name="connsiteY17" fmla="*/ 271467 h 986131"/>
              <a:gd name="connsiteX18" fmla="*/ 157049 w 1066996"/>
              <a:gd name="connsiteY18" fmla="*/ 328644 h 986131"/>
              <a:gd name="connsiteX19" fmla="*/ 412499 w 1066996"/>
              <a:gd name="connsiteY19" fmla="*/ 320204 h 986131"/>
              <a:gd name="connsiteX20" fmla="*/ 425968 w 1066996"/>
              <a:gd name="connsiteY20" fmla="*/ 235599 h 986131"/>
              <a:gd name="connsiteX21" fmla="*/ 325836 w 1066996"/>
              <a:gd name="connsiteY21" fmla="*/ 156720 h 986131"/>
              <a:gd name="connsiteX22" fmla="*/ 339513 w 1066996"/>
              <a:gd name="connsiteY22" fmla="*/ 72287 h 986131"/>
              <a:gd name="connsiteX23" fmla="*/ 455074 w 1066996"/>
              <a:gd name="connsiteY23" fmla="*/ 15319 h 986131"/>
              <a:gd name="connsiteX0" fmla="*/ 621658 w 1066996"/>
              <a:gd name="connsiteY0" fmla="*/ 1695 h 986131"/>
              <a:gd name="connsiteX1" fmla="*/ 674030 w 1066996"/>
              <a:gd name="connsiteY1" fmla="*/ 6879 h 986131"/>
              <a:gd name="connsiteX2" fmla="*/ 769877 w 1066996"/>
              <a:gd name="connsiteY2" fmla="*/ 40489 h 986131"/>
              <a:gd name="connsiteX3" fmla="*/ 817510 w 1066996"/>
              <a:gd name="connsiteY3" fmla="*/ 73377 h 986131"/>
              <a:gd name="connsiteX4" fmla="*/ 778643 w 1066996"/>
              <a:gd name="connsiteY4" fmla="*/ 159849 h 986131"/>
              <a:gd name="connsiteX5" fmla="*/ 807837 w 1066996"/>
              <a:gd name="connsiteY5" fmla="*/ 231587 h 986131"/>
              <a:gd name="connsiteX6" fmla="*/ 965973 w 1066996"/>
              <a:gd name="connsiteY6" fmla="*/ 266401 h 986131"/>
              <a:gd name="connsiteX7" fmla="*/ 1045041 w 1066996"/>
              <a:gd name="connsiteY7" fmla="*/ 208377 h 986131"/>
              <a:gd name="connsiteX8" fmla="*/ 1066996 w 1066996"/>
              <a:gd name="connsiteY8" fmla="*/ 167516 h 986131"/>
              <a:gd name="connsiteX9" fmla="*/ 1064718 w 1066996"/>
              <a:gd name="connsiteY9" fmla="*/ 904291 h 986131"/>
              <a:gd name="connsiteX10" fmla="*/ 783808 w 1066996"/>
              <a:gd name="connsiteY10" fmla="*/ 976201 h 986131"/>
              <a:gd name="connsiteX11" fmla="*/ 531231 w 1066996"/>
              <a:gd name="connsiteY11" fmla="*/ 833471 h 986131"/>
              <a:gd name="connsiteX12" fmla="*/ 338979 w 1066996"/>
              <a:gd name="connsiteY12" fmla="*/ 840971 h 986131"/>
              <a:gd name="connsiteX13" fmla="*/ 287676 w 1066996"/>
              <a:gd name="connsiteY13" fmla="*/ 911866 h 986131"/>
              <a:gd name="connsiteX14" fmla="*/ 225096 w 1066996"/>
              <a:gd name="connsiteY14" fmla="*/ 973676 h 986131"/>
              <a:gd name="connsiteX15" fmla="*/ 67013 w 1066996"/>
              <a:gd name="connsiteY15" fmla="*/ 944465 h 986131"/>
              <a:gd name="connsiteX16" fmla="*/ 0 w 1066996"/>
              <a:gd name="connsiteY16" fmla="*/ 925679 h 986131"/>
              <a:gd name="connsiteX17" fmla="*/ 4129 w 1066996"/>
              <a:gd name="connsiteY17" fmla="*/ 220378 h 986131"/>
              <a:gd name="connsiteX18" fmla="*/ 46977 w 1066996"/>
              <a:gd name="connsiteY18" fmla="*/ 271467 h 986131"/>
              <a:gd name="connsiteX19" fmla="*/ 157049 w 1066996"/>
              <a:gd name="connsiteY19" fmla="*/ 328644 h 986131"/>
              <a:gd name="connsiteX20" fmla="*/ 412499 w 1066996"/>
              <a:gd name="connsiteY20" fmla="*/ 320204 h 986131"/>
              <a:gd name="connsiteX21" fmla="*/ 425968 w 1066996"/>
              <a:gd name="connsiteY21" fmla="*/ 235599 h 986131"/>
              <a:gd name="connsiteX22" fmla="*/ 325836 w 1066996"/>
              <a:gd name="connsiteY22" fmla="*/ 156720 h 986131"/>
              <a:gd name="connsiteX23" fmla="*/ 339513 w 1066996"/>
              <a:gd name="connsiteY23" fmla="*/ 72287 h 986131"/>
              <a:gd name="connsiteX24" fmla="*/ 455074 w 1066996"/>
              <a:gd name="connsiteY24" fmla="*/ 15319 h 986131"/>
              <a:gd name="connsiteX0" fmla="*/ 621658 w 1066996"/>
              <a:gd name="connsiteY0" fmla="*/ 0 h 984436"/>
              <a:gd name="connsiteX1" fmla="*/ 674030 w 1066996"/>
              <a:gd name="connsiteY1" fmla="*/ 5184 h 984436"/>
              <a:gd name="connsiteX2" fmla="*/ 769877 w 1066996"/>
              <a:gd name="connsiteY2" fmla="*/ 38794 h 984436"/>
              <a:gd name="connsiteX3" fmla="*/ 817510 w 1066996"/>
              <a:gd name="connsiteY3" fmla="*/ 71682 h 984436"/>
              <a:gd name="connsiteX4" fmla="*/ 778643 w 1066996"/>
              <a:gd name="connsiteY4" fmla="*/ 158154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78643 w 1066996"/>
              <a:gd name="connsiteY4" fmla="*/ 158154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669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6194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815671 w 1066996"/>
              <a:gd name="connsiteY3" fmla="*/ 90618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994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994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0 h 984436"/>
              <a:gd name="connsiteX1" fmla="*/ 674030 w 1066996"/>
              <a:gd name="connsiteY1" fmla="*/ 5184 h 984436"/>
              <a:gd name="connsiteX2" fmla="*/ 769877 w 1066996"/>
              <a:gd name="connsiteY2" fmla="*/ 38794 h 984436"/>
              <a:gd name="connsiteX3" fmla="*/ 794520 w 1066996"/>
              <a:gd name="connsiteY3" fmla="*/ 109555 h 984436"/>
              <a:gd name="connsiteX4" fmla="*/ 769447 w 1066996"/>
              <a:gd name="connsiteY4" fmla="*/ 156891 h 984436"/>
              <a:gd name="connsiteX5" fmla="*/ 807837 w 1066996"/>
              <a:gd name="connsiteY5" fmla="*/ 229892 h 984436"/>
              <a:gd name="connsiteX6" fmla="*/ 965973 w 1066996"/>
              <a:gd name="connsiteY6" fmla="*/ 264706 h 984436"/>
              <a:gd name="connsiteX7" fmla="*/ 1045041 w 1066996"/>
              <a:gd name="connsiteY7" fmla="*/ 206682 h 984436"/>
              <a:gd name="connsiteX8" fmla="*/ 1066996 w 1066996"/>
              <a:gd name="connsiteY8" fmla="*/ 165821 h 984436"/>
              <a:gd name="connsiteX9" fmla="*/ 1064718 w 1066996"/>
              <a:gd name="connsiteY9" fmla="*/ 902596 h 984436"/>
              <a:gd name="connsiteX10" fmla="*/ 783808 w 1066996"/>
              <a:gd name="connsiteY10" fmla="*/ 974506 h 984436"/>
              <a:gd name="connsiteX11" fmla="*/ 531231 w 1066996"/>
              <a:gd name="connsiteY11" fmla="*/ 831776 h 984436"/>
              <a:gd name="connsiteX12" fmla="*/ 338979 w 1066996"/>
              <a:gd name="connsiteY12" fmla="*/ 839276 h 984436"/>
              <a:gd name="connsiteX13" fmla="*/ 287676 w 1066996"/>
              <a:gd name="connsiteY13" fmla="*/ 910171 h 984436"/>
              <a:gd name="connsiteX14" fmla="*/ 225096 w 1066996"/>
              <a:gd name="connsiteY14" fmla="*/ 971981 h 984436"/>
              <a:gd name="connsiteX15" fmla="*/ 67013 w 1066996"/>
              <a:gd name="connsiteY15" fmla="*/ 942770 h 984436"/>
              <a:gd name="connsiteX16" fmla="*/ 0 w 1066996"/>
              <a:gd name="connsiteY16" fmla="*/ 923984 h 984436"/>
              <a:gd name="connsiteX17" fmla="*/ 4129 w 1066996"/>
              <a:gd name="connsiteY17" fmla="*/ 218683 h 984436"/>
              <a:gd name="connsiteX18" fmla="*/ 46977 w 1066996"/>
              <a:gd name="connsiteY18" fmla="*/ 269772 h 984436"/>
              <a:gd name="connsiteX19" fmla="*/ 157049 w 1066996"/>
              <a:gd name="connsiteY19" fmla="*/ 326949 h 984436"/>
              <a:gd name="connsiteX20" fmla="*/ 412499 w 1066996"/>
              <a:gd name="connsiteY20" fmla="*/ 318509 h 984436"/>
              <a:gd name="connsiteX21" fmla="*/ 425968 w 1066996"/>
              <a:gd name="connsiteY21" fmla="*/ 233904 h 984436"/>
              <a:gd name="connsiteX22" fmla="*/ 325836 w 1066996"/>
              <a:gd name="connsiteY22" fmla="*/ 155025 h 984436"/>
              <a:gd name="connsiteX23" fmla="*/ 339513 w 1066996"/>
              <a:gd name="connsiteY23" fmla="*/ 70592 h 984436"/>
              <a:gd name="connsiteX24" fmla="*/ 455074 w 1066996"/>
              <a:gd name="connsiteY24" fmla="*/ 13624 h 98443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690 h 986126"/>
              <a:gd name="connsiteX1" fmla="*/ 674030 w 1066996"/>
              <a:gd name="connsiteY1" fmla="*/ 6874 h 986126"/>
              <a:gd name="connsiteX2" fmla="*/ 814938 w 1066996"/>
              <a:gd name="connsiteY2" fmla="*/ 73307 h 986126"/>
              <a:gd name="connsiteX3" fmla="*/ 794520 w 1066996"/>
              <a:gd name="connsiteY3" fmla="*/ 111245 h 986126"/>
              <a:gd name="connsiteX4" fmla="*/ 769447 w 1066996"/>
              <a:gd name="connsiteY4" fmla="*/ 158581 h 986126"/>
              <a:gd name="connsiteX5" fmla="*/ 807837 w 1066996"/>
              <a:gd name="connsiteY5" fmla="*/ 231582 h 986126"/>
              <a:gd name="connsiteX6" fmla="*/ 965973 w 1066996"/>
              <a:gd name="connsiteY6" fmla="*/ 266396 h 986126"/>
              <a:gd name="connsiteX7" fmla="*/ 1045041 w 1066996"/>
              <a:gd name="connsiteY7" fmla="*/ 208372 h 986126"/>
              <a:gd name="connsiteX8" fmla="*/ 1066996 w 1066996"/>
              <a:gd name="connsiteY8" fmla="*/ 167511 h 986126"/>
              <a:gd name="connsiteX9" fmla="*/ 1064718 w 1066996"/>
              <a:gd name="connsiteY9" fmla="*/ 904286 h 986126"/>
              <a:gd name="connsiteX10" fmla="*/ 783808 w 1066996"/>
              <a:gd name="connsiteY10" fmla="*/ 976196 h 986126"/>
              <a:gd name="connsiteX11" fmla="*/ 531231 w 1066996"/>
              <a:gd name="connsiteY11" fmla="*/ 833466 h 986126"/>
              <a:gd name="connsiteX12" fmla="*/ 338979 w 1066996"/>
              <a:gd name="connsiteY12" fmla="*/ 840966 h 986126"/>
              <a:gd name="connsiteX13" fmla="*/ 287676 w 1066996"/>
              <a:gd name="connsiteY13" fmla="*/ 911861 h 986126"/>
              <a:gd name="connsiteX14" fmla="*/ 225096 w 1066996"/>
              <a:gd name="connsiteY14" fmla="*/ 973671 h 986126"/>
              <a:gd name="connsiteX15" fmla="*/ 67013 w 1066996"/>
              <a:gd name="connsiteY15" fmla="*/ 944460 h 986126"/>
              <a:gd name="connsiteX16" fmla="*/ 0 w 1066996"/>
              <a:gd name="connsiteY16" fmla="*/ 925674 h 986126"/>
              <a:gd name="connsiteX17" fmla="*/ 4129 w 1066996"/>
              <a:gd name="connsiteY17" fmla="*/ 220373 h 986126"/>
              <a:gd name="connsiteX18" fmla="*/ 46977 w 1066996"/>
              <a:gd name="connsiteY18" fmla="*/ 271462 h 986126"/>
              <a:gd name="connsiteX19" fmla="*/ 157049 w 1066996"/>
              <a:gd name="connsiteY19" fmla="*/ 328639 h 986126"/>
              <a:gd name="connsiteX20" fmla="*/ 412499 w 1066996"/>
              <a:gd name="connsiteY20" fmla="*/ 320199 h 986126"/>
              <a:gd name="connsiteX21" fmla="*/ 425968 w 1066996"/>
              <a:gd name="connsiteY21" fmla="*/ 235594 h 986126"/>
              <a:gd name="connsiteX22" fmla="*/ 325836 w 1066996"/>
              <a:gd name="connsiteY22" fmla="*/ 156715 h 986126"/>
              <a:gd name="connsiteX23" fmla="*/ 339513 w 1066996"/>
              <a:gd name="connsiteY23" fmla="*/ 72282 h 986126"/>
              <a:gd name="connsiteX24" fmla="*/ 455074 w 1066996"/>
              <a:gd name="connsiteY24" fmla="*/ 15314 h 986126"/>
              <a:gd name="connsiteX0" fmla="*/ 621658 w 1066996"/>
              <a:gd name="connsiteY0" fmla="*/ 1861 h 986297"/>
              <a:gd name="connsiteX1" fmla="*/ 674030 w 1066996"/>
              <a:gd name="connsiteY1" fmla="*/ 7045 h 986297"/>
              <a:gd name="connsiteX2" fmla="*/ 822295 w 1066996"/>
              <a:gd name="connsiteY2" fmla="*/ 76003 h 986297"/>
              <a:gd name="connsiteX3" fmla="*/ 794520 w 1066996"/>
              <a:gd name="connsiteY3" fmla="*/ 111416 h 986297"/>
              <a:gd name="connsiteX4" fmla="*/ 769447 w 1066996"/>
              <a:gd name="connsiteY4" fmla="*/ 158752 h 986297"/>
              <a:gd name="connsiteX5" fmla="*/ 807837 w 1066996"/>
              <a:gd name="connsiteY5" fmla="*/ 231753 h 986297"/>
              <a:gd name="connsiteX6" fmla="*/ 965973 w 1066996"/>
              <a:gd name="connsiteY6" fmla="*/ 266567 h 986297"/>
              <a:gd name="connsiteX7" fmla="*/ 1045041 w 1066996"/>
              <a:gd name="connsiteY7" fmla="*/ 208543 h 986297"/>
              <a:gd name="connsiteX8" fmla="*/ 1066996 w 1066996"/>
              <a:gd name="connsiteY8" fmla="*/ 167682 h 986297"/>
              <a:gd name="connsiteX9" fmla="*/ 1064718 w 1066996"/>
              <a:gd name="connsiteY9" fmla="*/ 904457 h 986297"/>
              <a:gd name="connsiteX10" fmla="*/ 783808 w 1066996"/>
              <a:gd name="connsiteY10" fmla="*/ 976367 h 986297"/>
              <a:gd name="connsiteX11" fmla="*/ 531231 w 1066996"/>
              <a:gd name="connsiteY11" fmla="*/ 833637 h 986297"/>
              <a:gd name="connsiteX12" fmla="*/ 338979 w 1066996"/>
              <a:gd name="connsiteY12" fmla="*/ 841137 h 986297"/>
              <a:gd name="connsiteX13" fmla="*/ 287676 w 1066996"/>
              <a:gd name="connsiteY13" fmla="*/ 912032 h 986297"/>
              <a:gd name="connsiteX14" fmla="*/ 225096 w 1066996"/>
              <a:gd name="connsiteY14" fmla="*/ 973842 h 986297"/>
              <a:gd name="connsiteX15" fmla="*/ 67013 w 1066996"/>
              <a:gd name="connsiteY15" fmla="*/ 944631 h 986297"/>
              <a:gd name="connsiteX16" fmla="*/ 0 w 1066996"/>
              <a:gd name="connsiteY16" fmla="*/ 925845 h 986297"/>
              <a:gd name="connsiteX17" fmla="*/ 4129 w 1066996"/>
              <a:gd name="connsiteY17" fmla="*/ 220544 h 986297"/>
              <a:gd name="connsiteX18" fmla="*/ 46977 w 1066996"/>
              <a:gd name="connsiteY18" fmla="*/ 271633 h 986297"/>
              <a:gd name="connsiteX19" fmla="*/ 157049 w 1066996"/>
              <a:gd name="connsiteY19" fmla="*/ 328810 h 986297"/>
              <a:gd name="connsiteX20" fmla="*/ 412499 w 1066996"/>
              <a:gd name="connsiteY20" fmla="*/ 320370 h 986297"/>
              <a:gd name="connsiteX21" fmla="*/ 425968 w 1066996"/>
              <a:gd name="connsiteY21" fmla="*/ 235765 h 986297"/>
              <a:gd name="connsiteX22" fmla="*/ 325836 w 1066996"/>
              <a:gd name="connsiteY22" fmla="*/ 156886 h 986297"/>
              <a:gd name="connsiteX23" fmla="*/ 339513 w 1066996"/>
              <a:gd name="connsiteY23" fmla="*/ 72453 h 986297"/>
              <a:gd name="connsiteX24" fmla="*/ 455074 w 1066996"/>
              <a:gd name="connsiteY24" fmla="*/ 15485 h 986297"/>
              <a:gd name="connsiteX0" fmla="*/ 621658 w 1066996"/>
              <a:gd name="connsiteY0" fmla="*/ 1522 h 985958"/>
              <a:gd name="connsiteX1" fmla="*/ 674030 w 1066996"/>
              <a:gd name="connsiteY1" fmla="*/ 6706 h 985958"/>
              <a:gd name="connsiteX2" fmla="*/ 821375 w 1066996"/>
              <a:gd name="connsiteY2" fmla="*/ 70614 h 985958"/>
              <a:gd name="connsiteX3" fmla="*/ 79452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360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3600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5439 w 1066996"/>
              <a:gd name="connsiteY3" fmla="*/ 108552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621658 w 1066996"/>
              <a:gd name="connsiteY0" fmla="*/ 1522 h 985958"/>
              <a:gd name="connsiteX1" fmla="*/ 674030 w 1066996"/>
              <a:gd name="connsiteY1" fmla="*/ 6706 h 985958"/>
              <a:gd name="connsiteX2" fmla="*/ 821375 w 1066996"/>
              <a:gd name="connsiteY2" fmla="*/ 70614 h 985958"/>
              <a:gd name="connsiteX3" fmla="*/ 798198 w 1066996"/>
              <a:gd name="connsiteY3" fmla="*/ 111077 h 985958"/>
              <a:gd name="connsiteX4" fmla="*/ 769447 w 1066996"/>
              <a:gd name="connsiteY4" fmla="*/ 158413 h 985958"/>
              <a:gd name="connsiteX5" fmla="*/ 807837 w 1066996"/>
              <a:gd name="connsiteY5" fmla="*/ 231414 h 985958"/>
              <a:gd name="connsiteX6" fmla="*/ 965973 w 1066996"/>
              <a:gd name="connsiteY6" fmla="*/ 266228 h 985958"/>
              <a:gd name="connsiteX7" fmla="*/ 1045041 w 1066996"/>
              <a:gd name="connsiteY7" fmla="*/ 208204 h 985958"/>
              <a:gd name="connsiteX8" fmla="*/ 1066996 w 1066996"/>
              <a:gd name="connsiteY8" fmla="*/ 167343 h 985958"/>
              <a:gd name="connsiteX9" fmla="*/ 1064718 w 1066996"/>
              <a:gd name="connsiteY9" fmla="*/ 904118 h 985958"/>
              <a:gd name="connsiteX10" fmla="*/ 783808 w 1066996"/>
              <a:gd name="connsiteY10" fmla="*/ 976028 h 985958"/>
              <a:gd name="connsiteX11" fmla="*/ 531231 w 1066996"/>
              <a:gd name="connsiteY11" fmla="*/ 833298 h 985958"/>
              <a:gd name="connsiteX12" fmla="*/ 338979 w 1066996"/>
              <a:gd name="connsiteY12" fmla="*/ 840798 h 985958"/>
              <a:gd name="connsiteX13" fmla="*/ 287676 w 1066996"/>
              <a:gd name="connsiteY13" fmla="*/ 911693 h 985958"/>
              <a:gd name="connsiteX14" fmla="*/ 225096 w 1066996"/>
              <a:gd name="connsiteY14" fmla="*/ 973503 h 985958"/>
              <a:gd name="connsiteX15" fmla="*/ 67013 w 1066996"/>
              <a:gd name="connsiteY15" fmla="*/ 944292 h 985958"/>
              <a:gd name="connsiteX16" fmla="*/ 0 w 1066996"/>
              <a:gd name="connsiteY16" fmla="*/ 925506 h 985958"/>
              <a:gd name="connsiteX17" fmla="*/ 4129 w 1066996"/>
              <a:gd name="connsiteY17" fmla="*/ 220205 h 985958"/>
              <a:gd name="connsiteX18" fmla="*/ 46977 w 1066996"/>
              <a:gd name="connsiteY18" fmla="*/ 271294 h 985958"/>
              <a:gd name="connsiteX19" fmla="*/ 157049 w 1066996"/>
              <a:gd name="connsiteY19" fmla="*/ 328471 h 985958"/>
              <a:gd name="connsiteX20" fmla="*/ 412499 w 1066996"/>
              <a:gd name="connsiteY20" fmla="*/ 320031 h 985958"/>
              <a:gd name="connsiteX21" fmla="*/ 425968 w 1066996"/>
              <a:gd name="connsiteY21" fmla="*/ 235426 h 985958"/>
              <a:gd name="connsiteX22" fmla="*/ 325836 w 1066996"/>
              <a:gd name="connsiteY22" fmla="*/ 156547 h 985958"/>
              <a:gd name="connsiteX23" fmla="*/ 339513 w 1066996"/>
              <a:gd name="connsiteY23" fmla="*/ 72114 h 985958"/>
              <a:gd name="connsiteX24" fmla="*/ 455074 w 1066996"/>
              <a:gd name="connsiteY24" fmla="*/ 15146 h 985958"/>
              <a:gd name="connsiteX0" fmla="*/ 562803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2177 h 985351"/>
              <a:gd name="connsiteX1" fmla="*/ 674030 w 1066996"/>
              <a:gd name="connsiteY1" fmla="*/ 6099 h 985351"/>
              <a:gd name="connsiteX2" fmla="*/ 821375 w 1066996"/>
              <a:gd name="connsiteY2" fmla="*/ 70007 h 985351"/>
              <a:gd name="connsiteX3" fmla="*/ 798198 w 1066996"/>
              <a:gd name="connsiteY3" fmla="*/ 110470 h 985351"/>
              <a:gd name="connsiteX4" fmla="*/ 769447 w 1066996"/>
              <a:gd name="connsiteY4" fmla="*/ 157806 h 985351"/>
              <a:gd name="connsiteX5" fmla="*/ 807837 w 1066996"/>
              <a:gd name="connsiteY5" fmla="*/ 230807 h 985351"/>
              <a:gd name="connsiteX6" fmla="*/ 965973 w 1066996"/>
              <a:gd name="connsiteY6" fmla="*/ 265621 h 985351"/>
              <a:gd name="connsiteX7" fmla="*/ 1045041 w 1066996"/>
              <a:gd name="connsiteY7" fmla="*/ 207597 h 985351"/>
              <a:gd name="connsiteX8" fmla="*/ 1066996 w 1066996"/>
              <a:gd name="connsiteY8" fmla="*/ 166736 h 985351"/>
              <a:gd name="connsiteX9" fmla="*/ 1064718 w 1066996"/>
              <a:gd name="connsiteY9" fmla="*/ 903511 h 985351"/>
              <a:gd name="connsiteX10" fmla="*/ 783808 w 1066996"/>
              <a:gd name="connsiteY10" fmla="*/ 975421 h 985351"/>
              <a:gd name="connsiteX11" fmla="*/ 531231 w 1066996"/>
              <a:gd name="connsiteY11" fmla="*/ 832691 h 985351"/>
              <a:gd name="connsiteX12" fmla="*/ 338979 w 1066996"/>
              <a:gd name="connsiteY12" fmla="*/ 840191 h 985351"/>
              <a:gd name="connsiteX13" fmla="*/ 287676 w 1066996"/>
              <a:gd name="connsiteY13" fmla="*/ 911086 h 985351"/>
              <a:gd name="connsiteX14" fmla="*/ 225096 w 1066996"/>
              <a:gd name="connsiteY14" fmla="*/ 972896 h 985351"/>
              <a:gd name="connsiteX15" fmla="*/ 67013 w 1066996"/>
              <a:gd name="connsiteY15" fmla="*/ 943685 h 985351"/>
              <a:gd name="connsiteX16" fmla="*/ 0 w 1066996"/>
              <a:gd name="connsiteY16" fmla="*/ 924899 h 985351"/>
              <a:gd name="connsiteX17" fmla="*/ 4129 w 1066996"/>
              <a:gd name="connsiteY17" fmla="*/ 219598 h 985351"/>
              <a:gd name="connsiteX18" fmla="*/ 46977 w 1066996"/>
              <a:gd name="connsiteY18" fmla="*/ 270687 h 985351"/>
              <a:gd name="connsiteX19" fmla="*/ 157049 w 1066996"/>
              <a:gd name="connsiteY19" fmla="*/ 327864 h 985351"/>
              <a:gd name="connsiteX20" fmla="*/ 412499 w 1066996"/>
              <a:gd name="connsiteY20" fmla="*/ 319424 h 985351"/>
              <a:gd name="connsiteX21" fmla="*/ 425968 w 1066996"/>
              <a:gd name="connsiteY21" fmla="*/ 234819 h 985351"/>
              <a:gd name="connsiteX22" fmla="*/ 325836 w 1066996"/>
              <a:gd name="connsiteY22" fmla="*/ 155940 h 985351"/>
              <a:gd name="connsiteX23" fmla="*/ 339513 w 1066996"/>
              <a:gd name="connsiteY23" fmla="*/ 71507 h 985351"/>
              <a:gd name="connsiteX24" fmla="*/ 455074 w 1066996"/>
              <a:gd name="connsiteY24" fmla="*/ 14539 h 985351"/>
              <a:gd name="connsiteX0" fmla="*/ 548089 w 1066996"/>
              <a:gd name="connsiteY0" fmla="*/ 3469 h 986643"/>
              <a:gd name="connsiteX1" fmla="*/ 674030 w 1066996"/>
              <a:gd name="connsiteY1" fmla="*/ 7391 h 986643"/>
              <a:gd name="connsiteX2" fmla="*/ 821375 w 1066996"/>
              <a:gd name="connsiteY2" fmla="*/ 71299 h 986643"/>
              <a:gd name="connsiteX3" fmla="*/ 798198 w 1066996"/>
              <a:gd name="connsiteY3" fmla="*/ 111762 h 986643"/>
              <a:gd name="connsiteX4" fmla="*/ 769447 w 1066996"/>
              <a:gd name="connsiteY4" fmla="*/ 159098 h 986643"/>
              <a:gd name="connsiteX5" fmla="*/ 807837 w 1066996"/>
              <a:gd name="connsiteY5" fmla="*/ 232099 h 986643"/>
              <a:gd name="connsiteX6" fmla="*/ 965973 w 1066996"/>
              <a:gd name="connsiteY6" fmla="*/ 266913 h 986643"/>
              <a:gd name="connsiteX7" fmla="*/ 1045041 w 1066996"/>
              <a:gd name="connsiteY7" fmla="*/ 208889 h 986643"/>
              <a:gd name="connsiteX8" fmla="*/ 1066996 w 1066996"/>
              <a:gd name="connsiteY8" fmla="*/ 168028 h 986643"/>
              <a:gd name="connsiteX9" fmla="*/ 1064718 w 1066996"/>
              <a:gd name="connsiteY9" fmla="*/ 904803 h 986643"/>
              <a:gd name="connsiteX10" fmla="*/ 783808 w 1066996"/>
              <a:gd name="connsiteY10" fmla="*/ 976713 h 986643"/>
              <a:gd name="connsiteX11" fmla="*/ 531231 w 1066996"/>
              <a:gd name="connsiteY11" fmla="*/ 833983 h 986643"/>
              <a:gd name="connsiteX12" fmla="*/ 338979 w 1066996"/>
              <a:gd name="connsiteY12" fmla="*/ 841483 h 986643"/>
              <a:gd name="connsiteX13" fmla="*/ 287676 w 1066996"/>
              <a:gd name="connsiteY13" fmla="*/ 912378 h 986643"/>
              <a:gd name="connsiteX14" fmla="*/ 225096 w 1066996"/>
              <a:gd name="connsiteY14" fmla="*/ 974188 h 986643"/>
              <a:gd name="connsiteX15" fmla="*/ 67013 w 1066996"/>
              <a:gd name="connsiteY15" fmla="*/ 944977 h 986643"/>
              <a:gd name="connsiteX16" fmla="*/ 0 w 1066996"/>
              <a:gd name="connsiteY16" fmla="*/ 926191 h 986643"/>
              <a:gd name="connsiteX17" fmla="*/ 4129 w 1066996"/>
              <a:gd name="connsiteY17" fmla="*/ 220890 h 986643"/>
              <a:gd name="connsiteX18" fmla="*/ 46977 w 1066996"/>
              <a:gd name="connsiteY18" fmla="*/ 271979 h 986643"/>
              <a:gd name="connsiteX19" fmla="*/ 157049 w 1066996"/>
              <a:gd name="connsiteY19" fmla="*/ 329156 h 986643"/>
              <a:gd name="connsiteX20" fmla="*/ 412499 w 1066996"/>
              <a:gd name="connsiteY20" fmla="*/ 320716 h 986643"/>
              <a:gd name="connsiteX21" fmla="*/ 425968 w 1066996"/>
              <a:gd name="connsiteY21" fmla="*/ 236111 h 986643"/>
              <a:gd name="connsiteX22" fmla="*/ 325836 w 1066996"/>
              <a:gd name="connsiteY22" fmla="*/ 157232 h 986643"/>
              <a:gd name="connsiteX23" fmla="*/ 339513 w 1066996"/>
              <a:gd name="connsiteY23" fmla="*/ 72799 h 986643"/>
              <a:gd name="connsiteX24" fmla="*/ 455074 w 1066996"/>
              <a:gd name="connsiteY24" fmla="*/ 15831 h 986643"/>
              <a:gd name="connsiteX0" fmla="*/ 548089 w 1066996"/>
              <a:gd name="connsiteY0" fmla="*/ 1137 h 984311"/>
              <a:gd name="connsiteX1" fmla="*/ 713574 w 1066996"/>
              <a:gd name="connsiteY1" fmla="*/ 12634 h 984311"/>
              <a:gd name="connsiteX2" fmla="*/ 821375 w 1066996"/>
              <a:gd name="connsiteY2" fmla="*/ 68967 h 984311"/>
              <a:gd name="connsiteX3" fmla="*/ 798198 w 1066996"/>
              <a:gd name="connsiteY3" fmla="*/ 109430 h 984311"/>
              <a:gd name="connsiteX4" fmla="*/ 769447 w 1066996"/>
              <a:gd name="connsiteY4" fmla="*/ 156766 h 984311"/>
              <a:gd name="connsiteX5" fmla="*/ 807837 w 1066996"/>
              <a:gd name="connsiteY5" fmla="*/ 229767 h 984311"/>
              <a:gd name="connsiteX6" fmla="*/ 965973 w 1066996"/>
              <a:gd name="connsiteY6" fmla="*/ 264581 h 984311"/>
              <a:gd name="connsiteX7" fmla="*/ 1045041 w 1066996"/>
              <a:gd name="connsiteY7" fmla="*/ 206557 h 984311"/>
              <a:gd name="connsiteX8" fmla="*/ 1066996 w 1066996"/>
              <a:gd name="connsiteY8" fmla="*/ 165696 h 984311"/>
              <a:gd name="connsiteX9" fmla="*/ 1064718 w 1066996"/>
              <a:gd name="connsiteY9" fmla="*/ 902471 h 984311"/>
              <a:gd name="connsiteX10" fmla="*/ 783808 w 1066996"/>
              <a:gd name="connsiteY10" fmla="*/ 974381 h 984311"/>
              <a:gd name="connsiteX11" fmla="*/ 531231 w 1066996"/>
              <a:gd name="connsiteY11" fmla="*/ 831651 h 984311"/>
              <a:gd name="connsiteX12" fmla="*/ 338979 w 1066996"/>
              <a:gd name="connsiteY12" fmla="*/ 839151 h 984311"/>
              <a:gd name="connsiteX13" fmla="*/ 287676 w 1066996"/>
              <a:gd name="connsiteY13" fmla="*/ 910046 h 984311"/>
              <a:gd name="connsiteX14" fmla="*/ 225096 w 1066996"/>
              <a:gd name="connsiteY14" fmla="*/ 971856 h 984311"/>
              <a:gd name="connsiteX15" fmla="*/ 67013 w 1066996"/>
              <a:gd name="connsiteY15" fmla="*/ 942645 h 984311"/>
              <a:gd name="connsiteX16" fmla="*/ 0 w 1066996"/>
              <a:gd name="connsiteY16" fmla="*/ 923859 h 984311"/>
              <a:gd name="connsiteX17" fmla="*/ 4129 w 1066996"/>
              <a:gd name="connsiteY17" fmla="*/ 218558 h 984311"/>
              <a:gd name="connsiteX18" fmla="*/ 46977 w 1066996"/>
              <a:gd name="connsiteY18" fmla="*/ 269647 h 984311"/>
              <a:gd name="connsiteX19" fmla="*/ 157049 w 1066996"/>
              <a:gd name="connsiteY19" fmla="*/ 326824 h 984311"/>
              <a:gd name="connsiteX20" fmla="*/ 412499 w 1066996"/>
              <a:gd name="connsiteY20" fmla="*/ 318384 h 984311"/>
              <a:gd name="connsiteX21" fmla="*/ 425968 w 1066996"/>
              <a:gd name="connsiteY21" fmla="*/ 233779 h 984311"/>
              <a:gd name="connsiteX22" fmla="*/ 325836 w 1066996"/>
              <a:gd name="connsiteY22" fmla="*/ 154900 h 984311"/>
              <a:gd name="connsiteX23" fmla="*/ 339513 w 1066996"/>
              <a:gd name="connsiteY23" fmla="*/ 70467 h 984311"/>
              <a:gd name="connsiteX24" fmla="*/ 455074 w 1066996"/>
              <a:gd name="connsiteY24" fmla="*/ 13499 h 984311"/>
              <a:gd name="connsiteX0" fmla="*/ 548089 w 1066996"/>
              <a:gd name="connsiteY0" fmla="*/ 1530 h 984704"/>
              <a:gd name="connsiteX1" fmla="*/ 713574 w 1066996"/>
              <a:gd name="connsiteY1" fmla="*/ 13027 h 984704"/>
              <a:gd name="connsiteX2" fmla="*/ 821375 w 1066996"/>
              <a:gd name="connsiteY2" fmla="*/ 69360 h 984704"/>
              <a:gd name="connsiteX3" fmla="*/ 798198 w 1066996"/>
              <a:gd name="connsiteY3" fmla="*/ 109823 h 984704"/>
              <a:gd name="connsiteX4" fmla="*/ 769447 w 1066996"/>
              <a:gd name="connsiteY4" fmla="*/ 157159 h 984704"/>
              <a:gd name="connsiteX5" fmla="*/ 807837 w 1066996"/>
              <a:gd name="connsiteY5" fmla="*/ 230160 h 984704"/>
              <a:gd name="connsiteX6" fmla="*/ 965973 w 1066996"/>
              <a:gd name="connsiteY6" fmla="*/ 264974 h 984704"/>
              <a:gd name="connsiteX7" fmla="*/ 1045041 w 1066996"/>
              <a:gd name="connsiteY7" fmla="*/ 206950 h 984704"/>
              <a:gd name="connsiteX8" fmla="*/ 1066996 w 1066996"/>
              <a:gd name="connsiteY8" fmla="*/ 166089 h 984704"/>
              <a:gd name="connsiteX9" fmla="*/ 1064718 w 1066996"/>
              <a:gd name="connsiteY9" fmla="*/ 902864 h 984704"/>
              <a:gd name="connsiteX10" fmla="*/ 783808 w 1066996"/>
              <a:gd name="connsiteY10" fmla="*/ 974774 h 984704"/>
              <a:gd name="connsiteX11" fmla="*/ 531231 w 1066996"/>
              <a:gd name="connsiteY11" fmla="*/ 832044 h 984704"/>
              <a:gd name="connsiteX12" fmla="*/ 338979 w 1066996"/>
              <a:gd name="connsiteY12" fmla="*/ 839544 h 984704"/>
              <a:gd name="connsiteX13" fmla="*/ 287676 w 1066996"/>
              <a:gd name="connsiteY13" fmla="*/ 910439 h 984704"/>
              <a:gd name="connsiteX14" fmla="*/ 225096 w 1066996"/>
              <a:gd name="connsiteY14" fmla="*/ 972249 h 984704"/>
              <a:gd name="connsiteX15" fmla="*/ 67013 w 1066996"/>
              <a:gd name="connsiteY15" fmla="*/ 943038 h 984704"/>
              <a:gd name="connsiteX16" fmla="*/ 0 w 1066996"/>
              <a:gd name="connsiteY16" fmla="*/ 924252 h 984704"/>
              <a:gd name="connsiteX17" fmla="*/ 4129 w 1066996"/>
              <a:gd name="connsiteY17" fmla="*/ 218951 h 984704"/>
              <a:gd name="connsiteX18" fmla="*/ 46977 w 1066996"/>
              <a:gd name="connsiteY18" fmla="*/ 270040 h 984704"/>
              <a:gd name="connsiteX19" fmla="*/ 157049 w 1066996"/>
              <a:gd name="connsiteY19" fmla="*/ 327217 h 984704"/>
              <a:gd name="connsiteX20" fmla="*/ 412499 w 1066996"/>
              <a:gd name="connsiteY20" fmla="*/ 318777 h 984704"/>
              <a:gd name="connsiteX21" fmla="*/ 425968 w 1066996"/>
              <a:gd name="connsiteY21" fmla="*/ 234172 h 984704"/>
              <a:gd name="connsiteX22" fmla="*/ 325836 w 1066996"/>
              <a:gd name="connsiteY22" fmla="*/ 155293 h 984704"/>
              <a:gd name="connsiteX23" fmla="*/ 339513 w 1066996"/>
              <a:gd name="connsiteY23" fmla="*/ 70860 h 984704"/>
              <a:gd name="connsiteX24" fmla="*/ 455074 w 1066996"/>
              <a:gd name="connsiteY24" fmla="*/ 13892 h 984704"/>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074 w 1066996"/>
              <a:gd name="connsiteY24" fmla="*/ 14625 h 985437"/>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993 w 1066996"/>
              <a:gd name="connsiteY24" fmla="*/ 33561 h 985437"/>
              <a:gd name="connsiteX0" fmla="*/ 540732 w 1066996"/>
              <a:gd name="connsiteY0" fmla="*/ 1000 h 985437"/>
              <a:gd name="connsiteX1" fmla="*/ 713574 w 1066996"/>
              <a:gd name="connsiteY1" fmla="*/ 13760 h 985437"/>
              <a:gd name="connsiteX2" fmla="*/ 821375 w 1066996"/>
              <a:gd name="connsiteY2" fmla="*/ 70093 h 985437"/>
              <a:gd name="connsiteX3" fmla="*/ 798198 w 1066996"/>
              <a:gd name="connsiteY3" fmla="*/ 110556 h 985437"/>
              <a:gd name="connsiteX4" fmla="*/ 769447 w 1066996"/>
              <a:gd name="connsiteY4" fmla="*/ 157892 h 985437"/>
              <a:gd name="connsiteX5" fmla="*/ 807837 w 1066996"/>
              <a:gd name="connsiteY5" fmla="*/ 230893 h 985437"/>
              <a:gd name="connsiteX6" fmla="*/ 965973 w 1066996"/>
              <a:gd name="connsiteY6" fmla="*/ 265707 h 985437"/>
              <a:gd name="connsiteX7" fmla="*/ 1045041 w 1066996"/>
              <a:gd name="connsiteY7" fmla="*/ 207683 h 985437"/>
              <a:gd name="connsiteX8" fmla="*/ 1066996 w 1066996"/>
              <a:gd name="connsiteY8" fmla="*/ 166822 h 985437"/>
              <a:gd name="connsiteX9" fmla="*/ 1064718 w 1066996"/>
              <a:gd name="connsiteY9" fmla="*/ 903597 h 985437"/>
              <a:gd name="connsiteX10" fmla="*/ 783808 w 1066996"/>
              <a:gd name="connsiteY10" fmla="*/ 975507 h 985437"/>
              <a:gd name="connsiteX11" fmla="*/ 531231 w 1066996"/>
              <a:gd name="connsiteY11" fmla="*/ 832777 h 985437"/>
              <a:gd name="connsiteX12" fmla="*/ 338979 w 1066996"/>
              <a:gd name="connsiteY12" fmla="*/ 840277 h 985437"/>
              <a:gd name="connsiteX13" fmla="*/ 287676 w 1066996"/>
              <a:gd name="connsiteY13" fmla="*/ 911172 h 985437"/>
              <a:gd name="connsiteX14" fmla="*/ 225096 w 1066996"/>
              <a:gd name="connsiteY14" fmla="*/ 972982 h 985437"/>
              <a:gd name="connsiteX15" fmla="*/ 67013 w 1066996"/>
              <a:gd name="connsiteY15" fmla="*/ 943771 h 985437"/>
              <a:gd name="connsiteX16" fmla="*/ 0 w 1066996"/>
              <a:gd name="connsiteY16" fmla="*/ 924985 h 985437"/>
              <a:gd name="connsiteX17" fmla="*/ 4129 w 1066996"/>
              <a:gd name="connsiteY17" fmla="*/ 219684 h 985437"/>
              <a:gd name="connsiteX18" fmla="*/ 46977 w 1066996"/>
              <a:gd name="connsiteY18" fmla="*/ 270773 h 985437"/>
              <a:gd name="connsiteX19" fmla="*/ 157049 w 1066996"/>
              <a:gd name="connsiteY19" fmla="*/ 327950 h 985437"/>
              <a:gd name="connsiteX20" fmla="*/ 412499 w 1066996"/>
              <a:gd name="connsiteY20" fmla="*/ 319510 h 985437"/>
              <a:gd name="connsiteX21" fmla="*/ 425968 w 1066996"/>
              <a:gd name="connsiteY21" fmla="*/ 234905 h 985437"/>
              <a:gd name="connsiteX22" fmla="*/ 325836 w 1066996"/>
              <a:gd name="connsiteY22" fmla="*/ 156026 h 985437"/>
              <a:gd name="connsiteX23" fmla="*/ 339513 w 1066996"/>
              <a:gd name="connsiteY23" fmla="*/ 71593 h 985437"/>
              <a:gd name="connsiteX24" fmla="*/ 455993 w 1066996"/>
              <a:gd name="connsiteY24" fmla="*/ 33561 h 985437"/>
              <a:gd name="connsiteX25" fmla="*/ 0 w 1066996"/>
              <a:gd name="connsiteY25" fmla="*/ 0 h 985437"/>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55993 w 1066996"/>
              <a:gd name="connsiteY24" fmla="*/ 33562 h 985438"/>
              <a:gd name="connsiteX25" fmla="*/ 0 w 1066996"/>
              <a:gd name="connsiteY25" fmla="*/ 1 h 985438"/>
              <a:gd name="connsiteX26" fmla="*/ 475599 w 1066996"/>
              <a:gd name="connsiteY26" fmla="*/ 15811 h 985438"/>
              <a:gd name="connsiteX27" fmla="*/ 540732 w 1066996"/>
              <a:gd name="connsiteY27"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55993 w 1066996"/>
              <a:gd name="connsiteY24" fmla="*/ 33562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5599 w 1066996"/>
              <a:gd name="connsiteY25" fmla="*/ 1581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7438 w 1066996"/>
              <a:gd name="connsiteY25" fmla="*/ 12023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473759 w 1066996"/>
              <a:gd name="connsiteY25" fmla="*/ 10761 h 985438"/>
              <a:gd name="connsiteX26" fmla="*/ 540732 w 1066996"/>
              <a:gd name="connsiteY26"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001 h 985438"/>
              <a:gd name="connsiteX1" fmla="*/ 713574 w 1066996"/>
              <a:gd name="connsiteY1" fmla="*/ 13761 h 985438"/>
              <a:gd name="connsiteX2" fmla="*/ 821375 w 1066996"/>
              <a:gd name="connsiteY2" fmla="*/ 70094 h 985438"/>
              <a:gd name="connsiteX3" fmla="*/ 798198 w 1066996"/>
              <a:gd name="connsiteY3" fmla="*/ 110557 h 985438"/>
              <a:gd name="connsiteX4" fmla="*/ 769447 w 1066996"/>
              <a:gd name="connsiteY4" fmla="*/ 157893 h 985438"/>
              <a:gd name="connsiteX5" fmla="*/ 807837 w 1066996"/>
              <a:gd name="connsiteY5" fmla="*/ 230894 h 985438"/>
              <a:gd name="connsiteX6" fmla="*/ 965973 w 1066996"/>
              <a:gd name="connsiteY6" fmla="*/ 265708 h 985438"/>
              <a:gd name="connsiteX7" fmla="*/ 1045041 w 1066996"/>
              <a:gd name="connsiteY7" fmla="*/ 207684 h 985438"/>
              <a:gd name="connsiteX8" fmla="*/ 1066996 w 1066996"/>
              <a:gd name="connsiteY8" fmla="*/ 166823 h 985438"/>
              <a:gd name="connsiteX9" fmla="*/ 1064718 w 1066996"/>
              <a:gd name="connsiteY9" fmla="*/ 903598 h 985438"/>
              <a:gd name="connsiteX10" fmla="*/ 783808 w 1066996"/>
              <a:gd name="connsiteY10" fmla="*/ 975508 h 985438"/>
              <a:gd name="connsiteX11" fmla="*/ 531231 w 1066996"/>
              <a:gd name="connsiteY11" fmla="*/ 832778 h 985438"/>
              <a:gd name="connsiteX12" fmla="*/ 338979 w 1066996"/>
              <a:gd name="connsiteY12" fmla="*/ 840278 h 985438"/>
              <a:gd name="connsiteX13" fmla="*/ 287676 w 1066996"/>
              <a:gd name="connsiteY13" fmla="*/ 911173 h 985438"/>
              <a:gd name="connsiteX14" fmla="*/ 225096 w 1066996"/>
              <a:gd name="connsiteY14" fmla="*/ 972983 h 985438"/>
              <a:gd name="connsiteX15" fmla="*/ 67013 w 1066996"/>
              <a:gd name="connsiteY15" fmla="*/ 943772 h 985438"/>
              <a:gd name="connsiteX16" fmla="*/ 0 w 1066996"/>
              <a:gd name="connsiteY16" fmla="*/ 924986 h 985438"/>
              <a:gd name="connsiteX17" fmla="*/ 4129 w 1066996"/>
              <a:gd name="connsiteY17" fmla="*/ 219685 h 985438"/>
              <a:gd name="connsiteX18" fmla="*/ 46977 w 1066996"/>
              <a:gd name="connsiteY18" fmla="*/ 270774 h 985438"/>
              <a:gd name="connsiteX19" fmla="*/ 157049 w 1066996"/>
              <a:gd name="connsiteY19" fmla="*/ 327951 h 985438"/>
              <a:gd name="connsiteX20" fmla="*/ 412499 w 1066996"/>
              <a:gd name="connsiteY20" fmla="*/ 319511 h 985438"/>
              <a:gd name="connsiteX21" fmla="*/ 425968 w 1066996"/>
              <a:gd name="connsiteY21" fmla="*/ 234906 h 985438"/>
              <a:gd name="connsiteX22" fmla="*/ 325836 w 1066996"/>
              <a:gd name="connsiteY22" fmla="*/ 156027 h 985438"/>
              <a:gd name="connsiteX23" fmla="*/ 339513 w 1066996"/>
              <a:gd name="connsiteY23" fmla="*/ 71594 h 985438"/>
              <a:gd name="connsiteX24" fmla="*/ 424726 w 1066996"/>
              <a:gd name="connsiteY24" fmla="*/ 22201 h 985438"/>
              <a:gd name="connsiteX25" fmla="*/ 540732 w 1066996"/>
              <a:gd name="connsiteY25" fmla="*/ 1001 h 985438"/>
              <a:gd name="connsiteX0" fmla="*/ 540732 w 1066996"/>
              <a:gd name="connsiteY0" fmla="*/ 1324 h 985761"/>
              <a:gd name="connsiteX1" fmla="*/ 713574 w 1066996"/>
              <a:gd name="connsiteY1" fmla="*/ 14084 h 985761"/>
              <a:gd name="connsiteX2" fmla="*/ 821375 w 1066996"/>
              <a:gd name="connsiteY2" fmla="*/ 70417 h 985761"/>
              <a:gd name="connsiteX3" fmla="*/ 798198 w 1066996"/>
              <a:gd name="connsiteY3" fmla="*/ 110880 h 985761"/>
              <a:gd name="connsiteX4" fmla="*/ 769447 w 1066996"/>
              <a:gd name="connsiteY4" fmla="*/ 158216 h 985761"/>
              <a:gd name="connsiteX5" fmla="*/ 807837 w 1066996"/>
              <a:gd name="connsiteY5" fmla="*/ 231217 h 985761"/>
              <a:gd name="connsiteX6" fmla="*/ 965973 w 1066996"/>
              <a:gd name="connsiteY6" fmla="*/ 266031 h 985761"/>
              <a:gd name="connsiteX7" fmla="*/ 1045041 w 1066996"/>
              <a:gd name="connsiteY7" fmla="*/ 208007 h 985761"/>
              <a:gd name="connsiteX8" fmla="*/ 1066996 w 1066996"/>
              <a:gd name="connsiteY8" fmla="*/ 167146 h 985761"/>
              <a:gd name="connsiteX9" fmla="*/ 1064718 w 1066996"/>
              <a:gd name="connsiteY9" fmla="*/ 903921 h 985761"/>
              <a:gd name="connsiteX10" fmla="*/ 783808 w 1066996"/>
              <a:gd name="connsiteY10" fmla="*/ 975831 h 985761"/>
              <a:gd name="connsiteX11" fmla="*/ 531231 w 1066996"/>
              <a:gd name="connsiteY11" fmla="*/ 833101 h 985761"/>
              <a:gd name="connsiteX12" fmla="*/ 338979 w 1066996"/>
              <a:gd name="connsiteY12" fmla="*/ 840601 h 985761"/>
              <a:gd name="connsiteX13" fmla="*/ 287676 w 1066996"/>
              <a:gd name="connsiteY13" fmla="*/ 911496 h 985761"/>
              <a:gd name="connsiteX14" fmla="*/ 225096 w 1066996"/>
              <a:gd name="connsiteY14" fmla="*/ 973306 h 985761"/>
              <a:gd name="connsiteX15" fmla="*/ 67013 w 1066996"/>
              <a:gd name="connsiteY15" fmla="*/ 944095 h 985761"/>
              <a:gd name="connsiteX16" fmla="*/ 0 w 1066996"/>
              <a:gd name="connsiteY16" fmla="*/ 925309 h 985761"/>
              <a:gd name="connsiteX17" fmla="*/ 4129 w 1066996"/>
              <a:gd name="connsiteY17" fmla="*/ 220008 h 985761"/>
              <a:gd name="connsiteX18" fmla="*/ 46977 w 1066996"/>
              <a:gd name="connsiteY18" fmla="*/ 271097 h 985761"/>
              <a:gd name="connsiteX19" fmla="*/ 157049 w 1066996"/>
              <a:gd name="connsiteY19" fmla="*/ 328274 h 985761"/>
              <a:gd name="connsiteX20" fmla="*/ 412499 w 1066996"/>
              <a:gd name="connsiteY20" fmla="*/ 319834 h 985761"/>
              <a:gd name="connsiteX21" fmla="*/ 425968 w 1066996"/>
              <a:gd name="connsiteY21" fmla="*/ 235229 h 985761"/>
              <a:gd name="connsiteX22" fmla="*/ 325836 w 1066996"/>
              <a:gd name="connsiteY22" fmla="*/ 156350 h 985761"/>
              <a:gd name="connsiteX23" fmla="*/ 339513 w 1066996"/>
              <a:gd name="connsiteY23" fmla="*/ 71917 h 985761"/>
              <a:gd name="connsiteX24" fmla="*/ 424726 w 1066996"/>
              <a:gd name="connsiteY24" fmla="*/ 22524 h 985761"/>
              <a:gd name="connsiteX25" fmla="*/ 540732 w 1066996"/>
              <a:gd name="connsiteY25" fmla="*/ 1324 h 985761"/>
              <a:gd name="connsiteX0" fmla="*/ 540732 w 1066996"/>
              <a:gd name="connsiteY0" fmla="*/ 1046 h 985483"/>
              <a:gd name="connsiteX1" fmla="*/ 713574 w 1066996"/>
              <a:gd name="connsiteY1" fmla="*/ 13806 h 985483"/>
              <a:gd name="connsiteX2" fmla="*/ 818616 w 1066996"/>
              <a:gd name="connsiteY2" fmla="*/ 72664 h 985483"/>
              <a:gd name="connsiteX3" fmla="*/ 798198 w 1066996"/>
              <a:gd name="connsiteY3" fmla="*/ 110602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4129 w 1066996"/>
              <a:gd name="connsiteY17" fmla="*/ 2197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6888 w 1066996"/>
              <a:gd name="connsiteY17" fmla="*/ 22478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7808 w 1066996"/>
              <a:gd name="connsiteY17" fmla="*/ 228567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40732 w 1066996"/>
              <a:gd name="connsiteY0" fmla="*/ 1046 h 985483"/>
              <a:gd name="connsiteX1" fmla="*/ 713574 w 1066996"/>
              <a:gd name="connsiteY1" fmla="*/ 13806 h 985483"/>
              <a:gd name="connsiteX2" fmla="*/ 818616 w 1066996"/>
              <a:gd name="connsiteY2" fmla="*/ 72664 h 985483"/>
              <a:gd name="connsiteX3" fmla="*/ 820269 w 1066996"/>
              <a:gd name="connsiteY3" fmla="*/ 92928 h 985483"/>
              <a:gd name="connsiteX4" fmla="*/ 769447 w 1066996"/>
              <a:gd name="connsiteY4" fmla="*/ 157938 h 985483"/>
              <a:gd name="connsiteX5" fmla="*/ 807837 w 1066996"/>
              <a:gd name="connsiteY5" fmla="*/ 230939 h 985483"/>
              <a:gd name="connsiteX6" fmla="*/ 965973 w 1066996"/>
              <a:gd name="connsiteY6" fmla="*/ 265753 h 985483"/>
              <a:gd name="connsiteX7" fmla="*/ 1045041 w 1066996"/>
              <a:gd name="connsiteY7" fmla="*/ 207729 h 985483"/>
              <a:gd name="connsiteX8" fmla="*/ 1066996 w 1066996"/>
              <a:gd name="connsiteY8" fmla="*/ 166868 h 985483"/>
              <a:gd name="connsiteX9" fmla="*/ 1064718 w 1066996"/>
              <a:gd name="connsiteY9" fmla="*/ 903643 h 985483"/>
              <a:gd name="connsiteX10" fmla="*/ 783808 w 1066996"/>
              <a:gd name="connsiteY10" fmla="*/ 975553 h 985483"/>
              <a:gd name="connsiteX11" fmla="*/ 531231 w 1066996"/>
              <a:gd name="connsiteY11" fmla="*/ 832823 h 985483"/>
              <a:gd name="connsiteX12" fmla="*/ 338979 w 1066996"/>
              <a:gd name="connsiteY12" fmla="*/ 840323 h 985483"/>
              <a:gd name="connsiteX13" fmla="*/ 287676 w 1066996"/>
              <a:gd name="connsiteY13" fmla="*/ 911218 h 985483"/>
              <a:gd name="connsiteX14" fmla="*/ 225096 w 1066996"/>
              <a:gd name="connsiteY14" fmla="*/ 973028 h 985483"/>
              <a:gd name="connsiteX15" fmla="*/ 67013 w 1066996"/>
              <a:gd name="connsiteY15" fmla="*/ 943817 h 985483"/>
              <a:gd name="connsiteX16" fmla="*/ 0 w 1066996"/>
              <a:gd name="connsiteY16" fmla="*/ 925031 h 985483"/>
              <a:gd name="connsiteX17" fmla="*/ 9647 w 1066996"/>
              <a:gd name="connsiteY17" fmla="*/ 229830 h 985483"/>
              <a:gd name="connsiteX18" fmla="*/ 46977 w 1066996"/>
              <a:gd name="connsiteY18" fmla="*/ 270819 h 985483"/>
              <a:gd name="connsiteX19" fmla="*/ 157049 w 1066996"/>
              <a:gd name="connsiteY19" fmla="*/ 327996 h 985483"/>
              <a:gd name="connsiteX20" fmla="*/ 412499 w 1066996"/>
              <a:gd name="connsiteY20" fmla="*/ 319556 h 985483"/>
              <a:gd name="connsiteX21" fmla="*/ 425968 w 1066996"/>
              <a:gd name="connsiteY21" fmla="*/ 234951 h 985483"/>
              <a:gd name="connsiteX22" fmla="*/ 325836 w 1066996"/>
              <a:gd name="connsiteY22" fmla="*/ 156072 h 985483"/>
              <a:gd name="connsiteX23" fmla="*/ 339513 w 1066996"/>
              <a:gd name="connsiteY23" fmla="*/ 71639 h 985483"/>
              <a:gd name="connsiteX24" fmla="*/ 424726 w 1066996"/>
              <a:gd name="connsiteY24" fmla="*/ 22246 h 985483"/>
              <a:gd name="connsiteX25" fmla="*/ 540732 w 1066996"/>
              <a:gd name="connsiteY25" fmla="*/ 1046 h 985483"/>
              <a:gd name="connsiteX0" fmla="*/ 537973 w 1064237"/>
              <a:gd name="connsiteY0" fmla="*/ 1046 h 985483"/>
              <a:gd name="connsiteX1" fmla="*/ 710815 w 1064237"/>
              <a:gd name="connsiteY1" fmla="*/ 13806 h 985483"/>
              <a:gd name="connsiteX2" fmla="*/ 815857 w 1064237"/>
              <a:gd name="connsiteY2" fmla="*/ 72664 h 985483"/>
              <a:gd name="connsiteX3" fmla="*/ 817510 w 1064237"/>
              <a:gd name="connsiteY3" fmla="*/ 92928 h 985483"/>
              <a:gd name="connsiteX4" fmla="*/ 766688 w 1064237"/>
              <a:gd name="connsiteY4" fmla="*/ 157938 h 985483"/>
              <a:gd name="connsiteX5" fmla="*/ 805078 w 1064237"/>
              <a:gd name="connsiteY5" fmla="*/ 230939 h 985483"/>
              <a:gd name="connsiteX6" fmla="*/ 963214 w 1064237"/>
              <a:gd name="connsiteY6" fmla="*/ 265753 h 985483"/>
              <a:gd name="connsiteX7" fmla="*/ 1042282 w 1064237"/>
              <a:gd name="connsiteY7" fmla="*/ 207729 h 985483"/>
              <a:gd name="connsiteX8" fmla="*/ 1064237 w 1064237"/>
              <a:gd name="connsiteY8" fmla="*/ 166868 h 985483"/>
              <a:gd name="connsiteX9" fmla="*/ 1061959 w 1064237"/>
              <a:gd name="connsiteY9" fmla="*/ 903643 h 985483"/>
              <a:gd name="connsiteX10" fmla="*/ 781049 w 1064237"/>
              <a:gd name="connsiteY10" fmla="*/ 975553 h 985483"/>
              <a:gd name="connsiteX11" fmla="*/ 528472 w 1064237"/>
              <a:gd name="connsiteY11" fmla="*/ 832823 h 985483"/>
              <a:gd name="connsiteX12" fmla="*/ 336220 w 1064237"/>
              <a:gd name="connsiteY12" fmla="*/ 840323 h 985483"/>
              <a:gd name="connsiteX13" fmla="*/ 284917 w 1064237"/>
              <a:gd name="connsiteY13" fmla="*/ 911218 h 985483"/>
              <a:gd name="connsiteX14" fmla="*/ 222337 w 1064237"/>
              <a:gd name="connsiteY14" fmla="*/ 973028 h 985483"/>
              <a:gd name="connsiteX15" fmla="*/ 64254 w 1064237"/>
              <a:gd name="connsiteY15" fmla="*/ 943817 h 985483"/>
              <a:gd name="connsiteX16" fmla="*/ 0 w 1064237"/>
              <a:gd name="connsiteY16" fmla="*/ 921244 h 985483"/>
              <a:gd name="connsiteX17" fmla="*/ 6888 w 1064237"/>
              <a:gd name="connsiteY17" fmla="*/ 229830 h 985483"/>
              <a:gd name="connsiteX18" fmla="*/ 44218 w 1064237"/>
              <a:gd name="connsiteY18" fmla="*/ 270819 h 985483"/>
              <a:gd name="connsiteX19" fmla="*/ 154290 w 1064237"/>
              <a:gd name="connsiteY19" fmla="*/ 327996 h 985483"/>
              <a:gd name="connsiteX20" fmla="*/ 409740 w 1064237"/>
              <a:gd name="connsiteY20" fmla="*/ 319556 h 985483"/>
              <a:gd name="connsiteX21" fmla="*/ 423209 w 1064237"/>
              <a:gd name="connsiteY21" fmla="*/ 234951 h 985483"/>
              <a:gd name="connsiteX22" fmla="*/ 323077 w 1064237"/>
              <a:gd name="connsiteY22" fmla="*/ 156072 h 985483"/>
              <a:gd name="connsiteX23" fmla="*/ 336754 w 1064237"/>
              <a:gd name="connsiteY23" fmla="*/ 71639 h 985483"/>
              <a:gd name="connsiteX24" fmla="*/ 421967 w 1064237"/>
              <a:gd name="connsiteY24" fmla="*/ 22246 h 985483"/>
              <a:gd name="connsiteX25" fmla="*/ 537973 w 1064237"/>
              <a:gd name="connsiteY25" fmla="*/ 1046 h 985483"/>
              <a:gd name="connsiteX0" fmla="*/ 537053 w 1063317"/>
              <a:gd name="connsiteY0" fmla="*/ 1046 h 985483"/>
              <a:gd name="connsiteX1" fmla="*/ 709895 w 1063317"/>
              <a:gd name="connsiteY1" fmla="*/ 13806 h 985483"/>
              <a:gd name="connsiteX2" fmla="*/ 814937 w 1063317"/>
              <a:gd name="connsiteY2" fmla="*/ 72664 h 985483"/>
              <a:gd name="connsiteX3" fmla="*/ 816590 w 1063317"/>
              <a:gd name="connsiteY3" fmla="*/ 92928 h 985483"/>
              <a:gd name="connsiteX4" fmla="*/ 765768 w 1063317"/>
              <a:gd name="connsiteY4" fmla="*/ 157938 h 985483"/>
              <a:gd name="connsiteX5" fmla="*/ 804158 w 1063317"/>
              <a:gd name="connsiteY5" fmla="*/ 230939 h 985483"/>
              <a:gd name="connsiteX6" fmla="*/ 962294 w 1063317"/>
              <a:gd name="connsiteY6" fmla="*/ 265753 h 985483"/>
              <a:gd name="connsiteX7" fmla="*/ 1041362 w 1063317"/>
              <a:gd name="connsiteY7" fmla="*/ 207729 h 985483"/>
              <a:gd name="connsiteX8" fmla="*/ 1063317 w 1063317"/>
              <a:gd name="connsiteY8" fmla="*/ 166868 h 985483"/>
              <a:gd name="connsiteX9" fmla="*/ 1061039 w 1063317"/>
              <a:gd name="connsiteY9" fmla="*/ 903643 h 985483"/>
              <a:gd name="connsiteX10" fmla="*/ 780129 w 1063317"/>
              <a:gd name="connsiteY10" fmla="*/ 975553 h 985483"/>
              <a:gd name="connsiteX11" fmla="*/ 527552 w 1063317"/>
              <a:gd name="connsiteY11" fmla="*/ 832823 h 985483"/>
              <a:gd name="connsiteX12" fmla="*/ 335300 w 1063317"/>
              <a:gd name="connsiteY12" fmla="*/ 840323 h 985483"/>
              <a:gd name="connsiteX13" fmla="*/ 283997 w 1063317"/>
              <a:gd name="connsiteY13" fmla="*/ 911218 h 985483"/>
              <a:gd name="connsiteX14" fmla="*/ 221417 w 1063317"/>
              <a:gd name="connsiteY14" fmla="*/ 973028 h 985483"/>
              <a:gd name="connsiteX15" fmla="*/ 63334 w 1063317"/>
              <a:gd name="connsiteY15" fmla="*/ 943817 h 985483"/>
              <a:gd name="connsiteX16" fmla="*/ 0 w 1063317"/>
              <a:gd name="connsiteY16" fmla="*/ 914931 h 985483"/>
              <a:gd name="connsiteX17" fmla="*/ 5968 w 1063317"/>
              <a:gd name="connsiteY17" fmla="*/ 229830 h 985483"/>
              <a:gd name="connsiteX18" fmla="*/ 43298 w 1063317"/>
              <a:gd name="connsiteY18" fmla="*/ 270819 h 985483"/>
              <a:gd name="connsiteX19" fmla="*/ 153370 w 1063317"/>
              <a:gd name="connsiteY19" fmla="*/ 327996 h 985483"/>
              <a:gd name="connsiteX20" fmla="*/ 408820 w 1063317"/>
              <a:gd name="connsiteY20" fmla="*/ 319556 h 985483"/>
              <a:gd name="connsiteX21" fmla="*/ 422289 w 1063317"/>
              <a:gd name="connsiteY21" fmla="*/ 234951 h 985483"/>
              <a:gd name="connsiteX22" fmla="*/ 322157 w 1063317"/>
              <a:gd name="connsiteY22" fmla="*/ 156072 h 985483"/>
              <a:gd name="connsiteX23" fmla="*/ 335834 w 1063317"/>
              <a:gd name="connsiteY23" fmla="*/ 71639 h 985483"/>
              <a:gd name="connsiteX24" fmla="*/ 421047 w 1063317"/>
              <a:gd name="connsiteY24" fmla="*/ 22246 h 985483"/>
              <a:gd name="connsiteX25" fmla="*/ 537053 w 1063317"/>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3209 w 1060558"/>
              <a:gd name="connsiteY17" fmla="*/ 229830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3209 w 1060558"/>
              <a:gd name="connsiteY17" fmla="*/ 229830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5048 w 1060558"/>
              <a:gd name="connsiteY17" fmla="*/ 243716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60558"/>
              <a:gd name="connsiteY0" fmla="*/ 1046 h 985483"/>
              <a:gd name="connsiteX1" fmla="*/ 707136 w 1060558"/>
              <a:gd name="connsiteY1" fmla="*/ 13806 h 985483"/>
              <a:gd name="connsiteX2" fmla="*/ 812178 w 1060558"/>
              <a:gd name="connsiteY2" fmla="*/ 72664 h 985483"/>
              <a:gd name="connsiteX3" fmla="*/ 813831 w 1060558"/>
              <a:gd name="connsiteY3" fmla="*/ 92928 h 985483"/>
              <a:gd name="connsiteX4" fmla="*/ 763009 w 1060558"/>
              <a:gd name="connsiteY4" fmla="*/ 157938 h 985483"/>
              <a:gd name="connsiteX5" fmla="*/ 801399 w 1060558"/>
              <a:gd name="connsiteY5" fmla="*/ 230939 h 985483"/>
              <a:gd name="connsiteX6" fmla="*/ 959535 w 1060558"/>
              <a:gd name="connsiteY6" fmla="*/ 265753 h 985483"/>
              <a:gd name="connsiteX7" fmla="*/ 1038603 w 1060558"/>
              <a:gd name="connsiteY7" fmla="*/ 207729 h 985483"/>
              <a:gd name="connsiteX8" fmla="*/ 1060558 w 1060558"/>
              <a:gd name="connsiteY8" fmla="*/ 166868 h 985483"/>
              <a:gd name="connsiteX9" fmla="*/ 1058280 w 1060558"/>
              <a:gd name="connsiteY9" fmla="*/ 903643 h 985483"/>
              <a:gd name="connsiteX10" fmla="*/ 777370 w 1060558"/>
              <a:gd name="connsiteY10" fmla="*/ 975553 h 985483"/>
              <a:gd name="connsiteX11" fmla="*/ 524793 w 1060558"/>
              <a:gd name="connsiteY11" fmla="*/ 832823 h 985483"/>
              <a:gd name="connsiteX12" fmla="*/ 332541 w 1060558"/>
              <a:gd name="connsiteY12" fmla="*/ 840323 h 985483"/>
              <a:gd name="connsiteX13" fmla="*/ 281238 w 1060558"/>
              <a:gd name="connsiteY13" fmla="*/ 911218 h 985483"/>
              <a:gd name="connsiteX14" fmla="*/ 218658 w 1060558"/>
              <a:gd name="connsiteY14" fmla="*/ 973028 h 985483"/>
              <a:gd name="connsiteX15" fmla="*/ 60575 w 1060558"/>
              <a:gd name="connsiteY15" fmla="*/ 943817 h 985483"/>
              <a:gd name="connsiteX16" fmla="*/ 0 w 1060558"/>
              <a:gd name="connsiteY16" fmla="*/ 917456 h 985483"/>
              <a:gd name="connsiteX17" fmla="*/ 5048 w 1060558"/>
              <a:gd name="connsiteY17" fmla="*/ 243716 h 985483"/>
              <a:gd name="connsiteX18" fmla="*/ 40539 w 1060558"/>
              <a:gd name="connsiteY18" fmla="*/ 270819 h 985483"/>
              <a:gd name="connsiteX19" fmla="*/ 150611 w 1060558"/>
              <a:gd name="connsiteY19" fmla="*/ 327996 h 985483"/>
              <a:gd name="connsiteX20" fmla="*/ 406061 w 1060558"/>
              <a:gd name="connsiteY20" fmla="*/ 319556 h 985483"/>
              <a:gd name="connsiteX21" fmla="*/ 419530 w 1060558"/>
              <a:gd name="connsiteY21" fmla="*/ 234951 h 985483"/>
              <a:gd name="connsiteX22" fmla="*/ 319398 w 1060558"/>
              <a:gd name="connsiteY22" fmla="*/ 156072 h 985483"/>
              <a:gd name="connsiteX23" fmla="*/ 333075 w 1060558"/>
              <a:gd name="connsiteY23" fmla="*/ 71639 h 985483"/>
              <a:gd name="connsiteX24" fmla="*/ 418288 w 1060558"/>
              <a:gd name="connsiteY24" fmla="*/ 22246 h 985483"/>
              <a:gd name="connsiteX25" fmla="*/ 534294 w 1060558"/>
              <a:gd name="connsiteY25" fmla="*/ 1046 h 985483"/>
              <a:gd name="connsiteX0" fmla="*/ 534294 w 1059522"/>
              <a:gd name="connsiteY0" fmla="*/ 1046 h 985483"/>
              <a:gd name="connsiteX1" fmla="*/ 707136 w 1059522"/>
              <a:gd name="connsiteY1" fmla="*/ 13806 h 985483"/>
              <a:gd name="connsiteX2" fmla="*/ 812178 w 1059522"/>
              <a:gd name="connsiteY2" fmla="*/ 72664 h 985483"/>
              <a:gd name="connsiteX3" fmla="*/ 813831 w 1059522"/>
              <a:gd name="connsiteY3" fmla="*/ 92928 h 985483"/>
              <a:gd name="connsiteX4" fmla="*/ 763009 w 1059522"/>
              <a:gd name="connsiteY4" fmla="*/ 157938 h 985483"/>
              <a:gd name="connsiteX5" fmla="*/ 801399 w 1059522"/>
              <a:gd name="connsiteY5" fmla="*/ 230939 h 985483"/>
              <a:gd name="connsiteX6" fmla="*/ 959535 w 1059522"/>
              <a:gd name="connsiteY6" fmla="*/ 265753 h 985483"/>
              <a:gd name="connsiteX7" fmla="*/ 1038603 w 1059522"/>
              <a:gd name="connsiteY7" fmla="*/ 207729 h 985483"/>
              <a:gd name="connsiteX8" fmla="*/ 1054427 w 1059522"/>
              <a:gd name="connsiteY8" fmla="*/ 170234 h 985483"/>
              <a:gd name="connsiteX9" fmla="*/ 1058280 w 1059522"/>
              <a:gd name="connsiteY9" fmla="*/ 903643 h 985483"/>
              <a:gd name="connsiteX10" fmla="*/ 777370 w 1059522"/>
              <a:gd name="connsiteY10" fmla="*/ 975553 h 985483"/>
              <a:gd name="connsiteX11" fmla="*/ 524793 w 1059522"/>
              <a:gd name="connsiteY11" fmla="*/ 832823 h 985483"/>
              <a:gd name="connsiteX12" fmla="*/ 332541 w 1059522"/>
              <a:gd name="connsiteY12" fmla="*/ 840323 h 985483"/>
              <a:gd name="connsiteX13" fmla="*/ 281238 w 1059522"/>
              <a:gd name="connsiteY13" fmla="*/ 911218 h 985483"/>
              <a:gd name="connsiteX14" fmla="*/ 218658 w 1059522"/>
              <a:gd name="connsiteY14" fmla="*/ 973028 h 985483"/>
              <a:gd name="connsiteX15" fmla="*/ 60575 w 1059522"/>
              <a:gd name="connsiteY15" fmla="*/ 943817 h 985483"/>
              <a:gd name="connsiteX16" fmla="*/ 0 w 1059522"/>
              <a:gd name="connsiteY16" fmla="*/ 917456 h 985483"/>
              <a:gd name="connsiteX17" fmla="*/ 5048 w 1059522"/>
              <a:gd name="connsiteY17" fmla="*/ 243716 h 985483"/>
              <a:gd name="connsiteX18" fmla="*/ 40539 w 1059522"/>
              <a:gd name="connsiteY18" fmla="*/ 270819 h 985483"/>
              <a:gd name="connsiteX19" fmla="*/ 150611 w 1059522"/>
              <a:gd name="connsiteY19" fmla="*/ 327996 h 985483"/>
              <a:gd name="connsiteX20" fmla="*/ 406061 w 1059522"/>
              <a:gd name="connsiteY20" fmla="*/ 319556 h 985483"/>
              <a:gd name="connsiteX21" fmla="*/ 419530 w 1059522"/>
              <a:gd name="connsiteY21" fmla="*/ 234951 h 985483"/>
              <a:gd name="connsiteX22" fmla="*/ 319398 w 1059522"/>
              <a:gd name="connsiteY22" fmla="*/ 156072 h 985483"/>
              <a:gd name="connsiteX23" fmla="*/ 333075 w 1059522"/>
              <a:gd name="connsiteY23" fmla="*/ 71639 h 985483"/>
              <a:gd name="connsiteX24" fmla="*/ 418288 w 1059522"/>
              <a:gd name="connsiteY24" fmla="*/ 22246 h 985483"/>
              <a:gd name="connsiteX25" fmla="*/ 534294 w 1059522"/>
              <a:gd name="connsiteY25" fmla="*/ 1046 h 985483"/>
              <a:gd name="connsiteX0" fmla="*/ 534294 w 1060385"/>
              <a:gd name="connsiteY0" fmla="*/ 1046 h 985483"/>
              <a:gd name="connsiteX1" fmla="*/ 707136 w 1060385"/>
              <a:gd name="connsiteY1" fmla="*/ 13806 h 985483"/>
              <a:gd name="connsiteX2" fmla="*/ 812178 w 1060385"/>
              <a:gd name="connsiteY2" fmla="*/ 72664 h 985483"/>
              <a:gd name="connsiteX3" fmla="*/ 813831 w 1060385"/>
              <a:gd name="connsiteY3" fmla="*/ 92928 h 985483"/>
              <a:gd name="connsiteX4" fmla="*/ 763009 w 1060385"/>
              <a:gd name="connsiteY4" fmla="*/ 157938 h 985483"/>
              <a:gd name="connsiteX5" fmla="*/ 801399 w 1060385"/>
              <a:gd name="connsiteY5" fmla="*/ 230939 h 985483"/>
              <a:gd name="connsiteX6" fmla="*/ 959535 w 1060385"/>
              <a:gd name="connsiteY6" fmla="*/ 265753 h 985483"/>
              <a:gd name="connsiteX7" fmla="*/ 1038603 w 1060385"/>
              <a:gd name="connsiteY7" fmla="*/ 207729 h 985483"/>
              <a:gd name="connsiteX8" fmla="*/ 1054427 w 1060385"/>
              <a:gd name="connsiteY8" fmla="*/ 170234 h 985483"/>
              <a:gd name="connsiteX9" fmla="*/ 1058280 w 1060385"/>
              <a:gd name="connsiteY9" fmla="*/ 903643 h 985483"/>
              <a:gd name="connsiteX10" fmla="*/ 777370 w 1060385"/>
              <a:gd name="connsiteY10" fmla="*/ 975553 h 985483"/>
              <a:gd name="connsiteX11" fmla="*/ 524793 w 1060385"/>
              <a:gd name="connsiteY11" fmla="*/ 832823 h 985483"/>
              <a:gd name="connsiteX12" fmla="*/ 332541 w 1060385"/>
              <a:gd name="connsiteY12" fmla="*/ 840323 h 985483"/>
              <a:gd name="connsiteX13" fmla="*/ 281238 w 1060385"/>
              <a:gd name="connsiteY13" fmla="*/ 911218 h 985483"/>
              <a:gd name="connsiteX14" fmla="*/ 218658 w 1060385"/>
              <a:gd name="connsiteY14" fmla="*/ 973028 h 985483"/>
              <a:gd name="connsiteX15" fmla="*/ 60575 w 1060385"/>
              <a:gd name="connsiteY15" fmla="*/ 943817 h 985483"/>
              <a:gd name="connsiteX16" fmla="*/ 0 w 1060385"/>
              <a:gd name="connsiteY16" fmla="*/ 917456 h 985483"/>
              <a:gd name="connsiteX17" fmla="*/ 5048 w 1060385"/>
              <a:gd name="connsiteY17" fmla="*/ 243716 h 985483"/>
              <a:gd name="connsiteX18" fmla="*/ 40539 w 1060385"/>
              <a:gd name="connsiteY18" fmla="*/ 270819 h 985483"/>
              <a:gd name="connsiteX19" fmla="*/ 150611 w 1060385"/>
              <a:gd name="connsiteY19" fmla="*/ 327996 h 985483"/>
              <a:gd name="connsiteX20" fmla="*/ 406061 w 1060385"/>
              <a:gd name="connsiteY20" fmla="*/ 319556 h 985483"/>
              <a:gd name="connsiteX21" fmla="*/ 419530 w 1060385"/>
              <a:gd name="connsiteY21" fmla="*/ 234951 h 985483"/>
              <a:gd name="connsiteX22" fmla="*/ 319398 w 1060385"/>
              <a:gd name="connsiteY22" fmla="*/ 156072 h 985483"/>
              <a:gd name="connsiteX23" fmla="*/ 333075 w 1060385"/>
              <a:gd name="connsiteY23" fmla="*/ 71639 h 985483"/>
              <a:gd name="connsiteX24" fmla="*/ 418288 w 1060385"/>
              <a:gd name="connsiteY24" fmla="*/ 22246 h 985483"/>
              <a:gd name="connsiteX25" fmla="*/ 534294 w 1060385"/>
              <a:gd name="connsiteY25" fmla="*/ 1046 h 985483"/>
              <a:gd name="connsiteX0" fmla="*/ 534294 w 1056253"/>
              <a:gd name="connsiteY0" fmla="*/ 1046 h 987512"/>
              <a:gd name="connsiteX1" fmla="*/ 707136 w 1056253"/>
              <a:gd name="connsiteY1" fmla="*/ 13806 h 987512"/>
              <a:gd name="connsiteX2" fmla="*/ 812178 w 1056253"/>
              <a:gd name="connsiteY2" fmla="*/ 72664 h 987512"/>
              <a:gd name="connsiteX3" fmla="*/ 813831 w 1056253"/>
              <a:gd name="connsiteY3" fmla="*/ 92928 h 987512"/>
              <a:gd name="connsiteX4" fmla="*/ 763009 w 1056253"/>
              <a:gd name="connsiteY4" fmla="*/ 157938 h 987512"/>
              <a:gd name="connsiteX5" fmla="*/ 801399 w 1056253"/>
              <a:gd name="connsiteY5" fmla="*/ 230939 h 987512"/>
              <a:gd name="connsiteX6" fmla="*/ 959535 w 1056253"/>
              <a:gd name="connsiteY6" fmla="*/ 265753 h 987512"/>
              <a:gd name="connsiteX7" fmla="*/ 1038603 w 1056253"/>
              <a:gd name="connsiteY7" fmla="*/ 207729 h 987512"/>
              <a:gd name="connsiteX8" fmla="*/ 1054427 w 1056253"/>
              <a:gd name="connsiteY8" fmla="*/ 170234 h 987512"/>
              <a:gd name="connsiteX9" fmla="*/ 1052149 w 1056253"/>
              <a:gd name="connsiteY9" fmla="*/ 908693 h 987512"/>
              <a:gd name="connsiteX10" fmla="*/ 777370 w 1056253"/>
              <a:gd name="connsiteY10" fmla="*/ 975553 h 987512"/>
              <a:gd name="connsiteX11" fmla="*/ 524793 w 1056253"/>
              <a:gd name="connsiteY11" fmla="*/ 832823 h 987512"/>
              <a:gd name="connsiteX12" fmla="*/ 332541 w 1056253"/>
              <a:gd name="connsiteY12" fmla="*/ 840323 h 987512"/>
              <a:gd name="connsiteX13" fmla="*/ 281238 w 1056253"/>
              <a:gd name="connsiteY13" fmla="*/ 911218 h 987512"/>
              <a:gd name="connsiteX14" fmla="*/ 218658 w 1056253"/>
              <a:gd name="connsiteY14" fmla="*/ 973028 h 987512"/>
              <a:gd name="connsiteX15" fmla="*/ 60575 w 1056253"/>
              <a:gd name="connsiteY15" fmla="*/ 943817 h 987512"/>
              <a:gd name="connsiteX16" fmla="*/ 0 w 1056253"/>
              <a:gd name="connsiteY16" fmla="*/ 917456 h 987512"/>
              <a:gd name="connsiteX17" fmla="*/ 5048 w 1056253"/>
              <a:gd name="connsiteY17" fmla="*/ 243716 h 987512"/>
              <a:gd name="connsiteX18" fmla="*/ 40539 w 1056253"/>
              <a:gd name="connsiteY18" fmla="*/ 270819 h 987512"/>
              <a:gd name="connsiteX19" fmla="*/ 150611 w 1056253"/>
              <a:gd name="connsiteY19" fmla="*/ 327996 h 987512"/>
              <a:gd name="connsiteX20" fmla="*/ 406061 w 1056253"/>
              <a:gd name="connsiteY20" fmla="*/ 319556 h 987512"/>
              <a:gd name="connsiteX21" fmla="*/ 419530 w 1056253"/>
              <a:gd name="connsiteY21" fmla="*/ 234951 h 987512"/>
              <a:gd name="connsiteX22" fmla="*/ 319398 w 1056253"/>
              <a:gd name="connsiteY22" fmla="*/ 156072 h 987512"/>
              <a:gd name="connsiteX23" fmla="*/ 333075 w 1056253"/>
              <a:gd name="connsiteY23" fmla="*/ 71639 h 987512"/>
              <a:gd name="connsiteX24" fmla="*/ 418288 w 1056253"/>
              <a:gd name="connsiteY24" fmla="*/ 22246 h 987512"/>
              <a:gd name="connsiteX25" fmla="*/ 534294 w 1056253"/>
              <a:gd name="connsiteY25" fmla="*/ 1046 h 987512"/>
              <a:gd name="connsiteX0" fmla="*/ 534294 w 1055223"/>
              <a:gd name="connsiteY0" fmla="*/ 1046 h 987512"/>
              <a:gd name="connsiteX1" fmla="*/ 707136 w 1055223"/>
              <a:gd name="connsiteY1" fmla="*/ 13806 h 987512"/>
              <a:gd name="connsiteX2" fmla="*/ 812178 w 1055223"/>
              <a:gd name="connsiteY2" fmla="*/ 72664 h 987512"/>
              <a:gd name="connsiteX3" fmla="*/ 813831 w 1055223"/>
              <a:gd name="connsiteY3" fmla="*/ 92928 h 987512"/>
              <a:gd name="connsiteX4" fmla="*/ 763009 w 1055223"/>
              <a:gd name="connsiteY4" fmla="*/ 157938 h 987512"/>
              <a:gd name="connsiteX5" fmla="*/ 801399 w 1055223"/>
              <a:gd name="connsiteY5" fmla="*/ 230939 h 987512"/>
              <a:gd name="connsiteX6" fmla="*/ 959535 w 1055223"/>
              <a:gd name="connsiteY6" fmla="*/ 265753 h 987512"/>
              <a:gd name="connsiteX7" fmla="*/ 1038603 w 1055223"/>
              <a:gd name="connsiteY7" fmla="*/ 207729 h 987512"/>
              <a:gd name="connsiteX8" fmla="*/ 1054427 w 1055223"/>
              <a:gd name="connsiteY8" fmla="*/ 170234 h 987512"/>
              <a:gd name="connsiteX9" fmla="*/ 1048470 w 1055223"/>
              <a:gd name="connsiteY9" fmla="*/ 908693 h 987512"/>
              <a:gd name="connsiteX10" fmla="*/ 777370 w 1055223"/>
              <a:gd name="connsiteY10" fmla="*/ 975553 h 987512"/>
              <a:gd name="connsiteX11" fmla="*/ 524793 w 1055223"/>
              <a:gd name="connsiteY11" fmla="*/ 832823 h 987512"/>
              <a:gd name="connsiteX12" fmla="*/ 332541 w 1055223"/>
              <a:gd name="connsiteY12" fmla="*/ 840323 h 987512"/>
              <a:gd name="connsiteX13" fmla="*/ 281238 w 1055223"/>
              <a:gd name="connsiteY13" fmla="*/ 911218 h 987512"/>
              <a:gd name="connsiteX14" fmla="*/ 218658 w 1055223"/>
              <a:gd name="connsiteY14" fmla="*/ 973028 h 987512"/>
              <a:gd name="connsiteX15" fmla="*/ 60575 w 1055223"/>
              <a:gd name="connsiteY15" fmla="*/ 943817 h 987512"/>
              <a:gd name="connsiteX16" fmla="*/ 0 w 1055223"/>
              <a:gd name="connsiteY16" fmla="*/ 917456 h 987512"/>
              <a:gd name="connsiteX17" fmla="*/ 5048 w 1055223"/>
              <a:gd name="connsiteY17" fmla="*/ 243716 h 987512"/>
              <a:gd name="connsiteX18" fmla="*/ 40539 w 1055223"/>
              <a:gd name="connsiteY18" fmla="*/ 270819 h 987512"/>
              <a:gd name="connsiteX19" fmla="*/ 150611 w 1055223"/>
              <a:gd name="connsiteY19" fmla="*/ 327996 h 987512"/>
              <a:gd name="connsiteX20" fmla="*/ 406061 w 1055223"/>
              <a:gd name="connsiteY20" fmla="*/ 319556 h 987512"/>
              <a:gd name="connsiteX21" fmla="*/ 419530 w 1055223"/>
              <a:gd name="connsiteY21" fmla="*/ 234951 h 987512"/>
              <a:gd name="connsiteX22" fmla="*/ 319398 w 1055223"/>
              <a:gd name="connsiteY22" fmla="*/ 156072 h 987512"/>
              <a:gd name="connsiteX23" fmla="*/ 333075 w 1055223"/>
              <a:gd name="connsiteY23" fmla="*/ 71639 h 987512"/>
              <a:gd name="connsiteX24" fmla="*/ 418288 w 1055223"/>
              <a:gd name="connsiteY24" fmla="*/ 22246 h 987512"/>
              <a:gd name="connsiteX25" fmla="*/ 534294 w 1055223"/>
              <a:gd name="connsiteY25" fmla="*/ 1046 h 987512"/>
              <a:gd name="connsiteX0" fmla="*/ 534294 w 1056872"/>
              <a:gd name="connsiteY0" fmla="*/ 1046 h 988230"/>
              <a:gd name="connsiteX1" fmla="*/ 707136 w 1056872"/>
              <a:gd name="connsiteY1" fmla="*/ 13806 h 988230"/>
              <a:gd name="connsiteX2" fmla="*/ 812178 w 1056872"/>
              <a:gd name="connsiteY2" fmla="*/ 72664 h 988230"/>
              <a:gd name="connsiteX3" fmla="*/ 813831 w 1056872"/>
              <a:gd name="connsiteY3" fmla="*/ 92928 h 988230"/>
              <a:gd name="connsiteX4" fmla="*/ 763009 w 1056872"/>
              <a:gd name="connsiteY4" fmla="*/ 157938 h 988230"/>
              <a:gd name="connsiteX5" fmla="*/ 801399 w 1056872"/>
              <a:gd name="connsiteY5" fmla="*/ 230939 h 988230"/>
              <a:gd name="connsiteX6" fmla="*/ 959535 w 1056872"/>
              <a:gd name="connsiteY6" fmla="*/ 265753 h 988230"/>
              <a:gd name="connsiteX7" fmla="*/ 1038603 w 1056872"/>
              <a:gd name="connsiteY7" fmla="*/ 207729 h 988230"/>
              <a:gd name="connsiteX8" fmla="*/ 1054427 w 1056872"/>
              <a:gd name="connsiteY8" fmla="*/ 170234 h 988230"/>
              <a:gd name="connsiteX9" fmla="*/ 1053374 w 1056872"/>
              <a:gd name="connsiteY9" fmla="*/ 910377 h 988230"/>
              <a:gd name="connsiteX10" fmla="*/ 777370 w 1056872"/>
              <a:gd name="connsiteY10" fmla="*/ 975553 h 988230"/>
              <a:gd name="connsiteX11" fmla="*/ 524793 w 1056872"/>
              <a:gd name="connsiteY11" fmla="*/ 832823 h 988230"/>
              <a:gd name="connsiteX12" fmla="*/ 332541 w 1056872"/>
              <a:gd name="connsiteY12" fmla="*/ 840323 h 988230"/>
              <a:gd name="connsiteX13" fmla="*/ 281238 w 1056872"/>
              <a:gd name="connsiteY13" fmla="*/ 911218 h 988230"/>
              <a:gd name="connsiteX14" fmla="*/ 218658 w 1056872"/>
              <a:gd name="connsiteY14" fmla="*/ 973028 h 988230"/>
              <a:gd name="connsiteX15" fmla="*/ 60575 w 1056872"/>
              <a:gd name="connsiteY15" fmla="*/ 943817 h 988230"/>
              <a:gd name="connsiteX16" fmla="*/ 0 w 1056872"/>
              <a:gd name="connsiteY16" fmla="*/ 917456 h 988230"/>
              <a:gd name="connsiteX17" fmla="*/ 5048 w 1056872"/>
              <a:gd name="connsiteY17" fmla="*/ 243716 h 988230"/>
              <a:gd name="connsiteX18" fmla="*/ 40539 w 1056872"/>
              <a:gd name="connsiteY18" fmla="*/ 270819 h 988230"/>
              <a:gd name="connsiteX19" fmla="*/ 150611 w 1056872"/>
              <a:gd name="connsiteY19" fmla="*/ 327996 h 988230"/>
              <a:gd name="connsiteX20" fmla="*/ 406061 w 1056872"/>
              <a:gd name="connsiteY20" fmla="*/ 319556 h 988230"/>
              <a:gd name="connsiteX21" fmla="*/ 419530 w 1056872"/>
              <a:gd name="connsiteY21" fmla="*/ 234951 h 988230"/>
              <a:gd name="connsiteX22" fmla="*/ 319398 w 1056872"/>
              <a:gd name="connsiteY22" fmla="*/ 156072 h 988230"/>
              <a:gd name="connsiteX23" fmla="*/ 333075 w 1056872"/>
              <a:gd name="connsiteY23" fmla="*/ 71639 h 988230"/>
              <a:gd name="connsiteX24" fmla="*/ 418288 w 1056872"/>
              <a:gd name="connsiteY24" fmla="*/ 22246 h 988230"/>
              <a:gd name="connsiteX25" fmla="*/ 534294 w 1056872"/>
              <a:gd name="connsiteY25" fmla="*/ 1046 h 988230"/>
              <a:gd name="connsiteX0" fmla="*/ 534294 w 1055586"/>
              <a:gd name="connsiteY0" fmla="*/ 1046 h 988230"/>
              <a:gd name="connsiteX1" fmla="*/ 707136 w 1055586"/>
              <a:gd name="connsiteY1" fmla="*/ 13806 h 988230"/>
              <a:gd name="connsiteX2" fmla="*/ 812178 w 1055586"/>
              <a:gd name="connsiteY2" fmla="*/ 72664 h 988230"/>
              <a:gd name="connsiteX3" fmla="*/ 813831 w 1055586"/>
              <a:gd name="connsiteY3" fmla="*/ 92928 h 988230"/>
              <a:gd name="connsiteX4" fmla="*/ 763009 w 1055586"/>
              <a:gd name="connsiteY4" fmla="*/ 157938 h 988230"/>
              <a:gd name="connsiteX5" fmla="*/ 801399 w 1055586"/>
              <a:gd name="connsiteY5" fmla="*/ 230939 h 988230"/>
              <a:gd name="connsiteX6" fmla="*/ 959535 w 1055586"/>
              <a:gd name="connsiteY6" fmla="*/ 265753 h 988230"/>
              <a:gd name="connsiteX7" fmla="*/ 1038603 w 1055586"/>
              <a:gd name="connsiteY7" fmla="*/ 207729 h 988230"/>
              <a:gd name="connsiteX8" fmla="*/ 1054427 w 1055586"/>
              <a:gd name="connsiteY8" fmla="*/ 170234 h 988230"/>
              <a:gd name="connsiteX9" fmla="*/ 1053374 w 1055586"/>
              <a:gd name="connsiteY9" fmla="*/ 910377 h 988230"/>
              <a:gd name="connsiteX10" fmla="*/ 777370 w 1055586"/>
              <a:gd name="connsiteY10" fmla="*/ 975553 h 988230"/>
              <a:gd name="connsiteX11" fmla="*/ 524793 w 1055586"/>
              <a:gd name="connsiteY11" fmla="*/ 832823 h 988230"/>
              <a:gd name="connsiteX12" fmla="*/ 332541 w 1055586"/>
              <a:gd name="connsiteY12" fmla="*/ 840323 h 988230"/>
              <a:gd name="connsiteX13" fmla="*/ 281238 w 1055586"/>
              <a:gd name="connsiteY13" fmla="*/ 911218 h 988230"/>
              <a:gd name="connsiteX14" fmla="*/ 218658 w 1055586"/>
              <a:gd name="connsiteY14" fmla="*/ 973028 h 988230"/>
              <a:gd name="connsiteX15" fmla="*/ 60575 w 1055586"/>
              <a:gd name="connsiteY15" fmla="*/ 943817 h 988230"/>
              <a:gd name="connsiteX16" fmla="*/ 0 w 1055586"/>
              <a:gd name="connsiteY16" fmla="*/ 917456 h 988230"/>
              <a:gd name="connsiteX17" fmla="*/ 5048 w 1055586"/>
              <a:gd name="connsiteY17" fmla="*/ 243716 h 988230"/>
              <a:gd name="connsiteX18" fmla="*/ 40539 w 1055586"/>
              <a:gd name="connsiteY18" fmla="*/ 270819 h 988230"/>
              <a:gd name="connsiteX19" fmla="*/ 150611 w 1055586"/>
              <a:gd name="connsiteY19" fmla="*/ 327996 h 988230"/>
              <a:gd name="connsiteX20" fmla="*/ 406061 w 1055586"/>
              <a:gd name="connsiteY20" fmla="*/ 319556 h 988230"/>
              <a:gd name="connsiteX21" fmla="*/ 419530 w 1055586"/>
              <a:gd name="connsiteY21" fmla="*/ 234951 h 988230"/>
              <a:gd name="connsiteX22" fmla="*/ 319398 w 1055586"/>
              <a:gd name="connsiteY22" fmla="*/ 156072 h 988230"/>
              <a:gd name="connsiteX23" fmla="*/ 333075 w 1055586"/>
              <a:gd name="connsiteY23" fmla="*/ 71639 h 988230"/>
              <a:gd name="connsiteX24" fmla="*/ 418288 w 1055586"/>
              <a:gd name="connsiteY24" fmla="*/ 22246 h 988230"/>
              <a:gd name="connsiteX25" fmla="*/ 534294 w 1055586"/>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5048 w 1054427"/>
              <a:gd name="connsiteY17" fmla="*/ 243716 h 988230"/>
              <a:gd name="connsiteX18" fmla="*/ 40539 w 1054427"/>
              <a:gd name="connsiteY18" fmla="*/ 270819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5048 w 1054427"/>
              <a:gd name="connsiteY17" fmla="*/ 243716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303 w 1054436"/>
              <a:gd name="connsiteY0" fmla="*/ 1046 h 988230"/>
              <a:gd name="connsiteX1" fmla="*/ 707145 w 1054436"/>
              <a:gd name="connsiteY1" fmla="*/ 13806 h 988230"/>
              <a:gd name="connsiteX2" fmla="*/ 812187 w 1054436"/>
              <a:gd name="connsiteY2" fmla="*/ 72664 h 988230"/>
              <a:gd name="connsiteX3" fmla="*/ 813840 w 1054436"/>
              <a:gd name="connsiteY3" fmla="*/ 92928 h 988230"/>
              <a:gd name="connsiteX4" fmla="*/ 763018 w 1054436"/>
              <a:gd name="connsiteY4" fmla="*/ 157938 h 988230"/>
              <a:gd name="connsiteX5" fmla="*/ 801408 w 1054436"/>
              <a:gd name="connsiteY5" fmla="*/ 230939 h 988230"/>
              <a:gd name="connsiteX6" fmla="*/ 959544 w 1054436"/>
              <a:gd name="connsiteY6" fmla="*/ 265753 h 988230"/>
              <a:gd name="connsiteX7" fmla="*/ 1038612 w 1054436"/>
              <a:gd name="connsiteY7" fmla="*/ 207729 h 988230"/>
              <a:gd name="connsiteX8" fmla="*/ 1054436 w 1054436"/>
              <a:gd name="connsiteY8" fmla="*/ 170234 h 988230"/>
              <a:gd name="connsiteX9" fmla="*/ 1053383 w 1054436"/>
              <a:gd name="connsiteY9" fmla="*/ 910377 h 988230"/>
              <a:gd name="connsiteX10" fmla="*/ 777379 w 1054436"/>
              <a:gd name="connsiteY10" fmla="*/ 975553 h 988230"/>
              <a:gd name="connsiteX11" fmla="*/ 524802 w 1054436"/>
              <a:gd name="connsiteY11" fmla="*/ 832823 h 988230"/>
              <a:gd name="connsiteX12" fmla="*/ 332550 w 1054436"/>
              <a:gd name="connsiteY12" fmla="*/ 840323 h 988230"/>
              <a:gd name="connsiteX13" fmla="*/ 281247 w 1054436"/>
              <a:gd name="connsiteY13" fmla="*/ 911218 h 988230"/>
              <a:gd name="connsiteX14" fmla="*/ 218667 w 1054436"/>
              <a:gd name="connsiteY14" fmla="*/ 973028 h 988230"/>
              <a:gd name="connsiteX15" fmla="*/ 60584 w 1054436"/>
              <a:gd name="connsiteY15" fmla="*/ 943817 h 988230"/>
              <a:gd name="connsiteX16" fmla="*/ 9 w 1054436"/>
              <a:gd name="connsiteY16" fmla="*/ 917456 h 988230"/>
              <a:gd name="connsiteX17" fmla="*/ 1378 w 1054436"/>
              <a:gd name="connsiteY17" fmla="*/ 242033 h 988230"/>
              <a:gd name="connsiteX18" fmla="*/ 61393 w 1054436"/>
              <a:gd name="connsiteY18" fmla="*/ 291018 h 988230"/>
              <a:gd name="connsiteX19" fmla="*/ 150620 w 1054436"/>
              <a:gd name="connsiteY19" fmla="*/ 327996 h 988230"/>
              <a:gd name="connsiteX20" fmla="*/ 406070 w 1054436"/>
              <a:gd name="connsiteY20" fmla="*/ 319556 h 988230"/>
              <a:gd name="connsiteX21" fmla="*/ 419539 w 1054436"/>
              <a:gd name="connsiteY21" fmla="*/ 234951 h 988230"/>
              <a:gd name="connsiteX22" fmla="*/ 319407 w 1054436"/>
              <a:gd name="connsiteY22" fmla="*/ 156072 h 988230"/>
              <a:gd name="connsiteX23" fmla="*/ 333084 w 1054436"/>
              <a:gd name="connsiteY23" fmla="*/ 71639 h 988230"/>
              <a:gd name="connsiteX24" fmla="*/ 418297 w 1054436"/>
              <a:gd name="connsiteY24" fmla="*/ 22246 h 988230"/>
              <a:gd name="connsiteX25" fmla="*/ 534303 w 1054436"/>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3822 w 1054427"/>
              <a:gd name="connsiteY17" fmla="*/ 245399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1046 h 988230"/>
              <a:gd name="connsiteX1" fmla="*/ 707136 w 1054427"/>
              <a:gd name="connsiteY1" fmla="*/ 13806 h 988230"/>
              <a:gd name="connsiteX2" fmla="*/ 812178 w 1054427"/>
              <a:gd name="connsiteY2" fmla="*/ 72664 h 988230"/>
              <a:gd name="connsiteX3" fmla="*/ 813831 w 1054427"/>
              <a:gd name="connsiteY3" fmla="*/ 92928 h 988230"/>
              <a:gd name="connsiteX4" fmla="*/ 763009 w 1054427"/>
              <a:gd name="connsiteY4" fmla="*/ 157938 h 988230"/>
              <a:gd name="connsiteX5" fmla="*/ 801399 w 1054427"/>
              <a:gd name="connsiteY5" fmla="*/ 230939 h 988230"/>
              <a:gd name="connsiteX6" fmla="*/ 959535 w 1054427"/>
              <a:gd name="connsiteY6" fmla="*/ 265753 h 988230"/>
              <a:gd name="connsiteX7" fmla="*/ 1038603 w 1054427"/>
              <a:gd name="connsiteY7" fmla="*/ 207729 h 988230"/>
              <a:gd name="connsiteX8" fmla="*/ 1054427 w 1054427"/>
              <a:gd name="connsiteY8" fmla="*/ 170234 h 988230"/>
              <a:gd name="connsiteX9" fmla="*/ 1053374 w 1054427"/>
              <a:gd name="connsiteY9" fmla="*/ 910377 h 988230"/>
              <a:gd name="connsiteX10" fmla="*/ 777370 w 1054427"/>
              <a:gd name="connsiteY10" fmla="*/ 975553 h 988230"/>
              <a:gd name="connsiteX11" fmla="*/ 524793 w 1054427"/>
              <a:gd name="connsiteY11" fmla="*/ 832823 h 988230"/>
              <a:gd name="connsiteX12" fmla="*/ 332541 w 1054427"/>
              <a:gd name="connsiteY12" fmla="*/ 840323 h 988230"/>
              <a:gd name="connsiteX13" fmla="*/ 281238 w 1054427"/>
              <a:gd name="connsiteY13" fmla="*/ 911218 h 988230"/>
              <a:gd name="connsiteX14" fmla="*/ 218658 w 1054427"/>
              <a:gd name="connsiteY14" fmla="*/ 973028 h 988230"/>
              <a:gd name="connsiteX15" fmla="*/ 60575 w 1054427"/>
              <a:gd name="connsiteY15" fmla="*/ 943817 h 988230"/>
              <a:gd name="connsiteX16" fmla="*/ 0 w 1054427"/>
              <a:gd name="connsiteY16" fmla="*/ 917456 h 988230"/>
              <a:gd name="connsiteX17" fmla="*/ 3822 w 1054427"/>
              <a:gd name="connsiteY17" fmla="*/ 245399 h 988230"/>
              <a:gd name="connsiteX18" fmla="*/ 61384 w 1054427"/>
              <a:gd name="connsiteY18" fmla="*/ 291018 h 988230"/>
              <a:gd name="connsiteX19" fmla="*/ 150611 w 1054427"/>
              <a:gd name="connsiteY19" fmla="*/ 327996 h 988230"/>
              <a:gd name="connsiteX20" fmla="*/ 406061 w 1054427"/>
              <a:gd name="connsiteY20" fmla="*/ 319556 h 988230"/>
              <a:gd name="connsiteX21" fmla="*/ 419530 w 1054427"/>
              <a:gd name="connsiteY21" fmla="*/ 234951 h 988230"/>
              <a:gd name="connsiteX22" fmla="*/ 319398 w 1054427"/>
              <a:gd name="connsiteY22" fmla="*/ 156072 h 988230"/>
              <a:gd name="connsiteX23" fmla="*/ 333075 w 1054427"/>
              <a:gd name="connsiteY23" fmla="*/ 71639 h 988230"/>
              <a:gd name="connsiteX24" fmla="*/ 418288 w 1054427"/>
              <a:gd name="connsiteY24" fmla="*/ 22246 h 988230"/>
              <a:gd name="connsiteX25" fmla="*/ 534294 w 1054427"/>
              <a:gd name="connsiteY25" fmla="*/ 1046 h 988230"/>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63009 w 1054427"/>
              <a:gd name="connsiteY4" fmla="*/ 157797 h 988089"/>
              <a:gd name="connsiteX5" fmla="*/ 801399 w 1054427"/>
              <a:gd name="connsiteY5" fmla="*/ 230798 h 988089"/>
              <a:gd name="connsiteX6" fmla="*/ 959535 w 1054427"/>
              <a:gd name="connsiteY6" fmla="*/ 265612 h 988089"/>
              <a:gd name="connsiteX7" fmla="*/ 1038603 w 1054427"/>
              <a:gd name="connsiteY7" fmla="*/ 207588 h 988089"/>
              <a:gd name="connsiteX8" fmla="*/ 1054427 w 1054427"/>
              <a:gd name="connsiteY8" fmla="*/ 170093 h 988089"/>
              <a:gd name="connsiteX9" fmla="*/ 1053374 w 1054427"/>
              <a:gd name="connsiteY9" fmla="*/ 910236 h 988089"/>
              <a:gd name="connsiteX10" fmla="*/ 777370 w 1054427"/>
              <a:gd name="connsiteY10" fmla="*/ 975412 h 988089"/>
              <a:gd name="connsiteX11" fmla="*/ 524793 w 1054427"/>
              <a:gd name="connsiteY11" fmla="*/ 832682 h 988089"/>
              <a:gd name="connsiteX12" fmla="*/ 332541 w 1054427"/>
              <a:gd name="connsiteY12" fmla="*/ 840182 h 988089"/>
              <a:gd name="connsiteX13" fmla="*/ 281238 w 1054427"/>
              <a:gd name="connsiteY13" fmla="*/ 911077 h 988089"/>
              <a:gd name="connsiteX14" fmla="*/ 218658 w 1054427"/>
              <a:gd name="connsiteY14" fmla="*/ 972887 h 988089"/>
              <a:gd name="connsiteX15" fmla="*/ 60575 w 1054427"/>
              <a:gd name="connsiteY15" fmla="*/ 943676 h 988089"/>
              <a:gd name="connsiteX16" fmla="*/ 0 w 1054427"/>
              <a:gd name="connsiteY16" fmla="*/ 917315 h 988089"/>
              <a:gd name="connsiteX17" fmla="*/ 3822 w 1054427"/>
              <a:gd name="connsiteY17" fmla="*/ 245258 h 988089"/>
              <a:gd name="connsiteX18" fmla="*/ 61384 w 1054427"/>
              <a:gd name="connsiteY18" fmla="*/ 290877 h 988089"/>
              <a:gd name="connsiteX19" fmla="*/ 150611 w 1054427"/>
              <a:gd name="connsiteY19" fmla="*/ 327855 h 988089"/>
              <a:gd name="connsiteX20" fmla="*/ 406061 w 1054427"/>
              <a:gd name="connsiteY20" fmla="*/ 319415 h 988089"/>
              <a:gd name="connsiteX21" fmla="*/ 419530 w 1054427"/>
              <a:gd name="connsiteY21" fmla="*/ 234810 h 988089"/>
              <a:gd name="connsiteX22" fmla="*/ 319398 w 1054427"/>
              <a:gd name="connsiteY22" fmla="*/ 155931 h 988089"/>
              <a:gd name="connsiteX23" fmla="*/ 333075 w 1054427"/>
              <a:gd name="connsiteY23" fmla="*/ 71498 h 988089"/>
              <a:gd name="connsiteX24" fmla="*/ 418288 w 1054427"/>
              <a:gd name="connsiteY24" fmla="*/ 22105 h 988089"/>
              <a:gd name="connsiteX25" fmla="*/ 534294 w 1054427"/>
              <a:gd name="connsiteY25"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74473 w 1054427"/>
              <a:gd name="connsiteY4" fmla="*/ 130174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92787 h 988089"/>
              <a:gd name="connsiteX4" fmla="*/ 796544 w 1054427"/>
              <a:gd name="connsiteY4" fmla="*/ 104926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905 h 988089"/>
              <a:gd name="connsiteX1" fmla="*/ 707136 w 1054427"/>
              <a:gd name="connsiteY1" fmla="*/ 13665 h 988089"/>
              <a:gd name="connsiteX2" fmla="*/ 808500 w 1054427"/>
              <a:gd name="connsiteY2" fmla="*/ 64107 h 988089"/>
              <a:gd name="connsiteX3" fmla="*/ 813831 w 1054427"/>
              <a:gd name="connsiteY3" fmla="*/ 79322 h 988089"/>
              <a:gd name="connsiteX4" fmla="*/ 796544 w 1054427"/>
              <a:gd name="connsiteY4" fmla="*/ 104926 h 988089"/>
              <a:gd name="connsiteX5" fmla="*/ 763009 w 1054427"/>
              <a:gd name="connsiteY5" fmla="*/ 157797 h 988089"/>
              <a:gd name="connsiteX6" fmla="*/ 801399 w 1054427"/>
              <a:gd name="connsiteY6" fmla="*/ 230798 h 988089"/>
              <a:gd name="connsiteX7" fmla="*/ 959535 w 1054427"/>
              <a:gd name="connsiteY7" fmla="*/ 265612 h 988089"/>
              <a:gd name="connsiteX8" fmla="*/ 1038603 w 1054427"/>
              <a:gd name="connsiteY8" fmla="*/ 207588 h 988089"/>
              <a:gd name="connsiteX9" fmla="*/ 1054427 w 1054427"/>
              <a:gd name="connsiteY9" fmla="*/ 170093 h 988089"/>
              <a:gd name="connsiteX10" fmla="*/ 1053374 w 1054427"/>
              <a:gd name="connsiteY10" fmla="*/ 910236 h 988089"/>
              <a:gd name="connsiteX11" fmla="*/ 777370 w 1054427"/>
              <a:gd name="connsiteY11" fmla="*/ 975412 h 988089"/>
              <a:gd name="connsiteX12" fmla="*/ 524793 w 1054427"/>
              <a:gd name="connsiteY12" fmla="*/ 832682 h 988089"/>
              <a:gd name="connsiteX13" fmla="*/ 332541 w 1054427"/>
              <a:gd name="connsiteY13" fmla="*/ 840182 h 988089"/>
              <a:gd name="connsiteX14" fmla="*/ 281238 w 1054427"/>
              <a:gd name="connsiteY14" fmla="*/ 911077 h 988089"/>
              <a:gd name="connsiteX15" fmla="*/ 218658 w 1054427"/>
              <a:gd name="connsiteY15" fmla="*/ 972887 h 988089"/>
              <a:gd name="connsiteX16" fmla="*/ 60575 w 1054427"/>
              <a:gd name="connsiteY16" fmla="*/ 943676 h 988089"/>
              <a:gd name="connsiteX17" fmla="*/ 0 w 1054427"/>
              <a:gd name="connsiteY17" fmla="*/ 917315 h 988089"/>
              <a:gd name="connsiteX18" fmla="*/ 3822 w 1054427"/>
              <a:gd name="connsiteY18" fmla="*/ 245258 h 988089"/>
              <a:gd name="connsiteX19" fmla="*/ 61384 w 1054427"/>
              <a:gd name="connsiteY19" fmla="*/ 290877 h 988089"/>
              <a:gd name="connsiteX20" fmla="*/ 150611 w 1054427"/>
              <a:gd name="connsiteY20" fmla="*/ 327855 h 988089"/>
              <a:gd name="connsiteX21" fmla="*/ 406061 w 1054427"/>
              <a:gd name="connsiteY21" fmla="*/ 319415 h 988089"/>
              <a:gd name="connsiteX22" fmla="*/ 419530 w 1054427"/>
              <a:gd name="connsiteY22" fmla="*/ 234810 h 988089"/>
              <a:gd name="connsiteX23" fmla="*/ 319398 w 1054427"/>
              <a:gd name="connsiteY23" fmla="*/ 155931 h 988089"/>
              <a:gd name="connsiteX24" fmla="*/ 333075 w 1054427"/>
              <a:gd name="connsiteY24" fmla="*/ 71498 h 988089"/>
              <a:gd name="connsiteX25" fmla="*/ 418288 w 1054427"/>
              <a:gd name="connsiteY25" fmla="*/ 22105 h 988089"/>
              <a:gd name="connsiteX26" fmla="*/ 534294 w 1054427"/>
              <a:gd name="connsiteY26" fmla="*/ 905 h 988089"/>
              <a:gd name="connsiteX0" fmla="*/ 534294 w 1054427"/>
              <a:gd name="connsiteY0" fmla="*/ 813 h 987997"/>
              <a:gd name="connsiteX1" fmla="*/ 707136 w 1054427"/>
              <a:gd name="connsiteY1" fmla="*/ 13573 h 987997"/>
              <a:gd name="connsiteX2" fmla="*/ 792560 w 1054427"/>
              <a:gd name="connsiteY2" fmla="*/ 57283 h 987997"/>
              <a:gd name="connsiteX3" fmla="*/ 813831 w 1054427"/>
              <a:gd name="connsiteY3" fmla="*/ 79230 h 987997"/>
              <a:gd name="connsiteX4" fmla="*/ 796544 w 1054427"/>
              <a:gd name="connsiteY4" fmla="*/ 104834 h 987997"/>
              <a:gd name="connsiteX5" fmla="*/ 763009 w 1054427"/>
              <a:gd name="connsiteY5" fmla="*/ 157705 h 987997"/>
              <a:gd name="connsiteX6" fmla="*/ 801399 w 1054427"/>
              <a:gd name="connsiteY6" fmla="*/ 230706 h 987997"/>
              <a:gd name="connsiteX7" fmla="*/ 959535 w 1054427"/>
              <a:gd name="connsiteY7" fmla="*/ 265520 h 987997"/>
              <a:gd name="connsiteX8" fmla="*/ 1038603 w 1054427"/>
              <a:gd name="connsiteY8" fmla="*/ 207496 h 987997"/>
              <a:gd name="connsiteX9" fmla="*/ 1054427 w 1054427"/>
              <a:gd name="connsiteY9" fmla="*/ 170001 h 987997"/>
              <a:gd name="connsiteX10" fmla="*/ 1053374 w 1054427"/>
              <a:gd name="connsiteY10" fmla="*/ 910144 h 987997"/>
              <a:gd name="connsiteX11" fmla="*/ 777370 w 1054427"/>
              <a:gd name="connsiteY11" fmla="*/ 975320 h 987997"/>
              <a:gd name="connsiteX12" fmla="*/ 524793 w 1054427"/>
              <a:gd name="connsiteY12" fmla="*/ 832590 h 987997"/>
              <a:gd name="connsiteX13" fmla="*/ 332541 w 1054427"/>
              <a:gd name="connsiteY13" fmla="*/ 840090 h 987997"/>
              <a:gd name="connsiteX14" fmla="*/ 281238 w 1054427"/>
              <a:gd name="connsiteY14" fmla="*/ 910985 h 987997"/>
              <a:gd name="connsiteX15" fmla="*/ 218658 w 1054427"/>
              <a:gd name="connsiteY15" fmla="*/ 972795 h 987997"/>
              <a:gd name="connsiteX16" fmla="*/ 60575 w 1054427"/>
              <a:gd name="connsiteY16" fmla="*/ 943584 h 987997"/>
              <a:gd name="connsiteX17" fmla="*/ 0 w 1054427"/>
              <a:gd name="connsiteY17" fmla="*/ 917223 h 987997"/>
              <a:gd name="connsiteX18" fmla="*/ 3822 w 1054427"/>
              <a:gd name="connsiteY18" fmla="*/ 245166 h 987997"/>
              <a:gd name="connsiteX19" fmla="*/ 61384 w 1054427"/>
              <a:gd name="connsiteY19" fmla="*/ 290785 h 987997"/>
              <a:gd name="connsiteX20" fmla="*/ 150611 w 1054427"/>
              <a:gd name="connsiteY20" fmla="*/ 327763 h 987997"/>
              <a:gd name="connsiteX21" fmla="*/ 406061 w 1054427"/>
              <a:gd name="connsiteY21" fmla="*/ 319323 h 987997"/>
              <a:gd name="connsiteX22" fmla="*/ 419530 w 1054427"/>
              <a:gd name="connsiteY22" fmla="*/ 234718 h 987997"/>
              <a:gd name="connsiteX23" fmla="*/ 319398 w 1054427"/>
              <a:gd name="connsiteY23" fmla="*/ 155839 h 987997"/>
              <a:gd name="connsiteX24" fmla="*/ 333075 w 1054427"/>
              <a:gd name="connsiteY24" fmla="*/ 71406 h 987997"/>
              <a:gd name="connsiteX25" fmla="*/ 418288 w 1054427"/>
              <a:gd name="connsiteY25" fmla="*/ 22013 h 987997"/>
              <a:gd name="connsiteX26" fmla="*/ 534294 w 1054427"/>
              <a:gd name="connsiteY26" fmla="*/ 813 h 987997"/>
              <a:gd name="connsiteX0" fmla="*/ 534294 w 1054427"/>
              <a:gd name="connsiteY0" fmla="*/ 813 h 987997"/>
              <a:gd name="connsiteX1" fmla="*/ 707136 w 1054427"/>
              <a:gd name="connsiteY1" fmla="*/ 13573 h 987997"/>
              <a:gd name="connsiteX2" fmla="*/ 792560 w 1054427"/>
              <a:gd name="connsiteY2" fmla="*/ 57283 h 987997"/>
              <a:gd name="connsiteX3" fmla="*/ 813831 w 1054427"/>
              <a:gd name="connsiteY3" fmla="*/ 79230 h 987997"/>
              <a:gd name="connsiteX4" fmla="*/ 796544 w 1054427"/>
              <a:gd name="connsiteY4" fmla="*/ 104834 h 987997"/>
              <a:gd name="connsiteX5" fmla="*/ 763009 w 1054427"/>
              <a:gd name="connsiteY5" fmla="*/ 157705 h 987997"/>
              <a:gd name="connsiteX6" fmla="*/ 801399 w 1054427"/>
              <a:gd name="connsiteY6" fmla="*/ 230706 h 987997"/>
              <a:gd name="connsiteX7" fmla="*/ 959535 w 1054427"/>
              <a:gd name="connsiteY7" fmla="*/ 265520 h 987997"/>
              <a:gd name="connsiteX8" fmla="*/ 1038603 w 1054427"/>
              <a:gd name="connsiteY8" fmla="*/ 207496 h 987997"/>
              <a:gd name="connsiteX9" fmla="*/ 1054427 w 1054427"/>
              <a:gd name="connsiteY9" fmla="*/ 170001 h 987997"/>
              <a:gd name="connsiteX10" fmla="*/ 1053374 w 1054427"/>
              <a:gd name="connsiteY10" fmla="*/ 910144 h 987997"/>
              <a:gd name="connsiteX11" fmla="*/ 777370 w 1054427"/>
              <a:gd name="connsiteY11" fmla="*/ 975320 h 987997"/>
              <a:gd name="connsiteX12" fmla="*/ 524793 w 1054427"/>
              <a:gd name="connsiteY12" fmla="*/ 832590 h 987997"/>
              <a:gd name="connsiteX13" fmla="*/ 332541 w 1054427"/>
              <a:gd name="connsiteY13" fmla="*/ 840090 h 987997"/>
              <a:gd name="connsiteX14" fmla="*/ 281238 w 1054427"/>
              <a:gd name="connsiteY14" fmla="*/ 910985 h 987997"/>
              <a:gd name="connsiteX15" fmla="*/ 218658 w 1054427"/>
              <a:gd name="connsiteY15" fmla="*/ 972795 h 987997"/>
              <a:gd name="connsiteX16" fmla="*/ 60575 w 1054427"/>
              <a:gd name="connsiteY16" fmla="*/ 943584 h 987997"/>
              <a:gd name="connsiteX17" fmla="*/ 0 w 1054427"/>
              <a:gd name="connsiteY17" fmla="*/ 917223 h 987997"/>
              <a:gd name="connsiteX18" fmla="*/ 3822 w 1054427"/>
              <a:gd name="connsiteY18" fmla="*/ 245166 h 987997"/>
              <a:gd name="connsiteX19" fmla="*/ 61384 w 1054427"/>
              <a:gd name="connsiteY19" fmla="*/ 290785 h 987997"/>
              <a:gd name="connsiteX20" fmla="*/ 150611 w 1054427"/>
              <a:gd name="connsiteY20" fmla="*/ 327763 h 987997"/>
              <a:gd name="connsiteX21" fmla="*/ 406061 w 1054427"/>
              <a:gd name="connsiteY21" fmla="*/ 319323 h 987997"/>
              <a:gd name="connsiteX22" fmla="*/ 419530 w 1054427"/>
              <a:gd name="connsiteY22" fmla="*/ 234718 h 987997"/>
              <a:gd name="connsiteX23" fmla="*/ 319398 w 1054427"/>
              <a:gd name="connsiteY23" fmla="*/ 155839 h 987997"/>
              <a:gd name="connsiteX24" fmla="*/ 333075 w 1054427"/>
              <a:gd name="connsiteY24" fmla="*/ 71406 h 987997"/>
              <a:gd name="connsiteX25" fmla="*/ 418288 w 1054427"/>
              <a:gd name="connsiteY25" fmla="*/ 22013 h 987997"/>
              <a:gd name="connsiteX26" fmla="*/ 534294 w 1054427"/>
              <a:gd name="connsiteY26" fmla="*/ 813 h 987997"/>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796544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904 h 988088"/>
              <a:gd name="connsiteX1" fmla="*/ 707136 w 1054427"/>
              <a:gd name="connsiteY1" fmla="*/ 13664 h 988088"/>
              <a:gd name="connsiteX2" fmla="*/ 798691 w 1054427"/>
              <a:gd name="connsiteY2" fmla="*/ 64107 h 988088"/>
              <a:gd name="connsiteX3" fmla="*/ 813831 w 1054427"/>
              <a:gd name="connsiteY3" fmla="*/ 79321 h 988088"/>
              <a:gd name="connsiteX4" fmla="*/ 802062 w 1054427"/>
              <a:gd name="connsiteY4" fmla="*/ 104925 h 988088"/>
              <a:gd name="connsiteX5" fmla="*/ 763009 w 1054427"/>
              <a:gd name="connsiteY5" fmla="*/ 157796 h 988088"/>
              <a:gd name="connsiteX6" fmla="*/ 801399 w 1054427"/>
              <a:gd name="connsiteY6" fmla="*/ 230797 h 988088"/>
              <a:gd name="connsiteX7" fmla="*/ 959535 w 1054427"/>
              <a:gd name="connsiteY7" fmla="*/ 265611 h 988088"/>
              <a:gd name="connsiteX8" fmla="*/ 1038603 w 1054427"/>
              <a:gd name="connsiteY8" fmla="*/ 207587 h 988088"/>
              <a:gd name="connsiteX9" fmla="*/ 1054427 w 1054427"/>
              <a:gd name="connsiteY9" fmla="*/ 170092 h 988088"/>
              <a:gd name="connsiteX10" fmla="*/ 1053374 w 1054427"/>
              <a:gd name="connsiteY10" fmla="*/ 910235 h 988088"/>
              <a:gd name="connsiteX11" fmla="*/ 777370 w 1054427"/>
              <a:gd name="connsiteY11" fmla="*/ 975411 h 988088"/>
              <a:gd name="connsiteX12" fmla="*/ 524793 w 1054427"/>
              <a:gd name="connsiteY12" fmla="*/ 832681 h 988088"/>
              <a:gd name="connsiteX13" fmla="*/ 332541 w 1054427"/>
              <a:gd name="connsiteY13" fmla="*/ 840181 h 988088"/>
              <a:gd name="connsiteX14" fmla="*/ 281238 w 1054427"/>
              <a:gd name="connsiteY14" fmla="*/ 911076 h 988088"/>
              <a:gd name="connsiteX15" fmla="*/ 218658 w 1054427"/>
              <a:gd name="connsiteY15" fmla="*/ 972886 h 988088"/>
              <a:gd name="connsiteX16" fmla="*/ 60575 w 1054427"/>
              <a:gd name="connsiteY16" fmla="*/ 943675 h 988088"/>
              <a:gd name="connsiteX17" fmla="*/ 0 w 1054427"/>
              <a:gd name="connsiteY17" fmla="*/ 917314 h 988088"/>
              <a:gd name="connsiteX18" fmla="*/ 3822 w 1054427"/>
              <a:gd name="connsiteY18" fmla="*/ 245257 h 988088"/>
              <a:gd name="connsiteX19" fmla="*/ 61384 w 1054427"/>
              <a:gd name="connsiteY19" fmla="*/ 290876 h 988088"/>
              <a:gd name="connsiteX20" fmla="*/ 150611 w 1054427"/>
              <a:gd name="connsiteY20" fmla="*/ 327854 h 988088"/>
              <a:gd name="connsiteX21" fmla="*/ 406061 w 1054427"/>
              <a:gd name="connsiteY21" fmla="*/ 319414 h 988088"/>
              <a:gd name="connsiteX22" fmla="*/ 419530 w 1054427"/>
              <a:gd name="connsiteY22" fmla="*/ 234809 h 988088"/>
              <a:gd name="connsiteX23" fmla="*/ 319398 w 1054427"/>
              <a:gd name="connsiteY23" fmla="*/ 155930 h 988088"/>
              <a:gd name="connsiteX24" fmla="*/ 333075 w 1054427"/>
              <a:gd name="connsiteY24" fmla="*/ 71497 h 988088"/>
              <a:gd name="connsiteX25" fmla="*/ 418288 w 1054427"/>
              <a:gd name="connsiteY25" fmla="*/ 22104 h 988088"/>
              <a:gd name="connsiteX26" fmla="*/ 534294 w 1054427"/>
              <a:gd name="connsiteY26" fmla="*/ 904 h 988088"/>
              <a:gd name="connsiteX0" fmla="*/ 534294 w 1054427"/>
              <a:gd name="connsiteY0" fmla="*/ 787 h 987971"/>
              <a:gd name="connsiteX1" fmla="*/ 707136 w 1054427"/>
              <a:gd name="connsiteY1" fmla="*/ 13547 h 987971"/>
              <a:gd name="connsiteX2" fmla="*/ 791334 w 1054427"/>
              <a:gd name="connsiteY2" fmla="*/ 55153 h 987971"/>
              <a:gd name="connsiteX3" fmla="*/ 813831 w 1054427"/>
              <a:gd name="connsiteY3" fmla="*/ 79204 h 987971"/>
              <a:gd name="connsiteX4" fmla="*/ 802062 w 1054427"/>
              <a:gd name="connsiteY4" fmla="*/ 104808 h 987971"/>
              <a:gd name="connsiteX5" fmla="*/ 763009 w 1054427"/>
              <a:gd name="connsiteY5" fmla="*/ 157679 h 987971"/>
              <a:gd name="connsiteX6" fmla="*/ 801399 w 1054427"/>
              <a:gd name="connsiteY6" fmla="*/ 230680 h 987971"/>
              <a:gd name="connsiteX7" fmla="*/ 959535 w 1054427"/>
              <a:gd name="connsiteY7" fmla="*/ 265494 h 987971"/>
              <a:gd name="connsiteX8" fmla="*/ 1038603 w 1054427"/>
              <a:gd name="connsiteY8" fmla="*/ 207470 h 987971"/>
              <a:gd name="connsiteX9" fmla="*/ 1054427 w 1054427"/>
              <a:gd name="connsiteY9" fmla="*/ 169975 h 987971"/>
              <a:gd name="connsiteX10" fmla="*/ 1053374 w 1054427"/>
              <a:gd name="connsiteY10" fmla="*/ 910118 h 987971"/>
              <a:gd name="connsiteX11" fmla="*/ 777370 w 1054427"/>
              <a:gd name="connsiteY11" fmla="*/ 975294 h 987971"/>
              <a:gd name="connsiteX12" fmla="*/ 524793 w 1054427"/>
              <a:gd name="connsiteY12" fmla="*/ 832564 h 987971"/>
              <a:gd name="connsiteX13" fmla="*/ 332541 w 1054427"/>
              <a:gd name="connsiteY13" fmla="*/ 840064 h 987971"/>
              <a:gd name="connsiteX14" fmla="*/ 281238 w 1054427"/>
              <a:gd name="connsiteY14" fmla="*/ 910959 h 987971"/>
              <a:gd name="connsiteX15" fmla="*/ 218658 w 1054427"/>
              <a:gd name="connsiteY15" fmla="*/ 972769 h 987971"/>
              <a:gd name="connsiteX16" fmla="*/ 60575 w 1054427"/>
              <a:gd name="connsiteY16" fmla="*/ 943558 h 987971"/>
              <a:gd name="connsiteX17" fmla="*/ 0 w 1054427"/>
              <a:gd name="connsiteY17" fmla="*/ 917197 h 987971"/>
              <a:gd name="connsiteX18" fmla="*/ 3822 w 1054427"/>
              <a:gd name="connsiteY18" fmla="*/ 245140 h 987971"/>
              <a:gd name="connsiteX19" fmla="*/ 61384 w 1054427"/>
              <a:gd name="connsiteY19" fmla="*/ 290759 h 987971"/>
              <a:gd name="connsiteX20" fmla="*/ 150611 w 1054427"/>
              <a:gd name="connsiteY20" fmla="*/ 327737 h 987971"/>
              <a:gd name="connsiteX21" fmla="*/ 406061 w 1054427"/>
              <a:gd name="connsiteY21" fmla="*/ 319297 h 987971"/>
              <a:gd name="connsiteX22" fmla="*/ 419530 w 1054427"/>
              <a:gd name="connsiteY22" fmla="*/ 234692 h 987971"/>
              <a:gd name="connsiteX23" fmla="*/ 319398 w 1054427"/>
              <a:gd name="connsiteY23" fmla="*/ 155813 h 987971"/>
              <a:gd name="connsiteX24" fmla="*/ 333075 w 1054427"/>
              <a:gd name="connsiteY24" fmla="*/ 71380 h 987971"/>
              <a:gd name="connsiteX25" fmla="*/ 418288 w 1054427"/>
              <a:gd name="connsiteY25" fmla="*/ 21987 h 987971"/>
              <a:gd name="connsiteX26" fmla="*/ 534294 w 1054427"/>
              <a:gd name="connsiteY26" fmla="*/ 787 h 987971"/>
              <a:gd name="connsiteX0" fmla="*/ 534294 w 1054427"/>
              <a:gd name="connsiteY0" fmla="*/ 787 h 987971"/>
              <a:gd name="connsiteX1" fmla="*/ 707136 w 1054427"/>
              <a:gd name="connsiteY1" fmla="*/ 13547 h 987971"/>
              <a:gd name="connsiteX2" fmla="*/ 791334 w 1054427"/>
              <a:gd name="connsiteY2" fmla="*/ 55153 h 987971"/>
              <a:gd name="connsiteX3" fmla="*/ 813831 w 1054427"/>
              <a:gd name="connsiteY3" fmla="*/ 79204 h 987971"/>
              <a:gd name="connsiteX4" fmla="*/ 802062 w 1054427"/>
              <a:gd name="connsiteY4" fmla="*/ 104808 h 987971"/>
              <a:gd name="connsiteX5" fmla="*/ 763009 w 1054427"/>
              <a:gd name="connsiteY5" fmla="*/ 157679 h 987971"/>
              <a:gd name="connsiteX6" fmla="*/ 801399 w 1054427"/>
              <a:gd name="connsiteY6" fmla="*/ 230680 h 987971"/>
              <a:gd name="connsiteX7" fmla="*/ 959535 w 1054427"/>
              <a:gd name="connsiteY7" fmla="*/ 265494 h 987971"/>
              <a:gd name="connsiteX8" fmla="*/ 1038603 w 1054427"/>
              <a:gd name="connsiteY8" fmla="*/ 207470 h 987971"/>
              <a:gd name="connsiteX9" fmla="*/ 1054427 w 1054427"/>
              <a:gd name="connsiteY9" fmla="*/ 169975 h 987971"/>
              <a:gd name="connsiteX10" fmla="*/ 1053374 w 1054427"/>
              <a:gd name="connsiteY10" fmla="*/ 910118 h 987971"/>
              <a:gd name="connsiteX11" fmla="*/ 777370 w 1054427"/>
              <a:gd name="connsiteY11" fmla="*/ 975294 h 987971"/>
              <a:gd name="connsiteX12" fmla="*/ 524793 w 1054427"/>
              <a:gd name="connsiteY12" fmla="*/ 832564 h 987971"/>
              <a:gd name="connsiteX13" fmla="*/ 332541 w 1054427"/>
              <a:gd name="connsiteY13" fmla="*/ 840064 h 987971"/>
              <a:gd name="connsiteX14" fmla="*/ 281238 w 1054427"/>
              <a:gd name="connsiteY14" fmla="*/ 910959 h 987971"/>
              <a:gd name="connsiteX15" fmla="*/ 218658 w 1054427"/>
              <a:gd name="connsiteY15" fmla="*/ 972769 h 987971"/>
              <a:gd name="connsiteX16" fmla="*/ 60575 w 1054427"/>
              <a:gd name="connsiteY16" fmla="*/ 943558 h 987971"/>
              <a:gd name="connsiteX17" fmla="*/ 0 w 1054427"/>
              <a:gd name="connsiteY17" fmla="*/ 917197 h 987971"/>
              <a:gd name="connsiteX18" fmla="*/ 3822 w 1054427"/>
              <a:gd name="connsiteY18" fmla="*/ 245140 h 987971"/>
              <a:gd name="connsiteX19" fmla="*/ 61384 w 1054427"/>
              <a:gd name="connsiteY19" fmla="*/ 290759 h 987971"/>
              <a:gd name="connsiteX20" fmla="*/ 150611 w 1054427"/>
              <a:gd name="connsiteY20" fmla="*/ 327737 h 987971"/>
              <a:gd name="connsiteX21" fmla="*/ 406061 w 1054427"/>
              <a:gd name="connsiteY21" fmla="*/ 319297 h 987971"/>
              <a:gd name="connsiteX22" fmla="*/ 419530 w 1054427"/>
              <a:gd name="connsiteY22" fmla="*/ 234692 h 987971"/>
              <a:gd name="connsiteX23" fmla="*/ 319398 w 1054427"/>
              <a:gd name="connsiteY23" fmla="*/ 155813 h 987971"/>
              <a:gd name="connsiteX24" fmla="*/ 333075 w 1054427"/>
              <a:gd name="connsiteY24" fmla="*/ 71380 h 987971"/>
              <a:gd name="connsiteX25" fmla="*/ 418288 w 1054427"/>
              <a:gd name="connsiteY25" fmla="*/ 21987 h 987971"/>
              <a:gd name="connsiteX26" fmla="*/ 534294 w 1054427"/>
              <a:gd name="connsiteY26" fmla="*/ 787 h 987971"/>
              <a:gd name="connsiteX0" fmla="*/ 534294 w 1054427"/>
              <a:gd name="connsiteY0" fmla="*/ 731 h 987915"/>
              <a:gd name="connsiteX1" fmla="*/ 707136 w 1054427"/>
              <a:gd name="connsiteY1" fmla="*/ 13491 h 987915"/>
              <a:gd name="connsiteX2" fmla="*/ 787656 w 1054427"/>
              <a:gd name="connsiteY2" fmla="*/ 50047 h 987915"/>
              <a:gd name="connsiteX3" fmla="*/ 813831 w 1054427"/>
              <a:gd name="connsiteY3" fmla="*/ 79148 h 987915"/>
              <a:gd name="connsiteX4" fmla="*/ 802062 w 1054427"/>
              <a:gd name="connsiteY4" fmla="*/ 104752 h 987915"/>
              <a:gd name="connsiteX5" fmla="*/ 763009 w 1054427"/>
              <a:gd name="connsiteY5" fmla="*/ 157623 h 987915"/>
              <a:gd name="connsiteX6" fmla="*/ 801399 w 1054427"/>
              <a:gd name="connsiteY6" fmla="*/ 230624 h 987915"/>
              <a:gd name="connsiteX7" fmla="*/ 959535 w 1054427"/>
              <a:gd name="connsiteY7" fmla="*/ 265438 h 987915"/>
              <a:gd name="connsiteX8" fmla="*/ 1038603 w 1054427"/>
              <a:gd name="connsiteY8" fmla="*/ 207414 h 987915"/>
              <a:gd name="connsiteX9" fmla="*/ 1054427 w 1054427"/>
              <a:gd name="connsiteY9" fmla="*/ 169919 h 987915"/>
              <a:gd name="connsiteX10" fmla="*/ 1053374 w 1054427"/>
              <a:gd name="connsiteY10" fmla="*/ 910062 h 987915"/>
              <a:gd name="connsiteX11" fmla="*/ 777370 w 1054427"/>
              <a:gd name="connsiteY11" fmla="*/ 975238 h 987915"/>
              <a:gd name="connsiteX12" fmla="*/ 524793 w 1054427"/>
              <a:gd name="connsiteY12" fmla="*/ 832508 h 987915"/>
              <a:gd name="connsiteX13" fmla="*/ 332541 w 1054427"/>
              <a:gd name="connsiteY13" fmla="*/ 840008 h 987915"/>
              <a:gd name="connsiteX14" fmla="*/ 281238 w 1054427"/>
              <a:gd name="connsiteY14" fmla="*/ 910903 h 987915"/>
              <a:gd name="connsiteX15" fmla="*/ 218658 w 1054427"/>
              <a:gd name="connsiteY15" fmla="*/ 972713 h 987915"/>
              <a:gd name="connsiteX16" fmla="*/ 60575 w 1054427"/>
              <a:gd name="connsiteY16" fmla="*/ 943502 h 987915"/>
              <a:gd name="connsiteX17" fmla="*/ 0 w 1054427"/>
              <a:gd name="connsiteY17" fmla="*/ 917141 h 987915"/>
              <a:gd name="connsiteX18" fmla="*/ 3822 w 1054427"/>
              <a:gd name="connsiteY18" fmla="*/ 245084 h 987915"/>
              <a:gd name="connsiteX19" fmla="*/ 61384 w 1054427"/>
              <a:gd name="connsiteY19" fmla="*/ 290703 h 987915"/>
              <a:gd name="connsiteX20" fmla="*/ 150611 w 1054427"/>
              <a:gd name="connsiteY20" fmla="*/ 327681 h 987915"/>
              <a:gd name="connsiteX21" fmla="*/ 406061 w 1054427"/>
              <a:gd name="connsiteY21" fmla="*/ 319241 h 987915"/>
              <a:gd name="connsiteX22" fmla="*/ 419530 w 1054427"/>
              <a:gd name="connsiteY22" fmla="*/ 234636 h 987915"/>
              <a:gd name="connsiteX23" fmla="*/ 319398 w 1054427"/>
              <a:gd name="connsiteY23" fmla="*/ 155757 h 987915"/>
              <a:gd name="connsiteX24" fmla="*/ 333075 w 1054427"/>
              <a:gd name="connsiteY24" fmla="*/ 71324 h 987915"/>
              <a:gd name="connsiteX25" fmla="*/ 418288 w 1054427"/>
              <a:gd name="connsiteY25" fmla="*/ 21931 h 987915"/>
              <a:gd name="connsiteX26" fmla="*/ 534294 w 1054427"/>
              <a:gd name="connsiteY26" fmla="*/ 731 h 987915"/>
              <a:gd name="connsiteX0" fmla="*/ 534294 w 1054427"/>
              <a:gd name="connsiteY0" fmla="*/ 731 h 987915"/>
              <a:gd name="connsiteX1" fmla="*/ 707136 w 1054427"/>
              <a:gd name="connsiteY1" fmla="*/ 13491 h 987915"/>
              <a:gd name="connsiteX2" fmla="*/ 787656 w 1054427"/>
              <a:gd name="connsiteY2" fmla="*/ 50047 h 987915"/>
              <a:gd name="connsiteX3" fmla="*/ 813831 w 1054427"/>
              <a:gd name="connsiteY3" fmla="*/ 79148 h 987915"/>
              <a:gd name="connsiteX4" fmla="*/ 802062 w 1054427"/>
              <a:gd name="connsiteY4" fmla="*/ 104752 h 987915"/>
              <a:gd name="connsiteX5" fmla="*/ 763009 w 1054427"/>
              <a:gd name="connsiteY5" fmla="*/ 157623 h 987915"/>
              <a:gd name="connsiteX6" fmla="*/ 801399 w 1054427"/>
              <a:gd name="connsiteY6" fmla="*/ 230624 h 987915"/>
              <a:gd name="connsiteX7" fmla="*/ 959535 w 1054427"/>
              <a:gd name="connsiteY7" fmla="*/ 265438 h 987915"/>
              <a:gd name="connsiteX8" fmla="*/ 1038603 w 1054427"/>
              <a:gd name="connsiteY8" fmla="*/ 207414 h 987915"/>
              <a:gd name="connsiteX9" fmla="*/ 1054427 w 1054427"/>
              <a:gd name="connsiteY9" fmla="*/ 169919 h 987915"/>
              <a:gd name="connsiteX10" fmla="*/ 1053374 w 1054427"/>
              <a:gd name="connsiteY10" fmla="*/ 910062 h 987915"/>
              <a:gd name="connsiteX11" fmla="*/ 777370 w 1054427"/>
              <a:gd name="connsiteY11" fmla="*/ 975238 h 987915"/>
              <a:gd name="connsiteX12" fmla="*/ 524793 w 1054427"/>
              <a:gd name="connsiteY12" fmla="*/ 832508 h 987915"/>
              <a:gd name="connsiteX13" fmla="*/ 332541 w 1054427"/>
              <a:gd name="connsiteY13" fmla="*/ 840008 h 987915"/>
              <a:gd name="connsiteX14" fmla="*/ 281238 w 1054427"/>
              <a:gd name="connsiteY14" fmla="*/ 910903 h 987915"/>
              <a:gd name="connsiteX15" fmla="*/ 218658 w 1054427"/>
              <a:gd name="connsiteY15" fmla="*/ 972713 h 987915"/>
              <a:gd name="connsiteX16" fmla="*/ 60575 w 1054427"/>
              <a:gd name="connsiteY16" fmla="*/ 943502 h 987915"/>
              <a:gd name="connsiteX17" fmla="*/ 0 w 1054427"/>
              <a:gd name="connsiteY17" fmla="*/ 917141 h 987915"/>
              <a:gd name="connsiteX18" fmla="*/ 3822 w 1054427"/>
              <a:gd name="connsiteY18" fmla="*/ 245084 h 987915"/>
              <a:gd name="connsiteX19" fmla="*/ 61384 w 1054427"/>
              <a:gd name="connsiteY19" fmla="*/ 290703 h 987915"/>
              <a:gd name="connsiteX20" fmla="*/ 150611 w 1054427"/>
              <a:gd name="connsiteY20" fmla="*/ 327681 h 987915"/>
              <a:gd name="connsiteX21" fmla="*/ 406061 w 1054427"/>
              <a:gd name="connsiteY21" fmla="*/ 319241 h 987915"/>
              <a:gd name="connsiteX22" fmla="*/ 419530 w 1054427"/>
              <a:gd name="connsiteY22" fmla="*/ 234636 h 987915"/>
              <a:gd name="connsiteX23" fmla="*/ 319398 w 1054427"/>
              <a:gd name="connsiteY23" fmla="*/ 155757 h 987915"/>
              <a:gd name="connsiteX24" fmla="*/ 333075 w 1054427"/>
              <a:gd name="connsiteY24" fmla="*/ 71324 h 987915"/>
              <a:gd name="connsiteX25" fmla="*/ 418288 w 1054427"/>
              <a:gd name="connsiteY25" fmla="*/ 21931 h 987915"/>
              <a:gd name="connsiteX26" fmla="*/ 534294 w 1054427"/>
              <a:gd name="connsiteY26" fmla="*/ 731 h 987915"/>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2062 w 1054427"/>
              <a:gd name="connsiteY4" fmla="*/ 104764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2062 w 1054427"/>
              <a:gd name="connsiteY4" fmla="*/ 104764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0223 w 1054427"/>
              <a:gd name="connsiteY4" fmla="*/ 111076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800223 w 1054427"/>
              <a:gd name="connsiteY4" fmla="*/ 111076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4706 w 1054427"/>
              <a:gd name="connsiteY4" fmla="*/ 122438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743 h 987927"/>
              <a:gd name="connsiteX1" fmla="*/ 707136 w 1054427"/>
              <a:gd name="connsiteY1" fmla="*/ 13503 h 987927"/>
              <a:gd name="connsiteX2" fmla="*/ 792254 w 1054427"/>
              <a:gd name="connsiteY2" fmla="*/ 51321 h 987927"/>
              <a:gd name="connsiteX3" fmla="*/ 813831 w 1054427"/>
              <a:gd name="connsiteY3" fmla="*/ 79160 h 987927"/>
              <a:gd name="connsiteX4" fmla="*/ 796545 w 1054427"/>
              <a:gd name="connsiteY4" fmla="*/ 117389 h 987927"/>
              <a:gd name="connsiteX5" fmla="*/ 763009 w 1054427"/>
              <a:gd name="connsiteY5" fmla="*/ 157635 h 987927"/>
              <a:gd name="connsiteX6" fmla="*/ 801399 w 1054427"/>
              <a:gd name="connsiteY6" fmla="*/ 230636 h 987927"/>
              <a:gd name="connsiteX7" fmla="*/ 959535 w 1054427"/>
              <a:gd name="connsiteY7" fmla="*/ 265450 h 987927"/>
              <a:gd name="connsiteX8" fmla="*/ 1038603 w 1054427"/>
              <a:gd name="connsiteY8" fmla="*/ 207426 h 987927"/>
              <a:gd name="connsiteX9" fmla="*/ 1054427 w 1054427"/>
              <a:gd name="connsiteY9" fmla="*/ 169931 h 987927"/>
              <a:gd name="connsiteX10" fmla="*/ 1053374 w 1054427"/>
              <a:gd name="connsiteY10" fmla="*/ 910074 h 987927"/>
              <a:gd name="connsiteX11" fmla="*/ 777370 w 1054427"/>
              <a:gd name="connsiteY11" fmla="*/ 975250 h 987927"/>
              <a:gd name="connsiteX12" fmla="*/ 524793 w 1054427"/>
              <a:gd name="connsiteY12" fmla="*/ 832520 h 987927"/>
              <a:gd name="connsiteX13" fmla="*/ 332541 w 1054427"/>
              <a:gd name="connsiteY13" fmla="*/ 840020 h 987927"/>
              <a:gd name="connsiteX14" fmla="*/ 281238 w 1054427"/>
              <a:gd name="connsiteY14" fmla="*/ 910915 h 987927"/>
              <a:gd name="connsiteX15" fmla="*/ 218658 w 1054427"/>
              <a:gd name="connsiteY15" fmla="*/ 972725 h 987927"/>
              <a:gd name="connsiteX16" fmla="*/ 60575 w 1054427"/>
              <a:gd name="connsiteY16" fmla="*/ 943514 h 987927"/>
              <a:gd name="connsiteX17" fmla="*/ 0 w 1054427"/>
              <a:gd name="connsiteY17" fmla="*/ 917153 h 987927"/>
              <a:gd name="connsiteX18" fmla="*/ 3822 w 1054427"/>
              <a:gd name="connsiteY18" fmla="*/ 245096 h 987927"/>
              <a:gd name="connsiteX19" fmla="*/ 61384 w 1054427"/>
              <a:gd name="connsiteY19" fmla="*/ 290715 h 987927"/>
              <a:gd name="connsiteX20" fmla="*/ 150611 w 1054427"/>
              <a:gd name="connsiteY20" fmla="*/ 327693 h 987927"/>
              <a:gd name="connsiteX21" fmla="*/ 406061 w 1054427"/>
              <a:gd name="connsiteY21" fmla="*/ 319253 h 987927"/>
              <a:gd name="connsiteX22" fmla="*/ 419530 w 1054427"/>
              <a:gd name="connsiteY22" fmla="*/ 234648 h 987927"/>
              <a:gd name="connsiteX23" fmla="*/ 319398 w 1054427"/>
              <a:gd name="connsiteY23" fmla="*/ 155769 h 987927"/>
              <a:gd name="connsiteX24" fmla="*/ 333075 w 1054427"/>
              <a:gd name="connsiteY24" fmla="*/ 71336 h 987927"/>
              <a:gd name="connsiteX25" fmla="*/ 418288 w 1054427"/>
              <a:gd name="connsiteY25" fmla="*/ 21943 h 987927"/>
              <a:gd name="connsiteX26" fmla="*/ 534294 w 1054427"/>
              <a:gd name="connsiteY26" fmla="*/ 743 h 987927"/>
              <a:gd name="connsiteX0" fmla="*/ 534294 w 1054427"/>
              <a:gd name="connsiteY0" fmla="*/ 681 h 987865"/>
              <a:gd name="connsiteX1" fmla="*/ 707136 w 1054427"/>
              <a:gd name="connsiteY1" fmla="*/ 13441 h 987865"/>
              <a:gd name="connsiteX2" fmla="*/ 791335 w 1054427"/>
              <a:gd name="connsiteY2" fmla="*/ 44947 h 987865"/>
              <a:gd name="connsiteX3" fmla="*/ 813831 w 1054427"/>
              <a:gd name="connsiteY3" fmla="*/ 79098 h 987865"/>
              <a:gd name="connsiteX4" fmla="*/ 796545 w 1054427"/>
              <a:gd name="connsiteY4" fmla="*/ 117327 h 987865"/>
              <a:gd name="connsiteX5" fmla="*/ 763009 w 1054427"/>
              <a:gd name="connsiteY5" fmla="*/ 157573 h 987865"/>
              <a:gd name="connsiteX6" fmla="*/ 801399 w 1054427"/>
              <a:gd name="connsiteY6" fmla="*/ 230574 h 987865"/>
              <a:gd name="connsiteX7" fmla="*/ 959535 w 1054427"/>
              <a:gd name="connsiteY7" fmla="*/ 265388 h 987865"/>
              <a:gd name="connsiteX8" fmla="*/ 1038603 w 1054427"/>
              <a:gd name="connsiteY8" fmla="*/ 207364 h 987865"/>
              <a:gd name="connsiteX9" fmla="*/ 1054427 w 1054427"/>
              <a:gd name="connsiteY9" fmla="*/ 169869 h 987865"/>
              <a:gd name="connsiteX10" fmla="*/ 1053374 w 1054427"/>
              <a:gd name="connsiteY10" fmla="*/ 910012 h 987865"/>
              <a:gd name="connsiteX11" fmla="*/ 777370 w 1054427"/>
              <a:gd name="connsiteY11" fmla="*/ 975188 h 987865"/>
              <a:gd name="connsiteX12" fmla="*/ 524793 w 1054427"/>
              <a:gd name="connsiteY12" fmla="*/ 832458 h 987865"/>
              <a:gd name="connsiteX13" fmla="*/ 332541 w 1054427"/>
              <a:gd name="connsiteY13" fmla="*/ 839958 h 987865"/>
              <a:gd name="connsiteX14" fmla="*/ 281238 w 1054427"/>
              <a:gd name="connsiteY14" fmla="*/ 910853 h 987865"/>
              <a:gd name="connsiteX15" fmla="*/ 218658 w 1054427"/>
              <a:gd name="connsiteY15" fmla="*/ 972663 h 987865"/>
              <a:gd name="connsiteX16" fmla="*/ 60575 w 1054427"/>
              <a:gd name="connsiteY16" fmla="*/ 943452 h 987865"/>
              <a:gd name="connsiteX17" fmla="*/ 0 w 1054427"/>
              <a:gd name="connsiteY17" fmla="*/ 917091 h 987865"/>
              <a:gd name="connsiteX18" fmla="*/ 3822 w 1054427"/>
              <a:gd name="connsiteY18" fmla="*/ 245034 h 987865"/>
              <a:gd name="connsiteX19" fmla="*/ 61384 w 1054427"/>
              <a:gd name="connsiteY19" fmla="*/ 290653 h 987865"/>
              <a:gd name="connsiteX20" fmla="*/ 150611 w 1054427"/>
              <a:gd name="connsiteY20" fmla="*/ 327631 h 987865"/>
              <a:gd name="connsiteX21" fmla="*/ 406061 w 1054427"/>
              <a:gd name="connsiteY21" fmla="*/ 319191 h 987865"/>
              <a:gd name="connsiteX22" fmla="*/ 419530 w 1054427"/>
              <a:gd name="connsiteY22" fmla="*/ 234586 h 987865"/>
              <a:gd name="connsiteX23" fmla="*/ 319398 w 1054427"/>
              <a:gd name="connsiteY23" fmla="*/ 155707 h 987865"/>
              <a:gd name="connsiteX24" fmla="*/ 333075 w 1054427"/>
              <a:gd name="connsiteY24" fmla="*/ 71274 h 987865"/>
              <a:gd name="connsiteX25" fmla="*/ 418288 w 1054427"/>
              <a:gd name="connsiteY25" fmla="*/ 21881 h 987865"/>
              <a:gd name="connsiteX26" fmla="*/ 534294 w 1054427"/>
              <a:gd name="connsiteY26" fmla="*/ 681 h 987865"/>
              <a:gd name="connsiteX0" fmla="*/ 534294 w 1054427"/>
              <a:gd name="connsiteY0" fmla="*/ 589 h 987773"/>
              <a:gd name="connsiteX1" fmla="*/ 707136 w 1054427"/>
              <a:gd name="connsiteY1" fmla="*/ 13349 h 987773"/>
              <a:gd name="connsiteX2" fmla="*/ 792255 w 1054427"/>
              <a:gd name="connsiteY2" fmla="*/ 33492 h 987773"/>
              <a:gd name="connsiteX3" fmla="*/ 813831 w 1054427"/>
              <a:gd name="connsiteY3" fmla="*/ 79006 h 987773"/>
              <a:gd name="connsiteX4" fmla="*/ 796545 w 1054427"/>
              <a:gd name="connsiteY4" fmla="*/ 117235 h 987773"/>
              <a:gd name="connsiteX5" fmla="*/ 763009 w 1054427"/>
              <a:gd name="connsiteY5" fmla="*/ 157481 h 987773"/>
              <a:gd name="connsiteX6" fmla="*/ 801399 w 1054427"/>
              <a:gd name="connsiteY6" fmla="*/ 230482 h 987773"/>
              <a:gd name="connsiteX7" fmla="*/ 959535 w 1054427"/>
              <a:gd name="connsiteY7" fmla="*/ 265296 h 987773"/>
              <a:gd name="connsiteX8" fmla="*/ 1038603 w 1054427"/>
              <a:gd name="connsiteY8" fmla="*/ 207272 h 987773"/>
              <a:gd name="connsiteX9" fmla="*/ 1054427 w 1054427"/>
              <a:gd name="connsiteY9" fmla="*/ 169777 h 987773"/>
              <a:gd name="connsiteX10" fmla="*/ 1053374 w 1054427"/>
              <a:gd name="connsiteY10" fmla="*/ 909920 h 987773"/>
              <a:gd name="connsiteX11" fmla="*/ 777370 w 1054427"/>
              <a:gd name="connsiteY11" fmla="*/ 975096 h 987773"/>
              <a:gd name="connsiteX12" fmla="*/ 524793 w 1054427"/>
              <a:gd name="connsiteY12" fmla="*/ 832366 h 987773"/>
              <a:gd name="connsiteX13" fmla="*/ 332541 w 1054427"/>
              <a:gd name="connsiteY13" fmla="*/ 839866 h 987773"/>
              <a:gd name="connsiteX14" fmla="*/ 281238 w 1054427"/>
              <a:gd name="connsiteY14" fmla="*/ 910761 h 987773"/>
              <a:gd name="connsiteX15" fmla="*/ 218658 w 1054427"/>
              <a:gd name="connsiteY15" fmla="*/ 972571 h 987773"/>
              <a:gd name="connsiteX16" fmla="*/ 60575 w 1054427"/>
              <a:gd name="connsiteY16" fmla="*/ 943360 h 987773"/>
              <a:gd name="connsiteX17" fmla="*/ 0 w 1054427"/>
              <a:gd name="connsiteY17" fmla="*/ 916999 h 987773"/>
              <a:gd name="connsiteX18" fmla="*/ 3822 w 1054427"/>
              <a:gd name="connsiteY18" fmla="*/ 244942 h 987773"/>
              <a:gd name="connsiteX19" fmla="*/ 61384 w 1054427"/>
              <a:gd name="connsiteY19" fmla="*/ 290561 h 987773"/>
              <a:gd name="connsiteX20" fmla="*/ 150611 w 1054427"/>
              <a:gd name="connsiteY20" fmla="*/ 327539 h 987773"/>
              <a:gd name="connsiteX21" fmla="*/ 406061 w 1054427"/>
              <a:gd name="connsiteY21" fmla="*/ 319099 h 987773"/>
              <a:gd name="connsiteX22" fmla="*/ 419530 w 1054427"/>
              <a:gd name="connsiteY22" fmla="*/ 234494 h 987773"/>
              <a:gd name="connsiteX23" fmla="*/ 319398 w 1054427"/>
              <a:gd name="connsiteY23" fmla="*/ 155615 h 987773"/>
              <a:gd name="connsiteX24" fmla="*/ 333075 w 1054427"/>
              <a:gd name="connsiteY24" fmla="*/ 71182 h 987773"/>
              <a:gd name="connsiteX25" fmla="*/ 418288 w 1054427"/>
              <a:gd name="connsiteY25" fmla="*/ 21789 h 987773"/>
              <a:gd name="connsiteX26" fmla="*/ 534294 w 1054427"/>
              <a:gd name="connsiteY26" fmla="*/ 589 h 987773"/>
              <a:gd name="connsiteX0" fmla="*/ 534294 w 1054427"/>
              <a:gd name="connsiteY0" fmla="*/ 0 h 987184"/>
              <a:gd name="connsiteX1" fmla="*/ 707136 w 1054427"/>
              <a:gd name="connsiteY1" fmla="*/ 12760 h 987184"/>
              <a:gd name="connsiteX2" fmla="*/ 786737 w 1054427"/>
              <a:gd name="connsiteY2" fmla="*/ 202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8576 w 1054427"/>
              <a:gd name="connsiteY2" fmla="*/ 2532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8576 w 1054427"/>
              <a:gd name="connsiteY2" fmla="*/ 2532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0 h 987184"/>
              <a:gd name="connsiteX1" fmla="*/ 707136 w 1054427"/>
              <a:gd name="connsiteY1" fmla="*/ 12760 h 987184"/>
              <a:gd name="connsiteX2" fmla="*/ 786737 w 1054427"/>
              <a:gd name="connsiteY2" fmla="*/ 30379 h 987184"/>
              <a:gd name="connsiteX3" fmla="*/ 813831 w 1054427"/>
              <a:gd name="connsiteY3" fmla="*/ 78417 h 987184"/>
              <a:gd name="connsiteX4" fmla="*/ 796545 w 1054427"/>
              <a:gd name="connsiteY4" fmla="*/ 116646 h 987184"/>
              <a:gd name="connsiteX5" fmla="*/ 763009 w 1054427"/>
              <a:gd name="connsiteY5" fmla="*/ 156892 h 987184"/>
              <a:gd name="connsiteX6" fmla="*/ 801399 w 1054427"/>
              <a:gd name="connsiteY6" fmla="*/ 229893 h 987184"/>
              <a:gd name="connsiteX7" fmla="*/ 959535 w 1054427"/>
              <a:gd name="connsiteY7" fmla="*/ 264707 h 987184"/>
              <a:gd name="connsiteX8" fmla="*/ 1038603 w 1054427"/>
              <a:gd name="connsiteY8" fmla="*/ 206683 h 987184"/>
              <a:gd name="connsiteX9" fmla="*/ 1054427 w 1054427"/>
              <a:gd name="connsiteY9" fmla="*/ 169188 h 987184"/>
              <a:gd name="connsiteX10" fmla="*/ 1053374 w 1054427"/>
              <a:gd name="connsiteY10" fmla="*/ 909331 h 987184"/>
              <a:gd name="connsiteX11" fmla="*/ 777370 w 1054427"/>
              <a:gd name="connsiteY11" fmla="*/ 974507 h 987184"/>
              <a:gd name="connsiteX12" fmla="*/ 524793 w 1054427"/>
              <a:gd name="connsiteY12" fmla="*/ 831777 h 987184"/>
              <a:gd name="connsiteX13" fmla="*/ 332541 w 1054427"/>
              <a:gd name="connsiteY13" fmla="*/ 839277 h 987184"/>
              <a:gd name="connsiteX14" fmla="*/ 281238 w 1054427"/>
              <a:gd name="connsiteY14" fmla="*/ 910172 h 987184"/>
              <a:gd name="connsiteX15" fmla="*/ 218658 w 1054427"/>
              <a:gd name="connsiteY15" fmla="*/ 971982 h 987184"/>
              <a:gd name="connsiteX16" fmla="*/ 60575 w 1054427"/>
              <a:gd name="connsiteY16" fmla="*/ 942771 h 987184"/>
              <a:gd name="connsiteX17" fmla="*/ 0 w 1054427"/>
              <a:gd name="connsiteY17" fmla="*/ 916410 h 987184"/>
              <a:gd name="connsiteX18" fmla="*/ 3822 w 1054427"/>
              <a:gd name="connsiteY18" fmla="*/ 244353 h 987184"/>
              <a:gd name="connsiteX19" fmla="*/ 61384 w 1054427"/>
              <a:gd name="connsiteY19" fmla="*/ 289972 h 987184"/>
              <a:gd name="connsiteX20" fmla="*/ 150611 w 1054427"/>
              <a:gd name="connsiteY20" fmla="*/ 326950 h 987184"/>
              <a:gd name="connsiteX21" fmla="*/ 406061 w 1054427"/>
              <a:gd name="connsiteY21" fmla="*/ 318510 h 987184"/>
              <a:gd name="connsiteX22" fmla="*/ 419530 w 1054427"/>
              <a:gd name="connsiteY22" fmla="*/ 233905 h 987184"/>
              <a:gd name="connsiteX23" fmla="*/ 319398 w 1054427"/>
              <a:gd name="connsiteY23" fmla="*/ 155026 h 987184"/>
              <a:gd name="connsiteX24" fmla="*/ 333075 w 1054427"/>
              <a:gd name="connsiteY24" fmla="*/ 70593 h 987184"/>
              <a:gd name="connsiteX25" fmla="*/ 418288 w 1054427"/>
              <a:gd name="connsiteY25" fmla="*/ 21200 h 987184"/>
              <a:gd name="connsiteX26" fmla="*/ 534294 w 1054427"/>
              <a:gd name="connsiteY26" fmla="*/ 0 h 987184"/>
              <a:gd name="connsiteX0" fmla="*/ 534294 w 1054427"/>
              <a:gd name="connsiteY0" fmla="*/ 3684 h 990868"/>
              <a:gd name="connsiteX1" fmla="*/ 687824 w 1054427"/>
              <a:gd name="connsiteY1" fmla="*/ 1295 h 990868"/>
              <a:gd name="connsiteX2" fmla="*/ 786737 w 1054427"/>
              <a:gd name="connsiteY2" fmla="*/ 34063 h 990868"/>
              <a:gd name="connsiteX3" fmla="*/ 813831 w 1054427"/>
              <a:gd name="connsiteY3" fmla="*/ 82101 h 990868"/>
              <a:gd name="connsiteX4" fmla="*/ 796545 w 1054427"/>
              <a:gd name="connsiteY4" fmla="*/ 120330 h 990868"/>
              <a:gd name="connsiteX5" fmla="*/ 763009 w 1054427"/>
              <a:gd name="connsiteY5" fmla="*/ 160576 h 990868"/>
              <a:gd name="connsiteX6" fmla="*/ 801399 w 1054427"/>
              <a:gd name="connsiteY6" fmla="*/ 233577 h 990868"/>
              <a:gd name="connsiteX7" fmla="*/ 959535 w 1054427"/>
              <a:gd name="connsiteY7" fmla="*/ 268391 h 990868"/>
              <a:gd name="connsiteX8" fmla="*/ 1038603 w 1054427"/>
              <a:gd name="connsiteY8" fmla="*/ 210367 h 990868"/>
              <a:gd name="connsiteX9" fmla="*/ 1054427 w 1054427"/>
              <a:gd name="connsiteY9" fmla="*/ 172872 h 990868"/>
              <a:gd name="connsiteX10" fmla="*/ 1053374 w 1054427"/>
              <a:gd name="connsiteY10" fmla="*/ 913015 h 990868"/>
              <a:gd name="connsiteX11" fmla="*/ 777370 w 1054427"/>
              <a:gd name="connsiteY11" fmla="*/ 978191 h 990868"/>
              <a:gd name="connsiteX12" fmla="*/ 524793 w 1054427"/>
              <a:gd name="connsiteY12" fmla="*/ 835461 h 990868"/>
              <a:gd name="connsiteX13" fmla="*/ 332541 w 1054427"/>
              <a:gd name="connsiteY13" fmla="*/ 842961 h 990868"/>
              <a:gd name="connsiteX14" fmla="*/ 281238 w 1054427"/>
              <a:gd name="connsiteY14" fmla="*/ 913856 h 990868"/>
              <a:gd name="connsiteX15" fmla="*/ 218658 w 1054427"/>
              <a:gd name="connsiteY15" fmla="*/ 975666 h 990868"/>
              <a:gd name="connsiteX16" fmla="*/ 60575 w 1054427"/>
              <a:gd name="connsiteY16" fmla="*/ 946455 h 990868"/>
              <a:gd name="connsiteX17" fmla="*/ 0 w 1054427"/>
              <a:gd name="connsiteY17" fmla="*/ 920094 h 990868"/>
              <a:gd name="connsiteX18" fmla="*/ 3822 w 1054427"/>
              <a:gd name="connsiteY18" fmla="*/ 248037 h 990868"/>
              <a:gd name="connsiteX19" fmla="*/ 61384 w 1054427"/>
              <a:gd name="connsiteY19" fmla="*/ 293656 h 990868"/>
              <a:gd name="connsiteX20" fmla="*/ 150611 w 1054427"/>
              <a:gd name="connsiteY20" fmla="*/ 330634 h 990868"/>
              <a:gd name="connsiteX21" fmla="*/ 406061 w 1054427"/>
              <a:gd name="connsiteY21" fmla="*/ 322194 h 990868"/>
              <a:gd name="connsiteX22" fmla="*/ 419530 w 1054427"/>
              <a:gd name="connsiteY22" fmla="*/ 237589 h 990868"/>
              <a:gd name="connsiteX23" fmla="*/ 319398 w 1054427"/>
              <a:gd name="connsiteY23" fmla="*/ 158710 h 990868"/>
              <a:gd name="connsiteX24" fmla="*/ 333075 w 1054427"/>
              <a:gd name="connsiteY24" fmla="*/ 74277 h 990868"/>
              <a:gd name="connsiteX25" fmla="*/ 418288 w 1054427"/>
              <a:gd name="connsiteY25" fmla="*/ 24884 h 990868"/>
              <a:gd name="connsiteX26" fmla="*/ 534294 w 1054427"/>
              <a:gd name="connsiteY26" fmla="*/ 3684 h 990868"/>
              <a:gd name="connsiteX0" fmla="*/ 538893 w 1054427"/>
              <a:gd name="connsiteY0" fmla="*/ 0 h 993495"/>
              <a:gd name="connsiteX1" fmla="*/ 687824 w 1054427"/>
              <a:gd name="connsiteY1" fmla="*/ 3922 h 993495"/>
              <a:gd name="connsiteX2" fmla="*/ 786737 w 1054427"/>
              <a:gd name="connsiteY2" fmla="*/ 36690 h 993495"/>
              <a:gd name="connsiteX3" fmla="*/ 813831 w 1054427"/>
              <a:gd name="connsiteY3" fmla="*/ 84728 h 993495"/>
              <a:gd name="connsiteX4" fmla="*/ 796545 w 1054427"/>
              <a:gd name="connsiteY4" fmla="*/ 122957 h 993495"/>
              <a:gd name="connsiteX5" fmla="*/ 763009 w 1054427"/>
              <a:gd name="connsiteY5" fmla="*/ 163203 h 993495"/>
              <a:gd name="connsiteX6" fmla="*/ 801399 w 1054427"/>
              <a:gd name="connsiteY6" fmla="*/ 236204 h 993495"/>
              <a:gd name="connsiteX7" fmla="*/ 959535 w 1054427"/>
              <a:gd name="connsiteY7" fmla="*/ 271018 h 993495"/>
              <a:gd name="connsiteX8" fmla="*/ 1038603 w 1054427"/>
              <a:gd name="connsiteY8" fmla="*/ 212994 h 993495"/>
              <a:gd name="connsiteX9" fmla="*/ 1054427 w 1054427"/>
              <a:gd name="connsiteY9" fmla="*/ 175499 h 993495"/>
              <a:gd name="connsiteX10" fmla="*/ 1053374 w 1054427"/>
              <a:gd name="connsiteY10" fmla="*/ 915642 h 993495"/>
              <a:gd name="connsiteX11" fmla="*/ 777370 w 1054427"/>
              <a:gd name="connsiteY11" fmla="*/ 980818 h 993495"/>
              <a:gd name="connsiteX12" fmla="*/ 524793 w 1054427"/>
              <a:gd name="connsiteY12" fmla="*/ 838088 h 993495"/>
              <a:gd name="connsiteX13" fmla="*/ 332541 w 1054427"/>
              <a:gd name="connsiteY13" fmla="*/ 845588 h 993495"/>
              <a:gd name="connsiteX14" fmla="*/ 281238 w 1054427"/>
              <a:gd name="connsiteY14" fmla="*/ 916483 h 993495"/>
              <a:gd name="connsiteX15" fmla="*/ 218658 w 1054427"/>
              <a:gd name="connsiteY15" fmla="*/ 978293 h 993495"/>
              <a:gd name="connsiteX16" fmla="*/ 60575 w 1054427"/>
              <a:gd name="connsiteY16" fmla="*/ 949082 h 993495"/>
              <a:gd name="connsiteX17" fmla="*/ 0 w 1054427"/>
              <a:gd name="connsiteY17" fmla="*/ 922721 h 993495"/>
              <a:gd name="connsiteX18" fmla="*/ 3822 w 1054427"/>
              <a:gd name="connsiteY18" fmla="*/ 250664 h 993495"/>
              <a:gd name="connsiteX19" fmla="*/ 61384 w 1054427"/>
              <a:gd name="connsiteY19" fmla="*/ 296283 h 993495"/>
              <a:gd name="connsiteX20" fmla="*/ 150611 w 1054427"/>
              <a:gd name="connsiteY20" fmla="*/ 333261 h 993495"/>
              <a:gd name="connsiteX21" fmla="*/ 406061 w 1054427"/>
              <a:gd name="connsiteY21" fmla="*/ 324821 h 993495"/>
              <a:gd name="connsiteX22" fmla="*/ 419530 w 1054427"/>
              <a:gd name="connsiteY22" fmla="*/ 240216 h 993495"/>
              <a:gd name="connsiteX23" fmla="*/ 319398 w 1054427"/>
              <a:gd name="connsiteY23" fmla="*/ 161337 h 993495"/>
              <a:gd name="connsiteX24" fmla="*/ 333075 w 1054427"/>
              <a:gd name="connsiteY24" fmla="*/ 76904 h 993495"/>
              <a:gd name="connsiteX25" fmla="*/ 418288 w 1054427"/>
              <a:gd name="connsiteY25" fmla="*/ 27511 h 993495"/>
              <a:gd name="connsiteX26" fmla="*/ 538893 w 1054427"/>
              <a:gd name="connsiteY26" fmla="*/ 0 h 993495"/>
              <a:gd name="connsiteX0" fmla="*/ 538893 w 1054427"/>
              <a:gd name="connsiteY0" fmla="*/ 591 h 994086"/>
              <a:gd name="connsiteX1" fmla="*/ 687824 w 1054427"/>
              <a:gd name="connsiteY1" fmla="*/ 4513 h 994086"/>
              <a:gd name="connsiteX2" fmla="*/ 786737 w 1054427"/>
              <a:gd name="connsiteY2" fmla="*/ 37281 h 994086"/>
              <a:gd name="connsiteX3" fmla="*/ 813831 w 1054427"/>
              <a:gd name="connsiteY3" fmla="*/ 85319 h 994086"/>
              <a:gd name="connsiteX4" fmla="*/ 796545 w 1054427"/>
              <a:gd name="connsiteY4" fmla="*/ 123548 h 994086"/>
              <a:gd name="connsiteX5" fmla="*/ 763009 w 1054427"/>
              <a:gd name="connsiteY5" fmla="*/ 163794 h 994086"/>
              <a:gd name="connsiteX6" fmla="*/ 801399 w 1054427"/>
              <a:gd name="connsiteY6" fmla="*/ 236795 h 994086"/>
              <a:gd name="connsiteX7" fmla="*/ 959535 w 1054427"/>
              <a:gd name="connsiteY7" fmla="*/ 271609 h 994086"/>
              <a:gd name="connsiteX8" fmla="*/ 1038603 w 1054427"/>
              <a:gd name="connsiteY8" fmla="*/ 213585 h 994086"/>
              <a:gd name="connsiteX9" fmla="*/ 1054427 w 1054427"/>
              <a:gd name="connsiteY9" fmla="*/ 176090 h 994086"/>
              <a:gd name="connsiteX10" fmla="*/ 1053374 w 1054427"/>
              <a:gd name="connsiteY10" fmla="*/ 916233 h 994086"/>
              <a:gd name="connsiteX11" fmla="*/ 777370 w 1054427"/>
              <a:gd name="connsiteY11" fmla="*/ 981409 h 994086"/>
              <a:gd name="connsiteX12" fmla="*/ 524793 w 1054427"/>
              <a:gd name="connsiteY12" fmla="*/ 838679 h 994086"/>
              <a:gd name="connsiteX13" fmla="*/ 332541 w 1054427"/>
              <a:gd name="connsiteY13" fmla="*/ 846179 h 994086"/>
              <a:gd name="connsiteX14" fmla="*/ 281238 w 1054427"/>
              <a:gd name="connsiteY14" fmla="*/ 917074 h 994086"/>
              <a:gd name="connsiteX15" fmla="*/ 218658 w 1054427"/>
              <a:gd name="connsiteY15" fmla="*/ 978884 h 994086"/>
              <a:gd name="connsiteX16" fmla="*/ 60575 w 1054427"/>
              <a:gd name="connsiteY16" fmla="*/ 949673 h 994086"/>
              <a:gd name="connsiteX17" fmla="*/ 0 w 1054427"/>
              <a:gd name="connsiteY17" fmla="*/ 923312 h 994086"/>
              <a:gd name="connsiteX18" fmla="*/ 3822 w 1054427"/>
              <a:gd name="connsiteY18" fmla="*/ 251255 h 994086"/>
              <a:gd name="connsiteX19" fmla="*/ 61384 w 1054427"/>
              <a:gd name="connsiteY19" fmla="*/ 296874 h 994086"/>
              <a:gd name="connsiteX20" fmla="*/ 150611 w 1054427"/>
              <a:gd name="connsiteY20" fmla="*/ 333852 h 994086"/>
              <a:gd name="connsiteX21" fmla="*/ 406061 w 1054427"/>
              <a:gd name="connsiteY21" fmla="*/ 325412 h 994086"/>
              <a:gd name="connsiteX22" fmla="*/ 419530 w 1054427"/>
              <a:gd name="connsiteY22" fmla="*/ 240807 h 994086"/>
              <a:gd name="connsiteX23" fmla="*/ 319398 w 1054427"/>
              <a:gd name="connsiteY23" fmla="*/ 161928 h 994086"/>
              <a:gd name="connsiteX24" fmla="*/ 333075 w 1054427"/>
              <a:gd name="connsiteY24" fmla="*/ 77495 h 994086"/>
              <a:gd name="connsiteX25" fmla="*/ 418288 w 1054427"/>
              <a:gd name="connsiteY25" fmla="*/ 28102 h 994086"/>
              <a:gd name="connsiteX26" fmla="*/ 538893 w 1054427"/>
              <a:gd name="connsiteY26" fmla="*/ 591 h 994086"/>
              <a:gd name="connsiteX0" fmla="*/ 538893 w 1054427"/>
              <a:gd name="connsiteY0" fmla="*/ 1276 h 994771"/>
              <a:gd name="connsiteX1" fmla="*/ 687824 w 1054427"/>
              <a:gd name="connsiteY1" fmla="*/ 5198 h 994771"/>
              <a:gd name="connsiteX2" fmla="*/ 786737 w 1054427"/>
              <a:gd name="connsiteY2" fmla="*/ 37966 h 994771"/>
              <a:gd name="connsiteX3" fmla="*/ 813831 w 1054427"/>
              <a:gd name="connsiteY3" fmla="*/ 86004 h 994771"/>
              <a:gd name="connsiteX4" fmla="*/ 796545 w 1054427"/>
              <a:gd name="connsiteY4" fmla="*/ 124233 h 994771"/>
              <a:gd name="connsiteX5" fmla="*/ 763009 w 1054427"/>
              <a:gd name="connsiteY5" fmla="*/ 164479 h 994771"/>
              <a:gd name="connsiteX6" fmla="*/ 801399 w 1054427"/>
              <a:gd name="connsiteY6" fmla="*/ 237480 h 994771"/>
              <a:gd name="connsiteX7" fmla="*/ 959535 w 1054427"/>
              <a:gd name="connsiteY7" fmla="*/ 272294 h 994771"/>
              <a:gd name="connsiteX8" fmla="*/ 1038603 w 1054427"/>
              <a:gd name="connsiteY8" fmla="*/ 214270 h 994771"/>
              <a:gd name="connsiteX9" fmla="*/ 1054427 w 1054427"/>
              <a:gd name="connsiteY9" fmla="*/ 176775 h 994771"/>
              <a:gd name="connsiteX10" fmla="*/ 1053374 w 1054427"/>
              <a:gd name="connsiteY10" fmla="*/ 916918 h 994771"/>
              <a:gd name="connsiteX11" fmla="*/ 777370 w 1054427"/>
              <a:gd name="connsiteY11" fmla="*/ 982094 h 994771"/>
              <a:gd name="connsiteX12" fmla="*/ 524793 w 1054427"/>
              <a:gd name="connsiteY12" fmla="*/ 839364 h 994771"/>
              <a:gd name="connsiteX13" fmla="*/ 332541 w 1054427"/>
              <a:gd name="connsiteY13" fmla="*/ 846864 h 994771"/>
              <a:gd name="connsiteX14" fmla="*/ 281238 w 1054427"/>
              <a:gd name="connsiteY14" fmla="*/ 917759 h 994771"/>
              <a:gd name="connsiteX15" fmla="*/ 218658 w 1054427"/>
              <a:gd name="connsiteY15" fmla="*/ 979569 h 994771"/>
              <a:gd name="connsiteX16" fmla="*/ 60575 w 1054427"/>
              <a:gd name="connsiteY16" fmla="*/ 950358 h 994771"/>
              <a:gd name="connsiteX17" fmla="*/ 0 w 1054427"/>
              <a:gd name="connsiteY17" fmla="*/ 923997 h 994771"/>
              <a:gd name="connsiteX18" fmla="*/ 3822 w 1054427"/>
              <a:gd name="connsiteY18" fmla="*/ 251940 h 994771"/>
              <a:gd name="connsiteX19" fmla="*/ 61384 w 1054427"/>
              <a:gd name="connsiteY19" fmla="*/ 297559 h 994771"/>
              <a:gd name="connsiteX20" fmla="*/ 150611 w 1054427"/>
              <a:gd name="connsiteY20" fmla="*/ 334537 h 994771"/>
              <a:gd name="connsiteX21" fmla="*/ 406061 w 1054427"/>
              <a:gd name="connsiteY21" fmla="*/ 326097 h 994771"/>
              <a:gd name="connsiteX22" fmla="*/ 419530 w 1054427"/>
              <a:gd name="connsiteY22" fmla="*/ 241492 h 994771"/>
              <a:gd name="connsiteX23" fmla="*/ 319398 w 1054427"/>
              <a:gd name="connsiteY23" fmla="*/ 162613 h 994771"/>
              <a:gd name="connsiteX24" fmla="*/ 333075 w 1054427"/>
              <a:gd name="connsiteY24" fmla="*/ 78180 h 994771"/>
              <a:gd name="connsiteX25" fmla="*/ 418288 w 1054427"/>
              <a:gd name="connsiteY25" fmla="*/ 28787 h 994771"/>
              <a:gd name="connsiteX26" fmla="*/ 538893 w 1054427"/>
              <a:gd name="connsiteY26" fmla="*/ 1276 h 994771"/>
              <a:gd name="connsiteX0" fmla="*/ 538893 w 1054427"/>
              <a:gd name="connsiteY0" fmla="*/ 1276 h 994771"/>
              <a:gd name="connsiteX1" fmla="*/ 687824 w 1054427"/>
              <a:gd name="connsiteY1" fmla="*/ 5198 h 994771"/>
              <a:gd name="connsiteX2" fmla="*/ 786737 w 1054427"/>
              <a:gd name="connsiteY2" fmla="*/ 37966 h 994771"/>
              <a:gd name="connsiteX3" fmla="*/ 813831 w 1054427"/>
              <a:gd name="connsiteY3" fmla="*/ 86004 h 994771"/>
              <a:gd name="connsiteX4" fmla="*/ 796545 w 1054427"/>
              <a:gd name="connsiteY4" fmla="*/ 124233 h 994771"/>
              <a:gd name="connsiteX5" fmla="*/ 763009 w 1054427"/>
              <a:gd name="connsiteY5" fmla="*/ 164479 h 994771"/>
              <a:gd name="connsiteX6" fmla="*/ 801399 w 1054427"/>
              <a:gd name="connsiteY6" fmla="*/ 237480 h 994771"/>
              <a:gd name="connsiteX7" fmla="*/ 959535 w 1054427"/>
              <a:gd name="connsiteY7" fmla="*/ 272294 h 994771"/>
              <a:gd name="connsiteX8" fmla="*/ 1038603 w 1054427"/>
              <a:gd name="connsiteY8" fmla="*/ 214270 h 994771"/>
              <a:gd name="connsiteX9" fmla="*/ 1054427 w 1054427"/>
              <a:gd name="connsiteY9" fmla="*/ 176775 h 994771"/>
              <a:gd name="connsiteX10" fmla="*/ 1053374 w 1054427"/>
              <a:gd name="connsiteY10" fmla="*/ 916918 h 994771"/>
              <a:gd name="connsiteX11" fmla="*/ 777370 w 1054427"/>
              <a:gd name="connsiteY11" fmla="*/ 982094 h 994771"/>
              <a:gd name="connsiteX12" fmla="*/ 524793 w 1054427"/>
              <a:gd name="connsiteY12" fmla="*/ 839364 h 994771"/>
              <a:gd name="connsiteX13" fmla="*/ 332541 w 1054427"/>
              <a:gd name="connsiteY13" fmla="*/ 846864 h 994771"/>
              <a:gd name="connsiteX14" fmla="*/ 281238 w 1054427"/>
              <a:gd name="connsiteY14" fmla="*/ 917759 h 994771"/>
              <a:gd name="connsiteX15" fmla="*/ 218658 w 1054427"/>
              <a:gd name="connsiteY15" fmla="*/ 979569 h 994771"/>
              <a:gd name="connsiteX16" fmla="*/ 60575 w 1054427"/>
              <a:gd name="connsiteY16" fmla="*/ 950358 h 994771"/>
              <a:gd name="connsiteX17" fmla="*/ 0 w 1054427"/>
              <a:gd name="connsiteY17" fmla="*/ 923997 h 994771"/>
              <a:gd name="connsiteX18" fmla="*/ 3822 w 1054427"/>
              <a:gd name="connsiteY18" fmla="*/ 251940 h 994771"/>
              <a:gd name="connsiteX19" fmla="*/ 61384 w 1054427"/>
              <a:gd name="connsiteY19" fmla="*/ 297559 h 994771"/>
              <a:gd name="connsiteX20" fmla="*/ 150611 w 1054427"/>
              <a:gd name="connsiteY20" fmla="*/ 334537 h 994771"/>
              <a:gd name="connsiteX21" fmla="*/ 406061 w 1054427"/>
              <a:gd name="connsiteY21" fmla="*/ 326097 h 994771"/>
              <a:gd name="connsiteX22" fmla="*/ 419530 w 1054427"/>
              <a:gd name="connsiteY22" fmla="*/ 241492 h 994771"/>
              <a:gd name="connsiteX23" fmla="*/ 319398 w 1054427"/>
              <a:gd name="connsiteY23" fmla="*/ 162613 h 994771"/>
              <a:gd name="connsiteX24" fmla="*/ 333075 w 1054427"/>
              <a:gd name="connsiteY24" fmla="*/ 78180 h 994771"/>
              <a:gd name="connsiteX25" fmla="*/ 418288 w 1054427"/>
              <a:gd name="connsiteY25" fmla="*/ 28787 h 994771"/>
              <a:gd name="connsiteX26" fmla="*/ 538893 w 1054427"/>
              <a:gd name="connsiteY26" fmla="*/ 1276 h 994771"/>
              <a:gd name="connsiteX0" fmla="*/ 538893 w 1054427"/>
              <a:gd name="connsiteY0" fmla="*/ 1276 h 994771"/>
              <a:gd name="connsiteX1" fmla="*/ 687824 w 1054427"/>
              <a:gd name="connsiteY1" fmla="*/ 5198 h 994771"/>
              <a:gd name="connsiteX2" fmla="*/ 727573 w 1054427"/>
              <a:gd name="connsiteY2" fmla="*/ 13560 h 994771"/>
              <a:gd name="connsiteX3" fmla="*/ 786737 w 1054427"/>
              <a:gd name="connsiteY3" fmla="*/ 37966 h 994771"/>
              <a:gd name="connsiteX4" fmla="*/ 813831 w 1054427"/>
              <a:gd name="connsiteY4" fmla="*/ 86004 h 994771"/>
              <a:gd name="connsiteX5" fmla="*/ 796545 w 1054427"/>
              <a:gd name="connsiteY5" fmla="*/ 124233 h 994771"/>
              <a:gd name="connsiteX6" fmla="*/ 763009 w 1054427"/>
              <a:gd name="connsiteY6" fmla="*/ 164479 h 994771"/>
              <a:gd name="connsiteX7" fmla="*/ 801399 w 1054427"/>
              <a:gd name="connsiteY7" fmla="*/ 237480 h 994771"/>
              <a:gd name="connsiteX8" fmla="*/ 959535 w 1054427"/>
              <a:gd name="connsiteY8" fmla="*/ 272294 h 994771"/>
              <a:gd name="connsiteX9" fmla="*/ 1038603 w 1054427"/>
              <a:gd name="connsiteY9" fmla="*/ 214270 h 994771"/>
              <a:gd name="connsiteX10" fmla="*/ 1054427 w 1054427"/>
              <a:gd name="connsiteY10" fmla="*/ 176775 h 994771"/>
              <a:gd name="connsiteX11" fmla="*/ 1053374 w 1054427"/>
              <a:gd name="connsiteY11" fmla="*/ 916918 h 994771"/>
              <a:gd name="connsiteX12" fmla="*/ 777370 w 1054427"/>
              <a:gd name="connsiteY12" fmla="*/ 982094 h 994771"/>
              <a:gd name="connsiteX13" fmla="*/ 524793 w 1054427"/>
              <a:gd name="connsiteY13" fmla="*/ 839364 h 994771"/>
              <a:gd name="connsiteX14" fmla="*/ 332541 w 1054427"/>
              <a:gd name="connsiteY14" fmla="*/ 846864 h 994771"/>
              <a:gd name="connsiteX15" fmla="*/ 281238 w 1054427"/>
              <a:gd name="connsiteY15" fmla="*/ 917759 h 994771"/>
              <a:gd name="connsiteX16" fmla="*/ 218658 w 1054427"/>
              <a:gd name="connsiteY16" fmla="*/ 979569 h 994771"/>
              <a:gd name="connsiteX17" fmla="*/ 60575 w 1054427"/>
              <a:gd name="connsiteY17" fmla="*/ 950358 h 994771"/>
              <a:gd name="connsiteX18" fmla="*/ 0 w 1054427"/>
              <a:gd name="connsiteY18" fmla="*/ 923997 h 994771"/>
              <a:gd name="connsiteX19" fmla="*/ 3822 w 1054427"/>
              <a:gd name="connsiteY19" fmla="*/ 251940 h 994771"/>
              <a:gd name="connsiteX20" fmla="*/ 61384 w 1054427"/>
              <a:gd name="connsiteY20" fmla="*/ 297559 h 994771"/>
              <a:gd name="connsiteX21" fmla="*/ 150611 w 1054427"/>
              <a:gd name="connsiteY21" fmla="*/ 334537 h 994771"/>
              <a:gd name="connsiteX22" fmla="*/ 406061 w 1054427"/>
              <a:gd name="connsiteY22" fmla="*/ 326097 h 994771"/>
              <a:gd name="connsiteX23" fmla="*/ 419530 w 1054427"/>
              <a:gd name="connsiteY23" fmla="*/ 241492 h 994771"/>
              <a:gd name="connsiteX24" fmla="*/ 319398 w 1054427"/>
              <a:gd name="connsiteY24" fmla="*/ 162613 h 994771"/>
              <a:gd name="connsiteX25" fmla="*/ 333075 w 1054427"/>
              <a:gd name="connsiteY25" fmla="*/ 78180 h 994771"/>
              <a:gd name="connsiteX26" fmla="*/ 418288 w 1054427"/>
              <a:gd name="connsiteY26" fmla="*/ 28787 h 994771"/>
              <a:gd name="connsiteX27" fmla="*/ 538893 w 1054427"/>
              <a:gd name="connsiteY27" fmla="*/ 1276 h 994771"/>
              <a:gd name="connsiteX0" fmla="*/ 538893 w 1054427"/>
              <a:gd name="connsiteY0" fmla="*/ 561 h 994056"/>
              <a:gd name="connsiteX1" fmla="*/ 687824 w 1054427"/>
              <a:gd name="connsiteY1" fmla="*/ 4483 h 994056"/>
              <a:gd name="connsiteX2" fmla="*/ 741367 w 1054427"/>
              <a:gd name="connsiteY2" fmla="*/ 11583 h 994056"/>
              <a:gd name="connsiteX3" fmla="*/ 786737 w 1054427"/>
              <a:gd name="connsiteY3" fmla="*/ 37251 h 994056"/>
              <a:gd name="connsiteX4" fmla="*/ 813831 w 1054427"/>
              <a:gd name="connsiteY4" fmla="*/ 85289 h 994056"/>
              <a:gd name="connsiteX5" fmla="*/ 796545 w 1054427"/>
              <a:gd name="connsiteY5" fmla="*/ 123518 h 994056"/>
              <a:gd name="connsiteX6" fmla="*/ 763009 w 1054427"/>
              <a:gd name="connsiteY6" fmla="*/ 163764 h 994056"/>
              <a:gd name="connsiteX7" fmla="*/ 801399 w 1054427"/>
              <a:gd name="connsiteY7" fmla="*/ 236765 h 994056"/>
              <a:gd name="connsiteX8" fmla="*/ 959535 w 1054427"/>
              <a:gd name="connsiteY8" fmla="*/ 271579 h 994056"/>
              <a:gd name="connsiteX9" fmla="*/ 1038603 w 1054427"/>
              <a:gd name="connsiteY9" fmla="*/ 213555 h 994056"/>
              <a:gd name="connsiteX10" fmla="*/ 1054427 w 1054427"/>
              <a:gd name="connsiteY10" fmla="*/ 176060 h 994056"/>
              <a:gd name="connsiteX11" fmla="*/ 1053374 w 1054427"/>
              <a:gd name="connsiteY11" fmla="*/ 916203 h 994056"/>
              <a:gd name="connsiteX12" fmla="*/ 777370 w 1054427"/>
              <a:gd name="connsiteY12" fmla="*/ 981379 h 994056"/>
              <a:gd name="connsiteX13" fmla="*/ 524793 w 1054427"/>
              <a:gd name="connsiteY13" fmla="*/ 838649 h 994056"/>
              <a:gd name="connsiteX14" fmla="*/ 332541 w 1054427"/>
              <a:gd name="connsiteY14" fmla="*/ 846149 h 994056"/>
              <a:gd name="connsiteX15" fmla="*/ 281238 w 1054427"/>
              <a:gd name="connsiteY15" fmla="*/ 917044 h 994056"/>
              <a:gd name="connsiteX16" fmla="*/ 218658 w 1054427"/>
              <a:gd name="connsiteY16" fmla="*/ 978854 h 994056"/>
              <a:gd name="connsiteX17" fmla="*/ 60575 w 1054427"/>
              <a:gd name="connsiteY17" fmla="*/ 949643 h 994056"/>
              <a:gd name="connsiteX18" fmla="*/ 0 w 1054427"/>
              <a:gd name="connsiteY18" fmla="*/ 923282 h 994056"/>
              <a:gd name="connsiteX19" fmla="*/ 3822 w 1054427"/>
              <a:gd name="connsiteY19" fmla="*/ 251225 h 994056"/>
              <a:gd name="connsiteX20" fmla="*/ 61384 w 1054427"/>
              <a:gd name="connsiteY20" fmla="*/ 296844 h 994056"/>
              <a:gd name="connsiteX21" fmla="*/ 150611 w 1054427"/>
              <a:gd name="connsiteY21" fmla="*/ 333822 h 994056"/>
              <a:gd name="connsiteX22" fmla="*/ 406061 w 1054427"/>
              <a:gd name="connsiteY22" fmla="*/ 325382 h 994056"/>
              <a:gd name="connsiteX23" fmla="*/ 419530 w 1054427"/>
              <a:gd name="connsiteY23" fmla="*/ 240777 h 994056"/>
              <a:gd name="connsiteX24" fmla="*/ 319398 w 1054427"/>
              <a:gd name="connsiteY24" fmla="*/ 161898 h 994056"/>
              <a:gd name="connsiteX25" fmla="*/ 333075 w 1054427"/>
              <a:gd name="connsiteY25" fmla="*/ 77465 h 994056"/>
              <a:gd name="connsiteX26" fmla="*/ 418288 w 1054427"/>
              <a:gd name="connsiteY26" fmla="*/ 28072 h 994056"/>
              <a:gd name="connsiteX27" fmla="*/ 538893 w 1054427"/>
              <a:gd name="connsiteY27" fmla="*/ 561 h 994056"/>
              <a:gd name="connsiteX0" fmla="*/ 538893 w 1054427"/>
              <a:gd name="connsiteY0" fmla="*/ 10321 h 1003816"/>
              <a:gd name="connsiteX1" fmla="*/ 639085 w 1054427"/>
              <a:gd name="connsiteY1" fmla="*/ 356 h 1003816"/>
              <a:gd name="connsiteX2" fmla="*/ 741367 w 1054427"/>
              <a:gd name="connsiteY2" fmla="*/ 21343 h 1003816"/>
              <a:gd name="connsiteX3" fmla="*/ 786737 w 1054427"/>
              <a:gd name="connsiteY3" fmla="*/ 47011 h 1003816"/>
              <a:gd name="connsiteX4" fmla="*/ 813831 w 1054427"/>
              <a:gd name="connsiteY4" fmla="*/ 95049 h 1003816"/>
              <a:gd name="connsiteX5" fmla="*/ 796545 w 1054427"/>
              <a:gd name="connsiteY5" fmla="*/ 133278 h 1003816"/>
              <a:gd name="connsiteX6" fmla="*/ 763009 w 1054427"/>
              <a:gd name="connsiteY6" fmla="*/ 173524 h 1003816"/>
              <a:gd name="connsiteX7" fmla="*/ 801399 w 1054427"/>
              <a:gd name="connsiteY7" fmla="*/ 246525 h 1003816"/>
              <a:gd name="connsiteX8" fmla="*/ 959535 w 1054427"/>
              <a:gd name="connsiteY8" fmla="*/ 281339 h 1003816"/>
              <a:gd name="connsiteX9" fmla="*/ 1038603 w 1054427"/>
              <a:gd name="connsiteY9" fmla="*/ 223315 h 1003816"/>
              <a:gd name="connsiteX10" fmla="*/ 1054427 w 1054427"/>
              <a:gd name="connsiteY10" fmla="*/ 185820 h 1003816"/>
              <a:gd name="connsiteX11" fmla="*/ 1053374 w 1054427"/>
              <a:gd name="connsiteY11" fmla="*/ 925963 h 1003816"/>
              <a:gd name="connsiteX12" fmla="*/ 777370 w 1054427"/>
              <a:gd name="connsiteY12" fmla="*/ 991139 h 1003816"/>
              <a:gd name="connsiteX13" fmla="*/ 524793 w 1054427"/>
              <a:gd name="connsiteY13" fmla="*/ 848409 h 1003816"/>
              <a:gd name="connsiteX14" fmla="*/ 332541 w 1054427"/>
              <a:gd name="connsiteY14" fmla="*/ 855909 h 1003816"/>
              <a:gd name="connsiteX15" fmla="*/ 281238 w 1054427"/>
              <a:gd name="connsiteY15" fmla="*/ 926804 h 1003816"/>
              <a:gd name="connsiteX16" fmla="*/ 218658 w 1054427"/>
              <a:gd name="connsiteY16" fmla="*/ 988614 h 1003816"/>
              <a:gd name="connsiteX17" fmla="*/ 60575 w 1054427"/>
              <a:gd name="connsiteY17" fmla="*/ 959403 h 1003816"/>
              <a:gd name="connsiteX18" fmla="*/ 0 w 1054427"/>
              <a:gd name="connsiteY18" fmla="*/ 933042 h 1003816"/>
              <a:gd name="connsiteX19" fmla="*/ 3822 w 1054427"/>
              <a:gd name="connsiteY19" fmla="*/ 260985 h 1003816"/>
              <a:gd name="connsiteX20" fmla="*/ 61384 w 1054427"/>
              <a:gd name="connsiteY20" fmla="*/ 306604 h 1003816"/>
              <a:gd name="connsiteX21" fmla="*/ 150611 w 1054427"/>
              <a:gd name="connsiteY21" fmla="*/ 343582 h 1003816"/>
              <a:gd name="connsiteX22" fmla="*/ 406061 w 1054427"/>
              <a:gd name="connsiteY22" fmla="*/ 335142 h 1003816"/>
              <a:gd name="connsiteX23" fmla="*/ 419530 w 1054427"/>
              <a:gd name="connsiteY23" fmla="*/ 250537 h 1003816"/>
              <a:gd name="connsiteX24" fmla="*/ 319398 w 1054427"/>
              <a:gd name="connsiteY24" fmla="*/ 171658 h 1003816"/>
              <a:gd name="connsiteX25" fmla="*/ 333075 w 1054427"/>
              <a:gd name="connsiteY25" fmla="*/ 87225 h 1003816"/>
              <a:gd name="connsiteX26" fmla="*/ 418288 w 1054427"/>
              <a:gd name="connsiteY26" fmla="*/ 37832 h 1003816"/>
              <a:gd name="connsiteX27" fmla="*/ 538893 w 1054427"/>
              <a:gd name="connsiteY27" fmla="*/ 10321 h 1003816"/>
              <a:gd name="connsiteX0" fmla="*/ 538893 w 1054427"/>
              <a:gd name="connsiteY0" fmla="*/ 7936 h 1001431"/>
              <a:gd name="connsiteX1" fmla="*/ 643683 w 1054427"/>
              <a:gd name="connsiteY1" fmla="*/ 496 h 1001431"/>
              <a:gd name="connsiteX2" fmla="*/ 741367 w 1054427"/>
              <a:gd name="connsiteY2" fmla="*/ 18958 h 1001431"/>
              <a:gd name="connsiteX3" fmla="*/ 786737 w 1054427"/>
              <a:gd name="connsiteY3" fmla="*/ 44626 h 1001431"/>
              <a:gd name="connsiteX4" fmla="*/ 813831 w 1054427"/>
              <a:gd name="connsiteY4" fmla="*/ 92664 h 1001431"/>
              <a:gd name="connsiteX5" fmla="*/ 796545 w 1054427"/>
              <a:gd name="connsiteY5" fmla="*/ 130893 h 1001431"/>
              <a:gd name="connsiteX6" fmla="*/ 763009 w 1054427"/>
              <a:gd name="connsiteY6" fmla="*/ 171139 h 1001431"/>
              <a:gd name="connsiteX7" fmla="*/ 801399 w 1054427"/>
              <a:gd name="connsiteY7" fmla="*/ 244140 h 1001431"/>
              <a:gd name="connsiteX8" fmla="*/ 959535 w 1054427"/>
              <a:gd name="connsiteY8" fmla="*/ 278954 h 1001431"/>
              <a:gd name="connsiteX9" fmla="*/ 1038603 w 1054427"/>
              <a:gd name="connsiteY9" fmla="*/ 220930 h 1001431"/>
              <a:gd name="connsiteX10" fmla="*/ 1054427 w 1054427"/>
              <a:gd name="connsiteY10" fmla="*/ 183435 h 1001431"/>
              <a:gd name="connsiteX11" fmla="*/ 1053374 w 1054427"/>
              <a:gd name="connsiteY11" fmla="*/ 923578 h 1001431"/>
              <a:gd name="connsiteX12" fmla="*/ 777370 w 1054427"/>
              <a:gd name="connsiteY12" fmla="*/ 988754 h 1001431"/>
              <a:gd name="connsiteX13" fmla="*/ 524793 w 1054427"/>
              <a:gd name="connsiteY13" fmla="*/ 846024 h 1001431"/>
              <a:gd name="connsiteX14" fmla="*/ 332541 w 1054427"/>
              <a:gd name="connsiteY14" fmla="*/ 853524 h 1001431"/>
              <a:gd name="connsiteX15" fmla="*/ 281238 w 1054427"/>
              <a:gd name="connsiteY15" fmla="*/ 924419 h 1001431"/>
              <a:gd name="connsiteX16" fmla="*/ 218658 w 1054427"/>
              <a:gd name="connsiteY16" fmla="*/ 986229 h 1001431"/>
              <a:gd name="connsiteX17" fmla="*/ 60575 w 1054427"/>
              <a:gd name="connsiteY17" fmla="*/ 957018 h 1001431"/>
              <a:gd name="connsiteX18" fmla="*/ 0 w 1054427"/>
              <a:gd name="connsiteY18" fmla="*/ 930657 h 1001431"/>
              <a:gd name="connsiteX19" fmla="*/ 3822 w 1054427"/>
              <a:gd name="connsiteY19" fmla="*/ 258600 h 1001431"/>
              <a:gd name="connsiteX20" fmla="*/ 61384 w 1054427"/>
              <a:gd name="connsiteY20" fmla="*/ 304219 h 1001431"/>
              <a:gd name="connsiteX21" fmla="*/ 150611 w 1054427"/>
              <a:gd name="connsiteY21" fmla="*/ 341197 h 1001431"/>
              <a:gd name="connsiteX22" fmla="*/ 406061 w 1054427"/>
              <a:gd name="connsiteY22" fmla="*/ 332757 h 1001431"/>
              <a:gd name="connsiteX23" fmla="*/ 419530 w 1054427"/>
              <a:gd name="connsiteY23" fmla="*/ 248152 h 1001431"/>
              <a:gd name="connsiteX24" fmla="*/ 319398 w 1054427"/>
              <a:gd name="connsiteY24" fmla="*/ 169273 h 1001431"/>
              <a:gd name="connsiteX25" fmla="*/ 333075 w 1054427"/>
              <a:gd name="connsiteY25" fmla="*/ 84840 h 1001431"/>
              <a:gd name="connsiteX26" fmla="*/ 418288 w 1054427"/>
              <a:gd name="connsiteY26" fmla="*/ 35447 h 1001431"/>
              <a:gd name="connsiteX27" fmla="*/ 538893 w 1054427"/>
              <a:gd name="connsiteY27" fmla="*/ 7936 h 1001431"/>
              <a:gd name="connsiteX0" fmla="*/ 520501 w 1054427"/>
              <a:gd name="connsiteY0" fmla="*/ 7936 h 1001431"/>
              <a:gd name="connsiteX1" fmla="*/ 643683 w 1054427"/>
              <a:gd name="connsiteY1" fmla="*/ 496 h 1001431"/>
              <a:gd name="connsiteX2" fmla="*/ 741367 w 1054427"/>
              <a:gd name="connsiteY2" fmla="*/ 18958 h 1001431"/>
              <a:gd name="connsiteX3" fmla="*/ 786737 w 1054427"/>
              <a:gd name="connsiteY3" fmla="*/ 44626 h 1001431"/>
              <a:gd name="connsiteX4" fmla="*/ 813831 w 1054427"/>
              <a:gd name="connsiteY4" fmla="*/ 92664 h 1001431"/>
              <a:gd name="connsiteX5" fmla="*/ 796545 w 1054427"/>
              <a:gd name="connsiteY5" fmla="*/ 130893 h 1001431"/>
              <a:gd name="connsiteX6" fmla="*/ 763009 w 1054427"/>
              <a:gd name="connsiteY6" fmla="*/ 171139 h 1001431"/>
              <a:gd name="connsiteX7" fmla="*/ 801399 w 1054427"/>
              <a:gd name="connsiteY7" fmla="*/ 244140 h 1001431"/>
              <a:gd name="connsiteX8" fmla="*/ 959535 w 1054427"/>
              <a:gd name="connsiteY8" fmla="*/ 278954 h 1001431"/>
              <a:gd name="connsiteX9" fmla="*/ 1038603 w 1054427"/>
              <a:gd name="connsiteY9" fmla="*/ 220930 h 1001431"/>
              <a:gd name="connsiteX10" fmla="*/ 1054427 w 1054427"/>
              <a:gd name="connsiteY10" fmla="*/ 183435 h 1001431"/>
              <a:gd name="connsiteX11" fmla="*/ 1053374 w 1054427"/>
              <a:gd name="connsiteY11" fmla="*/ 923578 h 1001431"/>
              <a:gd name="connsiteX12" fmla="*/ 777370 w 1054427"/>
              <a:gd name="connsiteY12" fmla="*/ 988754 h 1001431"/>
              <a:gd name="connsiteX13" fmla="*/ 524793 w 1054427"/>
              <a:gd name="connsiteY13" fmla="*/ 846024 h 1001431"/>
              <a:gd name="connsiteX14" fmla="*/ 332541 w 1054427"/>
              <a:gd name="connsiteY14" fmla="*/ 853524 h 1001431"/>
              <a:gd name="connsiteX15" fmla="*/ 281238 w 1054427"/>
              <a:gd name="connsiteY15" fmla="*/ 924419 h 1001431"/>
              <a:gd name="connsiteX16" fmla="*/ 218658 w 1054427"/>
              <a:gd name="connsiteY16" fmla="*/ 986229 h 1001431"/>
              <a:gd name="connsiteX17" fmla="*/ 60575 w 1054427"/>
              <a:gd name="connsiteY17" fmla="*/ 957018 h 1001431"/>
              <a:gd name="connsiteX18" fmla="*/ 0 w 1054427"/>
              <a:gd name="connsiteY18" fmla="*/ 930657 h 1001431"/>
              <a:gd name="connsiteX19" fmla="*/ 3822 w 1054427"/>
              <a:gd name="connsiteY19" fmla="*/ 258600 h 1001431"/>
              <a:gd name="connsiteX20" fmla="*/ 61384 w 1054427"/>
              <a:gd name="connsiteY20" fmla="*/ 304219 h 1001431"/>
              <a:gd name="connsiteX21" fmla="*/ 150611 w 1054427"/>
              <a:gd name="connsiteY21" fmla="*/ 341197 h 1001431"/>
              <a:gd name="connsiteX22" fmla="*/ 406061 w 1054427"/>
              <a:gd name="connsiteY22" fmla="*/ 332757 h 1001431"/>
              <a:gd name="connsiteX23" fmla="*/ 419530 w 1054427"/>
              <a:gd name="connsiteY23" fmla="*/ 248152 h 1001431"/>
              <a:gd name="connsiteX24" fmla="*/ 319398 w 1054427"/>
              <a:gd name="connsiteY24" fmla="*/ 169273 h 1001431"/>
              <a:gd name="connsiteX25" fmla="*/ 333075 w 1054427"/>
              <a:gd name="connsiteY25" fmla="*/ 84840 h 1001431"/>
              <a:gd name="connsiteX26" fmla="*/ 418288 w 1054427"/>
              <a:gd name="connsiteY26" fmla="*/ 35447 h 1001431"/>
              <a:gd name="connsiteX27" fmla="*/ 520501 w 1054427"/>
              <a:gd name="connsiteY27" fmla="*/ 7936 h 1001431"/>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3831 w 1054427"/>
              <a:gd name="connsiteY4" fmla="*/ 92616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7510 w 1054427"/>
              <a:gd name="connsiteY4" fmla="*/ 86305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888 h 1001383"/>
              <a:gd name="connsiteX1" fmla="*/ 643683 w 1054427"/>
              <a:gd name="connsiteY1" fmla="*/ 448 h 1001383"/>
              <a:gd name="connsiteX2" fmla="*/ 741367 w 1054427"/>
              <a:gd name="connsiteY2" fmla="*/ 18910 h 1001383"/>
              <a:gd name="connsiteX3" fmla="*/ 786737 w 1054427"/>
              <a:gd name="connsiteY3" fmla="*/ 44578 h 1001383"/>
              <a:gd name="connsiteX4" fmla="*/ 817510 w 1054427"/>
              <a:gd name="connsiteY4" fmla="*/ 86305 h 1001383"/>
              <a:gd name="connsiteX5" fmla="*/ 796545 w 1054427"/>
              <a:gd name="connsiteY5" fmla="*/ 130845 h 1001383"/>
              <a:gd name="connsiteX6" fmla="*/ 763009 w 1054427"/>
              <a:gd name="connsiteY6" fmla="*/ 171091 h 1001383"/>
              <a:gd name="connsiteX7" fmla="*/ 801399 w 1054427"/>
              <a:gd name="connsiteY7" fmla="*/ 244092 h 1001383"/>
              <a:gd name="connsiteX8" fmla="*/ 959535 w 1054427"/>
              <a:gd name="connsiteY8" fmla="*/ 278906 h 1001383"/>
              <a:gd name="connsiteX9" fmla="*/ 1038603 w 1054427"/>
              <a:gd name="connsiteY9" fmla="*/ 220882 h 1001383"/>
              <a:gd name="connsiteX10" fmla="*/ 1054427 w 1054427"/>
              <a:gd name="connsiteY10" fmla="*/ 183387 h 1001383"/>
              <a:gd name="connsiteX11" fmla="*/ 1053374 w 1054427"/>
              <a:gd name="connsiteY11" fmla="*/ 923530 h 1001383"/>
              <a:gd name="connsiteX12" fmla="*/ 777370 w 1054427"/>
              <a:gd name="connsiteY12" fmla="*/ 988706 h 1001383"/>
              <a:gd name="connsiteX13" fmla="*/ 524793 w 1054427"/>
              <a:gd name="connsiteY13" fmla="*/ 845976 h 1001383"/>
              <a:gd name="connsiteX14" fmla="*/ 332541 w 1054427"/>
              <a:gd name="connsiteY14" fmla="*/ 853476 h 1001383"/>
              <a:gd name="connsiteX15" fmla="*/ 281238 w 1054427"/>
              <a:gd name="connsiteY15" fmla="*/ 924371 h 1001383"/>
              <a:gd name="connsiteX16" fmla="*/ 218658 w 1054427"/>
              <a:gd name="connsiteY16" fmla="*/ 986181 h 1001383"/>
              <a:gd name="connsiteX17" fmla="*/ 60575 w 1054427"/>
              <a:gd name="connsiteY17" fmla="*/ 956970 h 1001383"/>
              <a:gd name="connsiteX18" fmla="*/ 0 w 1054427"/>
              <a:gd name="connsiteY18" fmla="*/ 930609 h 1001383"/>
              <a:gd name="connsiteX19" fmla="*/ 3822 w 1054427"/>
              <a:gd name="connsiteY19" fmla="*/ 258552 h 1001383"/>
              <a:gd name="connsiteX20" fmla="*/ 61384 w 1054427"/>
              <a:gd name="connsiteY20" fmla="*/ 304171 h 1001383"/>
              <a:gd name="connsiteX21" fmla="*/ 150611 w 1054427"/>
              <a:gd name="connsiteY21" fmla="*/ 341149 h 1001383"/>
              <a:gd name="connsiteX22" fmla="*/ 406061 w 1054427"/>
              <a:gd name="connsiteY22" fmla="*/ 332709 h 1001383"/>
              <a:gd name="connsiteX23" fmla="*/ 419530 w 1054427"/>
              <a:gd name="connsiteY23" fmla="*/ 248104 h 1001383"/>
              <a:gd name="connsiteX24" fmla="*/ 319398 w 1054427"/>
              <a:gd name="connsiteY24" fmla="*/ 169225 h 1001383"/>
              <a:gd name="connsiteX25" fmla="*/ 333075 w 1054427"/>
              <a:gd name="connsiteY25" fmla="*/ 84792 h 1001383"/>
              <a:gd name="connsiteX26" fmla="*/ 417368 w 1054427"/>
              <a:gd name="connsiteY26" fmla="*/ 31612 h 1001383"/>
              <a:gd name="connsiteX27" fmla="*/ 520501 w 1054427"/>
              <a:gd name="connsiteY27" fmla="*/ 7888 h 1001383"/>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6545 w 1054427"/>
              <a:gd name="connsiteY5" fmla="*/ 130577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3119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5644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85644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4382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834"/>
              <a:gd name="connsiteY0" fmla="*/ 7620 h 1001115"/>
              <a:gd name="connsiteX1" fmla="*/ 643683 w 1053834"/>
              <a:gd name="connsiteY1" fmla="*/ 180 h 1001115"/>
              <a:gd name="connsiteX2" fmla="*/ 725733 w 1053834"/>
              <a:gd name="connsiteY2" fmla="*/ 13592 h 1001115"/>
              <a:gd name="connsiteX3" fmla="*/ 786737 w 1053834"/>
              <a:gd name="connsiteY3" fmla="*/ 44310 h 1001115"/>
              <a:gd name="connsiteX4" fmla="*/ 817510 w 1053834"/>
              <a:gd name="connsiteY4" fmla="*/ 86037 h 1001115"/>
              <a:gd name="connsiteX5" fmla="*/ 791947 w 1053834"/>
              <a:gd name="connsiteY5" fmla="*/ 131839 h 1001115"/>
              <a:gd name="connsiteX6" fmla="*/ 763009 w 1053834"/>
              <a:gd name="connsiteY6" fmla="*/ 170823 h 1001115"/>
              <a:gd name="connsiteX7" fmla="*/ 801399 w 1053834"/>
              <a:gd name="connsiteY7" fmla="*/ 243824 h 1001115"/>
              <a:gd name="connsiteX8" fmla="*/ 959535 w 1053834"/>
              <a:gd name="connsiteY8" fmla="*/ 278638 h 1001115"/>
              <a:gd name="connsiteX9" fmla="*/ 1038603 w 1053834"/>
              <a:gd name="connsiteY9" fmla="*/ 220614 h 1001115"/>
              <a:gd name="connsiteX10" fmla="*/ 1051668 w 1053834"/>
              <a:gd name="connsiteY10" fmla="*/ 185645 h 1001115"/>
              <a:gd name="connsiteX11" fmla="*/ 1053374 w 1053834"/>
              <a:gd name="connsiteY11" fmla="*/ 923262 h 1001115"/>
              <a:gd name="connsiteX12" fmla="*/ 777370 w 1053834"/>
              <a:gd name="connsiteY12" fmla="*/ 988438 h 1001115"/>
              <a:gd name="connsiteX13" fmla="*/ 524793 w 1053834"/>
              <a:gd name="connsiteY13" fmla="*/ 845708 h 1001115"/>
              <a:gd name="connsiteX14" fmla="*/ 332541 w 1053834"/>
              <a:gd name="connsiteY14" fmla="*/ 853208 h 1001115"/>
              <a:gd name="connsiteX15" fmla="*/ 281238 w 1053834"/>
              <a:gd name="connsiteY15" fmla="*/ 924103 h 1001115"/>
              <a:gd name="connsiteX16" fmla="*/ 218658 w 1053834"/>
              <a:gd name="connsiteY16" fmla="*/ 985913 h 1001115"/>
              <a:gd name="connsiteX17" fmla="*/ 60575 w 1053834"/>
              <a:gd name="connsiteY17" fmla="*/ 956702 h 1001115"/>
              <a:gd name="connsiteX18" fmla="*/ 0 w 1053834"/>
              <a:gd name="connsiteY18" fmla="*/ 930341 h 1001115"/>
              <a:gd name="connsiteX19" fmla="*/ 3822 w 1053834"/>
              <a:gd name="connsiteY19" fmla="*/ 258284 h 1001115"/>
              <a:gd name="connsiteX20" fmla="*/ 61384 w 1053834"/>
              <a:gd name="connsiteY20" fmla="*/ 303903 h 1001115"/>
              <a:gd name="connsiteX21" fmla="*/ 150611 w 1053834"/>
              <a:gd name="connsiteY21" fmla="*/ 340881 h 1001115"/>
              <a:gd name="connsiteX22" fmla="*/ 406061 w 1053834"/>
              <a:gd name="connsiteY22" fmla="*/ 332441 h 1001115"/>
              <a:gd name="connsiteX23" fmla="*/ 419530 w 1053834"/>
              <a:gd name="connsiteY23" fmla="*/ 247836 h 1001115"/>
              <a:gd name="connsiteX24" fmla="*/ 319398 w 1053834"/>
              <a:gd name="connsiteY24" fmla="*/ 168957 h 1001115"/>
              <a:gd name="connsiteX25" fmla="*/ 333075 w 1053834"/>
              <a:gd name="connsiteY25" fmla="*/ 84524 h 1001115"/>
              <a:gd name="connsiteX26" fmla="*/ 417368 w 1053834"/>
              <a:gd name="connsiteY26" fmla="*/ 31344 h 1001115"/>
              <a:gd name="connsiteX27" fmla="*/ 520501 w 1053834"/>
              <a:gd name="connsiteY27" fmla="*/ 7620 h 1001115"/>
              <a:gd name="connsiteX0" fmla="*/ 520501 w 1054427"/>
              <a:gd name="connsiteY0" fmla="*/ 7620 h 1001115"/>
              <a:gd name="connsiteX1" fmla="*/ 643683 w 1054427"/>
              <a:gd name="connsiteY1" fmla="*/ 180 h 1001115"/>
              <a:gd name="connsiteX2" fmla="*/ 725733 w 1054427"/>
              <a:gd name="connsiteY2" fmla="*/ 13592 h 1001115"/>
              <a:gd name="connsiteX3" fmla="*/ 786737 w 1054427"/>
              <a:gd name="connsiteY3" fmla="*/ 44310 h 1001115"/>
              <a:gd name="connsiteX4" fmla="*/ 817510 w 1054427"/>
              <a:gd name="connsiteY4" fmla="*/ 86037 h 1001115"/>
              <a:gd name="connsiteX5" fmla="*/ 791947 w 1054427"/>
              <a:gd name="connsiteY5" fmla="*/ 131839 h 1001115"/>
              <a:gd name="connsiteX6" fmla="*/ 763009 w 1054427"/>
              <a:gd name="connsiteY6" fmla="*/ 170823 h 1001115"/>
              <a:gd name="connsiteX7" fmla="*/ 801399 w 1054427"/>
              <a:gd name="connsiteY7" fmla="*/ 243824 h 1001115"/>
              <a:gd name="connsiteX8" fmla="*/ 959535 w 1054427"/>
              <a:gd name="connsiteY8" fmla="*/ 278638 h 1001115"/>
              <a:gd name="connsiteX9" fmla="*/ 1038603 w 1054427"/>
              <a:gd name="connsiteY9" fmla="*/ 220614 h 1001115"/>
              <a:gd name="connsiteX10" fmla="*/ 1054427 w 1054427"/>
              <a:gd name="connsiteY10" fmla="*/ 184383 h 1001115"/>
              <a:gd name="connsiteX11" fmla="*/ 1053374 w 1054427"/>
              <a:gd name="connsiteY11" fmla="*/ 923262 h 1001115"/>
              <a:gd name="connsiteX12" fmla="*/ 777370 w 1054427"/>
              <a:gd name="connsiteY12" fmla="*/ 988438 h 1001115"/>
              <a:gd name="connsiteX13" fmla="*/ 524793 w 1054427"/>
              <a:gd name="connsiteY13" fmla="*/ 845708 h 1001115"/>
              <a:gd name="connsiteX14" fmla="*/ 332541 w 1054427"/>
              <a:gd name="connsiteY14" fmla="*/ 853208 h 1001115"/>
              <a:gd name="connsiteX15" fmla="*/ 281238 w 1054427"/>
              <a:gd name="connsiteY15" fmla="*/ 924103 h 1001115"/>
              <a:gd name="connsiteX16" fmla="*/ 218658 w 1054427"/>
              <a:gd name="connsiteY16" fmla="*/ 985913 h 1001115"/>
              <a:gd name="connsiteX17" fmla="*/ 60575 w 1054427"/>
              <a:gd name="connsiteY17" fmla="*/ 956702 h 1001115"/>
              <a:gd name="connsiteX18" fmla="*/ 0 w 1054427"/>
              <a:gd name="connsiteY18" fmla="*/ 930341 h 1001115"/>
              <a:gd name="connsiteX19" fmla="*/ 3822 w 1054427"/>
              <a:gd name="connsiteY19" fmla="*/ 258284 h 1001115"/>
              <a:gd name="connsiteX20" fmla="*/ 61384 w 1054427"/>
              <a:gd name="connsiteY20" fmla="*/ 303903 h 1001115"/>
              <a:gd name="connsiteX21" fmla="*/ 150611 w 1054427"/>
              <a:gd name="connsiteY21" fmla="*/ 340881 h 1001115"/>
              <a:gd name="connsiteX22" fmla="*/ 406061 w 1054427"/>
              <a:gd name="connsiteY22" fmla="*/ 332441 h 1001115"/>
              <a:gd name="connsiteX23" fmla="*/ 419530 w 1054427"/>
              <a:gd name="connsiteY23" fmla="*/ 247836 h 1001115"/>
              <a:gd name="connsiteX24" fmla="*/ 319398 w 1054427"/>
              <a:gd name="connsiteY24" fmla="*/ 168957 h 1001115"/>
              <a:gd name="connsiteX25" fmla="*/ 333075 w 1054427"/>
              <a:gd name="connsiteY25" fmla="*/ 84524 h 1001115"/>
              <a:gd name="connsiteX26" fmla="*/ 417368 w 1054427"/>
              <a:gd name="connsiteY26" fmla="*/ 31344 h 1001115"/>
              <a:gd name="connsiteX27" fmla="*/ 520501 w 1054427"/>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81858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4383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88171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4025"/>
              <a:gd name="connsiteY0" fmla="*/ 7620 h 1001115"/>
              <a:gd name="connsiteX1" fmla="*/ 643683 w 1054025"/>
              <a:gd name="connsiteY1" fmla="*/ 180 h 1001115"/>
              <a:gd name="connsiteX2" fmla="*/ 725733 w 1054025"/>
              <a:gd name="connsiteY2" fmla="*/ 13592 h 1001115"/>
              <a:gd name="connsiteX3" fmla="*/ 786737 w 1054025"/>
              <a:gd name="connsiteY3" fmla="*/ 44310 h 1001115"/>
              <a:gd name="connsiteX4" fmla="*/ 817510 w 1054025"/>
              <a:gd name="connsiteY4" fmla="*/ 86037 h 1001115"/>
              <a:gd name="connsiteX5" fmla="*/ 791947 w 1054025"/>
              <a:gd name="connsiteY5" fmla="*/ 131839 h 1001115"/>
              <a:gd name="connsiteX6" fmla="*/ 763009 w 1054025"/>
              <a:gd name="connsiteY6" fmla="*/ 170823 h 1001115"/>
              <a:gd name="connsiteX7" fmla="*/ 801399 w 1054025"/>
              <a:gd name="connsiteY7" fmla="*/ 243824 h 1001115"/>
              <a:gd name="connsiteX8" fmla="*/ 959535 w 1054025"/>
              <a:gd name="connsiteY8" fmla="*/ 278638 h 1001115"/>
              <a:gd name="connsiteX9" fmla="*/ 1038603 w 1054025"/>
              <a:gd name="connsiteY9" fmla="*/ 220614 h 1001115"/>
              <a:gd name="connsiteX10" fmla="*/ 1053507 w 1054025"/>
              <a:gd name="connsiteY10" fmla="*/ 195746 h 1001115"/>
              <a:gd name="connsiteX11" fmla="*/ 1053374 w 1054025"/>
              <a:gd name="connsiteY11" fmla="*/ 923262 h 1001115"/>
              <a:gd name="connsiteX12" fmla="*/ 777370 w 1054025"/>
              <a:gd name="connsiteY12" fmla="*/ 988438 h 1001115"/>
              <a:gd name="connsiteX13" fmla="*/ 524793 w 1054025"/>
              <a:gd name="connsiteY13" fmla="*/ 845708 h 1001115"/>
              <a:gd name="connsiteX14" fmla="*/ 332541 w 1054025"/>
              <a:gd name="connsiteY14" fmla="*/ 853208 h 1001115"/>
              <a:gd name="connsiteX15" fmla="*/ 281238 w 1054025"/>
              <a:gd name="connsiteY15" fmla="*/ 924103 h 1001115"/>
              <a:gd name="connsiteX16" fmla="*/ 218658 w 1054025"/>
              <a:gd name="connsiteY16" fmla="*/ 985913 h 1001115"/>
              <a:gd name="connsiteX17" fmla="*/ 60575 w 1054025"/>
              <a:gd name="connsiteY17" fmla="*/ 956702 h 1001115"/>
              <a:gd name="connsiteX18" fmla="*/ 0 w 1054025"/>
              <a:gd name="connsiteY18" fmla="*/ 930341 h 1001115"/>
              <a:gd name="connsiteX19" fmla="*/ 3822 w 1054025"/>
              <a:gd name="connsiteY19" fmla="*/ 258284 h 1001115"/>
              <a:gd name="connsiteX20" fmla="*/ 61384 w 1054025"/>
              <a:gd name="connsiteY20" fmla="*/ 303903 h 1001115"/>
              <a:gd name="connsiteX21" fmla="*/ 150611 w 1054025"/>
              <a:gd name="connsiteY21" fmla="*/ 340881 h 1001115"/>
              <a:gd name="connsiteX22" fmla="*/ 406061 w 1054025"/>
              <a:gd name="connsiteY22" fmla="*/ 332441 h 1001115"/>
              <a:gd name="connsiteX23" fmla="*/ 419530 w 1054025"/>
              <a:gd name="connsiteY23" fmla="*/ 247836 h 1001115"/>
              <a:gd name="connsiteX24" fmla="*/ 319398 w 1054025"/>
              <a:gd name="connsiteY24" fmla="*/ 168957 h 1001115"/>
              <a:gd name="connsiteX25" fmla="*/ 333075 w 1054025"/>
              <a:gd name="connsiteY25" fmla="*/ 84524 h 1001115"/>
              <a:gd name="connsiteX26" fmla="*/ 417368 w 1054025"/>
              <a:gd name="connsiteY26" fmla="*/ 31344 h 1001115"/>
              <a:gd name="connsiteX27" fmla="*/ 520501 w 1054025"/>
              <a:gd name="connsiteY27" fmla="*/ 7620 h 1001115"/>
              <a:gd name="connsiteX0" fmla="*/ 520501 w 1053912"/>
              <a:gd name="connsiteY0" fmla="*/ 7620 h 1001115"/>
              <a:gd name="connsiteX1" fmla="*/ 643683 w 1053912"/>
              <a:gd name="connsiteY1" fmla="*/ 180 h 1001115"/>
              <a:gd name="connsiteX2" fmla="*/ 725733 w 1053912"/>
              <a:gd name="connsiteY2" fmla="*/ 13592 h 1001115"/>
              <a:gd name="connsiteX3" fmla="*/ 786737 w 1053912"/>
              <a:gd name="connsiteY3" fmla="*/ 44310 h 1001115"/>
              <a:gd name="connsiteX4" fmla="*/ 817510 w 1053912"/>
              <a:gd name="connsiteY4" fmla="*/ 86037 h 1001115"/>
              <a:gd name="connsiteX5" fmla="*/ 791947 w 1053912"/>
              <a:gd name="connsiteY5" fmla="*/ 131839 h 1001115"/>
              <a:gd name="connsiteX6" fmla="*/ 763009 w 1053912"/>
              <a:gd name="connsiteY6" fmla="*/ 170823 h 1001115"/>
              <a:gd name="connsiteX7" fmla="*/ 801399 w 1053912"/>
              <a:gd name="connsiteY7" fmla="*/ 243824 h 1001115"/>
              <a:gd name="connsiteX8" fmla="*/ 959535 w 1053912"/>
              <a:gd name="connsiteY8" fmla="*/ 278638 h 1001115"/>
              <a:gd name="connsiteX9" fmla="*/ 1038603 w 1053912"/>
              <a:gd name="connsiteY9" fmla="*/ 220614 h 1001115"/>
              <a:gd name="connsiteX10" fmla="*/ 1052588 w 1053912"/>
              <a:gd name="connsiteY10" fmla="*/ 198271 h 1001115"/>
              <a:gd name="connsiteX11" fmla="*/ 1053374 w 1053912"/>
              <a:gd name="connsiteY11" fmla="*/ 923262 h 1001115"/>
              <a:gd name="connsiteX12" fmla="*/ 777370 w 1053912"/>
              <a:gd name="connsiteY12" fmla="*/ 988438 h 1001115"/>
              <a:gd name="connsiteX13" fmla="*/ 524793 w 1053912"/>
              <a:gd name="connsiteY13" fmla="*/ 845708 h 1001115"/>
              <a:gd name="connsiteX14" fmla="*/ 332541 w 1053912"/>
              <a:gd name="connsiteY14" fmla="*/ 853208 h 1001115"/>
              <a:gd name="connsiteX15" fmla="*/ 281238 w 1053912"/>
              <a:gd name="connsiteY15" fmla="*/ 924103 h 1001115"/>
              <a:gd name="connsiteX16" fmla="*/ 218658 w 1053912"/>
              <a:gd name="connsiteY16" fmla="*/ 985913 h 1001115"/>
              <a:gd name="connsiteX17" fmla="*/ 60575 w 1053912"/>
              <a:gd name="connsiteY17" fmla="*/ 956702 h 1001115"/>
              <a:gd name="connsiteX18" fmla="*/ 0 w 1053912"/>
              <a:gd name="connsiteY18" fmla="*/ 930341 h 1001115"/>
              <a:gd name="connsiteX19" fmla="*/ 3822 w 1053912"/>
              <a:gd name="connsiteY19" fmla="*/ 258284 h 1001115"/>
              <a:gd name="connsiteX20" fmla="*/ 61384 w 1053912"/>
              <a:gd name="connsiteY20" fmla="*/ 303903 h 1001115"/>
              <a:gd name="connsiteX21" fmla="*/ 150611 w 1053912"/>
              <a:gd name="connsiteY21" fmla="*/ 340881 h 1001115"/>
              <a:gd name="connsiteX22" fmla="*/ 406061 w 1053912"/>
              <a:gd name="connsiteY22" fmla="*/ 332441 h 1001115"/>
              <a:gd name="connsiteX23" fmla="*/ 419530 w 1053912"/>
              <a:gd name="connsiteY23" fmla="*/ 247836 h 1001115"/>
              <a:gd name="connsiteX24" fmla="*/ 319398 w 1053912"/>
              <a:gd name="connsiteY24" fmla="*/ 168957 h 1001115"/>
              <a:gd name="connsiteX25" fmla="*/ 333075 w 1053912"/>
              <a:gd name="connsiteY25" fmla="*/ 84524 h 1001115"/>
              <a:gd name="connsiteX26" fmla="*/ 417368 w 1053912"/>
              <a:gd name="connsiteY26" fmla="*/ 31344 h 1001115"/>
              <a:gd name="connsiteX27" fmla="*/ 520501 w 1053912"/>
              <a:gd name="connsiteY27" fmla="*/ 7620 h 1001115"/>
              <a:gd name="connsiteX0" fmla="*/ 520501 w 1054900"/>
              <a:gd name="connsiteY0" fmla="*/ 7620 h 1001115"/>
              <a:gd name="connsiteX1" fmla="*/ 643683 w 1054900"/>
              <a:gd name="connsiteY1" fmla="*/ 180 h 1001115"/>
              <a:gd name="connsiteX2" fmla="*/ 725733 w 1054900"/>
              <a:gd name="connsiteY2" fmla="*/ 13592 h 1001115"/>
              <a:gd name="connsiteX3" fmla="*/ 786737 w 1054900"/>
              <a:gd name="connsiteY3" fmla="*/ 44310 h 1001115"/>
              <a:gd name="connsiteX4" fmla="*/ 817510 w 1054900"/>
              <a:gd name="connsiteY4" fmla="*/ 86037 h 1001115"/>
              <a:gd name="connsiteX5" fmla="*/ 791947 w 1054900"/>
              <a:gd name="connsiteY5" fmla="*/ 131839 h 1001115"/>
              <a:gd name="connsiteX6" fmla="*/ 763009 w 1054900"/>
              <a:gd name="connsiteY6" fmla="*/ 170823 h 1001115"/>
              <a:gd name="connsiteX7" fmla="*/ 801399 w 1054900"/>
              <a:gd name="connsiteY7" fmla="*/ 243824 h 1001115"/>
              <a:gd name="connsiteX8" fmla="*/ 959535 w 1054900"/>
              <a:gd name="connsiteY8" fmla="*/ 278638 h 1001115"/>
              <a:gd name="connsiteX9" fmla="*/ 1038603 w 1054900"/>
              <a:gd name="connsiteY9" fmla="*/ 220614 h 1001115"/>
              <a:gd name="connsiteX10" fmla="*/ 1052588 w 1054900"/>
              <a:gd name="connsiteY10" fmla="*/ 198271 h 1001115"/>
              <a:gd name="connsiteX11" fmla="*/ 1053374 w 1054900"/>
              <a:gd name="connsiteY11" fmla="*/ 923262 h 1001115"/>
              <a:gd name="connsiteX12" fmla="*/ 777370 w 1054900"/>
              <a:gd name="connsiteY12" fmla="*/ 988438 h 1001115"/>
              <a:gd name="connsiteX13" fmla="*/ 524793 w 1054900"/>
              <a:gd name="connsiteY13" fmla="*/ 845708 h 1001115"/>
              <a:gd name="connsiteX14" fmla="*/ 332541 w 1054900"/>
              <a:gd name="connsiteY14" fmla="*/ 853208 h 1001115"/>
              <a:gd name="connsiteX15" fmla="*/ 281238 w 1054900"/>
              <a:gd name="connsiteY15" fmla="*/ 924103 h 1001115"/>
              <a:gd name="connsiteX16" fmla="*/ 218658 w 1054900"/>
              <a:gd name="connsiteY16" fmla="*/ 985913 h 1001115"/>
              <a:gd name="connsiteX17" fmla="*/ 60575 w 1054900"/>
              <a:gd name="connsiteY17" fmla="*/ 956702 h 1001115"/>
              <a:gd name="connsiteX18" fmla="*/ 0 w 1054900"/>
              <a:gd name="connsiteY18" fmla="*/ 930341 h 1001115"/>
              <a:gd name="connsiteX19" fmla="*/ 3822 w 1054900"/>
              <a:gd name="connsiteY19" fmla="*/ 258284 h 1001115"/>
              <a:gd name="connsiteX20" fmla="*/ 61384 w 1054900"/>
              <a:gd name="connsiteY20" fmla="*/ 303903 h 1001115"/>
              <a:gd name="connsiteX21" fmla="*/ 150611 w 1054900"/>
              <a:gd name="connsiteY21" fmla="*/ 340881 h 1001115"/>
              <a:gd name="connsiteX22" fmla="*/ 406061 w 1054900"/>
              <a:gd name="connsiteY22" fmla="*/ 332441 h 1001115"/>
              <a:gd name="connsiteX23" fmla="*/ 419530 w 1054900"/>
              <a:gd name="connsiteY23" fmla="*/ 247836 h 1001115"/>
              <a:gd name="connsiteX24" fmla="*/ 319398 w 1054900"/>
              <a:gd name="connsiteY24" fmla="*/ 168957 h 1001115"/>
              <a:gd name="connsiteX25" fmla="*/ 333075 w 1054900"/>
              <a:gd name="connsiteY25" fmla="*/ 84524 h 1001115"/>
              <a:gd name="connsiteX26" fmla="*/ 417368 w 1054900"/>
              <a:gd name="connsiteY26" fmla="*/ 31344 h 1001115"/>
              <a:gd name="connsiteX27" fmla="*/ 520501 w 1054900"/>
              <a:gd name="connsiteY27" fmla="*/ 7620 h 1001115"/>
              <a:gd name="connsiteX0" fmla="*/ 520501 w 1053915"/>
              <a:gd name="connsiteY0" fmla="*/ 7620 h 1001115"/>
              <a:gd name="connsiteX1" fmla="*/ 643683 w 1053915"/>
              <a:gd name="connsiteY1" fmla="*/ 180 h 1001115"/>
              <a:gd name="connsiteX2" fmla="*/ 725733 w 1053915"/>
              <a:gd name="connsiteY2" fmla="*/ 13592 h 1001115"/>
              <a:gd name="connsiteX3" fmla="*/ 786737 w 1053915"/>
              <a:gd name="connsiteY3" fmla="*/ 44310 h 1001115"/>
              <a:gd name="connsiteX4" fmla="*/ 817510 w 1053915"/>
              <a:gd name="connsiteY4" fmla="*/ 86037 h 1001115"/>
              <a:gd name="connsiteX5" fmla="*/ 791947 w 1053915"/>
              <a:gd name="connsiteY5" fmla="*/ 131839 h 1001115"/>
              <a:gd name="connsiteX6" fmla="*/ 763009 w 1053915"/>
              <a:gd name="connsiteY6" fmla="*/ 170823 h 1001115"/>
              <a:gd name="connsiteX7" fmla="*/ 801399 w 1053915"/>
              <a:gd name="connsiteY7" fmla="*/ 243824 h 1001115"/>
              <a:gd name="connsiteX8" fmla="*/ 959535 w 1053915"/>
              <a:gd name="connsiteY8" fmla="*/ 278638 h 1001115"/>
              <a:gd name="connsiteX9" fmla="*/ 1038603 w 1053915"/>
              <a:gd name="connsiteY9" fmla="*/ 220614 h 1001115"/>
              <a:gd name="connsiteX10" fmla="*/ 1052588 w 1053915"/>
              <a:gd name="connsiteY10" fmla="*/ 198271 h 1001115"/>
              <a:gd name="connsiteX11" fmla="*/ 1050616 w 1053915"/>
              <a:gd name="connsiteY11" fmla="*/ 923262 h 1001115"/>
              <a:gd name="connsiteX12" fmla="*/ 777370 w 1053915"/>
              <a:gd name="connsiteY12" fmla="*/ 988438 h 1001115"/>
              <a:gd name="connsiteX13" fmla="*/ 524793 w 1053915"/>
              <a:gd name="connsiteY13" fmla="*/ 845708 h 1001115"/>
              <a:gd name="connsiteX14" fmla="*/ 332541 w 1053915"/>
              <a:gd name="connsiteY14" fmla="*/ 853208 h 1001115"/>
              <a:gd name="connsiteX15" fmla="*/ 281238 w 1053915"/>
              <a:gd name="connsiteY15" fmla="*/ 924103 h 1001115"/>
              <a:gd name="connsiteX16" fmla="*/ 218658 w 1053915"/>
              <a:gd name="connsiteY16" fmla="*/ 985913 h 1001115"/>
              <a:gd name="connsiteX17" fmla="*/ 60575 w 1053915"/>
              <a:gd name="connsiteY17" fmla="*/ 956702 h 1001115"/>
              <a:gd name="connsiteX18" fmla="*/ 0 w 1053915"/>
              <a:gd name="connsiteY18" fmla="*/ 930341 h 1001115"/>
              <a:gd name="connsiteX19" fmla="*/ 3822 w 1053915"/>
              <a:gd name="connsiteY19" fmla="*/ 258284 h 1001115"/>
              <a:gd name="connsiteX20" fmla="*/ 61384 w 1053915"/>
              <a:gd name="connsiteY20" fmla="*/ 303903 h 1001115"/>
              <a:gd name="connsiteX21" fmla="*/ 150611 w 1053915"/>
              <a:gd name="connsiteY21" fmla="*/ 340881 h 1001115"/>
              <a:gd name="connsiteX22" fmla="*/ 406061 w 1053915"/>
              <a:gd name="connsiteY22" fmla="*/ 332441 h 1001115"/>
              <a:gd name="connsiteX23" fmla="*/ 419530 w 1053915"/>
              <a:gd name="connsiteY23" fmla="*/ 247836 h 1001115"/>
              <a:gd name="connsiteX24" fmla="*/ 319398 w 1053915"/>
              <a:gd name="connsiteY24" fmla="*/ 168957 h 1001115"/>
              <a:gd name="connsiteX25" fmla="*/ 333075 w 1053915"/>
              <a:gd name="connsiteY25" fmla="*/ 84524 h 1001115"/>
              <a:gd name="connsiteX26" fmla="*/ 417368 w 1053915"/>
              <a:gd name="connsiteY26" fmla="*/ 31344 h 1001115"/>
              <a:gd name="connsiteX27" fmla="*/ 520501 w 1053915"/>
              <a:gd name="connsiteY27" fmla="*/ 7620 h 1001115"/>
              <a:gd name="connsiteX0" fmla="*/ 520501 w 1054901"/>
              <a:gd name="connsiteY0" fmla="*/ 7620 h 1001115"/>
              <a:gd name="connsiteX1" fmla="*/ 643683 w 1054901"/>
              <a:gd name="connsiteY1" fmla="*/ 180 h 1001115"/>
              <a:gd name="connsiteX2" fmla="*/ 725733 w 1054901"/>
              <a:gd name="connsiteY2" fmla="*/ 13592 h 1001115"/>
              <a:gd name="connsiteX3" fmla="*/ 786737 w 1054901"/>
              <a:gd name="connsiteY3" fmla="*/ 44310 h 1001115"/>
              <a:gd name="connsiteX4" fmla="*/ 817510 w 1054901"/>
              <a:gd name="connsiteY4" fmla="*/ 86037 h 1001115"/>
              <a:gd name="connsiteX5" fmla="*/ 791947 w 1054901"/>
              <a:gd name="connsiteY5" fmla="*/ 131839 h 1001115"/>
              <a:gd name="connsiteX6" fmla="*/ 763009 w 1054901"/>
              <a:gd name="connsiteY6" fmla="*/ 170823 h 1001115"/>
              <a:gd name="connsiteX7" fmla="*/ 801399 w 1054901"/>
              <a:gd name="connsiteY7" fmla="*/ 243824 h 1001115"/>
              <a:gd name="connsiteX8" fmla="*/ 959535 w 1054901"/>
              <a:gd name="connsiteY8" fmla="*/ 278638 h 1001115"/>
              <a:gd name="connsiteX9" fmla="*/ 1038603 w 1054901"/>
              <a:gd name="connsiteY9" fmla="*/ 220614 h 1001115"/>
              <a:gd name="connsiteX10" fmla="*/ 1052588 w 1054901"/>
              <a:gd name="connsiteY10" fmla="*/ 198271 h 1001115"/>
              <a:gd name="connsiteX11" fmla="*/ 1053375 w 1054901"/>
              <a:gd name="connsiteY11" fmla="*/ 923262 h 1001115"/>
              <a:gd name="connsiteX12" fmla="*/ 777370 w 1054901"/>
              <a:gd name="connsiteY12" fmla="*/ 988438 h 1001115"/>
              <a:gd name="connsiteX13" fmla="*/ 524793 w 1054901"/>
              <a:gd name="connsiteY13" fmla="*/ 845708 h 1001115"/>
              <a:gd name="connsiteX14" fmla="*/ 332541 w 1054901"/>
              <a:gd name="connsiteY14" fmla="*/ 853208 h 1001115"/>
              <a:gd name="connsiteX15" fmla="*/ 281238 w 1054901"/>
              <a:gd name="connsiteY15" fmla="*/ 924103 h 1001115"/>
              <a:gd name="connsiteX16" fmla="*/ 218658 w 1054901"/>
              <a:gd name="connsiteY16" fmla="*/ 985913 h 1001115"/>
              <a:gd name="connsiteX17" fmla="*/ 60575 w 1054901"/>
              <a:gd name="connsiteY17" fmla="*/ 956702 h 1001115"/>
              <a:gd name="connsiteX18" fmla="*/ 0 w 1054901"/>
              <a:gd name="connsiteY18" fmla="*/ 930341 h 1001115"/>
              <a:gd name="connsiteX19" fmla="*/ 3822 w 1054901"/>
              <a:gd name="connsiteY19" fmla="*/ 258284 h 1001115"/>
              <a:gd name="connsiteX20" fmla="*/ 61384 w 1054901"/>
              <a:gd name="connsiteY20" fmla="*/ 303903 h 1001115"/>
              <a:gd name="connsiteX21" fmla="*/ 150611 w 1054901"/>
              <a:gd name="connsiteY21" fmla="*/ 340881 h 1001115"/>
              <a:gd name="connsiteX22" fmla="*/ 406061 w 1054901"/>
              <a:gd name="connsiteY22" fmla="*/ 332441 h 1001115"/>
              <a:gd name="connsiteX23" fmla="*/ 419530 w 1054901"/>
              <a:gd name="connsiteY23" fmla="*/ 247836 h 1001115"/>
              <a:gd name="connsiteX24" fmla="*/ 319398 w 1054901"/>
              <a:gd name="connsiteY24" fmla="*/ 168957 h 1001115"/>
              <a:gd name="connsiteX25" fmla="*/ 333075 w 1054901"/>
              <a:gd name="connsiteY25" fmla="*/ 84524 h 1001115"/>
              <a:gd name="connsiteX26" fmla="*/ 417368 w 1054901"/>
              <a:gd name="connsiteY26" fmla="*/ 31344 h 1001115"/>
              <a:gd name="connsiteX27" fmla="*/ 520501 w 1054901"/>
              <a:gd name="connsiteY27" fmla="*/ 7620 h 1001115"/>
              <a:gd name="connsiteX0" fmla="*/ 520501 w 1054153"/>
              <a:gd name="connsiteY0" fmla="*/ 7620 h 999024"/>
              <a:gd name="connsiteX1" fmla="*/ 643683 w 1054153"/>
              <a:gd name="connsiteY1" fmla="*/ 180 h 999024"/>
              <a:gd name="connsiteX2" fmla="*/ 725733 w 1054153"/>
              <a:gd name="connsiteY2" fmla="*/ 13592 h 999024"/>
              <a:gd name="connsiteX3" fmla="*/ 786737 w 1054153"/>
              <a:gd name="connsiteY3" fmla="*/ 44310 h 999024"/>
              <a:gd name="connsiteX4" fmla="*/ 817510 w 1054153"/>
              <a:gd name="connsiteY4" fmla="*/ 86037 h 999024"/>
              <a:gd name="connsiteX5" fmla="*/ 791947 w 1054153"/>
              <a:gd name="connsiteY5" fmla="*/ 131839 h 999024"/>
              <a:gd name="connsiteX6" fmla="*/ 763009 w 1054153"/>
              <a:gd name="connsiteY6" fmla="*/ 170823 h 999024"/>
              <a:gd name="connsiteX7" fmla="*/ 801399 w 1054153"/>
              <a:gd name="connsiteY7" fmla="*/ 243824 h 999024"/>
              <a:gd name="connsiteX8" fmla="*/ 959535 w 1054153"/>
              <a:gd name="connsiteY8" fmla="*/ 278638 h 999024"/>
              <a:gd name="connsiteX9" fmla="*/ 1038603 w 1054153"/>
              <a:gd name="connsiteY9" fmla="*/ 220614 h 999024"/>
              <a:gd name="connsiteX10" fmla="*/ 1052588 w 1054153"/>
              <a:gd name="connsiteY10" fmla="*/ 198271 h 999024"/>
              <a:gd name="connsiteX11" fmla="*/ 1051536 w 1054153"/>
              <a:gd name="connsiteY11" fmla="*/ 918212 h 999024"/>
              <a:gd name="connsiteX12" fmla="*/ 777370 w 1054153"/>
              <a:gd name="connsiteY12" fmla="*/ 988438 h 999024"/>
              <a:gd name="connsiteX13" fmla="*/ 524793 w 1054153"/>
              <a:gd name="connsiteY13" fmla="*/ 845708 h 999024"/>
              <a:gd name="connsiteX14" fmla="*/ 332541 w 1054153"/>
              <a:gd name="connsiteY14" fmla="*/ 853208 h 999024"/>
              <a:gd name="connsiteX15" fmla="*/ 281238 w 1054153"/>
              <a:gd name="connsiteY15" fmla="*/ 924103 h 999024"/>
              <a:gd name="connsiteX16" fmla="*/ 218658 w 1054153"/>
              <a:gd name="connsiteY16" fmla="*/ 985913 h 999024"/>
              <a:gd name="connsiteX17" fmla="*/ 60575 w 1054153"/>
              <a:gd name="connsiteY17" fmla="*/ 956702 h 999024"/>
              <a:gd name="connsiteX18" fmla="*/ 0 w 1054153"/>
              <a:gd name="connsiteY18" fmla="*/ 930341 h 999024"/>
              <a:gd name="connsiteX19" fmla="*/ 3822 w 1054153"/>
              <a:gd name="connsiteY19" fmla="*/ 258284 h 999024"/>
              <a:gd name="connsiteX20" fmla="*/ 61384 w 1054153"/>
              <a:gd name="connsiteY20" fmla="*/ 303903 h 999024"/>
              <a:gd name="connsiteX21" fmla="*/ 150611 w 1054153"/>
              <a:gd name="connsiteY21" fmla="*/ 340881 h 999024"/>
              <a:gd name="connsiteX22" fmla="*/ 406061 w 1054153"/>
              <a:gd name="connsiteY22" fmla="*/ 332441 h 999024"/>
              <a:gd name="connsiteX23" fmla="*/ 419530 w 1054153"/>
              <a:gd name="connsiteY23" fmla="*/ 247836 h 999024"/>
              <a:gd name="connsiteX24" fmla="*/ 319398 w 1054153"/>
              <a:gd name="connsiteY24" fmla="*/ 168957 h 999024"/>
              <a:gd name="connsiteX25" fmla="*/ 333075 w 1054153"/>
              <a:gd name="connsiteY25" fmla="*/ 84524 h 999024"/>
              <a:gd name="connsiteX26" fmla="*/ 417368 w 1054153"/>
              <a:gd name="connsiteY26" fmla="*/ 31344 h 999024"/>
              <a:gd name="connsiteX27" fmla="*/ 520501 w 1054153"/>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99024"/>
              <a:gd name="connsiteX1" fmla="*/ 643683 w 1053345"/>
              <a:gd name="connsiteY1" fmla="*/ 180 h 999024"/>
              <a:gd name="connsiteX2" fmla="*/ 725733 w 1053345"/>
              <a:gd name="connsiteY2" fmla="*/ 13592 h 999024"/>
              <a:gd name="connsiteX3" fmla="*/ 786737 w 1053345"/>
              <a:gd name="connsiteY3" fmla="*/ 44310 h 999024"/>
              <a:gd name="connsiteX4" fmla="*/ 817510 w 1053345"/>
              <a:gd name="connsiteY4" fmla="*/ 86037 h 999024"/>
              <a:gd name="connsiteX5" fmla="*/ 791947 w 1053345"/>
              <a:gd name="connsiteY5" fmla="*/ 131839 h 999024"/>
              <a:gd name="connsiteX6" fmla="*/ 763009 w 1053345"/>
              <a:gd name="connsiteY6" fmla="*/ 170823 h 999024"/>
              <a:gd name="connsiteX7" fmla="*/ 801399 w 1053345"/>
              <a:gd name="connsiteY7" fmla="*/ 243824 h 999024"/>
              <a:gd name="connsiteX8" fmla="*/ 959535 w 1053345"/>
              <a:gd name="connsiteY8" fmla="*/ 278638 h 999024"/>
              <a:gd name="connsiteX9" fmla="*/ 1038603 w 1053345"/>
              <a:gd name="connsiteY9" fmla="*/ 220614 h 999024"/>
              <a:gd name="connsiteX10" fmla="*/ 1052588 w 1053345"/>
              <a:gd name="connsiteY10" fmla="*/ 198271 h 999024"/>
              <a:gd name="connsiteX11" fmla="*/ 1051536 w 1053345"/>
              <a:gd name="connsiteY11" fmla="*/ 918212 h 999024"/>
              <a:gd name="connsiteX12" fmla="*/ 777370 w 1053345"/>
              <a:gd name="connsiteY12" fmla="*/ 988438 h 999024"/>
              <a:gd name="connsiteX13" fmla="*/ 524793 w 1053345"/>
              <a:gd name="connsiteY13" fmla="*/ 845708 h 999024"/>
              <a:gd name="connsiteX14" fmla="*/ 332541 w 1053345"/>
              <a:gd name="connsiteY14" fmla="*/ 853208 h 999024"/>
              <a:gd name="connsiteX15" fmla="*/ 281238 w 1053345"/>
              <a:gd name="connsiteY15" fmla="*/ 924103 h 999024"/>
              <a:gd name="connsiteX16" fmla="*/ 218658 w 1053345"/>
              <a:gd name="connsiteY16" fmla="*/ 985913 h 999024"/>
              <a:gd name="connsiteX17" fmla="*/ 60575 w 1053345"/>
              <a:gd name="connsiteY17" fmla="*/ 956702 h 999024"/>
              <a:gd name="connsiteX18" fmla="*/ 0 w 1053345"/>
              <a:gd name="connsiteY18" fmla="*/ 930341 h 999024"/>
              <a:gd name="connsiteX19" fmla="*/ 3822 w 1053345"/>
              <a:gd name="connsiteY19" fmla="*/ 258284 h 999024"/>
              <a:gd name="connsiteX20" fmla="*/ 61384 w 1053345"/>
              <a:gd name="connsiteY20" fmla="*/ 303903 h 999024"/>
              <a:gd name="connsiteX21" fmla="*/ 150611 w 1053345"/>
              <a:gd name="connsiteY21" fmla="*/ 340881 h 999024"/>
              <a:gd name="connsiteX22" fmla="*/ 406061 w 1053345"/>
              <a:gd name="connsiteY22" fmla="*/ 332441 h 999024"/>
              <a:gd name="connsiteX23" fmla="*/ 419530 w 1053345"/>
              <a:gd name="connsiteY23" fmla="*/ 247836 h 999024"/>
              <a:gd name="connsiteX24" fmla="*/ 319398 w 1053345"/>
              <a:gd name="connsiteY24" fmla="*/ 168957 h 999024"/>
              <a:gd name="connsiteX25" fmla="*/ 333075 w 1053345"/>
              <a:gd name="connsiteY25" fmla="*/ 84524 h 999024"/>
              <a:gd name="connsiteX26" fmla="*/ 417368 w 1053345"/>
              <a:gd name="connsiteY26" fmla="*/ 31344 h 999024"/>
              <a:gd name="connsiteX27" fmla="*/ 520501 w 1053345"/>
              <a:gd name="connsiteY27" fmla="*/ 7620 h 999024"/>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524793 w 1053345"/>
              <a:gd name="connsiteY13" fmla="*/ 84570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524793 w 1053345"/>
              <a:gd name="connsiteY13" fmla="*/ 84570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609771 w 1053345"/>
              <a:gd name="connsiteY13" fmla="*/ 927368 h 986667"/>
              <a:gd name="connsiteX14" fmla="*/ 332541 w 1053345"/>
              <a:gd name="connsiteY14" fmla="*/ 853208 h 986667"/>
              <a:gd name="connsiteX15" fmla="*/ 281238 w 1053345"/>
              <a:gd name="connsiteY15" fmla="*/ 924103 h 986667"/>
              <a:gd name="connsiteX16" fmla="*/ 218658 w 1053345"/>
              <a:gd name="connsiteY16" fmla="*/ 985913 h 986667"/>
              <a:gd name="connsiteX17" fmla="*/ 60575 w 1053345"/>
              <a:gd name="connsiteY17" fmla="*/ 956702 h 986667"/>
              <a:gd name="connsiteX18" fmla="*/ 0 w 1053345"/>
              <a:gd name="connsiteY18" fmla="*/ 930341 h 986667"/>
              <a:gd name="connsiteX19" fmla="*/ 3822 w 1053345"/>
              <a:gd name="connsiteY19" fmla="*/ 258284 h 986667"/>
              <a:gd name="connsiteX20" fmla="*/ 61384 w 1053345"/>
              <a:gd name="connsiteY20" fmla="*/ 303903 h 986667"/>
              <a:gd name="connsiteX21" fmla="*/ 150611 w 1053345"/>
              <a:gd name="connsiteY21" fmla="*/ 340881 h 986667"/>
              <a:gd name="connsiteX22" fmla="*/ 406061 w 1053345"/>
              <a:gd name="connsiteY22" fmla="*/ 332441 h 986667"/>
              <a:gd name="connsiteX23" fmla="*/ 419530 w 1053345"/>
              <a:gd name="connsiteY23" fmla="*/ 247836 h 986667"/>
              <a:gd name="connsiteX24" fmla="*/ 319398 w 1053345"/>
              <a:gd name="connsiteY24" fmla="*/ 168957 h 986667"/>
              <a:gd name="connsiteX25" fmla="*/ 333075 w 1053345"/>
              <a:gd name="connsiteY25" fmla="*/ 84524 h 986667"/>
              <a:gd name="connsiteX26" fmla="*/ 417368 w 1053345"/>
              <a:gd name="connsiteY26" fmla="*/ 31344 h 986667"/>
              <a:gd name="connsiteX27" fmla="*/ 520501 w 1053345"/>
              <a:gd name="connsiteY27"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719730 w 1053345"/>
              <a:gd name="connsiteY13" fmla="*/ 833217 h 986667"/>
              <a:gd name="connsiteX14" fmla="*/ 609771 w 1053345"/>
              <a:gd name="connsiteY14" fmla="*/ 927368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763207 w 1053345"/>
              <a:gd name="connsiteY12" fmla="*/ 813452 h 986667"/>
              <a:gd name="connsiteX13" fmla="*/ 651747 w 1053345"/>
              <a:gd name="connsiteY13" fmla="*/ 879880 h 986667"/>
              <a:gd name="connsiteX14" fmla="*/ 609771 w 1053345"/>
              <a:gd name="connsiteY14" fmla="*/ 927368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1001384"/>
              <a:gd name="connsiteX1" fmla="*/ 643683 w 1053345"/>
              <a:gd name="connsiteY1" fmla="*/ 180 h 1001384"/>
              <a:gd name="connsiteX2" fmla="*/ 725733 w 1053345"/>
              <a:gd name="connsiteY2" fmla="*/ 13592 h 1001384"/>
              <a:gd name="connsiteX3" fmla="*/ 786737 w 1053345"/>
              <a:gd name="connsiteY3" fmla="*/ 44310 h 1001384"/>
              <a:gd name="connsiteX4" fmla="*/ 817510 w 1053345"/>
              <a:gd name="connsiteY4" fmla="*/ 86037 h 1001384"/>
              <a:gd name="connsiteX5" fmla="*/ 791947 w 1053345"/>
              <a:gd name="connsiteY5" fmla="*/ 131839 h 1001384"/>
              <a:gd name="connsiteX6" fmla="*/ 763009 w 1053345"/>
              <a:gd name="connsiteY6" fmla="*/ 170823 h 1001384"/>
              <a:gd name="connsiteX7" fmla="*/ 801399 w 1053345"/>
              <a:gd name="connsiteY7" fmla="*/ 243824 h 1001384"/>
              <a:gd name="connsiteX8" fmla="*/ 959535 w 1053345"/>
              <a:gd name="connsiteY8" fmla="*/ 278638 h 1001384"/>
              <a:gd name="connsiteX9" fmla="*/ 1038603 w 1053345"/>
              <a:gd name="connsiteY9" fmla="*/ 220614 h 1001384"/>
              <a:gd name="connsiteX10" fmla="*/ 1052588 w 1053345"/>
              <a:gd name="connsiteY10" fmla="*/ 198271 h 1001384"/>
              <a:gd name="connsiteX11" fmla="*/ 1051536 w 1053345"/>
              <a:gd name="connsiteY11" fmla="*/ 918212 h 1001384"/>
              <a:gd name="connsiteX12" fmla="*/ 763207 w 1053345"/>
              <a:gd name="connsiteY12" fmla="*/ 813452 h 1001384"/>
              <a:gd name="connsiteX13" fmla="*/ 651747 w 1053345"/>
              <a:gd name="connsiteY13" fmla="*/ 879880 h 1001384"/>
              <a:gd name="connsiteX14" fmla="*/ 632432 w 1053345"/>
              <a:gd name="connsiteY14" fmla="*/ 1001250 h 1001384"/>
              <a:gd name="connsiteX15" fmla="*/ 332541 w 1053345"/>
              <a:gd name="connsiteY15" fmla="*/ 853208 h 1001384"/>
              <a:gd name="connsiteX16" fmla="*/ 281238 w 1053345"/>
              <a:gd name="connsiteY16" fmla="*/ 924103 h 1001384"/>
              <a:gd name="connsiteX17" fmla="*/ 218658 w 1053345"/>
              <a:gd name="connsiteY17" fmla="*/ 985913 h 1001384"/>
              <a:gd name="connsiteX18" fmla="*/ 60575 w 1053345"/>
              <a:gd name="connsiteY18" fmla="*/ 956702 h 1001384"/>
              <a:gd name="connsiteX19" fmla="*/ 0 w 1053345"/>
              <a:gd name="connsiteY19" fmla="*/ 930341 h 1001384"/>
              <a:gd name="connsiteX20" fmla="*/ 3822 w 1053345"/>
              <a:gd name="connsiteY20" fmla="*/ 258284 h 1001384"/>
              <a:gd name="connsiteX21" fmla="*/ 61384 w 1053345"/>
              <a:gd name="connsiteY21" fmla="*/ 303903 h 1001384"/>
              <a:gd name="connsiteX22" fmla="*/ 150611 w 1053345"/>
              <a:gd name="connsiteY22" fmla="*/ 340881 h 1001384"/>
              <a:gd name="connsiteX23" fmla="*/ 406061 w 1053345"/>
              <a:gd name="connsiteY23" fmla="*/ 332441 h 1001384"/>
              <a:gd name="connsiteX24" fmla="*/ 419530 w 1053345"/>
              <a:gd name="connsiteY24" fmla="*/ 247836 h 1001384"/>
              <a:gd name="connsiteX25" fmla="*/ 319398 w 1053345"/>
              <a:gd name="connsiteY25" fmla="*/ 168957 h 1001384"/>
              <a:gd name="connsiteX26" fmla="*/ 333075 w 1053345"/>
              <a:gd name="connsiteY26" fmla="*/ 84524 h 1001384"/>
              <a:gd name="connsiteX27" fmla="*/ 417368 w 1053345"/>
              <a:gd name="connsiteY27" fmla="*/ 31344 h 1001384"/>
              <a:gd name="connsiteX28" fmla="*/ 520501 w 1053345"/>
              <a:gd name="connsiteY28" fmla="*/ 7620 h 1001384"/>
              <a:gd name="connsiteX0" fmla="*/ 520501 w 1053345"/>
              <a:gd name="connsiteY0" fmla="*/ 7620 h 1001253"/>
              <a:gd name="connsiteX1" fmla="*/ 643683 w 1053345"/>
              <a:gd name="connsiteY1" fmla="*/ 180 h 1001253"/>
              <a:gd name="connsiteX2" fmla="*/ 725733 w 1053345"/>
              <a:gd name="connsiteY2" fmla="*/ 13592 h 1001253"/>
              <a:gd name="connsiteX3" fmla="*/ 786737 w 1053345"/>
              <a:gd name="connsiteY3" fmla="*/ 44310 h 1001253"/>
              <a:gd name="connsiteX4" fmla="*/ 817510 w 1053345"/>
              <a:gd name="connsiteY4" fmla="*/ 86037 h 1001253"/>
              <a:gd name="connsiteX5" fmla="*/ 791947 w 1053345"/>
              <a:gd name="connsiteY5" fmla="*/ 131839 h 1001253"/>
              <a:gd name="connsiteX6" fmla="*/ 763009 w 1053345"/>
              <a:gd name="connsiteY6" fmla="*/ 170823 h 1001253"/>
              <a:gd name="connsiteX7" fmla="*/ 801399 w 1053345"/>
              <a:gd name="connsiteY7" fmla="*/ 243824 h 1001253"/>
              <a:gd name="connsiteX8" fmla="*/ 959535 w 1053345"/>
              <a:gd name="connsiteY8" fmla="*/ 278638 h 1001253"/>
              <a:gd name="connsiteX9" fmla="*/ 1038603 w 1053345"/>
              <a:gd name="connsiteY9" fmla="*/ 220614 h 1001253"/>
              <a:gd name="connsiteX10" fmla="*/ 1052588 w 1053345"/>
              <a:gd name="connsiteY10" fmla="*/ 198271 h 1001253"/>
              <a:gd name="connsiteX11" fmla="*/ 1051536 w 1053345"/>
              <a:gd name="connsiteY11" fmla="*/ 918212 h 1001253"/>
              <a:gd name="connsiteX12" fmla="*/ 763207 w 1053345"/>
              <a:gd name="connsiteY12" fmla="*/ 813452 h 1001253"/>
              <a:gd name="connsiteX13" fmla="*/ 708400 w 1053345"/>
              <a:gd name="connsiteY13" fmla="*/ 848772 h 1001253"/>
              <a:gd name="connsiteX14" fmla="*/ 632432 w 1053345"/>
              <a:gd name="connsiteY14" fmla="*/ 1001250 h 1001253"/>
              <a:gd name="connsiteX15" fmla="*/ 332541 w 1053345"/>
              <a:gd name="connsiteY15" fmla="*/ 853208 h 1001253"/>
              <a:gd name="connsiteX16" fmla="*/ 281238 w 1053345"/>
              <a:gd name="connsiteY16" fmla="*/ 924103 h 1001253"/>
              <a:gd name="connsiteX17" fmla="*/ 218658 w 1053345"/>
              <a:gd name="connsiteY17" fmla="*/ 985913 h 1001253"/>
              <a:gd name="connsiteX18" fmla="*/ 60575 w 1053345"/>
              <a:gd name="connsiteY18" fmla="*/ 956702 h 1001253"/>
              <a:gd name="connsiteX19" fmla="*/ 0 w 1053345"/>
              <a:gd name="connsiteY19" fmla="*/ 930341 h 1001253"/>
              <a:gd name="connsiteX20" fmla="*/ 3822 w 1053345"/>
              <a:gd name="connsiteY20" fmla="*/ 258284 h 1001253"/>
              <a:gd name="connsiteX21" fmla="*/ 61384 w 1053345"/>
              <a:gd name="connsiteY21" fmla="*/ 303903 h 1001253"/>
              <a:gd name="connsiteX22" fmla="*/ 150611 w 1053345"/>
              <a:gd name="connsiteY22" fmla="*/ 340881 h 1001253"/>
              <a:gd name="connsiteX23" fmla="*/ 406061 w 1053345"/>
              <a:gd name="connsiteY23" fmla="*/ 332441 h 1001253"/>
              <a:gd name="connsiteX24" fmla="*/ 419530 w 1053345"/>
              <a:gd name="connsiteY24" fmla="*/ 247836 h 1001253"/>
              <a:gd name="connsiteX25" fmla="*/ 319398 w 1053345"/>
              <a:gd name="connsiteY25" fmla="*/ 168957 h 1001253"/>
              <a:gd name="connsiteX26" fmla="*/ 333075 w 1053345"/>
              <a:gd name="connsiteY26" fmla="*/ 84524 h 1001253"/>
              <a:gd name="connsiteX27" fmla="*/ 417368 w 1053345"/>
              <a:gd name="connsiteY27" fmla="*/ 31344 h 1001253"/>
              <a:gd name="connsiteX28" fmla="*/ 520501 w 1053345"/>
              <a:gd name="connsiteY28" fmla="*/ 7620 h 1001253"/>
              <a:gd name="connsiteX0" fmla="*/ 520501 w 1053345"/>
              <a:gd name="connsiteY0" fmla="*/ 7620 h 1001253"/>
              <a:gd name="connsiteX1" fmla="*/ 643683 w 1053345"/>
              <a:gd name="connsiteY1" fmla="*/ 180 h 1001253"/>
              <a:gd name="connsiteX2" fmla="*/ 725733 w 1053345"/>
              <a:gd name="connsiteY2" fmla="*/ 13592 h 1001253"/>
              <a:gd name="connsiteX3" fmla="*/ 786737 w 1053345"/>
              <a:gd name="connsiteY3" fmla="*/ 44310 h 1001253"/>
              <a:gd name="connsiteX4" fmla="*/ 817510 w 1053345"/>
              <a:gd name="connsiteY4" fmla="*/ 86037 h 1001253"/>
              <a:gd name="connsiteX5" fmla="*/ 791947 w 1053345"/>
              <a:gd name="connsiteY5" fmla="*/ 131839 h 1001253"/>
              <a:gd name="connsiteX6" fmla="*/ 763009 w 1053345"/>
              <a:gd name="connsiteY6" fmla="*/ 170823 h 1001253"/>
              <a:gd name="connsiteX7" fmla="*/ 801399 w 1053345"/>
              <a:gd name="connsiteY7" fmla="*/ 243824 h 1001253"/>
              <a:gd name="connsiteX8" fmla="*/ 959535 w 1053345"/>
              <a:gd name="connsiteY8" fmla="*/ 278638 h 1001253"/>
              <a:gd name="connsiteX9" fmla="*/ 1038603 w 1053345"/>
              <a:gd name="connsiteY9" fmla="*/ 220614 h 1001253"/>
              <a:gd name="connsiteX10" fmla="*/ 1052588 w 1053345"/>
              <a:gd name="connsiteY10" fmla="*/ 198271 h 1001253"/>
              <a:gd name="connsiteX11" fmla="*/ 1051536 w 1053345"/>
              <a:gd name="connsiteY11" fmla="*/ 918212 h 1001253"/>
              <a:gd name="connsiteX12" fmla="*/ 814194 w 1053345"/>
              <a:gd name="connsiteY12" fmla="*/ 782344 h 1001253"/>
              <a:gd name="connsiteX13" fmla="*/ 708400 w 1053345"/>
              <a:gd name="connsiteY13" fmla="*/ 848772 h 1001253"/>
              <a:gd name="connsiteX14" fmla="*/ 632432 w 1053345"/>
              <a:gd name="connsiteY14" fmla="*/ 1001250 h 1001253"/>
              <a:gd name="connsiteX15" fmla="*/ 332541 w 1053345"/>
              <a:gd name="connsiteY15" fmla="*/ 853208 h 1001253"/>
              <a:gd name="connsiteX16" fmla="*/ 281238 w 1053345"/>
              <a:gd name="connsiteY16" fmla="*/ 924103 h 1001253"/>
              <a:gd name="connsiteX17" fmla="*/ 218658 w 1053345"/>
              <a:gd name="connsiteY17" fmla="*/ 985913 h 1001253"/>
              <a:gd name="connsiteX18" fmla="*/ 60575 w 1053345"/>
              <a:gd name="connsiteY18" fmla="*/ 956702 h 1001253"/>
              <a:gd name="connsiteX19" fmla="*/ 0 w 1053345"/>
              <a:gd name="connsiteY19" fmla="*/ 930341 h 1001253"/>
              <a:gd name="connsiteX20" fmla="*/ 3822 w 1053345"/>
              <a:gd name="connsiteY20" fmla="*/ 258284 h 1001253"/>
              <a:gd name="connsiteX21" fmla="*/ 61384 w 1053345"/>
              <a:gd name="connsiteY21" fmla="*/ 303903 h 1001253"/>
              <a:gd name="connsiteX22" fmla="*/ 150611 w 1053345"/>
              <a:gd name="connsiteY22" fmla="*/ 340881 h 1001253"/>
              <a:gd name="connsiteX23" fmla="*/ 406061 w 1053345"/>
              <a:gd name="connsiteY23" fmla="*/ 332441 h 1001253"/>
              <a:gd name="connsiteX24" fmla="*/ 419530 w 1053345"/>
              <a:gd name="connsiteY24" fmla="*/ 247836 h 1001253"/>
              <a:gd name="connsiteX25" fmla="*/ 319398 w 1053345"/>
              <a:gd name="connsiteY25" fmla="*/ 168957 h 1001253"/>
              <a:gd name="connsiteX26" fmla="*/ 333075 w 1053345"/>
              <a:gd name="connsiteY26" fmla="*/ 84524 h 1001253"/>
              <a:gd name="connsiteX27" fmla="*/ 417368 w 1053345"/>
              <a:gd name="connsiteY27" fmla="*/ 31344 h 1001253"/>
              <a:gd name="connsiteX28" fmla="*/ 520501 w 1053345"/>
              <a:gd name="connsiteY28" fmla="*/ 7620 h 1001253"/>
              <a:gd name="connsiteX0" fmla="*/ 520501 w 1053345"/>
              <a:gd name="connsiteY0" fmla="*/ 7620 h 1001394"/>
              <a:gd name="connsiteX1" fmla="*/ 643683 w 1053345"/>
              <a:gd name="connsiteY1" fmla="*/ 180 h 1001394"/>
              <a:gd name="connsiteX2" fmla="*/ 725733 w 1053345"/>
              <a:gd name="connsiteY2" fmla="*/ 13592 h 1001394"/>
              <a:gd name="connsiteX3" fmla="*/ 786737 w 1053345"/>
              <a:gd name="connsiteY3" fmla="*/ 44310 h 1001394"/>
              <a:gd name="connsiteX4" fmla="*/ 817510 w 1053345"/>
              <a:gd name="connsiteY4" fmla="*/ 86037 h 1001394"/>
              <a:gd name="connsiteX5" fmla="*/ 791947 w 1053345"/>
              <a:gd name="connsiteY5" fmla="*/ 131839 h 1001394"/>
              <a:gd name="connsiteX6" fmla="*/ 763009 w 1053345"/>
              <a:gd name="connsiteY6" fmla="*/ 170823 h 1001394"/>
              <a:gd name="connsiteX7" fmla="*/ 801399 w 1053345"/>
              <a:gd name="connsiteY7" fmla="*/ 243824 h 1001394"/>
              <a:gd name="connsiteX8" fmla="*/ 959535 w 1053345"/>
              <a:gd name="connsiteY8" fmla="*/ 278638 h 1001394"/>
              <a:gd name="connsiteX9" fmla="*/ 1038603 w 1053345"/>
              <a:gd name="connsiteY9" fmla="*/ 220614 h 1001394"/>
              <a:gd name="connsiteX10" fmla="*/ 1052588 w 1053345"/>
              <a:gd name="connsiteY10" fmla="*/ 198271 h 1001394"/>
              <a:gd name="connsiteX11" fmla="*/ 1051536 w 1053345"/>
              <a:gd name="connsiteY11" fmla="*/ 918212 h 1001394"/>
              <a:gd name="connsiteX12" fmla="*/ 814194 w 1053345"/>
              <a:gd name="connsiteY12" fmla="*/ 782344 h 1001394"/>
              <a:gd name="connsiteX13" fmla="*/ 728229 w 1053345"/>
              <a:gd name="connsiteY13" fmla="*/ 821552 h 1001394"/>
              <a:gd name="connsiteX14" fmla="*/ 632432 w 1053345"/>
              <a:gd name="connsiteY14" fmla="*/ 1001250 h 1001394"/>
              <a:gd name="connsiteX15" fmla="*/ 332541 w 1053345"/>
              <a:gd name="connsiteY15" fmla="*/ 853208 h 1001394"/>
              <a:gd name="connsiteX16" fmla="*/ 281238 w 1053345"/>
              <a:gd name="connsiteY16" fmla="*/ 924103 h 1001394"/>
              <a:gd name="connsiteX17" fmla="*/ 218658 w 1053345"/>
              <a:gd name="connsiteY17" fmla="*/ 985913 h 1001394"/>
              <a:gd name="connsiteX18" fmla="*/ 60575 w 1053345"/>
              <a:gd name="connsiteY18" fmla="*/ 956702 h 1001394"/>
              <a:gd name="connsiteX19" fmla="*/ 0 w 1053345"/>
              <a:gd name="connsiteY19" fmla="*/ 930341 h 1001394"/>
              <a:gd name="connsiteX20" fmla="*/ 3822 w 1053345"/>
              <a:gd name="connsiteY20" fmla="*/ 258284 h 1001394"/>
              <a:gd name="connsiteX21" fmla="*/ 61384 w 1053345"/>
              <a:gd name="connsiteY21" fmla="*/ 303903 h 1001394"/>
              <a:gd name="connsiteX22" fmla="*/ 150611 w 1053345"/>
              <a:gd name="connsiteY22" fmla="*/ 340881 h 1001394"/>
              <a:gd name="connsiteX23" fmla="*/ 406061 w 1053345"/>
              <a:gd name="connsiteY23" fmla="*/ 332441 h 1001394"/>
              <a:gd name="connsiteX24" fmla="*/ 419530 w 1053345"/>
              <a:gd name="connsiteY24" fmla="*/ 247836 h 1001394"/>
              <a:gd name="connsiteX25" fmla="*/ 319398 w 1053345"/>
              <a:gd name="connsiteY25" fmla="*/ 168957 h 1001394"/>
              <a:gd name="connsiteX26" fmla="*/ 333075 w 1053345"/>
              <a:gd name="connsiteY26" fmla="*/ 84524 h 1001394"/>
              <a:gd name="connsiteX27" fmla="*/ 417368 w 1053345"/>
              <a:gd name="connsiteY27" fmla="*/ 31344 h 1001394"/>
              <a:gd name="connsiteX28" fmla="*/ 520501 w 1053345"/>
              <a:gd name="connsiteY28" fmla="*/ 7620 h 1001394"/>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814194 w 1053345"/>
              <a:gd name="connsiteY12" fmla="*/ 782344 h 986667"/>
              <a:gd name="connsiteX13" fmla="*/ 728229 w 1053345"/>
              <a:gd name="connsiteY13" fmla="*/ 821552 h 986667"/>
              <a:gd name="connsiteX14" fmla="*/ 677754 w 1053345"/>
              <a:gd name="connsiteY14" fmla="*/ 981807 h 986667"/>
              <a:gd name="connsiteX15" fmla="*/ 332541 w 1053345"/>
              <a:gd name="connsiteY15" fmla="*/ 853208 h 986667"/>
              <a:gd name="connsiteX16" fmla="*/ 281238 w 1053345"/>
              <a:gd name="connsiteY16" fmla="*/ 924103 h 986667"/>
              <a:gd name="connsiteX17" fmla="*/ 218658 w 1053345"/>
              <a:gd name="connsiteY17" fmla="*/ 985913 h 986667"/>
              <a:gd name="connsiteX18" fmla="*/ 60575 w 1053345"/>
              <a:gd name="connsiteY18" fmla="*/ 956702 h 986667"/>
              <a:gd name="connsiteX19" fmla="*/ 0 w 1053345"/>
              <a:gd name="connsiteY19" fmla="*/ 930341 h 986667"/>
              <a:gd name="connsiteX20" fmla="*/ 3822 w 1053345"/>
              <a:gd name="connsiteY20" fmla="*/ 258284 h 986667"/>
              <a:gd name="connsiteX21" fmla="*/ 61384 w 1053345"/>
              <a:gd name="connsiteY21" fmla="*/ 303903 h 986667"/>
              <a:gd name="connsiteX22" fmla="*/ 150611 w 1053345"/>
              <a:gd name="connsiteY22" fmla="*/ 340881 h 986667"/>
              <a:gd name="connsiteX23" fmla="*/ 406061 w 1053345"/>
              <a:gd name="connsiteY23" fmla="*/ 332441 h 986667"/>
              <a:gd name="connsiteX24" fmla="*/ 419530 w 1053345"/>
              <a:gd name="connsiteY24" fmla="*/ 247836 h 986667"/>
              <a:gd name="connsiteX25" fmla="*/ 319398 w 1053345"/>
              <a:gd name="connsiteY25" fmla="*/ 168957 h 986667"/>
              <a:gd name="connsiteX26" fmla="*/ 333075 w 1053345"/>
              <a:gd name="connsiteY26" fmla="*/ 84524 h 986667"/>
              <a:gd name="connsiteX27" fmla="*/ 417368 w 1053345"/>
              <a:gd name="connsiteY27" fmla="*/ 31344 h 986667"/>
              <a:gd name="connsiteX28" fmla="*/ 520501 w 1053345"/>
              <a:gd name="connsiteY28" fmla="*/ 7620 h 986667"/>
              <a:gd name="connsiteX0" fmla="*/ 520501 w 1053345"/>
              <a:gd name="connsiteY0" fmla="*/ 7620 h 986667"/>
              <a:gd name="connsiteX1" fmla="*/ 643683 w 1053345"/>
              <a:gd name="connsiteY1" fmla="*/ 180 h 986667"/>
              <a:gd name="connsiteX2" fmla="*/ 725733 w 1053345"/>
              <a:gd name="connsiteY2" fmla="*/ 13592 h 986667"/>
              <a:gd name="connsiteX3" fmla="*/ 786737 w 1053345"/>
              <a:gd name="connsiteY3" fmla="*/ 44310 h 986667"/>
              <a:gd name="connsiteX4" fmla="*/ 817510 w 1053345"/>
              <a:gd name="connsiteY4" fmla="*/ 86037 h 986667"/>
              <a:gd name="connsiteX5" fmla="*/ 791947 w 1053345"/>
              <a:gd name="connsiteY5" fmla="*/ 131839 h 986667"/>
              <a:gd name="connsiteX6" fmla="*/ 763009 w 1053345"/>
              <a:gd name="connsiteY6" fmla="*/ 170823 h 986667"/>
              <a:gd name="connsiteX7" fmla="*/ 801399 w 1053345"/>
              <a:gd name="connsiteY7" fmla="*/ 243824 h 986667"/>
              <a:gd name="connsiteX8" fmla="*/ 959535 w 1053345"/>
              <a:gd name="connsiteY8" fmla="*/ 278638 h 986667"/>
              <a:gd name="connsiteX9" fmla="*/ 1038603 w 1053345"/>
              <a:gd name="connsiteY9" fmla="*/ 220614 h 986667"/>
              <a:gd name="connsiteX10" fmla="*/ 1052588 w 1053345"/>
              <a:gd name="connsiteY10" fmla="*/ 198271 h 986667"/>
              <a:gd name="connsiteX11" fmla="*/ 1051536 w 1053345"/>
              <a:gd name="connsiteY11" fmla="*/ 918212 h 986667"/>
              <a:gd name="connsiteX12" fmla="*/ 814194 w 1053345"/>
              <a:gd name="connsiteY12" fmla="*/ 782344 h 986667"/>
              <a:gd name="connsiteX13" fmla="*/ 728229 w 1053345"/>
              <a:gd name="connsiteY13" fmla="*/ 821552 h 986667"/>
              <a:gd name="connsiteX14" fmla="*/ 677754 w 1053345"/>
              <a:gd name="connsiteY14" fmla="*/ 981807 h 986667"/>
              <a:gd name="connsiteX15" fmla="*/ 447798 w 1053345"/>
              <a:gd name="connsiteY15" fmla="*/ 895434 h 986667"/>
              <a:gd name="connsiteX16" fmla="*/ 332541 w 1053345"/>
              <a:gd name="connsiteY16" fmla="*/ 853208 h 986667"/>
              <a:gd name="connsiteX17" fmla="*/ 281238 w 1053345"/>
              <a:gd name="connsiteY17" fmla="*/ 924103 h 986667"/>
              <a:gd name="connsiteX18" fmla="*/ 218658 w 1053345"/>
              <a:gd name="connsiteY18" fmla="*/ 985913 h 986667"/>
              <a:gd name="connsiteX19" fmla="*/ 60575 w 1053345"/>
              <a:gd name="connsiteY19" fmla="*/ 956702 h 986667"/>
              <a:gd name="connsiteX20" fmla="*/ 0 w 1053345"/>
              <a:gd name="connsiteY20" fmla="*/ 930341 h 986667"/>
              <a:gd name="connsiteX21" fmla="*/ 3822 w 1053345"/>
              <a:gd name="connsiteY21" fmla="*/ 258284 h 986667"/>
              <a:gd name="connsiteX22" fmla="*/ 61384 w 1053345"/>
              <a:gd name="connsiteY22" fmla="*/ 303903 h 986667"/>
              <a:gd name="connsiteX23" fmla="*/ 150611 w 1053345"/>
              <a:gd name="connsiteY23" fmla="*/ 340881 h 986667"/>
              <a:gd name="connsiteX24" fmla="*/ 406061 w 1053345"/>
              <a:gd name="connsiteY24" fmla="*/ 332441 h 986667"/>
              <a:gd name="connsiteX25" fmla="*/ 419530 w 1053345"/>
              <a:gd name="connsiteY25" fmla="*/ 247836 h 986667"/>
              <a:gd name="connsiteX26" fmla="*/ 319398 w 1053345"/>
              <a:gd name="connsiteY26" fmla="*/ 168957 h 986667"/>
              <a:gd name="connsiteX27" fmla="*/ 333075 w 1053345"/>
              <a:gd name="connsiteY27" fmla="*/ 84524 h 986667"/>
              <a:gd name="connsiteX28" fmla="*/ 417368 w 1053345"/>
              <a:gd name="connsiteY28" fmla="*/ 31344 h 986667"/>
              <a:gd name="connsiteX29" fmla="*/ 520501 w 1053345"/>
              <a:gd name="connsiteY29" fmla="*/ 7620 h 986667"/>
              <a:gd name="connsiteX0" fmla="*/ 520501 w 1053345"/>
              <a:gd name="connsiteY0" fmla="*/ 7620 h 1014774"/>
              <a:gd name="connsiteX1" fmla="*/ 643683 w 1053345"/>
              <a:gd name="connsiteY1" fmla="*/ 180 h 1014774"/>
              <a:gd name="connsiteX2" fmla="*/ 725733 w 1053345"/>
              <a:gd name="connsiteY2" fmla="*/ 13592 h 1014774"/>
              <a:gd name="connsiteX3" fmla="*/ 786737 w 1053345"/>
              <a:gd name="connsiteY3" fmla="*/ 44310 h 1014774"/>
              <a:gd name="connsiteX4" fmla="*/ 817510 w 1053345"/>
              <a:gd name="connsiteY4" fmla="*/ 86037 h 1014774"/>
              <a:gd name="connsiteX5" fmla="*/ 791947 w 1053345"/>
              <a:gd name="connsiteY5" fmla="*/ 131839 h 1014774"/>
              <a:gd name="connsiteX6" fmla="*/ 763009 w 1053345"/>
              <a:gd name="connsiteY6" fmla="*/ 170823 h 1014774"/>
              <a:gd name="connsiteX7" fmla="*/ 801399 w 1053345"/>
              <a:gd name="connsiteY7" fmla="*/ 243824 h 1014774"/>
              <a:gd name="connsiteX8" fmla="*/ 959535 w 1053345"/>
              <a:gd name="connsiteY8" fmla="*/ 278638 h 1014774"/>
              <a:gd name="connsiteX9" fmla="*/ 1038603 w 1053345"/>
              <a:gd name="connsiteY9" fmla="*/ 220614 h 1014774"/>
              <a:gd name="connsiteX10" fmla="*/ 1052588 w 1053345"/>
              <a:gd name="connsiteY10" fmla="*/ 198271 h 1014774"/>
              <a:gd name="connsiteX11" fmla="*/ 1051536 w 1053345"/>
              <a:gd name="connsiteY11" fmla="*/ 918212 h 1014774"/>
              <a:gd name="connsiteX12" fmla="*/ 814194 w 1053345"/>
              <a:gd name="connsiteY12" fmla="*/ 782344 h 1014774"/>
              <a:gd name="connsiteX13" fmla="*/ 728229 w 1053345"/>
              <a:gd name="connsiteY13" fmla="*/ 821552 h 1014774"/>
              <a:gd name="connsiteX14" fmla="*/ 677754 w 1053345"/>
              <a:gd name="connsiteY14" fmla="*/ 981807 h 1014774"/>
              <a:gd name="connsiteX15" fmla="*/ 476125 w 1053345"/>
              <a:gd name="connsiteY15" fmla="*/ 1004315 h 1014774"/>
              <a:gd name="connsiteX16" fmla="*/ 332541 w 1053345"/>
              <a:gd name="connsiteY16" fmla="*/ 853208 h 1014774"/>
              <a:gd name="connsiteX17" fmla="*/ 281238 w 1053345"/>
              <a:gd name="connsiteY17" fmla="*/ 924103 h 1014774"/>
              <a:gd name="connsiteX18" fmla="*/ 218658 w 1053345"/>
              <a:gd name="connsiteY18" fmla="*/ 985913 h 1014774"/>
              <a:gd name="connsiteX19" fmla="*/ 60575 w 1053345"/>
              <a:gd name="connsiteY19" fmla="*/ 956702 h 1014774"/>
              <a:gd name="connsiteX20" fmla="*/ 0 w 1053345"/>
              <a:gd name="connsiteY20" fmla="*/ 930341 h 1014774"/>
              <a:gd name="connsiteX21" fmla="*/ 3822 w 1053345"/>
              <a:gd name="connsiteY21" fmla="*/ 258284 h 1014774"/>
              <a:gd name="connsiteX22" fmla="*/ 61384 w 1053345"/>
              <a:gd name="connsiteY22" fmla="*/ 303903 h 1014774"/>
              <a:gd name="connsiteX23" fmla="*/ 150611 w 1053345"/>
              <a:gd name="connsiteY23" fmla="*/ 340881 h 1014774"/>
              <a:gd name="connsiteX24" fmla="*/ 406061 w 1053345"/>
              <a:gd name="connsiteY24" fmla="*/ 332441 h 1014774"/>
              <a:gd name="connsiteX25" fmla="*/ 419530 w 1053345"/>
              <a:gd name="connsiteY25" fmla="*/ 247836 h 1014774"/>
              <a:gd name="connsiteX26" fmla="*/ 319398 w 1053345"/>
              <a:gd name="connsiteY26" fmla="*/ 168957 h 1014774"/>
              <a:gd name="connsiteX27" fmla="*/ 333075 w 1053345"/>
              <a:gd name="connsiteY27" fmla="*/ 84524 h 1014774"/>
              <a:gd name="connsiteX28" fmla="*/ 417368 w 1053345"/>
              <a:gd name="connsiteY28" fmla="*/ 31344 h 1014774"/>
              <a:gd name="connsiteX29" fmla="*/ 520501 w 1053345"/>
              <a:gd name="connsiteY29" fmla="*/ 7620 h 1014774"/>
              <a:gd name="connsiteX0" fmla="*/ 520501 w 1053345"/>
              <a:gd name="connsiteY0" fmla="*/ 7620 h 1009617"/>
              <a:gd name="connsiteX1" fmla="*/ 643683 w 1053345"/>
              <a:gd name="connsiteY1" fmla="*/ 180 h 1009617"/>
              <a:gd name="connsiteX2" fmla="*/ 725733 w 1053345"/>
              <a:gd name="connsiteY2" fmla="*/ 13592 h 1009617"/>
              <a:gd name="connsiteX3" fmla="*/ 786737 w 1053345"/>
              <a:gd name="connsiteY3" fmla="*/ 44310 h 1009617"/>
              <a:gd name="connsiteX4" fmla="*/ 817510 w 1053345"/>
              <a:gd name="connsiteY4" fmla="*/ 86037 h 1009617"/>
              <a:gd name="connsiteX5" fmla="*/ 791947 w 1053345"/>
              <a:gd name="connsiteY5" fmla="*/ 131839 h 1009617"/>
              <a:gd name="connsiteX6" fmla="*/ 763009 w 1053345"/>
              <a:gd name="connsiteY6" fmla="*/ 170823 h 1009617"/>
              <a:gd name="connsiteX7" fmla="*/ 801399 w 1053345"/>
              <a:gd name="connsiteY7" fmla="*/ 243824 h 1009617"/>
              <a:gd name="connsiteX8" fmla="*/ 959535 w 1053345"/>
              <a:gd name="connsiteY8" fmla="*/ 278638 h 1009617"/>
              <a:gd name="connsiteX9" fmla="*/ 1038603 w 1053345"/>
              <a:gd name="connsiteY9" fmla="*/ 220614 h 1009617"/>
              <a:gd name="connsiteX10" fmla="*/ 1052588 w 1053345"/>
              <a:gd name="connsiteY10" fmla="*/ 198271 h 1009617"/>
              <a:gd name="connsiteX11" fmla="*/ 1051536 w 1053345"/>
              <a:gd name="connsiteY11" fmla="*/ 918212 h 1009617"/>
              <a:gd name="connsiteX12" fmla="*/ 814194 w 1053345"/>
              <a:gd name="connsiteY12" fmla="*/ 782344 h 1009617"/>
              <a:gd name="connsiteX13" fmla="*/ 728229 w 1053345"/>
              <a:gd name="connsiteY13" fmla="*/ 821552 h 1009617"/>
              <a:gd name="connsiteX14" fmla="*/ 700415 w 1053345"/>
              <a:gd name="connsiteY14" fmla="*/ 946810 h 1009617"/>
              <a:gd name="connsiteX15" fmla="*/ 476125 w 1053345"/>
              <a:gd name="connsiteY15" fmla="*/ 1004315 h 1009617"/>
              <a:gd name="connsiteX16" fmla="*/ 332541 w 1053345"/>
              <a:gd name="connsiteY16" fmla="*/ 853208 h 1009617"/>
              <a:gd name="connsiteX17" fmla="*/ 281238 w 1053345"/>
              <a:gd name="connsiteY17" fmla="*/ 924103 h 1009617"/>
              <a:gd name="connsiteX18" fmla="*/ 218658 w 1053345"/>
              <a:gd name="connsiteY18" fmla="*/ 985913 h 1009617"/>
              <a:gd name="connsiteX19" fmla="*/ 60575 w 1053345"/>
              <a:gd name="connsiteY19" fmla="*/ 956702 h 1009617"/>
              <a:gd name="connsiteX20" fmla="*/ 0 w 1053345"/>
              <a:gd name="connsiteY20" fmla="*/ 930341 h 1009617"/>
              <a:gd name="connsiteX21" fmla="*/ 3822 w 1053345"/>
              <a:gd name="connsiteY21" fmla="*/ 258284 h 1009617"/>
              <a:gd name="connsiteX22" fmla="*/ 61384 w 1053345"/>
              <a:gd name="connsiteY22" fmla="*/ 303903 h 1009617"/>
              <a:gd name="connsiteX23" fmla="*/ 150611 w 1053345"/>
              <a:gd name="connsiteY23" fmla="*/ 340881 h 1009617"/>
              <a:gd name="connsiteX24" fmla="*/ 406061 w 1053345"/>
              <a:gd name="connsiteY24" fmla="*/ 332441 h 1009617"/>
              <a:gd name="connsiteX25" fmla="*/ 419530 w 1053345"/>
              <a:gd name="connsiteY25" fmla="*/ 247836 h 1009617"/>
              <a:gd name="connsiteX26" fmla="*/ 319398 w 1053345"/>
              <a:gd name="connsiteY26" fmla="*/ 168957 h 1009617"/>
              <a:gd name="connsiteX27" fmla="*/ 333075 w 1053345"/>
              <a:gd name="connsiteY27" fmla="*/ 84524 h 1009617"/>
              <a:gd name="connsiteX28" fmla="*/ 417368 w 1053345"/>
              <a:gd name="connsiteY28" fmla="*/ 31344 h 1009617"/>
              <a:gd name="connsiteX29" fmla="*/ 520501 w 1053345"/>
              <a:gd name="connsiteY29" fmla="*/ 7620 h 1009617"/>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332541 w 1053345"/>
              <a:gd name="connsiteY16" fmla="*/ 853208 h 1024305"/>
              <a:gd name="connsiteX17" fmla="*/ 281238 w 1053345"/>
              <a:gd name="connsiteY17" fmla="*/ 924103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281238 w 1053345"/>
              <a:gd name="connsiteY17" fmla="*/ 924103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66217 w 1053345"/>
              <a:gd name="connsiteY17" fmla="*/ 850220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18658 w 1053345"/>
              <a:gd name="connsiteY18" fmla="*/ 985913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1319 w 1053345"/>
              <a:gd name="connsiteY18" fmla="*/ 838147 h 1024305"/>
              <a:gd name="connsiteX19" fmla="*/ 60575 w 1053345"/>
              <a:gd name="connsiteY19" fmla="*/ 956702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1319 w 1053345"/>
              <a:gd name="connsiteY18" fmla="*/ 838147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377548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45846 w 1053345"/>
              <a:gd name="connsiteY16" fmla="*/ 985420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14687 w 1053345"/>
              <a:gd name="connsiteY16" fmla="*/ 969866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24305"/>
              <a:gd name="connsiteX1" fmla="*/ 643683 w 1053345"/>
              <a:gd name="connsiteY1" fmla="*/ 180 h 1024305"/>
              <a:gd name="connsiteX2" fmla="*/ 725733 w 1053345"/>
              <a:gd name="connsiteY2" fmla="*/ 13592 h 1024305"/>
              <a:gd name="connsiteX3" fmla="*/ 786737 w 1053345"/>
              <a:gd name="connsiteY3" fmla="*/ 44310 h 1024305"/>
              <a:gd name="connsiteX4" fmla="*/ 817510 w 1053345"/>
              <a:gd name="connsiteY4" fmla="*/ 86037 h 1024305"/>
              <a:gd name="connsiteX5" fmla="*/ 791947 w 1053345"/>
              <a:gd name="connsiteY5" fmla="*/ 131839 h 1024305"/>
              <a:gd name="connsiteX6" fmla="*/ 763009 w 1053345"/>
              <a:gd name="connsiteY6" fmla="*/ 170823 h 1024305"/>
              <a:gd name="connsiteX7" fmla="*/ 801399 w 1053345"/>
              <a:gd name="connsiteY7" fmla="*/ 243824 h 1024305"/>
              <a:gd name="connsiteX8" fmla="*/ 959535 w 1053345"/>
              <a:gd name="connsiteY8" fmla="*/ 278638 h 1024305"/>
              <a:gd name="connsiteX9" fmla="*/ 1038603 w 1053345"/>
              <a:gd name="connsiteY9" fmla="*/ 220614 h 1024305"/>
              <a:gd name="connsiteX10" fmla="*/ 1052588 w 1053345"/>
              <a:gd name="connsiteY10" fmla="*/ 198271 h 1024305"/>
              <a:gd name="connsiteX11" fmla="*/ 1051536 w 1053345"/>
              <a:gd name="connsiteY11" fmla="*/ 918212 h 1024305"/>
              <a:gd name="connsiteX12" fmla="*/ 814194 w 1053345"/>
              <a:gd name="connsiteY12" fmla="*/ 782344 h 1024305"/>
              <a:gd name="connsiteX13" fmla="*/ 728229 w 1053345"/>
              <a:gd name="connsiteY13" fmla="*/ 821552 h 1024305"/>
              <a:gd name="connsiteX14" fmla="*/ 700415 w 1053345"/>
              <a:gd name="connsiteY14" fmla="*/ 946810 h 1024305"/>
              <a:gd name="connsiteX15" fmla="*/ 546940 w 1053345"/>
              <a:gd name="connsiteY15" fmla="*/ 1019869 h 1024305"/>
              <a:gd name="connsiteX16" fmla="*/ 414687 w 1053345"/>
              <a:gd name="connsiteY16" fmla="*/ 969866 h 1024305"/>
              <a:gd name="connsiteX17" fmla="*/ 405875 w 1053345"/>
              <a:gd name="connsiteY17" fmla="*/ 826888 h 1024305"/>
              <a:gd name="connsiteX18" fmla="*/ 246985 w 1053345"/>
              <a:gd name="connsiteY18" fmla="*/ 783708 h 1024305"/>
              <a:gd name="connsiteX19" fmla="*/ 151219 w 1053345"/>
              <a:gd name="connsiteY19" fmla="*/ 882819 h 1024305"/>
              <a:gd name="connsiteX20" fmla="*/ 0 w 1053345"/>
              <a:gd name="connsiteY20" fmla="*/ 930341 h 1024305"/>
              <a:gd name="connsiteX21" fmla="*/ 3822 w 1053345"/>
              <a:gd name="connsiteY21" fmla="*/ 258284 h 1024305"/>
              <a:gd name="connsiteX22" fmla="*/ 61384 w 1053345"/>
              <a:gd name="connsiteY22" fmla="*/ 303903 h 1024305"/>
              <a:gd name="connsiteX23" fmla="*/ 150611 w 1053345"/>
              <a:gd name="connsiteY23" fmla="*/ 340881 h 1024305"/>
              <a:gd name="connsiteX24" fmla="*/ 406061 w 1053345"/>
              <a:gd name="connsiteY24" fmla="*/ 332441 h 1024305"/>
              <a:gd name="connsiteX25" fmla="*/ 419530 w 1053345"/>
              <a:gd name="connsiteY25" fmla="*/ 247836 h 1024305"/>
              <a:gd name="connsiteX26" fmla="*/ 319398 w 1053345"/>
              <a:gd name="connsiteY26" fmla="*/ 168957 h 1024305"/>
              <a:gd name="connsiteX27" fmla="*/ 333075 w 1053345"/>
              <a:gd name="connsiteY27" fmla="*/ 84524 h 1024305"/>
              <a:gd name="connsiteX28" fmla="*/ 417368 w 1053345"/>
              <a:gd name="connsiteY28" fmla="*/ 31344 h 1024305"/>
              <a:gd name="connsiteX29" fmla="*/ 520501 w 1053345"/>
              <a:gd name="connsiteY29" fmla="*/ 7620 h 1024305"/>
              <a:gd name="connsiteX0" fmla="*/ 520501 w 1053345"/>
              <a:gd name="connsiteY0" fmla="*/ 7620 h 1019994"/>
              <a:gd name="connsiteX1" fmla="*/ 643683 w 1053345"/>
              <a:gd name="connsiteY1" fmla="*/ 180 h 1019994"/>
              <a:gd name="connsiteX2" fmla="*/ 725733 w 1053345"/>
              <a:gd name="connsiteY2" fmla="*/ 13592 h 1019994"/>
              <a:gd name="connsiteX3" fmla="*/ 786737 w 1053345"/>
              <a:gd name="connsiteY3" fmla="*/ 44310 h 1019994"/>
              <a:gd name="connsiteX4" fmla="*/ 817510 w 1053345"/>
              <a:gd name="connsiteY4" fmla="*/ 86037 h 1019994"/>
              <a:gd name="connsiteX5" fmla="*/ 791947 w 1053345"/>
              <a:gd name="connsiteY5" fmla="*/ 131839 h 1019994"/>
              <a:gd name="connsiteX6" fmla="*/ 763009 w 1053345"/>
              <a:gd name="connsiteY6" fmla="*/ 170823 h 1019994"/>
              <a:gd name="connsiteX7" fmla="*/ 801399 w 1053345"/>
              <a:gd name="connsiteY7" fmla="*/ 243824 h 1019994"/>
              <a:gd name="connsiteX8" fmla="*/ 959535 w 1053345"/>
              <a:gd name="connsiteY8" fmla="*/ 278638 h 1019994"/>
              <a:gd name="connsiteX9" fmla="*/ 1038603 w 1053345"/>
              <a:gd name="connsiteY9" fmla="*/ 220614 h 1019994"/>
              <a:gd name="connsiteX10" fmla="*/ 1052588 w 1053345"/>
              <a:gd name="connsiteY10" fmla="*/ 198271 h 1019994"/>
              <a:gd name="connsiteX11" fmla="*/ 1051536 w 1053345"/>
              <a:gd name="connsiteY11" fmla="*/ 918212 h 1019994"/>
              <a:gd name="connsiteX12" fmla="*/ 814194 w 1053345"/>
              <a:gd name="connsiteY12" fmla="*/ 782344 h 1019994"/>
              <a:gd name="connsiteX13" fmla="*/ 728229 w 1053345"/>
              <a:gd name="connsiteY13" fmla="*/ 821552 h 1019994"/>
              <a:gd name="connsiteX14" fmla="*/ 700415 w 1053345"/>
              <a:gd name="connsiteY14" fmla="*/ 946810 h 1019994"/>
              <a:gd name="connsiteX15" fmla="*/ 546940 w 1053345"/>
              <a:gd name="connsiteY15" fmla="*/ 1019869 h 1019994"/>
              <a:gd name="connsiteX16" fmla="*/ 414687 w 1053345"/>
              <a:gd name="connsiteY16" fmla="*/ 969866 h 1019994"/>
              <a:gd name="connsiteX17" fmla="*/ 405875 w 1053345"/>
              <a:gd name="connsiteY17" fmla="*/ 826888 h 1019994"/>
              <a:gd name="connsiteX18" fmla="*/ 246985 w 1053345"/>
              <a:gd name="connsiteY18" fmla="*/ 783708 h 1019994"/>
              <a:gd name="connsiteX19" fmla="*/ 151219 w 1053345"/>
              <a:gd name="connsiteY19" fmla="*/ 882819 h 1019994"/>
              <a:gd name="connsiteX20" fmla="*/ 0 w 1053345"/>
              <a:gd name="connsiteY20" fmla="*/ 930341 h 1019994"/>
              <a:gd name="connsiteX21" fmla="*/ 3822 w 1053345"/>
              <a:gd name="connsiteY21" fmla="*/ 258284 h 1019994"/>
              <a:gd name="connsiteX22" fmla="*/ 61384 w 1053345"/>
              <a:gd name="connsiteY22" fmla="*/ 303903 h 1019994"/>
              <a:gd name="connsiteX23" fmla="*/ 150611 w 1053345"/>
              <a:gd name="connsiteY23" fmla="*/ 340881 h 1019994"/>
              <a:gd name="connsiteX24" fmla="*/ 406061 w 1053345"/>
              <a:gd name="connsiteY24" fmla="*/ 332441 h 1019994"/>
              <a:gd name="connsiteX25" fmla="*/ 419530 w 1053345"/>
              <a:gd name="connsiteY25" fmla="*/ 247836 h 1019994"/>
              <a:gd name="connsiteX26" fmla="*/ 319398 w 1053345"/>
              <a:gd name="connsiteY26" fmla="*/ 168957 h 1019994"/>
              <a:gd name="connsiteX27" fmla="*/ 333075 w 1053345"/>
              <a:gd name="connsiteY27" fmla="*/ 84524 h 1019994"/>
              <a:gd name="connsiteX28" fmla="*/ 417368 w 1053345"/>
              <a:gd name="connsiteY28" fmla="*/ 31344 h 1019994"/>
              <a:gd name="connsiteX29" fmla="*/ 520501 w 1053345"/>
              <a:gd name="connsiteY29" fmla="*/ 7620 h 1019994"/>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728229 w 1053345"/>
              <a:gd name="connsiteY13" fmla="*/ 821552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20"/>
              <a:gd name="connsiteX1" fmla="*/ 643683 w 1053345"/>
              <a:gd name="connsiteY1" fmla="*/ 180 h 1031620"/>
              <a:gd name="connsiteX2" fmla="*/ 725733 w 1053345"/>
              <a:gd name="connsiteY2" fmla="*/ 13592 h 1031620"/>
              <a:gd name="connsiteX3" fmla="*/ 786737 w 1053345"/>
              <a:gd name="connsiteY3" fmla="*/ 44310 h 1031620"/>
              <a:gd name="connsiteX4" fmla="*/ 817510 w 1053345"/>
              <a:gd name="connsiteY4" fmla="*/ 86037 h 1031620"/>
              <a:gd name="connsiteX5" fmla="*/ 791947 w 1053345"/>
              <a:gd name="connsiteY5" fmla="*/ 131839 h 1031620"/>
              <a:gd name="connsiteX6" fmla="*/ 763009 w 1053345"/>
              <a:gd name="connsiteY6" fmla="*/ 170823 h 1031620"/>
              <a:gd name="connsiteX7" fmla="*/ 801399 w 1053345"/>
              <a:gd name="connsiteY7" fmla="*/ 243824 h 1031620"/>
              <a:gd name="connsiteX8" fmla="*/ 959535 w 1053345"/>
              <a:gd name="connsiteY8" fmla="*/ 278638 h 1031620"/>
              <a:gd name="connsiteX9" fmla="*/ 1038603 w 1053345"/>
              <a:gd name="connsiteY9" fmla="*/ 220614 h 1031620"/>
              <a:gd name="connsiteX10" fmla="*/ 1052588 w 1053345"/>
              <a:gd name="connsiteY10" fmla="*/ 198271 h 1031620"/>
              <a:gd name="connsiteX11" fmla="*/ 1051536 w 1053345"/>
              <a:gd name="connsiteY11" fmla="*/ 918212 h 1031620"/>
              <a:gd name="connsiteX12" fmla="*/ 814194 w 1053345"/>
              <a:gd name="connsiteY12" fmla="*/ 782344 h 1031620"/>
              <a:gd name="connsiteX13" fmla="*/ 697070 w 1053345"/>
              <a:gd name="connsiteY13" fmla="*/ 798221 h 1031620"/>
              <a:gd name="connsiteX14" fmla="*/ 700415 w 1053345"/>
              <a:gd name="connsiteY14" fmla="*/ 946810 h 1031620"/>
              <a:gd name="connsiteX15" fmla="*/ 546940 w 1053345"/>
              <a:gd name="connsiteY15" fmla="*/ 1031534 h 1031620"/>
              <a:gd name="connsiteX16" fmla="*/ 414687 w 1053345"/>
              <a:gd name="connsiteY16" fmla="*/ 969866 h 1031620"/>
              <a:gd name="connsiteX17" fmla="*/ 405875 w 1053345"/>
              <a:gd name="connsiteY17" fmla="*/ 826888 h 1031620"/>
              <a:gd name="connsiteX18" fmla="*/ 246985 w 1053345"/>
              <a:gd name="connsiteY18" fmla="*/ 783708 h 1031620"/>
              <a:gd name="connsiteX19" fmla="*/ 151219 w 1053345"/>
              <a:gd name="connsiteY19" fmla="*/ 882819 h 1031620"/>
              <a:gd name="connsiteX20" fmla="*/ 0 w 1053345"/>
              <a:gd name="connsiteY20" fmla="*/ 930341 h 1031620"/>
              <a:gd name="connsiteX21" fmla="*/ 3822 w 1053345"/>
              <a:gd name="connsiteY21" fmla="*/ 258284 h 1031620"/>
              <a:gd name="connsiteX22" fmla="*/ 61384 w 1053345"/>
              <a:gd name="connsiteY22" fmla="*/ 303903 h 1031620"/>
              <a:gd name="connsiteX23" fmla="*/ 150611 w 1053345"/>
              <a:gd name="connsiteY23" fmla="*/ 340881 h 1031620"/>
              <a:gd name="connsiteX24" fmla="*/ 406061 w 1053345"/>
              <a:gd name="connsiteY24" fmla="*/ 332441 h 1031620"/>
              <a:gd name="connsiteX25" fmla="*/ 419530 w 1053345"/>
              <a:gd name="connsiteY25" fmla="*/ 247836 h 1031620"/>
              <a:gd name="connsiteX26" fmla="*/ 319398 w 1053345"/>
              <a:gd name="connsiteY26" fmla="*/ 168957 h 1031620"/>
              <a:gd name="connsiteX27" fmla="*/ 333075 w 1053345"/>
              <a:gd name="connsiteY27" fmla="*/ 84524 h 1031620"/>
              <a:gd name="connsiteX28" fmla="*/ 417368 w 1053345"/>
              <a:gd name="connsiteY28" fmla="*/ 31344 h 1031620"/>
              <a:gd name="connsiteX29" fmla="*/ 520501 w 1053345"/>
              <a:gd name="connsiteY29" fmla="*/ 7620 h 1031620"/>
              <a:gd name="connsiteX0" fmla="*/ 520501 w 1053345"/>
              <a:gd name="connsiteY0" fmla="*/ 7620 h 1031632"/>
              <a:gd name="connsiteX1" fmla="*/ 643683 w 1053345"/>
              <a:gd name="connsiteY1" fmla="*/ 180 h 1031632"/>
              <a:gd name="connsiteX2" fmla="*/ 725733 w 1053345"/>
              <a:gd name="connsiteY2" fmla="*/ 13592 h 1031632"/>
              <a:gd name="connsiteX3" fmla="*/ 786737 w 1053345"/>
              <a:gd name="connsiteY3" fmla="*/ 44310 h 1031632"/>
              <a:gd name="connsiteX4" fmla="*/ 817510 w 1053345"/>
              <a:gd name="connsiteY4" fmla="*/ 86037 h 1031632"/>
              <a:gd name="connsiteX5" fmla="*/ 791947 w 1053345"/>
              <a:gd name="connsiteY5" fmla="*/ 131839 h 1031632"/>
              <a:gd name="connsiteX6" fmla="*/ 763009 w 1053345"/>
              <a:gd name="connsiteY6" fmla="*/ 170823 h 1031632"/>
              <a:gd name="connsiteX7" fmla="*/ 801399 w 1053345"/>
              <a:gd name="connsiteY7" fmla="*/ 243824 h 1031632"/>
              <a:gd name="connsiteX8" fmla="*/ 959535 w 1053345"/>
              <a:gd name="connsiteY8" fmla="*/ 278638 h 1031632"/>
              <a:gd name="connsiteX9" fmla="*/ 1038603 w 1053345"/>
              <a:gd name="connsiteY9" fmla="*/ 220614 h 1031632"/>
              <a:gd name="connsiteX10" fmla="*/ 1052588 w 1053345"/>
              <a:gd name="connsiteY10" fmla="*/ 198271 h 1031632"/>
              <a:gd name="connsiteX11" fmla="*/ 1051536 w 1053345"/>
              <a:gd name="connsiteY11" fmla="*/ 918212 h 1031632"/>
              <a:gd name="connsiteX12" fmla="*/ 814194 w 1053345"/>
              <a:gd name="connsiteY12" fmla="*/ 782344 h 1031632"/>
              <a:gd name="connsiteX13" fmla="*/ 697070 w 1053345"/>
              <a:gd name="connsiteY13" fmla="*/ 798221 h 1031632"/>
              <a:gd name="connsiteX14" fmla="*/ 700415 w 1053345"/>
              <a:gd name="connsiteY14" fmla="*/ 946810 h 1031632"/>
              <a:gd name="connsiteX15" fmla="*/ 546940 w 1053345"/>
              <a:gd name="connsiteY15" fmla="*/ 1031534 h 1031632"/>
              <a:gd name="connsiteX16" fmla="*/ 414687 w 1053345"/>
              <a:gd name="connsiteY16" fmla="*/ 969866 h 1031632"/>
              <a:gd name="connsiteX17" fmla="*/ 397377 w 1053345"/>
              <a:gd name="connsiteY17" fmla="*/ 803557 h 1031632"/>
              <a:gd name="connsiteX18" fmla="*/ 246985 w 1053345"/>
              <a:gd name="connsiteY18" fmla="*/ 783708 h 1031632"/>
              <a:gd name="connsiteX19" fmla="*/ 151219 w 1053345"/>
              <a:gd name="connsiteY19" fmla="*/ 882819 h 1031632"/>
              <a:gd name="connsiteX20" fmla="*/ 0 w 1053345"/>
              <a:gd name="connsiteY20" fmla="*/ 930341 h 1031632"/>
              <a:gd name="connsiteX21" fmla="*/ 3822 w 1053345"/>
              <a:gd name="connsiteY21" fmla="*/ 258284 h 1031632"/>
              <a:gd name="connsiteX22" fmla="*/ 61384 w 1053345"/>
              <a:gd name="connsiteY22" fmla="*/ 303903 h 1031632"/>
              <a:gd name="connsiteX23" fmla="*/ 150611 w 1053345"/>
              <a:gd name="connsiteY23" fmla="*/ 340881 h 1031632"/>
              <a:gd name="connsiteX24" fmla="*/ 406061 w 1053345"/>
              <a:gd name="connsiteY24" fmla="*/ 332441 h 1031632"/>
              <a:gd name="connsiteX25" fmla="*/ 419530 w 1053345"/>
              <a:gd name="connsiteY25" fmla="*/ 247836 h 1031632"/>
              <a:gd name="connsiteX26" fmla="*/ 319398 w 1053345"/>
              <a:gd name="connsiteY26" fmla="*/ 168957 h 1031632"/>
              <a:gd name="connsiteX27" fmla="*/ 333075 w 1053345"/>
              <a:gd name="connsiteY27" fmla="*/ 84524 h 1031632"/>
              <a:gd name="connsiteX28" fmla="*/ 417368 w 1053345"/>
              <a:gd name="connsiteY28" fmla="*/ 31344 h 1031632"/>
              <a:gd name="connsiteX29" fmla="*/ 520501 w 1053345"/>
              <a:gd name="connsiteY29" fmla="*/ 7620 h 1031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53345" h="1031632">
                <a:close/>
                <a:moveTo>
                  <a:pt x="520501" y="7620"/>
                </a:moveTo>
                <a:cubicBezTo>
                  <a:pt x="558220" y="2426"/>
                  <a:pt x="609478" y="-815"/>
                  <a:pt x="643683" y="180"/>
                </a:cubicBezTo>
                <a:cubicBezTo>
                  <a:pt x="677888" y="1175"/>
                  <a:pt x="709248" y="8131"/>
                  <a:pt x="725733" y="13592"/>
                </a:cubicBezTo>
                <a:cubicBezTo>
                  <a:pt x="742218" y="19053"/>
                  <a:pt x="771441" y="32236"/>
                  <a:pt x="786737" y="44310"/>
                </a:cubicBezTo>
                <a:cubicBezTo>
                  <a:pt x="802033" y="56384"/>
                  <a:pt x="816642" y="71449"/>
                  <a:pt x="817510" y="86037"/>
                </a:cubicBezTo>
                <a:cubicBezTo>
                  <a:pt x="818378" y="100625"/>
                  <a:pt x="803789" y="118971"/>
                  <a:pt x="791947" y="131839"/>
                </a:cubicBezTo>
                <a:cubicBezTo>
                  <a:pt x="780105" y="144707"/>
                  <a:pt x="761434" y="152159"/>
                  <a:pt x="763009" y="170823"/>
                </a:cubicBezTo>
                <a:cubicBezTo>
                  <a:pt x="764584" y="189487"/>
                  <a:pt x="768645" y="225855"/>
                  <a:pt x="801399" y="243824"/>
                </a:cubicBezTo>
                <a:cubicBezTo>
                  <a:pt x="834153" y="261793"/>
                  <a:pt x="920001" y="282506"/>
                  <a:pt x="959535" y="278638"/>
                </a:cubicBezTo>
                <a:cubicBezTo>
                  <a:pt x="999068" y="274769"/>
                  <a:pt x="1022992" y="235201"/>
                  <a:pt x="1038603" y="220614"/>
                </a:cubicBezTo>
                <a:cubicBezTo>
                  <a:pt x="1043878" y="208116"/>
                  <a:pt x="1047313" y="210769"/>
                  <a:pt x="1052588" y="198271"/>
                </a:cubicBezTo>
                <a:cubicBezTo>
                  <a:pt x="1053875" y="1029426"/>
                  <a:pt x="1053520" y="155791"/>
                  <a:pt x="1051536" y="918212"/>
                </a:cubicBezTo>
                <a:cubicBezTo>
                  <a:pt x="951114" y="831944"/>
                  <a:pt x="873272" y="802342"/>
                  <a:pt x="814194" y="782344"/>
                </a:cubicBezTo>
                <a:cubicBezTo>
                  <a:pt x="755116" y="762346"/>
                  <a:pt x="716978" y="759792"/>
                  <a:pt x="697070" y="798221"/>
                </a:cubicBezTo>
                <a:cubicBezTo>
                  <a:pt x="671497" y="817207"/>
                  <a:pt x="719772" y="888481"/>
                  <a:pt x="700415" y="946810"/>
                </a:cubicBezTo>
                <a:cubicBezTo>
                  <a:pt x="681058" y="1005139"/>
                  <a:pt x="612973" y="1029635"/>
                  <a:pt x="546940" y="1031534"/>
                </a:cubicBezTo>
                <a:cubicBezTo>
                  <a:pt x="466744" y="1033432"/>
                  <a:pt x="439614" y="1007862"/>
                  <a:pt x="414687" y="969866"/>
                </a:cubicBezTo>
                <a:cubicBezTo>
                  <a:pt x="389760" y="931870"/>
                  <a:pt x="456486" y="877357"/>
                  <a:pt x="397377" y="803557"/>
                </a:cubicBezTo>
                <a:cubicBezTo>
                  <a:pt x="338268" y="729757"/>
                  <a:pt x="288011" y="770498"/>
                  <a:pt x="246985" y="783708"/>
                </a:cubicBezTo>
                <a:cubicBezTo>
                  <a:pt x="205959" y="796918"/>
                  <a:pt x="192383" y="858380"/>
                  <a:pt x="151219" y="882819"/>
                </a:cubicBezTo>
                <a:cubicBezTo>
                  <a:pt x="110055" y="907258"/>
                  <a:pt x="65416" y="960509"/>
                  <a:pt x="0" y="930341"/>
                </a:cubicBezTo>
                <a:cubicBezTo>
                  <a:pt x="3773" y="186016"/>
                  <a:pt x="-942" y="1008427"/>
                  <a:pt x="3822" y="258284"/>
                </a:cubicBezTo>
                <a:cubicBezTo>
                  <a:pt x="47415" y="294080"/>
                  <a:pt x="36919" y="287753"/>
                  <a:pt x="61384" y="303903"/>
                </a:cubicBezTo>
                <a:cubicBezTo>
                  <a:pt x="85849" y="320053"/>
                  <a:pt x="84481" y="326589"/>
                  <a:pt x="150611" y="340881"/>
                </a:cubicBezTo>
                <a:cubicBezTo>
                  <a:pt x="216741" y="355173"/>
                  <a:pt x="361241" y="347948"/>
                  <a:pt x="406061" y="332441"/>
                </a:cubicBezTo>
                <a:cubicBezTo>
                  <a:pt x="450881" y="316934"/>
                  <a:pt x="433974" y="275083"/>
                  <a:pt x="419530" y="247836"/>
                </a:cubicBezTo>
                <a:cubicBezTo>
                  <a:pt x="405086" y="220589"/>
                  <a:pt x="333807" y="196176"/>
                  <a:pt x="319398" y="168957"/>
                </a:cubicBezTo>
                <a:cubicBezTo>
                  <a:pt x="304989" y="141738"/>
                  <a:pt x="311382" y="110195"/>
                  <a:pt x="333075" y="84524"/>
                </a:cubicBezTo>
                <a:cubicBezTo>
                  <a:pt x="354768" y="58853"/>
                  <a:pt x="393802" y="40982"/>
                  <a:pt x="417368" y="31344"/>
                </a:cubicBezTo>
                <a:cubicBezTo>
                  <a:pt x="455117" y="19227"/>
                  <a:pt x="482782" y="12814"/>
                  <a:pt x="520501" y="7620"/>
                </a:cubicBezTo>
                <a:close/>
              </a:path>
            </a:pathLst>
          </a:custGeom>
          <a:gradFill>
            <a:gsLst>
              <a:gs pos="1000">
                <a:srgbClr val="3A6DCA"/>
              </a:gs>
              <a:gs pos="100000">
                <a:srgbClr val="9DB5D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TextBox 35"/>
          <p:cNvSpPr txBox="1"/>
          <p:nvPr/>
        </p:nvSpPr>
        <p:spPr>
          <a:xfrm>
            <a:off x="3750760" y="3072195"/>
            <a:ext cx="614014" cy="400110"/>
          </a:xfrm>
          <a:prstGeom prst="rect">
            <a:avLst/>
          </a:prstGeom>
          <a:noFill/>
        </p:spPr>
        <p:txBody>
          <a:bodyPr wrap="none" rtlCol="0">
            <a:spAutoFit/>
          </a:bodyPr>
          <a:lstStyle/>
          <a:p>
            <a:r>
              <a:rPr lang="en-US" sz="2000" b="1" dirty="0" smtClean="0">
                <a:solidFill>
                  <a:prstClr val="white"/>
                </a:solidFill>
                <a:latin typeface="Calibri"/>
                <a:cs typeface="+mn-cs"/>
              </a:rPr>
              <a:t>COS</a:t>
            </a:r>
            <a:endParaRPr lang="en-US" sz="2000" b="1" dirty="0">
              <a:solidFill>
                <a:prstClr val="white"/>
              </a:solidFill>
              <a:latin typeface="Calibri"/>
              <a:cs typeface="+mn-cs"/>
            </a:endParaRPr>
          </a:p>
        </p:txBody>
      </p:sp>
      <p:sp>
        <p:nvSpPr>
          <p:cNvPr id="29" name="Can 28"/>
          <p:cNvSpPr/>
          <p:nvPr/>
        </p:nvSpPr>
        <p:spPr>
          <a:xfrm>
            <a:off x="3101020" y="4854651"/>
            <a:ext cx="1212982" cy="837169"/>
          </a:xfrm>
          <a:prstGeom prst="can">
            <a:avLst/>
          </a:prstGeom>
          <a:gradFill flip="none" rotWithShape="1">
            <a:gsLst>
              <a:gs pos="10000">
                <a:srgbClr val="FFD49F"/>
              </a:gs>
              <a:gs pos="90000">
                <a:srgbClr val="FFDBB3"/>
              </a:gs>
              <a:gs pos="50000">
                <a:srgbClr val="ED99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32" name="Can 31"/>
          <p:cNvSpPr/>
          <p:nvPr/>
        </p:nvSpPr>
        <p:spPr>
          <a:xfrm>
            <a:off x="3380032" y="5133663"/>
            <a:ext cx="1212982" cy="837169"/>
          </a:xfrm>
          <a:prstGeom prst="can">
            <a:avLst/>
          </a:prstGeom>
          <a:gradFill flip="none" rotWithShape="1">
            <a:gsLst>
              <a:gs pos="10000">
                <a:srgbClr val="FFD49F"/>
              </a:gs>
              <a:gs pos="90000">
                <a:srgbClr val="FFDBB3"/>
              </a:gs>
              <a:gs pos="50000">
                <a:srgbClr val="ED99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37" name="Oval 36"/>
          <p:cNvSpPr/>
          <p:nvPr/>
        </p:nvSpPr>
        <p:spPr>
          <a:xfrm>
            <a:off x="3101459" y="4835714"/>
            <a:ext cx="1209673" cy="237605"/>
          </a:xfrm>
          <a:prstGeom prst="ellipse">
            <a:avLst/>
          </a:prstGeom>
          <a:solidFill>
            <a:srgbClr val="D0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6" name="Oval 45"/>
          <p:cNvSpPr/>
          <p:nvPr/>
        </p:nvSpPr>
        <p:spPr>
          <a:xfrm>
            <a:off x="3402500" y="5103342"/>
            <a:ext cx="1209673" cy="237605"/>
          </a:xfrm>
          <a:prstGeom prst="ellipse">
            <a:avLst/>
          </a:prstGeom>
          <a:solidFill>
            <a:srgbClr val="D0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9" name="Can 48"/>
          <p:cNvSpPr/>
          <p:nvPr/>
        </p:nvSpPr>
        <p:spPr>
          <a:xfrm>
            <a:off x="3616840" y="5398607"/>
            <a:ext cx="1212982" cy="837169"/>
          </a:xfrm>
          <a:prstGeom prst="can">
            <a:avLst/>
          </a:prstGeom>
          <a:gradFill flip="none" rotWithShape="1">
            <a:gsLst>
              <a:gs pos="10000">
                <a:srgbClr val="FFD49F"/>
              </a:gs>
              <a:gs pos="90000">
                <a:srgbClr val="FFDBB3"/>
              </a:gs>
              <a:gs pos="50000">
                <a:srgbClr val="ED99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prstClr val="black"/>
              </a:solidFill>
            </a:endParaRPr>
          </a:p>
        </p:txBody>
      </p:sp>
      <p:sp>
        <p:nvSpPr>
          <p:cNvPr id="50" name="Oval 49"/>
          <p:cNvSpPr/>
          <p:nvPr/>
        </p:nvSpPr>
        <p:spPr>
          <a:xfrm>
            <a:off x="3632109" y="5366930"/>
            <a:ext cx="1209673" cy="237605"/>
          </a:xfrm>
          <a:prstGeom prst="ellipse">
            <a:avLst/>
          </a:prstGeom>
          <a:solidFill>
            <a:srgbClr val="D0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9971530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6E744865-BFC5-4B72-A319-31A729073E94}" type="slidenum">
              <a:rPr lang="en-US" sz="1200" smtClean="0">
                <a:latin typeface="Arial" pitchFamily="34" charset="0"/>
              </a:rPr>
              <a:pPr algn="r"/>
              <a:t>90</a:t>
            </a:fld>
            <a:endParaRPr lang="en-US" sz="1200" smtClean="0">
              <a:latin typeface="Arial" pitchFamily="34" charset="0"/>
            </a:endParaRPr>
          </a:p>
        </p:txBody>
      </p:sp>
      <p:sp>
        <p:nvSpPr>
          <p:cNvPr id="123907" name="Rectangle 2"/>
          <p:cNvSpPr>
            <a:spLocks noChangeArrowheads="1"/>
          </p:cNvSpPr>
          <p:nvPr/>
        </p:nvSpPr>
        <p:spPr bwMode="auto">
          <a:xfrm>
            <a:off x="1636713" y="1201738"/>
            <a:ext cx="6061075" cy="48355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23908"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Attribution - Observed</a:t>
            </a:r>
          </a:p>
        </p:txBody>
      </p:sp>
      <p:sp>
        <p:nvSpPr>
          <p:cNvPr id="123909" name="AutoShape 4"/>
          <p:cNvSpPr>
            <a:spLocks noChangeArrowheads="1"/>
          </p:cNvSpPr>
          <p:nvPr/>
        </p:nvSpPr>
        <p:spPr bwMode="auto">
          <a:xfrm>
            <a:off x="2944813" y="1976438"/>
            <a:ext cx="1993900"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4245" name="AutoShape 5"/>
          <p:cNvSpPr>
            <a:spLocks noChangeArrowheads="1"/>
          </p:cNvSpPr>
          <p:nvPr/>
        </p:nvSpPr>
        <p:spPr bwMode="auto">
          <a:xfrm>
            <a:off x="3219450" y="2017713"/>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3911" name="Text Box 6"/>
          <p:cNvSpPr txBox="1">
            <a:spLocks noChangeArrowheads="1"/>
          </p:cNvSpPr>
          <p:nvPr/>
        </p:nvSpPr>
        <p:spPr bwMode="auto">
          <a:xfrm>
            <a:off x="3168650" y="1998663"/>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3912" name="Text Box 7"/>
          <p:cNvSpPr txBox="1">
            <a:spLocks noChangeArrowheads="1"/>
          </p:cNvSpPr>
          <p:nvPr/>
        </p:nvSpPr>
        <p:spPr bwMode="auto">
          <a:xfrm>
            <a:off x="3835400" y="1989138"/>
            <a:ext cx="962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Observed</a:t>
            </a:r>
          </a:p>
        </p:txBody>
      </p:sp>
      <p:sp>
        <p:nvSpPr>
          <p:cNvPr id="394248" name="AutoShape 8"/>
          <p:cNvSpPr>
            <a:spLocks noChangeArrowheads="1"/>
          </p:cNvSpPr>
          <p:nvPr/>
        </p:nvSpPr>
        <p:spPr bwMode="auto">
          <a:xfrm>
            <a:off x="3205163" y="255905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3914" name="Text Box 9"/>
          <p:cNvSpPr txBox="1">
            <a:spLocks noChangeArrowheads="1"/>
          </p:cNvSpPr>
          <p:nvPr/>
        </p:nvSpPr>
        <p:spPr bwMode="auto">
          <a:xfrm>
            <a:off x="3203575" y="2520950"/>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quals</a:t>
            </a:r>
          </a:p>
        </p:txBody>
      </p:sp>
      <p:sp>
        <p:nvSpPr>
          <p:cNvPr id="123915" name="Text Box 10"/>
          <p:cNvSpPr txBox="1">
            <a:spLocks noChangeArrowheads="1"/>
          </p:cNvSpPr>
          <p:nvPr/>
        </p:nvSpPr>
        <p:spPr bwMode="auto">
          <a:xfrm>
            <a:off x="4935538" y="1489075"/>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Action</a:t>
            </a:r>
          </a:p>
        </p:txBody>
      </p:sp>
      <p:sp>
        <p:nvSpPr>
          <p:cNvPr id="394251" name="AutoShape 11"/>
          <p:cNvSpPr>
            <a:spLocks noChangeArrowheads="1"/>
          </p:cNvSpPr>
          <p:nvPr/>
        </p:nvSpPr>
        <p:spPr bwMode="auto">
          <a:xfrm>
            <a:off x="2587625" y="154146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3917" name="Text Box 12"/>
          <p:cNvSpPr txBox="1">
            <a:spLocks noChangeArrowheads="1"/>
          </p:cNvSpPr>
          <p:nvPr/>
        </p:nvSpPr>
        <p:spPr bwMode="auto">
          <a:xfrm>
            <a:off x="2695575" y="1514475"/>
            <a:ext cx="9064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Observed</a:t>
            </a:r>
          </a:p>
        </p:txBody>
      </p:sp>
      <p:sp>
        <p:nvSpPr>
          <p:cNvPr id="123918" name="Text Box 17"/>
          <p:cNvSpPr txBox="1">
            <a:spLocks noChangeArrowheads="1"/>
          </p:cNvSpPr>
          <p:nvPr/>
        </p:nvSpPr>
        <p:spPr bwMode="auto">
          <a:xfrm>
            <a:off x="5692775" y="2949575"/>
            <a:ext cx="9731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Participant</a:t>
            </a:r>
          </a:p>
        </p:txBody>
      </p:sp>
      <p:sp>
        <p:nvSpPr>
          <p:cNvPr id="394258" name="AutoShape 18"/>
          <p:cNvSpPr>
            <a:spLocks noChangeArrowheads="1"/>
          </p:cNvSpPr>
          <p:nvPr/>
        </p:nvSpPr>
        <p:spPr bwMode="auto">
          <a:xfrm>
            <a:off x="3344863" y="300196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3920" name="Text Box 19"/>
          <p:cNvSpPr txBox="1">
            <a:spLocks noChangeArrowheads="1"/>
          </p:cNvSpPr>
          <p:nvPr/>
        </p:nvSpPr>
        <p:spPr bwMode="auto">
          <a:xfrm>
            <a:off x="3452813" y="2974975"/>
            <a:ext cx="968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Participant</a:t>
            </a:r>
          </a:p>
        </p:txBody>
      </p:sp>
      <p:sp>
        <p:nvSpPr>
          <p:cNvPr id="394260" name="AutoShape 20"/>
          <p:cNvSpPr>
            <a:spLocks noChangeArrowheads="1"/>
          </p:cNvSpPr>
          <p:nvPr/>
        </p:nvSpPr>
        <p:spPr bwMode="auto">
          <a:xfrm>
            <a:off x="3605213" y="405447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3922" name="Text Box 21"/>
          <p:cNvSpPr txBox="1">
            <a:spLocks noChangeArrowheads="1"/>
          </p:cNvSpPr>
          <p:nvPr/>
        </p:nvSpPr>
        <p:spPr bwMode="auto">
          <a:xfrm>
            <a:off x="3603625" y="4016375"/>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quals</a:t>
            </a:r>
          </a:p>
        </p:txBody>
      </p:sp>
      <p:sp>
        <p:nvSpPr>
          <p:cNvPr id="123923" name="AutoShape 22"/>
          <p:cNvSpPr>
            <a:spLocks noChangeArrowheads="1"/>
          </p:cNvSpPr>
          <p:nvPr/>
        </p:nvSpPr>
        <p:spPr bwMode="auto">
          <a:xfrm>
            <a:off x="4102100" y="4932363"/>
            <a:ext cx="2187575"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4263" name="AutoShape 23"/>
          <p:cNvSpPr>
            <a:spLocks noChangeArrowheads="1"/>
          </p:cNvSpPr>
          <p:nvPr/>
        </p:nvSpPr>
        <p:spPr bwMode="auto">
          <a:xfrm>
            <a:off x="4376738" y="497363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3925" name="Text Box 24"/>
          <p:cNvSpPr txBox="1">
            <a:spLocks noChangeArrowheads="1"/>
          </p:cNvSpPr>
          <p:nvPr/>
        </p:nvSpPr>
        <p:spPr bwMode="auto">
          <a:xfrm>
            <a:off x="4325938" y="495458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3926" name="Text Box 25"/>
          <p:cNvSpPr txBox="1">
            <a:spLocks noChangeArrowheads="1"/>
          </p:cNvSpPr>
          <p:nvPr/>
        </p:nvSpPr>
        <p:spPr bwMode="auto">
          <a:xfrm>
            <a:off x="4992688" y="4945063"/>
            <a:ext cx="140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Physician</a:t>
            </a:r>
          </a:p>
        </p:txBody>
      </p:sp>
      <p:sp>
        <p:nvSpPr>
          <p:cNvPr id="123927" name="Text Box 26"/>
          <p:cNvSpPr txBox="1">
            <a:spLocks noChangeArrowheads="1"/>
          </p:cNvSpPr>
          <p:nvPr/>
        </p:nvSpPr>
        <p:spPr bwMode="auto">
          <a:xfrm>
            <a:off x="6092825" y="4445000"/>
            <a:ext cx="865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Role</a:t>
            </a:r>
          </a:p>
        </p:txBody>
      </p:sp>
      <p:sp>
        <p:nvSpPr>
          <p:cNvPr id="394267" name="AutoShape 27"/>
          <p:cNvSpPr>
            <a:spLocks noChangeArrowheads="1"/>
          </p:cNvSpPr>
          <p:nvPr/>
        </p:nvSpPr>
        <p:spPr bwMode="auto">
          <a:xfrm>
            <a:off x="3744913" y="449738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3929" name="Text Box 28"/>
          <p:cNvSpPr txBox="1">
            <a:spLocks noChangeArrowheads="1"/>
          </p:cNvSpPr>
          <p:nvPr/>
        </p:nvSpPr>
        <p:spPr bwMode="auto">
          <a:xfrm>
            <a:off x="3852863" y="4470400"/>
            <a:ext cx="5254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Role</a:t>
            </a:r>
          </a:p>
        </p:txBody>
      </p:sp>
      <p:sp>
        <p:nvSpPr>
          <p:cNvPr id="123930" name="AutoShape 37"/>
          <p:cNvSpPr>
            <a:spLocks noChangeArrowheads="1"/>
          </p:cNvSpPr>
          <p:nvPr/>
        </p:nvSpPr>
        <p:spPr bwMode="auto">
          <a:xfrm>
            <a:off x="3592513" y="3424238"/>
            <a:ext cx="1993900"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4278" name="AutoShape 38"/>
          <p:cNvSpPr>
            <a:spLocks noChangeArrowheads="1"/>
          </p:cNvSpPr>
          <p:nvPr/>
        </p:nvSpPr>
        <p:spPr bwMode="auto">
          <a:xfrm>
            <a:off x="3867150" y="3465513"/>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3932" name="Text Box 39"/>
          <p:cNvSpPr txBox="1">
            <a:spLocks noChangeArrowheads="1"/>
          </p:cNvSpPr>
          <p:nvPr/>
        </p:nvSpPr>
        <p:spPr bwMode="auto">
          <a:xfrm>
            <a:off x="3816350" y="3446463"/>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3933" name="Text Box 40"/>
          <p:cNvSpPr txBox="1">
            <a:spLocks noChangeArrowheads="1"/>
          </p:cNvSpPr>
          <p:nvPr/>
        </p:nvSpPr>
        <p:spPr bwMode="auto">
          <a:xfrm>
            <a:off x="4483100" y="3436938"/>
            <a:ext cx="962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Observer</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7011E364-91A1-4548-A684-C247C8B773F0}" type="slidenum">
              <a:rPr lang="en-US" sz="1200" smtClean="0">
                <a:latin typeface="Arial" pitchFamily="34" charset="0"/>
              </a:rPr>
              <a:pPr algn="r"/>
              <a:t>91</a:t>
            </a:fld>
            <a:endParaRPr lang="en-US" sz="1200" smtClean="0">
              <a:latin typeface="Arial" pitchFamily="34" charset="0"/>
            </a:endParaRPr>
          </a:p>
        </p:txBody>
      </p:sp>
      <p:sp>
        <p:nvSpPr>
          <p:cNvPr id="124931" name="Rectangle 2"/>
          <p:cNvSpPr>
            <a:spLocks noChangeArrowheads="1"/>
          </p:cNvSpPr>
          <p:nvPr/>
        </p:nvSpPr>
        <p:spPr bwMode="auto">
          <a:xfrm>
            <a:off x="1422400" y="1011238"/>
            <a:ext cx="6391275" cy="56229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24932"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Attribution - Reported</a:t>
            </a:r>
          </a:p>
        </p:txBody>
      </p:sp>
      <p:sp>
        <p:nvSpPr>
          <p:cNvPr id="124933" name="AutoShape 4"/>
          <p:cNvSpPr>
            <a:spLocks noChangeArrowheads="1"/>
          </p:cNvSpPr>
          <p:nvPr/>
        </p:nvSpPr>
        <p:spPr bwMode="auto">
          <a:xfrm>
            <a:off x="2725738" y="1595438"/>
            <a:ext cx="1993900"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7317" name="AutoShape 5"/>
          <p:cNvSpPr>
            <a:spLocks noChangeArrowheads="1"/>
          </p:cNvSpPr>
          <p:nvPr/>
        </p:nvSpPr>
        <p:spPr bwMode="auto">
          <a:xfrm>
            <a:off x="3000375" y="1636713"/>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4935" name="Text Box 6"/>
          <p:cNvSpPr txBox="1">
            <a:spLocks noChangeArrowheads="1"/>
          </p:cNvSpPr>
          <p:nvPr/>
        </p:nvSpPr>
        <p:spPr bwMode="auto">
          <a:xfrm>
            <a:off x="2949575" y="1617663"/>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4936" name="Text Box 7"/>
          <p:cNvSpPr txBox="1">
            <a:spLocks noChangeArrowheads="1"/>
          </p:cNvSpPr>
          <p:nvPr/>
        </p:nvSpPr>
        <p:spPr bwMode="auto">
          <a:xfrm>
            <a:off x="3616325" y="1608138"/>
            <a:ext cx="962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Reported</a:t>
            </a:r>
          </a:p>
        </p:txBody>
      </p:sp>
      <p:sp>
        <p:nvSpPr>
          <p:cNvPr id="397320" name="AutoShape 8"/>
          <p:cNvSpPr>
            <a:spLocks noChangeArrowheads="1"/>
          </p:cNvSpPr>
          <p:nvPr/>
        </p:nvSpPr>
        <p:spPr bwMode="auto">
          <a:xfrm>
            <a:off x="2986088" y="204470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4938" name="Text Box 9"/>
          <p:cNvSpPr txBox="1">
            <a:spLocks noChangeArrowheads="1"/>
          </p:cNvSpPr>
          <p:nvPr/>
        </p:nvSpPr>
        <p:spPr bwMode="auto">
          <a:xfrm>
            <a:off x="2984500" y="2006600"/>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quals</a:t>
            </a:r>
          </a:p>
        </p:txBody>
      </p:sp>
      <p:sp>
        <p:nvSpPr>
          <p:cNvPr id="124939" name="Text Box 10"/>
          <p:cNvSpPr txBox="1">
            <a:spLocks noChangeArrowheads="1"/>
          </p:cNvSpPr>
          <p:nvPr/>
        </p:nvSpPr>
        <p:spPr bwMode="auto">
          <a:xfrm>
            <a:off x="4716463" y="1212850"/>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Action</a:t>
            </a:r>
          </a:p>
        </p:txBody>
      </p:sp>
      <p:sp>
        <p:nvSpPr>
          <p:cNvPr id="397323" name="AutoShape 11"/>
          <p:cNvSpPr>
            <a:spLocks noChangeArrowheads="1"/>
          </p:cNvSpPr>
          <p:nvPr/>
        </p:nvSpPr>
        <p:spPr bwMode="auto">
          <a:xfrm>
            <a:off x="2368550" y="12652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4941" name="Text Box 12"/>
          <p:cNvSpPr txBox="1">
            <a:spLocks noChangeArrowheads="1"/>
          </p:cNvSpPr>
          <p:nvPr/>
        </p:nvSpPr>
        <p:spPr bwMode="auto">
          <a:xfrm>
            <a:off x="2476500" y="1238250"/>
            <a:ext cx="866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Reported</a:t>
            </a:r>
          </a:p>
        </p:txBody>
      </p:sp>
      <p:sp>
        <p:nvSpPr>
          <p:cNvPr id="124942" name="Text Box 13"/>
          <p:cNvSpPr txBox="1">
            <a:spLocks noChangeArrowheads="1"/>
          </p:cNvSpPr>
          <p:nvPr/>
        </p:nvSpPr>
        <p:spPr bwMode="auto">
          <a:xfrm>
            <a:off x="5454650" y="3197225"/>
            <a:ext cx="942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Reporter</a:t>
            </a:r>
          </a:p>
        </p:txBody>
      </p:sp>
      <p:sp>
        <p:nvSpPr>
          <p:cNvPr id="397326" name="AutoShape 14"/>
          <p:cNvSpPr>
            <a:spLocks noChangeArrowheads="1"/>
          </p:cNvSpPr>
          <p:nvPr/>
        </p:nvSpPr>
        <p:spPr bwMode="auto">
          <a:xfrm>
            <a:off x="3106738" y="324961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4944" name="Text Box 15"/>
          <p:cNvSpPr txBox="1">
            <a:spLocks noChangeArrowheads="1"/>
          </p:cNvSpPr>
          <p:nvPr/>
        </p:nvSpPr>
        <p:spPr bwMode="auto">
          <a:xfrm>
            <a:off x="3214688" y="3222625"/>
            <a:ext cx="968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Participant</a:t>
            </a:r>
          </a:p>
        </p:txBody>
      </p:sp>
      <p:sp>
        <p:nvSpPr>
          <p:cNvPr id="397328" name="AutoShape 16"/>
          <p:cNvSpPr>
            <a:spLocks noChangeArrowheads="1"/>
          </p:cNvSpPr>
          <p:nvPr/>
        </p:nvSpPr>
        <p:spPr bwMode="auto">
          <a:xfrm>
            <a:off x="3367088" y="362585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4946" name="Text Box 17"/>
          <p:cNvSpPr txBox="1">
            <a:spLocks noChangeArrowheads="1"/>
          </p:cNvSpPr>
          <p:nvPr/>
        </p:nvSpPr>
        <p:spPr bwMode="auto">
          <a:xfrm>
            <a:off x="3365500" y="3587750"/>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items</a:t>
            </a:r>
          </a:p>
        </p:txBody>
      </p:sp>
      <p:sp>
        <p:nvSpPr>
          <p:cNvPr id="124947" name="AutoShape 18"/>
          <p:cNvSpPr>
            <a:spLocks noChangeArrowheads="1"/>
          </p:cNvSpPr>
          <p:nvPr/>
        </p:nvSpPr>
        <p:spPr bwMode="auto">
          <a:xfrm>
            <a:off x="3863975" y="4332288"/>
            <a:ext cx="2187575"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7331" name="AutoShape 19"/>
          <p:cNvSpPr>
            <a:spLocks noChangeArrowheads="1"/>
          </p:cNvSpPr>
          <p:nvPr/>
        </p:nvSpPr>
        <p:spPr bwMode="auto">
          <a:xfrm>
            <a:off x="4138613" y="4373563"/>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4949" name="Text Box 20"/>
          <p:cNvSpPr txBox="1">
            <a:spLocks noChangeArrowheads="1"/>
          </p:cNvSpPr>
          <p:nvPr/>
        </p:nvSpPr>
        <p:spPr bwMode="auto">
          <a:xfrm>
            <a:off x="4087813" y="4354513"/>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4950" name="Text Box 21"/>
          <p:cNvSpPr txBox="1">
            <a:spLocks noChangeArrowheads="1"/>
          </p:cNvSpPr>
          <p:nvPr/>
        </p:nvSpPr>
        <p:spPr bwMode="auto">
          <a:xfrm>
            <a:off x="4754563" y="4344988"/>
            <a:ext cx="140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Mother</a:t>
            </a:r>
          </a:p>
        </p:txBody>
      </p:sp>
      <p:sp>
        <p:nvSpPr>
          <p:cNvPr id="124951" name="Text Box 22"/>
          <p:cNvSpPr txBox="1">
            <a:spLocks noChangeArrowheads="1"/>
          </p:cNvSpPr>
          <p:nvPr/>
        </p:nvSpPr>
        <p:spPr bwMode="auto">
          <a:xfrm>
            <a:off x="4903788" y="3971925"/>
            <a:ext cx="86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Role</a:t>
            </a:r>
          </a:p>
        </p:txBody>
      </p:sp>
      <p:sp>
        <p:nvSpPr>
          <p:cNvPr id="397335" name="AutoShape 23"/>
          <p:cNvSpPr>
            <a:spLocks noChangeArrowheads="1"/>
          </p:cNvSpPr>
          <p:nvPr/>
        </p:nvSpPr>
        <p:spPr bwMode="auto">
          <a:xfrm>
            <a:off x="3506788" y="4002088"/>
            <a:ext cx="1273175"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4953" name="Text Box 24"/>
          <p:cNvSpPr txBox="1">
            <a:spLocks noChangeArrowheads="1"/>
          </p:cNvSpPr>
          <p:nvPr/>
        </p:nvSpPr>
        <p:spPr bwMode="auto">
          <a:xfrm>
            <a:off x="3614738" y="3975100"/>
            <a:ext cx="5254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Role</a:t>
            </a:r>
          </a:p>
        </p:txBody>
      </p:sp>
      <p:sp>
        <p:nvSpPr>
          <p:cNvPr id="124954" name="AutoShape 32"/>
          <p:cNvSpPr>
            <a:spLocks noChangeArrowheads="1"/>
          </p:cNvSpPr>
          <p:nvPr/>
        </p:nvSpPr>
        <p:spPr bwMode="auto">
          <a:xfrm>
            <a:off x="3462338" y="2770188"/>
            <a:ext cx="2187575"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7345" name="AutoShape 33"/>
          <p:cNvSpPr>
            <a:spLocks noChangeArrowheads="1"/>
          </p:cNvSpPr>
          <p:nvPr/>
        </p:nvSpPr>
        <p:spPr bwMode="auto">
          <a:xfrm>
            <a:off x="3736975" y="2811463"/>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4956" name="Text Box 34"/>
          <p:cNvSpPr txBox="1">
            <a:spLocks noChangeArrowheads="1"/>
          </p:cNvSpPr>
          <p:nvPr/>
        </p:nvSpPr>
        <p:spPr bwMode="auto">
          <a:xfrm>
            <a:off x="3686175" y="2792413"/>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4957" name="Text Box 35"/>
          <p:cNvSpPr txBox="1">
            <a:spLocks noChangeArrowheads="1"/>
          </p:cNvSpPr>
          <p:nvPr/>
        </p:nvSpPr>
        <p:spPr bwMode="auto">
          <a:xfrm>
            <a:off x="4352925" y="2782888"/>
            <a:ext cx="14081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11/09/2007</a:t>
            </a:r>
          </a:p>
        </p:txBody>
      </p:sp>
      <p:sp>
        <p:nvSpPr>
          <p:cNvPr id="124958" name="Text Box 36"/>
          <p:cNvSpPr txBox="1">
            <a:spLocks noChangeArrowheads="1"/>
          </p:cNvSpPr>
          <p:nvPr/>
        </p:nvSpPr>
        <p:spPr bwMode="auto">
          <a:xfrm>
            <a:off x="5453063" y="2368550"/>
            <a:ext cx="10588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ReportTime</a:t>
            </a:r>
          </a:p>
        </p:txBody>
      </p:sp>
      <p:sp>
        <p:nvSpPr>
          <p:cNvPr id="397349" name="AutoShape 37"/>
          <p:cNvSpPr>
            <a:spLocks noChangeArrowheads="1"/>
          </p:cNvSpPr>
          <p:nvPr/>
        </p:nvSpPr>
        <p:spPr bwMode="auto">
          <a:xfrm>
            <a:off x="3105150" y="24209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4960" name="Text Box 38"/>
          <p:cNvSpPr txBox="1">
            <a:spLocks noChangeArrowheads="1"/>
          </p:cNvSpPr>
          <p:nvPr/>
        </p:nvSpPr>
        <p:spPr bwMode="auto">
          <a:xfrm>
            <a:off x="3213100" y="2393950"/>
            <a:ext cx="13573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ReportTimeObs</a:t>
            </a:r>
          </a:p>
        </p:txBody>
      </p:sp>
      <p:sp>
        <p:nvSpPr>
          <p:cNvPr id="124961" name="Text Box 39"/>
          <p:cNvSpPr txBox="1">
            <a:spLocks noChangeArrowheads="1"/>
          </p:cNvSpPr>
          <p:nvPr/>
        </p:nvSpPr>
        <p:spPr bwMode="auto">
          <a:xfrm>
            <a:off x="5435600" y="4768850"/>
            <a:ext cx="942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Receiver</a:t>
            </a:r>
          </a:p>
        </p:txBody>
      </p:sp>
      <p:sp>
        <p:nvSpPr>
          <p:cNvPr id="397352" name="AutoShape 40"/>
          <p:cNvSpPr>
            <a:spLocks noChangeArrowheads="1"/>
          </p:cNvSpPr>
          <p:nvPr/>
        </p:nvSpPr>
        <p:spPr bwMode="auto">
          <a:xfrm>
            <a:off x="3087688" y="48212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4963" name="Text Box 41"/>
          <p:cNvSpPr txBox="1">
            <a:spLocks noChangeArrowheads="1"/>
          </p:cNvSpPr>
          <p:nvPr/>
        </p:nvSpPr>
        <p:spPr bwMode="auto">
          <a:xfrm>
            <a:off x="3195638" y="4794250"/>
            <a:ext cx="968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Participant</a:t>
            </a:r>
          </a:p>
        </p:txBody>
      </p:sp>
      <p:sp>
        <p:nvSpPr>
          <p:cNvPr id="397354" name="AutoShape 42"/>
          <p:cNvSpPr>
            <a:spLocks noChangeArrowheads="1"/>
          </p:cNvSpPr>
          <p:nvPr/>
        </p:nvSpPr>
        <p:spPr bwMode="auto">
          <a:xfrm>
            <a:off x="3348038" y="520700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4965" name="Text Box 43"/>
          <p:cNvSpPr txBox="1">
            <a:spLocks noChangeArrowheads="1"/>
          </p:cNvSpPr>
          <p:nvPr/>
        </p:nvSpPr>
        <p:spPr bwMode="auto">
          <a:xfrm>
            <a:off x="3346450" y="5168900"/>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items</a:t>
            </a:r>
          </a:p>
        </p:txBody>
      </p:sp>
      <p:sp>
        <p:nvSpPr>
          <p:cNvPr id="124966" name="AutoShape 44"/>
          <p:cNvSpPr>
            <a:spLocks noChangeArrowheads="1"/>
          </p:cNvSpPr>
          <p:nvPr/>
        </p:nvSpPr>
        <p:spPr bwMode="auto">
          <a:xfrm>
            <a:off x="3844925" y="5942013"/>
            <a:ext cx="2187575"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7357" name="AutoShape 45"/>
          <p:cNvSpPr>
            <a:spLocks noChangeArrowheads="1"/>
          </p:cNvSpPr>
          <p:nvPr/>
        </p:nvSpPr>
        <p:spPr bwMode="auto">
          <a:xfrm>
            <a:off x="4119563" y="598328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4968" name="Text Box 46"/>
          <p:cNvSpPr txBox="1">
            <a:spLocks noChangeArrowheads="1"/>
          </p:cNvSpPr>
          <p:nvPr/>
        </p:nvSpPr>
        <p:spPr bwMode="auto">
          <a:xfrm>
            <a:off x="4068763" y="596423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4969" name="Text Box 47"/>
          <p:cNvSpPr txBox="1">
            <a:spLocks noChangeArrowheads="1"/>
          </p:cNvSpPr>
          <p:nvPr/>
        </p:nvSpPr>
        <p:spPr bwMode="auto">
          <a:xfrm>
            <a:off x="4735513" y="5954713"/>
            <a:ext cx="140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Clnician</a:t>
            </a:r>
          </a:p>
        </p:txBody>
      </p:sp>
      <p:sp>
        <p:nvSpPr>
          <p:cNvPr id="124970" name="Text Box 48"/>
          <p:cNvSpPr txBox="1">
            <a:spLocks noChangeArrowheads="1"/>
          </p:cNvSpPr>
          <p:nvPr/>
        </p:nvSpPr>
        <p:spPr bwMode="auto">
          <a:xfrm>
            <a:off x="4884738" y="5572125"/>
            <a:ext cx="86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Role</a:t>
            </a:r>
          </a:p>
        </p:txBody>
      </p:sp>
      <p:sp>
        <p:nvSpPr>
          <p:cNvPr id="397361" name="AutoShape 49"/>
          <p:cNvSpPr>
            <a:spLocks noChangeArrowheads="1"/>
          </p:cNvSpPr>
          <p:nvPr/>
        </p:nvSpPr>
        <p:spPr bwMode="auto">
          <a:xfrm>
            <a:off x="3487738" y="5602288"/>
            <a:ext cx="1273175"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4972" name="Text Box 50"/>
          <p:cNvSpPr txBox="1">
            <a:spLocks noChangeArrowheads="1"/>
          </p:cNvSpPr>
          <p:nvPr/>
        </p:nvSpPr>
        <p:spPr bwMode="auto">
          <a:xfrm>
            <a:off x="3595688" y="5575300"/>
            <a:ext cx="5254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Role</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23FE7D10-E2D9-4827-91D4-3ECD77AFBF72}" type="slidenum">
              <a:rPr lang="en-US" sz="1200" smtClean="0">
                <a:latin typeface="Arial" pitchFamily="34" charset="0"/>
              </a:rPr>
              <a:pPr algn="r"/>
              <a:t>92</a:t>
            </a:fld>
            <a:endParaRPr lang="en-US" sz="1200" smtClean="0">
              <a:latin typeface="Arial" pitchFamily="34" charset="0"/>
            </a:endParaRPr>
          </a:p>
        </p:txBody>
      </p:sp>
      <p:sp>
        <p:nvSpPr>
          <p:cNvPr id="125955" name="Rectangle 2"/>
          <p:cNvSpPr>
            <a:spLocks noChangeArrowheads="1"/>
          </p:cNvSpPr>
          <p:nvPr/>
        </p:nvSpPr>
        <p:spPr bwMode="auto">
          <a:xfrm>
            <a:off x="1303338" y="1287463"/>
            <a:ext cx="6858000" cy="486251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25956"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Assertion with Attributions</a:t>
            </a:r>
          </a:p>
        </p:txBody>
      </p:sp>
      <p:sp>
        <p:nvSpPr>
          <p:cNvPr id="125957" name="AutoShape 11"/>
          <p:cNvSpPr>
            <a:spLocks noChangeArrowheads="1"/>
          </p:cNvSpPr>
          <p:nvPr/>
        </p:nvSpPr>
        <p:spPr bwMode="auto">
          <a:xfrm>
            <a:off x="2611438" y="2224088"/>
            <a:ext cx="3141662"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8348" name="AutoShape 12"/>
          <p:cNvSpPr>
            <a:spLocks noChangeArrowheads="1"/>
          </p:cNvSpPr>
          <p:nvPr/>
        </p:nvSpPr>
        <p:spPr bwMode="auto">
          <a:xfrm>
            <a:off x="2886075" y="2265363"/>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5959" name="Text Box 13"/>
          <p:cNvSpPr txBox="1">
            <a:spLocks noChangeArrowheads="1"/>
          </p:cNvSpPr>
          <p:nvPr/>
        </p:nvSpPr>
        <p:spPr bwMode="auto">
          <a:xfrm>
            <a:off x="2835275" y="2246313"/>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5960" name="Text Box 14"/>
          <p:cNvSpPr txBox="1">
            <a:spLocks noChangeArrowheads="1"/>
          </p:cNvSpPr>
          <p:nvPr/>
        </p:nvSpPr>
        <p:spPr bwMode="auto">
          <a:xfrm>
            <a:off x="3502025" y="2236788"/>
            <a:ext cx="1984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Vomiting</a:t>
            </a:r>
          </a:p>
        </p:txBody>
      </p:sp>
      <p:sp>
        <p:nvSpPr>
          <p:cNvPr id="398351" name="AutoShape 15"/>
          <p:cNvSpPr>
            <a:spLocks noChangeArrowheads="1"/>
          </p:cNvSpPr>
          <p:nvPr/>
        </p:nvSpPr>
        <p:spPr bwMode="auto">
          <a:xfrm>
            <a:off x="2871788" y="2806700"/>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5962" name="Text Box 16"/>
          <p:cNvSpPr txBox="1">
            <a:spLocks noChangeArrowheads="1"/>
          </p:cNvSpPr>
          <p:nvPr/>
        </p:nvSpPr>
        <p:spPr bwMode="auto">
          <a:xfrm>
            <a:off x="2870200" y="2768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mods</a:t>
            </a:r>
          </a:p>
        </p:txBody>
      </p:sp>
      <p:sp>
        <p:nvSpPr>
          <p:cNvPr id="125963" name="Text Box 17"/>
          <p:cNvSpPr txBox="1">
            <a:spLocks noChangeArrowheads="1"/>
          </p:cNvSpPr>
          <p:nvPr/>
        </p:nvSpPr>
        <p:spPr bwMode="auto">
          <a:xfrm>
            <a:off x="4602163" y="1736725"/>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Assertion</a:t>
            </a:r>
          </a:p>
        </p:txBody>
      </p:sp>
      <p:sp>
        <p:nvSpPr>
          <p:cNvPr id="398354" name="AutoShape 18"/>
          <p:cNvSpPr>
            <a:spLocks noChangeArrowheads="1"/>
          </p:cNvSpPr>
          <p:nvPr/>
        </p:nvSpPr>
        <p:spPr bwMode="auto">
          <a:xfrm>
            <a:off x="2254250" y="178911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5965" name="Text Box 19"/>
          <p:cNvSpPr txBox="1">
            <a:spLocks noChangeArrowheads="1"/>
          </p:cNvSpPr>
          <p:nvPr/>
        </p:nvSpPr>
        <p:spPr bwMode="auto">
          <a:xfrm>
            <a:off x="2362200" y="1762125"/>
            <a:ext cx="11350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VomitingObs</a:t>
            </a:r>
          </a:p>
        </p:txBody>
      </p:sp>
      <p:sp>
        <p:nvSpPr>
          <p:cNvPr id="125966" name="AutoShape 20"/>
          <p:cNvSpPr>
            <a:spLocks noChangeArrowheads="1"/>
          </p:cNvSpPr>
          <p:nvPr/>
        </p:nvSpPr>
        <p:spPr bwMode="auto">
          <a:xfrm>
            <a:off x="3368675" y="3684588"/>
            <a:ext cx="23637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398357" name="AutoShape 21"/>
          <p:cNvSpPr>
            <a:spLocks noChangeArrowheads="1"/>
          </p:cNvSpPr>
          <p:nvPr/>
        </p:nvSpPr>
        <p:spPr bwMode="auto">
          <a:xfrm>
            <a:off x="3643313" y="3725863"/>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5968" name="Text Box 22"/>
          <p:cNvSpPr txBox="1">
            <a:spLocks noChangeArrowheads="1"/>
          </p:cNvSpPr>
          <p:nvPr/>
        </p:nvSpPr>
        <p:spPr bwMode="auto">
          <a:xfrm>
            <a:off x="3592513" y="3706813"/>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5969" name="Text Box 23"/>
          <p:cNvSpPr txBox="1">
            <a:spLocks noChangeArrowheads="1"/>
          </p:cNvSpPr>
          <p:nvPr/>
        </p:nvSpPr>
        <p:spPr bwMode="auto">
          <a:xfrm>
            <a:off x="4259263" y="3697288"/>
            <a:ext cx="8937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Patient</a:t>
            </a:r>
          </a:p>
        </p:txBody>
      </p:sp>
      <p:sp>
        <p:nvSpPr>
          <p:cNvPr id="125970" name="Text Box 24"/>
          <p:cNvSpPr txBox="1">
            <a:spLocks noChangeArrowheads="1"/>
          </p:cNvSpPr>
          <p:nvPr/>
        </p:nvSpPr>
        <p:spPr bwMode="auto">
          <a:xfrm>
            <a:off x="5359400" y="3197225"/>
            <a:ext cx="835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398361" name="AutoShape 25"/>
          <p:cNvSpPr>
            <a:spLocks noChangeArrowheads="1"/>
          </p:cNvSpPr>
          <p:nvPr/>
        </p:nvSpPr>
        <p:spPr bwMode="auto">
          <a:xfrm>
            <a:off x="3011488" y="3249613"/>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5972" name="Text Box 26"/>
          <p:cNvSpPr txBox="1">
            <a:spLocks noChangeArrowheads="1"/>
          </p:cNvSpPr>
          <p:nvPr/>
        </p:nvSpPr>
        <p:spPr bwMode="auto">
          <a:xfrm>
            <a:off x="3119438" y="3222625"/>
            <a:ext cx="738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Subject</a:t>
            </a:r>
          </a:p>
        </p:txBody>
      </p:sp>
      <p:sp>
        <p:nvSpPr>
          <p:cNvPr id="398364" name="AutoShape 28"/>
          <p:cNvSpPr>
            <a:spLocks noChangeArrowheads="1"/>
          </p:cNvSpPr>
          <p:nvPr/>
        </p:nvSpPr>
        <p:spPr bwMode="auto">
          <a:xfrm>
            <a:off x="2871788" y="424497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5974" name="Text Box 29"/>
          <p:cNvSpPr txBox="1">
            <a:spLocks noChangeArrowheads="1"/>
          </p:cNvSpPr>
          <p:nvPr/>
        </p:nvSpPr>
        <p:spPr bwMode="auto">
          <a:xfrm>
            <a:off x="2870200" y="4206875"/>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quals</a:t>
            </a:r>
          </a:p>
        </p:txBody>
      </p:sp>
      <p:sp>
        <p:nvSpPr>
          <p:cNvPr id="125975" name="AutoShape 37"/>
          <p:cNvSpPr>
            <a:spLocks/>
          </p:cNvSpPr>
          <p:nvPr/>
        </p:nvSpPr>
        <p:spPr bwMode="auto">
          <a:xfrm>
            <a:off x="3321050" y="4706938"/>
            <a:ext cx="327025" cy="449262"/>
          </a:xfrm>
          <a:prstGeom prst="leftBrace">
            <a:avLst>
              <a:gd name="adj1" fmla="val 11448"/>
              <a:gd name="adj2" fmla="val 5156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25976" name="AutoShape 38"/>
          <p:cNvSpPr>
            <a:spLocks/>
          </p:cNvSpPr>
          <p:nvPr/>
        </p:nvSpPr>
        <p:spPr bwMode="auto">
          <a:xfrm>
            <a:off x="5010150" y="4708525"/>
            <a:ext cx="309563" cy="447675"/>
          </a:xfrm>
          <a:prstGeom prst="rightBrace">
            <a:avLst>
              <a:gd name="adj1" fmla="val 12051"/>
              <a:gd name="adj2" fmla="val 50000"/>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25977" name="Text Box 39"/>
          <p:cNvSpPr txBox="1">
            <a:spLocks noChangeArrowheads="1"/>
          </p:cNvSpPr>
          <p:nvPr/>
        </p:nvSpPr>
        <p:spPr bwMode="auto">
          <a:xfrm>
            <a:off x="3651250" y="4721225"/>
            <a:ext cx="13319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b="1">
                <a:solidFill>
                  <a:schemeClr val="bg2"/>
                </a:solidFill>
              </a:rPr>
              <a:t>Observed</a:t>
            </a:r>
          </a:p>
        </p:txBody>
      </p:sp>
      <p:sp>
        <p:nvSpPr>
          <p:cNvPr id="125978" name="AutoShape 42"/>
          <p:cNvSpPr>
            <a:spLocks/>
          </p:cNvSpPr>
          <p:nvPr/>
        </p:nvSpPr>
        <p:spPr bwMode="auto">
          <a:xfrm>
            <a:off x="3311525" y="5326063"/>
            <a:ext cx="327025" cy="449262"/>
          </a:xfrm>
          <a:prstGeom prst="leftBrace">
            <a:avLst>
              <a:gd name="adj1" fmla="val 11448"/>
              <a:gd name="adj2" fmla="val 5156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25979" name="AutoShape 43"/>
          <p:cNvSpPr>
            <a:spLocks/>
          </p:cNvSpPr>
          <p:nvPr/>
        </p:nvSpPr>
        <p:spPr bwMode="auto">
          <a:xfrm>
            <a:off x="5000625" y="5327650"/>
            <a:ext cx="309563" cy="447675"/>
          </a:xfrm>
          <a:prstGeom prst="rightBrace">
            <a:avLst>
              <a:gd name="adj1" fmla="val 12051"/>
              <a:gd name="adj2" fmla="val 50000"/>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a:p>
        </p:txBody>
      </p:sp>
      <p:sp>
        <p:nvSpPr>
          <p:cNvPr id="125980" name="Text Box 44"/>
          <p:cNvSpPr txBox="1">
            <a:spLocks noChangeArrowheads="1"/>
          </p:cNvSpPr>
          <p:nvPr/>
        </p:nvSpPr>
        <p:spPr bwMode="auto">
          <a:xfrm>
            <a:off x="3657600" y="5340350"/>
            <a:ext cx="130175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b="1">
                <a:solidFill>
                  <a:schemeClr val="bg2"/>
                </a:solidFill>
              </a:rPr>
              <a:t>Reported</a:t>
            </a:r>
          </a:p>
        </p:txBody>
      </p:sp>
      <p:sp>
        <p:nvSpPr>
          <p:cNvPr id="125981" name="Text Box 45"/>
          <p:cNvSpPr txBox="1">
            <a:spLocks noChangeArrowheads="1"/>
          </p:cNvSpPr>
          <p:nvPr/>
        </p:nvSpPr>
        <p:spPr bwMode="auto">
          <a:xfrm>
            <a:off x="5467350" y="4765675"/>
            <a:ext cx="2449513"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2600" b="1">
                <a:solidFill>
                  <a:srgbClr val="FF0000"/>
                </a:solidFill>
              </a:rPr>
              <a:t>(As previously defined)</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614CEBC4-838B-433B-A3BD-BC349A7739CB}" type="slidenum">
              <a:rPr lang="en-US" sz="1200" smtClean="0">
                <a:latin typeface="Arial" pitchFamily="34" charset="0"/>
              </a:rPr>
              <a:pPr algn="r"/>
              <a:t>93</a:t>
            </a:fld>
            <a:endParaRPr lang="en-US" sz="1200" smtClean="0">
              <a:latin typeface="Arial" pitchFamily="34" charset="0"/>
            </a:endParaRPr>
          </a:p>
        </p:txBody>
      </p:sp>
      <p:sp>
        <p:nvSpPr>
          <p:cNvPr id="126979" name="Rectangle 2"/>
          <p:cNvSpPr>
            <a:spLocks noGrp="1" noChangeArrowheads="1"/>
          </p:cNvSpPr>
          <p:nvPr>
            <p:ph type="title"/>
          </p:nvPr>
        </p:nvSpPr>
        <p:spPr bwMode="auto">
          <a:xfrm>
            <a:off x="457200" y="412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Attributions</a:t>
            </a:r>
          </a:p>
        </p:txBody>
      </p:sp>
      <p:sp>
        <p:nvSpPr>
          <p:cNvPr id="1269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Attribution information unifies the historical and observational data.</a:t>
            </a:r>
          </a:p>
          <a:p>
            <a:r>
              <a:rPr lang="en-US" smtClean="0"/>
              <a:t>Attribution allows status change information to be carried in the instance of data.</a:t>
            </a:r>
          </a:p>
          <a:p>
            <a:r>
              <a:rPr lang="en-US" smtClean="0"/>
              <a:t>Specific models for particular kinds of attributions allows participants, roles, locations, and reasons to be specified.</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DD5D71AB-B124-44C6-BD0A-49E8CB54D91F}" type="slidenum">
              <a:rPr lang="en-US" sz="1200" smtClean="0">
                <a:latin typeface="Arial" pitchFamily="34" charset="0"/>
              </a:rPr>
              <a:pPr algn="r"/>
              <a:t>94</a:t>
            </a:fld>
            <a:endParaRPr lang="en-US" sz="1200" smtClean="0">
              <a:latin typeface="Arial" pitchFamily="34" charset="0"/>
            </a:endParaRPr>
          </a:p>
        </p:txBody>
      </p:sp>
      <p:sp>
        <p:nvSpPr>
          <p:cNvPr id="128003"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smtClean="0"/>
              <a:t>Pain and Pain Severity</a:t>
            </a:r>
          </a:p>
        </p:txBody>
      </p:sp>
      <p:sp>
        <p:nvSpPr>
          <p:cNvPr id="128004"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D647D522-D5B3-427B-9B4E-E113E9BED66A}" type="slidenum">
              <a:rPr lang="en-US" sz="1200" smtClean="0">
                <a:latin typeface="Arial" pitchFamily="34" charset="0"/>
              </a:rPr>
              <a:pPr algn="r"/>
              <a:t>95</a:t>
            </a:fld>
            <a:endParaRPr lang="en-US" sz="1200" smtClean="0">
              <a:latin typeface="Arial" pitchFamily="34" charset="0"/>
            </a:endParaRPr>
          </a:p>
        </p:txBody>
      </p:sp>
      <p:sp>
        <p:nvSpPr>
          <p:cNvPr id="129027" name="Rectangle 2"/>
          <p:cNvSpPr>
            <a:spLocks noChangeArrowheads="1"/>
          </p:cNvSpPr>
          <p:nvPr/>
        </p:nvSpPr>
        <p:spPr bwMode="auto">
          <a:xfrm>
            <a:off x="1616075" y="1296988"/>
            <a:ext cx="5797550" cy="487203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2"/>
              </a:solidFill>
              <a:latin typeface="SimSun" pitchFamily="2" charset="-122"/>
            </a:endParaRPr>
          </a:p>
        </p:txBody>
      </p:sp>
      <p:sp>
        <p:nvSpPr>
          <p:cNvPr id="129028"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Pain Assertion and Qualifiers</a:t>
            </a:r>
          </a:p>
        </p:txBody>
      </p:sp>
      <p:sp>
        <p:nvSpPr>
          <p:cNvPr id="129029" name="AutoShape 11"/>
          <p:cNvSpPr>
            <a:spLocks noChangeArrowheads="1"/>
          </p:cNvSpPr>
          <p:nvPr/>
        </p:nvSpPr>
        <p:spPr bwMode="auto">
          <a:xfrm>
            <a:off x="2944813" y="2081213"/>
            <a:ext cx="1576387"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16780" name="AutoShape 12"/>
          <p:cNvSpPr>
            <a:spLocks noChangeArrowheads="1"/>
          </p:cNvSpPr>
          <p:nvPr/>
        </p:nvSpPr>
        <p:spPr bwMode="auto">
          <a:xfrm>
            <a:off x="3219450" y="212248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9031" name="Text Box 13"/>
          <p:cNvSpPr txBox="1">
            <a:spLocks noChangeArrowheads="1"/>
          </p:cNvSpPr>
          <p:nvPr/>
        </p:nvSpPr>
        <p:spPr bwMode="auto">
          <a:xfrm>
            <a:off x="3168650" y="210343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9032" name="Text Box 14"/>
          <p:cNvSpPr txBox="1">
            <a:spLocks noChangeArrowheads="1"/>
          </p:cNvSpPr>
          <p:nvPr/>
        </p:nvSpPr>
        <p:spPr bwMode="auto">
          <a:xfrm>
            <a:off x="3835400" y="2093913"/>
            <a:ext cx="622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Pain</a:t>
            </a:r>
          </a:p>
        </p:txBody>
      </p:sp>
      <p:sp>
        <p:nvSpPr>
          <p:cNvPr id="416783" name="AutoShape 15"/>
          <p:cNvSpPr>
            <a:spLocks noChangeArrowheads="1"/>
          </p:cNvSpPr>
          <p:nvPr/>
        </p:nvSpPr>
        <p:spPr bwMode="auto">
          <a:xfrm>
            <a:off x="3205163" y="2663825"/>
            <a:ext cx="639762" cy="300038"/>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9034" name="Text Box 16"/>
          <p:cNvSpPr txBox="1">
            <a:spLocks noChangeArrowheads="1"/>
          </p:cNvSpPr>
          <p:nvPr/>
        </p:nvSpPr>
        <p:spPr bwMode="auto">
          <a:xfrm>
            <a:off x="3203575" y="2625725"/>
            <a:ext cx="581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quals</a:t>
            </a:r>
          </a:p>
        </p:txBody>
      </p:sp>
      <p:sp>
        <p:nvSpPr>
          <p:cNvPr id="129035" name="Text Box 17"/>
          <p:cNvSpPr txBox="1">
            <a:spLocks noChangeArrowheads="1"/>
          </p:cNvSpPr>
          <p:nvPr/>
        </p:nvSpPr>
        <p:spPr bwMode="auto">
          <a:xfrm>
            <a:off x="4935538" y="1593850"/>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Assertion</a:t>
            </a:r>
          </a:p>
        </p:txBody>
      </p:sp>
      <p:sp>
        <p:nvSpPr>
          <p:cNvPr id="416786" name="AutoShape 18"/>
          <p:cNvSpPr>
            <a:spLocks noChangeArrowheads="1"/>
          </p:cNvSpPr>
          <p:nvPr/>
        </p:nvSpPr>
        <p:spPr bwMode="auto">
          <a:xfrm>
            <a:off x="2587625" y="16462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9037" name="Text Box 19"/>
          <p:cNvSpPr txBox="1">
            <a:spLocks noChangeArrowheads="1"/>
          </p:cNvSpPr>
          <p:nvPr/>
        </p:nvSpPr>
        <p:spPr bwMode="auto">
          <a:xfrm>
            <a:off x="2695575" y="1619250"/>
            <a:ext cx="99738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2"/>
                </a:solidFill>
                <a:latin typeface="Arial Narrow" pitchFamily="34" charset="0"/>
              </a:rPr>
              <a:t>PainAssert</a:t>
            </a:r>
            <a:endParaRPr lang="en-US" sz="1600" dirty="0">
              <a:solidFill>
                <a:schemeClr val="bg2"/>
              </a:solidFill>
              <a:latin typeface="Arial Narrow" pitchFamily="34" charset="0"/>
            </a:endParaRPr>
          </a:p>
        </p:txBody>
      </p:sp>
      <p:sp>
        <p:nvSpPr>
          <p:cNvPr id="129038" name="AutoShape 20"/>
          <p:cNvSpPr>
            <a:spLocks noChangeArrowheads="1"/>
          </p:cNvSpPr>
          <p:nvPr/>
        </p:nvSpPr>
        <p:spPr bwMode="auto">
          <a:xfrm>
            <a:off x="3702050" y="3541713"/>
            <a:ext cx="23637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16789" name="AutoShape 21"/>
          <p:cNvSpPr>
            <a:spLocks noChangeArrowheads="1"/>
          </p:cNvSpPr>
          <p:nvPr/>
        </p:nvSpPr>
        <p:spPr bwMode="auto">
          <a:xfrm>
            <a:off x="3976688" y="358298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9040" name="Text Box 22"/>
          <p:cNvSpPr txBox="1">
            <a:spLocks noChangeArrowheads="1"/>
          </p:cNvSpPr>
          <p:nvPr/>
        </p:nvSpPr>
        <p:spPr bwMode="auto">
          <a:xfrm>
            <a:off x="3925888" y="356393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9041" name="Text Box 23"/>
          <p:cNvSpPr txBox="1">
            <a:spLocks noChangeArrowheads="1"/>
          </p:cNvSpPr>
          <p:nvPr/>
        </p:nvSpPr>
        <p:spPr bwMode="auto">
          <a:xfrm>
            <a:off x="4592638" y="3554413"/>
            <a:ext cx="8937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Abdomen</a:t>
            </a:r>
          </a:p>
        </p:txBody>
      </p:sp>
      <p:sp>
        <p:nvSpPr>
          <p:cNvPr id="129042" name="Text Box 24"/>
          <p:cNvSpPr txBox="1">
            <a:spLocks noChangeArrowheads="1"/>
          </p:cNvSpPr>
          <p:nvPr/>
        </p:nvSpPr>
        <p:spPr bwMode="auto">
          <a:xfrm>
            <a:off x="5692775" y="3054350"/>
            <a:ext cx="15192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Body Location</a:t>
            </a:r>
          </a:p>
        </p:txBody>
      </p:sp>
      <p:sp>
        <p:nvSpPr>
          <p:cNvPr id="416793" name="AutoShape 25"/>
          <p:cNvSpPr>
            <a:spLocks noChangeArrowheads="1"/>
          </p:cNvSpPr>
          <p:nvPr/>
        </p:nvSpPr>
        <p:spPr bwMode="auto">
          <a:xfrm>
            <a:off x="3344863" y="31067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9044" name="Text Box 26"/>
          <p:cNvSpPr txBox="1">
            <a:spLocks noChangeArrowheads="1"/>
          </p:cNvSpPr>
          <p:nvPr/>
        </p:nvSpPr>
        <p:spPr bwMode="auto">
          <a:xfrm>
            <a:off x="3452813" y="3079750"/>
            <a:ext cx="1190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BodyLocation</a:t>
            </a:r>
          </a:p>
        </p:txBody>
      </p:sp>
      <p:sp>
        <p:nvSpPr>
          <p:cNvPr id="129045" name="AutoShape 35"/>
          <p:cNvSpPr>
            <a:spLocks noChangeArrowheads="1"/>
          </p:cNvSpPr>
          <p:nvPr/>
        </p:nvSpPr>
        <p:spPr bwMode="auto">
          <a:xfrm>
            <a:off x="3692525" y="4494213"/>
            <a:ext cx="23637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16804" name="AutoShape 36"/>
          <p:cNvSpPr>
            <a:spLocks noChangeArrowheads="1"/>
          </p:cNvSpPr>
          <p:nvPr/>
        </p:nvSpPr>
        <p:spPr bwMode="auto">
          <a:xfrm>
            <a:off x="3967163" y="453548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9047" name="Text Box 37"/>
          <p:cNvSpPr txBox="1">
            <a:spLocks noChangeArrowheads="1"/>
          </p:cNvSpPr>
          <p:nvPr/>
        </p:nvSpPr>
        <p:spPr bwMode="auto">
          <a:xfrm>
            <a:off x="3916363" y="451643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9048" name="Text Box 38"/>
          <p:cNvSpPr txBox="1">
            <a:spLocks noChangeArrowheads="1"/>
          </p:cNvSpPr>
          <p:nvPr/>
        </p:nvSpPr>
        <p:spPr bwMode="auto">
          <a:xfrm>
            <a:off x="4583113" y="4506913"/>
            <a:ext cx="8937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Dull</a:t>
            </a:r>
          </a:p>
        </p:txBody>
      </p:sp>
      <p:sp>
        <p:nvSpPr>
          <p:cNvPr id="129049" name="Text Box 39"/>
          <p:cNvSpPr txBox="1">
            <a:spLocks noChangeArrowheads="1"/>
          </p:cNvSpPr>
          <p:nvPr/>
        </p:nvSpPr>
        <p:spPr bwMode="auto">
          <a:xfrm>
            <a:off x="5683250" y="4006850"/>
            <a:ext cx="1350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Pain Quality</a:t>
            </a:r>
          </a:p>
        </p:txBody>
      </p:sp>
      <p:sp>
        <p:nvSpPr>
          <p:cNvPr id="416808" name="AutoShape 40"/>
          <p:cNvSpPr>
            <a:spLocks noChangeArrowheads="1"/>
          </p:cNvSpPr>
          <p:nvPr/>
        </p:nvSpPr>
        <p:spPr bwMode="auto">
          <a:xfrm>
            <a:off x="3335338" y="40592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9051" name="Text Box 41"/>
          <p:cNvSpPr txBox="1">
            <a:spLocks noChangeArrowheads="1"/>
          </p:cNvSpPr>
          <p:nvPr/>
        </p:nvSpPr>
        <p:spPr bwMode="auto">
          <a:xfrm>
            <a:off x="3443288" y="4032250"/>
            <a:ext cx="10334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PainQuality</a:t>
            </a:r>
          </a:p>
        </p:txBody>
      </p:sp>
      <p:sp>
        <p:nvSpPr>
          <p:cNvPr id="129052" name="AutoShape 42"/>
          <p:cNvSpPr>
            <a:spLocks noChangeArrowheads="1"/>
          </p:cNvSpPr>
          <p:nvPr/>
        </p:nvSpPr>
        <p:spPr bwMode="auto">
          <a:xfrm>
            <a:off x="3692525" y="5503863"/>
            <a:ext cx="2363788"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16811" name="AutoShape 43"/>
          <p:cNvSpPr>
            <a:spLocks noChangeArrowheads="1"/>
          </p:cNvSpPr>
          <p:nvPr/>
        </p:nvSpPr>
        <p:spPr bwMode="auto">
          <a:xfrm>
            <a:off x="3967163" y="5545138"/>
            <a:ext cx="639762"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29054" name="Text Box 44"/>
          <p:cNvSpPr txBox="1">
            <a:spLocks noChangeArrowheads="1"/>
          </p:cNvSpPr>
          <p:nvPr/>
        </p:nvSpPr>
        <p:spPr bwMode="auto">
          <a:xfrm>
            <a:off x="3916363" y="5526088"/>
            <a:ext cx="506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data</a:t>
            </a:r>
          </a:p>
        </p:txBody>
      </p:sp>
      <p:sp>
        <p:nvSpPr>
          <p:cNvPr id="129055" name="Text Box 45"/>
          <p:cNvSpPr txBox="1">
            <a:spLocks noChangeArrowheads="1"/>
          </p:cNvSpPr>
          <p:nvPr/>
        </p:nvSpPr>
        <p:spPr bwMode="auto">
          <a:xfrm>
            <a:off x="4583113" y="5516563"/>
            <a:ext cx="8937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Moderate</a:t>
            </a:r>
          </a:p>
        </p:txBody>
      </p:sp>
      <p:sp>
        <p:nvSpPr>
          <p:cNvPr id="129056" name="Text Box 46"/>
          <p:cNvSpPr txBox="1">
            <a:spLocks noChangeArrowheads="1"/>
          </p:cNvSpPr>
          <p:nvPr/>
        </p:nvSpPr>
        <p:spPr bwMode="auto">
          <a:xfrm>
            <a:off x="5683250" y="5016500"/>
            <a:ext cx="1350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Pain Severity</a:t>
            </a:r>
          </a:p>
        </p:txBody>
      </p:sp>
      <p:sp>
        <p:nvSpPr>
          <p:cNvPr id="416815" name="AutoShape 47"/>
          <p:cNvSpPr>
            <a:spLocks noChangeArrowheads="1"/>
          </p:cNvSpPr>
          <p:nvPr/>
        </p:nvSpPr>
        <p:spPr bwMode="auto">
          <a:xfrm>
            <a:off x="3335338" y="506888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29058" name="Text Box 48"/>
          <p:cNvSpPr txBox="1">
            <a:spLocks noChangeArrowheads="1"/>
          </p:cNvSpPr>
          <p:nvPr/>
        </p:nvSpPr>
        <p:spPr bwMode="auto">
          <a:xfrm>
            <a:off x="3443288" y="5041900"/>
            <a:ext cx="1117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2"/>
                </a:solidFill>
                <a:latin typeface="Arial Narrow" pitchFamily="34" charset="0"/>
              </a:rPr>
              <a:t>PainSeverity</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23940E96-7AAA-4E4D-8AEA-4923643C31FE}" type="slidenum">
              <a:rPr lang="en-US" sz="1200" smtClean="0">
                <a:latin typeface="Arial" pitchFamily="34" charset="0"/>
              </a:rPr>
              <a:pPr algn="r"/>
              <a:t>96</a:t>
            </a:fld>
            <a:endParaRPr lang="en-US" sz="1200" smtClean="0">
              <a:latin typeface="Arial" pitchFamily="34" charset="0"/>
            </a:endParaRPr>
          </a:p>
        </p:txBody>
      </p:sp>
      <p:sp>
        <p:nvSpPr>
          <p:cNvPr id="130051" name="Rectangle 2"/>
          <p:cNvSpPr>
            <a:spLocks noChangeArrowheads="1"/>
          </p:cNvSpPr>
          <p:nvPr/>
        </p:nvSpPr>
        <p:spPr bwMode="auto">
          <a:xfrm>
            <a:off x="1616075" y="1296988"/>
            <a:ext cx="5797550" cy="161448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a:solidFill>
                <a:schemeClr val="bg1"/>
              </a:solidFill>
              <a:latin typeface="SimSun" pitchFamily="2" charset="-122"/>
            </a:endParaRPr>
          </a:p>
        </p:txBody>
      </p:sp>
      <p:sp>
        <p:nvSpPr>
          <p:cNvPr id="130052" name="Rectangle 3"/>
          <p:cNvSpPr>
            <a:spLocks noGrp="1" noChangeArrowheads="1"/>
          </p:cNvSpPr>
          <p:nvPr>
            <p:ph type="title"/>
          </p:nvPr>
        </p:nvSpPr>
        <p:spPr bwMode="auto">
          <a:xfrm>
            <a:off x="685800" y="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Pain Scale</a:t>
            </a:r>
          </a:p>
        </p:txBody>
      </p:sp>
      <p:sp>
        <p:nvSpPr>
          <p:cNvPr id="130053" name="AutoShape 4"/>
          <p:cNvSpPr>
            <a:spLocks noChangeArrowheads="1"/>
          </p:cNvSpPr>
          <p:nvPr/>
        </p:nvSpPr>
        <p:spPr bwMode="auto">
          <a:xfrm>
            <a:off x="2944813" y="2081213"/>
            <a:ext cx="2149475" cy="398462"/>
          </a:xfrm>
          <a:prstGeom prst="flowChartTerminator">
            <a:avLst/>
          </a:prstGeom>
          <a:solidFill>
            <a:schemeClr val="tx2"/>
          </a:solidFill>
          <a:ln w="15875">
            <a:solidFill>
              <a:schemeClr val="bg1"/>
            </a:solidFill>
            <a:miter lim="800000"/>
            <a:headEnd/>
            <a:tailEnd/>
          </a:ln>
        </p:spPr>
        <p:txBody>
          <a:bodyPr wrap="none" anchor="ctr"/>
          <a:lstStyle/>
          <a:p>
            <a:pPr algn="ctr" eaLnBrk="0" hangingPunct="0"/>
            <a:endParaRPr lang="en-US"/>
          </a:p>
        </p:txBody>
      </p:sp>
      <p:sp>
        <p:nvSpPr>
          <p:cNvPr id="417797" name="AutoShape 5"/>
          <p:cNvSpPr>
            <a:spLocks noChangeArrowheads="1"/>
          </p:cNvSpPr>
          <p:nvPr/>
        </p:nvSpPr>
        <p:spPr bwMode="auto">
          <a:xfrm>
            <a:off x="3219450" y="2122488"/>
            <a:ext cx="639763" cy="300037"/>
          </a:xfrm>
          <a:prstGeom prst="roundRect">
            <a:avLst>
              <a:gd name="adj" fmla="val 16667"/>
            </a:avLst>
          </a:prstGeom>
          <a:gradFill rotWithShape="0">
            <a:gsLst>
              <a:gs pos="0">
                <a:schemeClr val="tx2"/>
              </a:gs>
              <a:gs pos="100000">
                <a:schemeClr val="tx2">
                  <a:gamma/>
                  <a:shade val="69804"/>
                  <a:invGamma/>
                </a:schemeClr>
              </a:gs>
            </a:gsLst>
            <a:lin ang="0" scaled="1"/>
          </a:gradFill>
          <a:ln w="15875">
            <a:solidFill>
              <a:schemeClr val="bg2"/>
            </a:solidFill>
            <a:round/>
            <a:headEnd/>
            <a:tailEnd/>
          </a:ln>
          <a:effectLst/>
        </p:spPr>
        <p:txBody>
          <a:bodyPr wrap="none" anchor="ctr"/>
          <a:lstStyle/>
          <a:p>
            <a:pPr algn="ctr" eaLnBrk="0" hangingPunct="0">
              <a:defRPr/>
            </a:pPr>
            <a:endParaRPr lang="en-US">
              <a:cs typeface="+mn-cs"/>
            </a:endParaRPr>
          </a:p>
        </p:txBody>
      </p:sp>
      <p:sp>
        <p:nvSpPr>
          <p:cNvPr id="130055" name="Text Box 6"/>
          <p:cNvSpPr txBox="1">
            <a:spLocks noChangeArrowheads="1"/>
          </p:cNvSpPr>
          <p:nvPr/>
        </p:nvSpPr>
        <p:spPr bwMode="auto">
          <a:xfrm>
            <a:off x="3168650" y="2103438"/>
            <a:ext cx="506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data</a:t>
            </a:r>
          </a:p>
        </p:txBody>
      </p:sp>
      <p:sp>
        <p:nvSpPr>
          <p:cNvPr id="130056" name="Text Box 7"/>
          <p:cNvSpPr txBox="1">
            <a:spLocks noChangeArrowheads="1"/>
          </p:cNvSpPr>
          <p:nvPr/>
        </p:nvSpPr>
        <p:spPr bwMode="auto">
          <a:xfrm>
            <a:off x="3835400" y="2093913"/>
            <a:ext cx="1477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Mild, 3</a:t>
            </a:r>
          </a:p>
        </p:txBody>
      </p:sp>
      <p:sp>
        <p:nvSpPr>
          <p:cNvPr id="130057" name="Text Box 10"/>
          <p:cNvSpPr txBox="1">
            <a:spLocks noChangeArrowheads="1"/>
          </p:cNvSpPr>
          <p:nvPr/>
        </p:nvSpPr>
        <p:spPr bwMode="auto">
          <a:xfrm>
            <a:off x="4935538" y="1593850"/>
            <a:ext cx="1449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a:solidFill>
                  <a:schemeClr val="bg1"/>
                </a:solidFill>
                <a:latin typeface="Arial Narrow" pitchFamily="34" charset="0"/>
              </a:rPr>
              <a:t>PainScale</a:t>
            </a:r>
          </a:p>
        </p:txBody>
      </p:sp>
      <p:sp>
        <p:nvSpPr>
          <p:cNvPr id="417803" name="AutoShape 11"/>
          <p:cNvSpPr>
            <a:spLocks noChangeArrowheads="1"/>
          </p:cNvSpPr>
          <p:nvPr/>
        </p:nvSpPr>
        <p:spPr bwMode="auto">
          <a:xfrm>
            <a:off x="2587625" y="1646238"/>
            <a:ext cx="2324100" cy="292100"/>
          </a:xfrm>
          <a:prstGeom prst="flowChartTerminator">
            <a:avLst/>
          </a:prstGeom>
          <a:gradFill rotWithShape="0">
            <a:gsLst>
              <a:gs pos="0">
                <a:schemeClr val="tx2"/>
              </a:gs>
              <a:gs pos="100000">
                <a:schemeClr val="tx2">
                  <a:gamma/>
                  <a:shade val="76078"/>
                  <a:invGamma/>
                </a:schemeClr>
              </a:gs>
            </a:gsLst>
            <a:lin ang="0" scaled="1"/>
          </a:gradFill>
          <a:ln w="15875">
            <a:solidFill>
              <a:schemeClr val="bg1"/>
            </a:solidFill>
            <a:miter lim="800000"/>
            <a:headEnd/>
            <a:tailEnd/>
          </a:ln>
          <a:effectLst/>
        </p:spPr>
        <p:txBody>
          <a:bodyPr wrap="none" anchor="ctr"/>
          <a:lstStyle/>
          <a:p>
            <a:pPr algn="ctr" eaLnBrk="0" hangingPunct="0">
              <a:defRPr/>
            </a:pPr>
            <a:endParaRPr lang="en-US">
              <a:cs typeface="+mn-cs"/>
            </a:endParaRPr>
          </a:p>
        </p:txBody>
      </p:sp>
      <p:sp>
        <p:nvSpPr>
          <p:cNvPr id="130059" name="Text Box 12"/>
          <p:cNvSpPr txBox="1">
            <a:spLocks noChangeArrowheads="1"/>
          </p:cNvSpPr>
          <p:nvPr/>
        </p:nvSpPr>
        <p:spPr bwMode="auto">
          <a:xfrm>
            <a:off x="2695575" y="1619250"/>
            <a:ext cx="12666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l"/>
            <a:r>
              <a:rPr lang="en-US" sz="1600" dirty="0" err="1" smtClean="0">
                <a:solidFill>
                  <a:schemeClr val="bg1"/>
                </a:solidFill>
                <a:latin typeface="Arial Narrow" pitchFamily="34" charset="0"/>
              </a:rPr>
              <a:t>PainScaleEval</a:t>
            </a:r>
            <a:endParaRPr lang="en-US" sz="1600" dirty="0">
              <a:solidFill>
                <a:schemeClr val="bg1"/>
              </a:solidFill>
              <a:latin typeface="Arial Narrow" pitchFamily="34"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DF4FB963-2951-463D-8012-2EB695B12318}" type="slidenum">
              <a:rPr lang="en-US" sz="1200" smtClean="0">
                <a:latin typeface="Arial" pitchFamily="34" charset="0"/>
              </a:rPr>
              <a:pPr algn="r"/>
              <a:t>97</a:t>
            </a:fld>
            <a:endParaRPr lang="en-US" sz="1200" smtClean="0">
              <a:latin typeface="Arial" pitchFamily="34" charset="0"/>
            </a:endParaRPr>
          </a:p>
        </p:txBody>
      </p:sp>
      <p:sp>
        <p:nvSpPr>
          <p:cNvPr id="131075" name="Rectangle 2"/>
          <p:cNvSpPr>
            <a:spLocks noGrp="1" noChangeArrowheads="1"/>
          </p:cNvSpPr>
          <p:nvPr>
            <p:ph type="title"/>
          </p:nvPr>
        </p:nvSpPr>
        <p:spPr bwMode="auto">
          <a:xfrm>
            <a:off x="685800" y="952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Pain Modeling Issues</a:t>
            </a:r>
          </a:p>
        </p:txBody>
      </p:sp>
      <p:sp>
        <p:nvSpPr>
          <p:cNvPr id="131076" name="Rectangle 3"/>
          <p:cNvSpPr>
            <a:spLocks noGrp="1" noChangeArrowheads="1"/>
          </p:cNvSpPr>
          <p:nvPr>
            <p:ph type="body" idx="1"/>
          </p:nvPr>
        </p:nvSpPr>
        <p:spPr bwMode="auto">
          <a:xfrm>
            <a:off x="685800" y="1474788"/>
            <a:ext cx="7772400" cy="4621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dirty="0" smtClean="0"/>
              <a:t>Pain severity is not usually measured unless there is pain.</a:t>
            </a:r>
          </a:p>
          <a:p>
            <a:pPr>
              <a:lnSpc>
                <a:spcPct val="90000"/>
              </a:lnSpc>
            </a:pPr>
            <a:r>
              <a:rPr lang="en-US" dirty="0" smtClean="0"/>
              <a:t>A pain severity of (None, 0) is the same as no pain.</a:t>
            </a:r>
          </a:p>
          <a:p>
            <a:pPr>
              <a:lnSpc>
                <a:spcPct val="90000"/>
              </a:lnSpc>
            </a:pPr>
            <a:r>
              <a:rPr lang="en-US" dirty="0" smtClean="0"/>
              <a:t>In common practice Pain Severity Scales are thought of as independent observations, not qualifiers of pain.</a:t>
            </a:r>
          </a:p>
          <a:p>
            <a:pPr>
              <a:lnSpc>
                <a:spcPct val="90000"/>
              </a:lnSpc>
            </a:pPr>
            <a:r>
              <a:rPr lang="en-US" b="1" u="sng" dirty="0" smtClean="0"/>
              <a:t>Conclusion:</a:t>
            </a:r>
            <a:r>
              <a:rPr lang="en-US" dirty="0" smtClean="0"/>
              <a:t> We allow the pain severity scales as independent observations.  However, the pain assertion model is more expressive. We allow the use of both models.</a:t>
            </a:r>
          </a:p>
          <a:p>
            <a:pPr>
              <a:lnSpc>
                <a:spcPct val="90000"/>
              </a:lnSpc>
            </a:pPr>
            <a:endParaRPr lang="en-US" dirty="0" smtClean="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D3E31407-E603-426F-89CF-397CBF3BD315}" type="slidenum">
              <a:rPr lang="en-US" sz="1200" smtClean="0">
                <a:latin typeface="Arial" pitchFamily="34" charset="0"/>
              </a:rPr>
              <a:pPr algn="r"/>
              <a:t>98</a:t>
            </a:fld>
            <a:endParaRPr lang="en-US" sz="1200" smtClean="0">
              <a:latin typeface="Arial" pitchFamily="34" charset="0"/>
            </a:endParaRPr>
          </a:p>
        </p:txBody>
      </p:sp>
      <p:sp>
        <p:nvSpPr>
          <p:cNvPr id="132099" name="Rectangle 2"/>
          <p:cNvSpPr>
            <a:spLocks noGrp="1" noChangeArrowheads="1"/>
          </p:cNvSpPr>
          <p:nvPr>
            <p:ph type="ctrTitle"/>
          </p:nvPr>
        </p:nvSpPr>
        <p:spPr bwMode="auto">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700" smtClean="0"/>
              <a:t>Semantic links</a:t>
            </a:r>
          </a:p>
        </p:txBody>
      </p:sp>
      <p:sp>
        <p:nvSpPr>
          <p:cNvPr id="132100" name="Rectangle 3"/>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A8CA33CE-84AE-4998-8C59-ADE2DC0E1A0B}" type="slidenum">
              <a:rPr lang="en-US" sz="1200" smtClean="0">
                <a:latin typeface="Arial" pitchFamily="34" charset="0"/>
              </a:rPr>
              <a:pPr algn="r"/>
              <a:t>99</a:t>
            </a:fld>
            <a:endParaRPr lang="en-US" sz="1200" smtClean="0">
              <a:latin typeface="Arial" pitchFamily="34" charset="0"/>
            </a:endParaRPr>
          </a:p>
        </p:txBody>
      </p:sp>
      <p:sp>
        <p:nvSpPr>
          <p:cNvPr id="133123" name="Rectangle 2"/>
          <p:cNvSpPr>
            <a:spLocks noGrp="1" noChangeArrowheads="1"/>
          </p:cNvSpPr>
          <p:nvPr>
            <p:ph type="title"/>
          </p:nvPr>
        </p:nvSpPr>
        <p:spPr bwMode="auto">
          <a:xfrm>
            <a:off x="685800" y="-9525"/>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How much data in a single record?</a:t>
            </a:r>
          </a:p>
        </p:txBody>
      </p:sp>
      <p:sp>
        <p:nvSpPr>
          <p:cNvPr id="133124" name="Rectangle 3"/>
          <p:cNvSpPr>
            <a:spLocks noGrp="1" noChangeArrowheads="1"/>
          </p:cNvSpPr>
          <p:nvPr>
            <p:ph type="body" idx="1"/>
          </p:nvPr>
        </p:nvSpPr>
        <p:spPr bwMode="auto">
          <a:xfrm>
            <a:off x="674688" y="1030288"/>
            <a:ext cx="7772400" cy="5283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mtClean="0"/>
              <a:t>“Chest pain made worse by exercise”</a:t>
            </a:r>
          </a:p>
          <a:p>
            <a:pPr lvl="1">
              <a:lnSpc>
                <a:spcPct val="90000"/>
              </a:lnSpc>
            </a:pPr>
            <a:r>
              <a:rPr lang="en-US" smtClean="0"/>
              <a:t>Two events, but very close association</a:t>
            </a:r>
          </a:p>
          <a:p>
            <a:pPr lvl="1">
              <a:lnSpc>
                <a:spcPct val="90000"/>
              </a:lnSpc>
            </a:pPr>
            <a:r>
              <a:rPr lang="en-US" smtClean="0"/>
              <a:t>Normally would go into a single finding</a:t>
            </a:r>
          </a:p>
          <a:p>
            <a:pPr>
              <a:lnSpc>
                <a:spcPct val="90000"/>
              </a:lnSpc>
            </a:pPr>
            <a:r>
              <a:rPr lang="en-US" smtClean="0"/>
              <a:t>“Ate a meal at a restaurant and 30 minutes later he felt nauseated, and then an hour later he began vomiting blood.”</a:t>
            </a:r>
          </a:p>
          <a:p>
            <a:pPr lvl="1">
              <a:lnSpc>
                <a:spcPct val="90000"/>
              </a:lnSpc>
            </a:pPr>
            <a:r>
              <a:rPr lang="en-US" smtClean="0"/>
              <a:t>Discrete events with known time and potential causal relationships</a:t>
            </a:r>
          </a:p>
          <a:p>
            <a:pPr lvl="1">
              <a:lnSpc>
                <a:spcPct val="90000"/>
              </a:lnSpc>
            </a:pPr>
            <a:r>
              <a:rPr lang="en-US" smtClean="0"/>
              <a:t>May need to be represented by multiple associated findings</a:t>
            </a:r>
          </a:p>
          <a:p>
            <a:pPr>
              <a:lnSpc>
                <a:spcPct val="90000"/>
              </a:lnSpc>
            </a:pPr>
            <a:r>
              <a:rPr lang="en-US" smtClean="0"/>
              <a:t>Semantic links are used to represent relationships between distinct event instances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rent">
  <a:themeElements>
    <a:clrScheme name="">
      <a:dk1>
        <a:srgbClr val="000000"/>
      </a:dk1>
      <a:lt1>
        <a:srgbClr val="FFFF00"/>
      </a:lt1>
      <a:dk2>
        <a:srgbClr val="00000A"/>
      </a:dk2>
      <a:lt2>
        <a:srgbClr val="FFFFFF"/>
      </a:lt2>
      <a:accent1>
        <a:srgbClr val="FF8100"/>
      </a:accent1>
      <a:accent2>
        <a:srgbClr val="4F4F4F"/>
      </a:accent2>
      <a:accent3>
        <a:srgbClr val="AAAAAA"/>
      </a:accent3>
      <a:accent4>
        <a:srgbClr val="DADA00"/>
      </a:accent4>
      <a:accent5>
        <a:srgbClr val="FFC1AA"/>
      </a:accent5>
      <a:accent6>
        <a:srgbClr val="474747"/>
      </a:accent6>
      <a:hlink>
        <a:srgbClr val="A1A100"/>
      </a:hlink>
      <a:folHlink>
        <a:srgbClr val="00C200"/>
      </a:folHlink>
    </a:clrScheme>
    <a:fontScheme name="Bren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820738"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820738"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r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re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re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re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re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re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re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Brent">
  <a:themeElements>
    <a:clrScheme name="">
      <a:dk1>
        <a:srgbClr val="000000"/>
      </a:dk1>
      <a:lt1>
        <a:srgbClr val="FFFF00"/>
      </a:lt1>
      <a:dk2>
        <a:srgbClr val="00000A"/>
      </a:dk2>
      <a:lt2>
        <a:srgbClr val="FFFFFF"/>
      </a:lt2>
      <a:accent1>
        <a:srgbClr val="FF8100"/>
      </a:accent1>
      <a:accent2>
        <a:srgbClr val="4F4F4F"/>
      </a:accent2>
      <a:accent3>
        <a:srgbClr val="AAAAAA"/>
      </a:accent3>
      <a:accent4>
        <a:srgbClr val="DADA00"/>
      </a:accent4>
      <a:accent5>
        <a:srgbClr val="FFC1AA"/>
      </a:accent5>
      <a:accent6>
        <a:srgbClr val="474747"/>
      </a:accent6>
      <a:hlink>
        <a:srgbClr val="A1A100"/>
      </a:hlink>
      <a:folHlink>
        <a:srgbClr val="00C200"/>
      </a:folHlink>
    </a:clrScheme>
    <a:fontScheme name="1_Bren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r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e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e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e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e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e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e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Medical stethoscope design template">
  <a:themeElements>
    <a:clrScheme name="">
      <a:dk1>
        <a:srgbClr val="000066"/>
      </a:dk1>
      <a:lt1>
        <a:srgbClr val="FFFFFF"/>
      </a:lt1>
      <a:dk2>
        <a:srgbClr val="FFFFFF"/>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fontScheme name="PPP_SNATU_TXT_New_Lif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PPP_SNATU_TXT_New_Lif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NATU_TXT_New_Lif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P_SNATU_TXT_New_Lif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P_SNATU_TXT_New_Lif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P_SNATU_TXT_New_Lif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P_SNATU_TXT_New_Lif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P_SNATU_TXT_New_Lif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P_SNATU_TXT_New_Lif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PP_SNATU_TXT_New_Lif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PP_SNATU_TXT_New_Lif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PP_SNATU_TXT_New_Lif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PP_SNATU_TXT_New_Lif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PP_SNATU_TXT_New_Life 13">
        <a:dk1>
          <a:srgbClr val="000000"/>
        </a:dk1>
        <a:lt1>
          <a:srgbClr val="FFFFFF"/>
        </a:lt1>
        <a:dk2>
          <a:srgbClr val="003366"/>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NATU_TXT_New_Life 14">
        <a:dk1>
          <a:srgbClr val="000066"/>
        </a:dk1>
        <a:lt1>
          <a:srgbClr val="FFFFFF"/>
        </a:lt1>
        <a:dk2>
          <a:srgbClr val="0033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NATU_TXT_New_Life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NATU_TXT_New_Life 16">
        <a:dk1>
          <a:srgbClr val="FFFFFF"/>
        </a:dk1>
        <a:lt1>
          <a:srgbClr val="FFFFFF"/>
        </a:lt1>
        <a:dk2>
          <a:srgbClr val="000066"/>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Designs\Brent.pot</Template>
  <TotalTime>9122</TotalTime>
  <Words>4162</Words>
  <Application>Microsoft Office PowerPoint</Application>
  <PresentationFormat>Letter Paper (8.5x11 in)</PresentationFormat>
  <Paragraphs>1117</Paragraphs>
  <Slides>110</Slides>
  <Notes>12</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110</vt:i4>
      </vt:variant>
    </vt:vector>
  </HeadingPairs>
  <TitlesOfParts>
    <vt:vector size="115" baseType="lpstr">
      <vt:lpstr>Brent</vt:lpstr>
      <vt:lpstr>Office Theme</vt:lpstr>
      <vt:lpstr>1_Brent</vt:lpstr>
      <vt:lpstr>Medical stethoscope design template</vt:lpstr>
      <vt:lpstr>Slide</vt:lpstr>
      <vt:lpstr>PowerPoint Presentation</vt:lpstr>
      <vt:lpstr>Acknowledgements</vt:lpstr>
      <vt:lpstr>PowerPoint Presentation</vt:lpstr>
      <vt:lpstr>Core Assumptions</vt:lpstr>
      <vt:lpstr>Clinical System Approach</vt:lpstr>
      <vt:lpstr>Decision Support Modules</vt:lpstr>
      <vt:lpstr>Strategic Goals</vt:lpstr>
      <vt:lpstr>Order Entry API (adapted from Harold Solbrig)</vt:lpstr>
      <vt:lpstr>Order Entry API: Different Client, Same Service (adapted from Harold Solbrig)</vt:lpstr>
      <vt:lpstr>Order Entry API: Different Server, Same Client (adapted from Harold Solbrig)</vt:lpstr>
      <vt:lpstr>Order Entry API (adapted from Harold Solbrig)</vt:lpstr>
      <vt:lpstr>From Ben Adida and Josh Mandel</vt:lpstr>
      <vt:lpstr>What Is Needed to Create a New Paradigm?</vt:lpstr>
      <vt:lpstr>Why do we need detailed clinical models?</vt:lpstr>
      <vt:lpstr>A diagram of a simple clinical  model</vt:lpstr>
      <vt:lpstr> Need for a standard model</vt:lpstr>
      <vt:lpstr>What if there is no model?</vt:lpstr>
      <vt:lpstr>Too many ways to say the same thing</vt:lpstr>
      <vt:lpstr>Model  fragment in XML</vt:lpstr>
      <vt:lpstr>Relational database implications</vt:lpstr>
      <vt:lpstr>Another example,  from Linda Bird</vt:lpstr>
      <vt:lpstr>IsoSemantic Models – Example of Problem (from Dr. Linda Bird)</vt:lpstr>
      <vt:lpstr>IsoSemantic Models – Example Instances (from Dr. Linda Bird)</vt:lpstr>
      <vt:lpstr>More complicated items:</vt:lpstr>
      <vt:lpstr>What do we model?</vt:lpstr>
      <vt:lpstr>How are the models used in an EMR?</vt:lpstr>
      <vt:lpstr>Clinical Information Modeling Initiative (CIMI)</vt:lpstr>
      <vt:lpstr>Clinical modeling activities</vt:lpstr>
      <vt:lpstr>Clinical Information Modeling Initiative</vt:lpstr>
      <vt:lpstr>Clinical Information Modeling Initiative</vt:lpstr>
      <vt:lpstr>Decisions (London, Dec 1, 2011)</vt:lpstr>
      <vt:lpstr>Terminology</vt:lpstr>
      <vt:lpstr>Follow or Participate in CIMI</vt:lpstr>
      <vt:lpstr>Detailed Clinical Models (Clinical Element Models) at Intermountain Healthcare</vt:lpstr>
      <vt:lpstr>Goal: Open Sharing of Models and Terms</vt:lpstr>
      <vt:lpstr>Access to the models</vt:lpstr>
      <vt:lpstr>Detailed clinical models and terminology</vt:lpstr>
      <vt:lpstr>Model &amp; terminology must be done together</vt:lpstr>
      <vt:lpstr>Model Centered Data Representation</vt:lpstr>
      <vt:lpstr>We assume that the model is used in association with a terminology server, or at least terminology tables.</vt:lpstr>
      <vt:lpstr>Model and Terminology</vt:lpstr>
      <vt:lpstr>PowerPoint Presentation</vt:lpstr>
      <vt:lpstr>PowerPoint Presentation</vt:lpstr>
      <vt:lpstr>The Clinical Element Model</vt:lpstr>
      <vt:lpstr>Examples of reference models</vt:lpstr>
      <vt:lpstr>The Logical Structure is Preeminent</vt:lpstr>
      <vt:lpstr>Basic elements of the core model</vt:lpstr>
      <vt:lpstr>Value Choice</vt:lpstr>
      <vt:lpstr>A Simple Laboratory Observation</vt:lpstr>
      <vt:lpstr>Simplified Representation</vt:lpstr>
      <vt:lpstr>A Panel containing 2 Observations</vt:lpstr>
      <vt:lpstr>Mods and Quals of the Value Choice</vt:lpstr>
      <vt:lpstr>The Use of Qualifiers</vt:lpstr>
      <vt:lpstr>The Use of Modifiers (subject)</vt:lpstr>
      <vt:lpstr>Specific Cases in Modeling</vt:lpstr>
      <vt:lpstr>Disclaimer:  This is our current best thinking.  Some models have not been used in a production system yet.  Some models may change when we have more production experience.</vt:lpstr>
      <vt:lpstr>Assertion versus Evaluation Styles</vt:lpstr>
      <vt:lpstr>Data Entry Styles</vt:lpstr>
      <vt:lpstr>Assertion Vs Evaluation</vt:lpstr>
      <vt:lpstr>Assertion Vs Evaluation</vt:lpstr>
      <vt:lpstr>Assertion Vs Evaluation</vt:lpstr>
      <vt:lpstr>Deprecated representation</vt:lpstr>
      <vt:lpstr>Subject</vt:lpstr>
      <vt:lpstr>Subject – Evaluation Style</vt:lpstr>
      <vt:lpstr>Subject – Assertion Style #1</vt:lpstr>
      <vt:lpstr>Subject – Assertion Style #2</vt:lpstr>
      <vt:lpstr>Subject as a Compound Statement</vt:lpstr>
      <vt:lpstr>Representation of Family History</vt:lpstr>
      <vt:lpstr>Pre Vs Post Coordinated Subject</vt:lpstr>
      <vt:lpstr>“Isosemantic” Models</vt:lpstr>
      <vt:lpstr>Pre and Post Coordination</vt:lpstr>
      <vt:lpstr>Isosemantic models</vt:lpstr>
      <vt:lpstr>Decomposition Mapping</vt:lpstr>
      <vt:lpstr>Negation and Uncertainty</vt:lpstr>
      <vt:lpstr>Data Entry Styles</vt:lpstr>
      <vt:lpstr>Negation</vt:lpstr>
      <vt:lpstr>Pre Coordinated Negation</vt:lpstr>
      <vt:lpstr>Negation and Uncertainty</vt:lpstr>
      <vt:lpstr>Combined Negation and Uncertainty</vt:lpstr>
      <vt:lpstr>Conclusions on Negation</vt:lpstr>
      <vt:lpstr>Done and Not Done</vt:lpstr>
      <vt:lpstr>Done and Not Done</vt:lpstr>
      <vt:lpstr>Done and Not Done</vt:lpstr>
      <vt:lpstr>History Of</vt:lpstr>
      <vt:lpstr>“History Of” issues</vt:lpstr>
      <vt:lpstr>Consistency of Representation</vt:lpstr>
      <vt:lpstr>Attribution</vt:lpstr>
      <vt:lpstr>General model for act attribution</vt:lpstr>
      <vt:lpstr>Differences for Observed and Reported</vt:lpstr>
      <vt:lpstr>Attribution - Observed</vt:lpstr>
      <vt:lpstr>Attribution - Reported</vt:lpstr>
      <vt:lpstr>Assertion with Attributions</vt:lpstr>
      <vt:lpstr>Attributions</vt:lpstr>
      <vt:lpstr>Pain and Pain Severity</vt:lpstr>
      <vt:lpstr>Pain Assertion and Qualifiers</vt:lpstr>
      <vt:lpstr>Pain Scale</vt:lpstr>
      <vt:lpstr>Pain Modeling Issues</vt:lpstr>
      <vt:lpstr>Semantic links</vt:lpstr>
      <vt:lpstr>How much data in a single record?</vt:lpstr>
      <vt:lpstr>Semantic Links (from Roberto Rocha)</vt:lpstr>
      <vt:lpstr>Representation of Semantic Links</vt:lpstr>
      <vt:lpstr>Requirements for “Good” Models</vt:lpstr>
      <vt:lpstr>Requirements for good models</vt:lpstr>
      <vt:lpstr>Ambiguity</vt:lpstr>
      <vt:lpstr>Questions?</vt:lpstr>
      <vt:lpstr>Information Model Ideas</vt:lpstr>
      <vt:lpstr>Other issues</vt:lpstr>
      <vt:lpstr>Other issues</vt:lpstr>
      <vt:lpstr>Other issues</vt:lpstr>
      <vt:lpstr>Other Issues</vt:lpstr>
    </vt:vector>
  </TitlesOfParts>
  <Company>IHC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Shanna Luke</dc:creator>
  <cp:lastModifiedBy>Stanley M. Huff</cp:lastModifiedBy>
  <cp:revision>388</cp:revision>
  <dcterms:created xsi:type="dcterms:W3CDTF">2000-07-17T22:00:44Z</dcterms:created>
  <dcterms:modified xsi:type="dcterms:W3CDTF">2013-09-08T22:27:39Z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institute@ihc.com</vt:lpwstr>
  </property>
  <property fmtid="{D5CDD505-2E9C-101B-9397-08002B2CF9AE}" pid="8" name="HomePage">
    <vt:lpwstr>www.ihc.com/institute</vt:lpwstr>
  </property>
  <property fmtid="{D5CDD505-2E9C-101B-9397-08002B2CF9AE}" pid="9" name="Other">
    <vt:lpwstr/>
  </property>
  <property fmtid="{D5CDD505-2E9C-101B-9397-08002B2CF9AE}" pid="10" name="DownloadOriginal">
    <vt:bool>true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L:\presentations</vt:lpwstr>
  </property>
</Properties>
</file>