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72" r:id="rId5"/>
    <p:sldId id="275" r:id="rId6"/>
    <p:sldId id="276" r:id="rId7"/>
    <p:sldId id="268" r:id="rId8"/>
    <p:sldId id="269" r:id="rId9"/>
    <p:sldId id="260" r:id="rId10"/>
    <p:sldId id="270" r:id="rId11"/>
    <p:sldId id="271" r:id="rId12"/>
    <p:sldId id="277" r:id="rId13"/>
    <p:sldId id="278" r:id="rId14"/>
    <p:sldId id="279" r:id="rId15"/>
    <p:sldId id="280" r:id="rId16"/>
    <p:sldId id="281" r:id="rId17"/>
    <p:sldId id="282" r:id="rId18"/>
    <p:sldId id="28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D2525E-19E7-204F-84A0-FD2C6E2738CD}" v="28" dt="2019-03-26T18:45:46.2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91"/>
    <p:restoredTop sz="94668"/>
  </p:normalViewPr>
  <p:slideViewPr>
    <p:cSldViewPr snapToGrid="0" snapToObjects="1">
      <p:cViewPr varScale="1">
        <p:scale>
          <a:sx n="121" d="100"/>
          <a:sy n="121" d="100"/>
        </p:scale>
        <p:origin x="184" y="7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4682C8D7-2CDA-4A2D-A61C-FA34E10F71FA}"/>
    <pc:docChg chg="custSel addSld delSld modSld sldOrd">
      <pc:chgData name="Bruce J Goldberg" userId="929c9dc6-a6dc-407d-a9bb-3979b4f82f0b" providerId="ADAL" clId="{4682C8D7-2CDA-4A2D-A61C-FA34E10F71FA}" dt="2019-03-19T00:44:40.765" v="1895" actId="20577"/>
      <pc:docMkLst>
        <pc:docMk/>
      </pc:docMkLst>
      <pc:sldChg chg="modSp">
        <pc:chgData name="Bruce J Goldberg" userId="929c9dc6-a6dc-407d-a9bb-3979b4f82f0b" providerId="ADAL" clId="{4682C8D7-2CDA-4A2D-A61C-FA34E10F71FA}" dt="2019-03-18T22:40:40.224" v="303" actId="6549"/>
        <pc:sldMkLst>
          <pc:docMk/>
          <pc:sldMk cId="1025001172" sldId="256"/>
        </pc:sldMkLst>
        <pc:spChg chg="mod">
          <ac:chgData name="Bruce J Goldberg" userId="929c9dc6-a6dc-407d-a9bb-3979b4f82f0b" providerId="ADAL" clId="{4682C8D7-2CDA-4A2D-A61C-FA34E10F71FA}" dt="2019-03-18T22:40:40.224" v="303" actId="6549"/>
          <ac:spMkLst>
            <pc:docMk/>
            <pc:sldMk cId="1025001172" sldId="256"/>
            <ac:spMk id="3" creationId="{85914324-3DEE-6B4B-9EDB-5FC55F4D7114}"/>
          </ac:spMkLst>
        </pc:spChg>
      </pc:sldChg>
      <pc:sldChg chg="add">
        <pc:chgData name="Bruce J Goldberg" userId="929c9dc6-a6dc-407d-a9bb-3979b4f82f0b" providerId="ADAL" clId="{4682C8D7-2CDA-4A2D-A61C-FA34E10F71FA}" dt="2019-03-19T00:25:06.076" v="1027"/>
        <pc:sldMkLst>
          <pc:docMk/>
          <pc:sldMk cId="2684766477" sldId="257"/>
        </pc:sldMkLst>
      </pc:sldChg>
      <pc:sldChg chg="del">
        <pc:chgData name="Bruce J Goldberg" userId="929c9dc6-a6dc-407d-a9bb-3979b4f82f0b" providerId="ADAL" clId="{4682C8D7-2CDA-4A2D-A61C-FA34E10F71FA}" dt="2019-03-18T22:00:07.537" v="292" actId="2696"/>
        <pc:sldMkLst>
          <pc:docMk/>
          <pc:sldMk cId="3767544006" sldId="257"/>
        </pc:sldMkLst>
      </pc:sldChg>
      <pc:sldChg chg="del">
        <pc:chgData name="Bruce J Goldberg" userId="929c9dc6-a6dc-407d-a9bb-3979b4f82f0b" providerId="ADAL" clId="{4682C8D7-2CDA-4A2D-A61C-FA34E10F71FA}" dt="2019-03-18T21:59:25.463" v="260" actId="2696"/>
        <pc:sldMkLst>
          <pc:docMk/>
          <pc:sldMk cId="4278412471" sldId="258"/>
        </pc:sldMkLst>
      </pc:sldChg>
      <pc:sldChg chg="add ord">
        <pc:chgData name="Bruce J Goldberg" userId="929c9dc6-a6dc-407d-a9bb-3979b4f82f0b" providerId="ADAL" clId="{4682C8D7-2CDA-4A2D-A61C-FA34E10F71FA}" dt="2019-03-19T00:26:29.117" v="1030"/>
        <pc:sldMkLst>
          <pc:docMk/>
          <pc:sldMk cId="2167792418" sldId="259"/>
        </pc:sldMkLst>
      </pc:sldChg>
      <pc:sldChg chg="del">
        <pc:chgData name="Bruce J Goldberg" userId="929c9dc6-a6dc-407d-a9bb-3979b4f82f0b" providerId="ADAL" clId="{4682C8D7-2CDA-4A2D-A61C-FA34E10F71FA}" dt="2019-03-18T21:59:33.777" v="261" actId="2696"/>
        <pc:sldMkLst>
          <pc:docMk/>
          <pc:sldMk cId="3805616260" sldId="259"/>
        </pc:sldMkLst>
      </pc:sldChg>
      <pc:sldChg chg="addSp delSp modSp">
        <pc:chgData name="Bruce J Goldberg" userId="929c9dc6-a6dc-407d-a9bb-3979b4f82f0b" providerId="ADAL" clId="{4682C8D7-2CDA-4A2D-A61C-FA34E10F71FA}" dt="2019-03-18T22:46:32.219" v="305"/>
        <pc:sldMkLst>
          <pc:docMk/>
          <pc:sldMk cId="2612026665" sldId="260"/>
        </pc:sldMkLst>
        <pc:spChg chg="add del mod">
          <ac:chgData name="Bruce J Goldberg" userId="929c9dc6-a6dc-407d-a9bb-3979b4f82f0b" providerId="ADAL" clId="{4682C8D7-2CDA-4A2D-A61C-FA34E10F71FA}" dt="2019-03-18T22:46:32.219" v="305"/>
          <ac:spMkLst>
            <pc:docMk/>
            <pc:sldMk cId="2612026665" sldId="260"/>
            <ac:spMk id="4" creationId="{90C6FF15-7759-4519-A6A5-48BBDFE88CD3}"/>
          </ac:spMkLst>
        </pc:spChg>
        <pc:picChg chg="add mod">
          <ac:chgData name="Bruce J Goldberg" userId="929c9dc6-a6dc-407d-a9bb-3979b4f82f0b" providerId="ADAL" clId="{4682C8D7-2CDA-4A2D-A61C-FA34E10F71FA}" dt="2019-03-18T22:46:32.219" v="305"/>
          <ac:picMkLst>
            <pc:docMk/>
            <pc:sldMk cId="2612026665" sldId="260"/>
            <ac:picMk id="5" creationId="{02DBAADA-A76F-4F98-99D8-DC97B168B0D8}"/>
          </ac:picMkLst>
        </pc:picChg>
        <pc:picChg chg="del">
          <ac:chgData name="Bruce J Goldberg" userId="929c9dc6-a6dc-407d-a9bb-3979b4f82f0b" providerId="ADAL" clId="{4682C8D7-2CDA-4A2D-A61C-FA34E10F71FA}" dt="2019-03-18T22:46:27.852" v="304" actId="478"/>
          <ac:picMkLst>
            <pc:docMk/>
            <pc:sldMk cId="2612026665" sldId="260"/>
            <ac:picMk id="7" creationId="{93974524-6D86-4546-AD8B-55CE30FD1433}"/>
          </ac:picMkLst>
        </pc:picChg>
      </pc:sldChg>
      <pc:sldChg chg="del">
        <pc:chgData name="Bruce J Goldberg" userId="929c9dc6-a6dc-407d-a9bb-3979b4f82f0b" providerId="ADAL" clId="{4682C8D7-2CDA-4A2D-A61C-FA34E10F71FA}" dt="2019-03-19T00:03:06.776" v="319" actId="2696"/>
        <pc:sldMkLst>
          <pc:docMk/>
          <pc:sldMk cId="1652756745" sldId="261"/>
        </pc:sldMkLst>
      </pc:sldChg>
      <pc:sldChg chg="del">
        <pc:chgData name="Bruce J Goldberg" userId="929c9dc6-a6dc-407d-a9bb-3979b4f82f0b" providerId="ADAL" clId="{4682C8D7-2CDA-4A2D-A61C-FA34E10F71FA}" dt="2019-03-19T00:03:14.701" v="320" actId="2696"/>
        <pc:sldMkLst>
          <pc:docMk/>
          <pc:sldMk cId="3005905340" sldId="262"/>
        </pc:sldMkLst>
      </pc:sldChg>
      <pc:sldChg chg="del">
        <pc:chgData name="Bruce J Goldberg" userId="929c9dc6-a6dc-407d-a9bb-3979b4f82f0b" providerId="ADAL" clId="{4682C8D7-2CDA-4A2D-A61C-FA34E10F71FA}" dt="2019-03-19T00:03:22.014" v="321" actId="2696"/>
        <pc:sldMkLst>
          <pc:docMk/>
          <pc:sldMk cId="3472808664" sldId="265"/>
        </pc:sldMkLst>
      </pc:sldChg>
      <pc:sldChg chg="del">
        <pc:chgData name="Bruce J Goldberg" userId="929c9dc6-a6dc-407d-a9bb-3979b4f82f0b" providerId="ADAL" clId="{4682C8D7-2CDA-4A2D-A61C-FA34E10F71FA}" dt="2019-03-19T00:03:26.240" v="322" actId="2696"/>
        <pc:sldMkLst>
          <pc:docMk/>
          <pc:sldMk cId="3756024123" sldId="266"/>
        </pc:sldMkLst>
      </pc:sldChg>
      <pc:sldChg chg="del">
        <pc:chgData name="Bruce J Goldberg" userId="929c9dc6-a6dc-407d-a9bb-3979b4f82f0b" providerId="ADAL" clId="{4682C8D7-2CDA-4A2D-A61C-FA34E10F71FA}" dt="2019-03-19T00:03:29.180" v="323" actId="2696"/>
        <pc:sldMkLst>
          <pc:docMk/>
          <pc:sldMk cId="1039797521" sldId="267"/>
        </pc:sldMkLst>
      </pc:sldChg>
      <pc:sldChg chg="addSp delSp modSp add">
        <pc:chgData name="Bruce J Goldberg" userId="929c9dc6-a6dc-407d-a9bb-3979b4f82f0b" providerId="ADAL" clId="{4682C8D7-2CDA-4A2D-A61C-FA34E10F71FA}" dt="2019-03-18T21:59:49.354" v="291" actId="20577"/>
        <pc:sldMkLst>
          <pc:docMk/>
          <pc:sldMk cId="2181875478" sldId="268"/>
        </pc:sldMkLst>
        <pc:spChg chg="del">
          <ac:chgData name="Bruce J Goldberg" userId="929c9dc6-a6dc-407d-a9bb-3979b4f82f0b" providerId="ADAL" clId="{4682C8D7-2CDA-4A2D-A61C-FA34E10F71FA}" dt="2019-03-18T21:19:16.289" v="3"/>
          <ac:spMkLst>
            <pc:docMk/>
            <pc:sldMk cId="2181875478" sldId="268"/>
            <ac:spMk id="2" creationId="{15320469-C0C9-4BCB-A6C7-D7D8E1CC0EF8}"/>
          </ac:spMkLst>
        </pc:spChg>
        <pc:spChg chg="add del">
          <ac:chgData name="Bruce J Goldberg" userId="929c9dc6-a6dc-407d-a9bb-3979b4f82f0b" providerId="ADAL" clId="{4682C8D7-2CDA-4A2D-A61C-FA34E10F71FA}" dt="2019-03-18T21:19:16.289" v="3"/>
          <ac:spMkLst>
            <pc:docMk/>
            <pc:sldMk cId="2181875478" sldId="268"/>
            <ac:spMk id="3" creationId="{98BFB8EE-9D73-4447-BFB4-26A6B935A535}"/>
          </ac:spMkLst>
        </pc:spChg>
        <pc:spChg chg="add mod">
          <ac:chgData name="Bruce J Goldberg" userId="929c9dc6-a6dc-407d-a9bb-3979b4f82f0b" providerId="ADAL" clId="{4682C8D7-2CDA-4A2D-A61C-FA34E10F71FA}" dt="2019-03-18T21:59:49.354" v="291" actId="20577"/>
          <ac:spMkLst>
            <pc:docMk/>
            <pc:sldMk cId="2181875478" sldId="268"/>
            <ac:spMk id="5" creationId="{30B9DAFF-C8D0-4462-871D-1D244FAA3190}"/>
          </ac:spMkLst>
        </pc:spChg>
        <pc:spChg chg="add mod">
          <ac:chgData name="Bruce J Goldberg" userId="929c9dc6-a6dc-407d-a9bb-3979b4f82f0b" providerId="ADAL" clId="{4682C8D7-2CDA-4A2D-A61C-FA34E10F71FA}" dt="2019-03-18T21:37:15.852" v="25" actId="20577"/>
          <ac:spMkLst>
            <pc:docMk/>
            <pc:sldMk cId="2181875478" sldId="268"/>
            <ac:spMk id="6" creationId="{ED585608-E05B-4116-B941-9B50FFB3996B}"/>
          </ac:spMkLst>
        </pc:spChg>
        <pc:spChg chg="add del mod">
          <ac:chgData name="Bruce J Goldberg" userId="929c9dc6-a6dc-407d-a9bb-3979b4f82f0b" providerId="ADAL" clId="{4682C8D7-2CDA-4A2D-A61C-FA34E10F71FA}" dt="2019-03-18T21:19:19.539" v="4"/>
          <ac:spMkLst>
            <pc:docMk/>
            <pc:sldMk cId="2181875478" sldId="268"/>
            <ac:spMk id="7" creationId="{70493EDC-6551-4CF6-BB80-65F892A0FBE8}"/>
          </ac:spMkLst>
        </pc:spChg>
        <pc:spChg chg="add mod">
          <ac:chgData name="Bruce J Goldberg" userId="929c9dc6-a6dc-407d-a9bb-3979b4f82f0b" providerId="ADAL" clId="{4682C8D7-2CDA-4A2D-A61C-FA34E10F71FA}" dt="2019-03-18T21:37:29.784" v="49" actId="20577"/>
          <ac:spMkLst>
            <pc:docMk/>
            <pc:sldMk cId="2181875478" sldId="268"/>
            <ac:spMk id="8" creationId="{C4D19DD8-CBC7-4A24-95E8-2D9D17DA74BC}"/>
          </ac:spMkLst>
        </pc:spChg>
        <pc:spChg chg="add del mod">
          <ac:chgData name="Bruce J Goldberg" userId="929c9dc6-a6dc-407d-a9bb-3979b4f82f0b" providerId="ADAL" clId="{4682C8D7-2CDA-4A2D-A61C-FA34E10F71FA}" dt="2019-03-18T21:36:18.482" v="6"/>
          <ac:spMkLst>
            <pc:docMk/>
            <pc:sldMk cId="2181875478" sldId="268"/>
            <ac:spMk id="9" creationId="{70137FF4-49A4-45F9-8895-42B1E1A3AA98}"/>
          </ac:spMkLst>
        </pc:spChg>
        <pc:picChg chg="add del mod">
          <ac:chgData name="Bruce J Goldberg" userId="929c9dc6-a6dc-407d-a9bb-3979b4f82f0b" providerId="ADAL" clId="{4682C8D7-2CDA-4A2D-A61C-FA34E10F71FA}" dt="2019-03-18T21:19:12.946" v="2"/>
          <ac:picMkLst>
            <pc:docMk/>
            <pc:sldMk cId="2181875478" sldId="268"/>
            <ac:picMk id="4" creationId="{C025F601-BD36-4C09-B6FF-57A791699A7E}"/>
          </ac:picMkLst>
        </pc:picChg>
        <pc:picChg chg="add mod">
          <ac:chgData name="Bruce J Goldberg" userId="929c9dc6-a6dc-407d-a9bb-3979b4f82f0b" providerId="ADAL" clId="{4682C8D7-2CDA-4A2D-A61C-FA34E10F71FA}" dt="2019-03-18T21:19:26.543" v="5" actId="1076"/>
          <ac:picMkLst>
            <pc:docMk/>
            <pc:sldMk cId="2181875478" sldId="268"/>
            <ac:picMk id="10" creationId="{8C2BCEAE-B63E-432C-B2E8-414381289B6F}"/>
          </ac:picMkLst>
        </pc:picChg>
        <pc:picChg chg="add mod">
          <ac:chgData name="Bruce J Goldberg" userId="929c9dc6-a6dc-407d-a9bb-3979b4f82f0b" providerId="ADAL" clId="{4682C8D7-2CDA-4A2D-A61C-FA34E10F71FA}" dt="2019-03-18T21:36:18.482" v="6"/>
          <ac:picMkLst>
            <pc:docMk/>
            <pc:sldMk cId="2181875478" sldId="268"/>
            <ac:picMk id="11" creationId="{4AAC8433-FB98-4C17-B28D-F4640DEFAD85}"/>
          </ac:picMkLst>
        </pc:picChg>
      </pc:sldChg>
      <pc:sldChg chg="addSp delSp modSp add">
        <pc:chgData name="Bruce J Goldberg" userId="929c9dc6-a6dc-407d-a9bb-3979b4f82f0b" providerId="ADAL" clId="{4682C8D7-2CDA-4A2D-A61C-FA34E10F71FA}" dt="2019-03-18T21:59:10.343" v="259" actId="20577"/>
        <pc:sldMkLst>
          <pc:docMk/>
          <pc:sldMk cId="3004607047" sldId="269"/>
        </pc:sldMkLst>
        <pc:spChg chg="del">
          <ac:chgData name="Bruce J Goldberg" userId="929c9dc6-a6dc-407d-a9bb-3979b4f82f0b" providerId="ADAL" clId="{4682C8D7-2CDA-4A2D-A61C-FA34E10F71FA}" dt="2019-03-18T21:50:56.618" v="51"/>
          <ac:spMkLst>
            <pc:docMk/>
            <pc:sldMk cId="3004607047" sldId="269"/>
            <ac:spMk id="2" creationId="{B86CB55F-89D7-4FE5-85A0-A100F2E795E9}"/>
          </ac:spMkLst>
        </pc:spChg>
        <pc:spChg chg="del">
          <ac:chgData name="Bruce J Goldberg" userId="929c9dc6-a6dc-407d-a9bb-3979b4f82f0b" providerId="ADAL" clId="{4682C8D7-2CDA-4A2D-A61C-FA34E10F71FA}" dt="2019-03-18T21:50:56.618" v="51"/>
          <ac:spMkLst>
            <pc:docMk/>
            <pc:sldMk cId="3004607047" sldId="269"/>
            <ac:spMk id="3" creationId="{B5CB4835-DB84-4A13-B535-DDF007ADAB24}"/>
          </ac:spMkLst>
        </pc:spChg>
        <pc:spChg chg="add mod">
          <ac:chgData name="Bruce J Goldberg" userId="929c9dc6-a6dc-407d-a9bb-3979b4f82f0b" providerId="ADAL" clId="{4682C8D7-2CDA-4A2D-A61C-FA34E10F71FA}" dt="2019-03-18T21:59:05.214" v="258" actId="20577"/>
          <ac:spMkLst>
            <pc:docMk/>
            <pc:sldMk cId="3004607047" sldId="269"/>
            <ac:spMk id="4" creationId="{0435576B-EF5D-48B4-910B-01302E852AE6}"/>
          </ac:spMkLst>
        </pc:spChg>
        <pc:spChg chg="add mod">
          <ac:chgData name="Bruce J Goldberg" userId="929c9dc6-a6dc-407d-a9bb-3979b4f82f0b" providerId="ADAL" clId="{4682C8D7-2CDA-4A2D-A61C-FA34E10F71FA}" dt="2019-03-18T21:54:17.503" v="137" actId="20577"/>
          <ac:spMkLst>
            <pc:docMk/>
            <pc:sldMk cId="3004607047" sldId="269"/>
            <ac:spMk id="5" creationId="{2C511051-AE5C-4589-B2DA-D33D54F2FCB8}"/>
          </ac:spMkLst>
        </pc:spChg>
        <pc:spChg chg="add del mod">
          <ac:chgData name="Bruce J Goldberg" userId="929c9dc6-a6dc-407d-a9bb-3979b4f82f0b" providerId="ADAL" clId="{4682C8D7-2CDA-4A2D-A61C-FA34E10F71FA}" dt="2019-03-18T21:51:00.519" v="52"/>
          <ac:spMkLst>
            <pc:docMk/>
            <pc:sldMk cId="3004607047" sldId="269"/>
            <ac:spMk id="6" creationId="{644B06D5-108C-4401-915F-43F358639FCA}"/>
          </ac:spMkLst>
        </pc:spChg>
        <pc:spChg chg="add mod">
          <ac:chgData name="Bruce J Goldberg" userId="929c9dc6-a6dc-407d-a9bb-3979b4f82f0b" providerId="ADAL" clId="{4682C8D7-2CDA-4A2D-A61C-FA34E10F71FA}" dt="2019-03-18T21:54:28.158" v="144"/>
          <ac:spMkLst>
            <pc:docMk/>
            <pc:sldMk cId="3004607047" sldId="269"/>
            <ac:spMk id="7" creationId="{280BA0D1-1BCB-40D3-AFC5-B68DAE57E794}"/>
          </ac:spMkLst>
        </pc:spChg>
        <pc:spChg chg="add del mod">
          <ac:chgData name="Bruce J Goldberg" userId="929c9dc6-a6dc-407d-a9bb-3979b4f82f0b" providerId="ADAL" clId="{4682C8D7-2CDA-4A2D-A61C-FA34E10F71FA}" dt="2019-03-18T21:52:15.474" v="53"/>
          <ac:spMkLst>
            <pc:docMk/>
            <pc:sldMk cId="3004607047" sldId="269"/>
            <ac:spMk id="8" creationId="{55CC5C74-73CF-4514-AB13-17F066975773}"/>
          </ac:spMkLst>
        </pc:spChg>
        <pc:spChg chg="add mod">
          <ac:chgData name="Bruce J Goldberg" userId="929c9dc6-a6dc-407d-a9bb-3979b4f82f0b" providerId="ADAL" clId="{4682C8D7-2CDA-4A2D-A61C-FA34E10F71FA}" dt="2019-03-18T21:57:54.574" v="238" actId="404"/>
          <ac:spMkLst>
            <pc:docMk/>
            <pc:sldMk cId="3004607047" sldId="269"/>
            <ac:spMk id="13" creationId="{E541BE9F-306E-4FCA-8350-BEC148FA7235}"/>
          </ac:spMkLst>
        </pc:spChg>
        <pc:spChg chg="add mod">
          <ac:chgData name="Bruce J Goldberg" userId="929c9dc6-a6dc-407d-a9bb-3979b4f82f0b" providerId="ADAL" clId="{4682C8D7-2CDA-4A2D-A61C-FA34E10F71FA}" dt="2019-03-18T21:57:42.158" v="237" actId="404"/>
          <ac:spMkLst>
            <pc:docMk/>
            <pc:sldMk cId="3004607047" sldId="269"/>
            <ac:spMk id="16" creationId="{FF821874-6720-4726-A17C-7A0A0EA40770}"/>
          </ac:spMkLst>
        </pc:spChg>
        <pc:spChg chg="add mod">
          <ac:chgData name="Bruce J Goldberg" userId="929c9dc6-a6dc-407d-a9bb-3979b4f82f0b" providerId="ADAL" clId="{4682C8D7-2CDA-4A2D-A61C-FA34E10F71FA}" dt="2019-03-18T21:59:10.343" v="259" actId="20577"/>
          <ac:spMkLst>
            <pc:docMk/>
            <pc:sldMk cId="3004607047" sldId="269"/>
            <ac:spMk id="17" creationId="{5AEDD56A-9570-46CD-894B-348F92CBEE4B}"/>
          </ac:spMkLst>
        </pc:spChg>
        <pc:picChg chg="add mod">
          <ac:chgData name="Bruce J Goldberg" userId="929c9dc6-a6dc-407d-a9bb-3979b4f82f0b" providerId="ADAL" clId="{4682C8D7-2CDA-4A2D-A61C-FA34E10F71FA}" dt="2019-03-18T21:51:00.519" v="52"/>
          <ac:picMkLst>
            <pc:docMk/>
            <pc:sldMk cId="3004607047" sldId="269"/>
            <ac:picMk id="9" creationId="{2780AE81-DC7A-4664-8152-3D7458C0206B}"/>
          </ac:picMkLst>
        </pc:picChg>
        <pc:picChg chg="add mod">
          <ac:chgData name="Bruce J Goldberg" userId="929c9dc6-a6dc-407d-a9bb-3979b4f82f0b" providerId="ADAL" clId="{4682C8D7-2CDA-4A2D-A61C-FA34E10F71FA}" dt="2019-03-18T21:52:15.474" v="53"/>
          <ac:picMkLst>
            <pc:docMk/>
            <pc:sldMk cId="3004607047" sldId="269"/>
            <ac:picMk id="10" creationId="{A3FBA88F-58C2-4732-8780-20798E88FB58}"/>
          </ac:picMkLst>
        </pc:picChg>
        <pc:cxnChg chg="add mod">
          <ac:chgData name="Bruce J Goldberg" userId="929c9dc6-a6dc-407d-a9bb-3979b4f82f0b" providerId="ADAL" clId="{4682C8D7-2CDA-4A2D-A61C-FA34E10F71FA}" dt="2019-03-18T21:55:17.227" v="145" actId="11529"/>
          <ac:cxnSpMkLst>
            <pc:docMk/>
            <pc:sldMk cId="3004607047" sldId="269"/>
            <ac:cxnSpMk id="12" creationId="{D06535A5-068D-401F-BE4B-C8F81F957499}"/>
          </ac:cxnSpMkLst>
        </pc:cxnChg>
        <pc:cxnChg chg="add mod">
          <ac:chgData name="Bruce J Goldberg" userId="929c9dc6-a6dc-407d-a9bb-3979b4f82f0b" providerId="ADAL" clId="{4682C8D7-2CDA-4A2D-A61C-FA34E10F71FA}" dt="2019-03-18T21:56:24.847" v="171" actId="11529"/>
          <ac:cxnSpMkLst>
            <pc:docMk/>
            <pc:sldMk cId="3004607047" sldId="269"/>
            <ac:cxnSpMk id="15" creationId="{91512A4D-E283-437A-898C-7E9ABECC7F7B}"/>
          </ac:cxnSpMkLst>
        </pc:cxnChg>
      </pc:sldChg>
      <pc:sldChg chg="addSp delSp modSp add">
        <pc:chgData name="Bruce J Goldberg" userId="929c9dc6-a6dc-407d-a9bb-3979b4f82f0b" providerId="ADAL" clId="{4682C8D7-2CDA-4A2D-A61C-FA34E10F71FA}" dt="2019-03-19T00:40:58.338" v="1545" actId="20577"/>
        <pc:sldMkLst>
          <pc:docMk/>
          <pc:sldMk cId="2713629920" sldId="270"/>
        </pc:sldMkLst>
        <pc:spChg chg="del">
          <ac:chgData name="Bruce J Goldberg" userId="929c9dc6-a6dc-407d-a9bb-3979b4f82f0b" providerId="ADAL" clId="{4682C8D7-2CDA-4A2D-A61C-FA34E10F71FA}" dt="2019-03-18T22:47:02.991" v="307"/>
          <ac:spMkLst>
            <pc:docMk/>
            <pc:sldMk cId="2713629920" sldId="270"/>
            <ac:spMk id="2" creationId="{A63A2D8E-15DC-4588-A5BD-B508F46CA798}"/>
          </ac:spMkLst>
        </pc:spChg>
        <pc:spChg chg="del">
          <ac:chgData name="Bruce J Goldberg" userId="929c9dc6-a6dc-407d-a9bb-3979b4f82f0b" providerId="ADAL" clId="{4682C8D7-2CDA-4A2D-A61C-FA34E10F71FA}" dt="2019-03-18T22:47:02.991" v="307"/>
          <ac:spMkLst>
            <pc:docMk/>
            <pc:sldMk cId="2713629920" sldId="270"/>
            <ac:spMk id="3" creationId="{DDA9D7FA-DD64-42E0-A885-9A1A362BCBF7}"/>
          </ac:spMkLst>
        </pc:spChg>
        <pc:spChg chg="add mod">
          <ac:chgData name="Bruce J Goldberg" userId="929c9dc6-a6dc-407d-a9bb-3979b4f82f0b" providerId="ADAL" clId="{4682C8D7-2CDA-4A2D-A61C-FA34E10F71FA}" dt="2019-03-19T00:40:58.338" v="1545" actId="20577"/>
          <ac:spMkLst>
            <pc:docMk/>
            <pc:sldMk cId="2713629920" sldId="270"/>
            <ac:spMk id="4" creationId="{D81F6D88-862F-4230-B7A6-A3D46A0A03BD}"/>
          </ac:spMkLst>
        </pc:spChg>
        <pc:spChg chg="add mod">
          <ac:chgData name="Bruce J Goldberg" userId="929c9dc6-a6dc-407d-a9bb-3979b4f82f0b" providerId="ADAL" clId="{4682C8D7-2CDA-4A2D-A61C-FA34E10F71FA}" dt="2019-03-19T00:38:14.001" v="1485" actId="20577"/>
          <ac:spMkLst>
            <pc:docMk/>
            <pc:sldMk cId="2713629920" sldId="270"/>
            <ac:spMk id="5" creationId="{236EFCB7-5C6A-40F0-9585-A48B08030BE9}"/>
          </ac:spMkLst>
        </pc:spChg>
        <pc:spChg chg="add del mod">
          <ac:chgData name="Bruce J Goldberg" userId="929c9dc6-a6dc-407d-a9bb-3979b4f82f0b" providerId="ADAL" clId="{4682C8D7-2CDA-4A2D-A61C-FA34E10F71FA}" dt="2019-03-18T22:47:06.870" v="308"/>
          <ac:spMkLst>
            <pc:docMk/>
            <pc:sldMk cId="2713629920" sldId="270"/>
            <ac:spMk id="6" creationId="{44EA48BE-F9B6-4E61-912B-175A6573BCD2}"/>
          </ac:spMkLst>
        </pc:spChg>
        <pc:spChg chg="add mod">
          <ac:chgData name="Bruce J Goldberg" userId="929c9dc6-a6dc-407d-a9bb-3979b4f82f0b" providerId="ADAL" clId="{4682C8D7-2CDA-4A2D-A61C-FA34E10F71FA}" dt="2019-03-19T00:39:49.909" v="1498"/>
          <ac:spMkLst>
            <pc:docMk/>
            <pc:sldMk cId="2713629920" sldId="270"/>
            <ac:spMk id="7" creationId="{58C4B58A-2384-4876-B03B-76D099C62418}"/>
          </ac:spMkLst>
        </pc:spChg>
        <pc:spChg chg="add del mod">
          <ac:chgData name="Bruce J Goldberg" userId="929c9dc6-a6dc-407d-a9bb-3979b4f82f0b" providerId="ADAL" clId="{4682C8D7-2CDA-4A2D-A61C-FA34E10F71FA}" dt="2019-03-18T22:55:26.511" v="309"/>
          <ac:spMkLst>
            <pc:docMk/>
            <pc:sldMk cId="2713629920" sldId="270"/>
            <ac:spMk id="8" creationId="{995C463F-9238-4461-99B1-D71FDAFBF830}"/>
          </ac:spMkLst>
        </pc:spChg>
        <pc:spChg chg="add del mod">
          <ac:chgData name="Bruce J Goldberg" userId="929c9dc6-a6dc-407d-a9bb-3979b4f82f0b" providerId="ADAL" clId="{4682C8D7-2CDA-4A2D-A61C-FA34E10F71FA}" dt="2019-03-18T23:12:46.655" v="315"/>
          <ac:spMkLst>
            <pc:docMk/>
            <pc:sldMk cId="2713629920" sldId="270"/>
            <ac:spMk id="12" creationId="{BA35ECD5-D618-4A26-8CD6-C73141E40FB3}"/>
          </ac:spMkLst>
        </pc:spChg>
        <pc:picChg chg="add mod">
          <ac:chgData name="Bruce J Goldberg" userId="929c9dc6-a6dc-407d-a9bb-3979b4f82f0b" providerId="ADAL" clId="{4682C8D7-2CDA-4A2D-A61C-FA34E10F71FA}" dt="2019-03-18T23:13:36.524" v="317" actId="1076"/>
          <ac:picMkLst>
            <pc:docMk/>
            <pc:sldMk cId="2713629920" sldId="270"/>
            <ac:picMk id="9" creationId="{E2FCB7BB-B65F-47B1-98BA-6213560D817E}"/>
          </ac:picMkLst>
        </pc:picChg>
        <pc:picChg chg="add del mod">
          <ac:chgData name="Bruce J Goldberg" userId="929c9dc6-a6dc-407d-a9bb-3979b4f82f0b" providerId="ADAL" clId="{4682C8D7-2CDA-4A2D-A61C-FA34E10F71FA}" dt="2019-03-18T23:12:44.299" v="314" actId="478"/>
          <ac:picMkLst>
            <pc:docMk/>
            <pc:sldMk cId="2713629920" sldId="270"/>
            <ac:picMk id="10" creationId="{33EA5D54-EF24-4367-9A91-DA7353AD84BF}"/>
          </ac:picMkLst>
        </pc:picChg>
        <pc:picChg chg="add mod">
          <ac:chgData name="Bruce J Goldberg" userId="929c9dc6-a6dc-407d-a9bb-3979b4f82f0b" providerId="ADAL" clId="{4682C8D7-2CDA-4A2D-A61C-FA34E10F71FA}" dt="2019-03-18T23:13:44.884" v="318" actId="1076"/>
          <ac:picMkLst>
            <pc:docMk/>
            <pc:sldMk cId="2713629920" sldId="270"/>
            <ac:picMk id="13" creationId="{0FF92F24-9819-43B5-8047-F8DC46211F24}"/>
          </ac:picMkLst>
        </pc:picChg>
      </pc:sldChg>
      <pc:sldChg chg="addSp delSp modSp add">
        <pc:chgData name="Bruce J Goldberg" userId="929c9dc6-a6dc-407d-a9bb-3979b4f82f0b" providerId="ADAL" clId="{4682C8D7-2CDA-4A2D-A61C-FA34E10F71FA}" dt="2019-03-19T00:41:10.940" v="1548" actId="20577"/>
        <pc:sldMkLst>
          <pc:docMk/>
          <pc:sldMk cId="2639277157" sldId="271"/>
        </pc:sldMkLst>
        <pc:spChg chg="del">
          <ac:chgData name="Bruce J Goldberg" userId="929c9dc6-a6dc-407d-a9bb-3979b4f82f0b" providerId="ADAL" clId="{4682C8D7-2CDA-4A2D-A61C-FA34E10F71FA}" dt="2019-03-18T23:02:14.806" v="312"/>
          <ac:spMkLst>
            <pc:docMk/>
            <pc:sldMk cId="2639277157" sldId="271"/>
            <ac:spMk id="2" creationId="{43B8266B-0630-4CAC-B655-D2727A2ACC4D}"/>
          </ac:spMkLst>
        </pc:spChg>
        <pc:spChg chg="del">
          <ac:chgData name="Bruce J Goldberg" userId="929c9dc6-a6dc-407d-a9bb-3979b4f82f0b" providerId="ADAL" clId="{4682C8D7-2CDA-4A2D-A61C-FA34E10F71FA}" dt="2019-03-18T23:02:14.806" v="312"/>
          <ac:spMkLst>
            <pc:docMk/>
            <pc:sldMk cId="2639277157" sldId="271"/>
            <ac:spMk id="3" creationId="{780A181C-A53A-4F62-8AE5-19CBBFA227F0}"/>
          </ac:spMkLst>
        </pc:spChg>
        <pc:spChg chg="del">
          <ac:chgData name="Bruce J Goldberg" userId="929c9dc6-a6dc-407d-a9bb-3979b4f82f0b" providerId="ADAL" clId="{4682C8D7-2CDA-4A2D-A61C-FA34E10F71FA}" dt="2019-03-18T23:02:14.806" v="312"/>
          <ac:spMkLst>
            <pc:docMk/>
            <pc:sldMk cId="2639277157" sldId="271"/>
            <ac:spMk id="4" creationId="{264D3A26-E6CC-4A87-9F7C-87D433AED118}"/>
          </ac:spMkLst>
        </pc:spChg>
        <pc:spChg chg="del">
          <ac:chgData name="Bruce J Goldberg" userId="929c9dc6-a6dc-407d-a9bb-3979b4f82f0b" providerId="ADAL" clId="{4682C8D7-2CDA-4A2D-A61C-FA34E10F71FA}" dt="2019-03-18T23:02:14.806" v="312"/>
          <ac:spMkLst>
            <pc:docMk/>
            <pc:sldMk cId="2639277157" sldId="271"/>
            <ac:spMk id="5" creationId="{A007BC0F-0CA0-4153-9419-FC24A3B8E465}"/>
          </ac:spMkLst>
        </pc:spChg>
        <pc:spChg chg="del">
          <ac:chgData name="Bruce J Goldberg" userId="929c9dc6-a6dc-407d-a9bb-3979b4f82f0b" providerId="ADAL" clId="{4682C8D7-2CDA-4A2D-A61C-FA34E10F71FA}" dt="2019-03-18T23:02:14.806" v="312"/>
          <ac:spMkLst>
            <pc:docMk/>
            <pc:sldMk cId="2639277157" sldId="271"/>
            <ac:spMk id="6" creationId="{AC29FE91-0DCD-4D4C-B3DA-2B518E7A1D03}"/>
          </ac:spMkLst>
        </pc:spChg>
        <pc:spChg chg="add mod">
          <ac:chgData name="Bruce J Goldberg" userId="929c9dc6-a6dc-407d-a9bb-3979b4f82f0b" providerId="ADAL" clId="{4682C8D7-2CDA-4A2D-A61C-FA34E10F71FA}" dt="2019-03-19T00:41:10.940" v="1548" actId="20577"/>
          <ac:spMkLst>
            <pc:docMk/>
            <pc:sldMk cId="2639277157" sldId="271"/>
            <ac:spMk id="7" creationId="{F94C22AB-212D-4A90-998A-0D7CB16C0C21}"/>
          </ac:spMkLst>
        </pc:spChg>
        <pc:spChg chg="add del mod">
          <ac:chgData name="Bruce J Goldberg" userId="929c9dc6-a6dc-407d-a9bb-3979b4f82f0b" providerId="ADAL" clId="{4682C8D7-2CDA-4A2D-A61C-FA34E10F71FA}" dt="2019-03-18T23:02:17.112" v="313"/>
          <ac:spMkLst>
            <pc:docMk/>
            <pc:sldMk cId="2639277157" sldId="271"/>
            <ac:spMk id="8" creationId="{214DF6C2-3783-4087-AC01-3D2638D365A2}"/>
          </ac:spMkLst>
        </pc:spChg>
        <pc:picChg chg="add mod">
          <ac:chgData name="Bruce J Goldberg" userId="929c9dc6-a6dc-407d-a9bb-3979b4f82f0b" providerId="ADAL" clId="{4682C8D7-2CDA-4A2D-A61C-FA34E10F71FA}" dt="2019-03-18T23:02:17.112" v="313"/>
          <ac:picMkLst>
            <pc:docMk/>
            <pc:sldMk cId="2639277157" sldId="271"/>
            <ac:picMk id="9" creationId="{1FCAF44C-7C87-4182-8294-5D4948374FF1}"/>
          </ac:picMkLst>
        </pc:picChg>
      </pc:sldChg>
      <pc:sldChg chg="modSp add">
        <pc:chgData name="Bruce J Goldberg" userId="929c9dc6-a6dc-407d-a9bb-3979b4f82f0b" providerId="ADAL" clId="{4682C8D7-2CDA-4A2D-A61C-FA34E10F71FA}" dt="2019-03-19T00:21:16.414" v="1023" actId="20577"/>
        <pc:sldMkLst>
          <pc:docMk/>
          <pc:sldMk cId="3914240378" sldId="272"/>
        </pc:sldMkLst>
        <pc:spChg chg="mod">
          <ac:chgData name="Bruce J Goldberg" userId="929c9dc6-a6dc-407d-a9bb-3979b4f82f0b" providerId="ADAL" clId="{4682C8D7-2CDA-4A2D-A61C-FA34E10F71FA}" dt="2019-03-19T00:20:39.335" v="923" actId="20577"/>
          <ac:spMkLst>
            <pc:docMk/>
            <pc:sldMk cId="3914240378" sldId="272"/>
            <ac:spMk id="2" creationId="{33395325-EAAF-4A98-99FF-D28575D20648}"/>
          </ac:spMkLst>
        </pc:spChg>
        <pc:spChg chg="mod">
          <ac:chgData name="Bruce J Goldberg" userId="929c9dc6-a6dc-407d-a9bb-3979b4f82f0b" providerId="ADAL" clId="{4682C8D7-2CDA-4A2D-A61C-FA34E10F71FA}" dt="2019-03-19T00:21:16.414" v="1023" actId="20577"/>
          <ac:spMkLst>
            <pc:docMk/>
            <pc:sldMk cId="3914240378" sldId="272"/>
            <ac:spMk id="3" creationId="{A65D40B6-AE47-40C6-B468-E27A98951418}"/>
          </ac:spMkLst>
        </pc:spChg>
      </pc:sldChg>
      <pc:sldChg chg="add del">
        <pc:chgData name="Bruce J Goldberg" userId="929c9dc6-a6dc-407d-a9bb-3979b4f82f0b" providerId="ADAL" clId="{4682C8D7-2CDA-4A2D-A61C-FA34E10F71FA}" dt="2019-03-19T00:28:07.590" v="1033" actId="2696"/>
        <pc:sldMkLst>
          <pc:docMk/>
          <pc:sldMk cId="483810995" sldId="273"/>
        </pc:sldMkLst>
      </pc:sldChg>
      <pc:sldChg chg="delSp add del ord">
        <pc:chgData name="Bruce J Goldberg" userId="929c9dc6-a6dc-407d-a9bb-3979b4f82f0b" providerId="ADAL" clId="{4682C8D7-2CDA-4A2D-A61C-FA34E10F71FA}" dt="2019-03-19T00:27:30.191" v="1032" actId="2696"/>
        <pc:sldMkLst>
          <pc:docMk/>
          <pc:sldMk cId="399001362" sldId="274"/>
        </pc:sldMkLst>
        <pc:spChg chg="del">
          <ac:chgData name="Bruce J Goldberg" userId="929c9dc6-a6dc-407d-a9bb-3979b4f82f0b" providerId="ADAL" clId="{4682C8D7-2CDA-4A2D-A61C-FA34E10F71FA}" dt="2019-03-19T00:24:56.378" v="1026"/>
          <ac:spMkLst>
            <pc:docMk/>
            <pc:sldMk cId="399001362" sldId="274"/>
            <ac:spMk id="2" creationId="{9C6315FF-32EE-48E9-BF21-36618EE93C19}"/>
          </ac:spMkLst>
        </pc:spChg>
        <pc:spChg chg="del">
          <ac:chgData name="Bruce J Goldberg" userId="929c9dc6-a6dc-407d-a9bb-3979b4f82f0b" providerId="ADAL" clId="{4682C8D7-2CDA-4A2D-A61C-FA34E10F71FA}" dt="2019-03-19T00:24:56.378" v="1026"/>
          <ac:spMkLst>
            <pc:docMk/>
            <pc:sldMk cId="399001362" sldId="274"/>
            <ac:spMk id="3" creationId="{9F11BC3F-C940-4395-B257-1D41D47A6B5B}"/>
          </ac:spMkLst>
        </pc:spChg>
      </pc:sldChg>
      <pc:sldChg chg="add ord">
        <pc:chgData name="Bruce J Goldberg" userId="929c9dc6-a6dc-407d-a9bb-3979b4f82f0b" providerId="ADAL" clId="{4682C8D7-2CDA-4A2D-A61C-FA34E10F71FA}" dt="2019-03-19T00:28:39.375" v="1034"/>
        <pc:sldMkLst>
          <pc:docMk/>
          <pc:sldMk cId="3019331278" sldId="275"/>
        </pc:sldMkLst>
      </pc:sldChg>
      <pc:sldChg chg="modSp add">
        <pc:chgData name="Bruce J Goldberg" userId="929c9dc6-a6dc-407d-a9bb-3979b4f82f0b" providerId="ADAL" clId="{4682C8D7-2CDA-4A2D-A61C-FA34E10F71FA}" dt="2019-03-19T00:35:29.469" v="1435" actId="5793"/>
        <pc:sldMkLst>
          <pc:docMk/>
          <pc:sldMk cId="2678532530" sldId="276"/>
        </pc:sldMkLst>
        <pc:spChg chg="mod">
          <ac:chgData name="Bruce J Goldberg" userId="929c9dc6-a6dc-407d-a9bb-3979b4f82f0b" providerId="ADAL" clId="{4682C8D7-2CDA-4A2D-A61C-FA34E10F71FA}" dt="2019-03-19T00:30:33.128" v="1112" actId="20577"/>
          <ac:spMkLst>
            <pc:docMk/>
            <pc:sldMk cId="2678532530" sldId="276"/>
            <ac:spMk id="2" creationId="{DF8A3BD5-ADA7-4265-90F9-1D87433B52A9}"/>
          </ac:spMkLst>
        </pc:spChg>
        <pc:spChg chg="mod">
          <ac:chgData name="Bruce J Goldberg" userId="929c9dc6-a6dc-407d-a9bb-3979b4f82f0b" providerId="ADAL" clId="{4682C8D7-2CDA-4A2D-A61C-FA34E10F71FA}" dt="2019-03-19T00:35:29.469" v="1435" actId="5793"/>
          <ac:spMkLst>
            <pc:docMk/>
            <pc:sldMk cId="2678532530" sldId="276"/>
            <ac:spMk id="3" creationId="{A0B3E687-BCD7-4B84-8656-88220563F764}"/>
          </ac:spMkLst>
        </pc:spChg>
      </pc:sldChg>
      <pc:sldChg chg="modSp add">
        <pc:chgData name="Bruce J Goldberg" userId="929c9dc6-a6dc-407d-a9bb-3979b4f82f0b" providerId="ADAL" clId="{4682C8D7-2CDA-4A2D-A61C-FA34E10F71FA}" dt="2019-03-19T00:44:40.765" v="1895" actId="20577"/>
        <pc:sldMkLst>
          <pc:docMk/>
          <pc:sldMk cId="1951242288" sldId="277"/>
        </pc:sldMkLst>
        <pc:spChg chg="mod">
          <ac:chgData name="Bruce J Goldberg" userId="929c9dc6-a6dc-407d-a9bb-3979b4f82f0b" providerId="ADAL" clId="{4682C8D7-2CDA-4A2D-A61C-FA34E10F71FA}" dt="2019-03-19T00:41:22.249" v="1560" actId="20577"/>
          <ac:spMkLst>
            <pc:docMk/>
            <pc:sldMk cId="1951242288" sldId="277"/>
            <ac:spMk id="2" creationId="{260F82E0-7F35-4AE5-B442-1F14FFAAAF53}"/>
          </ac:spMkLst>
        </pc:spChg>
        <pc:spChg chg="mod">
          <ac:chgData name="Bruce J Goldberg" userId="929c9dc6-a6dc-407d-a9bb-3979b4f82f0b" providerId="ADAL" clId="{4682C8D7-2CDA-4A2D-A61C-FA34E10F71FA}" dt="2019-03-19T00:44:40.765" v="1895" actId="20577"/>
          <ac:spMkLst>
            <pc:docMk/>
            <pc:sldMk cId="1951242288" sldId="277"/>
            <ac:spMk id="3" creationId="{676A0E43-1BA4-412C-A631-7F33A84E20EC}"/>
          </ac:spMkLst>
        </pc:spChg>
      </pc:sldChg>
    </pc:docChg>
  </pc:docChgLst>
  <pc:docChgLst>
    <pc:chgData name="Bruce J Goldberg" userId="929c9dc6-a6dc-407d-a9bb-3979b4f82f0b" providerId="ADAL" clId="{99D2525E-19E7-204F-84A0-FD2C6E2738CD}"/>
    <pc:docChg chg="custSel addSld modSld">
      <pc:chgData name="Bruce J Goldberg" userId="929c9dc6-a6dc-407d-a9bb-3979b4f82f0b" providerId="ADAL" clId="{99D2525E-19E7-204F-84A0-FD2C6E2738CD}" dt="2019-03-26T18:45:46.247" v="230"/>
      <pc:docMkLst>
        <pc:docMk/>
      </pc:docMkLst>
      <pc:sldChg chg="delSp modSp add">
        <pc:chgData name="Bruce J Goldberg" userId="929c9dc6-a6dc-407d-a9bb-3979b4f82f0b" providerId="ADAL" clId="{99D2525E-19E7-204F-84A0-FD2C6E2738CD}" dt="2019-03-26T17:33:54.828" v="2"/>
        <pc:sldMkLst>
          <pc:docMk/>
          <pc:sldMk cId="511929799" sldId="278"/>
        </pc:sldMkLst>
        <pc:spChg chg="mod">
          <ac:chgData name="Bruce J Goldberg" userId="929c9dc6-a6dc-407d-a9bb-3979b4f82f0b" providerId="ADAL" clId="{99D2525E-19E7-204F-84A0-FD2C6E2738CD}" dt="2019-03-26T17:19:48.026" v="1"/>
          <ac:spMkLst>
            <pc:docMk/>
            <pc:sldMk cId="511929799" sldId="278"/>
            <ac:spMk id="2" creationId="{D07BCB18-42FB-8B44-B891-D22E1FBAD5B7}"/>
          </ac:spMkLst>
        </pc:spChg>
        <pc:spChg chg="del">
          <ac:chgData name="Bruce J Goldberg" userId="929c9dc6-a6dc-407d-a9bb-3979b4f82f0b" providerId="ADAL" clId="{99D2525E-19E7-204F-84A0-FD2C6E2738CD}" dt="2019-03-26T17:33:54.828" v="2"/>
          <ac:spMkLst>
            <pc:docMk/>
            <pc:sldMk cId="511929799" sldId="278"/>
            <ac:spMk id="3" creationId="{AEEF598F-3123-F443-9A88-DC4416B5A0AF}"/>
          </ac:spMkLst>
        </pc:spChg>
      </pc:sldChg>
      <pc:sldChg chg="addSp delSp modSp add">
        <pc:chgData name="Bruce J Goldberg" userId="929c9dc6-a6dc-407d-a9bb-3979b4f82f0b" providerId="ADAL" clId="{99D2525E-19E7-204F-84A0-FD2C6E2738CD}" dt="2019-03-26T17:40:36.378" v="68" actId="1076"/>
        <pc:sldMkLst>
          <pc:docMk/>
          <pc:sldMk cId="3414534942" sldId="279"/>
        </pc:sldMkLst>
        <pc:spChg chg="mod">
          <ac:chgData name="Bruce J Goldberg" userId="929c9dc6-a6dc-407d-a9bb-3979b4f82f0b" providerId="ADAL" clId="{99D2525E-19E7-204F-84A0-FD2C6E2738CD}" dt="2019-03-26T17:34:13.332" v="43" actId="20577"/>
          <ac:spMkLst>
            <pc:docMk/>
            <pc:sldMk cId="3414534942" sldId="279"/>
            <ac:spMk id="2" creationId="{3C250A1B-58B2-DA4D-8969-97B1003DFB05}"/>
          </ac:spMkLst>
        </pc:spChg>
        <pc:spChg chg="add del">
          <ac:chgData name="Bruce J Goldberg" userId="929c9dc6-a6dc-407d-a9bb-3979b4f82f0b" providerId="ADAL" clId="{99D2525E-19E7-204F-84A0-FD2C6E2738CD}" dt="2019-03-26T17:34:59.012" v="45" actId="478"/>
          <ac:spMkLst>
            <pc:docMk/>
            <pc:sldMk cId="3414534942" sldId="279"/>
            <ac:spMk id="3" creationId="{AC962A61-C4FC-A949-A7AD-1E2F777B4D9B}"/>
          </ac:spMkLst>
        </pc:spChg>
        <pc:spChg chg="add mod">
          <ac:chgData name="Bruce J Goldberg" userId="929c9dc6-a6dc-407d-a9bb-3979b4f82f0b" providerId="ADAL" clId="{99D2525E-19E7-204F-84A0-FD2C6E2738CD}" dt="2019-03-26T17:40:36.378" v="68" actId="1076"/>
          <ac:spMkLst>
            <pc:docMk/>
            <pc:sldMk cId="3414534942" sldId="279"/>
            <ac:spMk id="4" creationId="{1A03B657-AF83-4B42-96B6-C07355620DB6}"/>
          </ac:spMkLst>
        </pc:spChg>
        <pc:spChg chg="add mod">
          <ac:chgData name="Bruce J Goldberg" userId="929c9dc6-a6dc-407d-a9bb-3979b4f82f0b" providerId="ADAL" clId="{99D2525E-19E7-204F-84A0-FD2C6E2738CD}" dt="2019-03-26T17:40:29.700" v="67" actId="404"/>
          <ac:spMkLst>
            <pc:docMk/>
            <pc:sldMk cId="3414534942" sldId="279"/>
            <ac:spMk id="5" creationId="{68A8F04C-96E9-7E40-B997-18A18DFA5549}"/>
          </ac:spMkLst>
        </pc:spChg>
      </pc:sldChg>
      <pc:sldChg chg="addSp delSp modSp add">
        <pc:chgData name="Bruce J Goldberg" userId="929c9dc6-a6dc-407d-a9bb-3979b4f82f0b" providerId="ADAL" clId="{99D2525E-19E7-204F-84A0-FD2C6E2738CD}" dt="2019-03-26T18:08:09.927" v="93" actId="1076"/>
        <pc:sldMkLst>
          <pc:docMk/>
          <pc:sldMk cId="208948342" sldId="280"/>
        </pc:sldMkLst>
        <pc:spChg chg="mod">
          <ac:chgData name="Bruce J Goldberg" userId="929c9dc6-a6dc-407d-a9bb-3979b4f82f0b" providerId="ADAL" clId="{99D2525E-19E7-204F-84A0-FD2C6E2738CD}" dt="2019-03-26T18:07:48.761" v="90" actId="20577"/>
          <ac:spMkLst>
            <pc:docMk/>
            <pc:sldMk cId="208948342" sldId="280"/>
            <ac:spMk id="2" creationId="{48F6FF96-7197-C545-99BD-C07826A45BB4}"/>
          </ac:spMkLst>
        </pc:spChg>
        <pc:spChg chg="add del mod">
          <ac:chgData name="Bruce J Goldberg" userId="929c9dc6-a6dc-407d-a9bb-3979b4f82f0b" providerId="ADAL" clId="{99D2525E-19E7-204F-84A0-FD2C6E2738CD}" dt="2019-03-26T18:08:04.566" v="92"/>
          <ac:spMkLst>
            <pc:docMk/>
            <pc:sldMk cId="208948342" sldId="280"/>
            <ac:spMk id="3" creationId="{D54E6FEE-5393-964F-A54F-049136641872}"/>
          </ac:spMkLst>
        </pc:spChg>
        <pc:picChg chg="add mod">
          <ac:chgData name="Bruce J Goldberg" userId="929c9dc6-a6dc-407d-a9bb-3979b4f82f0b" providerId="ADAL" clId="{99D2525E-19E7-204F-84A0-FD2C6E2738CD}" dt="2019-03-26T18:08:09.927" v="93" actId="1076"/>
          <ac:picMkLst>
            <pc:docMk/>
            <pc:sldMk cId="208948342" sldId="280"/>
            <ac:picMk id="4" creationId="{3602D059-4DA7-7449-93D3-BE0A3F3C16A2}"/>
          </ac:picMkLst>
        </pc:picChg>
      </pc:sldChg>
      <pc:sldChg chg="addSp modSp add">
        <pc:chgData name="Bruce J Goldberg" userId="929c9dc6-a6dc-407d-a9bb-3979b4f82f0b" providerId="ADAL" clId="{99D2525E-19E7-204F-84A0-FD2C6E2738CD}" dt="2019-03-26T18:15:48.838" v="154" actId="20577"/>
        <pc:sldMkLst>
          <pc:docMk/>
          <pc:sldMk cId="490716192" sldId="281"/>
        </pc:sldMkLst>
        <pc:spChg chg="mod">
          <ac:chgData name="Bruce J Goldberg" userId="929c9dc6-a6dc-407d-a9bb-3979b4f82f0b" providerId="ADAL" clId="{99D2525E-19E7-204F-84A0-FD2C6E2738CD}" dt="2019-03-26T18:12:48.760" v="137" actId="14100"/>
          <ac:spMkLst>
            <pc:docMk/>
            <pc:sldMk cId="490716192" sldId="281"/>
            <ac:spMk id="2" creationId="{2E89BBBB-208E-9C46-844A-A596C73F1FDA}"/>
          </ac:spMkLst>
        </pc:spChg>
        <pc:spChg chg="mod">
          <ac:chgData name="Bruce J Goldberg" userId="929c9dc6-a6dc-407d-a9bb-3979b4f82f0b" providerId="ADAL" clId="{99D2525E-19E7-204F-84A0-FD2C6E2738CD}" dt="2019-03-26T18:15:48.838" v="154" actId="20577"/>
          <ac:spMkLst>
            <pc:docMk/>
            <pc:sldMk cId="490716192" sldId="281"/>
            <ac:spMk id="3" creationId="{BDAAF7BE-D3CA-1B49-BFBF-7DBA4FC29DB5}"/>
          </ac:spMkLst>
        </pc:spChg>
        <pc:spChg chg="add mod">
          <ac:chgData name="Bruce J Goldberg" userId="929c9dc6-a6dc-407d-a9bb-3979b4f82f0b" providerId="ADAL" clId="{99D2525E-19E7-204F-84A0-FD2C6E2738CD}" dt="2019-03-26T18:15:43.078" v="153" actId="20577"/>
          <ac:spMkLst>
            <pc:docMk/>
            <pc:sldMk cId="490716192" sldId="281"/>
            <ac:spMk id="5" creationId="{5FA91FD6-3AD8-F346-9D27-08621D4ABC12}"/>
          </ac:spMkLst>
        </pc:spChg>
        <pc:picChg chg="add mod">
          <ac:chgData name="Bruce J Goldberg" userId="929c9dc6-a6dc-407d-a9bb-3979b4f82f0b" providerId="ADAL" clId="{99D2525E-19E7-204F-84A0-FD2C6E2738CD}" dt="2019-03-26T18:14:36.221" v="144" actId="1076"/>
          <ac:picMkLst>
            <pc:docMk/>
            <pc:sldMk cId="490716192" sldId="281"/>
            <ac:picMk id="4" creationId="{238EEC44-895D-0442-A038-5627E7EFBA82}"/>
          </ac:picMkLst>
        </pc:picChg>
      </pc:sldChg>
      <pc:sldChg chg="addSp delSp modSp add">
        <pc:chgData name="Bruce J Goldberg" userId="929c9dc6-a6dc-407d-a9bb-3979b4f82f0b" providerId="ADAL" clId="{99D2525E-19E7-204F-84A0-FD2C6E2738CD}" dt="2019-03-26T18:45:46.247" v="230"/>
        <pc:sldMkLst>
          <pc:docMk/>
          <pc:sldMk cId="4294003558" sldId="282"/>
        </pc:sldMkLst>
        <pc:spChg chg="mod">
          <ac:chgData name="Bruce J Goldberg" userId="929c9dc6-a6dc-407d-a9bb-3979b4f82f0b" providerId="ADAL" clId="{99D2525E-19E7-204F-84A0-FD2C6E2738CD}" dt="2019-03-26T18:16:27.058" v="191" actId="20577"/>
          <ac:spMkLst>
            <pc:docMk/>
            <pc:sldMk cId="4294003558" sldId="282"/>
            <ac:spMk id="2" creationId="{71534753-8A3B-7C43-9ABD-D0E6D8BD1A2E}"/>
          </ac:spMkLst>
        </pc:spChg>
        <pc:spChg chg="del">
          <ac:chgData name="Bruce J Goldberg" userId="929c9dc6-a6dc-407d-a9bb-3979b4f82f0b" providerId="ADAL" clId="{99D2525E-19E7-204F-84A0-FD2C6E2738CD}" dt="2019-03-26T18:45:46.247" v="230"/>
          <ac:spMkLst>
            <pc:docMk/>
            <pc:sldMk cId="4294003558" sldId="282"/>
            <ac:spMk id="3" creationId="{E57A602F-9148-A24C-B6AF-DBA84F7BAE08}"/>
          </ac:spMkLst>
        </pc:spChg>
        <pc:picChg chg="add mod">
          <ac:chgData name="Bruce J Goldberg" userId="929c9dc6-a6dc-407d-a9bb-3979b4f82f0b" providerId="ADAL" clId="{99D2525E-19E7-204F-84A0-FD2C6E2738CD}" dt="2019-03-26T18:45:46.247" v="230"/>
          <ac:picMkLst>
            <pc:docMk/>
            <pc:sldMk cId="4294003558" sldId="282"/>
            <ac:picMk id="4" creationId="{185C4BDC-062A-574B-A026-23872DB64F0B}"/>
          </ac:picMkLst>
        </pc:picChg>
      </pc:sldChg>
      <pc:sldChg chg="addSp delSp modSp add">
        <pc:chgData name="Bruce J Goldberg" userId="929c9dc6-a6dc-407d-a9bb-3979b4f82f0b" providerId="ADAL" clId="{99D2525E-19E7-204F-84A0-FD2C6E2738CD}" dt="2019-03-26T18:44:29.128" v="229"/>
        <pc:sldMkLst>
          <pc:docMk/>
          <pc:sldMk cId="140662032" sldId="283"/>
        </pc:sldMkLst>
        <pc:spChg chg="mod">
          <ac:chgData name="Bruce J Goldberg" userId="929c9dc6-a6dc-407d-a9bb-3979b4f82f0b" providerId="ADAL" clId="{99D2525E-19E7-204F-84A0-FD2C6E2738CD}" dt="2019-03-26T18:44:25.761" v="228" actId="20577"/>
          <ac:spMkLst>
            <pc:docMk/>
            <pc:sldMk cId="140662032" sldId="283"/>
            <ac:spMk id="2" creationId="{236D0A30-08F8-7043-8F28-E577EE3A277E}"/>
          </ac:spMkLst>
        </pc:spChg>
        <pc:spChg chg="del">
          <ac:chgData name="Bruce J Goldberg" userId="929c9dc6-a6dc-407d-a9bb-3979b4f82f0b" providerId="ADAL" clId="{99D2525E-19E7-204F-84A0-FD2C6E2738CD}" dt="2019-03-26T18:44:29.128" v="229"/>
          <ac:spMkLst>
            <pc:docMk/>
            <pc:sldMk cId="140662032" sldId="283"/>
            <ac:spMk id="3" creationId="{EBD707AB-A4A3-B94F-9ABD-9C0E13245F77}"/>
          </ac:spMkLst>
        </pc:spChg>
        <pc:picChg chg="add mod">
          <ac:chgData name="Bruce J Goldberg" userId="929c9dc6-a6dc-407d-a9bb-3979b4f82f0b" providerId="ADAL" clId="{99D2525E-19E7-204F-84A0-FD2C6E2738CD}" dt="2019-03-26T18:44:29.128" v="229"/>
          <ac:picMkLst>
            <pc:docMk/>
            <pc:sldMk cId="140662032" sldId="283"/>
            <ac:picMk id="4" creationId="{A562F02C-CB68-5249-A632-97C841FCD42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3BD9A-1A3D-EE4B-A40A-346626CEC2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9EE4B2-BD9D-BD49-AEFB-B3EE9A666C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A022878-A967-2A41-9659-7D6DED17CB20}"/>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5" name="Footer Placeholder 4">
            <a:extLst>
              <a:ext uri="{FF2B5EF4-FFF2-40B4-BE49-F238E27FC236}">
                <a16:creationId xmlns:a16="http://schemas.microsoft.com/office/drawing/2014/main" id="{8898AE13-C5B9-994C-929F-499E10ACE4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18CA71-FBAE-3349-BB2D-18D50850E960}"/>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1502540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CDD50-AAC6-324E-8882-ADDE1AE3AF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CC2A206-2A08-2848-B275-8752B75788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57DDD0-2753-3C43-93DF-470BF85AC5AE}"/>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5" name="Footer Placeholder 4">
            <a:extLst>
              <a:ext uri="{FF2B5EF4-FFF2-40B4-BE49-F238E27FC236}">
                <a16:creationId xmlns:a16="http://schemas.microsoft.com/office/drawing/2014/main" id="{D5BD49DD-33EA-EE4D-A8CD-C7E17C04F1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52F9D3-8212-DF41-A3B2-5DBE24AB1261}"/>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1766005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C7EDB8-CF4A-7047-A000-D64C4FF23C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778EBDE-7547-174A-89BD-9FF587F2CE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DD478E-4070-254E-A7FD-87E50EA03A33}"/>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5" name="Footer Placeholder 4">
            <a:extLst>
              <a:ext uri="{FF2B5EF4-FFF2-40B4-BE49-F238E27FC236}">
                <a16:creationId xmlns:a16="http://schemas.microsoft.com/office/drawing/2014/main" id="{F1B379D0-9CB9-0A44-AD46-355F3B250B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AF64A7-27A0-3940-9DC9-AE3A526EE7AE}"/>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065785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CAEED-76A4-9543-8BC1-39521DAFE1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AD2520-EE43-E142-898F-592289F216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E3D4BA-96F9-2D48-9B28-242AE712D044}"/>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5" name="Footer Placeholder 4">
            <a:extLst>
              <a:ext uri="{FF2B5EF4-FFF2-40B4-BE49-F238E27FC236}">
                <a16:creationId xmlns:a16="http://schemas.microsoft.com/office/drawing/2014/main" id="{F8B58686-BDEA-2244-A71F-96237DFD12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B65462-93C2-CC41-9314-D693F349353D}"/>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1434539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6B3F4A-1C63-A944-BCF0-7A862DFB80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098EDB1-A4D1-4A47-B166-6B2276DAA4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7315D1-78B7-8B45-AA5A-1144E9B54DA1}"/>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5" name="Footer Placeholder 4">
            <a:extLst>
              <a:ext uri="{FF2B5EF4-FFF2-40B4-BE49-F238E27FC236}">
                <a16:creationId xmlns:a16="http://schemas.microsoft.com/office/drawing/2014/main" id="{F272A0C7-90F9-FA48-AA7B-CD66F9553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40305-91A8-8548-9BFC-4C35553E31AA}"/>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82096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5A508-A3B2-974F-B132-7308412D05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B7BAE3-D629-5F45-B1A0-EEE100E1223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C621664-7045-434C-ADD0-6A290E12E3A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EFA8F2-54DD-3B4A-8FFE-19D3361D9791}"/>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6" name="Footer Placeholder 5">
            <a:extLst>
              <a:ext uri="{FF2B5EF4-FFF2-40B4-BE49-F238E27FC236}">
                <a16:creationId xmlns:a16="http://schemas.microsoft.com/office/drawing/2014/main" id="{9E05C356-40FA-834C-A126-28EB6ED510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A7121C-185B-1941-8F15-842ED80A38AD}"/>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3921185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9F8B7-3085-A14C-9178-586F9B8C45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FE071CD-F308-D143-84DD-2921862F83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2229EB-C1F3-2E47-A6B1-37836FFBA3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30EFE8B-E008-9B4A-A61E-B6EF352102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6982C83-B13C-CC4B-97AF-30BF070E26C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78E1B48-6B4C-1E40-AE94-610B4AD36F8E}"/>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8" name="Footer Placeholder 7">
            <a:extLst>
              <a:ext uri="{FF2B5EF4-FFF2-40B4-BE49-F238E27FC236}">
                <a16:creationId xmlns:a16="http://schemas.microsoft.com/office/drawing/2014/main" id="{C138C54F-6DF6-DC45-BE07-8A7EA8E942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A95F043-41E8-624F-B35C-50FB50B28AB6}"/>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242467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E740C-6AA8-8646-8A16-D657247E93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74F016-84C3-8249-A34B-A1BB32AB3659}"/>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4" name="Footer Placeholder 3">
            <a:extLst>
              <a:ext uri="{FF2B5EF4-FFF2-40B4-BE49-F238E27FC236}">
                <a16:creationId xmlns:a16="http://schemas.microsoft.com/office/drawing/2014/main" id="{93524CF7-3CED-4F45-8A6D-0AD7C19415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2B630-6434-F746-AA3F-5F500512DA0C}"/>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540284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2F3640A-CBDC-D943-A06E-D03101098F70}"/>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3" name="Footer Placeholder 2">
            <a:extLst>
              <a:ext uri="{FF2B5EF4-FFF2-40B4-BE49-F238E27FC236}">
                <a16:creationId xmlns:a16="http://schemas.microsoft.com/office/drawing/2014/main" id="{955D0621-FDA3-6941-AE11-9AF3B55797E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D4D1419-CB5B-414E-95B8-95F085D0DA69}"/>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818751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54E6A-C3E0-004D-B56C-6BDB335F01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4FBD9F7-84C9-2347-8A1A-F39C4C1BC0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3143AB-DA01-1A4B-B7CF-2953FA8B6D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AA6755-7ECB-F648-A8D9-D11F5510CE5C}"/>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6" name="Footer Placeholder 5">
            <a:extLst>
              <a:ext uri="{FF2B5EF4-FFF2-40B4-BE49-F238E27FC236}">
                <a16:creationId xmlns:a16="http://schemas.microsoft.com/office/drawing/2014/main" id="{E265CF1F-391B-6D49-9DA1-1BB917BFBC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2629FA-5CDF-0F49-8A82-1F1B7BB14EB3}"/>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3464666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EAB70-0C93-B949-B68F-2ECEC1E7951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72BAC41-AA2D-A64F-AD19-7771AA48A4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D8A6DD2-E7DD-9045-92BB-6DCCA62F04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BDECDB-B0E5-8C47-8D18-DE90B8C33540}"/>
              </a:ext>
            </a:extLst>
          </p:cNvPr>
          <p:cNvSpPr>
            <a:spLocks noGrp="1"/>
          </p:cNvSpPr>
          <p:nvPr>
            <p:ph type="dt" sz="half" idx="10"/>
          </p:nvPr>
        </p:nvSpPr>
        <p:spPr/>
        <p:txBody>
          <a:bodyPr/>
          <a:lstStyle/>
          <a:p>
            <a:fld id="{18965BB5-EA50-6846-BA71-F424CBB385BF}" type="datetimeFigureOut">
              <a:rPr lang="en-US" smtClean="0"/>
              <a:t>3/26/19</a:t>
            </a:fld>
            <a:endParaRPr lang="en-US"/>
          </a:p>
        </p:txBody>
      </p:sp>
      <p:sp>
        <p:nvSpPr>
          <p:cNvPr id="6" name="Footer Placeholder 5">
            <a:extLst>
              <a:ext uri="{FF2B5EF4-FFF2-40B4-BE49-F238E27FC236}">
                <a16:creationId xmlns:a16="http://schemas.microsoft.com/office/drawing/2014/main" id="{C1E3AC93-2D30-9D41-B6B2-20C05CA9FB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C5944E-B7D2-E349-8B8C-79FA7F75AD97}"/>
              </a:ext>
            </a:extLst>
          </p:cNvPr>
          <p:cNvSpPr>
            <a:spLocks noGrp="1"/>
          </p:cNvSpPr>
          <p:nvPr>
            <p:ph type="sldNum" sz="quarter" idx="12"/>
          </p:nvPr>
        </p:nvSpPr>
        <p:spPr/>
        <p:txBody>
          <a:bodyPr/>
          <a:lstStyle/>
          <a:p>
            <a:fld id="{BD2E9F45-5E57-EF43-8B43-798D58D5D2CD}" type="slidenum">
              <a:rPr lang="en-US" smtClean="0"/>
              <a:t>‹#›</a:t>
            </a:fld>
            <a:endParaRPr lang="en-US"/>
          </a:p>
        </p:txBody>
      </p:sp>
    </p:spTree>
    <p:extLst>
      <p:ext uri="{BB962C8B-B14F-4D97-AF65-F5344CB8AC3E}">
        <p14:creationId xmlns:p14="http://schemas.microsoft.com/office/powerpoint/2010/main" val="220142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85B6B9-FA8E-A146-B451-04946D391C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3C3FEF-C29E-F247-951B-80D6D888D1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E390F5-0941-B042-9235-0A2A0DCA35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965BB5-EA50-6846-BA71-F424CBB385BF}" type="datetimeFigureOut">
              <a:rPr lang="en-US" smtClean="0"/>
              <a:t>3/26/19</a:t>
            </a:fld>
            <a:endParaRPr lang="en-US"/>
          </a:p>
        </p:txBody>
      </p:sp>
      <p:sp>
        <p:nvSpPr>
          <p:cNvPr id="5" name="Footer Placeholder 4">
            <a:extLst>
              <a:ext uri="{FF2B5EF4-FFF2-40B4-BE49-F238E27FC236}">
                <a16:creationId xmlns:a16="http://schemas.microsoft.com/office/drawing/2014/main" id="{8682AE9D-F0D2-1F4F-9B3E-F7D5AD320F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F48C60B-F2A5-4041-AA80-2218E42BCE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E9F45-5E57-EF43-8B43-798D58D5D2CD}" type="slidenum">
              <a:rPr lang="en-US" smtClean="0"/>
              <a:t>‹#›</a:t>
            </a:fld>
            <a:endParaRPr lang="en-US"/>
          </a:p>
        </p:txBody>
      </p:sp>
    </p:spTree>
    <p:extLst>
      <p:ext uri="{BB962C8B-B14F-4D97-AF65-F5344CB8AC3E}">
        <p14:creationId xmlns:p14="http://schemas.microsoft.com/office/powerpoint/2010/main" val="26993252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sciencedirect.com/science/book/9780323091381" TargetMode="External"/><Relationship Id="rId2" Type="http://schemas.openxmlformats.org/officeDocument/2006/relationships/hyperlink" Target="https://www.sciencedirect.com/science/article/pii/B978032309138100187X" TargetMode="External"/><Relationship Id="rId1" Type="http://schemas.openxmlformats.org/officeDocument/2006/relationships/slideLayout" Target="../slideLayouts/slideLayout6.xml"/><Relationship Id="rId4" Type="http://schemas.openxmlformats.org/officeDocument/2006/relationships/hyperlink" Target="https://doi.org/10.1093/rheumatology/kew293"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1311-9505-D242-9CF3-1813956DBD3D}"/>
              </a:ext>
            </a:extLst>
          </p:cNvPr>
          <p:cNvSpPr>
            <a:spLocks noGrp="1"/>
          </p:cNvSpPr>
          <p:nvPr>
            <p:ph type="ctrTitle"/>
          </p:nvPr>
        </p:nvSpPr>
        <p:spPr/>
        <p:txBody>
          <a:bodyPr/>
          <a:lstStyle/>
          <a:p>
            <a:r>
              <a:rPr lang="en-US" dirty="0"/>
              <a:t>Secondary disorders</a:t>
            </a:r>
          </a:p>
        </p:txBody>
      </p:sp>
      <p:sp>
        <p:nvSpPr>
          <p:cNvPr id="3" name="Subtitle 2">
            <a:extLst>
              <a:ext uri="{FF2B5EF4-FFF2-40B4-BE49-F238E27FC236}">
                <a16:creationId xmlns:a16="http://schemas.microsoft.com/office/drawing/2014/main" id="{85914324-3DEE-6B4B-9EDB-5FC55F4D7114}"/>
              </a:ext>
            </a:extLst>
          </p:cNvPr>
          <p:cNvSpPr>
            <a:spLocks noGrp="1"/>
          </p:cNvSpPr>
          <p:nvPr>
            <p:ph type="subTitle" idx="1"/>
          </p:nvPr>
        </p:nvSpPr>
        <p:spPr/>
        <p:txBody>
          <a:bodyPr/>
          <a:lstStyle/>
          <a:p>
            <a:r>
              <a:rPr lang="en-US" dirty="0"/>
              <a:t>Test of inactivating Secondary X (disorder) </a:t>
            </a:r>
          </a:p>
        </p:txBody>
      </p:sp>
    </p:spTree>
    <p:extLst>
      <p:ext uri="{BB962C8B-B14F-4D97-AF65-F5344CB8AC3E}">
        <p14:creationId xmlns:p14="http://schemas.microsoft.com/office/powerpoint/2010/main" val="1025001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1F6D88-862F-4230-B7A6-A3D46A0A03BD}"/>
              </a:ext>
            </a:extLst>
          </p:cNvPr>
          <p:cNvSpPr>
            <a:spLocks noGrp="1"/>
          </p:cNvSpPr>
          <p:nvPr>
            <p:ph type="title"/>
          </p:nvPr>
        </p:nvSpPr>
        <p:spPr/>
        <p:txBody>
          <a:bodyPr/>
          <a:lstStyle/>
          <a:p>
            <a:r>
              <a:rPr lang="en-US" dirty="0"/>
              <a:t>Inactivation of secondary diabetes mellitus - 1</a:t>
            </a:r>
          </a:p>
        </p:txBody>
      </p:sp>
      <p:sp>
        <p:nvSpPr>
          <p:cNvPr id="5" name="Text Placeholder 4">
            <a:extLst>
              <a:ext uri="{FF2B5EF4-FFF2-40B4-BE49-F238E27FC236}">
                <a16:creationId xmlns:a16="http://schemas.microsoft.com/office/drawing/2014/main" id="{236EFCB7-5C6A-40F0-9585-A48B08030BE9}"/>
              </a:ext>
            </a:extLst>
          </p:cNvPr>
          <p:cNvSpPr>
            <a:spLocks noGrp="1"/>
          </p:cNvSpPr>
          <p:nvPr>
            <p:ph type="body" idx="1"/>
          </p:nvPr>
        </p:nvSpPr>
        <p:spPr/>
        <p:txBody>
          <a:bodyPr/>
          <a:lstStyle/>
          <a:p>
            <a:r>
              <a:rPr lang="en-US" dirty="0"/>
              <a:t>Before inactivation of secondary diabetes mellitus</a:t>
            </a:r>
          </a:p>
        </p:txBody>
      </p:sp>
      <p:pic>
        <p:nvPicPr>
          <p:cNvPr id="9" name="Content Placeholder 8">
            <a:extLst>
              <a:ext uri="{FF2B5EF4-FFF2-40B4-BE49-F238E27FC236}">
                <a16:creationId xmlns:a16="http://schemas.microsoft.com/office/drawing/2014/main" id="{E2FCB7BB-B65F-47B1-98BA-6213560D817E}"/>
              </a:ext>
            </a:extLst>
          </p:cNvPr>
          <p:cNvPicPr>
            <a:picLocks noGrp="1" noChangeAspect="1"/>
          </p:cNvPicPr>
          <p:nvPr>
            <p:ph sz="half" idx="2"/>
          </p:nvPr>
        </p:nvPicPr>
        <p:blipFill>
          <a:blip r:embed="rId2"/>
          <a:stretch>
            <a:fillRect/>
          </a:stretch>
        </p:blipFill>
        <p:spPr>
          <a:xfrm>
            <a:off x="2111339" y="2659933"/>
            <a:ext cx="2614684" cy="3684588"/>
          </a:xfrm>
          <a:prstGeom prst="rect">
            <a:avLst/>
          </a:prstGeom>
        </p:spPr>
      </p:pic>
      <p:sp>
        <p:nvSpPr>
          <p:cNvPr id="7" name="Text Placeholder 6">
            <a:extLst>
              <a:ext uri="{FF2B5EF4-FFF2-40B4-BE49-F238E27FC236}">
                <a16:creationId xmlns:a16="http://schemas.microsoft.com/office/drawing/2014/main" id="{58C4B58A-2384-4876-B03B-76D099C62418}"/>
              </a:ext>
            </a:extLst>
          </p:cNvPr>
          <p:cNvSpPr>
            <a:spLocks noGrp="1"/>
          </p:cNvSpPr>
          <p:nvPr>
            <p:ph type="body" sz="quarter" idx="3"/>
          </p:nvPr>
        </p:nvSpPr>
        <p:spPr/>
        <p:txBody>
          <a:bodyPr/>
          <a:lstStyle/>
          <a:p>
            <a:r>
              <a:rPr lang="en-US" dirty="0"/>
              <a:t>After inactivation of secondary diabetes mellitus</a:t>
            </a:r>
          </a:p>
        </p:txBody>
      </p:sp>
      <p:pic>
        <p:nvPicPr>
          <p:cNvPr id="13" name="Content Placeholder 12">
            <a:extLst>
              <a:ext uri="{FF2B5EF4-FFF2-40B4-BE49-F238E27FC236}">
                <a16:creationId xmlns:a16="http://schemas.microsoft.com/office/drawing/2014/main" id="{0FF92F24-9819-43B5-8047-F8DC46211F24}"/>
              </a:ext>
            </a:extLst>
          </p:cNvPr>
          <p:cNvPicPr>
            <a:picLocks noGrp="1" noChangeAspect="1"/>
          </p:cNvPicPr>
          <p:nvPr>
            <p:ph sz="quarter" idx="4"/>
          </p:nvPr>
        </p:nvPicPr>
        <p:blipFill>
          <a:blip r:embed="rId3"/>
          <a:stretch>
            <a:fillRect/>
          </a:stretch>
        </p:blipFill>
        <p:spPr>
          <a:xfrm>
            <a:off x="6172200" y="2659933"/>
            <a:ext cx="5183188" cy="1468135"/>
          </a:xfrm>
          <a:prstGeom prst="rect">
            <a:avLst/>
          </a:prstGeom>
        </p:spPr>
      </p:pic>
    </p:spTree>
    <p:extLst>
      <p:ext uri="{BB962C8B-B14F-4D97-AF65-F5344CB8AC3E}">
        <p14:creationId xmlns:p14="http://schemas.microsoft.com/office/powerpoint/2010/main" val="2713629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94C22AB-212D-4A90-998A-0D7CB16C0C21}"/>
              </a:ext>
            </a:extLst>
          </p:cNvPr>
          <p:cNvSpPr>
            <a:spLocks noGrp="1"/>
          </p:cNvSpPr>
          <p:nvPr>
            <p:ph type="title"/>
          </p:nvPr>
        </p:nvSpPr>
        <p:spPr/>
        <p:txBody>
          <a:bodyPr/>
          <a:lstStyle/>
          <a:p>
            <a:r>
              <a:rPr lang="en-US" dirty="0" err="1"/>
              <a:t>vation</a:t>
            </a:r>
            <a:r>
              <a:rPr lang="en-US" dirty="0"/>
              <a:t> of secondary diabetes mellitus - 2</a:t>
            </a:r>
          </a:p>
        </p:txBody>
      </p:sp>
      <p:pic>
        <p:nvPicPr>
          <p:cNvPr id="9" name="Content Placeholder 8">
            <a:extLst>
              <a:ext uri="{FF2B5EF4-FFF2-40B4-BE49-F238E27FC236}">
                <a16:creationId xmlns:a16="http://schemas.microsoft.com/office/drawing/2014/main" id="{1FCAF44C-7C87-4182-8294-5D4948374FF1}"/>
              </a:ext>
            </a:extLst>
          </p:cNvPr>
          <p:cNvPicPr>
            <a:picLocks noGrp="1" noChangeAspect="1"/>
          </p:cNvPicPr>
          <p:nvPr>
            <p:ph idx="1"/>
          </p:nvPr>
        </p:nvPicPr>
        <p:blipFill>
          <a:blip r:embed="rId2"/>
          <a:stretch>
            <a:fillRect/>
          </a:stretch>
        </p:blipFill>
        <p:spPr>
          <a:xfrm>
            <a:off x="838200" y="2464457"/>
            <a:ext cx="10515600" cy="3073674"/>
          </a:xfrm>
          <a:prstGeom prst="rect">
            <a:avLst/>
          </a:prstGeom>
        </p:spPr>
      </p:pic>
    </p:spTree>
    <p:extLst>
      <p:ext uri="{BB962C8B-B14F-4D97-AF65-F5344CB8AC3E}">
        <p14:creationId xmlns:p14="http://schemas.microsoft.com/office/powerpoint/2010/main" val="2639277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F82E0-7F35-4AE5-B442-1F14FFAAAF53}"/>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676A0E43-1BA4-412C-A631-7F33A84E20EC}"/>
              </a:ext>
            </a:extLst>
          </p:cNvPr>
          <p:cNvSpPr>
            <a:spLocks noGrp="1"/>
          </p:cNvSpPr>
          <p:nvPr>
            <p:ph idx="1"/>
          </p:nvPr>
        </p:nvSpPr>
        <p:spPr/>
        <p:txBody>
          <a:bodyPr/>
          <a:lstStyle/>
          <a:p>
            <a:r>
              <a:rPr lang="en-US" dirty="0"/>
              <a:t>Inactivation of secondary X will require manual inspection of results for each subhierarchy</a:t>
            </a:r>
          </a:p>
          <a:p>
            <a:r>
              <a:rPr lang="en-US" dirty="0"/>
              <a:t>These subhierarchies in any case will require much revision as the causal relationships and FSNs are often inconsistent (use of associated with, co-occurrent and due to, due to vs. </a:t>
            </a:r>
            <a:r>
              <a:rPr lang="en-US"/>
              <a:t>causative agent)</a:t>
            </a:r>
            <a:endParaRPr lang="en-US" dirty="0"/>
          </a:p>
        </p:txBody>
      </p:sp>
    </p:spTree>
    <p:extLst>
      <p:ext uri="{BB962C8B-B14F-4D97-AF65-F5344CB8AC3E}">
        <p14:creationId xmlns:p14="http://schemas.microsoft.com/office/powerpoint/2010/main" val="19512422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BCB18-42FB-8B44-B891-D22E1FBAD5B7}"/>
              </a:ext>
            </a:extLst>
          </p:cNvPr>
          <p:cNvSpPr>
            <a:spLocks noGrp="1"/>
          </p:cNvSpPr>
          <p:nvPr>
            <p:ph type="title"/>
          </p:nvPr>
        </p:nvSpPr>
        <p:spPr/>
        <p:txBody>
          <a:bodyPr/>
          <a:lstStyle/>
          <a:p>
            <a:r>
              <a:rPr lang="en-US" dirty="0"/>
              <a:t>Is "Gout caused by drug" a secondary gout? Complication?</a:t>
            </a:r>
          </a:p>
        </p:txBody>
      </p:sp>
    </p:spTree>
    <p:extLst>
      <p:ext uri="{BB962C8B-B14F-4D97-AF65-F5344CB8AC3E}">
        <p14:creationId xmlns:p14="http://schemas.microsoft.com/office/powerpoint/2010/main" val="511929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50A1B-58B2-DA4D-8969-97B1003DFB05}"/>
              </a:ext>
            </a:extLst>
          </p:cNvPr>
          <p:cNvSpPr>
            <a:spLocks noGrp="1"/>
          </p:cNvSpPr>
          <p:nvPr>
            <p:ph type="title"/>
          </p:nvPr>
        </p:nvSpPr>
        <p:spPr/>
        <p:txBody>
          <a:bodyPr/>
          <a:lstStyle/>
          <a:p>
            <a:r>
              <a:rPr lang="en-US" dirty="0"/>
              <a:t>Definition of primary and secondary gout</a:t>
            </a:r>
          </a:p>
        </p:txBody>
      </p:sp>
      <p:sp>
        <p:nvSpPr>
          <p:cNvPr id="4" name="Rectangle 3">
            <a:extLst>
              <a:ext uri="{FF2B5EF4-FFF2-40B4-BE49-F238E27FC236}">
                <a16:creationId xmlns:a16="http://schemas.microsoft.com/office/drawing/2014/main" id="{1A03B657-AF83-4B42-96B6-C07355620DB6}"/>
              </a:ext>
            </a:extLst>
          </p:cNvPr>
          <p:cNvSpPr/>
          <p:nvPr/>
        </p:nvSpPr>
        <p:spPr>
          <a:xfrm>
            <a:off x="2932386" y="3712285"/>
            <a:ext cx="6096000" cy="2585323"/>
          </a:xfrm>
          <a:prstGeom prst="rect">
            <a:avLst/>
          </a:prstGeom>
        </p:spPr>
        <p:txBody>
          <a:bodyPr>
            <a:spAutoFit/>
          </a:bodyPr>
          <a:lstStyle/>
          <a:p>
            <a:r>
              <a:rPr lang="en-US" dirty="0">
                <a:solidFill>
                  <a:srgbClr val="2E2E2E"/>
                </a:solidFill>
                <a:latin typeface="NexusSerif"/>
                <a:hlinkClick r:id="rId2"/>
              </a:rPr>
              <a:t>Etiology and pathogenesis of gout</a:t>
            </a:r>
            <a:endParaRPr lang="en-US" dirty="0">
              <a:solidFill>
                <a:srgbClr val="323232"/>
              </a:solidFill>
              <a:latin typeface="NexusSerif"/>
            </a:endParaRPr>
          </a:p>
          <a:p>
            <a:r>
              <a:rPr lang="en-US" dirty="0" err="1">
                <a:solidFill>
                  <a:srgbClr val="2E2E2E"/>
                </a:solidFill>
                <a:latin typeface="NexusSans"/>
              </a:rPr>
              <a:t>Lachy</a:t>
            </a:r>
            <a:r>
              <a:rPr lang="en-US" dirty="0">
                <a:solidFill>
                  <a:srgbClr val="2E2E2E"/>
                </a:solidFill>
                <a:latin typeface="NexusSans"/>
              </a:rPr>
              <a:t> McLean, Nicola </a:t>
            </a:r>
            <a:r>
              <a:rPr lang="en-US" dirty="0" err="1">
                <a:solidFill>
                  <a:srgbClr val="2E2E2E"/>
                </a:solidFill>
                <a:latin typeface="NexusSans"/>
              </a:rPr>
              <a:t>Dalbeth</a:t>
            </a:r>
            <a:r>
              <a:rPr lang="en-US" dirty="0">
                <a:solidFill>
                  <a:srgbClr val="2E2E2E"/>
                </a:solidFill>
                <a:latin typeface="NexusSans"/>
              </a:rPr>
              <a:t>, in </a:t>
            </a:r>
            <a:r>
              <a:rPr lang="en-US" dirty="0">
                <a:solidFill>
                  <a:srgbClr val="0C7DBB"/>
                </a:solidFill>
                <a:latin typeface="NexusSans"/>
                <a:hlinkClick r:id="rId3"/>
              </a:rPr>
              <a:t>Rheumatology (Sixth Edition)</a:t>
            </a:r>
            <a:r>
              <a:rPr lang="en-US" dirty="0">
                <a:solidFill>
                  <a:srgbClr val="2E2E2E"/>
                </a:solidFill>
                <a:latin typeface="NexusSans"/>
              </a:rPr>
              <a:t>, 2015</a:t>
            </a:r>
          </a:p>
          <a:p>
            <a:r>
              <a:rPr lang="en-US" dirty="0">
                <a:solidFill>
                  <a:srgbClr val="323232"/>
                </a:solidFill>
                <a:latin typeface="NexusSans"/>
              </a:rPr>
              <a:t>Classification of hyperuricemia</a:t>
            </a:r>
          </a:p>
          <a:p>
            <a:r>
              <a:rPr lang="en-US" dirty="0">
                <a:solidFill>
                  <a:srgbClr val="2E2E2E"/>
                </a:solidFill>
                <a:latin typeface="NexusSans"/>
              </a:rPr>
              <a:t>Hyperuricemia and gout may arise in individuals with or without an underlying clinical disorder or toxic or drug exposure. When a specific process resulting in hyperuricemia is identifiable, it is said to be </a:t>
            </a:r>
            <a:r>
              <a:rPr lang="en-US" b="1" i="1" dirty="0">
                <a:solidFill>
                  <a:srgbClr val="FF0000"/>
                </a:solidFill>
                <a:latin typeface="NexusSans"/>
              </a:rPr>
              <a:t>secondary</a:t>
            </a:r>
            <a:r>
              <a:rPr lang="en-US" dirty="0">
                <a:solidFill>
                  <a:srgbClr val="2E2E2E"/>
                </a:solidFill>
                <a:latin typeface="NexusSans"/>
              </a:rPr>
              <a:t>. When no such process is evident, the hyperuricemia is termed </a:t>
            </a:r>
            <a:r>
              <a:rPr lang="en-US" b="1" i="1" dirty="0">
                <a:solidFill>
                  <a:srgbClr val="FF0000"/>
                </a:solidFill>
                <a:latin typeface="NexusSans"/>
              </a:rPr>
              <a:t>primary</a:t>
            </a:r>
            <a:r>
              <a:rPr lang="en-US" dirty="0">
                <a:solidFill>
                  <a:srgbClr val="2E2E2E"/>
                </a:solidFill>
                <a:latin typeface="NexusSans"/>
              </a:rPr>
              <a:t> or idiopathic. </a:t>
            </a:r>
            <a:endParaRPr lang="en-US" b="0" i="0" dirty="0">
              <a:solidFill>
                <a:srgbClr val="2E2E2E"/>
              </a:solidFill>
              <a:effectLst/>
              <a:latin typeface="NexusSans"/>
            </a:endParaRPr>
          </a:p>
        </p:txBody>
      </p:sp>
      <p:sp>
        <p:nvSpPr>
          <p:cNvPr id="5" name="Rectangle 4">
            <a:extLst>
              <a:ext uri="{FF2B5EF4-FFF2-40B4-BE49-F238E27FC236}">
                <a16:creationId xmlns:a16="http://schemas.microsoft.com/office/drawing/2014/main" id="{68A8F04C-96E9-7E40-B997-18A18DFA5549}"/>
              </a:ext>
            </a:extLst>
          </p:cNvPr>
          <p:cNvSpPr/>
          <p:nvPr/>
        </p:nvSpPr>
        <p:spPr>
          <a:xfrm>
            <a:off x="2932386" y="1830353"/>
            <a:ext cx="6096000" cy="2031325"/>
          </a:xfrm>
          <a:prstGeom prst="rect">
            <a:avLst/>
          </a:prstGeom>
        </p:spPr>
        <p:txBody>
          <a:bodyPr>
            <a:spAutoFit/>
          </a:bodyPr>
          <a:lstStyle/>
          <a:p>
            <a:r>
              <a:rPr lang="en-US" dirty="0" err="1"/>
              <a:t>Hyperuricaemia</a:t>
            </a:r>
            <a:r>
              <a:rPr lang="en-US" dirty="0"/>
              <a:t> is a common clinical condition that can be defined as a serum uric acid level &gt;6.8 mg/dl (404 mmol/l). </a:t>
            </a:r>
            <a:r>
              <a:rPr lang="en-US" b="1" dirty="0">
                <a:solidFill>
                  <a:srgbClr val="FF0000"/>
                </a:solidFill>
              </a:rPr>
              <a:t>Gout, a recognized </a:t>
            </a:r>
            <a:r>
              <a:rPr lang="en-US" b="1" i="1" u="sng" dirty="0">
                <a:solidFill>
                  <a:srgbClr val="FF0000"/>
                </a:solidFill>
              </a:rPr>
              <a:t>complication</a:t>
            </a:r>
            <a:r>
              <a:rPr lang="en-US" b="1" dirty="0">
                <a:solidFill>
                  <a:srgbClr val="FF0000"/>
                </a:solidFill>
              </a:rPr>
              <a:t> of </a:t>
            </a:r>
            <a:r>
              <a:rPr lang="en-US" b="1" dirty="0" err="1">
                <a:solidFill>
                  <a:srgbClr val="FF0000"/>
                </a:solidFill>
              </a:rPr>
              <a:t>hyperuricaemia</a:t>
            </a:r>
            <a:r>
              <a:rPr lang="en-US" dirty="0"/>
              <a:t>, is the most common inflammatory arthritis in adults. </a:t>
            </a:r>
          </a:p>
          <a:p>
            <a:r>
              <a:rPr lang="en-US" sz="1100" dirty="0"/>
              <a:t>C. Ben Salem, </a:t>
            </a:r>
            <a:r>
              <a:rPr lang="en-US" sz="1100" dirty="0" err="1"/>
              <a:t>Raoudha</a:t>
            </a:r>
            <a:r>
              <a:rPr lang="en-US" sz="1100" dirty="0"/>
              <a:t> Slim, </a:t>
            </a:r>
            <a:r>
              <a:rPr lang="en-US" sz="1100" dirty="0" err="1"/>
              <a:t>Neila</a:t>
            </a:r>
            <a:r>
              <a:rPr lang="en-US" sz="1100" dirty="0"/>
              <a:t> </a:t>
            </a:r>
            <a:r>
              <a:rPr lang="en-US" sz="1100" dirty="0" err="1"/>
              <a:t>Fathallah</a:t>
            </a:r>
            <a:r>
              <a:rPr lang="en-US" sz="1100" dirty="0"/>
              <a:t>, </a:t>
            </a:r>
            <a:r>
              <a:rPr lang="en-US" sz="1100" dirty="0" err="1"/>
              <a:t>Houssem</a:t>
            </a:r>
            <a:r>
              <a:rPr lang="en-US" sz="1100" dirty="0"/>
              <a:t> </a:t>
            </a:r>
            <a:r>
              <a:rPr lang="en-US" sz="1100" dirty="0" err="1"/>
              <a:t>Hmouda</a:t>
            </a:r>
            <a:r>
              <a:rPr lang="en-US" sz="1100" dirty="0"/>
              <a:t>, Drug-induced </a:t>
            </a:r>
            <a:r>
              <a:rPr lang="en-US" sz="1100" dirty="0" err="1"/>
              <a:t>hyperuricaemia</a:t>
            </a:r>
            <a:r>
              <a:rPr lang="en-US" sz="1100" dirty="0"/>
              <a:t> and gout, </a:t>
            </a:r>
            <a:r>
              <a:rPr lang="en-US" sz="1100" i="1" dirty="0"/>
              <a:t>Rheumatology</a:t>
            </a:r>
            <a:r>
              <a:rPr lang="en-US" sz="1100" dirty="0"/>
              <a:t>, Volume 56, Issue 5, May 2017, Pages 679–688, </a:t>
            </a:r>
            <a:r>
              <a:rPr lang="en-US" sz="1100" dirty="0">
                <a:hlinkClick r:id="rId4"/>
              </a:rPr>
              <a:t>https://doi.org/10.1093/rheumatology/kew293</a:t>
            </a:r>
            <a:endParaRPr lang="en-US" sz="1100" dirty="0"/>
          </a:p>
          <a:p>
            <a:endParaRPr lang="en-US" dirty="0"/>
          </a:p>
        </p:txBody>
      </p:sp>
    </p:spTree>
    <p:extLst>
      <p:ext uri="{BB962C8B-B14F-4D97-AF65-F5344CB8AC3E}">
        <p14:creationId xmlns:p14="http://schemas.microsoft.com/office/powerpoint/2010/main" val="3414534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6FF96-7197-C545-99BD-C07826A45BB4}"/>
              </a:ext>
            </a:extLst>
          </p:cNvPr>
          <p:cNvSpPr>
            <a:spLocks noGrp="1"/>
          </p:cNvSpPr>
          <p:nvPr>
            <p:ph type="title"/>
          </p:nvPr>
        </p:nvSpPr>
        <p:spPr/>
        <p:txBody>
          <a:bodyPr/>
          <a:lstStyle/>
          <a:p>
            <a:r>
              <a:rPr lang="en-US" dirty="0"/>
              <a:t>Gout – current model</a:t>
            </a:r>
          </a:p>
        </p:txBody>
      </p:sp>
      <p:pic>
        <p:nvPicPr>
          <p:cNvPr id="4" name="Content Placeholder 3">
            <a:extLst>
              <a:ext uri="{FF2B5EF4-FFF2-40B4-BE49-F238E27FC236}">
                <a16:creationId xmlns:a16="http://schemas.microsoft.com/office/drawing/2014/main" id="{3602D059-4DA7-7449-93D3-BE0A3F3C16A2}"/>
              </a:ext>
            </a:extLst>
          </p:cNvPr>
          <p:cNvPicPr>
            <a:picLocks noGrp="1" noChangeAspect="1"/>
          </p:cNvPicPr>
          <p:nvPr>
            <p:ph idx="1"/>
          </p:nvPr>
        </p:nvPicPr>
        <p:blipFill>
          <a:blip r:embed="rId2"/>
          <a:stretch>
            <a:fillRect/>
          </a:stretch>
        </p:blipFill>
        <p:spPr>
          <a:xfrm>
            <a:off x="838200" y="2074617"/>
            <a:ext cx="10515600" cy="2171700"/>
          </a:xfrm>
          <a:prstGeom prst="rect">
            <a:avLst/>
          </a:prstGeom>
        </p:spPr>
      </p:pic>
    </p:spTree>
    <p:extLst>
      <p:ext uri="{BB962C8B-B14F-4D97-AF65-F5344CB8AC3E}">
        <p14:creationId xmlns:p14="http://schemas.microsoft.com/office/powerpoint/2010/main" val="208948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9BBBB-208E-9C46-844A-A596C73F1FDA}"/>
              </a:ext>
            </a:extLst>
          </p:cNvPr>
          <p:cNvSpPr>
            <a:spLocks noGrp="1"/>
          </p:cNvSpPr>
          <p:nvPr>
            <p:ph type="title"/>
          </p:nvPr>
        </p:nvSpPr>
        <p:spPr>
          <a:xfrm>
            <a:off x="838200" y="184151"/>
            <a:ext cx="10515600" cy="961478"/>
          </a:xfrm>
        </p:spPr>
        <p:txBody>
          <a:bodyPr/>
          <a:lstStyle/>
          <a:p>
            <a:r>
              <a:rPr lang="en-US" dirty="0"/>
              <a:t>Gout – proposed revision to model</a:t>
            </a:r>
          </a:p>
        </p:txBody>
      </p:sp>
      <p:sp>
        <p:nvSpPr>
          <p:cNvPr id="3" name="Content Placeholder 2">
            <a:extLst>
              <a:ext uri="{FF2B5EF4-FFF2-40B4-BE49-F238E27FC236}">
                <a16:creationId xmlns:a16="http://schemas.microsoft.com/office/drawing/2014/main" id="{BDAAF7BE-D3CA-1B49-BFBF-7DBA4FC29DB5}"/>
              </a:ext>
            </a:extLst>
          </p:cNvPr>
          <p:cNvSpPr>
            <a:spLocks noGrp="1"/>
          </p:cNvSpPr>
          <p:nvPr>
            <p:ph idx="1"/>
          </p:nvPr>
        </p:nvSpPr>
        <p:spPr>
          <a:xfrm>
            <a:off x="838200" y="1415720"/>
            <a:ext cx="10515600" cy="5258129"/>
          </a:xfrm>
        </p:spPr>
        <p:txBody>
          <a:bodyPr/>
          <a:lstStyle/>
          <a:p>
            <a:r>
              <a:rPr lang="en-US" sz="2400" dirty="0"/>
              <a:t>Gout refers to disease that occurs in response to the presence of monosodium urate (MSU) crystals in joints, bones, and soft tissues*. </a:t>
            </a:r>
          </a:p>
          <a:p>
            <a:endParaRPr lang="en-US" dirty="0"/>
          </a:p>
        </p:txBody>
      </p:sp>
      <p:pic>
        <p:nvPicPr>
          <p:cNvPr id="4" name="Picture 3">
            <a:extLst>
              <a:ext uri="{FF2B5EF4-FFF2-40B4-BE49-F238E27FC236}">
                <a16:creationId xmlns:a16="http://schemas.microsoft.com/office/drawing/2014/main" id="{238EEC44-895D-0442-A038-5627E7EFBA82}"/>
              </a:ext>
            </a:extLst>
          </p:cNvPr>
          <p:cNvPicPr>
            <a:picLocks noChangeAspect="1"/>
          </p:cNvPicPr>
          <p:nvPr/>
        </p:nvPicPr>
        <p:blipFill>
          <a:blip r:embed="rId2"/>
          <a:stretch>
            <a:fillRect/>
          </a:stretch>
        </p:blipFill>
        <p:spPr>
          <a:xfrm>
            <a:off x="1114096" y="2330382"/>
            <a:ext cx="9680027" cy="3847183"/>
          </a:xfrm>
          <a:prstGeom prst="rect">
            <a:avLst/>
          </a:prstGeom>
        </p:spPr>
      </p:pic>
      <p:sp>
        <p:nvSpPr>
          <p:cNvPr id="5" name="Rectangle 4">
            <a:extLst>
              <a:ext uri="{FF2B5EF4-FFF2-40B4-BE49-F238E27FC236}">
                <a16:creationId xmlns:a16="http://schemas.microsoft.com/office/drawing/2014/main" id="{5FA91FD6-3AD8-F346-9D27-08621D4ABC12}"/>
              </a:ext>
            </a:extLst>
          </p:cNvPr>
          <p:cNvSpPr/>
          <p:nvPr/>
        </p:nvSpPr>
        <p:spPr>
          <a:xfrm>
            <a:off x="2488323" y="6275660"/>
            <a:ext cx="5625663" cy="338554"/>
          </a:xfrm>
          <a:prstGeom prst="rect">
            <a:avLst/>
          </a:prstGeom>
        </p:spPr>
        <p:txBody>
          <a:bodyPr wrap="square">
            <a:spAutoFit/>
          </a:bodyPr>
          <a:lstStyle/>
          <a:p>
            <a:r>
              <a:rPr lang="en-US" sz="1600" dirty="0"/>
              <a:t>*https://</a:t>
            </a:r>
            <a:r>
              <a:rPr lang="en-US" sz="1600" dirty="0" err="1"/>
              <a:t>www.uptodate.com</a:t>
            </a:r>
            <a:r>
              <a:rPr lang="en-US" sz="1600" dirty="0"/>
              <a:t>/contents/pathophysiology-of-gout</a:t>
            </a:r>
            <a:endParaRPr lang="en-US" dirty="0"/>
          </a:p>
        </p:txBody>
      </p:sp>
    </p:spTree>
    <p:extLst>
      <p:ext uri="{BB962C8B-B14F-4D97-AF65-F5344CB8AC3E}">
        <p14:creationId xmlns:p14="http://schemas.microsoft.com/office/powerpoint/2010/main" val="490716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34753-8A3B-7C43-9ABD-D0E6D8BD1A2E}"/>
              </a:ext>
            </a:extLst>
          </p:cNvPr>
          <p:cNvSpPr>
            <a:spLocks noGrp="1"/>
          </p:cNvSpPr>
          <p:nvPr>
            <p:ph type="title"/>
          </p:nvPr>
        </p:nvSpPr>
        <p:spPr/>
        <p:txBody>
          <a:bodyPr/>
          <a:lstStyle/>
          <a:p>
            <a:r>
              <a:rPr lang="en-US" dirty="0"/>
              <a:t>Gout caused by drug – current model</a:t>
            </a:r>
          </a:p>
        </p:txBody>
      </p:sp>
      <p:pic>
        <p:nvPicPr>
          <p:cNvPr id="4" name="Content Placeholder 3">
            <a:extLst>
              <a:ext uri="{FF2B5EF4-FFF2-40B4-BE49-F238E27FC236}">
                <a16:creationId xmlns:a16="http://schemas.microsoft.com/office/drawing/2014/main" id="{185C4BDC-062A-574B-A026-23872DB64F0B}"/>
              </a:ext>
            </a:extLst>
          </p:cNvPr>
          <p:cNvPicPr>
            <a:picLocks noGrp="1" noChangeAspect="1"/>
          </p:cNvPicPr>
          <p:nvPr>
            <p:ph idx="1"/>
          </p:nvPr>
        </p:nvPicPr>
        <p:blipFill>
          <a:blip r:embed="rId2"/>
          <a:stretch>
            <a:fillRect/>
          </a:stretch>
        </p:blipFill>
        <p:spPr>
          <a:xfrm>
            <a:off x="838200" y="2927087"/>
            <a:ext cx="10515600" cy="2148414"/>
          </a:xfrm>
          <a:prstGeom prst="rect">
            <a:avLst/>
          </a:prstGeom>
        </p:spPr>
      </p:pic>
    </p:spTree>
    <p:extLst>
      <p:ext uri="{BB962C8B-B14F-4D97-AF65-F5344CB8AC3E}">
        <p14:creationId xmlns:p14="http://schemas.microsoft.com/office/powerpoint/2010/main" val="4294003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D0A30-08F8-7043-8F28-E577EE3A277E}"/>
              </a:ext>
            </a:extLst>
          </p:cNvPr>
          <p:cNvSpPr>
            <a:spLocks noGrp="1"/>
          </p:cNvSpPr>
          <p:nvPr>
            <p:ph type="title"/>
          </p:nvPr>
        </p:nvSpPr>
        <p:spPr/>
        <p:txBody>
          <a:bodyPr/>
          <a:lstStyle/>
          <a:p>
            <a:r>
              <a:rPr lang="en-US" dirty="0"/>
              <a:t>Gout caused by drug – revised model</a:t>
            </a:r>
          </a:p>
        </p:txBody>
      </p:sp>
      <p:pic>
        <p:nvPicPr>
          <p:cNvPr id="4" name="Content Placeholder 3">
            <a:extLst>
              <a:ext uri="{FF2B5EF4-FFF2-40B4-BE49-F238E27FC236}">
                <a16:creationId xmlns:a16="http://schemas.microsoft.com/office/drawing/2014/main" id="{A562F02C-CB68-5249-A632-97C841FCD421}"/>
              </a:ext>
            </a:extLst>
          </p:cNvPr>
          <p:cNvPicPr>
            <a:picLocks noGrp="1" noChangeAspect="1"/>
          </p:cNvPicPr>
          <p:nvPr>
            <p:ph idx="1"/>
          </p:nvPr>
        </p:nvPicPr>
        <p:blipFill>
          <a:blip r:embed="rId2"/>
          <a:stretch>
            <a:fillRect/>
          </a:stretch>
        </p:blipFill>
        <p:spPr>
          <a:xfrm>
            <a:off x="838200" y="1967188"/>
            <a:ext cx="10515600" cy="4068211"/>
          </a:xfrm>
          <a:prstGeom prst="rect">
            <a:avLst/>
          </a:prstGeom>
        </p:spPr>
      </p:pic>
    </p:spTree>
    <p:extLst>
      <p:ext uri="{BB962C8B-B14F-4D97-AF65-F5344CB8AC3E}">
        <p14:creationId xmlns:p14="http://schemas.microsoft.com/office/powerpoint/2010/main" val="140662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1C37A-5FF4-40F5-B060-18A8A267DAB8}"/>
              </a:ext>
            </a:extLst>
          </p:cNvPr>
          <p:cNvSpPr>
            <a:spLocks noGrp="1"/>
          </p:cNvSpPr>
          <p:nvPr>
            <p:ph type="title"/>
          </p:nvPr>
        </p:nvSpPr>
        <p:spPr/>
        <p:txBody>
          <a:bodyPr/>
          <a:lstStyle/>
          <a:p>
            <a:r>
              <a:rPr lang="en-US" dirty="0"/>
              <a:t>Some uses of “secondary” in SNOMED CT</a:t>
            </a:r>
          </a:p>
        </p:txBody>
      </p:sp>
      <p:graphicFrame>
        <p:nvGraphicFramePr>
          <p:cNvPr id="4" name="Content Placeholder 3">
            <a:extLst>
              <a:ext uri="{FF2B5EF4-FFF2-40B4-BE49-F238E27FC236}">
                <a16:creationId xmlns:a16="http://schemas.microsoft.com/office/drawing/2014/main" id="{209BC605-831D-402D-AB08-B64FC1881914}"/>
              </a:ext>
            </a:extLst>
          </p:cNvPr>
          <p:cNvGraphicFramePr>
            <a:graphicFrameLocks noGrp="1"/>
          </p:cNvGraphicFramePr>
          <p:nvPr>
            <p:ph idx="1"/>
            <p:extLst/>
          </p:nvPr>
        </p:nvGraphicFramePr>
        <p:xfrm>
          <a:off x="947257" y="1816523"/>
          <a:ext cx="10554050" cy="4929522"/>
        </p:xfrm>
        <a:graphic>
          <a:graphicData uri="http://schemas.openxmlformats.org/drawingml/2006/table">
            <a:tbl>
              <a:tblPr firstRow="1" bandRow="1">
                <a:tableStyleId>{5C22544A-7EE6-4342-B048-85BDC9FD1C3A}</a:tableStyleId>
              </a:tblPr>
              <a:tblGrid>
                <a:gridCol w="5134761">
                  <a:extLst>
                    <a:ext uri="{9D8B030D-6E8A-4147-A177-3AD203B41FA5}">
                      <a16:colId xmlns:a16="http://schemas.microsoft.com/office/drawing/2014/main" val="4280964241"/>
                    </a:ext>
                  </a:extLst>
                </a:gridCol>
                <a:gridCol w="5419289">
                  <a:extLst>
                    <a:ext uri="{9D8B030D-6E8A-4147-A177-3AD203B41FA5}">
                      <a16:colId xmlns:a16="http://schemas.microsoft.com/office/drawing/2014/main" val="323746456"/>
                    </a:ext>
                  </a:extLst>
                </a:gridCol>
              </a:tblGrid>
              <a:tr h="272185">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782936360"/>
                  </a:ext>
                </a:extLst>
              </a:tr>
              <a:tr h="872484">
                <a:tc>
                  <a:txBody>
                    <a:bodyPr/>
                    <a:lstStyle/>
                    <a:p>
                      <a:r>
                        <a:rPr lang="en-US" sz="1200" dirty="0"/>
                        <a:t>128462008 |Secondary malignant neoplastic disease (disorder)|</a:t>
                      </a:r>
                    </a:p>
                  </a:txBody>
                  <a:tcPr/>
                </a:tc>
                <a:tc>
                  <a:txBody>
                    <a:bodyPr/>
                    <a:lstStyle/>
                    <a:p>
                      <a:r>
                        <a:rPr lang="en-US" sz="1200" dirty="0"/>
                        <a:t>A term used to describe cancer that has spread (metastasized) from the place where it first started to another part of the body. Secondary cancers are the same type of cancer as the original (primary) cancer. </a:t>
                      </a:r>
                    </a:p>
                  </a:txBody>
                  <a:tcPr/>
                </a:tc>
                <a:extLst>
                  <a:ext uri="{0D108BD9-81ED-4DB2-BD59-A6C34878D82A}">
                    <a16:rowId xmlns:a16="http://schemas.microsoft.com/office/drawing/2014/main" val="545895459"/>
                  </a:ext>
                </a:extLst>
              </a:tr>
              <a:tr h="872484">
                <a:tc>
                  <a:txBody>
                    <a:bodyPr/>
                    <a:lstStyle/>
                    <a:p>
                      <a:r>
                        <a:rPr lang="en-US" sz="1200" dirty="0"/>
                        <a:t>239843003 |Secondary gout (disorder)|</a:t>
                      </a:r>
                    </a:p>
                  </a:txBody>
                  <a:tcPr/>
                </a:tc>
                <a:tc>
                  <a:txBody>
                    <a:bodyPr/>
                    <a:lstStyle/>
                    <a:p>
                      <a:r>
                        <a:rPr lang="en-US" sz="1200" dirty="0"/>
                        <a:t>Gout resulting from increased serum uric acid levels as a result of an antecedent disease, such as a proliferative disease of the blood and bone marrow, lead poisoning, or prolonged chronic renal failure (on dialysis).</a:t>
                      </a:r>
                    </a:p>
                  </a:txBody>
                  <a:tcPr/>
                </a:tc>
                <a:extLst>
                  <a:ext uri="{0D108BD9-81ED-4DB2-BD59-A6C34878D82A}">
                    <a16:rowId xmlns:a16="http://schemas.microsoft.com/office/drawing/2014/main" val="3394554530"/>
                  </a:ext>
                </a:extLst>
              </a:tr>
              <a:tr h="1073826">
                <a:tc>
                  <a:txBody>
                    <a:bodyPr/>
                    <a:lstStyle/>
                    <a:p>
                      <a:r>
                        <a:rPr lang="en-US" sz="1200" dirty="0"/>
                        <a:t>59818004 |Secondary dentin (disorder)|</a:t>
                      </a:r>
                    </a:p>
                  </a:txBody>
                  <a:tcPr/>
                </a:tc>
                <a:tc>
                  <a:txBody>
                    <a:bodyPr/>
                    <a:lstStyle/>
                    <a:p>
                      <a:r>
                        <a:rPr lang="en-US" sz="1200" dirty="0"/>
                        <a:t>Secondary dentin (adventitious dentin) is formed after root formation is complete, normally after the tooth has erupted and is functional. It grows much more slowly than primary dentin, but maintains its incremental aspect of growth.</a:t>
                      </a:r>
                    </a:p>
                  </a:txBody>
                  <a:tcPr/>
                </a:tc>
                <a:extLst>
                  <a:ext uri="{0D108BD9-81ED-4DB2-BD59-A6C34878D82A}">
                    <a16:rowId xmlns:a16="http://schemas.microsoft.com/office/drawing/2014/main" val="2352682903"/>
                  </a:ext>
                </a:extLst>
              </a:tr>
              <a:tr h="872484">
                <a:tc>
                  <a:txBody>
                    <a:bodyPr/>
                    <a:lstStyle/>
                    <a:p>
                      <a:r>
                        <a:rPr lang="en-US" sz="1200" dirty="0"/>
                        <a:t>240557004 |Secondary syphilis (disorder)|</a:t>
                      </a:r>
                    </a:p>
                  </a:txBody>
                  <a:tcPr/>
                </a:tc>
                <a:tc>
                  <a:txBody>
                    <a:bodyPr/>
                    <a:lstStyle/>
                    <a:p>
                      <a:r>
                        <a:rPr lang="en-US" sz="1200" dirty="0"/>
                        <a:t>Secondary syphilis usually presents 4-10 weeks after initial chancre as a systemic illness, including a rash, fever, and generalized lymphadenopathy. Other frequent areas of involvement are the eye and the liver.</a:t>
                      </a:r>
                    </a:p>
                  </a:txBody>
                  <a:tcPr/>
                </a:tc>
                <a:extLst>
                  <a:ext uri="{0D108BD9-81ED-4DB2-BD59-A6C34878D82A}">
                    <a16:rowId xmlns:a16="http://schemas.microsoft.com/office/drawing/2014/main" val="3033726325"/>
                  </a:ext>
                </a:extLst>
              </a:tr>
              <a:tr h="872484">
                <a:tc>
                  <a:txBody>
                    <a:bodyPr/>
                    <a:lstStyle/>
                    <a:p>
                      <a:r>
                        <a:rPr lang="en-US" sz="1200" dirty="0"/>
                        <a:t>264569006 |Secondary infection (disorder)|</a:t>
                      </a:r>
                    </a:p>
                  </a:txBody>
                  <a:tcPr/>
                </a:tc>
                <a:tc>
                  <a:txBody>
                    <a:bodyPr/>
                    <a:lstStyle/>
                    <a:p>
                      <a:r>
                        <a:rPr lang="en-US" sz="1200" dirty="0"/>
                        <a:t>A secondary infection is an infection that occurs during or after treatment for another infection. It may be caused by the first treatment or by changes in the immune system.</a:t>
                      </a:r>
                    </a:p>
                  </a:txBody>
                  <a:tcPr/>
                </a:tc>
                <a:extLst>
                  <a:ext uri="{0D108BD9-81ED-4DB2-BD59-A6C34878D82A}">
                    <a16:rowId xmlns:a16="http://schemas.microsoft.com/office/drawing/2014/main" val="2185075678"/>
                  </a:ext>
                </a:extLst>
              </a:tr>
            </a:tbl>
          </a:graphicData>
        </a:graphic>
      </p:graphicFrame>
    </p:spTree>
    <p:extLst>
      <p:ext uri="{BB962C8B-B14F-4D97-AF65-F5344CB8AC3E}">
        <p14:creationId xmlns:p14="http://schemas.microsoft.com/office/powerpoint/2010/main" val="2684766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1A99C-0968-4CDA-920C-E301217296DC}"/>
              </a:ext>
            </a:extLst>
          </p:cNvPr>
          <p:cNvSpPr>
            <a:spLocks noGrp="1"/>
          </p:cNvSpPr>
          <p:nvPr>
            <p:ph type="title"/>
          </p:nvPr>
        </p:nvSpPr>
        <p:spPr/>
        <p:txBody>
          <a:bodyPr/>
          <a:lstStyle/>
          <a:p>
            <a:r>
              <a:rPr lang="en-US" dirty="0"/>
              <a:t>WHO proposed guidelines for disease associations</a:t>
            </a:r>
          </a:p>
        </p:txBody>
      </p:sp>
      <p:sp>
        <p:nvSpPr>
          <p:cNvPr id="3" name="Content Placeholder 2">
            <a:extLst>
              <a:ext uri="{FF2B5EF4-FFF2-40B4-BE49-F238E27FC236}">
                <a16:creationId xmlns:a16="http://schemas.microsoft.com/office/drawing/2014/main" id="{94CE09A1-C529-4302-B1E7-7BAB0C581B79}"/>
              </a:ext>
            </a:extLst>
          </p:cNvPr>
          <p:cNvSpPr>
            <a:spLocks noGrp="1"/>
          </p:cNvSpPr>
          <p:nvPr>
            <p:ph idx="1"/>
          </p:nvPr>
        </p:nvSpPr>
        <p:spPr/>
        <p:txBody>
          <a:bodyPr/>
          <a:lstStyle/>
          <a:p>
            <a:r>
              <a:rPr lang="en-US" dirty="0"/>
              <a:t>2.3.5 ‘Due to’ and ‘With’</a:t>
            </a:r>
          </a:p>
          <a:p>
            <a:pPr lvl="1"/>
            <a:r>
              <a:rPr lang="en-US" dirty="0"/>
              <a:t>‘Due to’ is the preferred term for categories where two conditions are mentioned and a causal sequence exists. Other terms, such as ‘caused by’ or ‘attributed to’ are allowable synonyms. </a:t>
            </a:r>
            <a:r>
              <a:rPr lang="en-US" b="1" u="sng" dirty="0">
                <a:solidFill>
                  <a:srgbClr val="FF0000"/>
                </a:solidFill>
              </a:rPr>
              <a:t>The phrase ‘secondary to’ is equivalent and may also be included as a synonym. </a:t>
            </a:r>
          </a:p>
        </p:txBody>
      </p:sp>
    </p:spTree>
    <p:extLst>
      <p:ext uri="{BB962C8B-B14F-4D97-AF65-F5344CB8AC3E}">
        <p14:creationId xmlns:p14="http://schemas.microsoft.com/office/powerpoint/2010/main" val="2167792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95325-EAAF-4A98-99FF-D28575D20648}"/>
              </a:ext>
            </a:extLst>
          </p:cNvPr>
          <p:cNvSpPr>
            <a:spLocks noGrp="1"/>
          </p:cNvSpPr>
          <p:nvPr>
            <p:ph type="title"/>
          </p:nvPr>
        </p:nvSpPr>
        <p:spPr/>
        <p:txBody>
          <a:bodyPr/>
          <a:lstStyle/>
          <a:p>
            <a:r>
              <a:rPr lang="en-US" dirty="0"/>
              <a:t>Secondary disorders (where the meaning of secondary is “due to, caused by or after”)*</a:t>
            </a:r>
          </a:p>
        </p:txBody>
      </p:sp>
      <p:sp>
        <p:nvSpPr>
          <p:cNvPr id="3" name="Content Placeholder 2">
            <a:extLst>
              <a:ext uri="{FF2B5EF4-FFF2-40B4-BE49-F238E27FC236}">
                <a16:creationId xmlns:a16="http://schemas.microsoft.com/office/drawing/2014/main" id="{A65D40B6-AE47-40C6-B468-E27A98951418}"/>
              </a:ext>
            </a:extLst>
          </p:cNvPr>
          <p:cNvSpPr>
            <a:spLocks noGrp="1"/>
          </p:cNvSpPr>
          <p:nvPr>
            <p:ph idx="1"/>
          </p:nvPr>
        </p:nvSpPr>
        <p:spPr/>
        <p:txBody>
          <a:bodyPr/>
          <a:lstStyle/>
          <a:p>
            <a:r>
              <a:rPr lang="en-US" dirty="0"/>
              <a:t>A secondary disorder in this scenario is a disorder occurring as a consequence of another disorder, procedure, event, physical force, physical object or substance</a:t>
            </a:r>
          </a:p>
          <a:p>
            <a:r>
              <a:rPr lang="en-US" dirty="0"/>
              <a:t>There 238 Secondary disorders fitting the above criteria in SNOMED CT </a:t>
            </a:r>
          </a:p>
          <a:p>
            <a:r>
              <a:rPr lang="en-US" dirty="0"/>
              <a:t>Secondary disorders are mostly intermediate primitives</a:t>
            </a:r>
          </a:p>
          <a:p>
            <a:r>
              <a:rPr lang="en-US" dirty="0"/>
              <a:t>Secondary disorders can now be modeled using GCIs</a:t>
            </a:r>
          </a:p>
          <a:p>
            <a:endParaRPr lang="en-US" dirty="0"/>
          </a:p>
          <a:p>
            <a:pPr marL="0" indent="0">
              <a:buNone/>
            </a:pPr>
            <a:r>
              <a:rPr lang="en-US" sz="1400" dirty="0"/>
              <a:t>* Excludes other use of secondary such as secondary malignant neoplasm and secondary </a:t>
            </a:r>
            <a:r>
              <a:rPr lang="en-US" sz="1400" dirty="0" err="1"/>
              <a:t>syphillus</a:t>
            </a:r>
            <a:endParaRPr lang="en-US" sz="1400" dirty="0"/>
          </a:p>
        </p:txBody>
      </p:sp>
    </p:spTree>
    <p:extLst>
      <p:ext uri="{BB962C8B-B14F-4D97-AF65-F5344CB8AC3E}">
        <p14:creationId xmlns:p14="http://schemas.microsoft.com/office/powerpoint/2010/main" val="3914240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2AFE6-BCE8-4508-BBBA-6503236E0BA9}"/>
              </a:ext>
            </a:extLst>
          </p:cNvPr>
          <p:cNvSpPr>
            <a:spLocks noGrp="1"/>
          </p:cNvSpPr>
          <p:nvPr>
            <p:ph type="title"/>
          </p:nvPr>
        </p:nvSpPr>
        <p:spPr/>
        <p:txBody>
          <a:bodyPr/>
          <a:lstStyle/>
          <a:p>
            <a:r>
              <a:rPr lang="en-US" dirty="0"/>
              <a:t>Secondary gout remodeled using GCIs</a:t>
            </a:r>
          </a:p>
        </p:txBody>
      </p:sp>
      <p:pic>
        <p:nvPicPr>
          <p:cNvPr id="4" name="Content Placeholder 3">
            <a:extLst>
              <a:ext uri="{FF2B5EF4-FFF2-40B4-BE49-F238E27FC236}">
                <a16:creationId xmlns:a16="http://schemas.microsoft.com/office/drawing/2014/main" id="{35821553-42A1-436B-AD3D-0A85ACB751CD}"/>
              </a:ext>
            </a:extLst>
          </p:cNvPr>
          <p:cNvPicPr>
            <a:picLocks noGrp="1" noChangeAspect="1"/>
          </p:cNvPicPr>
          <p:nvPr>
            <p:ph idx="1"/>
          </p:nvPr>
        </p:nvPicPr>
        <p:blipFill>
          <a:blip r:embed="rId2"/>
          <a:stretch>
            <a:fillRect/>
          </a:stretch>
        </p:blipFill>
        <p:spPr>
          <a:xfrm>
            <a:off x="838200" y="2145434"/>
            <a:ext cx="10515600" cy="3711719"/>
          </a:xfrm>
          <a:prstGeom prst="rect">
            <a:avLst/>
          </a:prstGeom>
        </p:spPr>
      </p:pic>
    </p:spTree>
    <p:extLst>
      <p:ext uri="{BB962C8B-B14F-4D97-AF65-F5344CB8AC3E}">
        <p14:creationId xmlns:p14="http://schemas.microsoft.com/office/powerpoint/2010/main" val="3019331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A3BD5-ADA7-4265-90F9-1D87433B52A9}"/>
              </a:ext>
            </a:extLst>
          </p:cNvPr>
          <p:cNvSpPr>
            <a:spLocks noGrp="1"/>
          </p:cNvSpPr>
          <p:nvPr>
            <p:ph type="title"/>
          </p:nvPr>
        </p:nvSpPr>
        <p:spPr/>
        <p:txBody>
          <a:bodyPr/>
          <a:lstStyle/>
          <a:p>
            <a:r>
              <a:rPr lang="en-US" dirty="0"/>
              <a:t>Should secondary diseases be modeled using GCIs or inactivated ?</a:t>
            </a:r>
          </a:p>
        </p:txBody>
      </p:sp>
      <p:sp>
        <p:nvSpPr>
          <p:cNvPr id="3" name="Content Placeholder 2">
            <a:extLst>
              <a:ext uri="{FF2B5EF4-FFF2-40B4-BE49-F238E27FC236}">
                <a16:creationId xmlns:a16="http://schemas.microsoft.com/office/drawing/2014/main" id="{A0B3E687-BCD7-4B84-8656-88220563F764}"/>
              </a:ext>
            </a:extLst>
          </p:cNvPr>
          <p:cNvSpPr>
            <a:spLocks noGrp="1"/>
          </p:cNvSpPr>
          <p:nvPr>
            <p:ph idx="1"/>
          </p:nvPr>
        </p:nvSpPr>
        <p:spPr/>
        <p:txBody>
          <a:bodyPr/>
          <a:lstStyle/>
          <a:p>
            <a:r>
              <a:rPr lang="en-US" dirty="0"/>
              <a:t>When modeling secondary diseases using GCIs was discussed during an ECE call, it was brought up that perhaps these are not clinically useful classifications</a:t>
            </a:r>
          </a:p>
          <a:p>
            <a:r>
              <a:rPr lang="en-US" dirty="0"/>
              <a:t>Many are derived from ICD</a:t>
            </a:r>
          </a:p>
          <a:p>
            <a:r>
              <a:rPr lang="en-US" dirty="0"/>
              <a:t>Secondary disease X is just a subtype of Disease X e.g. Disease X due to Y</a:t>
            </a:r>
          </a:p>
          <a:p>
            <a:pPr marL="0" indent="0">
              <a:buNone/>
            </a:pPr>
            <a:endParaRPr lang="en-US" dirty="0"/>
          </a:p>
          <a:p>
            <a:endParaRPr lang="en-US" dirty="0"/>
          </a:p>
        </p:txBody>
      </p:sp>
    </p:spTree>
    <p:extLst>
      <p:ext uri="{BB962C8B-B14F-4D97-AF65-F5344CB8AC3E}">
        <p14:creationId xmlns:p14="http://schemas.microsoft.com/office/powerpoint/2010/main" val="2678532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0B9DAFF-C8D0-4462-871D-1D244FAA3190}"/>
              </a:ext>
            </a:extLst>
          </p:cNvPr>
          <p:cNvSpPr>
            <a:spLocks noGrp="1"/>
          </p:cNvSpPr>
          <p:nvPr>
            <p:ph type="title"/>
          </p:nvPr>
        </p:nvSpPr>
        <p:spPr/>
        <p:txBody>
          <a:bodyPr/>
          <a:lstStyle/>
          <a:p>
            <a:r>
              <a:rPr lang="en-US" dirty="0"/>
              <a:t>Inactivation of secondary gout</a:t>
            </a:r>
          </a:p>
        </p:txBody>
      </p:sp>
      <p:sp>
        <p:nvSpPr>
          <p:cNvPr id="6" name="Text Placeholder 5">
            <a:extLst>
              <a:ext uri="{FF2B5EF4-FFF2-40B4-BE49-F238E27FC236}">
                <a16:creationId xmlns:a16="http://schemas.microsoft.com/office/drawing/2014/main" id="{ED585608-E05B-4116-B941-9B50FFB3996B}"/>
              </a:ext>
            </a:extLst>
          </p:cNvPr>
          <p:cNvSpPr>
            <a:spLocks noGrp="1"/>
          </p:cNvSpPr>
          <p:nvPr>
            <p:ph type="body" idx="1"/>
          </p:nvPr>
        </p:nvSpPr>
        <p:spPr/>
        <p:txBody>
          <a:bodyPr/>
          <a:lstStyle/>
          <a:p>
            <a:r>
              <a:rPr lang="en-US" dirty="0"/>
              <a:t>Before inactivation</a:t>
            </a:r>
          </a:p>
        </p:txBody>
      </p:sp>
      <p:pic>
        <p:nvPicPr>
          <p:cNvPr id="10" name="Content Placeholder 9">
            <a:extLst>
              <a:ext uri="{FF2B5EF4-FFF2-40B4-BE49-F238E27FC236}">
                <a16:creationId xmlns:a16="http://schemas.microsoft.com/office/drawing/2014/main" id="{8C2BCEAE-B63E-432C-B2E8-414381289B6F}"/>
              </a:ext>
            </a:extLst>
          </p:cNvPr>
          <p:cNvPicPr>
            <a:picLocks noGrp="1" noChangeAspect="1"/>
          </p:cNvPicPr>
          <p:nvPr>
            <p:ph sz="half" idx="2"/>
          </p:nvPr>
        </p:nvPicPr>
        <p:blipFill>
          <a:blip r:embed="rId2"/>
          <a:stretch>
            <a:fillRect/>
          </a:stretch>
        </p:blipFill>
        <p:spPr>
          <a:xfrm>
            <a:off x="1593446" y="2586191"/>
            <a:ext cx="3650470" cy="3684588"/>
          </a:xfrm>
          <a:prstGeom prst="rect">
            <a:avLst/>
          </a:prstGeom>
        </p:spPr>
      </p:pic>
      <p:sp>
        <p:nvSpPr>
          <p:cNvPr id="8" name="Text Placeholder 7">
            <a:extLst>
              <a:ext uri="{FF2B5EF4-FFF2-40B4-BE49-F238E27FC236}">
                <a16:creationId xmlns:a16="http://schemas.microsoft.com/office/drawing/2014/main" id="{C4D19DD8-CBC7-4A24-95E8-2D9D17DA74BC}"/>
              </a:ext>
            </a:extLst>
          </p:cNvPr>
          <p:cNvSpPr>
            <a:spLocks noGrp="1"/>
          </p:cNvSpPr>
          <p:nvPr>
            <p:ph type="body" sz="quarter" idx="3"/>
          </p:nvPr>
        </p:nvSpPr>
        <p:spPr/>
        <p:txBody>
          <a:bodyPr/>
          <a:lstStyle/>
          <a:p>
            <a:r>
              <a:rPr lang="en-US" dirty="0"/>
              <a:t>After inactivation</a:t>
            </a:r>
          </a:p>
        </p:txBody>
      </p:sp>
      <p:pic>
        <p:nvPicPr>
          <p:cNvPr id="11" name="Content Placeholder 10">
            <a:extLst>
              <a:ext uri="{FF2B5EF4-FFF2-40B4-BE49-F238E27FC236}">
                <a16:creationId xmlns:a16="http://schemas.microsoft.com/office/drawing/2014/main" id="{4AAC8433-FB98-4C17-B28D-F4640DEFAD85}"/>
              </a:ext>
            </a:extLst>
          </p:cNvPr>
          <p:cNvPicPr>
            <a:picLocks noGrp="1" noChangeAspect="1"/>
          </p:cNvPicPr>
          <p:nvPr>
            <p:ph sz="quarter" idx="4"/>
          </p:nvPr>
        </p:nvPicPr>
        <p:blipFill>
          <a:blip r:embed="rId3"/>
          <a:stretch>
            <a:fillRect/>
          </a:stretch>
        </p:blipFill>
        <p:spPr>
          <a:xfrm>
            <a:off x="6589982" y="2505075"/>
            <a:ext cx="4347624" cy="3684588"/>
          </a:xfrm>
          <a:prstGeom prst="rect">
            <a:avLst/>
          </a:prstGeom>
        </p:spPr>
      </p:pic>
    </p:spTree>
    <p:extLst>
      <p:ext uri="{BB962C8B-B14F-4D97-AF65-F5344CB8AC3E}">
        <p14:creationId xmlns:p14="http://schemas.microsoft.com/office/powerpoint/2010/main" val="2181875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35576B-EF5D-48B4-910B-01302E852AE6}"/>
              </a:ext>
            </a:extLst>
          </p:cNvPr>
          <p:cNvSpPr>
            <a:spLocks noGrp="1"/>
          </p:cNvSpPr>
          <p:nvPr>
            <p:ph type="title"/>
          </p:nvPr>
        </p:nvSpPr>
        <p:spPr/>
        <p:txBody>
          <a:bodyPr/>
          <a:lstStyle/>
          <a:p>
            <a:r>
              <a:rPr lang="en-US" dirty="0"/>
              <a:t>Secondary chronic gout without tophus*</a:t>
            </a:r>
          </a:p>
        </p:txBody>
      </p:sp>
      <p:sp>
        <p:nvSpPr>
          <p:cNvPr id="5" name="Text Placeholder 4">
            <a:extLst>
              <a:ext uri="{FF2B5EF4-FFF2-40B4-BE49-F238E27FC236}">
                <a16:creationId xmlns:a16="http://schemas.microsoft.com/office/drawing/2014/main" id="{2C511051-AE5C-4589-B2DA-D33D54F2FCB8}"/>
              </a:ext>
            </a:extLst>
          </p:cNvPr>
          <p:cNvSpPr>
            <a:spLocks noGrp="1"/>
          </p:cNvSpPr>
          <p:nvPr>
            <p:ph type="body" idx="1"/>
          </p:nvPr>
        </p:nvSpPr>
        <p:spPr/>
        <p:txBody>
          <a:bodyPr/>
          <a:lstStyle/>
          <a:p>
            <a:r>
              <a:rPr lang="en-US" dirty="0"/>
              <a:t>Before inactivation of secondary gout</a:t>
            </a:r>
          </a:p>
        </p:txBody>
      </p:sp>
      <p:pic>
        <p:nvPicPr>
          <p:cNvPr id="9" name="Content Placeholder 8">
            <a:extLst>
              <a:ext uri="{FF2B5EF4-FFF2-40B4-BE49-F238E27FC236}">
                <a16:creationId xmlns:a16="http://schemas.microsoft.com/office/drawing/2014/main" id="{2780AE81-DC7A-4664-8152-3D7458C0206B}"/>
              </a:ext>
            </a:extLst>
          </p:cNvPr>
          <p:cNvPicPr>
            <a:picLocks noGrp="1" noChangeAspect="1"/>
          </p:cNvPicPr>
          <p:nvPr>
            <p:ph sz="half" idx="2"/>
          </p:nvPr>
        </p:nvPicPr>
        <p:blipFill>
          <a:blip r:embed="rId2"/>
          <a:stretch>
            <a:fillRect/>
          </a:stretch>
        </p:blipFill>
        <p:spPr>
          <a:xfrm>
            <a:off x="839788" y="3169654"/>
            <a:ext cx="5157787" cy="2355429"/>
          </a:xfrm>
          <a:prstGeom prst="rect">
            <a:avLst/>
          </a:prstGeom>
        </p:spPr>
      </p:pic>
      <p:sp>
        <p:nvSpPr>
          <p:cNvPr id="7" name="Text Placeholder 6">
            <a:extLst>
              <a:ext uri="{FF2B5EF4-FFF2-40B4-BE49-F238E27FC236}">
                <a16:creationId xmlns:a16="http://schemas.microsoft.com/office/drawing/2014/main" id="{280BA0D1-1BCB-40D3-AFC5-B68DAE57E794}"/>
              </a:ext>
            </a:extLst>
          </p:cNvPr>
          <p:cNvSpPr>
            <a:spLocks noGrp="1"/>
          </p:cNvSpPr>
          <p:nvPr>
            <p:ph type="body" sz="quarter" idx="3"/>
          </p:nvPr>
        </p:nvSpPr>
        <p:spPr/>
        <p:txBody>
          <a:bodyPr/>
          <a:lstStyle/>
          <a:p>
            <a:r>
              <a:rPr lang="en-US" dirty="0"/>
              <a:t>After inactivation of secondary gout</a:t>
            </a:r>
          </a:p>
        </p:txBody>
      </p:sp>
      <p:pic>
        <p:nvPicPr>
          <p:cNvPr id="10" name="Content Placeholder 9">
            <a:extLst>
              <a:ext uri="{FF2B5EF4-FFF2-40B4-BE49-F238E27FC236}">
                <a16:creationId xmlns:a16="http://schemas.microsoft.com/office/drawing/2014/main" id="{A3FBA88F-58C2-4732-8780-20798E88FB58}"/>
              </a:ext>
            </a:extLst>
          </p:cNvPr>
          <p:cNvPicPr>
            <a:picLocks noGrp="1" noChangeAspect="1"/>
          </p:cNvPicPr>
          <p:nvPr>
            <p:ph sz="quarter" idx="4"/>
          </p:nvPr>
        </p:nvPicPr>
        <p:blipFill>
          <a:blip r:embed="rId3"/>
          <a:stretch>
            <a:fillRect/>
          </a:stretch>
        </p:blipFill>
        <p:spPr>
          <a:xfrm>
            <a:off x="6172200" y="3148651"/>
            <a:ext cx="5183188" cy="2397435"/>
          </a:xfrm>
          <a:prstGeom prst="rect">
            <a:avLst/>
          </a:prstGeom>
        </p:spPr>
      </p:pic>
      <p:cxnSp>
        <p:nvCxnSpPr>
          <p:cNvPr id="12" name="Straight Arrow Connector 11">
            <a:extLst>
              <a:ext uri="{FF2B5EF4-FFF2-40B4-BE49-F238E27FC236}">
                <a16:creationId xmlns:a16="http://schemas.microsoft.com/office/drawing/2014/main" id="{D06535A5-068D-401F-BE4B-C8F81F957499}"/>
              </a:ext>
            </a:extLst>
          </p:cNvPr>
          <p:cNvCxnSpPr/>
          <p:nvPr/>
        </p:nvCxnSpPr>
        <p:spPr>
          <a:xfrm flipH="1">
            <a:off x="6740013" y="2809568"/>
            <a:ext cx="2381864" cy="8849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541BE9F-306E-4FCA-8350-BEC148FA7235}"/>
              </a:ext>
            </a:extLst>
          </p:cNvPr>
          <p:cNvSpPr txBox="1"/>
          <p:nvPr/>
        </p:nvSpPr>
        <p:spPr>
          <a:xfrm>
            <a:off x="9121877" y="2642197"/>
            <a:ext cx="2088713" cy="338554"/>
          </a:xfrm>
          <a:prstGeom prst="rect">
            <a:avLst/>
          </a:prstGeom>
          <a:noFill/>
        </p:spPr>
        <p:txBody>
          <a:bodyPr wrap="none" rtlCol="0">
            <a:spAutoFit/>
          </a:bodyPr>
          <a:lstStyle/>
          <a:p>
            <a:r>
              <a:rPr lang="en-US" sz="1600" dirty="0"/>
              <a:t>No longer fully defined</a:t>
            </a:r>
          </a:p>
        </p:txBody>
      </p:sp>
      <p:cxnSp>
        <p:nvCxnSpPr>
          <p:cNvPr id="15" name="Straight Arrow Connector 14">
            <a:extLst>
              <a:ext uri="{FF2B5EF4-FFF2-40B4-BE49-F238E27FC236}">
                <a16:creationId xmlns:a16="http://schemas.microsoft.com/office/drawing/2014/main" id="{91512A4D-E283-437A-898C-7E9ABECC7F7B}"/>
              </a:ext>
            </a:extLst>
          </p:cNvPr>
          <p:cNvCxnSpPr/>
          <p:nvPr/>
        </p:nvCxnSpPr>
        <p:spPr>
          <a:xfrm flipH="1">
            <a:off x="8347587" y="3642852"/>
            <a:ext cx="1010265" cy="3023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F821874-6720-4726-A17C-7A0A0EA40770}"/>
              </a:ext>
            </a:extLst>
          </p:cNvPr>
          <p:cNvSpPr txBox="1"/>
          <p:nvPr/>
        </p:nvSpPr>
        <p:spPr>
          <a:xfrm>
            <a:off x="9440112" y="3470438"/>
            <a:ext cx="2188992" cy="584775"/>
          </a:xfrm>
          <a:prstGeom prst="rect">
            <a:avLst/>
          </a:prstGeom>
          <a:noFill/>
        </p:spPr>
        <p:txBody>
          <a:bodyPr wrap="square" rtlCol="0">
            <a:spAutoFit/>
          </a:bodyPr>
          <a:lstStyle/>
          <a:p>
            <a:r>
              <a:rPr lang="en-US" sz="1600" dirty="0"/>
              <a:t>Includes a stated fully defined parent of gout</a:t>
            </a:r>
          </a:p>
        </p:txBody>
      </p:sp>
      <p:sp>
        <p:nvSpPr>
          <p:cNvPr id="17" name="TextBox 16">
            <a:extLst>
              <a:ext uri="{FF2B5EF4-FFF2-40B4-BE49-F238E27FC236}">
                <a16:creationId xmlns:a16="http://schemas.microsoft.com/office/drawing/2014/main" id="{5AEDD56A-9570-46CD-894B-348F92CBEE4B}"/>
              </a:ext>
            </a:extLst>
          </p:cNvPr>
          <p:cNvSpPr txBox="1"/>
          <p:nvPr/>
        </p:nvSpPr>
        <p:spPr>
          <a:xfrm>
            <a:off x="3148781" y="5977200"/>
            <a:ext cx="5484065" cy="369332"/>
          </a:xfrm>
          <a:prstGeom prst="rect">
            <a:avLst/>
          </a:prstGeom>
          <a:noFill/>
        </p:spPr>
        <p:txBody>
          <a:bodyPr wrap="none" rtlCol="0">
            <a:spAutoFit/>
          </a:bodyPr>
          <a:lstStyle/>
          <a:p>
            <a:r>
              <a:rPr lang="en-US" dirty="0"/>
              <a:t>Secondary chronic gout without tophus has no children*</a:t>
            </a:r>
          </a:p>
        </p:txBody>
      </p:sp>
    </p:spTree>
    <p:extLst>
      <p:ext uri="{BB962C8B-B14F-4D97-AF65-F5344CB8AC3E}">
        <p14:creationId xmlns:p14="http://schemas.microsoft.com/office/powerpoint/2010/main" val="3004607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0B783-FC0B-2C48-82B0-BF4F8A91D685}"/>
              </a:ext>
            </a:extLst>
          </p:cNvPr>
          <p:cNvSpPr>
            <a:spLocks noGrp="1"/>
          </p:cNvSpPr>
          <p:nvPr>
            <p:ph type="title"/>
          </p:nvPr>
        </p:nvSpPr>
        <p:spPr/>
        <p:txBody>
          <a:bodyPr/>
          <a:lstStyle/>
          <a:p>
            <a:r>
              <a:rPr lang="en-US" dirty="0"/>
              <a:t>Secondary diabetes mellitus</a:t>
            </a:r>
          </a:p>
        </p:txBody>
      </p:sp>
      <p:pic>
        <p:nvPicPr>
          <p:cNvPr id="5" name="Content Placeholder 4">
            <a:extLst>
              <a:ext uri="{FF2B5EF4-FFF2-40B4-BE49-F238E27FC236}">
                <a16:creationId xmlns:a16="http://schemas.microsoft.com/office/drawing/2014/main" id="{02DBAADA-A76F-4F98-99D8-DC97B168B0D8}"/>
              </a:ext>
            </a:extLst>
          </p:cNvPr>
          <p:cNvPicPr>
            <a:picLocks noGrp="1" noChangeAspect="1"/>
          </p:cNvPicPr>
          <p:nvPr>
            <p:ph idx="1"/>
          </p:nvPr>
        </p:nvPicPr>
        <p:blipFill>
          <a:blip r:embed="rId2"/>
          <a:stretch>
            <a:fillRect/>
          </a:stretch>
        </p:blipFill>
        <p:spPr>
          <a:xfrm>
            <a:off x="4100762" y="2482246"/>
            <a:ext cx="3990476" cy="3038095"/>
          </a:xfrm>
          <a:prstGeom prst="rect">
            <a:avLst/>
          </a:prstGeom>
        </p:spPr>
      </p:pic>
    </p:spTree>
    <p:extLst>
      <p:ext uri="{BB962C8B-B14F-4D97-AF65-F5344CB8AC3E}">
        <p14:creationId xmlns:p14="http://schemas.microsoft.com/office/powerpoint/2010/main" val="26120266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529</TotalTime>
  <Words>742</Words>
  <Application>Microsoft Macintosh PowerPoint</Application>
  <PresentationFormat>Widescreen</PresentationFormat>
  <Paragraphs>59</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NexusSans</vt:lpstr>
      <vt:lpstr>NexusSerif</vt:lpstr>
      <vt:lpstr>Office Theme</vt:lpstr>
      <vt:lpstr>Secondary disorders</vt:lpstr>
      <vt:lpstr>Some uses of “secondary” in SNOMED CT</vt:lpstr>
      <vt:lpstr>WHO proposed guidelines for disease associations</vt:lpstr>
      <vt:lpstr>Secondary disorders (where the meaning of secondary is “due to, caused by or after”)*</vt:lpstr>
      <vt:lpstr>Secondary gout remodeled using GCIs</vt:lpstr>
      <vt:lpstr>Should secondary diseases be modeled using GCIs or inactivated ?</vt:lpstr>
      <vt:lpstr>Inactivation of secondary gout</vt:lpstr>
      <vt:lpstr>Secondary chronic gout without tophus*</vt:lpstr>
      <vt:lpstr>Secondary diabetes mellitus</vt:lpstr>
      <vt:lpstr>Inactivation of secondary diabetes mellitus - 1</vt:lpstr>
      <vt:lpstr>vation of secondary diabetes mellitus - 2</vt:lpstr>
      <vt:lpstr>Conclusions</vt:lpstr>
      <vt:lpstr>Is "Gout caused by drug" a secondary gout? Complication?</vt:lpstr>
      <vt:lpstr>Definition of primary and secondary gout</vt:lpstr>
      <vt:lpstr>Gout – current model</vt:lpstr>
      <vt:lpstr>Gout – proposed revision to model</vt:lpstr>
      <vt:lpstr>Gout caused by drug – current model</vt:lpstr>
      <vt:lpstr>Gout caused by drug – revised model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Secondary disorders</dc:title>
  <dc:creator>Bruce J Goldberg</dc:creator>
  <cp:lastModifiedBy>Bruce J Goldberg</cp:lastModifiedBy>
  <cp:revision>5</cp:revision>
  <dcterms:created xsi:type="dcterms:W3CDTF">2019-02-07T22:17:19Z</dcterms:created>
  <dcterms:modified xsi:type="dcterms:W3CDTF">2019-03-26T18:45:56Z</dcterms:modified>
</cp:coreProperties>
</file>