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7" autoAdjust="0"/>
    <p:restoredTop sz="94660"/>
  </p:normalViewPr>
  <p:slideViewPr>
    <p:cSldViewPr snapToGrid="0">
      <p:cViewPr varScale="1">
        <p:scale>
          <a:sx n="88" d="100"/>
          <a:sy n="88" d="100"/>
        </p:scale>
        <p:origin x="25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47270-BED2-49C0-85C6-709A2E6DE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E3E52-6A60-4EA1-82D7-3CCB854E04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E6E04-7F95-4074-93C9-6F933CADD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68D46-94BF-4C38-9B4C-AAB8DB31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C6B0E8-84A3-423B-BA7E-F37C3FA83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47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21AA0-8719-4CB7-A790-2FD52B9C3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2E2D5A-850A-4DBD-891C-D08C9FBBF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F2D2C-8462-44D8-8BAD-CA966AA27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BD580-5C89-4E0D-AE53-BFA487BC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7D654-F44C-4398-9CC0-9E72A575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3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CF5CC7-213E-458D-8900-65F411E077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11E6FF-8448-4355-A4F4-7835A783B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B1232-1A40-4E98-8E9B-A08F72894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31C97-21C1-49AC-8746-EF2D8DA9A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AADC3-70F9-4C7B-A3AB-E6A8B7327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31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59F48-4174-4C35-9050-3AF088259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E2CD9-827F-4C32-B732-95DC9B228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810C4-2EE5-4429-B2CE-29F825CCD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3AC1A-086C-4E07-A603-F80F22654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E0474-F8BC-4E8A-8F98-FFCAA591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22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1D21-95F7-49ED-B7A5-8F99F423B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D1F7E-1968-426D-90E6-239E735C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12337-DF20-4308-A916-95B3E1854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CB5FF-96A7-4AAA-8C50-7DEE49724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8F8D2-9EA9-4B00-B4F2-993B4A077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70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4B384-D039-41A6-B50A-612410466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C21F9-B5D9-460C-93E8-1ACCDAC663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04F829-FDAA-404F-BE48-794C7615AE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B9FE9-221A-4CC8-953E-1092C29E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433F6-4754-4F91-B5F5-60C1CA59B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C056B-442F-4325-8220-D2A65E911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73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A166A-BF9B-44FA-A0E7-E6466C37D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8150E-68A4-44DD-81C8-19B95A703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ABE015-8DC4-49CB-9479-E9371C047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4E681-7A10-46C0-A5DB-67D579ABFE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CD60F2-68F4-4F80-81D0-CC67239366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5962F4-D52C-4CD9-A332-9BD2CE8B8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F3A7C1-5B13-437F-87EC-A41C13CD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183A30-6935-40D0-9397-037BCA300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30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87F2B-658F-4173-8C13-2DD57B5CE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EEB1EC-6FD7-4283-9776-9B8CF833C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246BC-0E53-46A8-9FAF-0B63E3E27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B837CB-AA84-4553-ABE2-6D8F157EF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59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EB2E66-7109-4B7B-855D-54153F2AF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3EF7B9-A162-4312-A7E2-ACABE92B4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EF7E4-12DD-47FD-963D-01A23D2DC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43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8604A-CD9E-44A9-A510-244BBBA4E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384DA-CE00-4EDB-B296-CDBD9CBC9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682EA-8630-4E4D-9C8C-40D068053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55B89A-0BAD-4702-BC6A-FD8C60C18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24D9C-43D6-4E94-9F14-13AC6EB02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A2610-3149-4A92-A483-6731234F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0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F79A1-8013-4A40-A8F9-F7AF44639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0059D4-2A3D-491D-A24F-0234AFEB58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A70FED-2395-46BD-8E9C-CD9539F74F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93E44-2D7A-49A0-B692-D9615B69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1832B-BD5F-4F85-9F90-F60FD492B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159B2-7B72-456F-BF2F-5E06A1C2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11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5196BB-B411-466A-B794-2F74CC38C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DC451-2649-470C-9AE1-D743737F5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A68EB-9DD5-4600-9C35-5290FC669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E8F07-C55A-46A6-8AFE-BD07B20A7A77}" type="datetimeFigureOut">
              <a:rPr lang="en-GB" smtClean="0"/>
              <a:t>19/08/2019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BB1D5-8372-438F-A536-A8F6B8D9F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107F0-23A9-45AB-8403-772377BA2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FEB86-271E-4077-98E0-016EFF16BA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28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30E6D-BEE7-4375-ACC4-161B7921BF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F4CB0D-137D-4794-9B82-7FDD5EB89C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53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E8C3A-743A-4B7F-A6FF-0E1A681E6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4855"/>
            <a:ext cx="10515600" cy="578210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Estimated protein intake in 24 hours (observable entity)</a:t>
            </a:r>
          </a:p>
          <a:p>
            <a:r>
              <a:rPr lang="en-GB" dirty="0"/>
              <a:t>Measured protein intake from oral nutrition in 24 hours (observable entity)</a:t>
            </a:r>
          </a:p>
          <a:p>
            <a:r>
              <a:rPr lang="en-GB" dirty="0"/>
              <a:t>Measured protein intake from enteral nutrition in 24 hours (observable entity)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Cystine output/excretion in 24 hours (in 24 hour urine)</a:t>
            </a:r>
          </a:p>
          <a:p>
            <a:r>
              <a:rPr lang="en-GB" dirty="0"/>
              <a:t>Magnesium output/excretion in 24 hours (in 24 hour urine)</a:t>
            </a:r>
          </a:p>
          <a:p>
            <a:endParaRPr lang="en-GB" dirty="0"/>
          </a:p>
          <a:p>
            <a:r>
              <a:rPr lang="en-GB" dirty="0"/>
              <a:t>Are these rates or amounts in one day?  If so the units must be /day.</a:t>
            </a:r>
          </a:p>
          <a:p>
            <a:r>
              <a:rPr lang="en-GB" dirty="0"/>
              <a:t>Can we break it?  Assigning a unit of ‘mass or mol/min’ is valid but one cannot reliable extrapolate from general rate to a day rate.</a:t>
            </a:r>
          </a:p>
          <a:p>
            <a:r>
              <a:rPr lang="en-GB" dirty="0"/>
              <a:t>Rates are generic – it could be a rate over many days or a random rate.</a:t>
            </a:r>
          </a:p>
          <a:p>
            <a:r>
              <a:rPr lang="en-GB" dirty="0"/>
              <a:t>Intake and output are not continuous but diurnal or irregular etc.  They relate to human timescale as an instance – day.</a:t>
            </a:r>
          </a:p>
          <a:p>
            <a:r>
              <a:rPr lang="en-GB" dirty="0"/>
              <a:t>Units: ‘24 hour rate’ or ‘mass/24h’ or ‘moles/24h’.</a:t>
            </a:r>
          </a:p>
        </p:txBody>
      </p:sp>
    </p:spTree>
    <p:extLst>
      <p:ext uri="{BB962C8B-B14F-4D97-AF65-F5344CB8AC3E}">
        <p14:creationId xmlns:p14="http://schemas.microsoft.com/office/powerpoint/2010/main" val="3336924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170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sarah.harry@termlex.com</dc:creator>
  <cp:lastModifiedBy>sarah.harry@termlex.com</cp:lastModifiedBy>
  <cp:revision>4</cp:revision>
  <dcterms:created xsi:type="dcterms:W3CDTF">2019-08-19T13:07:42Z</dcterms:created>
  <dcterms:modified xsi:type="dcterms:W3CDTF">2019-08-19T13:58:37Z</dcterms:modified>
</cp:coreProperties>
</file>