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2" r:id="rId6"/>
    <p:sldId id="273" r:id="rId7"/>
    <p:sldId id="262" r:id="rId8"/>
    <p:sldId id="263" r:id="rId9"/>
    <p:sldId id="274" r:id="rId10"/>
    <p:sldId id="275" r:id="rId11"/>
    <p:sldId id="276" r:id="rId12"/>
    <p:sldId id="277" r:id="rId13"/>
    <p:sldId id="278" r:id="rId14"/>
    <p:sldId id="261" r:id="rId15"/>
    <p:sldId id="266" r:id="rId16"/>
    <p:sldId id="267" r:id="rId17"/>
    <p:sldId id="268" r:id="rId18"/>
    <p:sldId id="27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2FAE1B-B6B2-694F-8B63-FAA10D252821}" v="7" dt="2019-08-23T00:55:03.1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28" d="100"/>
          <a:sy n="128" d="100"/>
        </p:scale>
        <p:origin x="45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822FAE1B-B6B2-694F-8B63-FAA10D252821}"/>
    <pc:docChg chg="undo custSel delSld modSld">
      <pc:chgData name="Bruce J Goldberg" userId="929c9dc6-a6dc-407d-a9bb-3979b4f82f0b" providerId="ADAL" clId="{822FAE1B-B6B2-694F-8B63-FAA10D252821}" dt="2019-08-23T01:00:01.545" v="1128" actId="20577"/>
      <pc:docMkLst>
        <pc:docMk/>
      </pc:docMkLst>
      <pc:sldChg chg="modSp">
        <pc:chgData name="Bruce J Goldberg" userId="929c9dc6-a6dc-407d-a9bb-3979b4f82f0b" providerId="ADAL" clId="{822FAE1B-B6B2-694F-8B63-FAA10D252821}" dt="2019-08-23T00:27:34.613" v="1" actId="27636"/>
        <pc:sldMkLst>
          <pc:docMk/>
          <pc:sldMk cId="491780821" sldId="262"/>
        </pc:sldMkLst>
        <pc:spChg chg="mod">
          <ac:chgData name="Bruce J Goldberg" userId="929c9dc6-a6dc-407d-a9bb-3979b4f82f0b" providerId="ADAL" clId="{822FAE1B-B6B2-694F-8B63-FAA10D252821}" dt="2019-08-23T00:27:34.613" v="1" actId="27636"/>
          <ac:spMkLst>
            <pc:docMk/>
            <pc:sldMk cId="491780821" sldId="262"/>
            <ac:spMk id="3" creationId="{AE656894-3657-464D-985E-78CCEC041F03}"/>
          </ac:spMkLst>
        </pc:spChg>
      </pc:sldChg>
      <pc:sldChg chg="modSp">
        <pc:chgData name="Bruce J Goldberg" userId="929c9dc6-a6dc-407d-a9bb-3979b4f82f0b" providerId="ADAL" clId="{822FAE1B-B6B2-694F-8B63-FAA10D252821}" dt="2019-08-23T00:28:11.009" v="38" actId="20577"/>
        <pc:sldMkLst>
          <pc:docMk/>
          <pc:sldMk cId="2694434076" sldId="263"/>
        </pc:sldMkLst>
        <pc:spChg chg="mod">
          <ac:chgData name="Bruce J Goldberg" userId="929c9dc6-a6dc-407d-a9bb-3979b4f82f0b" providerId="ADAL" clId="{822FAE1B-B6B2-694F-8B63-FAA10D252821}" dt="2019-08-23T00:28:11.009" v="38" actId="20577"/>
          <ac:spMkLst>
            <pc:docMk/>
            <pc:sldMk cId="2694434076" sldId="263"/>
            <ac:spMk id="4" creationId="{F322C584-B2CA-8843-A55D-99B7B3F2A436}"/>
          </ac:spMkLst>
        </pc:spChg>
      </pc:sldChg>
      <pc:sldChg chg="del">
        <pc:chgData name="Bruce J Goldberg" userId="929c9dc6-a6dc-407d-a9bb-3979b4f82f0b" providerId="ADAL" clId="{822FAE1B-B6B2-694F-8B63-FAA10D252821}" dt="2019-08-23T00:37:21.989" v="133" actId="2696"/>
        <pc:sldMkLst>
          <pc:docMk/>
          <pc:sldMk cId="3449629020" sldId="269"/>
        </pc:sldMkLst>
      </pc:sldChg>
      <pc:sldChg chg="modSp">
        <pc:chgData name="Bruce J Goldberg" userId="929c9dc6-a6dc-407d-a9bb-3979b4f82f0b" providerId="ADAL" clId="{822FAE1B-B6B2-694F-8B63-FAA10D252821}" dt="2019-08-23T01:00:01.545" v="1128" actId="20577"/>
        <pc:sldMkLst>
          <pc:docMk/>
          <pc:sldMk cId="2634310213" sldId="270"/>
        </pc:sldMkLst>
        <pc:spChg chg="mod">
          <ac:chgData name="Bruce J Goldberg" userId="929c9dc6-a6dc-407d-a9bb-3979b4f82f0b" providerId="ADAL" clId="{822FAE1B-B6B2-694F-8B63-FAA10D252821}" dt="2019-08-23T00:37:48.151" v="154" actId="20577"/>
          <ac:spMkLst>
            <pc:docMk/>
            <pc:sldMk cId="2634310213" sldId="270"/>
            <ac:spMk id="5" creationId="{7187FBAF-4654-C74E-A7CD-BADFB23AD0A9}"/>
          </ac:spMkLst>
        </pc:spChg>
        <pc:spChg chg="mod">
          <ac:chgData name="Bruce J Goldberg" userId="929c9dc6-a6dc-407d-a9bb-3979b4f82f0b" providerId="ADAL" clId="{822FAE1B-B6B2-694F-8B63-FAA10D252821}" dt="2019-08-23T01:00:01.545" v="1128" actId="20577"/>
          <ac:spMkLst>
            <pc:docMk/>
            <pc:sldMk cId="2634310213" sldId="270"/>
            <ac:spMk id="6" creationId="{0EEDB650-3972-CF4F-91DC-3EDF1308C63F}"/>
          </ac:spMkLst>
        </pc:spChg>
      </pc:sldChg>
      <pc:sldChg chg="del">
        <pc:chgData name="Bruce J Goldberg" userId="929c9dc6-a6dc-407d-a9bb-3979b4f82f0b" providerId="ADAL" clId="{822FAE1B-B6B2-694F-8B63-FAA10D252821}" dt="2019-08-23T00:37:39.201" v="134" actId="2696"/>
        <pc:sldMkLst>
          <pc:docMk/>
          <pc:sldMk cId="304999154" sldId="271"/>
        </pc:sldMkLst>
      </pc:sldChg>
      <pc:sldChg chg="addSp modSp">
        <pc:chgData name="Bruce J Goldberg" userId="929c9dc6-a6dc-407d-a9bb-3979b4f82f0b" providerId="ADAL" clId="{822FAE1B-B6B2-694F-8B63-FAA10D252821}" dt="2019-08-23T00:32:05.073" v="112" actId="20577"/>
        <pc:sldMkLst>
          <pc:docMk/>
          <pc:sldMk cId="2215464860" sldId="276"/>
        </pc:sldMkLst>
        <pc:spChg chg="mod">
          <ac:chgData name="Bruce J Goldberg" userId="929c9dc6-a6dc-407d-a9bb-3979b4f82f0b" providerId="ADAL" clId="{822FAE1B-B6B2-694F-8B63-FAA10D252821}" dt="2019-08-23T00:31:10.799" v="98" actId="404"/>
          <ac:spMkLst>
            <pc:docMk/>
            <pc:sldMk cId="2215464860" sldId="276"/>
            <ac:spMk id="2" creationId="{0CCA58DC-8C63-4F7E-9321-AFC0A209216E}"/>
          </ac:spMkLst>
        </pc:spChg>
        <pc:spChg chg="add mod">
          <ac:chgData name="Bruce J Goldberg" userId="929c9dc6-a6dc-407d-a9bb-3979b4f82f0b" providerId="ADAL" clId="{822FAE1B-B6B2-694F-8B63-FAA10D252821}" dt="2019-08-23T00:32:05.073" v="112" actId="20577"/>
          <ac:spMkLst>
            <pc:docMk/>
            <pc:sldMk cId="2215464860" sldId="276"/>
            <ac:spMk id="3" creationId="{2028BEFD-9E46-5942-8B85-DCBE6ED7D3D2}"/>
          </ac:spMkLst>
        </pc:spChg>
      </pc:sldChg>
      <pc:sldChg chg="modSp">
        <pc:chgData name="Bruce J Goldberg" userId="929c9dc6-a6dc-407d-a9bb-3979b4f82f0b" providerId="ADAL" clId="{822FAE1B-B6B2-694F-8B63-FAA10D252821}" dt="2019-08-23T00:32:58.976" v="132" actId="20577"/>
        <pc:sldMkLst>
          <pc:docMk/>
          <pc:sldMk cId="1798121882" sldId="277"/>
        </pc:sldMkLst>
        <pc:spChg chg="mod">
          <ac:chgData name="Bruce J Goldberg" userId="929c9dc6-a6dc-407d-a9bb-3979b4f82f0b" providerId="ADAL" clId="{822FAE1B-B6B2-694F-8B63-FAA10D252821}" dt="2019-08-23T00:32:58.976" v="132" actId="20577"/>
          <ac:spMkLst>
            <pc:docMk/>
            <pc:sldMk cId="1798121882" sldId="277"/>
            <ac:spMk id="2" creationId="{12FC562C-D958-432D-B854-7565ADEE79C8}"/>
          </ac:spMkLst>
        </pc:spChg>
      </pc:sldChg>
    </pc:docChg>
  </pc:docChgLst>
  <pc:docChgLst>
    <pc:chgData name="Bruce J Goldberg" userId="929c9dc6-a6dc-407d-a9bb-3979b4f82f0b" providerId="ADAL" clId="{1DF1CCD4-52A9-5B45-8871-D4F7A25F8BE1}"/>
    <pc:docChg chg="undo addSld modSld">
      <pc:chgData name="Bruce J Goldberg" userId="929c9dc6-a6dc-407d-a9bb-3979b4f82f0b" providerId="ADAL" clId="{1DF1CCD4-52A9-5B45-8871-D4F7A25F8BE1}" dt="2019-02-08T01:35:24.385" v="21" actId="20577"/>
      <pc:docMkLst>
        <pc:docMk/>
      </pc:docMkLst>
      <pc:sldChg chg="addSp delSp modSp add">
        <pc:chgData name="Bruce J Goldberg" userId="929c9dc6-a6dc-407d-a9bb-3979b4f82f0b" providerId="ADAL" clId="{1DF1CCD4-52A9-5B45-8871-D4F7A25F8BE1}" dt="2019-02-08T01:35:24.385" v="21" actId="20577"/>
        <pc:sldMkLst>
          <pc:docMk/>
          <pc:sldMk cId="304999154" sldId="271"/>
        </pc:sldMkLst>
        <pc:spChg chg="del">
          <ac:chgData name="Bruce J Goldberg" userId="929c9dc6-a6dc-407d-a9bb-3979b4f82f0b" providerId="ADAL" clId="{1DF1CCD4-52A9-5B45-8871-D4F7A25F8BE1}" dt="2019-02-08T01:30:46.239" v="1"/>
          <ac:spMkLst>
            <pc:docMk/>
            <pc:sldMk cId="304999154" sldId="271"/>
            <ac:spMk id="2" creationId="{0A448B4B-7B05-C240-A119-150CFECEC2A0}"/>
          </ac:spMkLst>
        </pc:spChg>
        <pc:spChg chg="del">
          <ac:chgData name="Bruce J Goldberg" userId="929c9dc6-a6dc-407d-a9bb-3979b4f82f0b" providerId="ADAL" clId="{1DF1CCD4-52A9-5B45-8871-D4F7A25F8BE1}" dt="2019-02-08T01:30:46.239" v="1"/>
          <ac:spMkLst>
            <pc:docMk/>
            <pc:sldMk cId="304999154" sldId="271"/>
            <ac:spMk id="3" creationId="{9F0C012A-EAC1-C849-ACBD-6D1E1ADF72A1}"/>
          </ac:spMkLst>
        </pc:spChg>
        <pc:spChg chg="del">
          <ac:chgData name="Bruce J Goldberg" userId="929c9dc6-a6dc-407d-a9bb-3979b4f82f0b" providerId="ADAL" clId="{1DF1CCD4-52A9-5B45-8871-D4F7A25F8BE1}" dt="2019-02-08T01:30:46.239" v="1"/>
          <ac:spMkLst>
            <pc:docMk/>
            <pc:sldMk cId="304999154" sldId="271"/>
            <ac:spMk id="4" creationId="{5AF459BF-2A31-7044-861E-01CC0F38B4A2}"/>
          </ac:spMkLst>
        </pc:spChg>
        <pc:spChg chg="add mod">
          <ac:chgData name="Bruce J Goldberg" userId="929c9dc6-a6dc-407d-a9bb-3979b4f82f0b" providerId="ADAL" clId="{1DF1CCD4-52A9-5B45-8871-D4F7A25F8BE1}" dt="2019-02-08T01:35:24.385" v="21" actId="20577"/>
          <ac:spMkLst>
            <pc:docMk/>
            <pc:sldMk cId="304999154" sldId="271"/>
            <ac:spMk id="5" creationId="{B19B018A-2C3A-DC45-919C-1AA766310839}"/>
          </ac:spMkLst>
        </pc:spChg>
        <pc:spChg chg="add del mod">
          <ac:chgData name="Bruce J Goldberg" userId="929c9dc6-a6dc-407d-a9bb-3979b4f82f0b" providerId="ADAL" clId="{1DF1CCD4-52A9-5B45-8871-D4F7A25F8BE1}" dt="2019-02-08T01:30:51.589" v="2"/>
          <ac:spMkLst>
            <pc:docMk/>
            <pc:sldMk cId="304999154" sldId="271"/>
            <ac:spMk id="6" creationId="{088621FC-19E5-9B4B-93D0-0BA2275ED7E4}"/>
          </ac:spMkLst>
        </pc:spChg>
        <pc:graphicFrameChg chg="add mod modGraphic">
          <ac:chgData name="Bruce J Goldberg" userId="929c9dc6-a6dc-407d-a9bb-3979b4f82f0b" providerId="ADAL" clId="{1DF1CCD4-52A9-5B45-8871-D4F7A25F8BE1}" dt="2019-02-08T01:35:15.355" v="7" actId="14100"/>
          <ac:graphicFrameMkLst>
            <pc:docMk/>
            <pc:sldMk cId="304999154" sldId="271"/>
            <ac:graphicFrameMk id="7" creationId="{F2D8A7F3-8308-0647-8197-807B07E5CD7A}"/>
          </ac:graphicFrameMkLst>
        </pc:graphicFrameChg>
      </pc:sldChg>
    </pc:docChg>
  </pc:docChgLst>
  <pc:docChgLst>
    <pc:chgData name="Bruce J Goldberg" userId="929c9dc6-a6dc-407d-a9bb-3979b4f82f0b" providerId="ADAL" clId="{1E2196E0-D458-E143-A79A-15DA322D9DD2}"/>
    <pc:docChg chg="undo custSel addSld delSld modSld">
      <pc:chgData name="Bruce J Goldberg" userId="929c9dc6-a6dc-407d-a9bb-3979b4f82f0b" providerId="ADAL" clId="{1E2196E0-D458-E143-A79A-15DA322D9DD2}" dt="2018-12-06T00:49:29.215" v="4283" actId="20577"/>
      <pc:docMkLst>
        <pc:docMk/>
      </pc:docMkLst>
      <pc:sldChg chg="modSp">
        <pc:chgData name="Bruce J Goldberg" userId="929c9dc6-a6dc-407d-a9bb-3979b4f82f0b" providerId="ADAL" clId="{1E2196E0-D458-E143-A79A-15DA322D9DD2}" dt="2018-12-05T16:55:17.773" v="120" actId="20577"/>
        <pc:sldMkLst>
          <pc:docMk/>
          <pc:sldMk cId="3548703728" sldId="258"/>
        </pc:sldMkLst>
        <pc:spChg chg="mod">
          <ac:chgData name="Bruce J Goldberg" userId="929c9dc6-a6dc-407d-a9bb-3979b4f82f0b" providerId="ADAL" clId="{1E2196E0-D458-E143-A79A-15DA322D9DD2}" dt="2018-12-05T16:55:17.773" v="120" actId="20577"/>
          <ac:spMkLst>
            <pc:docMk/>
            <pc:sldMk cId="3548703728" sldId="258"/>
            <ac:spMk id="3" creationId="{878E69AA-6F84-4BD1-B96B-8E9929A22ACB}"/>
          </ac:spMkLst>
        </pc:spChg>
      </pc:sldChg>
      <pc:sldChg chg="modSp">
        <pc:chgData name="Bruce J Goldberg" userId="929c9dc6-a6dc-407d-a9bb-3979b4f82f0b" providerId="ADAL" clId="{1E2196E0-D458-E143-A79A-15DA322D9DD2}" dt="2018-12-05T22:03:40.157" v="2724" actId="20577"/>
        <pc:sldMkLst>
          <pc:docMk/>
          <pc:sldMk cId="2316940879" sldId="259"/>
        </pc:sldMkLst>
        <pc:spChg chg="mod">
          <ac:chgData name="Bruce J Goldberg" userId="929c9dc6-a6dc-407d-a9bb-3979b4f82f0b" providerId="ADAL" clId="{1E2196E0-D458-E143-A79A-15DA322D9DD2}" dt="2018-12-05T22:03:40.157" v="2724" actId="20577"/>
          <ac:spMkLst>
            <pc:docMk/>
            <pc:sldMk cId="2316940879" sldId="259"/>
            <ac:spMk id="3" creationId="{4E6A2EC1-1EBB-42DC-AB6D-AAE5EB4130A2}"/>
          </ac:spMkLst>
        </pc:spChg>
      </pc:sldChg>
      <pc:sldChg chg="modSp add">
        <pc:chgData name="Bruce J Goldberg" userId="929c9dc6-a6dc-407d-a9bb-3979b4f82f0b" providerId="ADAL" clId="{1E2196E0-D458-E143-A79A-15DA322D9DD2}" dt="2018-12-05T22:10:32.564" v="2814" actId="20577"/>
        <pc:sldMkLst>
          <pc:docMk/>
          <pc:sldMk cId="421499997" sldId="260"/>
        </pc:sldMkLst>
        <pc:spChg chg="mod">
          <ac:chgData name="Bruce J Goldberg" userId="929c9dc6-a6dc-407d-a9bb-3979b4f82f0b" providerId="ADAL" clId="{1E2196E0-D458-E143-A79A-15DA322D9DD2}" dt="2018-12-05T22:06:36.071" v="2735" actId="20577"/>
          <ac:spMkLst>
            <pc:docMk/>
            <pc:sldMk cId="421499997" sldId="260"/>
            <ac:spMk id="2" creationId="{5663A7CA-C1C9-CC4A-811D-3C91BB8A8240}"/>
          </ac:spMkLst>
        </pc:spChg>
        <pc:spChg chg="mod">
          <ac:chgData name="Bruce J Goldberg" userId="929c9dc6-a6dc-407d-a9bb-3979b4f82f0b" providerId="ADAL" clId="{1E2196E0-D458-E143-A79A-15DA322D9DD2}" dt="2018-12-05T22:10:32.564" v="2814" actId="20577"/>
          <ac:spMkLst>
            <pc:docMk/>
            <pc:sldMk cId="421499997" sldId="260"/>
            <ac:spMk id="3" creationId="{2AA2DEB5-A268-BA4F-9EF6-407012E6798D}"/>
          </ac:spMkLst>
        </pc:spChg>
      </pc:sldChg>
      <pc:sldChg chg="addSp delSp modSp add">
        <pc:chgData name="Bruce J Goldberg" userId="929c9dc6-a6dc-407d-a9bb-3979b4f82f0b" providerId="ADAL" clId="{1E2196E0-D458-E143-A79A-15DA322D9DD2}" dt="2018-12-06T00:04:07.237" v="3028" actId="20577"/>
        <pc:sldMkLst>
          <pc:docMk/>
          <pc:sldMk cId="4268712994" sldId="261"/>
        </pc:sldMkLst>
        <pc:spChg chg="mod">
          <ac:chgData name="Bruce J Goldberg" userId="929c9dc6-a6dc-407d-a9bb-3979b4f82f0b" providerId="ADAL" clId="{1E2196E0-D458-E143-A79A-15DA322D9DD2}" dt="2018-12-05T23:43:42.262" v="2993" actId="6549"/>
          <ac:spMkLst>
            <pc:docMk/>
            <pc:sldMk cId="4268712994" sldId="261"/>
            <ac:spMk id="2" creationId="{72A87203-93E5-DD45-8418-561F84BD4369}"/>
          </ac:spMkLst>
        </pc:spChg>
        <pc:spChg chg="add del mod">
          <ac:chgData name="Bruce J Goldberg" userId="929c9dc6-a6dc-407d-a9bb-3979b4f82f0b" providerId="ADAL" clId="{1E2196E0-D458-E143-A79A-15DA322D9DD2}" dt="2018-12-05T23:04:43.531" v="2868"/>
          <ac:spMkLst>
            <pc:docMk/>
            <pc:sldMk cId="4268712994" sldId="261"/>
            <ac:spMk id="3" creationId="{F997192F-E5CD-4F44-9ACB-89314E6BBE40}"/>
          </ac:spMkLst>
        </pc:spChg>
        <pc:spChg chg="add del mod">
          <ac:chgData name="Bruce J Goldberg" userId="929c9dc6-a6dc-407d-a9bb-3979b4f82f0b" providerId="ADAL" clId="{1E2196E0-D458-E143-A79A-15DA322D9DD2}" dt="2018-12-06T00:04:07.237" v="3028" actId="20577"/>
          <ac:spMkLst>
            <pc:docMk/>
            <pc:sldMk cId="4268712994" sldId="261"/>
            <ac:spMk id="8" creationId="{55DD7D36-CCE5-2647-A038-4444AA4F3CE4}"/>
          </ac:spMkLst>
        </pc:spChg>
        <pc:spChg chg="add del mod">
          <ac:chgData name="Bruce J Goldberg" userId="929c9dc6-a6dc-407d-a9bb-3979b4f82f0b" providerId="ADAL" clId="{1E2196E0-D458-E143-A79A-15DA322D9DD2}" dt="2018-12-05T23:31:11.884" v="2881" actId="478"/>
          <ac:spMkLst>
            <pc:docMk/>
            <pc:sldMk cId="4268712994" sldId="261"/>
            <ac:spMk id="11" creationId="{46E18A0D-A830-7B45-96F6-681B571B3AED}"/>
          </ac:spMkLst>
        </pc:spChg>
        <pc:graphicFrameChg chg="add del mod">
          <ac:chgData name="Bruce J Goldberg" userId="929c9dc6-a6dc-407d-a9bb-3979b4f82f0b" providerId="ADAL" clId="{1E2196E0-D458-E143-A79A-15DA322D9DD2}" dt="2018-12-05T22:58:35.246" v="2865"/>
          <ac:graphicFrameMkLst>
            <pc:docMk/>
            <pc:sldMk cId="4268712994" sldId="261"/>
            <ac:graphicFrameMk id="4" creationId="{5A13EE9F-2D73-5F40-B5F2-1D293BFCB2BB}"/>
          </ac:graphicFrameMkLst>
        </pc:graphicFrameChg>
        <pc:graphicFrameChg chg="add del mod">
          <ac:chgData name="Bruce J Goldberg" userId="929c9dc6-a6dc-407d-a9bb-3979b4f82f0b" providerId="ADAL" clId="{1E2196E0-D458-E143-A79A-15DA322D9DD2}" dt="2018-12-05T23:05:29.688" v="2869" actId="478"/>
          <ac:graphicFrameMkLst>
            <pc:docMk/>
            <pc:sldMk cId="4268712994" sldId="261"/>
            <ac:graphicFrameMk id="6" creationId="{2089E982-E1CF-3E48-8148-633EA9AC676D}"/>
          </ac:graphicFrameMkLst>
        </pc:graphicFrameChg>
        <pc:graphicFrameChg chg="add del mod">
          <ac:chgData name="Bruce J Goldberg" userId="929c9dc6-a6dc-407d-a9bb-3979b4f82f0b" providerId="ADAL" clId="{1E2196E0-D458-E143-A79A-15DA322D9DD2}" dt="2018-12-05T23:14:52.961" v="2871"/>
          <ac:graphicFrameMkLst>
            <pc:docMk/>
            <pc:sldMk cId="4268712994" sldId="261"/>
            <ac:graphicFrameMk id="9" creationId="{6A802410-719F-534B-89D6-D4236B4AC61C}"/>
          </ac:graphicFrameMkLst>
        </pc:graphicFrameChg>
        <pc:graphicFrameChg chg="add del mod modGraphic">
          <ac:chgData name="Bruce J Goldberg" userId="929c9dc6-a6dc-407d-a9bb-3979b4f82f0b" providerId="ADAL" clId="{1E2196E0-D458-E143-A79A-15DA322D9DD2}" dt="2018-12-05T23:30:44.362" v="2877" actId="478"/>
          <ac:graphicFrameMkLst>
            <pc:docMk/>
            <pc:sldMk cId="4268712994" sldId="261"/>
            <ac:graphicFrameMk id="10" creationId="{34F4E05C-C030-EB49-BB8B-0FB5071B8481}"/>
          </ac:graphicFrameMkLst>
        </pc:graphicFrameChg>
        <pc:graphicFrameChg chg="add del">
          <ac:chgData name="Bruce J Goldberg" userId="929c9dc6-a6dc-407d-a9bb-3979b4f82f0b" providerId="ADAL" clId="{1E2196E0-D458-E143-A79A-15DA322D9DD2}" dt="2018-12-05T23:31:46.114" v="2884"/>
          <ac:graphicFrameMkLst>
            <pc:docMk/>
            <pc:sldMk cId="4268712994" sldId="261"/>
            <ac:graphicFrameMk id="12" creationId="{F78C66E2-3D8D-9442-BCD4-99353D65EADD}"/>
          </ac:graphicFrameMkLst>
        </pc:graphicFrameChg>
        <pc:graphicFrameChg chg="add del">
          <ac:chgData name="Bruce J Goldberg" userId="929c9dc6-a6dc-407d-a9bb-3979b4f82f0b" providerId="ADAL" clId="{1E2196E0-D458-E143-A79A-15DA322D9DD2}" dt="2018-12-05T23:33:52.279" v="2888"/>
          <ac:graphicFrameMkLst>
            <pc:docMk/>
            <pc:sldMk cId="4268712994" sldId="261"/>
            <ac:graphicFrameMk id="13" creationId="{7F058C87-FFA8-0E44-9F16-595FD069FE2E}"/>
          </ac:graphicFrameMkLst>
        </pc:graphicFrameChg>
        <pc:graphicFrameChg chg="add del">
          <ac:chgData name="Bruce J Goldberg" userId="929c9dc6-a6dc-407d-a9bb-3979b4f82f0b" providerId="ADAL" clId="{1E2196E0-D458-E143-A79A-15DA322D9DD2}" dt="2018-12-05T23:35:39.171" v="2892"/>
          <ac:graphicFrameMkLst>
            <pc:docMk/>
            <pc:sldMk cId="4268712994" sldId="261"/>
            <ac:graphicFrameMk id="14" creationId="{8C603E25-263B-9248-A486-D98232ADE107}"/>
          </ac:graphicFrameMkLst>
        </pc:graphicFrameChg>
        <pc:graphicFrameChg chg="add del">
          <ac:chgData name="Bruce J Goldberg" userId="929c9dc6-a6dc-407d-a9bb-3979b4f82f0b" providerId="ADAL" clId="{1E2196E0-D458-E143-A79A-15DA322D9DD2}" dt="2018-12-05T23:36:53.488" v="2896"/>
          <ac:graphicFrameMkLst>
            <pc:docMk/>
            <pc:sldMk cId="4268712994" sldId="261"/>
            <ac:graphicFrameMk id="15" creationId="{6B4B9E4B-AA3F-2840-BEF0-D231D3E730E4}"/>
          </ac:graphicFrameMkLst>
        </pc:graphicFrameChg>
        <pc:graphicFrameChg chg="add del">
          <ac:chgData name="Bruce J Goldberg" userId="929c9dc6-a6dc-407d-a9bb-3979b4f82f0b" providerId="ADAL" clId="{1E2196E0-D458-E143-A79A-15DA322D9DD2}" dt="2018-12-05T23:45:55.232" v="3014"/>
          <ac:graphicFrameMkLst>
            <pc:docMk/>
            <pc:sldMk cId="4268712994" sldId="261"/>
            <ac:graphicFrameMk id="16" creationId="{C2126DFF-E2F3-694E-A595-66301712D114}"/>
          </ac:graphicFrameMkLst>
        </pc:graphicFrameChg>
        <pc:picChg chg="add del">
          <ac:chgData name="Bruce J Goldberg" userId="929c9dc6-a6dc-407d-a9bb-3979b4f82f0b" providerId="ADAL" clId="{1E2196E0-D458-E143-A79A-15DA322D9DD2}" dt="2018-12-05T22:58:40.076" v="2867" actId="478"/>
          <ac:picMkLst>
            <pc:docMk/>
            <pc:sldMk cId="4268712994" sldId="261"/>
            <ac:picMk id="5" creationId="{04946DDD-1CB8-6B45-8BFB-79BB8D7269EA}"/>
          </ac:picMkLst>
        </pc:picChg>
      </pc:sldChg>
      <pc:sldChg chg="addSp delSp modSp add del">
        <pc:chgData name="Bruce J Goldberg" userId="929c9dc6-a6dc-407d-a9bb-3979b4f82f0b" providerId="ADAL" clId="{1E2196E0-D458-E143-A79A-15DA322D9DD2}" dt="2018-12-05T22:02:48.770" v="2716" actId="12"/>
        <pc:sldMkLst>
          <pc:docMk/>
          <pc:sldMk cId="491780821" sldId="262"/>
        </pc:sldMkLst>
        <pc:spChg chg="mod">
          <ac:chgData name="Bruce J Goldberg" userId="929c9dc6-a6dc-407d-a9bb-3979b4f82f0b" providerId="ADAL" clId="{1E2196E0-D458-E143-A79A-15DA322D9DD2}" dt="2018-12-05T21:48:05.394" v="2472" actId="20577"/>
          <ac:spMkLst>
            <pc:docMk/>
            <pc:sldMk cId="491780821" sldId="262"/>
            <ac:spMk id="2" creationId="{E0C9ABEF-ADE4-DE43-9772-FBBBEFEDA55C}"/>
          </ac:spMkLst>
        </pc:spChg>
        <pc:spChg chg="mod">
          <ac:chgData name="Bruce J Goldberg" userId="929c9dc6-a6dc-407d-a9bb-3979b4f82f0b" providerId="ADAL" clId="{1E2196E0-D458-E143-A79A-15DA322D9DD2}" dt="2018-12-05T22:02:48.770" v="2716" actId="12"/>
          <ac:spMkLst>
            <pc:docMk/>
            <pc:sldMk cId="491780821" sldId="262"/>
            <ac:spMk id="3" creationId="{AE656894-3657-464D-985E-78CCEC041F03}"/>
          </ac:spMkLst>
        </pc:spChg>
        <pc:spChg chg="add del mod">
          <ac:chgData name="Bruce J Goldberg" userId="929c9dc6-a6dc-407d-a9bb-3979b4f82f0b" providerId="ADAL" clId="{1E2196E0-D458-E143-A79A-15DA322D9DD2}" dt="2018-12-05T17:46:08.017" v="683"/>
          <ac:spMkLst>
            <pc:docMk/>
            <pc:sldMk cId="491780821" sldId="262"/>
            <ac:spMk id="4" creationId="{3882DFE7-35D7-A34A-8434-6EE1C5878C31}"/>
          </ac:spMkLst>
        </pc:spChg>
      </pc:sldChg>
      <pc:sldChg chg="addSp delSp modSp add del">
        <pc:chgData name="Bruce J Goldberg" userId="929c9dc6-a6dc-407d-a9bb-3979b4f82f0b" providerId="ADAL" clId="{1E2196E0-D458-E143-A79A-15DA322D9DD2}" dt="2018-12-05T22:04:24.771" v="2727" actId="20577"/>
        <pc:sldMkLst>
          <pc:docMk/>
          <pc:sldMk cId="2694434076" sldId="263"/>
        </pc:sldMkLst>
        <pc:spChg chg="del">
          <ac:chgData name="Bruce J Goldberg" userId="929c9dc6-a6dc-407d-a9bb-3979b4f82f0b" providerId="ADAL" clId="{1E2196E0-D458-E143-A79A-15DA322D9DD2}" dt="2018-12-05T17:48:16.118" v="684"/>
          <ac:spMkLst>
            <pc:docMk/>
            <pc:sldMk cId="2694434076" sldId="263"/>
            <ac:spMk id="2" creationId="{AF06FF9F-3DC2-C94C-B40A-143B51F90956}"/>
          </ac:spMkLst>
        </pc:spChg>
        <pc:spChg chg="del">
          <ac:chgData name="Bruce J Goldberg" userId="929c9dc6-a6dc-407d-a9bb-3979b4f82f0b" providerId="ADAL" clId="{1E2196E0-D458-E143-A79A-15DA322D9DD2}" dt="2018-12-05T17:48:16.118" v="684"/>
          <ac:spMkLst>
            <pc:docMk/>
            <pc:sldMk cId="2694434076" sldId="263"/>
            <ac:spMk id="3" creationId="{A815F62D-DD34-264C-AE22-4BB149B530A7}"/>
          </ac:spMkLst>
        </pc:spChg>
        <pc:spChg chg="add mod">
          <ac:chgData name="Bruce J Goldberg" userId="929c9dc6-a6dc-407d-a9bb-3979b4f82f0b" providerId="ADAL" clId="{1E2196E0-D458-E143-A79A-15DA322D9DD2}" dt="2018-12-05T22:04:24.771" v="2727" actId="20577"/>
          <ac:spMkLst>
            <pc:docMk/>
            <pc:sldMk cId="2694434076" sldId="263"/>
            <ac:spMk id="4" creationId="{F322C584-B2CA-8843-A55D-99B7B3F2A436}"/>
          </ac:spMkLst>
        </pc:spChg>
        <pc:spChg chg="add mod">
          <ac:chgData name="Bruce J Goldberg" userId="929c9dc6-a6dc-407d-a9bb-3979b4f82f0b" providerId="ADAL" clId="{1E2196E0-D458-E143-A79A-15DA322D9DD2}" dt="2018-12-05T17:50:54.795" v="721" actId="20577"/>
          <ac:spMkLst>
            <pc:docMk/>
            <pc:sldMk cId="2694434076" sldId="263"/>
            <ac:spMk id="5" creationId="{CE4B2E0E-EDA9-AD47-8461-C2FC11350ED3}"/>
          </ac:spMkLst>
        </pc:spChg>
        <pc:spChg chg="add del mod">
          <ac:chgData name="Bruce J Goldberg" userId="929c9dc6-a6dc-407d-a9bb-3979b4f82f0b" providerId="ADAL" clId="{1E2196E0-D458-E143-A79A-15DA322D9DD2}" dt="2018-12-05T17:49:52.019" v="695" actId="27638"/>
          <ac:spMkLst>
            <pc:docMk/>
            <pc:sldMk cId="2694434076" sldId="263"/>
            <ac:spMk id="6" creationId="{F983C83E-FD22-9D47-A914-1B8CE0F1F980}"/>
          </ac:spMkLst>
        </pc:spChg>
        <pc:spChg chg="add mod">
          <ac:chgData name="Bruce J Goldberg" userId="929c9dc6-a6dc-407d-a9bb-3979b4f82f0b" providerId="ADAL" clId="{1E2196E0-D458-E143-A79A-15DA322D9DD2}" dt="2018-12-05T17:51:31.035" v="744" actId="20577"/>
          <ac:spMkLst>
            <pc:docMk/>
            <pc:sldMk cId="2694434076" sldId="263"/>
            <ac:spMk id="7" creationId="{1F8C666E-315F-584E-B5CF-9727AAF1F018}"/>
          </ac:spMkLst>
        </pc:spChg>
        <pc:spChg chg="add del mod">
          <ac:chgData name="Bruce J Goldberg" userId="929c9dc6-a6dc-407d-a9bb-3979b4f82f0b" providerId="ADAL" clId="{1E2196E0-D458-E143-A79A-15DA322D9DD2}" dt="2018-12-05T17:49:36.234" v="693"/>
          <ac:spMkLst>
            <pc:docMk/>
            <pc:sldMk cId="2694434076" sldId="263"/>
            <ac:spMk id="8" creationId="{8E68CDB6-9A39-6347-BC22-3CF03747734C}"/>
          </ac:spMkLst>
        </pc:spChg>
        <pc:spChg chg="add del mod">
          <ac:chgData name="Bruce J Goldberg" userId="929c9dc6-a6dc-407d-a9bb-3979b4f82f0b" providerId="ADAL" clId="{1E2196E0-D458-E143-A79A-15DA322D9DD2}" dt="2018-12-05T18:01:12.633" v="803" actId="767"/>
          <ac:spMkLst>
            <pc:docMk/>
            <pc:sldMk cId="2694434076" sldId="263"/>
            <ac:spMk id="12" creationId="{2AC5BD21-157F-F747-BC5A-D7F91F508180}"/>
          </ac:spMkLst>
        </pc:spChg>
        <pc:graphicFrameChg chg="add del mod">
          <ac:chgData name="Bruce J Goldberg" userId="929c9dc6-a6dc-407d-a9bb-3979b4f82f0b" providerId="ADAL" clId="{1E2196E0-D458-E143-A79A-15DA322D9DD2}" dt="2018-12-05T17:48:27.464" v="686"/>
          <ac:graphicFrameMkLst>
            <pc:docMk/>
            <pc:sldMk cId="2694434076" sldId="263"/>
            <ac:graphicFrameMk id="9" creationId="{E6CD19CC-ED89-FF4A-B905-82C15C129B3E}"/>
          </ac:graphicFrameMkLst>
        </pc:graphicFrameChg>
        <pc:graphicFrameChg chg="add mod">
          <ac:chgData name="Bruce J Goldberg" userId="929c9dc6-a6dc-407d-a9bb-3979b4f82f0b" providerId="ADAL" clId="{1E2196E0-D458-E143-A79A-15DA322D9DD2}" dt="2018-12-05T17:49:36.234" v="693"/>
          <ac:graphicFrameMkLst>
            <pc:docMk/>
            <pc:sldMk cId="2694434076" sldId="263"/>
            <ac:graphicFrameMk id="10" creationId="{5DE76A72-A4A0-4F44-83EE-59FD17D31375}"/>
          </ac:graphicFrameMkLst>
        </pc:graphicFrameChg>
        <pc:graphicFrameChg chg="add mod">
          <ac:chgData name="Bruce J Goldberg" userId="929c9dc6-a6dc-407d-a9bb-3979b4f82f0b" providerId="ADAL" clId="{1E2196E0-D458-E143-A79A-15DA322D9DD2}" dt="2018-12-05T17:50:36.841" v="697" actId="1076"/>
          <ac:graphicFrameMkLst>
            <pc:docMk/>
            <pc:sldMk cId="2694434076" sldId="263"/>
            <ac:graphicFrameMk id="11" creationId="{03ADDD64-7EDB-8043-A51A-C542BE9C9ABF}"/>
          </ac:graphicFrameMkLst>
        </pc:graphicFrameChg>
      </pc:sldChg>
      <pc:sldChg chg="addSp delSp modSp add del">
        <pc:chgData name="Bruce J Goldberg" userId="929c9dc6-a6dc-407d-a9bb-3979b4f82f0b" providerId="ADAL" clId="{1E2196E0-D458-E143-A79A-15DA322D9DD2}" dt="2018-12-05T22:04:42.853" v="2728" actId="2696"/>
        <pc:sldMkLst>
          <pc:docMk/>
          <pc:sldMk cId="1049926580" sldId="264"/>
        </pc:sldMkLst>
        <pc:spChg chg="del">
          <ac:chgData name="Bruce J Goldberg" userId="929c9dc6-a6dc-407d-a9bb-3979b4f82f0b" providerId="ADAL" clId="{1E2196E0-D458-E143-A79A-15DA322D9DD2}" dt="2018-12-05T18:01:35.753" v="804"/>
          <ac:spMkLst>
            <pc:docMk/>
            <pc:sldMk cId="1049926580" sldId="264"/>
            <ac:spMk id="2" creationId="{79B2C627-8E37-604A-84E0-827B17989E80}"/>
          </ac:spMkLst>
        </pc:spChg>
        <pc:spChg chg="del">
          <ac:chgData name="Bruce J Goldberg" userId="929c9dc6-a6dc-407d-a9bb-3979b4f82f0b" providerId="ADAL" clId="{1E2196E0-D458-E143-A79A-15DA322D9DD2}" dt="2018-12-05T18:01:35.753" v="804"/>
          <ac:spMkLst>
            <pc:docMk/>
            <pc:sldMk cId="1049926580" sldId="264"/>
            <ac:spMk id="3" creationId="{2E6FE627-2863-D848-9C72-D534B9612CF6}"/>
          </ac:spMkLst>
        </pc:spChg>
        <pc:spChg chg="del">
          <ac:chgData name="Bruce J Goldberg" userId="929c9dc6-a6dc-407d-a9bb-3979b4f82f0b" providerId="ADAL" clId="{1E2196E0-D458-E143-A79A-15DA322D9DD2}" dt="2018-12-05T18:01:35.753" v="804"/>
          <ac:spMkLst>
            <pc:docMk/>
            <pc:sldMk cId="1049926580" sldId="264"/>
            <ac:spMk id="4" creationId="{DA1AC766-E2FF-9C4A-8766-EBF42F69AE25}"/>
          </ac:spMkLst>
        </pc:spChg>
        <pc:spChg chg="del">
          <ac:chgData name="Bruce J Goldberg" userId="929c9dc6-a6dc-407d-a9bb-3979b4f82f0b" providerId="ADAL" clId="{1E2196E0-D458-E143-A79A-15DA322D9DD2}" dt="2018-12-05T18:01:35.753" v="804"/>
          <ac:spMkLst>
            <pc:docMk/>
            <pc:sldMk cId="1049926580" sldId="264"/>
            <ac:spMk id="5" creationId="{472C2560-79E8-9843-9A9E-CA9782967112}"/>
          </ac:spMkLst>
        </pc:spChg>
        <pc:spChg chg="del">
          <ac:chgData name="Bruce J Goldberg" userId="929c9dc6-a6dc-407d-a9bb-3979b4f82f0b" providerId="ADAL" clId="{1E2196E0-D458-E143-A79A-15DA322D9DD2}" dt="2018-12-05T18:01:35.753" v="804"/>
          <ac:spMkLst>
            <pc:docMk/>
            <pc:sldMk cId="1049926580" sldId="264"/>
            <ac:spMk id="6" creationId="{60FCBDC9-0437-D34C-B597-F46AD8447983}"/>
          </ac:spMkLst>
        </pc:spChg>
        <pc:spChg chg="add mod">
          <ac:chgData name="Bruce J Goldberg" userId="929c9dc6-a6dc-407d-a9bb-3979b4f82f0b" providerId="ADAL" clId="{1E2196E0-D458-E143-A79A-15DA322D9DD2}" dt="2018-12-05T18:27:51.455" v="822" actId="20577"/>
          <ac:spMkLst>
            <pc:docMk/>
            <pc:sldMk cId="1049926580" sldId="264"/>
            <ac:spMk id="7" creationId="{E89AC7D3-AECF-CE4B-916E-E1D2D740EFA2}"/>
          </ac:spMkLst>
        </pc:spChg>
        <pc:spChg chg="add mod">
          <ac:chgData name="Bruce J Goldberg" userId="929c9dc6-a6dc-407d-a9bb-3979b4f82f0b" providerId="ADAL" clId="{1E2196E0-D458-E143-A79A-15DA322D9DD2}" dt="2018-12-05T19:32:05.300" v="1148" actId="20577"/>
          <ac:spMkLst>
            <pc:docMk/>
            <pc:sldMk cId="1049926580" sldId="264"/>
            <ac:spMk id="8" creationId="{7134C695-BA56-6648-87E9-B88FFB6E202E}"/>
          </ac:spMkLst>
        </pc:spChg>
      </pc:sldChg>
      <pc:sldChg chg="addSp delSp modSp add del">
        <pc:chgData name="Bruce J Goldberg" userId="929c9dc6-a6dc-407d-a9bb-3979b4f82f0b" providerId="ADAL" clId="{1E2196E0-D458-E143-A79A-15DA322D9DD2}" dt="2018-12-05T22:00:37.003" v="2698"/>
        <pc:sldMkLst>
          <pc:docMk/>
          <pc:sldMk cId="1788201416" sldId="265"/>
        </pc:sldMkLst>
        <pc:spChg chg="mod">
          <ac:chgData name="Bruce J Goldberg" userId="929c9dc6-a6dc-407d-a9bb-3979b4f82f0b" providerId="ADAL" clId="{1E2196E0-D458-E143-A79A-15DA322D9DD2}" dt="2018-12-05T20:00:24.316" v="1170" actId="20577"/>
          <ac:spMkLst>
            <pc:docMk/>
            <pc:sldMk cId="1788201416" sldId="265"/>
            <ac:spMk id="2" creationId="{64BDA51F-CA73-CC4C-A97B-7AC19CAD5D33}"/>
          </ac:spMkLst>
        </pc:spChg>
        <pc:spChg chg="del">
          <ac:chgData name="Bruce J Goldberg" userId="929c9dc6-a6dc-407d-a9bb-3979b4f82f0b" providerId="ADAL" clId="{1E2196E0-D458-E143-A79A-15DA322D9DD2}" dt="2018-12-05T20:00:12.712" v="1150"/>
          <ac:spMkLst>
            <pc:docMk/>
            <pc:sldMk cId="1788201416" sldId="265"/>
            <ac:spMk id="3" creationId="{053EEBBF-AE23-6440-9F4A-17947977742B}"/>
          </ac:spMkLst>
        </pc:spChg>
        <pc:spChg chg="add mod">
          <ac:chgData name="Bruce J Goldberg" userId="929c9dc6-a6dc-407d-a9bb-3979b4f82f0b" providerId="ADAL" clId="{1E2196E0-D458-E143-A79A-15DA322D9DD2}" dt="2018-12-05T22:00:37.003" v="2698"/>
          <ac:spMkLst>
            <pc:docMk/>
            <pc:sldMk cId="1788201416" sldId="265"/>
            <ac:spMk id="5" creationId="{6EB59F6F-3D82-CF4D-98B7-719B2F8FC0D0}"/>
          </ac:spMkLst>
        </pc:spChg>
        <pc:spChg chg="add del mod">
          <ac:chgData name="Bruce J Goldberg" userId="929c9dc6-a6dc-407d-a9bb-3979b4f82f0b" providerId="ADAL" clId="{1E2196E0-D458-E143-A79A-15DA322D9DD2}" dt="2018-12-05T21:33:12.163" v="1715" actId="478"/>
          <ac:spMkLst>
            <pc:docMk/>
            <pc:sldMk cId="1788201416" sldId="265"/>
            <ac:spMk id="6" creationId="{DF29EE8D-51A4-CC4D-9972-DA1AD06A4549}"/>
          </ac:spMkLst>
        </pc:spChg>
        <pc:picChg chg="add mod">
          <ac:chgData name="Bruce J Goldberg" userId="929c9dc6-a6dc-407d-a9bb-3979b4f82f0b" providerId="ADAL" clId="{1E2196E0-D458-E143-A79A-15DA322D9DD2}" dt="2018-12-05T20:00:12.712" v="1150"/>
          <ac:picMkLst>
            <pc:docMk/>
            <pc:sldMk cId="1788201416" sldId="265"/>
            <ac:picMk id="4" creationId="{30162AFA-ABF4-F541-BF0A-AA235CDFEA00}"/>
          </ac:picMkLst>
        </pc:picChg>
      </pc:sldChg>
      <pc:sldChg chg="modSp add del">
        <pc:chgData name="Bruce J Goldberg" userId="929c9dc6-a6dc-407d-a9bb-3979b4f82f0b" providerId="ADAL" clId="{1E2196E0-D458-E143-A79A-15DA322D9DD2}" dt="2018-12-05T21:33:43.931" v="1717" actId="2696"/>
        <pc:sldMkLst>
          <pc:docMk/>
          <pc:sldMk cId="822535041" sldId="266"/>
        </pc:sldMkLst>
        <pc:spChg chg="mod">
          <ac:chgData name="Bruce J Goldberg" userId="929c9dc6-a6dc-407d-a9bb-3979b4f82f0b" providerId="ADAL" clId="{1E2196E0-D458-E143-A79A-15DA322D9DD2}" dt="2018-12-05T21:02:13.915" v="1591" actId="20577"/>
          <ac:spMkLst>
            <pc:docMk/>
            <pc:sldMk cId="822535041" sldId="266"/>
            <ac:spMk id="2" creationId="{B99AACAE-DAAC-F041-9550-AB1E9538E8D0}"/>
          </ac:spMkLst>
        </pc:spChg>
      </pc:sldChg>
      <pc:sldChg chg="addSp delSp modSp add">
        <pc:chgData name="Bruce J Goldberg" userId="929c9dc6-a6dc-407d-a9bb-3979b4f82f0b" providerId="ADAL" clId="{1E2196E0-D458-E143-A79A-15DA322D9DD2}" dt="2018-12-06T00:07:53.714" v="3030"/>
        <pc:sldMkLst>
          <pc:docMk/>
          <pc:sldMk cId="2123304990" sldId="266"/>
        </pc:sldMkLst>
        <pc:spChg chg="mod">
          <ac:chgData name="Bruce J Goldberg" userId="929c9dc6-a6dc-407d-a9bb-3979b4f82f0b" providerId="ADAL" clId="{1E2196E0-D458-E143-A79A-15DA322D9DD2}" dt="2018-12-05T23:44:33.471" v="3010" actId="20577"/>
          <ac:spMkLst>
            <pc:docMk/>
            <pc:sldMk cId="2123304990" sldId="266"/>
            <ac:spMk id="2" creationId="{37E83F85-3C49-584F-AD84-636073B9120F}"/>
          </ac:spMkLst>
        </pc:spChg>
        <pc:spChg chg="del">
          <ac:chgData name="Bruce J Goldberg" userId="929c9dc6-a6dc-407d-a9bb-3979b4f82f0b" providerId="ADAL" clId="{1E2196E0-D458-E143-A79A-15DA322D9DD2}" dt="2018-12-05T23:45:37.548" v="3011"/>
          <ac:spMkLst>
            <pc:docMk/>
            <pc:sldMk cId="2123304990" sldId="266"/>
            <ac:spMk id="3" creationId="{E48CD888-674F-E44A-93D2-9932F99677E9}"/>
          </ac:spMkLst>
        </pc:spChg>
        <pc:spChg chg="add del mod">
          <ac:chgData name="Bruce J Goldberg" userId="929c9dc6-a6dc-407d-a9bb-3979b4f82f0b" providerId="ADAL" clId="{1E2196E0-D458-E143-A79A-15DA322D9DD2}" dt="2018-12-06T00:07:53.714" v="3030"/>
          <ac:spMkLst>
            <pc:docMk/>
            <pc:sldMk cId="2123304990" sldId="266"/>
            <ac:spMk id="6" creationId="{CC5CFBE3-A7CC-F645-84AF-1F643C9263F6}"/>
          </ac:spMkLst>
        </pc:spChg>
        <pc:graphicFrameChg chg="add del mod modGraphic">
          <ac:chgData name="Bruce J Goldberg" userId="929c9dc6-a6dc-407d-a9bb-3979b4f82f0b" providerId="ADAL" clId="{1E2196E0-D458-E143-A79A-15DA322D9DD2}" dt="2018-12-05T23:47:01.534" v="3017" actId="478"/>
          <ac:graphicFrameMkLst>
            <pc:docMk/>
            <pc:sldMk cId="2123304990" sldId="266"/>
            <ac:graphicFrameMk id="4" creationId="{4FB0D299-2D0C-AD40-8A2D-FB712A9D3766}"/>
          </ac:graphicFrameMkLst>
        </pc:graphicFrameChg>
        <pc:graphicFrameChg chg="add del mod">
          <ac:chgData name="Bruce J Goldberg" userId="929c9dc6-a6dc-407d-a9bb-3979b4f82f0b" providerId="ADAL" clId="{1E2196E0-D458-E143-A79A-15DA322D9DD2}" dt="2018-12-05T23:47:09.883" v="3019"/>
          <ac:graphicFrameMkLst>
            <pc:docMk/>
            <pc:sldMk cId="2123304990" sldId="266"/>
            <ac:graphicFrameMk id="7" creationId="{67180018-9BEA-4346-8BE1-38253A4AFDCE}"/>
          </ac:graphicFrameMkLst>
        </pc:graphicFrameChg>
      </pc:sldChg>
      <pc:sldChg chg="modSp add">
        <pc:chgData name="Bruce J Goldberg" userId="929c9dc6-a6dc-407d-a9bb-3979b4f82f0b" providerId="ADAL" clId="{1E2196E0-D458-E143-A79A-15DA322D9DD2}" dt="2018-12-06T00:13:36.715" v="3439" actId="20577"/>
        <pc:sldMkLst>
          <pc:docMk/>
          <pc:sldMk cId="1668489529" sldId="267"/>
        </pc:sldMkLst>
        <pc:spChg chg="mod">
          <ac:chgData name="Bruce J Goldberg" userId="929c9dc6-a6dc-407d-a9bb-3979b4f82f0b" providerId="ADAL" clId="{1E2196E0-D458-E143-A79A-15DA322D9DD2}" dt="2018-12-06T00:09:32.909" v="3130" actId="20577"/>
          <ac:spMkLst>
            <pc:docMk/>
            <pc:sldMk cId="1668489529" sldId="267"/>
            <ac:spMk id="2" creationId="{880F9186-DC8B-B748-9D47-AA53C487E539}"/>
          </ac:spMkLst>
        </pc:spChg>
        <pc:spChg chg="mod">
          <ac:chgData name="Bruce J Goldberg" userId="929c9dc6-a6dc-407d-a9bb-3979b4f82f0b" providerId="ADAL" clId="{1E2196E0-D458-E143-A79A-15DA322D9DD2}" dt="2018-12-06T00:13:36.715" v="3439" actId="20577"/>
          <ac:spMkLst>
            <pc:docMk/>
            <pc:sldMk cId="1668489529" sldId="267"/>
            <ac:spMk id="3" creationId="{4EA8452B-DDE8-9344-BE76-E9912CF86B46}"/>
          </ac:spMkLst>
        </pc:spChg>
      </pc:sldChg>
      <pc:sldChg chg="addSp delSp modSp add">
        <pc:chgData name="Bruce J Goldberg" userId="929c9dc6-a6dc-407d-a9bb-3979b4f82f0b" providerId="ADAL" clId="{1E2196E0-D458-E143-A79A-15DA322D9DD2}" dt="2018-12-06T00:25:24.244" v="3643" actId="6549"/>
        <pc:sldMkLst>
          <pc:docMk/>
          <pc:sldMk cId="4097027618" sldId="268"/>
        </pc:sldMkLst>
        <pc:spChg chg="mod">
          <ac:chgData name="Bruce J Goldberg" userId="929c9dc6-a6dc-407d-a9bb-3979b4f82f0b" providerId="ADAL" clId="{1E2196E0-D458-E143-A79A-15DA322D9DD2}" dt="2018-12-06T00:14:10.714" v="3458" actId="20577"/>
          <ac:spMkLst>
            <pc:docMk/>
            <pc:sldMk cId="4097027618" sldId="268"/>
            <ac:spMk id="2" creationId="{3A356F96-786A-EF4B-83A7-BCBE7BA2DD50}"/>
          </ac:spMkLst>
        </pc:spChg>
        <pc:spChg chg="del">
          <ac:chgData name="Bruce J Goldberg" userId="929c9dc6-a6dc-407d-a9bb-3979b4f82f0b" providerId="ADAL" clId="{1E2196E0-D458-E143-A79A-15DA322D9DD2}" dt="2018-12-06T00:16:33.966" v="3472"/>
          <ac:spMkLst>
            <pc:docMk/>
            <pc:sldMk cId="4097027618" sldId="268"/>
            <ac:spMk id="3" creationId="{D32312B6-5B9C-B047-A4EB-8AD1FD8AD00D}"/>
          </ac:spMkLst>
        </pc:spChg>
        <pc:spChg chg="add mod">
          <ac:chgData name="Bruce J Goldberg" userId="929c9dc6-a6dc-407d-a9bb-3979b4f82f0b" providerId="ADAL" clId="{1E2196E0-D458-E143-A79A-15DA322D9DD2}" dt="2018-12-06T00:14:26.599" v="3471" actId="20577"/>
          <ac:spMkLst>
            <pc:docMk/>
            <pc:sldMk cId="4097027618" sldId="268"/>
            <ac:spMk id="4" creationId="{96822683-3CCD-7A4A-A183-8AF6C97CCE6F}"/>
          </ac:spMkLst>
        </pc:spChg>
        <pc:graphicFrameChg chg="add mod modGraphic">
          <ac:chgData name="Bruce J Goldberg" userId="929c9dc6-a6dc-407d-a9bb-3979b4f82f0b" providerId="ADAL" clId="{1E2196E0-D458-E143-A79A-15DA322D9DD2}" dt="2018-12-06T00:25:24.244" v="3643" actId="6549"/>
          <ac:graphicFrameMkLst>
            <pc:docMk/>
            <pc:sldMk cId="4097027618" sldId="268"/>
            <ac:graphicFrameMk id="5" creationId="{D76899B7-8738-2D43-B1DA-0BA3DE142AA3}"/>
          </ac:graphicFrameMkLst>
        </pc:graphicFrameChg>
      </pc:sldChg>
      <pc:sldChg chg="addSp delSp modSp add">
        <pc:chgData name="Bruce J Goldberg" userId="929c9dc6-a6dc-407d-a9bb-3979b4f82f0b" providerId="ADAL" clId="{1E2196E0-D458-E143-A79A-15DA322D9DD2}" dt="2018-12-06T00:44:25.296" v="3873" actId="20577"/>
        <pc:sldMkLst>
          <pc:docMk/>
          <pc:sldMk cId="3449629020" sldId="269"/>
        </pc:sldMkLst>
        <pc:spChg chg="mod">
          <ac:chgData name="Bruce J Goldberg" userId="929c9dc6-a6dc-407d-a9bb-3979b4f82f0b" providerId="ADAL" clId="{1E2196E0-D458-E143-A79A-15DA322D9DD2}" dt="2018-12-06T00:38:27.858" v="3673" actId="20577"/>
          <ac:spMkLst>
            <pc:docMk/>
            <pc:sldMk cId="3449629020" sldId="269"/>
            <ac:spMk id="2" creationId="{46C6CCA7-7969-6247-AA4C-0377CD46E469}"/>
          </ac:spMkLst>
        </pc:spChg>
        <pc:spChg chg="del mod">
          <ac:chgData name="Bruce J Goldberg" userId="929c9dc6-a6dc-407d-a9bb-3979b4f82f0b" providerId="ADAL" clId="{1E2196E0-D458-E143-A79A-15DA322D9DD2}" dt="2018-12-06T00:39:24.216" v="3675"/>
          <ac:spMkLst>
            <pc:docMk/>
            <pc:sldMk cId="3449629020" sldId="269"/>
            <ac:spMk id="3" creationId="{F38C1564-A04E-4D43-A54A-0D741E776A07}"/>
          </ac:spMkLst>
        </pc:spChg>
        <pc:spChg chg="add mod">
          <ac:chgData name="Bruce J Goldberg" userId="929c9dc6-a6dc-407d-a9bb-3979b4f82f0b" providerId="ADAL" clId="{1E2196E0-D458-E143-A79A-15DA322D9DD2}" dt="2018-12-06T00:44:25.296" v="3873" actId="20577"/>
          <ac:spMkLst>
            <pc:docMk/>
            <pc:sldMk cId="3449629020" sldId="269"/>
            <ac:spMk id="4" creationId="{14E1600A-6805-3C4F-BCF1-2725C6CF377F}"/>
          </ac:spMkLst>
        </pc:spChg>
        <pc:spChg chg="add del mod">
          <ac:chgData name="Bruce J Goldberg" userId="929c9dc6-a6dc-407d-a9bb-3979b4f82f0b" providerId="ADAL" clId="{1E2196E0-D458-E143-A79A-15DA322D9DD2}" dt="2018-12-06T00:41:22.554" v="3677"/>
          <ac:spMkLst>
            <pc:docMk/>
            <pc:sldMk cId="3449629020" sldId="269"/>
            <ac:spMk id="5" creationId="{D1E20860-F015-5044-96FA-816D09B39D56}"/>
          </ac:spMkLst>
        </pc:spChg>
        <pc:graphicFrameChg chg="add mod modGraphic">
          <ac:chgData name="Bruce J Goldberg" userId="929c9dc6-a6dc-407d-a9bb-3979b4f82f0b" providerId="ADAL" clId="{1E2196E0-D458-E143-A79A-15DA322D9DD2}" dt="2018-12-06T00:41:37.093" v="3679" actId="1076"/>
          <ac:graphicFrameMkLst>
            <pc:docMk/>
            <pc:sldMk cId="3449629020" sldId="269"/>
            <ac:graphicFrameMk id="6" creationId="{D3ECA35E-583C-AE4A-9100-1CFC99D3188E}"/>
          </ac:graphicFrameMkLst>
        </pc:graphicFrameChg>
      </pc:sldChg>
      <pc:sldChg chg="addSp delSp modSp add">
        <pc:chgData name="Bruce J Goldberg" userId="929c9dc6-a6dc-407d-a9bb-3979b4f82f0b" providerId="ADAL" clId="{1E2196E0-D458-E143-A79A-15DA322D9DD2}" dt="2018-12-06T00:49:29.215" v="4283" actId="20577"/>
        <pc:sldMkLst>
          <pc:docMk/>
          <pc:sldMk cId="2634310213" sldId="270"/>
        </pc:sldMkLst>
        <pc:spChg chg="del">
          <ac:chgData name="Bruce J Goldberg" userId="929c9dc6-a6dc-407d-a9bb-3979b4f82f0b" providerId="ADAL" clId="{1E2196E0-D458-E143-A79A-15DA322D9DD2}" dt="2018-12-06T00:44:49.055" v="3875"/>
          <ac:spMkLst>
            <pc:docMk/>
            <pc:sldMk cId="2634310213" sldId="270"/>
            <ac:spMk id="2" creationId="{A3F4DF7B-584E-B24E-8D5A-3888098DF717}"/>
          </ac:spMkLst>
        </pc:spChg>
        <pc:spChg chg="del">
          <ac:chgData name="Bruce J Goldberg" userId="929c9dc6-a6dc-407d-a9bb-3979b4f82f0b" providerId="ADAL" clId="{1E2196E0-D458-E143-A79A-15DA322D9DD2}" dt="2018-12-06T00:44:49.055" v="3875"/>
          <ac:spMkLst>
            <pc:docMk/>
            <pc:sldMk cId="2634310213" sldId="270"/>
            <ac:spMk id="3" creationId="{A0915294-E96B-D84A-9B81-7C6C2DEBB1DF}"/>
          </ac:spMkLst>
        </pc:spChg>
        <pc:spChg chg="del">
          <ac:chgData name="Bruce J Goldberg" userId="929c9dc6-a6dc-407d-a9bb-3979b4f82f0b" providerId="ADAL" clId="{1E2196E0-D458-E143-A79A-15DA322D9DD2}" dt="2018-12-06T00:44:49.055" v="3875"/>
          <ac:spMkLst>
            <pc:docMk/>
            <pc:sldMk cId="2634310213" sldId="270"/>
            <ac:spMk id="4" creationId="{D4FCAD5D-A738-E64A-8F50-98A605D5B4DD}"/>
          </ac:spMkLst>
        </pc:spChg>
        <pc:spChg chg="add mod">
          <ac:chgData name="Bruce J Goldberg" userId="929c9dc6-a6dc-407d-a9bb-3979b4f82f0b" providerId="ADAL" clId="{1E2196E0-D458-E143-A79A-15DA322D9DD2}" dt="2018-12-06T00:44:53.436" v="3882" actId="20577"/>
          <ac:spMkLst>
            <pc:docMk/>
            <pc:sldMk cId="2634310213" sldId="270"/>
            <ac:spMk id="5" creationId="{7187FBAF-4654-C74E-A7CD-BADFB23AD0A9}"/>
          </ac:spMkLst>
        </pc:spChg>
        <pc:spChg chg="add mod">
          <ac:chgData name="Bruce J Goldberg" userId="929c9dc6-a6dc-407d-a9bb-3979b4f82f0b" providerId="ADAL" clId="{1E2196E0-D458-E143-A79A-15DA322D9DD2}" dt="2018-12-06T00:49:29.215" v="4283" actId="20577"/>
          <ac:spMkLst>
            <pc:docMk/>
            <pc:sldMk cId="2634310213" sldId="270"/>
            <ac:spMk id="6" creationId="{0EEDB650-3972-CF4F-91DC-3EDF1308C63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E2DFD-B008-443E-B3BB-3DD84641BB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327245A-DC86-4056-A7D3-CDF6BD7042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97C2779-4D19-47B6-B0B0-079DB586CB2D}"/>
              </a:ext>
            </a:extLst>
          </p:cNvPr>
          <p:cNvSpPr>
            <a:spLocks noGrp="1"/>
          </p:cNvSpPr>
          <p:nvPr>
            <p:ph type="dt" sz="half" idx="10"/>
          </p:nvPr>
        </p:nvSpPr>
        <p:spPr/>
        <p:txBody>
          <a:bodyPr/>
          <a:lstStyle/>
          <a:p>
            <a:fld id="{DB176C49-59B5-44B2-9A6B-F84D7DF2902D}" type="datetimeFigureOut">
              <a:rPr lang="en-US" smtClean="0"/>
              <a:t>8/22/19</a:t>
            </a:fld>
            <a:endParaRPr lang="en-US"/>
          </a:p>
        </p:txBody>
      </p:sp>
      <p:sp>
        <p:nvSpPr>
          <p:cNvPr id="5" name="Footer Placeholder 4">
            <a:extLst>
              <a:ext uri="{FF2B5EF4-FFF2-40B4-BE49-F238E27FC236}">
                <a16:creationId xmlns:a16="http://schemas.microsoft.com/office/drawing/2014/main" id="{34F1812D-CDAF-413E-B85F-8DA7C28A38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A9225-73B1-4E10-BAA8-C0C0592DEF91}"/>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743112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8DB7-5726-4C11-A5CB-EF5A84E43AF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5FCFA58-0488-4E6F-A73D-FE90EA51D73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A158D3-D8A3-4FB7-9964-B3AD651DF9FF}"/>
              </a:ext>
            </a:extLst>
          </p:cNvPr>
          <p:cNvSpPr>
            <a:spLocks noGrp="1"/>
          </p:cNvSpPr>
          <p:nvPr>
            <p:ph type="dt" sz="half" idx="10"/>
          </p:nvPr>
        </p:nvSpPr>
        <p:spPr/>
        <p:txBody>
          <a:bodyPr/>
          <a:lstStyle/>
          <a:p>
            <a:fld id="{DB176C49-59B5-44B2-9A6B-F84D7DF2902D}" type="datetimeFigureOut">
              <a:rPr lang="en-US" smtClean="0"/>
              <a:t>8/22/19</a:t>
            </a:fld>
            <a:endParaRPr lang="en-US"/>
          </a:p>
        </p:txBody>
      </p:sp>
      <p:sp>
        <p:nvSpPr>
          <p:cNvPr id="5" name="Footer Placeholder 4">
            <a:extLst>
              <a:ext uri="{FF2B5EF4-FFF2-40B4-BE49-F238E27FC236}">
                <a16:creationId xmlns:a16="http://schemas.microsoft.com/office/drawing/2014/main" id="{EC5F5A62-C4D8-439D-8FBB-FDACEC6074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09789C-C98B-40E5-A316-D9E505C52A20}"/>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2041787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9D5D17-7A09-4395-94DE-32AFE1D16B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AC9946-451E-45FF-8C2E-762E1E5A5F3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92A641-2C14-4E4D-A2F2-3B7006B3F5AE}"/>
              </a:ext>
            </a:extLst>
          </p:cNvPr>
          <p:cNvSpPr>
            <a:spLocks noGrp="1"/>
          </p:cNvSpPr>
          <p:nvPr>
            <p:ph type="dt" sz="half" idx="10"/>
          </p:nvPr>
        </p:nvSpPr>
        <p:spPr/>
        <p:txBody>
          <a:bodyPr/>
          <a:lstStyle/>
          <a:p>
            <a:fld id="{DB176C49-59B5-44B2-9A6B-F84D7DF2902D}" type="datetimeFigureOut">
              <a:rPr lang="en-US" smtClean="0"/>
              <a:t>8/22/19</a:t>
            </a:fld>
            <a:endParaRPr lang="en-US"/>
          </a:p>
        </p:txBody>
      </p:sp>
      <p:sp>
        <p:nvSpPr>
          <p:cNvPr id="5" name="Footer Placeholder 4">
            <a:extLst>
              <a:ext uri="{FF2B5EF4-FFF2-40B4-BE49-F238E27FC236}">
                <a16:creationId xmlns:a16="http://schemas.microsoft.com/office/drawing/2014/main" id="{0A42D7F3-ABCC-4409-B04F-5DAF622CB0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F248EE-A350-41CF-93B1-E8E23ECEE6A3}"/>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164602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425DD-8D7C-4BBE-9579-E5235A2B65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68A840-6F25-4589-87D1-4A945B16930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5371E6-F61E-4D9B-B8E5-AE8863C27BEB}"/>
              </a:ext>
            </a:extLst>
          </p:cNvPr>
          <p:cNvSpPr>
            <a:spLocks noGrp="1"/>
          </p:cNvSpPr>
          <p:nvPr>
            <p:ph type="dt" sz="half" idx="10"/>
          </p:nvPr>
        </p:nvSpPr>
        <p:spPr/>
        <p:txBody>
          <a:bodyPr/>
          <a:lstStyle/>
          <a:p>
            <a:fld id="{DB176C49-59B5-44B2-9A6B-F84D7DF2902D}" type="datetimeFigureOut">
              <a:rPr lang="en-US" smtClean="0"/>
              <a:t>8/22/19</a:t>
            </a:fld>
            <a:endParaRPr lang="en-US"/>
          </a:p>
        </p:txBody>
      </p:sp>
      <p:sp>
        <p:nvSpPr>
          <p:cNvPr id="5" name="Footer Placeholder 4">
            <a:extLst>
              <a:ext uri="{FF2B5EF4-FFF2-40B4-BE49-F238E27FC236}">
                <a16:creationId xmlns:a16="http://schemas.microsoft.com/office/drawing/2014/main" id="{155EE8D5-C12A-4037-A925-28D67DFEB8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3F287B-3366-4F11-AB89-F9C8C5F05D52}"/>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1800019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2A26C-83B0-4986-8858-42DE0EB40A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021860B-80D3-4839-A31C-D5A4C2E325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ACE574A-18D8-4ABE-B8C2-1656A900D25B}"/>
              </a:ext>
            </a:extLst>
          </p:cNvPr>
          <p:cNvSpPr>
            <a:spLocks noGrp="1"/>
          </p:cNvSpPr>
          <p:nvPr>
            <p:ph type="dt" sz="half" idx="10"/>
          </p:nvPr>
        </p:nvSpPr>
        <p:spPr/>
        <p:txBody>
          <a:bodyPr/>
          <a:lstStyle/>
          <a:p>
            <a:fld id="{DB176C49-59B5-44B2-9A6B-F84D7DF2902D}" type="datetimeFigureOut">
              <a:rPr lang="en-US" smtClean="0"/>
              <a:t>8/22/19</a:t>
            </a:fld>
            <a:endParaRPr lang="en-US"/>
          </a:p>
        </p:txBody>
      </p:sp>
      <p:sp>
        <p:nvSpPr>
          <p:cNvPr id="5" name="Footer Placeholder 4">
            <a:extLst>
              <a:ext uri="{FF2B5EF4-FFF2-40B4-BE49-F238E27FC236}">
                <a16:creationId xmlns:a16="http://schemas.microsoft.com/office/drawing/2014/main" id="{C4111E2A-D220-4244-A08B-547A00F3BC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8699BB-9CDD-4860-89DF-1017ABB713FC}"/>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282700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A2A36-34CA-440F-A448-0C58E757C3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E53A10-6C79-4013-B1EB-073295B0BB8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271E2CB-6B0C-4F5E-B9A9-4CDD93F96BC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21C96EC-FAA7-48E0-8C9A-B547DBC51352}"/>
              </a:ext>
            </a:extLst>
          </p:cNvPr>
          <p:cNvSpPr>
            <a:spLocks noGrp="1"/>
          </p:cNvSpPr>
          <p:nvPr>
            <p:ph type="dt" sz="half" idx="10"/>
          </p:nvPr>
        </p:nvSpPr>
        <p:spPr/>
        <p:txBody>
          <a:bodyPr/>
          <a:lstStyle/>
          <a:p>
            <a:fld id="{DB176C49-59B5-44B2-9A6B-F84D7DF2902D}" type="datetimeFigureOut">
              <a:rPr lang="en-US" smtClean="0"/>
              <a:t>8/22/19</a:t>
            </a:fld>
            <a:endParaRPr lang="en-US"/>
          </a:p>
        </p:txBody>
      </p:sp>
      <p:sp>
        <p:nvSpPr>
          <p:cNvPr id="6" name="Footer Placeholder 5">
            <a:extLst>
              <a:ext uri="{FF2B5EF4-FFF2-40B4-BE49-F238E27FC236}">
                <a16:creationId xmlns:a16="http://schemas.microsoft.com/office/drawing/2014/main" id="{2DE34DC5-FE72-4B99-9FD1-53338E0407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878F50-3BF2-470E-B7D0-CA0BEEF97D65}"/>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458799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DA5D4-AF42-4CD5-AA8D-D90D389D382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D01C48-44D0-4058-954A-3274E80618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6E04056-1DFA-489D-9A0A-98B5CB2AA86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5B227BD-4A0F-4F0A-8DC9-956F4C25F9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2E40EA2-2B93-4919-BE1A-4A4F828FBAB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976460A-E3AB-418B-A50B-57D392A615F9}"/>
              </a:ext>
            </a:extLst>
          </p:cNvPr>
          <p:cNvSpPr>
            <a:spLocks noGrp="1"/>
          </p:cNvSpPr>
          <p:nvPr>
            <p:ph type="dt" sz="half" idx="10"/>
          </p:nvPr>
        </p:nvSpPr>
        <p:spPr/>
        <p:txBody>
          <a:bodyPr/>
          <a:lstStyle/>
          <a:p>
            <a:fld id="{DB176C49-59B5-44B2-9A6B-F84D7DF2902D}" type="datetimeFigureOut">
              <a:rPr lang="en-US" smtClean="0"/>
              <a:t>8/22/19</a:t>
            </a:fld>
            <a:endParaRPr lang="en-US"/>
          </a:p>
        </p:txBody>
      </p:sp>
      <p:sp>
        <p:nvSpPr>
          <p:cNvPr id="8" name="Footer Placeholder 7">
            <a:extLst>
              <a:ext uri="{FF2B5EF4-FFF2-40B4-BE49-F238E27FC236}">
                <a16:creationId xmlns:a16="http://schemas.microsoft.com/office/drawing/2014/main" id="{6A3EB329-5D20-46A2-8BC8-AFCFF26DC11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5B6C3FD-6F60-4424-90B5-774994FE2EC1}"/>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301418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8AF3B-677B-4C0A-90B5-68AE2CDD221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AA60BE-392B-4747-8E66-69B471481CEE}"/>
              </a:ext>
            </a:extLst>
          </p:cNvPr>
          <p:cNvSpPr>
            <a:spLocks noGrp="1"/>
          </p:cNvSpPr>
          <p:nvPr>
            <p:ph type="dt" sz="half" idx="10"/>
          </p:nvPr>
        </p:nvSpPr>
        <p:spPr/>
        <p:txBody>
          <a:bodyPr/>
          <a:lstStyle/>
          <a:p>
            <a:fld id="{DB176C49-59B5-44B2-9A6B-F84D7DF2902D}" type="datetimeFigureOut">
              <a:rPr lang="en-US" smtClean="0"/>
              <a:t>8/22/19</a:t>
            </a:fld>
            <a:endParaRPr lang="en-US"/>
          </a:p>
        </p:txBody>
      </p:sp>
      <p:sp>
        <p:nvSpPr>
          <p:cNvPr id="4" name="Footer Placeholder 3">
            <a:extLst>
              <a:ext uri="{FF2B5EF4-FFF2-40B4-BE49-F238E27FC236}">
                <a16:creationId xmlns:a16="http://schemas.microsoft.com/office/drawing/2014/main" id="{BFF4075D-A313-4685-82CE-0C3666B2719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0298307-EF2A-454E-87AD-428E55B2409E}"/>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4267161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37967B-424D-4E69-9A95-B841FDFDEBAA}"/>
              </a:ext>
            </a:extLst>
          </p:cNvPr>
          <p:cNvSpPr>
            <a:spLocks noGrp="1"/>
          </p:cNvSpPr>
          <p:nvPr>
            <p:ph type="dt" sz="half" idx="10"/>
          </p:nvPr>
        </p:nvSpPr>
        <p:spPr/>
        <p:txBody>
          <a:bodyPr/>
          <a:lstStyle/>
          <a:p>
            <a:fld id="{DB176C49-59B5-44B2-9A6B-F84D7DF2902D}" type="datetimeFigureOut">
              <a:rPr lang="en-US" smtClean="0"/>
              <a:t>8/22/19</a:t>
            </a:fld>
            <a:endParaRPr lang="en-US"/>
          </a:p>
        </p:txBody>
      </p:sp>
      <p:sp>
        <p:nvSpPr>
          <p:cNvPr id="3" name="Footer Placeholder 2">
            <a:extLst>
              <a:ext uri="{FF2B5EF4-FFF2-40B4-BE49-F238E27FC236}">
                <a16:creationId xmlns:a16="http://schemas.microsoft.com/office/drawing/2014/main" id="{13F1EE51-3599-4924-ABD9-D034375F4E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DAD46E8-FB06-4C20-A747-EFF01BA47F02}"/>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2731886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2F434-7C1A-4FC4-A656-4E088AEF21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DF5BAB4-DF7A-4D91-8911-3F1B5D5526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789F3C4-5614-48B1-97F0-BF7AAA8469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46CE087-28C8-4456-B618-BD28E6289F76}"/>
              </a:ext>
            </a:extLst>
          </p:cNvPr>
          <p:cNvSpPr>
            <a:spLocks noGrp="1"/>
          </p:cNvSpPr>
          <p:nvPr>
            <p:ph type="dt" sz="half" idx="10"/>
          </p:nvPr>
        </p:nvSpPr>
        <p:spPr/>
        <p:txBody>
          <a:bodyPr/>
          <a:lstStyle/>
          <a:p>
            <a:fld id="{DB176C49-59B5-44B2-9A6B-F84D7DF2902D}" type="datetimeFigureOut">
              <a:rPr lang="en-US" smtClean="0"/>
              <a:t>8/22/19</a:t>
            </a:fld>
            <a:endParaRPr lang="en-US"/>
          </a:p>
        </p:txBody>
      </p:sp>
      <p:sp>
        <p:nvSpPr>
          <p:cNvPr id="6" name="Footer Placeholder 5">
            <a:extLst>
              <a:ext uri="{FF2B5EF4-FFF2-40B4-BE49-F238E27FC236}">
                <a16:creationId xmlns:a16="http://schemas.microsoft.com/office/drawing/2014/main" id="{FF6D1A7E-A1D1-4712-B89C-2FE2D20BA7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7024A8-B412-4D87-ABFB-94BD4A00CA0A}"/>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3921774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4BABE-C04A-4B03-BAD5-062F71B82D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87A71D2-B01A-42E8-9A13-7CBF59C977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4C02CD0-DE63-4221-A737-7E62F51BA0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CB9DE62-43DB-4322-BCB5-C233D5C5AA46}"/>
              </a:ext>
            </a:extLst>
          </p:cNvPr>
          <p:cNvSpPr>
            <a:spLocks noGrp="1"/>
          </p:cNvSpPr>
          <p:nvPr>
            <p:ph type="dt" sz="half" idx="10"/>
          </p:nvPr>
        </p:nvSpPr>
        <p:spPr/>
        <p:txBody>
          <a:bodyPr/>
          <a:lstStyle/>
          <a:p>
            <a:fld id="{DB176C49-59B5-44B2-9A6B-F84D7DF2902D}" type="datetimeFigureOut">
              <a:rPr lang="en-US" smtClean="0"/>
              <a:t>8/22/19</a:t>
            </a:fld>
            <a:endParaRPr lang="en-US"/>
          </a:p>
        </p:txBody>
      </p:sp>
      <p:sp>
        <p:nvSpPr>
          <p:cNvPr id="6" name="Footer Placeholder 5">
            <a:extLst>
              <a:ext uri="{FF2B5EF4-FFF2-40B4-BE49-F238E27FC236}">
                <a16:creationId xmlns:a16="http://schemas.microsoft.com/office/drawing/2014/main" id="{ACBEAC4F-B5DF-4B86-B683-6909689B3D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873A34-8DE7-4517-AC3B-200050D38F15}"/>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3767413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E4E5A4-5285-4099-9AE0-56C18CC799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048CB9C-D388-4431-A0EC-88D962BFE5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5DEF5D-5010-4DD6-9E86-C5DDCADBB9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176C49-59B5-44B2-9A6B-F84D7DF2902D}" type="datetimeFigureOut">
              <a:rPr lang="en-US" smtClean="0"/>
              <a:t>8/22/19</a:t>
            </a:fld>
            <a:endParaRPr lang="en-US"/>
          </a:p>
        </p:txBody>
      </p:sp>
      <p:sp>
        <p:nvSpPr>
          <p:cNvPr id="5" name="Footer Placeholder 4">
            <a:extLst>
              <a:ext uri="{FF2B5EF4-FFF2-40B4-BE49-F238E27FC236}">
                <a16:creationId xmlns:a16="http://schemas.microsoft.com/office/drawing/2014/main" id="{AAB49F32-A9A4-41BD-BC93-48DD8C50C1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54FFB89-ACB1-4003-8E86-086205E216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CA8725-2B59-45D6-8814-A1FABB598A6F}" type="slidenum">
              <a:rPr lang="en-US" smtClean="0"/>
              <a:t>‹#›</a:t>
            </a:fld>
            <a:endParaRPr lang="en-US"/>
          </a:p>
        </p:txBody>
      </p:sp>
    </p:spTree>
    <p:extLst>
      <p:ext uri="{BB962C8B-B14F-4D97-AF65-F5344CB8AC3E}">
        <p14:creationId xmlns:p14="http://schemas.microsoft.com/office/powerpoint/2010/main" val="37035828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31735-4D00-4A5D-B009-18B428022A8C}"/>
              </a:ext>
            </a:extLst>
          </p:cNvPr>
          <p:cNvSpPr>
            <a:spLocks noGrp="1"/>
          </p:cNvSpPr>
          <p:nvPr>
            <p:ph type="ctrTitle"/>
          </p:nvPr>
        </p:nvSpPr>
        <p:spPr/>
        <p:txBody>
          <a:bodyPr/>
          <a:lstStyle/>
          <a:p>
            <a:r>
              <a:rPr lang="en-US" dirty="0"/>
              <a:t>Editorial policy for simple co-occurrence</a:t>
            </a:r>
          </a:p>
        </p:txBody>
      </p:sp>
    </p:spTree>
    <p:extLst>
      <p:ext uri="{BB962C8B-B14F-4D97-AF65-F5344CB8AC3E}">
        <p14:creationId xmlns:p14="http://schemas.microsoft.com/office/powerpoint/2010/main" val="3463495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CEC8B-9B42-4D4D-904E-C6CA5D55BF9D}"/>
              </a:ext>
            </a:extLst>
          </p:cNvPr>
          <p:cNvSpPr>
            <a:spLocks noGrp="1"/>
          </p:cNvSpPr>
          <p:nvPr>
            <p:ph type="title"/>
          </p:nvPr>
        </p:nvSpPr>
        <p:spPr/>
        <p:txBody>
          <a:bodyPr/>
          <a:lstStyle/>
          <a:p>
            <a:r>
              <a:rPr lang="en-US" dirty="0"/>
              <a:t>Rheumatoid arthritis(co-occurrent) with myocarditis - proposed</a:t>
            </a:r>
          </a:p>
        </p:txBody>
      </p:sp>
      <p:pic>
        <p:nvPicPr>
          <p:cNvPr id="4" name="Content Placeholder 3">
            <a:extLst>
              <a:ext uri="{FF2B5EF4-FFF2-40B4-BE49-F238E27FC236}">
                <a16:creationId xmlns:a16="http://schemas.microsoft.com/office/drawing/2014/main" id="{75B4034D-133A-4779-9FA8-01A6609ED8DB}"/>
              </a:ext>
            </a:extLst>
          </p:cNvPr>
          <p:cNvPicPr>
            <a:picLocks noGrp="1" noChangeAspect="1"/>
          </p:cNvPicPr>
          <p:nvPr>
            <p:ph idx="1"/>
          </p:nvPr>
        </p:nvPicPr>
        <p:blipFill>
          <a:blip r:embed="rId2"/>
          <a:stretch>
            <a:fillRect/>
          </a:stretch>
        </p:blipFill>
        <p:spPr>
          <a:xfrm>
            <a:off x="838200" y="2562760"/>
            <a:ext cx="10515600" cy="2877067"/>
          </a:xfrm>
          <a:prstGeom prst="rect">
            <a:avLst/>
          </a:prstGeom>
        </p:spPr>
      </p:pic>
    </p:spTree>
    <p:extLst>
      <p:ext uri="{BB962C8B-B14F-4D97-AF65-F5344CB8AC3E}">
        <p14:creationId xmlns:p14="http://schemas.microsoft.com/office/powerpoint/2010/main" val="3183581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A58DC-8C63-4F7E-9321-AFC0A209216E}"/>
              </a:ext>
            </a:extLst>
          </p:cNvPr>
          <p:cNvSpPr>
            <a:spLocks noGrp="1"/>
          </p:cNvSpPr>
          <p:nvPr>
            <p:ph type="title"/>
          </p:nvPr>
        </p:nvSpPr>
        <p:spPr>
          <a:xfrm>
            <a:off x="838200" y="365125"/>
            <a:ext cx="10515600" cy="666721"/>
          </a:xfrm>
        </p:spPr>
        <p:txBody>
          <a:bodyPr>
            <a:noAutofit/>
          </a:bodyPr>
          <a:lstStyle/>
          <a:p>
            <a:r>
              <a:rPr lang="en-US" sz="3600" dirty="0"/>
              <a:t>Ankylosing spondylitis co-occurrent with anterior uveitis</a:t>
            </a:r>
          </a:p>
        </p:txBody>
      </p:sp>
      <p:pic>
        <p:nvPicPr>
          <p:cNvPr id="5" name="Picture 4">
            <a:extLst>
              <a:ext uri="{FF2B5EF4-FFF2-40B4-BE49-F238E27FC236}">
                <a16:creationId xmlns:a16="http://schemas.microsoft.com/office/drawing/2014/main" id="{E7290807-416C-4592-8D7E-2F207064BFE0}"/>
              </a:ext>
            </a:extLst>
          </p:cNvPr>
          <p:cNvPicPr>
            <a:picLocks noChangeAspect="1"/>
          </p:cNvPicPr>
          <p:nvPr/>
        </p:nvPicPr>
        <p:blipFill>
          <a:blip r:embed="rId2"/>
          <a:stretch>
            <a:fillRect/>
          </a:stretch>
        </p:blipFill>
        <p:spPr>
          <a:xfrm>
            <a:off x="109239" y="1263635"/>
            <a:ext cx="11973521" cy="5481113"/>
          </a:xfrm>
          <a:prstGeom prst="rect">
            <a:avLst/>
          </a:prstGeom>
        </p:spPr>
      </p:pic>
      <p:sp>
        <p:nvSpPr>
          <p:cNvPr id="3" name="TextBox 2">
            <a:extLst>
              <a:ext uri="{FF2B5EF4-FFF2-40B4-BE49-F238E27FC236}">
                <a16:creationId xmlns:a16="http://schemas.microsoft.com/office/drawing/2014/main" id="{2028BEFD-9E46-5942-8B85-DCBE6ED7D3D2}"/>
              </a:ext>
            </a:extLst>
          </p:cNvPr>
          <p:cNvSpPr txBox="1"/>
          <p:nvPr/>
        </p:nvSpPr>
        <p:spPr>
          <a:xfrm>
            <a:off x="7911548" y="4084983"/>
            <a:ext cx="1548501" cy="369332"/>
          </a:xfrm>
          <a:prstGeom prst="rect">
            <a:avLst/>
          </a:prstGeom>
          <a:noFill/>
        </p:spPr>
        <p:txBody>
          <a:bodyPr wrap="none" rtlCol="0">
            <a:spAutoFit/>
          </a:bodyPr>
          <a:lstStyle/>
          <a:p>
            <a:r>
              <a:rPr lang="en-US" dirty="0"/>
              <a:t>Current model</a:t>
            </a:r>
          </a:p>
        </p:txBody>
      </p:sp>
    </p:spTree>
    <p:extLst>
      <p:ext uri="{BB962C8B-B14F-4D97-AF65-F5344CB8AC3E}">
        <p14:creationId xmlns:p14="http://schemas.microsoft.com/office/powerpoint/2010/main" val="2215464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C562C-D958-432D-B854-7565ADEE79C8}"/>
              </a:ext>
            </a:extLst>
          </p:cNvPr>
          <p:cNvSpPr>
            <a:spLocks noGrp="1"/>
          </p:cNvSpPr>
          <p:nvPr>
            <p:ph type="title"/>
          </p:nvPr>
        </p:nvSpPr>
        <p:spPr/>
        <p:txBody>
          <a:bodyPr/>
          <a:lstStyle/>
          <a:p>
            <a:r>
              <a:rPr lang="en-US" dirty="0"/>
              <a:t>Ankylosing spondylitis co-occurrent with anterior uveitis - proposed</a:t>
            </a:r>
          </a:p>
        </p:txBody>
      </p:sp>
      <p:pic>
        <p:nvPicPr>
          <p:cNvPr id="4" name="Content Placeholder 3">
            <a:extLst>
              <a:ext uri="{FF2B5EF4-FFF2-40B4-BE49-F238E27FC236}">
                <a16:creationId xmlns:a16="http://schemas.microsoft.com/office/drawing/2014/main" id="{DC0FFAA1-8519-4E2D-87F5-E90724F9A126}"/>
              </a:ext>
            </a:extLst>
          </p:cNvPr>
          <p:cNvPicPr>
            <a:picLocks noGrp="1" noChangeAspect="1"/>
          </p:cNvPicPr>
          <p:nvPr>
            <p:ph idx="1"/>
          </p:nvPr>
        </p:nvPicPr>
        <p:blipFill>
          <a:blip r:embed="rId2"/>
          <a:stretch>
            <a:fillRect/>
          </a:stretch>
        </p:blipFill>
        <p:spPr>
          <a:xfrm>
            <a:off x="838200" y="2153657"/>
            <a:ext cx="10515600" cy="3695274"/>
          </a:xfrm>
          <a:prstGeom prst="rect">
            <a:avLst/>
          </a:prstGeom>
        </p:spPr>
      </p:pic>
    </p:spTree>
    <p:extLst>
      <p:ext uri="{BB962C8B-B14F-4D97-AF65-F5344CB8AC3E}">
        <p14:creationId xmlns:p14="http://schemas.microsoft.com/office/powerpoint/2010/main" val="17981218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DACE7-F25A-49E3-8304-94D6B182C797}"/>
              </a:ext>
            </a:extLst>
          </p:cNvPr>
          <p:cNvSpPr>
            <a:spLocks noGrp="1"/>
          </p:cNvSpPr>
          <p:nvPr>
            <p:ph type="title"/>
          </p:nvPr>
        </p:nvSpPr>
        <p:spPr/>
        <p:txBody>
          <a:bodyPr/>
          <a:lstStyle/>
          <a:p>
            <a:r>
              <a:rPr lang="en-US" dirty="0"/>
              <a:t>Other disorders</a:t>
            </a:r>
          </a:p>
        </p:txBody>
      </p:sp>
      <p:sp>
        <p:nvSpPr>
          <p:cNvPr id="3" name="Content Placeholder 2">
            <a:extLst>
              <a:ext uri="{FF2B5EF4-FFF2-40B4-BE49-F238E27FC236}">
                <a16:creationId xmlns:a16="http://schemas.microsoft.com/office/drawing/2014/main" id="{CFC7DCAC-FD85-4D13-9C6A-E13BDF5F6581}"/>
              </a:ext>
            </a:extLst>
          </p:cNvPr>
          <p:cNvSpPr>
            <a:spLocks noGrp="1"/>
          </p:cNvSpPr>
          <p:nvPr>
            <p:ph idx="1"/>
          </p:nvPr>
        </p:nvSpPr>
        <p:spPr/>
        <p:txBody>
          <a:bodyPr>
            <a:normAutofit lnSpcReduction="10000"/>
          </a:bodyPr>
          <a:lstStyle/>
          <a:p>
            <a:r>
              <a:rPr lang="en-US" dirty="0"/>
              <a:t>Scleroderma with multisystem involvement (disorder)</a:t>
            </a:r>
          </a:p>
          <a:p>
            <a:r>
              <a:rPr lang="en-US" dirty="0" err="1"/>
              <a:t>Behcet's</a:t>
            </a:r>
            <a:r>
              <a:rPr lang="en-US" dirty="0"/>
              <a:t> disease with multisystem involvement (disorder)</a:t>
            </a:r>
          </a:p>
          <a:p>
            <a:r>
              <a:rPr lang="en-US" dirty="0"/>
              <a:t>Wegener's granulomatosis with multisystem involvement (disorder)</a:t>
            </a:r>
          </a:p>
          <a:p>
            <a:r>
              <a:rPr lang="en-US" dirty="0"/>
              <a:t>Systemic lupus erythematosus with multisystem involvement (disorder)</a:t>
            </a:r>
          </a:p>
          <a:p>
            <a:endParaRPr lang="en-US" sz="4400" dirty="0">
              <a:latin typeface="Calibri" panose="020F0502020204030204" pitchFamily="34" charset="0"/>
              <a:ea typeface="MS Mincho" panose="02020609040205080304" pitchFamily="49" charset="-128"/>
              <a:cs typeface="Times New Roman" panose="02020603050405020304" pitchFamily="18" charset="0"/>
            </a:endParaRPr>
          </a:p>
          <a:p>
            <a:pPr marL="0" indent="0">
              <a:buNone/>
            </a:pPr>
            <a:r>
              <a:rPr lang="en-US" dirty="0"/>
              <a:t>The above disorders are by definition multisystem disorders</a:t>
            </a:r>
          </a:p>
          <a:p>
            <a:pPr lvl="1"/>
            <a:r>
              <a:rPr lang="en-US" dirty="0"/>
              <a:t>Can inactivate the above concepts and replace with the base disorders</a:t>
            </a:r>
          </a:p>
          <a:p>
            <a:pPr lvl="1"/>
            <a:r>
              <a:rPr lang="en-US" dirty="0"/>
              <a:t>Model manifestations of the above disorders subtypes of the base disorder and the manifestation</a:t>
            </a:r>
          </a:p>
          <a:p>
            <a:endParaRPr lang="en-US" dirty="0"/>
          </a:p>
          <a:p>
            <a:endParaRPr lang="en-US" sz="4400" dirty="0">
              <a:latin typeface="Calibri" panose="020F0502020204030204" pitchFamily="34" charset="0"/>
              <a:ea typeface="MS Mincho" panose="02020609040205080304" pitchFamily="49" charset="-128"/>
              <a:cs typeface="Times New Roman" panose="02020603050405020304" pitchFamily="18" charset="0"/>
            </a:endParaRPr>
          </a:p>
          <a:p>
            <a:endParaRPr lang="en-US" dirty="0"/>
          </a:p>
        </p:txBody>
      </p:sp>
    </p:spTree>
    <p:extLst>
      <p:ext uri="{BB962C8B-B14F-4D97-AF65-F5344CB8AC3E}">
        <p14:creationId xmlns:p14="http://schemas.microsoft.com/office/powerpoint/2010/main" val="1145756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87203-93E5-DD45-8418-561F84BD4369}"/>
              </a:ext>
            </a:extLst>
          </p:cNvPr>
          <p:cNvSpPr>
            <a:spLocks noGrp="1"/>
          </p:cNvSpPr>
          <p:nvPr>
            <p:ph type="title"/>
          </p:nvPr>
        </p:nvSpPr>
        <p:spPr/>
        <p:txBody>
          <a:bodyPr/>
          <a:lstStyle/>
          <a:p>
            <a:r>
              <a:rPr lang="en-US" dirty="0"/>
              <a:t>Disorders occurring at more than 1 anatomic site (excludes combined sites)</a:t>
            </a:r>
          </a:p>
        </p:txBody>
      </p:sp>
      <p:sp>
        <p:nvSpPr>
          <p:cNvPr id="8" name="Content Placeholder 7">
            <a:extLst>
              <a:ext uri="{FF2B5EF4-FFF2-40B4-BE49-F238E27FC236}">
                <a16:creationId xmlns:a16="http://schemas.microsoft.com/office/drawing/2014/main" id="{55DD7D36-CCE5-2647-A038-4444AA4F3CE4}"/>
              </a:ext>
            </a:extLst>
          </p:cNvPr>
          <p:cNvSpPr>
            <a:spLocks noGrp="1"/>
          </p:cNvSpPr>
          <p:nvPr>
            <p:ph idx="1"/>
          </p:nvPr>
        </p:nvSpPr>
        <p:spPr/>
        <p:txBody>
          <a:bodyPr/>
          <a:lstStyle/>
          <a:p>
            <a:r>
              <a:rPr lang="en-US" dirty="0"/>
              <a:t>238656002	Lichen planus of palms and soles (disorder)</a:t>
            </a:r>
          </a:p>
          <a:p>
            <a:r>
              <a:rPr lang="en-US" dirty="0"/>
              <a:t>271577005	Fracture of shaft of tibia and fibula (disorder)</a:t>
            </a:r>
          </a:p>
          <a:p>
            <a:r>
              <a:rPr lang="en-US" dirty="0"/>
              <a:t>1.08535E+15	Cleft of soft palate and cleft lip (disorder)</a:t>
            </a:r>
          </a:p>
          <a:p>
            <a:r>
              <a:rPr lang="en-US" dirty="0"/>
              <a:t>302952007	Congenital fistula of rectum and anus (disorder)</a:t>
            </a:r>
          </a:p>
          <a:p>
            <a:r>
              <a:rPr lang="en-US" dirty="0"/>
              <a:t>705123008	Closed fracture of anterior column and posterior column of acetabulum (disorder)</a:t>
            </a:r>
          </a:p>
          <a:p>
            <a:r>
              <a:rPr lang="en-US" dirty="0"/>
              <a:t>65775005	Open fracture of upper end of radius AND ulna (disorder)</a:t>
            </a:r>
          </a:p>
          <a:p>
            <a:pPr marL="0" indent="0">
              <a:buNone/>
            </a:pPr>
            <a:r>
              <a:rPr lang="en-US" dirty="0"/>
              <a:t>Would also include overlapping malignant neoplasms</a:t>
            </a:r>
          </a:p>
        </p:txBody>
      </p:sp>
    </p:spTree>
    <p:extLst>
      <p:ext uri="{BB962C8B-B14F-4D97-AF65-F5344CB8AC3E}">
        <p14:creationId xmlns:p14="http://schemas.microsoft.com/office/powerpoint/2010/main" val="4268712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83F85-3C49-584F-AD84-636073B9120F}"/>
              </a:ext>
            </a:extLst>
          </p:cNvPr>
          <p:cNvSpPr>
            <a:spLocks noGrp="1"/>
          </p:cNvSpPr>
          <p:nvPr>
            <p:ph type="title"/>
          </p:nvPr>
        </p:nvSpPr>
        <p:spPr/>
        <p:txBody>
          <a:bodyPr/>
          <a:lstStyle/>
          <a:p>
            <a:r>
              <a:rPr lang="en-US" dirty="0"/>
              <a:t>Disorders with more than 1 morphology</a:t>
            </a:r>
          </a:p>
        </p:txBody>
      </p:sp>
      <p:sp>
        <p:nvSpPr>
          <p:cNvPr id="6" name="Content Placeholder 5">
            <a:extLst>
              <a:ext uri="{FF2B5EF4-FFF2-40B4-BE49-F238E27FC236}">
                <a16:creationId xmlns:a16="http://schemas.microsoft.com/office/drawing/2014/main" id="{CC5CFBE3-A7CC-F645-84AF-1F643C9263F6}"/>
              </a:ext>
            </a:extLst>
          </p:cNvPr>
          <p:cNvSpPr>
            <a:spLocks noGrp="1"/>
          </p:cNvSpPr>
          <p:nvPr>
            <p:ph idx="1"/>
          </p:nvPr>
        </p:nvSpPr>
        <p:spPr/>
        <p:txBody>
          <a:bodyPr/>
          <a:lstStyle/>
          <a:p>
            <a:r>
              <a:rPr lang="en-US" dirty="0"/>
              <a:t>237464003	Fissure and fistula of nipple (disorder)</a:t>
            </a:r>
          </a:p>
          <a:p>
            <a:r>
              <a:rPr lang="en-US" dirty="0"/>
              <a:t>195319003	Embolism and thrombosis of the brachial artery (disorder)</a:t>
            </a:r>
          </a:p>
          <a:p>
            <a:r>
              <a:rPr lang="en-US" dirty="0"/>
              <a:t>204431007	Atresia and stenosis of aorta (disorder)</a:t>
            </a:r>
          </a:p>
          <a:p>
            <a:r>
              <a:rPr lang="en-US" dirty="0"/>
              <a:t>200686006	Cellulitis and abscess of heel (disorder)</a:t>
            </a:r>
          </a:p>
          <a:p>
            <a:r>
              <a:rPr lang="en-US" dirty="0"/>
              <a:t>2.95501E+14	Calcification and ossification of muscle of foot due to burn (disorder)</a:t>
            </a:r>
          </a:p>
        </p:txBody>
      </p:sp>
    </p:spTree>
    <p:extLst>
      <p:ext uri="{BB962C8B-B14F-4D97-AF65-F5344CB8AC3E}">
        <p14:creationId xmlns:p14="http://schemas.microsoft.com/office/powerpoint/2010/main" val="2123304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F9186-DC8B-B748-9D47-AA53C487E539}"/>
              </a:ext>
            </a:extLst>
          </p:cNvPr>
          <p:cNvSpPr>
            <a:spLocks noGrp="1"/>
          </p:cNvSpPr>
          <p:nvPr>
            <p:ph type="title"/>
          </p:nvPr>
        </p:nvSpPr>
        <p:spPr/>
        <p:txBody>
          <a:bodyPr/>
          <a:lstStyle/>
          <a:p>
            <a:r>
              <a:rPr lang="en-US" dirty="0"/>
              <a:t>Disorders occurring at more than 1 anatomic site or with more than 1 morphology</a:t>
            </a:r>
          </a:p>
        </p:txBody>
      </p:sp>
      <p:sp>
        <p:nvSpPr>
          <p:cNvPr id="3" name="Content Placeholder 2">
            <a:extLst>
              <a:ext uri="{FF2B5EF4-FFF2-40B4-BE49-F238E27FC236}">
                <a16:creationId xmlns:a16="http://schemas.microsoft.com/office/drawing/2014/main" id="{4EA8452B-DDE8-9344-BE76-E9912CF86B46}"/>
              </a:ext>
            </a:extLst>
          </p:cNvPr>
          <p:cNvSpPr>
            <a:spLocks noGrp="1"/>
          </p:cNvSpPr>
          <p:nvPr>
            <p:ph idx="1"/>
          </p:nvPr>
        </p:nvSpPr>
        <p:spPr/>
        <p:txBody>
          <a:bodyPr/>
          <a:lstStyle/>
          <a:p>
            <a:r>
              <a:rPr lang="en-US" dirty="0"/>
              <a:t>Concepts on previous 2 slides can be represented as separate statements without a loss of meaning</a:t>
            </a:r>
          </a:p>
          <a:p>
            <a:r>
              <a:rPr lang="en-US" dirty="0"/>
              <a:t>Issue is that many of these are common associations and have high usage in EHRs due to a requirement to decrease the number of clicks in documenting</a:t>
            </a:r>
          </a:p>
        </p:txBody>
      </p:sp>
    </p:spTree>
    <p:extLst>
      <p:ext uri="{BB962C8B-B14F-4D97-AF65-F5344CB8AC3E}">
        <p14:creationId xmlns:p14="http://schemas.microsoft.com/office/powerpoint/2010/main" val="16684895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56F96-786A-EF4B-83A7-BCBE7BA2DD50}"/>
              </a:ext>
            </a:extLst>
          </p:cNvPr>
          <p:cNvSpPr>
            <a:spLocks noGrp="1"/>
          </p:cNvSpPr>
          <p:nvPr>
            <p:ph type="title"/>
          </p:nvPr>
        </p:nvSpPr>
        <p:spPr/>
        <p:txBody>
          <a:bodyPr/>
          <a:lstStyle/>
          <a:p>
            <a:r>
              <a:rPr lang="en-US" dirty="0"/>
              <a:t>What about these?*</a:t>
            </a:r>
          </a:p>
        </p:txBody>
      </p:sp>
      <p:graphicFrame>
        <p:nvGraphicFramePr>
          <p:cNvPr id="5" name="Content Placeholder 4">
            <a:extLst>
              <a:ext uri="{FF2B5EF4-FFF2-40B4-BE49-F238E27FC236}">
                <a16:creationId xmlns:a16="http://schemas.microsoft.com/office/drawing/2014/main" id="{D76899B7-8738-2D43-B1DA-0BA3DE142AA3}"/>
              </a:ext>
            </a:extLst>
          </p:cNvPr>
          <p:cNvGraphicFramePr>
            <a:graphicFrameLocks noGrp="1"/>
          </p:cNvGraphicFramePr>
          <p:nvPr>
            <p:ph idx="1"/>
            <p:extLst>
              <p:ext uri="{D42A27DB-BD31-4B8C-83A1-F6EECF244321}">
                <p14:modId xmlns:p14="http://schemas.microsoft.com/office/powerpoint/2010/main" val="3012728072"/>
              </p:ext>
            </p:extLst>
          </p:nvPr>
        </p:nvGraphicFramePr>
        <p:xfrm>
          <a:off x="1127250" y="1768634"/>
          <a:ext cx="8839710" cy="1905000"/>
        </p:xfrm>
        <a:graphic>
          <a:graphicData uri="http://schemas.openxmlformats.org/drawingml/2006/table">
            <a:tbl>
              <a:tblPr>
                <a:tableStyleId>{5C22544A-7EE6-4342-B048-85BDC9FD1C3A}</a:tableStyleId>
              </a:tblPr>
              <a:tblGrid>
                <a:gridCol w="3399030">
                  <a:extLst>
                    <a:ext uri="{9D8B030D-6E8A-4147-A177-3AD203B41FA5}">
                      <a16:colId xmlns:a16="http://schemas.microsoft.com/office/drawing/2014/main" val="2262652047"/>
                    </a:ext>
                  </a:extLst>
                </a:gridCol>
                <a:gridCol w="1289304">
                  <a:extLst>
                    <a:ext uri="{9D8B030D-6E8A-4147-A177-3AD203B41FA5}">
                      <a16:colId xmlns:a16="http://schemas.microsoft.com/office/drawing/2014/main" val="2828591129"/>
                    </a:ext>
                  </a:extLst>
                </a:gridCol>
                <a:gridCol w="3446449">
                  <a:extLst>
                    <a:ext uri="{9D8B030D-6E8A-4147-A177-3AD203B41FA5}">
                      <a16:colId xmlns:a16="http://schemas.microsoft.com/office/drawing/2014/main" val="391766846"/>
                    </a:ext>
                  </a:extLst>
                </a:gridCol>
                <a:gridCol w="704927">
                  <a:extLst>
                    <a:ext uri="{9D8B030D-6E8A-4147-A177-3AD203B41FA5}">
                      <a16:colId xmlns:a16="http://schemas.microsoft.com/office/drawing/2014/main" val="2073469610"/>
                    </a:ext>
                  </a:extLst>
                </a:gridCol>
              </a:tblGrid>
              <a:tr h="190500">
                <a:tc>
                  <a:txBody>
                    <a:bodyPr/>
                    <a:lstStyle/>
                    <a:p>
                      <a:pPr algn="ctr" fontAlgn="b"/>
                      <a:r>
                        <a:rPr lang="en-US" sz="1100" b="1" u="none" strike="noStrike" dirty="0">
                          <a:effectLst/>
                        </a:rPr>
                        <a:t>Display Name</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b="1" u="none" strike="noStrike" dirty="0">
                          <a:effectLst/>
                        </a:rPr>
                        <a:t>NOTE</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b="1" i="0" u="none" strike="noStrike" dirty="0">
                          <a:solidFill>
                            <a:srgbClr val="000000"/>
                          </a:solidFill>
                          <a:effectLst/>
                          <a:latin typeface="Calibri" panose="020F0502020204030204" pitchFamily="34" charset="0"/>
                        </a:rPr>
                        <a:t>Comment</a:t>
                      </a:r>
                    </a:p>
                  </a:txBody>
                  <a:tcPr marL="9525" marR="9525" marT="9525" marB="0" anchor="b"/>
                </a:tc>
                <a:tc>
                  <a:txBody>
                    <a:bodyPr/>
                    <a:lstStyle/>
                    <a:p>
                      <a:pPr algn="ctr" fontAlgn="b"/>
                      <a:r>
                        <a:rPr lang="en-US" sz="1100" b="1" u="none" strike="noStrike" dirty="0">
                          <a:effectLst/>
                        </a:rPr>
                        <a:t>Total usage</a:t>
                      </a:r>
                      <a:endParaRPr lang="en-US"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41702051"/>
                  </a:ext>
                </a:extLst>
              </a:tr>
              <a:tr h="190500">
                <a:tc>
                  <a:txBody>
                    <a:bodyPr/>
                    <a:lstStyle/>
                    <a:p>
                      <a:pPr algn="l" fontAlgn="b"/>
                      <a:r>
                        <a:rPr lang="en-US" sz="1100" u="none" strike="noStrike" dirty="0">
                          <a:effectLst/>
                        </a:rPr>
                        <a:t>Asthma w allergic rhinitis</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b="0" i="0" u="none" strike="noStrike" dirty="0">
                          <a:solidFill>
                            <a:srgbClr val="000000"/>
                          </a:solidFill>
                          <a:effectLst/>
                          <a:latin typeface="Calibri" panose="020F0502020204030204" pitchFamily="34" charset="0"/>
                        </a:rPr>
                        <a:t>Common predisposition</a:t>
                      </a:r>
                    </a:p>
                  </a:txBody>
                  <a:tcPr marL="9525" marR="9525" marT="9525" marB="0" anchor="b"/>
                </a:tc>
                <a:tc>
                  <a:txBody>
                    <a:bodyPr/>
                    <a:lstStyle/>
                    <a:p>
                      <a:pPr algn="r" fontAlgn="b"/>
                      <a:r>
                        <a:rPr lang="en-US" sz="1100" u="none" strike="noStrike" dirty="0">
                          <a:effectLst/>
                        </a:rPr>
                        <a:t>1013</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73999226"/>
                  </a:ext>
                </a:extLst>
              </a:tr>
              <a:tr h="190500">
                <a:tc>
                  <a:txBody>
                    <a:bodyPr/>
                    <a:lstStyle/>
                    <a:p>
                      <a:pPr algn="l" fontAlgn="b"/>
                      <a:r>
                        <a:rPr lang="en-US" sz="1100" u="none" strike="noStrike" dirty="0">
                          <a:effectLst/>
                        </a:rPr>
                        <a:t>Chronic obstructive bronchitis w acute bronchitis</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b="0" i="0" u="none" strike="noStrike" dirty="0">
                          <a:solidFill>
                            <a:srgbClr val="000000"/>
                          </a:solidFill>
                          <a:effectLst/>
                          <a:latin typeface="Calibri" panose="020F0502020204030204" pitchFamily="34" charset="0"/>
                        </a:rPr>
                        <a:t>Acute exacerbation of chronic obstructive bronchitis?</a:t>
                      </a:r>
                    </a:p>
                  </a:txBody>
                  <a:tcPr marL="9525" marR="9525" marT="9525" marB="0" anchor="b"/>
                </a:tc>
                <a:tc>
                  <a:txBody>
                    <a:bodyPr/>
                    <a:lstStyle/>
                    <a:p>
                      <a:pPr algn="r" fontAlgn="b"/>
                      <a:r>
                        <a:rPr lang="en-US" sz="1100" u="none" strike="noStrike">
                          <a:effectLst/>
                        </a:rPr>
                        <a:t>59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1791057"/>
                  </a:ext>
                </a:extLst>
              </a:tr>
              <a:tr h="190500">
                <a:tc>
                  <a:txBody>
                    <a:bodyPr/>
                    <a:lstStyle/>
                    <a:p>
                      <a:pPr algn="l" fontAlgn="b"/>
                      <a:r>
                        <a:rPr lang="it" sz="1100" u="none" strike="noStrike">
                          <a:effectLst/>
                        </a:rPr>
                        <a:t>Female cystocele W complete uterovaginal prolapse</a:t>
                      </a:r>
                      <a:endParaRPr lang="it"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56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50931907"/>
                  </a:ext>
                </a:extLst>
              </a:tr>
              <a:tr h="190500">
                <a:tc>
                  <a:txBody>
                    <a:bodyPr/>
                    <a:lstStyle/>
                    <a:p>
                      <a:pPr algn="l" fontAlgn="b"/>
                      <a:r>
                        <a:rPr lang="en-US" sz="1100" u="none" strike="noStrike">
                          <a:effectLst/>
                        </a:rPr>
                        <a:t>Abdominal pregnancy W IUP</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34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65245663"/>
                  </a:ext>
                </a:extLst>
              </a:tr>
              <a:tr h="190500">
                <a:tc>
                  <a:txBody>
                    <a:bodyPr/>
                    <a:lstStyle/>
                    <a:p>
                      <a:pPr algn="l" fontAlgn="b"/>
                      <a:r>
                        <a:rPr lang="en-US" sz="1100" u="none" strike="noStrike">
                          <a:effectLst/>
                        </a:rPr>
                        <a:t>Demoralization and apathy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00906977"/>
                  </a:ext>
                </a:extLst>
              </a:tr>
              <a:tr h="190500">
                <a:tc>
                  <a:txBody>
                    <a:bodyPr/>
                    <a:lstStyle/>
                    <a:p>
                      <a:pPr algn="l" fontAlgn="b"/>
                      <a:r>
                        <a:rPr lang="en-US" sz="1100" u="none" strike="noStrike">
                          <a:effectLst/>
                        </a:rPr>
                        <a:t>Colon spasm w diarrhea</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Rejected in USCRS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73777367"/>
                  </a:ext>
                </a:extLst>
              </a:tr>
              <a:tr h="190500">
                <a:tc>
                  <a:txBody>
                    <a:bodyPr/>
                    <a:lstStyle/>
                    <a:p>
                      <a:pPr algn="l" fontAlgn="b"/>
                      <a:r>
                        <a:rPr lang="en-US" sz="1100" u="none" strike="noStrike">
                          <a:effectLst/>
                        </a:rPr>
                        <a:t>Cheek and lip biting</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Rejected in USCRS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32068218"/>
                  </a:ext>
                </a:extLst>
              </a:tr>
              <a:tr h="190500">
                <a:tc>
                  <a:txBody>
                    <a:bodyPr/>
                    <a:lstStyle/>
                    <a:p>
                      <a:pPr algn="l" fontAlgn="b"/>
                      <a:r>
                        <a:rPr lang="en-US" sz="1100" u="none" strike="noStrike" dirty="0">
                          <a:effectLst/>
                        </a:rPr>
                        <a:t>Congenital dislocation of left hip w subluxation of right hip</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b="0" i="0" u="none" strike="noStrike" dirty="0">
                          <a:solidFill>
                            <a:srgbClr val="000000"/>
                          </a:solidFill>
                          <a:effectLst/>
                          <a:latin typeface="Calibri" panose="020F0502020204030204" pitchFamily="34" charset="0"/>
                        </a:rPr>
                        <a:t>Congenital dislocation with congenital subluxation?</a:t>
                      </a:r>
                    </a:p>
                  </a:txBody>
                  <a:tcPr marL="9525" marR="9525" marT="9525" marB="0" anchor="b"/>
                </a:tc>
                <a:tc>
                  <a:txBody>
                    <a:bodyPr/>
                    <a:lstStyle/>
                    <a:p>
                      <a:pPr algn="r" fontAlgn="b"/>
                      <a:r>
                        <a:rPr lang="en-US" sz="1100" u="none" strike="noStrike">
                          <a:effectLst/>
                        </a:rPr>
                        <a:t>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15832112"/>
                  </a:ext>
                </a:extLst>
              </a:tr>
              <a:tr h="190500">
                <a:tc>
                  <a:txBody>
                    <a:bodyPr/>
                    <a:lstStyle/>
                    <a:p>
                      <a:pPr algn="l" fontAlgn="b"/>
                      <a:r>
                        <a:rPr lang="en-US" sz="1100" u="none" strike="noStrike">
                          <a:effectLst/>
                        </a:rPr>
                        <a:t>Congenital dislocation of right hip w subluxation of left hip</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Congenital dislocation with congenital subluxation?</a:t>
                      </a: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27364862"/>
                  </a:ext>
                </a:extLst>
              </a:tr>
            </a:tbl>
          </a:graphicData>
        </a:graphic>
      </p:graphicFrame>
      <p:sp>
        <p:nvSpPr>
          <p:cNvPr id="4" name="TextBox 3">
            <a:extLst>
              <a:ext uri="{FF2B5EF4-FFF2-40B4-BE49-F238E27FC236}">
                <a16:creationId xmlns:a16="http://schemas.microsoft.com/office/drawing/2014/main" id="{96822683-3CCD-7A4A-A183-8AF6C97CCE6F}"/>
              </a:ext>
            </a:extLst>
          </p:cNvPr>
          <p:cNvSpPr txBox="1"/>
          <p:nvPr/>
        </p:nvSpPr>
        <p:spPr>
          <a:xfrm>
            <a:off x="1298448" y="6437376"/>
            <a:ext cx="1284134" cy="369332"/>
          </a:xfrm>
          <a:prstGeom prst="rect">
            <a:avLst/>
          </a:prstGeom>
          <a:noFill/>
        </p:spPr>
        <p:txBody>
          <a:bodyPr wrap="none" rtlCol="0">
            <a:spAutoFit/>
          </a:bodyPr>
          <a:lstStyle/>
          <a:p>
            <a:r>
              <a:rPr lang="en-US" dirty="0"/>
              <a:t>* Source KP</a:t>
            </a:r>
          </a:p>
        </p:txBody>
      </p:sp>
    </p:spTree>
    <p:extLst>
      <p:ext uri="{BB962C8B-B14F-4D97-AF65-F5344CB8AC3E}">
        <p14:creationId xmlns:p14="http://schemas.microsoft.com/office/powerpoint/2010/main" val="4097027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187FBAF-4654-C74E-A7CD-BADFB23AD0A9}"/>
              </a:ext>
            </a:extLst>
          </p:cNvPr>
          <p:cNvSpPr>
            <a:spLocks noGrp="1"/>
          </p:cNvSpPr>
          <p:nvPr>
            <p:ph type="title"/>
          </p:nvPr>
        </p:nvSpPr>
        <p:spPr/>
        <p:txBody>
          <a:bodyPr/>
          <a:lstStyle/>
          <a:p>
            <a:r>
              <a:rPr lang="en-US" dirty="0"/>
              <a:t>Summary and recommendations</a:t>
            </a:r>
          </a:p>
        </p:txBody>
      </p:sp>
      <p:sp>
        <p:nvSpPr>
          <p:cNvPr id="6" name="Content Placeholder 5">
            <a:extLst>
              <a:ext uri="{FF2B5EF4-FFF2-40B4-BE49-F238E27FC236}">
                <a16:creationId xmlns:a16="http://schemas.microsoft.com/office/drawing/2014/main" id="{0EEDB650-3972-CF4F-91DC-3EDF1308C63F}"/>
              </a:ext>
            </a:extLst>
          </p:cNvPr>
          <p:cNvSpPr>
            <a:spLocks noGrp="1"/>
          </p:cNvSpPr>
          <p:nvPr>
            <p:ph idx="1"/>
          </p:nvPr>
        </p:nvSpPr>
        <p:spPr/>
        <p:txBody>
          <a:bodyPr>
            <a:normAutofit fontScale="70000" lnSpcReduction="20000"/>
          </a:bodyPr>
          <a:lstStyle/>
          <a:p>
            <a:r>
              <a:rPr lang="en-US" dirty="0"/>
              <a:t>Use co-occurrence for 2 or more conditions that occur together more frequently than by chance alone and by representing the conditions as separate statements the notion of an association is lost and may thus be construed as two independent entities randomly occurring during the same encounter:</a:t>
            </a:r>
          </a:p>
          <a:p>
            <a:r>
              <a:rPr lang="en-US" dirty="0"/>
              <a:t>Associations may be:</a:t>
            </a:r>
          </a:p>
          <a:p>
            <a:pPr lvl="1"/>
            <a:r>
              <a:rPr lang="en-US" dirty="0"/>
              <a:t>A common cause such as a genetic mutation</a:t>
            </a:r>
          </a:p>
          <a:p>
            <a:pPr lvl="2"/>
            <a:r>
              <a:rPr lang="en-US" dirty="0"/>
              <a:t>Models need to be developed for genetic diseases that incorporate a causal relation to the mutation</a:t>
            </a:r>
          </a:p>
          <a:p>
            <a:pPr lvl="1"/>
            <a:r>
              <a:rPr lang="en-US" dirty="0"/>
              <a:t>A common pathological process and/or morphologic abnormality</a:t>
            </a:r>
          </a:p>
          <a:p>
            <a:pPr lvl="1"/>
            <a:r>
              <a:rPr lang="en-US" dirty="0"/>
              <a:t>A single entity with features shared by 2 or more conditions</a:t>
            </a:r>
          </a:p>
          <a:p>
            <a:pPr lvl="1"/>
            <a:r>
              <a:rPr lang="en-US" dirty="0"/>
              <a:t>An unknown association</a:t>
            </a:r>
          </a:p>
          <a:p>
            <a:r>
              <a:rPr lang="en-US" dirty="0"/>
              <a:t>Examples</a:t>
            </a:r>
          </a:p>
          <a:p>
            <a:pPr lvl="1"/>
            <a:r>
              <a:rPr lang="en-US" dirty="0"/>
              <a:t>Multi-component syndromes</a:t>
            </a:r>
          </a:p>
          <a:p>
            <a:pPr lvl="1"/>
            <a:r>
              <a:rPr lang="en-US" dirty="0"/>
              <a:t>Overlap syndromes</a:t>
            </a:r>
          </a:p>
          <a:p>
            <a:pPr lvl="1"/>
            <a:r>
              <a:rPr lang="en-US" dirty="0"/>
              <a:t>Conditions as part of systemic disorders</a:t>
            </a:r>
          </a:p>
          <a:p>
            <a:r>
              <a:rPr lang="en-US" dirty="0"/>
              <a:t>Do not allow simple co-occurrence for 2 conditions that can be represented as separate statements without a loss of meaning </a:t>
            </a:r>
          </a:p>
        </p:txBody>
      </p:sp>
    </p:spTree>
    <p:extLst>
      <p:ext uri="{BB962C8B-B14F-4D97-AF65-F5344CB8AC3E}">
        <p14:creationId xmlns:p14="http://schemas.microsoft.com/office/powerpoint/2010/main" val="2634310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3F706-58B2-4C13-8000-9BB756A08A57}"/>
              </a:ext>
            </a:extLst>
          </p:cNvPr>
          <p:cNvSpPr>
            <a:spLocks noGrp="1"/>
          </p:cNvSpPr>
          <p:nvPr>
            <p:ph type="title"/>
          </p:nvPr>
        </p:nvSpPr>
        <p:spPr/>
        <p:txBody>
          <a:bodyPr/>
          <a:lstStyle/>
          <a:p>
            <a:r>
              <a:rPr lang="en-US" dirty="0"/>
              <a:t>Simple co-occurrence</a:t>
            </a:r>
          </a:p>
        </p:txBody>
      </p:sp>
      <p:sp>
        <p:nvSpPr>
          <p:cNvPr id="3" name="Content Placeholder 2">
            <a:extLst>
              <a:ext uri="{FF2B5EF4-FFF2-40B4-BE49-F238E27FC236}">
                <a16:creationId xmlns:a16="http://schemas.microsoft.com/office/drawing/2014/main" id="{4F823746-7D25-46AF-82BB-7FEC0EC3437E}"/>
              </a:ext>
            </a:extLst>
          </p:cNvPr>
          <p:cNvSpPr>
            <a:spLocks noGrp="1"/>
          </p:cNvSpPr>
          <p:nvPr>
            <p:ph idx="1"/>
          </p:nvPr>
        </p:nvSpPr>
        <p:spPr/>
        <p:txBody>
          <a:bodyPr/>
          <a:lstStyle/>
          <a:p>
            <a:r>
              <a:rPr lang="en-US" dirty="0"/>
              <a:t>A statement consisting of more than one clinical finding or disorder occurring at the same time represented as separate </a:t>
            </a:r>
            <a:r>
              <a:rPr lang="en-US" dirty="0" err="1"/>
              <a:t>isA</a:t>
            </a:r>
            <a:r>
              <a:rPr lang="en-US" dirty="0"/>
              <a:t> relationships to the constituent conditions</a:t>
            </a:r>
          </a:p>
          <a:p>
            <a:r>
              <a:rPr lang="en-US" dirty="0"/>
              <a:t>In general, this model should be avoided in favor of just representing the individual conditions in separate statements</a:t>
            </a:r>
          </a:p>
          <a:p>
            <a:r>
              <a:rPr lang="en-US" dirty="0"/>
              <a:t>A valid use case however would be to group together conditions that are strongly associated by means other than due to or after relationships and representing such conditions as separate statements would result in a loss of the association between the conditions</a:t>
            </a:r>
          </a:p>
        </p:txBody>
      </p:sp>
    </p:spTree>
    <p:extLst>
      <p:ext uri="{BB962C8B-B14F-4D97-AF65-F5344CB8AC3E}">
        <p14:creationId xmlns:p14="http://schemas.microsoft.com/office/powerpoint/2010/main" val="3292637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DAB6D-0DE6-4A95-8CEB-A6AB989036B2}"/>
              </a:ext>
            </a:extLst>
          </p:cNvPr>
          <p:cNvSpPr>
            <a:spLocks noGrp="1"/>
          </p:cNvSpPr>
          <p:nvPr>
            <p:ph type="title"/>
          </p:nvPr>
        </p:nvSpPr>
        <p:spPr/>
        <p:txBody>
          <a:bodyPr/>
          <a:lstStyle/>
          <a:p>
            <a:r>
              <a:rPr lang="en-US" dirty="0"/>
              <a:t>Syndromes 1</a:t>
            </a:r>
          </a:p>
        </p:txBody>
      </p:sp>
      <p:sp>
        <p:nvSpPr>
          <p:cNvPr id="3" name="Content Placeholder 2">
            <a:extLst>
              <a:ext uri="{FF2B5EF4-FFF2-40B4-BE49-F238E27FC236}">
                <a16:creationId xmlns:a16="http://schemas.microsoft.com/office/drawing/2014/main" id="{878E69AA-6F84-4BD1-B96B-8E9929A22ACB}"/>
              </a:ext>
            </a:extLst>
          </p:cNvPr>
          <p:cNvSpPr>
            <a:spLocks noGrp="1"/>
          </p:cNvSpPr>
          <p:nvPr>
            <p:ph idx="1"/>
          </p:nvPr>
        </p:nvSpPr>
        <p:spPr/>
        <p:txBody>
          <a:bodyPr>
            <a:normAutofit fontScale="92500" lnSpcReduction="10000"/>
          </a:bodyPr>
          <a:lstStyle/>
          <a:p>
            <a:r>
              <a:rPr lang="en-US" dirty="0"/>
              <a:t>Syndromes</a:t>
            </a:r>
          </a:p>
          <a:p>
            <a:pPr lvl="1"/>
            <a:r>
              <a:rPr lang="en-US" dirty="0"/>
              <a:t>Definitions</a:t>
            </a:r>
          </a:p>
          <a:p>
            <a:pPr lvl="2"/>
            <a:r>
              <a:rPr lang="en-US" dirty="0"/>
              <a:t>A combination of symptoms and signs that together represent a disease process - </a:t>
            </a:r>
            <a:r>
              <a:rPr lang="en-US" dirty="0" err="1"/>
              <a:t>MedicineNet</a:t>
            </a:r>
            <a:r>
              <a:rPr lang="en-US" dirty="0"/>
              <a:t>.</a:t>
            </a:r>
          </a:p>
          <a:p>
            <a:pPr lvl="2"/>
            <a:r>
              <a:rPr lang="en-US" dirty="0"/>
              <a:t>A combination of medical problems that commonly go together and that show the existence of a disease – Cambridge dictionary.</a:t>
            </a:r>
          </a:p>
          <a:p>
            <a:pPr lvl="2"/>
            <a:r>
              <a:rPr lang="en-US" dirty="0"/>
              <a:t>A group of symptoms that consistently occur together or a condition characterized by a set of associated symptoms.</a:t>
            </a:r>
          </a:p>
          <a:p>
            <a:pPr lvl="1"/>
            <a:r>
              <a:rPr lang="en-US" dirty="0"/>
              <a:t>Naming</a:t>
            </a:r>
          </a:p>
          <a:p>
            <a:pPr lvl="2"/>
            <a:r>
              <a:rPr lang="en-US" dirty="0"/>
              <a:t>Eponyms – e.g. </a:t>
            </a:r>
            <a:r>
              <a:rPr lang="en-US" dirty="0" err="1"/>
              <a:t>Kousseff</a:t>
            </a:r>
            <a:r>
              <a:rPr lang="en-US" dirty="0"/>
              <a:t> syndrome</a:t>
            </a:r>
          </a:p>
          <a:p>
            <a:pPr lvl="3"/>
            <a:r>
              <a:rPr lang="en-US" dirty="0"/>
              <a:t>The association of </a:t>
            </a:r>
            <a:r>
              <a:rPr lang="en-US" dirty="0" err="1"/>
              <a:t>conotruncal</a:t>
            </a:r>
            <a:r>
              <a:rPr lang="en-US" dirty="0"/>
              <a:t> heart defects, myelomeningocele and craniofacial dysmorphism </a:t>
            </a:r>
          </a:p>
          <a:p>
            <a:pPr lvl="2"/>
            <a:r>
              <a:rPr lang="en-US" dirty="0"/>
              <a:t>Constituent conditions – e.g. </a:t>
            </a:r>
            <a:r>
              <a:rPr lang="en-US" dirty="0" err="1"/>
              <a:t>Hypotrichosis</a:t>
            </a:r>
            <a:r>
              <a:rPr lang="en-US" dirty="0"/>
              <a:t>, osteolysis, periodontitis, palmoplantar keratoderma syndrome (disorder)</a:t>
            </a:r>
          </a:p>
          <a:p>
            <a:pPr lvl="3"/>
            <a:r>
              <a:rPr lang="en-US" dirty="0"/>
              <a:t>Sometimes an acronym is used e.g. CREST syndrome (</a:t>
            </a:r>
            <a:r>
              <a:rPr lang="en-US" u="sng" dirty="0">
                <a:solidFill>
                  <a:srgbClr val="FF0000"/>
                </a:solidFill>
              </a:rPr>
              <a:t>C</a:t>
            </a:r>
            <a:r>
              <a:rPr lang="en-US" dirty="0"/>
              <a:t>alcinosis, </a:t>
            </a:r>
            <a:r>
              <a:rPr lang="en-US" u="sng" dirty="0">
                <a:solidFill>
                  <a:srgbClr val="FF0000"/>
                </a:solidFill>
              </a:rPr>
              <a:t>R</a:t>
            </a:r>
            <a:r>
              <a:rPr lang="en-US" dirty="0"/>
              <a:t>aynaud's phenomenon, </a:t>
            </a:r>
            <a:r>
              <a:rPr lang="en-US" u="sng" dirty="0">
                <a:solidFill>
                  <a:srgbClr val="FF0000"/>
                </a:solidFill>
              </a:rPr>
              <a:t>E</a:t>
            </a:r>
            <a:r>
              <a:rPr lang="en-US" dirty="0"/>
              <a:t>sophageal dysfunction, </a:t>
            </a:r>
            <a:r>
              <a:rPr lang="en-US" u="sng" dirty="0">
                <a:solidFill>
                  <a:srgbClr val="FF0000"/>
                </a:solidFill>
              </a:rPr>
              <a:t>S</a:t>
            </a:r>
            <a:r>
              <a:rPr lang="en-US" dirty="0"/>
              <a:t>clerodactyly, </a:t>
            </a:r>
            <a:r>
              <a:rPr lang="en-US" u="sng" dirty="0">
                <a:solidFill>
                  <a:srgbClr val="FF0000"/>
                </a:solidFill>
              </a:rPr>
              <a:t>T</a:t>
            </a:r>
            <a:r>
              <a:rPr lang="en-US" dirty="0"/>
              <a:t>elangiectasia</a:t>
            </a:r>
          </a:p>
          <a:p>
            <a:pPr marL="914400" lvl="2" indent="0">
              <a:buNone/>
            </a:pPr>
            <a:endParaRPr lang="en-US" dirty="0"/>
          </a:p>
          <a:p>
            <a:pPr lvl="3"/>
            <a:endParaRPr lang="en-US" dirty="0"/>
          </a:p>
          <a:p>
            <a:pPr lvl="3"/>
            <a:endParaRPr lang="en-US" dirty="0"/>
          </a:p>
          <a:p>
            <a:pPr lvl="2"/>
            <a:endParaRPr lang="en-US" dirty="0"/>
          </a:p>
        </p:txBody>
      </p:sp>
    </p:spTree>
    <p:extLst>
      <p:ext uri="{BB962C8B-B14F-4D97-AF65-F5344CB8AC3E}">
        <p14:creationId xmlns:p14="http://schemas.microsoft.com/office/powerpoint/2010/main" val="3548703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FAFF0-3F0A-44DD-90E1-D19DFFCA4572}"/>
              </a:ext>
            </a:extLst>
          </p:cNvPr>
          <p:cNvSpPr>
            <a:spLocks noGrp="1"/>
          </p:cNvSpPr>
          <p:nvPr>
            <p:ph type="title"/>
          </p:nvPr>
        </p:nvSpPr>
        <p:spPr/>
        <p:txBody>
          <a:bodyPr/>
          <a:lstStyle/>
          <a:p>
            <a:r>
              <a:rPr lang="en-US" dirty="0"/>
              <a:t>Syndromes 2</a:t>
            </a:r>
          </a:p>
        </p:txBody>
      </p:sp>
      <p:sp>
        <p:nvSpPr>
          <p:cNvPr id="3" name="Content Placeholder 2">
            <a:extLst>
              <a:ext uri="{FF2B5EF4-FFF2-40B4-BE49-F238E27FC236}">
                <a16:creationId xmlns:a16="http://schemas.microsoft.com/office/drawing/2014/main" id="{4E6A2EC1-1EBB-42DC-AB6D-AAE5EB4130A2}"/>
              </a:ext>
            </a:extLst>
          </p:cNvPr>
          <p:cNvSpPr>
            <a:spLocks noGrp="1"/>
          </p:cNvSpPr>
          <p:nvPr>
            <p:ph idx="1"/>
          </p:nvPr>
        </p:nvSpPr>
        <p:spPr/>
        <p:txBody>
          <a:bodyPr>
            <a:normAutofit fontScale="92500" lnSpcReduction="10000"/>
          </a:bodyPr>
          <a:lstStyle/>
          <a:p>
            <a:r>
              <a:rPr lang="en-US" dirty="0"/>
              <a:t>The individual conditions comprising syndromes are usually associated by a common cause such as a genetic mutation</a:t>
            </a:r>
          </a:p>
          <a:p>
            <a:r>
              <a:rPr lang="en-US" dirty="0"/>
              <a:t>Syndromes may comprise a few common features as well a number of less common features</a:t>
            </a:r>
          </a:p>
          <a:p>
            <a:pPr lvl="1"/>
            <a:r>
              <a:rPr lang="en-US" dirty="0"/>
              <a:t>Example 717785002 |Coloboma of macula with brachydactyly type B syndrome (disorder)|</a:t>
            </a:r>
          </a:p>
          <a:p>
            <a:pPr lvl="2"/>
            <a:r>
              <a:rPr lang="en-US" dirty="0"/>
              <a:t>Common features: bilateral macular colobomas and apical dystrophy of the hands and feet (brachydactyly type B)</a:t>
            </a:r>
          </a:p>
          <a:p>
            <a:pPr lvl="2"/>
            <a:r>
              <a:rPr lang="en-US" dirty="0"/>
              <a:t>Uncommon features: single kidney, hearing loss, uterine anomaly</a:t>
            </a:r>
          </a:p>
          <a:p>
            <a:r>
              <a:rPr lang="en-US" dirty="0"/>
              <a:t>Model with common features</a:t>
            </a:r>
          </a:p>
          <a:p>
            <a:pPr lvl="1"/>
            <a:r>
              <a:rPr lang="en-US" dirty="0"/>
              <a:t>For less common features model the feature co-occurrent with the common features</a:t>
            </a:r>
          </a:p>
          <a:p>
            <a:pPr lvl="2"/>
            <a:r>
              <a:rPr lang="en-US" dirty="0"/>
              <a:t>Example Hearing loss co-occurrent with Coloboma of macula with brachydactyly type B syndrome (disorder)</a:t>
            </a:r>
          </a:p>
        </p:txBody>
      </p:sp>
    </p:spTree>
    <p:extLst>
      <p:ext uri="{BB962C8B-B14F-4D97-AF65-F5344CB8AC3E}">
        <p14:creationId xmlns:p14="http://schemas.microsoft.com/office/powerpoint/2010/main" val="2316940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B94A7-1BAA-42D0-9342-29BD64098E9A}"/>
              </a:ext>
            </a:extLst>
          </p:cNvPr>
          <p:cNvSpPr>
            <a:spLocks noGrp="1"/>
          </p:cNvSpPr>
          <p:nvPr>
            <p:ph type="title"/>
          </p:nvPr>
        </p:nvSpPr>
        <p:spPr/>
        <p:txBody>
          <a:bodyPr/>
          <a:lstStyle/>
          <a:p>
            <a:r>
              <a:rPr lang="en-US" dirty="0"/>
              <a:t>Syndromes 3</a:t>
            </a:r>
          </a:p>
        </p:txBody>
      </p:sp>
      <p:sp>
        <p:nvSpPr>
          <p:cNvPr id="3" name="Content Placeholder 2">
            <a:extLst>
              <a:ext uri="{FF2B5EF4-FFF2-40B4-BE49-F238E27FC236}">
                <a16:creationId xmlns:a16="http://schemas.microsoft.com/office/drawing/2014/main" id="{A589F6CB-9BCB-4C92-A199-357E505C26A8}"/>
              </a:ext>
            </a:extLst>
          </p:cNvPr>
          <p:cNvSpPr>
            <a:spLocks noGrp="1"/>
          </p:cNvSpPr>
          <p:nvPr>
            <p:ph idx="1"/>
          </p:nvPr>
        </p:nvSpPr>
        <p:spPr/>
        <p:txBody>
          <a:bodyPr/>
          <a:lstStyle/>
          <a:p>
            <a:r>
              <a:rPr lang="en-US" dirty="0"/>
              <a:t>Terming </a:t>
            </a:r>
          </a:p>
          <a:p>
            <a:pPr lvl="1"/>
            <a:r>
              <a:rPr lang="en-US" dirty="0"/>
              <a:t>FSN should list the common features</a:t>
            </a:r>
          </a:p>
          <a:p>
            <a:pPr lvl="2"/>
            <a:r>
              <a:rPr lang="en-US" dirty="0"/>
              <a:t>Example 716996008 |Hypoplasia of corpus callosum and mental retardation with adducted thumbs and spasticity and hydrocephalus syndrome (disorder)|</a:t>
            </a:r>
          </a:p>
          <a:p>
            <a:pPr lvl="1"/>
            <a:r>
              <a:rPr lang="en-US" dirty="0"/>
              <a:t>Eponym may be an additional description or the PT if in common use</a:t>
            </a:r>
          </a:p>
          <a:p>
            <a:pPr lvl="2"/>
            <a:r>
              <a:rPr lang="en-US" dirty="0"/>
              <a:t> L1 syndrome</a:t>
            </a:r>
          </a:p>
          <a:p>
            <a:r>
              <a:rPr lang="en-US" dirty="0"/>
              <a:t>Model for syndromes should be enhanced to include mode of inheritance, causative mutation, protein abnormalities when known</a:t>
            </a:r>
          </a:p>
        </p:txBody>
      </p:sp>
    </p:spTree>
    <p:extLst>
      <p:ext uri="{BB962C8B-B14F-4D97-AF65-F5344CB8AC3E}">
        <p14:creationId xmlns:p14="http://schemas.microsoft.com/office/powerpoint/2010/main" val="2040095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38807-7730-4D24-8537-0B7320EE54E4}"/>
              </a:ext>
            </a:extLst>
          </p:cNvPr>
          <p:cNvSpPr>
            <a:spLocks noGrp="1"/>
          </p:cNvSpPr>
          <p:nvPr>
            <p:ph type="title"/>
          </p:nvPr>
        </p:nvSpPr>
        <p:spPr/>
        <p:txBody>
          <a:bodyPr/>
          <a:lstStyle/>
          <a:p>
            <a:r>
              <a:rPr lang="en-US" dirty="0"/>
              <a:t>Overlap syndromes</a:t>
            </a:r>
          </a:p>
        </p:txBody>
      </p:sp>
      <p:sp>
        <p:nvSpPr>
          <p:cNvPr id="3" name="Content Placeholder 2">
            <a:extLst>
              <a:ext uri="{FF2B5EF4-FFF2-40B4-BE49-F238E27FC236}">
                <a16:creationId xmlns:a16="http://schemas.microsoft.com/office/drawing/2014/main" id="{D67A1F0C-A28C-4243-93E5-3AC10E12BD09}"/>
              </a:ext>
            </a:extLst>
          </p:cNvPr>
          <p:cNvSpPr>
            <a:spLocks noGrp="1"/>
          </p:cNvSpPr>
          <p:nvPr>
            <p:ph idx="1"/>
          </p:nvPr>
        </p:nvSpPr>
        <p:spPr/>
        <p:txBody>
          <a:bodyPr/>
          <a:lstStyle/>
          <a:p>
            <a:r>
              <a:rPr lang="en-US" dirty="0"/>
              <a:t>Single condition with features of &gt; 1 disease</a:t>
            </a:r>
          </a:p>
          <a:p>
            <a:pPr lvl="1"/>
            <a:r>
              <a:rPr lang="en-US" dirty="0"/>
              <a:t>Examples</a:t>
            </a:r>
          </a:p>
          <a:p>
            <a:pPr lvl="2"/>
            <a:r>
              <a:rPr lang="en-US" dirty="0"/>
              <a:t>276657008 |Overlap syndrome (disorder)|</a:t>
            </a:r>
          </a:p>
          <a:p>
            <a:pPr lvl="2"/>
            <a:r>
              <a:rPr lang="en-US" dirty="0"/>
              <a:t>10692761000119107 |Asthma-chronic obstructive pulmonary disease overlap syndrome (disorder)|</a:t>
            </a:r>
          </a:p>
          <a:p>
            <a:pPr lvl="1"/>
            <a:r>
              <a:rPr lang="en-US" dirty="0"/>
              <a:t>Terming</a:t>
            </a:r>
          </a:p>
          <a:p>
            <a:pPr lvl="2"/>
            <a:r>
              <a:rPr lang="en-US" dirty="0"/>
              <a:t>FSN X-Y overlap syndrome</a:t>
            </a:r>
          </a:p>
          <a:p>
            <a:pPr lvl="2"/>
            <a:r>
              <a:rPr lang="en-US" dirty="0"/>
              <a:t>Additional description X (co-occurrent ) with Y</a:t>
            </a:r>
          </a:p>
          <a:p>
            <a:pPr lvl="2"/>
            <a:endParaRPr lang="en-US" dirty="0"/>
          </a:p>
        </p:txBody>
      </p:sp>
    </p:spTree>
    <p:extLst>
      <p:ext uri="{BB962C8B-B14F-4D97-AF65-F5344CB8AC3E}">
        <p14:creationId xmlns:p14="http://schemas.microsoft.com/office/powerpoint/2010/main" val="360838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9ABEF-ADE4-DE43-9772-FBBBEFEDA55C}"/>
              </a:ext>
            </a:extLst>
          </p:cNvPr>
          <p:cNvSpPr>
            <a:spLocks noGrp="1"/>
          </p:cNvSpPr>
          <p:nvPr>
            <p:ph type="title"/>
          </p:nvPr>
        </p:nvSpPr>
        <p:spPr/>
        <p:txBody>
          <a:bodyPr/>
          <a:lstStyle/>
          <a:p>
            <a:r>
              <a:rPr lang="en-US" dirty="0"/>
              <a:t>Describing particular features of a systemic disorder </a:t>
            </a:r>
          </a:p>
        </p:txBody>
      </p:sp>
      <p:sp>
        <p:nvSpPr>
          <p:cNvPr id="3" name="Content Placeholder 2">
            <a:extLst>
              <a:ext uri="{FF2B5EF4-FFF2-40B4-BE49-F238E27FC236}">
                <a16:creationId xmlns:a16="http://schemas.microsoft.com/office/drawing/2014/main" id="{AE656894-3657-464D-985E-78CCEC041F03}"/>
              </a:ext>
            </a:extLst>
          </p:cNvPr>
          <p:cNvSpPr>
            <a:spLocks noGrp="1"/>
          </p:cNvSpPr>
          <p:nvPr>
            <p:ph idx="1"/>
          </p:nvPr>
        </p:nvSpPr>
        <p:spPr/>
        <p:txBody>
          <a:bodyPr>
            <a:normAutofit fontScale="92500" lnSpcReduction="10000"/>
          </a:bodyPr>
          <a:lstStyle/>
          <a:p>
            <a:pPr lvl="1"/>
            <a:r>
              <a:rPr lang="en-US" dirty="0"/>
              <a:t>129564003 |Ankylosing </a:t>
            </a:r>
            <a:r>
              <a:rPr lang="en-US" dirty="0" err="1"/>
              <a:t>spondylarthritis</a:t>
            </a:r>
            <a:r>
              <a:rPr lang="en-US" dirty="0"/>
              <a:t> and eye lesions (disorder)|</a:t>
            </a:r>
          </a:p>
          <a:p>
            <a:pPr lvl="1"/>
            <a:r>
              <a:rPr lang="en-US" dirty="0"/>
              <a:t>28880005 |Rheumatoid carditis (disorder)|</a:t>
            </a:r>
          </a:p>
          <a:p>
            <a:pPr lvl="1"/>
            <a:r>
              <a:rPr lang="en-US" dirty="0"/>
              <a:t>87442008 |Pericarditis co-occurrent and due to scleroderma (disorder)|</a:t>
            </a:r>
          </a:p>
          <a:p>
            <a:pPr marL="457200" lvl="1" indent="0">
              <a:buNone/>
            </a:pPr>
            <a:endParaRPr lang="en-US" dirty="0"/>
          </a:p>
          <a:p>
            <a:pPr marL="914400" lvl="2" indent="0">
              <a:buNone/>
            </a:pPr>
            <a:r>
              <a:rPr lang="en-US" dirty="0"/>
              <a:t>The above represent manifestations of an underlying systemic disorder. </a:t>
            </a:r>
          </a:p>
          <a:p>
            <a:pPr marL="914400" lvl="2" indent="0">
              <a:buNone/>
            </a:pPr>
            <a:r>
              <a:rPr lang="en-US" dirty="0"/>
              <a:t>There are a variety of names (and models) used to describe these in SNOMED including use of “with”, “and”, “in”, secondary to, due to, co-occurrent, co-occurrent and due to, associated with</a:t>
            </a:r>
          </a:p>
          <a:p>
            <a:pPr marL="914400" lvl="2" indent="0">
              <a:buNone/>
            </a:pPr>
            <a:r>
              <a:rPr lang="en-US" dirty="0"/>
              <a:t>The systemic disorder in many cases is named for the most prominent manifestation and is modeled in that manner e.g. rheumatoid arthritis is really a systemic disease but is modeled as a kind of arthritis. </a:t>
            </a:r>
          </a:p>
          <a:p>
            <a:pPr marL="914400" lvl="2" indent="0">
              <a:buNone/>
            </a:pPr>
            <a:r>
              <a:rPr lang="en-US" dirty="0"/>
              <a:t>It is useful to distinguish the systemic disorder from the most prominent manifestation of that disorder</a:t>
            </a:r>
          </a:p>
          <a:p>
            <a:pPr marL="914400" lvl="2" indent="0">
              <a:buNone/>
            </a:pPr>
            <a:r>
              <a:rPr lang="en-US" dirty="0"/>
              <a:t>Rheumatoid carditis represents a similar inflammatory process occurring in the heart as in the joints and is thus not a complication of rheumatoid arthritis</a:t>
            </a:r>
          </a:p>
          <a:p>
            <a:pPr marL="914400" lvl="2" indent="0">
              <a:buNone/>
            </a:pPr>
            <a:endParaRPr lang="en-US" dirty="0"/>
          </a:p>
        </p:txBody>
      </p:sp>
    </p:spTree>
    <p:extLst>
      <p:ext uri="{BB962C8B-B14F-4D97-AF65-F5344CB8AC3E}">
        <p14:creationId xmlns:p14="http://schemas.microsoft.com/office/powerpoint/2010/main" val="491780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322C584-B2CA-8843-A55D-99B7B3F2A436}"/>
              </a:ext>
            </a:extLst>
          </p:cNvPr>
          <p:cNvSpPr>
            <a:spLocks noGrp="1"/>
          </p:cNvSpPr>
          <p:nvPr>
            <p:ph type="title"/>
          </p:nvPr>
        </p:nvSpPr>
        <p:spPr/>
        <p:txBody>
          <a:bodyPr/>
          <a:lstStyle/>
          <a:p>
            <a:pPr algn="ctr"/>
            <a:r>
              <a:rPr lang="en-US" dirty="0"/>
              <a:t>Diseases with multisystem involvement</a:t>
            </a:r>
          </a:p>
        </p:txBody>
      </p:sp>
      <p:sp>
        <p:nvSpPr>
          <p:cNvPr id="6" name="Content Placeholder 5">
            <a:extLst>
              <a:ext uri="{FF2B5EF4-FFF2-40B4-BE49-F238E27FC236}">
                <a16:creationId xmlns:a16="http://schemas.microsoft.com/office/drawing/2014/main" id="{F983C83E-FD22-9D47-A914-1B8CE0F1F980}"/>
              </a:ext>
            </a:extLst>
          </p:cNvPr>
          <p:cNvSpPr>
            <a:spLocks noGrp="1"/>
          </p:cNvSpPr>
          <p:nvPr>
            <p:ph idx="1"/>
          </p:nvPr>
        </p:nvSpPr>
        <p:spPr/>
        <p:txBody>
          <a:bodyPr>
            <a:normAutofit/>
          </a:bodyPr>
          <a:lstStyle/>
          <a:p>
            <a:endParaRPr lang="en-US" dirty="0"/>
          </a:p>
          <a:p>
            <a:endParaRPr lang="en-US" dirty="0"/>
          </a:p>
          <a:p>
            <a:endParaRPr lang="en-US" dirty="0"/>
          </a:p>
        </p:txBody>
      </p:sp>
      <p:graphicFrame>
        <p:nvGraphicFramePr>
          <p:cNvPr id="10" name="Content Placeholder 9">
            <a:extLst>
              <a:ext uri="{FF2B5EF4-FFF2-40B4-BE49-F238E27FC236}">
                <a16:creationId xmlns:a16="http://schemas.microsoft.com/office/drawing/2014/main" id="{5DE76A72-A4A0-4F44-83EE-59FD17D31375}"/>
              </a:ext>
            </a:extLst>
          </p:cNvPr>
          <p:cNvGraphicFramePr>
            <a:graphicFrameLocks noGrp="1"/>
          </p:cNvGraphicFramePr>
          <p:nvPr>
            <p:ph sz="quarter" idx="4294967295"/>
            <p:extLst>
              <p:ext uri="{D42A27DB-BD31-4B8C-83A1-F6EECF244321}">
                <p14:modId xmlns:p14="http://schemas.microsoft.com/office/powerpoint/2010/main" val="1505658341"/>
              </p:ext>
            </p:extLst>
          </p:nvPr>
        </p:nvGraphicFramePr>
        <p:xfrm>
          <a:off x="4243387" y="1937828"/>
          <a:ext cx="3705225" cy="3169920"/>
        </p:xfrm>
        <a:graphic>
          <a:graphicData uri="http://schemas.openxmlformats.org/drawingml/2006/table">
            <a:tbl>
              <a:tblPr firstRow="1" firstCol="1" bandRow="1">
                <a:tableStyleId>{5C22544A-7EE6-4342-B048-85BDC9FD1C3A}</a:tableStyleId>
              </a:tblPr>
              <a:tblGrid>
                <a:gridCol w="3705225">
                  <a:extLst>
                    <a:ext uri="{9D8B030D-6E8A-4147-A177-3AD203B41FA5}">
                      <a16:colId xmlns:a16="http://schemas.microsoft.com/office/drawing/2014/main" val="1612886033"/>
                    </a:ext>
                  </a:extLst>
                </a:gridCol>
              </a:tblGrid>
              <a:tr h="0">
                <a:tc>
                  <a:txBody>
                    <a:bodyPr/>
                    <a:lstStyle/>
                    <a:p>
                      <a:pPr marL="0" marR="0">
                        <a:spcBef>
                          <a:spcPts val="0"/>
                        </a:spcBef>
                        <a:spcAft>
                          <a:spcPts val="0"/>
                        </a:spcAft>
                      </a:pPr>
                      <a:r>
                        <a:rPr lang="en-US" sz="900" dirty="0">
                          <a:effectLst/>
                        </a:rPr>
                        <a:t>Scleroderma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230080445"/>
                  </a:ext>
                </a:extLst>
              </a:tr>
              <a:tr h="0">
                <a:tc>
                  <a:txBody>
                    <a:bodyPr/>
                    <a:lstStyle/>
                    <a:p>
                      <a:pPr marL="0" marR="0">
                        <a:spcBef>
                          <a:spcPts val="0"/>
                        </a:spcBef>
                        <a:spcAft>
                          <a:spcPts val="0"/>
                        </a:spcAft>
                      </a:pPr>
                      <a:r>
                        <a:rPr lang="en-US" sz="900" dirty="0" err="1">
                          <a:effectLst/>
                        </a:rPr>
                        <a:t>Behcet's</a:t>
                      </a:r>
                      <a:r>
                        <a:rPr lang="en-US" sz="900" dirty="0">
                          <a:effectLst/>
                        </a:rPr>
                        <a:t> disease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020750098"/>
                  </a:ext>
                </a:extLst>
              </a:tr>
              <a:tr h="0">
                <a:tc>
                  <a:txBody>
                    <a:bodyPr/>
                    <a:lstStyle/>
                    <a:p>
                      <a:pPr marL="0" marR="0">
                        <a:spcBef>
                          <a:spcPts val="0"/>
                        </a:spcBef>
                        <a:spcAft>
                          <a:spcPts val="0"/>
                        </a:spcAft>
                      </a:pPr>
                      <a:r>
                        <a:rPr lang="en-US" sz="900" dirty="0">
                          <a:effectLst/>
                        </a:rPr>
                        <a:t>Rheumatoid arthritis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2570347"/>
                  </a:ext>
                </a:extLst>
              </a:tr>
              <a:tr h="0">
                <a:tc>
                  <a:txBody>
                    <a:bodyPr/>
                    <a:lstStyle/>
                    <a:p>
                      <a:pPr marL="0" marR="0">
                        <a:spcBef>
                          <a:spcPts val="0"/>
                        </a:spcBef>
                        <a:spcAft>
                          <a:spcPts val="0"/>
                        </a:spcAft>
                      </a:pPr>
                      <a:r>
                        <a:rPr lang="en-US" sz="900" dirty="0">
                          <a:effectLst/>
                        </a:rPr>
                        <a:t>Ankylosing spondylitis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1934781446"/>
                  </a:ext>
                </a:extLst>
              </a:tr>
              <a:tr h="0">
                <a:tc>
                  <a:txBody>
                    <a:bodyPr/>
                    <a:lstStyle/>
                    <a:p>
                      <a:pPr marL="0" marR="0">
                        <a:spcBef>
                          <a:spcPts val="0"/>
                        </a:spcBef>
                        <a:spcAft>
                          <a:spcPts val="0"/>
                        </a:spcAft>
                      </a:pPr>
                      <a:r>
                        <a:rPr lang="en-US" sz="900" dirty="0">
                          <a:effectLst/>
                        </a:rPr>
                        <a:t>Wegener's granulomatosis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2283689355"/>
                  </a:ext>
                </a:extLst>
              </a:tr>
              <a:tr h="0">
                <a:tc>
                  <a:txBody>
                    <a:bodyPr/>
                    <a:lstStyle/>
                    <a:p>
                      <a:pPr marL="0" marR="0">
                        <a:spcBef>
                          <a:spcPts val="0"/>
                        </a:spcBef>
                        <a:spcAft>
                          <a:spcPts val="0"/>
                        </a:spcAft>
                      </a:pPr>
                      <a:r>
                        <a:rPr lang="en-US" sz="900">
                          <a:effectLst/>
                        </a:rPr>
                        <a:t>Primary Sjögren's syndrome with multisystem involvement (disorder)</a:t>
                      </a:r>
                      <a:endParaRPr lang="en-US" sz="120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664306554"/>
                  </a:ext>
                </a:extLst>
              </a:tr>
              <a:tr h="0">
                <a:tc>
                  <a:txBody>
                    <a:bodyPr/>
                    <a:lstStyle/>
                    <a:p>
                      <a:pPr marL="0" marR="0">
                        <a:spcBef>
                          <a:spcPts val="0"/>
                        </a:spcBef>
                        <a:spcAft>
                          <a:spcPts val="0"/>
                        </a:spcAft>
                      </a:pPr>
                      <a:r>
                        <a:rPr lang="en-US" sz="900">
                          <a:effectLst/>
                        </a:rPr>
                        <a:t>Secondary Sjögren's syndrome with multisystem involvement (disorder)</a:t>
                      </a:r>
                      <a:endParaRPr lang="en-US" sz="120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516045027"/>
                  </a:ext>
                </a:extLst>
              </a:tr>
              <a:tr h="0">
                <a:tc>
                  <a:txBody>
                    <a:bodyPr/>
                    <a:lstStyle/>
                    <a:p>
                      <a:pPr marL="0" marR="0">
                        <a:spcBef>
                          <a:spcPts val="0"/>
                        </a:spcBef>
                        <a:spcAft>
                          <a:spcPts val="0"/>
                        </a:spcAft>
                      </a:pPr>
                      <a:r>
                        <a:rPr lang="en-US" sz="900" dirty="0">
                          <a:effectLst/>
                        </a:rPr>
                        <a:t>Systemic lupus erythematosus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2048958095"/>
                  </a:ext>
                </a:extLst>
              </a:tr>
              <a:tr h="0">
                <a:tc>
                  <a:txBody>
                    <a:bodyPr/>
                    <a:lstStyle/>
                    <a:p>
                      <a:pPr marL="0" marR="0">
                        <a:spcBef>
                          <a:spcPts val="0"/>
                        </a:spcBef>
                        <a:spcAft>
                          <a:spcPts val="0"/>
                        </a:spcAft>
                      </a:pPr>
                      <a:r>
                        <a:rPr lang="en-US" sz="900">
                          <a:effectLst/>
                        </a:rPr>
                        <a:t>Primary antiphospholipid syndrome with multisystem involvement (disorder)</a:t>
                      </a:r>
                      <a:endParaRPr lang="en-US" sz="120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568736959"/>
                  </a:ext>
                </a:extLst>
              </a:tr>
              <a:tr h="0">
                <a:tc>
                  <a:txBody>
                    <a:bodyPr/>
                    <a:lstStyle/>
                    <a:p>
                      <a:pPr marL="0" marR="0">
                        <a:spcBef>
                          <a:spcPts val="0"/>
                        </a:spcBef>
                        <a:spcAft>
                          <a:spcPts val="0"/>
                        </a:spcAft>
                      </a:pPr>
                      <a:r>
                        <a:rPr lang="en-US" sz="900" dirty="0">
                          <a:effectLst/>
                        </a:rPr>
                        <a:t>Secondary antiphospholipid syndrome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720498545"/>
                  </a:ext>
                </a:extLst>
              </a:tr>
            </a:tbl>
          </a:graphicData>
        </a:graphic>
      </p:graphicFrame>
    </p:spTree>
    <p:extLst>
      <p:ext uri="{BB962C8B-B14F-4D97-AF65-F5344CB8AC3E}">
        <p14:creationId xmlns:p14="http://schemas.microsoft.com/office/powerpoint/2010/main" val="2694434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A4B84-234D-4010-AE1B-60D1C45915BD}"/>
              </a:ext>
            </a:extLst>
          </p:cNvPr>
          <p:cNvSpPr>
            <a:spLocks noGrp="1"/>
          </p:cNvSpPr>
          <p:nvPr>
            <p:ph type="title"/>
          </p:nvPr>
        </p:nvSpPr>
        <p:spPr/>
        <p:txBody>
          <a:bodyPr/>
          <a:lstStyle/>
          <a:p>
            <a:r>
              <a:rPr lang="en-US" dirty="0"/>
              <a:t>Rheumatoid carditis – current model</a:t>
            </a:r>
          </a:p>
        </p:txBody>
      </p:sp>
      <p:pic>
        <p:nvPicPr>
          <p:cNvPr id="7" name="Content Placeholder 6">
            <a:extLst>
              <a:ext uri="{FF2B5EF4-FFF2-40B4-BE49-F238E27FC236}">
                <a16:creationId xmlns:a16="http://schemas.microsoft.com/office/drawing/2014/main" id="{126A24E2-441C-4667-AF8B-45D9E5940D8B}"/>
              </a:ext>
            </a:extLst>
          </p:cNvPr>
          <p:cNvPicPr>
            <a:picLocks noGrp="1" noChangeAspect="1"/>
          </p:cNvPicPr>
          <p:nvPr>
            <p:ph idx="1"/>
          </p:nvPr>
        </p:nvPicPr>
        <p:blipFill>
          <a:blip r:embed="rId2"/>
          <a:stretch>
            <a:fillRect/>
          </a:stretch>
        </p:blipFill>
        <p:spPr>
          <a:xfrm>
            <a:off x="838200" y="1800893"/>
            <a:ext cx="10515600" cy="2739782"/>
          </a:xfrm>
          <a:prstGeom prst="rect">
            <a:avLst/>
          </a:prstGeom>
        </p:spPr>
      </p:pic>
    </p:spTree>
    <p:extLst>
      <p:ext uri="{BB962C8B-B14F-4D97-AF65-F5344CB8AC3E}">
        <p14:creationId xmlns:p14="http://schemas.microsoft.com/office/powerpoint/2010/main" val="9074503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929</TotalTime>
  <Words>1093</Words>
  <Application>Microsoft Macintosh PowerPoint</Application>
  <PresentationFormat>Widescreen</PresentationFormat>
  <Paragraphs>146</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Editorial policy for simple co-occurrence</vt:lpstr>
      <vt:lpstr>Simple co-occurrence</vt:lpstr>
      <vt:lpstr>Syndromes 1</vt:lpstr>
      <vt:lpstr>Syndromes 2</vt:lpstr>
      <vt:lpstr>Syndromes 3</vt:lpstr>
      <vt:lpstr>Overlap syndromes</vt:lpstr>
      <vt:lpstr>Describing particular features of a systemic disorder </vt:lpstr>
      <vt:lpstr>Diseases with multisystem involvement</vt:lpstr>
      <vt:lpstr>Rheumatoid carditis – current model</vt:lpstr>
      <vt:lpstr>Rheumatoid arthritis(co-occurrent) with myocarditis - proposed</vt:lpstr>
      <vt:lpstr>Ankylosing spondylitis co-occurrent with anterior uveitis</vt:lpstr>
      <vt:lpstr>Ankylosing spondylitis co-occurrent with anterior uveitis - proposed</vt:lpstr>
      <vt:lpstr>Other disorders</vt:lpstr>
      <vt:lpstr>Disorders occurring at more than 1 anatomic site (excludes combined sites)</vt:lpstr>
      <vt:lpstr>Disorders with more than 1 morphology</vt:lpstr>
      <vt:lpstr>Disorders occurring at more than 1 anatomic site or with more than 1 morphology</vt:lpstr>
      <vt:lpstr>What about these?*</vt:lpstr>
      <vt:lpstr>Summary and recommendations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Editorial policy for simple co-occurrence</dc:title>
  <dc:creator>Bruce J Goldberg</dc:creator>
  <cp:lastModifiedBy>Bruce J Goldberg</cp:lastModifiedBy>
  <cp:revision>25</cp:revision>
  <dcterms:created xsi:type="dcterms:W3CDTF">2018-12-04T23:32:09Z</dcterms:created>
  <dcterms:modified xsi:type="dcterms:W3CDTF">2019-08-23T01:00:07Z</dcterms:modified>
</cp:coreProperties>
</file>