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0" r:id="rId4"/>
  </p:sldMasterIdLst>
  <p:notesMasterIdLst>
    <p:notesMasterId r:id="rId7"/>
  </p:notesMasterIdLst>
  <p:sldIdLst>
    <p:sldId id="437" r:id="rId5"/>
    <p:sldId id="43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ego Schrans" initials="DS" lastIdx="3" clrIdx="0">
    <p:extLst>
      <p:ext uri="{19B8F6BF-5375-455C-9EA6-DF929625EA0E}">
        <p15:presenceInfo xmlns:p15="http://schemas.microsoft.com/office/powerpoint/2012/main" userId="e187c1b0e2edba6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E3F8"/>
    <a:srgbClr val="F2FA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295249-4E7C-43E4-A044-A1D668D69E68}" v="8" dt="2020-04-10T11:44:23.5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Stijl, thema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ijl, thema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8EC20E35-A176-4012-BC5E-935CFFF8708E}" styleName="Stijl, gemiddeld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16" autoAdjust="0"/>
    <p:restoredTop sz="93939" autoAdjust="0"/>
  </p:normalViewPr>
  <p:slideViewPr>
    <p:cSldViewPr snapToGrid="0">
      <p:cViewPr varScale="1">
        <p:scale>
          <a:sx n="81" d="100"/>
          <a:sy n="81" d="100"/>
        </p:scale>
        <p:origin x="108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p De Beeck David" userId="b8fe817e-2e15-4a74-82c6-e0c5e3b2144e" providerId="ADAL" clId="{AEB70984-6C6A-42BB-87F9-5FCA6775CE4B}"/>
    <pc:docChg chg="custSel addSld delSld modSld">
      <pc:chgData name="Op De Beeck David" userId="b8fe817e-2e15-4a74-82c6-e0c5e3b2144e" providerId="ADAL" clId="{AEB70984-6C6A-42BB-87F9-5FCA6775CE4B}" dt="2020-04-10T11:48:06.668" v="475" actId="6549"/>
      <pc:docMkLst>
        <pc:docMk/>
      </pc:docMkLst>
      <pc:sldChg chg="del">
        <pc:chgData name="Op De Beeck David" userId="b8fe817e-2e15-4a74-82c6-e0c5e3b2144e" providerId="ADAL" clId="{AEB70984-6C6A-42BB-87F9-5FCA6775CE4B}" dt="2020-04-10T11:35:21.691" v="1" actId="2696"/>
        <pc:sldMkLst>
          <pc:docMk/>
          <pc:sldMk cId="327425454" sldId="256"/>
        </pc:sldMkLst>
      </pc:sldChg>
      <pc:sldChg chg="del">
        <pc:chgData name="Op De Beeck David" userId="b8fe817e-2e15-4a74-82c6-e0c5e3b2144e" providerId="ADAL" clId="{AEB70984-6C6A-42BB-87F9-5FCA6775CE4B}" dt="2020-04-10T11:35:15.831" v="0" actId="2696"/>
        <pc:sldMkLst>
          <pc:docMk/>
          <pc:sldMk cId="190371132" sldId="257"/>
        </pc:sldMkLst>
      </pc:sldChg>
      <pc:sldChg chg="del">
        <pc:chgData name="Op De Beeck David" userId="b8fe817e-2e15-4a74-82c6-e0c5e3b2144e" providerId="ADAL" clId="{AEB70984-6C6A-42BB-87F9-5FCA6775CE4B}" dt="2020-04-10T11:35:27.085" v="40" actId="2696"/>
        <pc:sldMkLst>
          <pc:docMk/>
          <pc:sldMk cId="291147915" sldId="258"/>
        </pc:sldMkLst>
      </pc:sldChg>
      <pc:sldChg chg="del">
        <pc:chgData name="Op De Beeck David" userId="b8fe817e-2e15-4a74-82c6-e0c5e3b2144e" providerId="ADAL" clId="{AEB70984-6C6A-42BB-87F9-5FCA6775CE4B}" dt="2020-04-10T11:35:26.788" v="26" actId="2696"/>
        <pc:sldMkLst>
          <pc:docMk/>
          <pc:sldMk cId="1468273042" sldId="259"/>
        </pc:sldMkLst>
      </pc:sldChg>
      <pc:sldChg chg="del">
        <pc:chgData name="Op De Beeck David" userId="b8fe817e-2e15-4a74-82c6-e0c5e3b2144e" providerId="ADAL" clId="{AEB70984-6C6A-42BB-87F9-5FCA6775CE4B}" dt="2020-04-10T11:35:26.569" v="15" actId="2696"/>
        <pc:sldMkLst>
          <pc:docMk/>
          <pc:sldMk cId="712538498" sldId="260"/>
        </pc:sldMkLst>
      </pc:sldChg>
      <pc:sldChg chg="del">
        <pc:chgData name="Op De Beeck David" userId="b8fe817e-2e15-4a74-82c6-e0c5e3b2144e" providerId="ADAL" clId="{AEB70984-6C6A-42BB-87F9-5FCA6775CE4B}" dt="2020-04-10T11:35:27.179" v="47" actId="2696"/>
        <pc:sldMkLst>
          <pc:docMk/>
          <pc:sldMk cId="3077251119" sldId="261"/>
        </pc:sldMkLst>
      </pc:sldChg>
      <pc:sldChg chg="del">
        <pc:chgData name="Op De Beeck David" userId="b8fe817e-2e15-4a74-82c6-e0c5e3b2144e" providerId="ADAL" clId="{AEB70984-6C6A-42BB-87F9-5FCA6775CE4B}" dt="2020-04-10T11:35:27.132" v="43" actId="2696"/>
        <pc:sldMkLst>
          <pc:docMk/>
          <pc:sldMk cId="4148002778" sldId="262"/>
        </pc:sldMkLst>
      </pc:sldChg>
      <pc:sldChg chg="del">
        <pc:chgData name="Op De Beeck David" userId="b8fe817e-2e15-4a74-82c6-e0c5e3b2144e" providerId="ADAL" clId="{AEB70984-6C6A-42BB-87F9-5FCA6775CE4B}" dt="2020-04-10T11:35:27.101" v="41" actId="2696"/>
        <pc:sldMkLst>
          <pc:docMk/>
          <pc:sldMk cId="3771856883" sldId="263"/>
        </pc:sldMkLst>
      </pc:sldChg>
      <pc:sldChg chg="del">
        <pc:chgData name="Op De Beeck David" userId="b8fe817e-2e15-4a74-82c6-e0c5e3b2144e" providerId="ADAL" clId="{AEB70984-6C6A-42BB-87F9-5FCA6775CE4B}" dt="2020-04-10T11:35:27.132" v="44" actId="2696"/>
        <pc:sldMkLst>
          <pc:docMk/>
          <pc:sldMk cId="1963089397" sldId="264"/>
        </pc:sldMkLst>
      </pc:sldChg>
      <pc:sldChg chg="del">
        <pc:chgData name="Op De Beeck David" userId="b8fe817e-2e15-4a74-82c6-e0c5e3b2144e" providerId="ADAL" clId="{AEB70984-6C6A-42BB-87F9-5FCA6775CE4B}" dt="2020-04-10T11:35:27.116" v="42" actId="2696"/>
        <pc:sldMkLst>
          <pc:docMk/>
          <pc:sldMk cId="1803345194" sldId="265"/>
        </pc:sldMkLst>
      </pc:sldChg>
      <pc:sldChg chg="del">
        <pc:chgData name="Op De Beeck David" userId="b8fe817e-2e15-4a74-82c6-e0c5e3b2144e" providerId="ADAL" clId="{AEB70984-6C6A-42BB-87F9-5FCA6775CE4B}" dt="2020-04-10T11:35:27.148" v="45" actId="2696"/>
        <pc:sldMkLst>
          <pc:docMk/>
          <pc:sldMk cId="985720392" sldId="266"/>
        </pc:sldMkLst>
      </pc:sldChg>
      <pc:sldChg chg="del">
        <pc:chgData name="Op De Beeck David" userId="b8fe817e-2e15-4a74-82c6-e0c5e3b2144e" providerId="ADAL" clId="{AEB70984-6C6A-42BB-87F9-5FCA6775CE4B}" dt="2020-04-10T11:35:27.163" v="46" actId="2696"/>
        <pc:sldMkLst>
          <pc:docMk/>
          <pc:sldMk cId="542241119" sldId="267"/>
        </pc:sldMkLst>
      </pc:sldChg>
      <pc:sldChg chg="del">
        <pc:chgData name="Op De Beeck David" userId="b8fe817e-2e15-4a74-82c6-e0c5e3b2144e" providerId="ADAL" clId="{AEB70984-6C6A-42BB-87F9-5FCA6775CE4B}" dt="2020-04-10T11:35:27.194" v="49" actId="2696"/>
        <pc:sldMkLst>
          <pc:docMk/>
          <pc:sldMk cId="757870010" sldId="268"/>
        </pc:sldMkLst>
      </pc:sldChg>
      <pc:sldChg chg="del">
        <pc:chgData name="Op De Beeck David" userId="b8fe817e-2e15-4a74-82c6-e0c5e3b2144e" providerId="ADAL" clId="{AEB70984-6C6A-42BB-87F9-5FCA6775CE4B}" dt="2020-04-10T11:35:27.210" v="50" actId="2696"/>
        <pc:sldMkLst>
          <pc:docMk/>
          <pc:sldMk cId="183956831" sldId="269"/>
        </pc:sldMkLst>
      </pc:sldChg>
      <pc:sldChg chg="del">
        <pc:chgData name="Op De Beeck David" userId="b8fe817e-2e15-4a74-82c6-e0c5e3b2144e" providerId="ADAL" clId="{AEB70984-6C6A-42BB-87F9-5FCA6775CE4B}" dt="2020-04-10T11:35:27.038" v="36" actId="2696"/>
        <pc:sldMkLst>
          <pc:docMk/>
          <pc:sldMk cId="2541654618" sldId="270"/>
        </pc:sldMkLst>
      </pc:sldChg>
      <pc:sldChg chg="del">
        <pc:chgData name="Op De Beeck David" userId="b8fe817e-2e15-4a74-82c6-e0c5e3b2144e" providerId="ADAL" clId="{AEB70984-6C6A-42BB-87F9-5FCA6775CE4B}" dt="2020-04-10T11:35:27.022" v="35" actId="2696"/>
        <pc:sldMkLst>
          <pc:docMk/>
          <pc:sldMk cId="2046497296" sldId="271"/>
        </pc:sldMkLst>
      </pc:sldChg>
      <pc:sldChg chg="del">
        <pc:chgData name="Op De Beeck David" userId="b8fe817e-2e15-4a74-82c6-e0c5e3b2144e" providerId="ADAL" clId="{AEB70984-6C6A-42BB-87F9-5FCA6775CE4B}" dt="2020-04-10T11:35:27.069" v="39" actId="2696"/>
        <pc:sldMkLst>
          <pc:docMk/>
          <pc:sldMk cId="1454101712" sldId="272"/>
        </pc:sldMkLst>
      </pc:sldChg>
      <pc:sldChg chg="del">
        <pc:chgData name="Op De Beeck David" userId="b8fe817e-2e15-4a74-82c6-e0c5e3b2144e" providerId="ADAL" clId="{AEB70984-6C6A-42BB-87F9-5FCA6775CE4B}" dt="2020-04-10T11:35:27.210" v="51" actId="2696"/>
        <pc:sldMkLst>
          <pc:docMk/>
          <pc:sldMk cId="1767838795" sldId="273"/>
        </pc:sldMkLst>
      </pc:sldChg>
      <pc:sldChg chg="del">
        <pc:chgData name="Op De Beeck David" userId="b8fe817e-2e15-4a74-82c6-e0c5e3b2144e" providerId="ADAL" clId="{AEB70984-6C6A-42BB-87F9-5FCA6775CE4B}" dt="2020-04-10T11:35:26.601" v="17" actId="2696"/>
        <pc:sldMkLst>
          <pc:docMk/>
          <pc:sldMk cId="1312363721" sldId="290"/>
        </pc:sldMkLst>
      </pc:sldChg>
      <pc:sldChg chg="del">
        <pc:chgData name="Op De Beeck David" userId="b8fe817e-2e15-4a74-82c6-e0c5e3b2144e" providerId="ADAL" clId="{AEB70984-6C6A-42BB-87F9-5FCA6775CE4B}" dt="2020-04-10T11:35:26.585" v="16" actId="2696"/>
        <pc:sldMkLst>
          <pc:docMk/>
          <pc:sldMk cId="409587119" sldId="291"/>
        </pc:sldMkLst>
      </pc:sldChg>
      <pc:sldChg chg="del">
        <pc:chgData name="Op De Beeck David" userId="b8fe817e-2e15-4a74-82c6-e0c5e3b2144e" providerId="ADAL" clId="{AEB70984-6C6A-42BB-87F9-5FCA6775CE4B}" dt="2020-04-10T11:35:26.538" v="13" actId="2696"/>
        <pc:sldMkLst>
          <pc:docMk/>
          <pc:sldMk cId="3133339090" sldId="295"/>
        </pc:sldMkLst>
      </pc:sldChg>
      <pc:sldChg chg="del">
        <pc:chgData name="Op De Beeck David" userId="b8fe817e-2e15-4a74-82c6-e0c5e3b2144e" providerId="ADAL" clId="{AEB70984-6C6A-42BB-87F9-5FCA6775CE4B}" dt="2020-04-10T11:35:21.722" v="3" actId="2696"/>
        <pc:sldMkLst>
          <pc:docMk/>
          <pc:sldMk cId="1656621692" sldId="305"/>
        </pc:sldMkLst>
      </pc:sldChg>
      <pc:sldChg chg="del">
        <pc:chgData name="Op De Beeck David" userId="b8fe817e-2e15-4a74-82c6-e0c5e3b2144e" providerId="ADAL" clId="{AEB70984-6C6A-42BB-87F9-5FCA6775CE4B}" dt="2020-04-10T11:35:26.429" v="8" actId="2696"/>
        <pc:sldMkLst>
          <pc:docMk/>
          <pc:sldMk cId="825601959" sldId="309"/>
        </pc:sldMkLst>
      </pc:sldChg>
      <pc:sldChg chg="addSp delSp modSp">
        <pc:chgData name="Op De Beeck David" userId="b8fe817e-2e15-4a74-82c6-e0c5e3b2144e" providerId="ADAL" clId="{AEB70984-6C6A-42BB-87F9-5FCA6775CE4B}" dt="2020-04-10T11:41:32.541" v="139" actId="207"/>
        <pc:sldMkLst>
          <pc:docMk/>
          <pc:sldMk cId="767195433" sldId="437"/>
        </pc:sldMkLst>
        <pc:spChg chg="mod">
          <ac:chgData name="Op De Beeck David" userId="b8fe817e-2e15-4a74-82c6-e0c5e3b2144e" providerId="ADAL" clId="{AEB70984-6C6A-42BB-87F9-5FCA6775CE4B}" dt="2020-04-10T11:41:32.541" v="139" actId="207"/>
          <ac:spMkLst>
            <pc:docMk/>
            <pc:sldMk cId="767195433" sldId="437"/>
            <ac:spMk id="2" creationId="{61981D6B-50D1-4AFA-AA6C-C11AA0FFE5E0}"/>
          </ac:spMkLst>
        </pc:spChg>
        <pc:spChg chg="add del mod">
          <ac:chgData name="Op De Beeck David" userId="b8fe817e-2e15-4a74-82c6-e0c5e3b2144e" providerId="ADAL" clId="{AEB70984-6C6A-42BB-87F9-5FCA6775CE4B}" dt="2020-04-10T11:37:01.286" v="70" actId="478"/>
          <ac:spMkLst>
            <pc:docMk/>
            <pc:sldMk cId="767195433" sldId="437"/>
            <ac:spMk id="5" creationId="{7962CD48-B38F-4434-AC3E-70CE4B54FCE6}"/>
          </ac:spMkLst>
        </pc:spChg>
        <pc:spChg chg="add mod">
          <ac:chgData name="Op De Beeck David" userId="b8fe817e-2e15-4a74-82c6-e0c5e3b2144e" providerId="ADAL" clId="{AEB70984-6C6A-42BB-87F9-5FCA6775CE4B}" dt="2020-04-10T11:40:46.401" v="82" actId="14100"/>
          <ac:spMkLst>
            <pc:docMk/>
            <pc:sldMk cId="767195433" sldId="437"/>
            <ac:spMk id="20" creationId="{91600825-2C6D-46CB-9ECF-E846C3EEF251}"/>
          </ac:spMkLst>
        </pc:spChg>
        <pc:spChg chg="del">
          <ac:chgData name="Op De Beeck David" userId="b8fe817e-2e15-4a74-82c6-e0c5e3b2144e" providerId="ADAL" clId="{AEB70984-6C6A-42BB-87F9-5FCA6775CE4B}" dt="2020-04-10T11:36:30.225" v="56" actId="478"/>
          <ac:spMkLst>
            <pc:docMk/>
            <pc:sldMk cId="767195433" sldId="437"/>
            <ac:spMk id="23" creationId="{55B7DDBC-8711-4F59-9F38-D14BD6547F95}"/>
          </ac:spMkLst>
        </pc:spChg>
        <pc:spChg chg="del">
          <ac:chgData name="Op De Beeck David" userId="b8fe817e-2e15-4a74-82c6-e0c5e3b2144e" providerId="ADAL" clId="{AEB70984-6C6A-42BB-87F9-5FCA6775CE4B}" dt="2020-04-10T11:36:58.848" v="69" actId="478"/>
          <ac:spMkLst>
            <pc:docMk/>
            <pc:sldMk cId="767195433" sldId="437"/>
            <ac:spMk id="53" creationId="{9E9EAC3A-431F-4A2D-949A-E384786C4233}"/>
          </ac:spMkLst>
        </pc:spChg>
        <pc:spChg chg="del">
          <ac:chgData name="Op De Beeck David" userId="b8fe817e-2e15-4a74-82c6-e0c5e3b2144e" providerId="ADAL" clId="{AEB70984-6C6A-42BB-87F9-5FCA6775CE4B}" dt="2020-04-10T11:36:30.225" v="56" actId="478"/>
          <ac:spMkLst>
            <pc:docMk/>
            <pc:sldMk cId="767195433" sldId="437"/>
            <ac:spMk id="55" creationId="{FD6483F8-5E70-4E88-9C65-1AB3708C5618}"/>
          </ac:spMkLst>
        </pc:spChg>
        <pc:spChg chg="del">
          <ac:chgData name="Op De Beeck David" userId="b8fe817e-2e15-4a74-82c6-e0c5e3b2144e" providerId="ADAL" clId="{AEB70984-6C6A-42BB-87F9-5FCA6775CE4B}" dt="2020-04-10T11:36:30.225" v="56" actId="478"/>
          <ac:spMkLst>
            <pc:docMk/>
            <pc:sldMk cId="767195433" sldId="437"/>
            <ac:spMk id="56" creationId="{B759AAEB-60FC-4A29-9444-8D57692D7CC9}"/>
          </ac:spMkLst>
        </pc:spChg>
        <pc:spChg chg="del">
          <ac:chgData name="Op De Beeck David" userId="b8fe817e-2e15-4a74-82c6-e0c5e3b2144e" providerId="ADAL" clId="{AEB70984-6C6A-42BB-87F9-5FCA6775CE4B}" dt="2020-04-10T11:36:30.225" v="56" actId="478"/>
          <ac:spMkLst>
            <pc:docMk/>
            <pc:sldMk cId="767195433" sldId="437"/>
            <ac:spMk id="57" creationId="{163AD316-30C5-43B3-BEFA-FE082C497786}"/>
          </ac:spMkLst>
        </pc:spChg>
        <pc:spChg chg="del">
          <ac:chgData name="Op De Beeck David" userId="b8fe817e-2e15-4a74-82c6-e0c5e3b2144e" providerId="ADAL" clId="{AEB70984-6C6A-42BB-87F9-5FCA6775CE4B}" dt="2020-04-10T11:36:35.179" v="57" actId="478"/>
          <ac:spMkLst>
            <pc:docMk/>
            <pc:sldMk cId="767195433" sldId="437"/>
            <ac:spMk id="60" creationId="{A6EE622E-D96A-4DB3-ACA4-1B39D2C9F41A}"/>
          </ac:spMkLst>
        </pc:spChg>
        <pc:spChg chg="del">
          <ac:chgData name="Op De Beeck David" userId="b8fe817e-2e15-4a74-82c6-e0c5e3b2144e" providerId="ADAL" clId="{AEB70984-6C6A-42BB-87F9-5FCA6775CE4B}" dt="2020-04-10T11:36:35.179" v="57" actId="478"/>
          <ac:spMkLst>
            <pc:docMk/>
            <pc:sldMk cId="767195433" sldId="437"/>
            <ac:spMk id="62" creationId="{FF8A7211-4BF6-4194-A844-25EB78CBC3A6}"/>
          </ac:spMkLst>
        </pc:spChg>
        <pc:picChg chg="add del mod">
          <ac:chgData name="Op De Beeck David" userId="b8fe817e-2e15-4a74-82c6-e0c5e3b2144e" providerId="ADAL" clId="{AEB70984-6C6A-42BB-87F9-5FCA6775CE4B}" dt="2020-04-10T11:39:51.593" v="74" actId="478"/>
          <ac:picMkLst>
            <pc:docMk/>
            <pc:sldMk cId="767195433" sldId="437"/>
            <ac:picMk id="3" creationId="{B604AB00-B810-481B-8AC6-8B23D59AEF8F}"/>
          </ac:picMkLst>
        </pc:picChg>
        <pc:picChg chg="add mod">
          <ac:chgData name="Op De Beeck David" userId="b8fe817e-2e15-4a74-82c6-e0c5e3b2144e" providerId="ADAL" clId="{AEB70984-6C6A-42BB-87F9-5FCA6775CE4B}" dt="2020-04-10T11:40:36.756" v="80" actId="14100"/>
          <ac:picMkLst>
            <pc:docMk/>
            <pc:sldMk cId="767195433" sldId="437"/>
            <ac:picMk id="6" creationId="{ED6E289E-17AA-499C-ADDB-B5A9AF779CCF}"/>
          </ac:picMkLst>
        </pc:picChg>
        <pc:cxnChg chg="del mod">
          <ac:chgData name="Op De Beeck David" userId="b8fe817e-2e15-4a74-82c6-e0c5e3b2144e" providerId="ADAL" clId="{AEB70984-6C6A-42BB-87F9-5FCA6775CE4B}" dt="2020-04-10T11:36:30.225" v="56" actId="478"/>
          <ac:cxnSpMkLst>
            <pc:docMk/>
            <pc:sldMk cId="767195433" sldId="437"/>
            <ac:cxnSpMk id="58" creationId="{1EFB9838-20FC-4D9D-AB02-31839A56DC57}"/>
          </ac:cxnSpMkLst>
        </pc:cxnChg>
        <pc:cxnChg chg="del mod">
          <ac:chgData name="Op De Beeck David" userId="b8fe817e-2e15-4a74-82c6-e0c5e3b2144e" providerId="ADAL" clId="{AEB70984-6C6A-42BB-87F9-5FCA6775CE4B}" dt="2020-04-10T11:36:39.917" v="59" actId="478"/>
          <ac:cxnSpMkLst>
            <pc:docMk/>
            <pc:sldMk cId="767195433" sldId="437"/>
            <ac:cxnSpMk id="59" creationId="{D9510DCC-B3B1-466F-BD1B-9068995E4C9E}"/>
          </ac:cxnSpMkLst>
        </pc:cxnChg>
        <pc:cxnChg chg="del mod">
          <ac:chgData name="Op De Beeck David" userId="b8fe817e-2e15-4a74-82c6-e0c5e3b2144e" providerId="ADAL" clId="{AEB70984-6C6A-42BB-87F9-5FCA6775CE4B}" dt="2020-04-10T11:36:35.179" v="57" actId="478"/>
          <ac:cxnSpMkLst>
            <pc:docMk/>
            <pc:sldMk cId="767195433" sldId="437"/>
            <ac:cxnSpMk id="61" creationId="{A12CA718-8A84-4E91-8CD5-183751ABF798}"/>
          </ac:cxnSpMkLst>
        </pc:cxnChg>
        <pc:cxnChg chg="del mod">
          <ac:chgData name="Op De Beeck David" userId="b8fe817e-2e15-4a74-82c6-e0c5e3b2144e" providerId="ADAL" clId="{AEB70984-6C6A-42BB-87F9-5FCA6775CE4B}" dt="2020-04-10T11:36:30.225" v="56" actId="478"/>
          <ac:cxnSpMkLst>
            <pc:docMk/>
            <pc:sldMk cId="767195433" sldId="437"/>
            <ac:cxnSpMk id="66" creationId="{77F34BC4-F4A5-4CB0-B1E0-15140F1C1CBF}"/>
          </ac:cxnSpMkLst>
        </pc:cxnChg>
      </pc:sldChg>
      <pc:sldChg chg="delSp modSp add">
        <pc:chgData name="Op De Beeck David" userId="b8fe817e-2e15-4a74-82c6-e0c5e3b2144e" providerId="ADAL" clId="{AEB70984-6C6A-42BB-87F9-5FCA6775CE4B}" dt="2020-04-10T11:48:06.668" v="475" actId="6549"/>
        <pc:sldMkLst>
          <pc:docMk/>
          <pc:sldMk cId="2450233260" sldId="438"/>
        </pc:sldMkLst>
        <pc:spChg chg="mod">
          <ac:chgData name="Op De Beeck David" userId="b8fe817e-2e15-4a74-82c6-e0c5e3b2144e" providerId="ADAL" clId="{AEB70984-6C6A-42BB-87F9-5FCA6775CE4B}" dt="2020-04-10T11:43:04.073" v="234" actId="14100"/>
          <ac:spMkLst>
            <pc:docMk/>
            <pc:sldMk cId="2450233260" sldId="438"/>
            <ac:spMk id="2" creationId="{61981D6B-50D1-4AFA-AA6C-C11AA0FFE5E0}"/>
          </ac:spMkLst>
        </pc:spChg>
        <pc:spChg chg="del">
          <ac:chgData name="Op De Beeck David" userId="b8fe817e-2e15-4a74-82c6-e0c5e3b2144e" providerId="ADAL" clId="{AEB70984-6C6A-42BB-87F9-5FCA6775CE4B}" dt="2020-04-10T11:42:30.497" v="177" actId="478"/>
          <ac:spMkLst>
            <pc:docMk/>
            <pc:sldMk cId="2450233260" sldId="438"/>
            <ac:spMk id="23" creationId="{55B7DDBC-8711-4F59-9F38-D14BD6547F95}"/>
          </ac:spMkLst>
        </pc:spChg>
        <pc:spChg chg="mod">
          <ac:chgData name="Op De Beeck David" userId="b8fe817e-2e15-4a74-82c6-e0c5e3b2144e" providerId="ADAL" clId="{AEB70984-6C6A-42BB-87F9-5FCA6775CE4B}" dt="2020-04-10T11:48:06.668" v="475" actId="6549"/>
          <ac:spMkLst>
            <pc:docMk/>
            <pc:sldMk cId="2450233260" sldId="438"/>
            <ac:spMk id="53" creationId="{9E9EAC3A-431F-4A2D-949A-E384786C4233}"/>
          </ac:spMkLst>
        </pc:spChg>
        <pc:spChg chg="del">
          <ac:chgData name="Op De Beeck David" userId="b8fe817e-2e15-4a74-82c6-e0c5e3b2144e" providerId="ADAL" clId="{AEB70984-6C6A-42BB-87F9-5FCA6775CE4B}" dt="2020-04-10T11:42:30.497" v="177" actId="478"/>
          <ac:spMkLst>
            <pc:docMk/>
            <pc:sldMk cId="2450233260" sldId="438"/>
            <ac:spMk id="55" creationId="{FD6483F8-5E70-4E88-9C65-1AB3708C5618}"/>
          </ac:spMkLst>
        </pc:spChg>
        <pc:spChg chg="del">
          <ac:chgData name="Op De Beeck David" userId="b8fe817e-2e15-4a74-82c6-e0c5e3b2144e" providerId="ADAL" clId="{AEB70984-6C6A-42BB-87F9-5FCA6775CE4B}" dt="2020-04-10T11:42:30.497" v="177" actId="478"/>
          <ac:spMkLst>
            <pc:docMk/>
            <pc:sldMk cId="2450233260" sldId="438"/>
            <ac:spMk id="56" creationId="{B759AAEB-60FC-4A29-9444-8D57692D7CC9}"/>
          </ac:spMkLst>
        </pc:spChg>
        <pc:spChg chg="del">
          <ac:chgData name="Op De Beeck David" userId="b8fe817e-2e15-4a74-82c6-e0c5e3b2144e" providerId="ADAL" clId="{AEB70984-6C6A-42BB-87F9-5FCA6775CE4B}" dt="2020-04-10T11:42:30.497" v="177" actId="478"/>
          <ac:spMkLst>
            <pc:docMk/>
            <pc:sldMk cId="2450233260" sldId="438"/>
            <ac:spMk id="57" creationId="{163AD316-30C5-43B3-BEFA-FE082C497786}"/>
          </ac:spMkLst>
        </pc:spChg>
        <pc:spChg chg="del">
          <ac:chgData name="Op De Beeck David" userId="b8fe817e-2e15-4a74-82c6-e0c5e3b2144e" providerId="ADAL" clId="{AEB70984-6C6A-42BB-87F9-5FCA6775CE4B}" dt="2020-04-10T11:42:30.497" v="177" actId="478"/>
          <ac:spMkLst>
            <pc:docMk/>
            <pc:sldMk cId="2450233260" sldId="438"/>
            <ac:spMk id="60" creationId="{A6EE622E-D96A-4DB3-ACA4-1B39D2C9F41A}"/>
          </ac:spMkLst>
        </pc:spChg>
        <pc:spChg chg="del">
          <ac:chgData name="Op De Beeck David" userId="b8fe817e-2e15-4a74-82c6-e0c5e3b2144e" providerId="ADAL" clId="{AEB70984-6C6A-42BB-87F9-5FCA6775CE4B}" dt="2020-04-10T11:42:30.497" v="177" actId="478"/>
          <ac:spMkLst>
            <pc:docMk/>
            <pc:sldMk cId="2450233260" sldId="438"/>
            <ac:spMk id="62" creationId="{FF8A7211-4BF6-4194-A844-25EB78CBC3A6}"/>
          </ac:spMkLst>
        </pc:spChg>
        <pc:cxnChg chg="del mod">
          <ac:chgData name="Op De Beeck David" userId="b8fe817e-2e15-4a74-82c6-e0c5e3b2144e" providerId="ADAL" clId="{AEB70984-6C6A-42BB-87F9-5FCA6775CE4B}" dt="2020-04-10T11:42:33.841" v="178" actId="478"/>
          <ac:cxnSpMkLst>
            <pc:docMk/>
            <pc:sldMk cId="2450233260" sldId="438"/>
            <ac:cxnSpMk id="58" creationId="{1EFB9838-20FC-4D9D-AB02-31839A56DC57}"/>
          </ac:cxnSpMkLst>
        </pc:cxnChg>
        <pc:cxnChg chg="del mod">
          <ac:chgData name="Op De Beeck David" userId="b8fe817e-2e15-4a74-82c6-e0c5e3b2144e" providerId="ADAL" clId="{AEB70984-6C6A-42BB-87F9-5FCA6775CE4B}" dt="2020-04-10T11:42:30.497" v="177" actId="478"/>
          <ac:cxnSpMkLst>
            <pc:docMk/>
            <pc:sldMk cId="2450233260" sldId="438"/>
            <ac:cxnSpMk id="59" creationId="{D9510DCC-B3B1-466F-BD1B-9068995E4C9E}"/>
          </ac:cxnSpMkLst>
        </pc:cxnChg>
        <pc:cxnChg chg="del mod">
          <ac:chgData name="Op De Beeck David" userId="b8fe817e-2e15-4a74-82c6-e0c5e3b2144e" providerId="ADAL" clId="{AEB70984-6C6A-42BB-87F9-5FCA6775CE4B}" dt="2020-04-10T11:42:33.841" v="178" actId="478"/>
          <ac:cxnSpMkLst>
            <pc:docMk/>
            <pc:sldMk cId="2450233260" sldId="438"/>
            <ac:cxnSpMk id="61" creationId="{A12CA718-8A84-4E91-8CD5-183751ABF798}"/>
          </ac:cxnSpMkLst>
        </pc:cxnChg>
        <pc:cxnChg chg="del mod">
          <ac:chgData name="Op De Beeck David" userId="b8fe817e-2e15-4a74-82c6-e0c5e3b2144e" providerId="ADAL" clId="{AEB70984-6C6A-42BB-87F9-5FCA6775CE4B}" dt="2020-04-10T11:42:30.497" v="177" actId="478"/>
          <ac:cxnSpMkLst>
            <pc:docMk/>
            <pc:sldMk cId="2450233260" sldId="438"/>
            <ac:cxnSpMk id="66" creationId="{77F34BC4-F4A5-4CB0-B1E0-15140F1C1CBF}"/>
          </ac:cxnSpMkLst>
        </pc:cxnChg>
      </pc:sldChg>
      <pc:sldChg chg="del">
        <pc:chgData name="Op De Beeck David" userId="b8fe817e-2e15-4a74-82c6-e0c5e3b2144e" providerId="ADAL" clId="{AEB70984-6C6A-42BB-87F9-5FCA6775CE4B}" dt="2020-04-10T11:35:26.366" v="5" actId="2696"/>
        <pc:sldMkLst>
          <pc:docMk/>
          <pc:sldMk cId="1700646335" sldId="439"/>
        </pc:sldMkLst>
      </pc:sldChg>
      <pc:sldChg chg="del">
        <pc:chgData name="Op De Beeck David" userId="b8fe817e-2e15-4a74-82c6-e0c5e3b2144e" providerId="ADAL" clId="{AEB70984-6C6A-42BB-87F9-5FCA6775CE4B}" dt="2020-04-10T11:35:26.726" v="24" actId="2696"/>
        <pc:sldMkLst>
          <pc:docMk/>
          <pc:sldMk cId="2511686569" sldId="448"/>
        </pc:sldMkLst>
      </pc:sldChg>
      <pc:sldChg chg="del">
        <pc:chgData name="Op De Beeck David" userId="b8fe817e-2e15-4a74-82c6-e0c5e3b2144e" providerId="ADAL" clId="{AEB70984-6C6A-42BB-87F9-5FCA6775CE4B}" dt="2020-04-10T11:35:26.491" v="11" actId="2696"/>
        <pc:sldMkLst>
          <pc:docMk/>
          <pc:sldMk cId="2589472698" sldId="449"/>
        </pc:sldMkLst>
      </pc:sldChg>
      <pc:sldChg chg="del">
        <pc:chgData name="Op De Beeck David" userId="b8fe817e-2e15-4a74-82c6-e0c5e3b2144e" providerId="ADAL" clId="{AEB70984-6C6A-42BB-87F9-5FCA6775CE4B}" dt="2020-04-10T11:35:26.554" v="14" actId="2696"/>
        <pc:sldMkLst>
          <pc:docMk/>
          <pc:sldMk cId="2437480561" sldId="451"/>
        </pc:sldMkLst>
      </pc:sldChg>
      <pc:sldChg chg="del">
        <pc:chgData name="Op De Beeck David" userId="b8fe817e-2e15-4a74-82c6-e0c5e3b2144e" providerId="ADAL" clId="{AEB70984-6C6A-42BB-87F9-5FCA6775CE4B}" dt="2020-04-10T11:35:26.819" v="27" actId="2696"/>
        <pc:sldMkLst>
          <pc:docMk/>
          <pc:sldMk cId="3474988754" sldId="453"/>
        </pc:sldMkLst>
      </pc:sldChg>
      <pc:sldChg chg="del">
        <pc:chgData name="Op De Beeck David" userId="b8fe817e-2e15-4a74-82c6-e0c5e3b2144e" providerId="ADAL" clId="{AEB70984-6C6A-42BB-87F9-5FCA6775CE4B}" dt="2020-04-10T11:35:26.710" v="23" actId="2696"/>
        <pc:sldMkLst>
          <pc:docMk/>
          <pc:sldMk cId="822850628" sldId="454"/>
        </pc:sldMkLst>
      </pc:sldChg>
      <pc:sldChg chg="del">
        <pc:chgData name="Op De Beeck David" userId="b8fe817e-2e15-4a74-82c6-e0c5e3b2144e" providerId="ADAL" clId="{AEB70984-6C6A-42BB-87F9-5FCA6775CE4B}" dt="2020-04-10T11:35:26.851" v="28" actId="2696"/>
        <pc:sldMkLst>
          <pc:docMk/>
          <pc:sldMk cId="1969051192" sldId="456"/>
        </pc:sldMkLst>
      </pc:sldChg>
      <pc:sldChg chg="del">
        <pc:chgData name="Op De Beeck David" userId="b8fe817e-2e15-4a74-82c6-e0c5e3b2144e" providerId="ADAL" clId="{AEB70984-6C6A-42BB-87F9-5FCA6775CE4B}" dt="2020-04-10T11:35:26.976" v="32" actId="2696"/>
        <pc:sldMkLst>
          <pc:docMk/>
          <pc:sldMk cId="3762475117" sldId="458"/>
        </pc:sldMkLst>
      </pc:sldChg>
      <pc:sldChg chg="del">
        <pc:chgData name="Op De Beeck David" userId="b8fe817e-2e15-4a74-82c6-e0c5e3b2144e" providerId="ADAL" clId="{AEB70984-6C6A-42BB-87F9-5FCA6775CE4B}" dt="2020-04-10T11:35:26.897" v="30" actId="2696"/>
        <pc:sldMkLst>
          <pc:docMk/>
          <pc:sldMk cId="57819540" sldId="459"/>
        </pc:sldMkLst>
      </pc:sldChg>
      <pc:sldChg chg="del">
        <pc:chgData name="Op De Beeck David" userId="b8fe817e-2e15-4a74-82c6-e0c5e3b2144e" providerId="ADAL" clId="{AEB70984-6C6A-42BB-87F9-5FCA6775CE4B}" dt="2020-04-10T11:35:26.991" v="33" actId="2696"/>
        <pc:sldMkLst>
          <pc:docMk/>
          <pc:sldMk cId="2744461742" sldId="460"/>
        </pc:sldMkLst>
      </pc:sldChg>
      <pc:sldChg chg="del">
        <pc:chgData name="Op De Beeck David" userId="b8fe817e-2e15-4a74-82c6-e0c5e3b2144e" providerId="ADAL" clId="{AEB70984-6C6A-42BB-87F9-5FCA6775CE4B}" dt="2020-04-10T11:35:27.007" v="34" actId="2696"/>
        <pc:sldMkLst>
          <pc:docMk/>
          <pc:sldMk cId="3869800855" sldId="461"/>
        </pc:sldMkLst>
      </pc:sldChg>
      <pc:sldChg chg="del">
        <pc:chgData name="Op De Beeck David" userId="b8fe817e-2e15-4a74-82c6-e0c5e3b2144e" providerId="ADAL" clId="{AEB70984-6C6A-42BB-87F9-5FCA6775CE4B}" dt="2020-04-10T11:35:26.866" v="29" actId="2696"/>
        <pc:sldMkLst>
          <pc:docMk/>
          <pc:sldMk cId="1389371054" sldId="464"/>
        </pc:sldMkLst>
      </pc:sldChg>
      <pc:sldChg chg="del">
        <pc:chgData name="Op De Beeck David" userId="b8fe817e-2e15-4a74-82c6-e0c5e3b2144e" providerId="ADAL" clId="{AEB70984-6C6A-42BB-87F9-5FCA6775CE4B}" dt="2020-04-10T11:35:26.772" v="25" actId="2696"/>
        <pc:sldMkLst>
          <pc:docMk/>
          <pc:sldMk cId="713084924" sldId="465"/>
        </pc:sldMkLst>
      </pc:sldChg>
      <pc:sldChg chg="del">
        <pc:chgData name="Op De Beeck David" userId="b8fe817e-2e15-4a74-82c6-e0c5e3b2144e" providerId="ADAL" clId="{AEB70984-6C6A-42BB-87F9-5FCA6775CE4B}" dt="2020-04-10T11:35:21.738" v="4" actId="2696"/>
        <pc:sldMkLst>
          <pc:docMk/>
          <pc:sldMk cId="4097535830" sldId="466"/>
        </pc:sldMkLst>
      </pc:sldChg>
      <pc:sldChg chg="del">
        <pc:chgData name="Op De Beeck David" userId="b8fe817e-2e15-4a74-82c6-e0c5e3b2144e" providerId="ADAL" clId="{AEB70984-6C6A-42BB-87F9-5FCA6775CE4B}" dt="2020-04-10T11:35:26.616" v="18" actId="2696"/>
        <pc:sldMkLst>
          <pc:docMk/>
          <pc:sldMk cId="1396397803" sldId="467"/>
        </pc:sldMkLst>
      </pc:sldChg>
      <pc:sldChg chg="del">
        <pc:chgData name="Op De Beeck David" userId="b8fe817e-2e15-4a74-82c6-e0c5e3b2144e" providerId="ADAL" clId="{AEB70984-6C6A-42BB-87F9-5FCA6775CE4B}" dt="2020-04-10T11:35:26.507" v="12" actId="2696"/>
        <pc:sldMkLst>
          <pc:docMk/>
          <pc:sldMk cId="3123814206" sldId="468"/>
        </pc:sldMkLst>
      </pc:sldChg>
      <pc:sldChg chg="del">
        <pc:chgData name="Op De Beeck David" userId="b8fe817e-2e15-4a74-82c6-e0c5e3b2144e" providerId="ADAL" clId="{AEB70984-6C6A-42BB-87F9-5FCA6775CE4B}" dt="2020-04-10T11:35:26.460" v="9" actId="2696"/>
        <pc:sldMkLst>
          <pc:docMk/>
          <pc:sldMk cId="3674061083" sldId="469"/>
        </pc:sldMkLst>
      </pc:sldChg>
      <pc:sldChg chg="del">
        <pc:chgData name="Op De Beeck David" userId="b8fe817e-2e15-4a74-82c6-e0c5e3b2144e" providerId="ADAL" clId="{AEB70984-6C6A-42BB-87F9-5FCA6775CE4B}" dt="2020-04-10T11:35:26.382" v="6" actId="2696"/>
        <pc:sldMkLst>
          <pc:docMk/>
          <pc:sldMk cId="2220611260" sldId="470"/>
        </pc:sldMkLst>
      </pc:sldChg>
      <pc:sldChg chg="del">
        <pc:chgData name="Op De Beeck David" userId="b8fe817e-2e15-4a74-82c6-e0c5e3b2144e" providerId="ADAL" clId="{AEB70984-6C6A-42BB-87F9-5FCA6775CE4B}" dt="2020-04-10T11:35:26.476" v="10" actId="2696"/>
        <pc:sldMkLst>
          <pc:docMk/>
          <pc:sldMk cId="2403624372" sldId="471"/>
        </pc:sldMkLst>
      </pc:sldChg>
      <pc:sldChg chg="del">
        <pc:chgData name="Op De Beeck David" userId="b8fe817e-2e15-4a74-82c6-e0c5e3b2144e" providerId="ADAL" clId="{AEB70984-6C6A-42BB-87F9-5FCA6775CE4B}" dt="2020-04-10T11:35:26.413" v="7" actId="2696"/>
        <pc:sldMkLst>
          <pc:docMk/>
          <pc:sldMk cId="1243946389" sldId="472"/>
        </pc:sldMkLst>
      </pc:sldChg>
      <pc:sldChg chg="del">
        <pc:chgData name="Op De Beeck David" userId="b8fe817e-2e15-4a74-82c6-e0c5e3b2144e" providerId="ADAL" clId="{AEB70984-6C6A-42BB-87F9-5FCA6775CE4B}" dt="2020-04-10T11:35:26.632" v="20" actId="2696"/>
        <pc:sldMkLst>
          <pc:docMk/>
          <pc:sldMk cId="3792365618" sldId="473"/>
        </pc:sldMkLst>
      </pc:sldChg>
      <pc:sldChg chg="del">
        <pc:chgData name="Op De Beeck David" userId="b8fe817e-2e15-4a74-82c6-e0c5e3b2144e" providerId="ADAL" clId="{AEB70984-6C6A-42BB-87F9-5FCA6775CE4B}" dt="2020-04-10T11:35:26.632" v="19" actId="2696"/>
        <pc:sldMkLst>
          <pc:docMk/>
          <pc:sldMk cId="2628507691" sldId="474"/>
        </pc:sldMkLst>
      </pc:sldChg>
      <pc:sldChg chg="del">
        <pc:chgData name="Op De Beeck David" userId="b8fe817e-2e15-4a74-82c6-e0c5e3b2144e" providerId="ADAL" clId="{AEB70984-6C6A-42BB-87F9-5FCA6775CE4B}" dt="2020-04-10T11:35:26.647" v="21" actId="2696"/>
        <pc:sldMkLst>
          <pc:docMk/>
          <pc:sldMk cId="1206763134" sldId="475"/>
        </pc:sldMkLst>
      </pc:sldChg>
      <pc:sldChg chg="del">
        <pc:chgData name="Op De Beeck David" userId="b8fe817e-2e15-4a74-82c6-e0c5e3b2144e" providerId="ADAL" clId="{AEB70984-6C6A-42BB-87F9-5FCA6775CE4B}" dt="2020-04-10T11:35:26.663" v="22" actId="2696"/>
        <pc:sldMkLst>
          <pc:docMk/>
          <pc:sldMk cId="3611867002" sldId="476"/>
        </pc:sldMkLst>
      </pc:sldChg>
      <pc:sldChg chg="del">
        <pc:chgData name="Op De Beeck David" userId="b8fe817e-2e15-4a74-82c6-e0c5e3b2144e" providerId="ADAL" clId="{AEB70984-6C6A-42BB-87F9-5FCA6775CE4B}" dt="2020-04-10T11:35:27.241" v="52" actId="2696"/>
        <pc:sldMkLst>
          <pc:docMk/>
          <pc:sldMk cId="644143618" sldId="477"/>
        </pc:sldMkLst>
      </pc:sldChg>
      <pc:sldChg chg="del">
        <pc:chgData name="Op De Beeck David" userId="b8fe817e-2e15-4a74-82c6-e0c5e3b2144e" providerId="ADAL" clId="{AEB70984-6C6A-42BB-87F9-5FCA6775CE4B}" dt="2020-04-10T11:35:21.706" v="2" actId="2696"/>
        <pc:sldMkLst>
          <pc:docMk/>
          <pc:sldMk cId="654817383" sldId="478"/>
        </pc:sldMkLst>
      </pc:sldChg>
      <pc:sldChg chg="del">
        <pc:chgData name="Op De Beeck David" userId="b8fe817e-2e15-4a74-82c6-e0c5e3b2144e" providerId="ADAL" clId="{AEB70984-6C6A-42BB-87F9-5FCA6775CE4B}" dt="2020-04-10T11:35:26.960" v="31" actId="2696"/>
        <pc:sldMkLst>
          <pc:docMk/>
          <pc:sldMk cId="1138665500" sldId="480"/>
        </pc:sldMkLst>
      </pc:sldChg>
      <pc:sldChg chg="del">
        <pc:chgData name="Op De Beeck David" userId="b8fe817e-2e15-4a74-82c6-e0c5e3b2144e" providerId="ADAL" clId="{AEB70984-6C6A-42BB-87F9-5FCA6775CE4B}" dt="2020-04-10T11:35:27.038" v="37" actId="2696"/>
        <pc:sldMkLst>
          <pc:docMk/>
          <pc:sldMk cId="4002059988" sldId="482"/>
        </pc:sldMkLst>
      </pc:sldChg>
      <pc:sldChg chg="del">
        <pc:chgData name="Op De Beeck David" userId="b8fe817e-2e15-4a74-82c6-e0c5e3b2144e" providerId="ADAL" clId="{AEB70984-6C6A-42BB-87F9-5FCA6775CE4B}" dt="2020-04-10T11:35:27.054" v="38" actId="2696"/>
        <pc:sldMkLst>
          <pc:docMk/>
          <pc:sldMk cId="467848363" sldId="483"/>
        </pc:sldMkLst>
      </pc:sldChg>
      <pc:sldMasterChg chg="delSldLayout">
        <pc:chgData name="Op De Beeck David" userId="b8fe817e-2e15-4a74-82c6-e0c5e3b2144e" providerId="ADAL" clId="{AEB70984-6C6A-42BB-87F9-5FCA6775CE4B}" dt="2020-04-10T11:35:27.179" v="48" actId="2696"/>
        <pc:sldMasterMkLst>
          <pc:docMk/>
          <pc:sldMasterMk cId="2071432999" sldId="2147483680"/>
        </pc:sldMasterMkLst>
        <pc:sldLayoutChg chg="del">
          <pc:chgData name="Op De Beeck David" userId="b8fe817e-2e15-4a74-82c6-e0c5e3b2144e" providerId="ADAL" clId="{AEB70984-6C6A-42BB-87F9-5FCA6775CE4B}" dt="2020-04-10T11:35:27.179" v="48" actId="2696"/>
          <pc:sldLayoutMkLst>
            <pc:docMk/>
            <pc:sldMasterMk cId="2071432999" sldId="2147483680"/>
            <pc:sldLayoutMk cId="2229716070" sldId="2147483697"/>
          </pc:sldLayoutMkLst>
        </pc:sldLayoutChg>
      </pc:sldMasterChg>
    </pc:docChg>
  </pc:docChgLst>
  <pc:docChgLst>
    <pc:chgData name="Op De Beeck David" userId="b8fe817e-2e15-4a74-82c6-e0c5e3b2144e" providerId="ADAL" clId="{91295249-4E7C-43E4-A044-A1D668D69E68}"/>
    <pc:docChg chg="modSld">
      <pc:chgData name="Op De Beeck David" userId="b8fe817e-2e15-4a74-82c6-e0c5e3b2144e" providerId="ADAL" clId="{91295249-4E7C-43E4-A044-A1D668D69E68}" dt="2020-04-10T11:52:14.371" v="1" actId="20577"/>
      <pc:docMkLst>
        <pc:docMk/>
      </pc:docMkLst>
      <pc:sldChg chg="modSp">
        <pc:chgData name="Op De Beeck David" userId="b8fe817e-2e15-4a74-82c6-e0c5e3b2144e" providerId="ADAL" clId="{91295249-4E7C-43E4-A044-A1D668D69E68}" dt="2020-04-10T11:52:14.371" v="1" actId="20577"/>
        <pc:sldMkLst>
          <pc:docMk/>
          <pc:sldMk cId="2450233260" sldId="438"/>
        </pc:sldMkLst>
        <pc:spChg chg="mod">
          <ac:chgData name="Op De Beeck David" userId="b8fe817e-2e15-4a74-82c6-e0c5e3b2144e" providerId="ADAL" clId="{91295249-4E7C-43E4-A044-A1D668D69E68}" dt="2020-04-10T11:52:14.371" v="1" actId="20577"/>
          <ac:spMkLst>
            <pc:docMk/>
            <pc:sldMk cId="2450233260" sldId="438"/>
            <ac:spMk id="53" creationId="{9E9EAC3A-431F-4A2D-949A-E384786C423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A7D378-D6A6-4070-AE44-6B556EF2BFDE}" type="datetimeFigureOut">
              <a:rPr lang="nl-BE" smtClean="0"/>
              <a:t>10/04/2020</a:t>
            </a:fld>
            <a:endParaRPr lang="nl-B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419174-529D-4D96-BCDB-9DB3377DD0FC}" type="slidenum">
              <a:rPr lang="nl-BE" smtClean="0"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81029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19174-529D-4D96-BCDB-9DB3377DD0FC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016701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19174-529D-4D96-BCDB-9DB3377DD0FC}" type="slidenum">
              <a:rPr lang="nl-BE" smtClean="0"/>
              <a:t>2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22373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313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9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451816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405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495894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0833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197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702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455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483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165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824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871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568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464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381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432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981D6B-50D1-4AFA-AA6C-C11AA0FFE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913" y="617310"/>
            <a:ext cx="9402736" cy="1320800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Releases de </a:t>
            </a:r>
            <a:r>
              <a:rPr lang="nl-NL" dirty="0" err="1">
                <a:solidFill>
                  <a:schemeClr val="tx1"/>
                </a:solidFill>
              </a:rPr>
              <a:t>l’extension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belge</a:t>
            </a:r>
            <a:r>
              <a:rPr lang="nl-NL" dirty="0">
                <a:solidFill>
                  <a:schemeClr val="tx1"/>
                </a:solidFill>
              </a:rPr>
              <a:t> de SNOMED CT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4" name="Espace réservé du numéro de diapositive 3">
            <a:extLst>
              <a:ext uri="{FF2B5EF4-FFF2-40B4-BE49-F238E27FC236}">
                <a16:creationId xmlns:a16="http://schemas.microsoft.com/office/drawing/2014/main" id="{003D7276-1614-437C-8684-4AB1919C1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0924" y="6181381"/>
            <a:ext cx="858371" cy="365125"/>
          </a:xfrm>
        </p:spPr>
        <p:txBody>
          <a:bodyPr/>
          <a:lstStyle/>
          <a:p>
            <a:fld id="{A5E9A1D3-120E-42F1-A00A-A8BB2228AECB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8" name="Tijdelijke aanduiding voor inhoud 2">
            <a:extLst>
              <a:ext uri="{FF2B5EF4-FFF2-40B4-BE49-F238E27FC236}">
                <a16:creationId xmlns:a16="http://schemas.microsoft.com/office/drawing/2014/main" id="{B48926E6-247E-4B8E-82E2-30FC03AC2C90}"/>
              </a:ext>
            </a:extLst>
          </p:cNvPr>
          <p:cNvSpPr txBox="1">
            <a:spLocks/>
          </p:cNvSpPr>
          <p:nvPr/>
        </p:nvSpPr>
        <p:spPr>
          <a:xfrm>
            <a:off x="771312" y="2294793"/>
            <a:ext cx="10515600" cy="38069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891" indent="-342891" defTabSz="457189"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nl-NL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9" name="Tijdelijke aanduiding voor inhoud 2">
            <a:extLst>
              <a:ext uri="{FF2B5EF4-FFF2-40B4-BE49-F238E27FC236}">
                <a16:creationId xmlns:a16="http://schemas.microsoft.com/office/drawing/2014/main" id="{68A61448-9DEB-48D2-8731-3CA6863E4581}"/>
              </a:ext>
            </a:extLst>
          </p:cNvPr>
          <p:cNvSpPr txBox="1">
            <a:spLocks/>
          </p:cNvSpPr>
          <p:nvPr/>
        </p:nvSpPr>
        <p:spPr>
          <a:xfrm>
            <a:off x="863600" y="1004824"/>
            <a:ext cx="10515600" cy="46328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defTabSz="457189">
              <a:spcBef>
                <a:spcPts val="1000"/>
              </a:spcBef>
              <a:buClr>
                <a:schemeClr val="accent1"/>
              </a:buClr>
              <a:buSzPct val="80000"/>
              <a:buNone/>
            </a:pPr>
            <a:endParaRPr lang="nl-BE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Rechthoek 19">
            <a:extLst>
              <a:ext uri="{FF2B5EF4-FFF2-40B4-BE49-F238E27FC236}">
                <a16:creationId xmlns:a16="http://schemas.microsoft.com/office/drawing/2014/main" id="{91600825-2C6D-46CB-9ECF-E846C3EEF251}"/>
              </a:ext>
            </a:extLst>
          </p:cNvPr>
          <p:cNvSpPr/>
          <p:nvPr/>
        </p:nvSpPr>
        <p:spPr>
          <a:xfrm>
            <a:off x="332509" y="5522762"/>
            <a:ext cx="11614067" cy="717928"/>
          </a:xfrm>
          <a:prstGeom prst="rec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BE" sz="1600" b="1" dirty="0" err="1">
                <a:solidFill>
                  <a:schemeClr val="tx1"/>
                </a:solidFill>
              </a:rPr>
              <a:t>Evolution</a:t>
            </a:r>
            <a:r>
              <a:rPr lang="nl-BE" sz="1600" b="1" dirty="0">
                <a:solidFill>
                  <a:schemeClr val="tx1"/>
                </a:solidFill>
              </a:rPr>
              <a:t> vers +/- 100.000 </a:t>
            </a:r>
            <a:r>
              <a:rPr lang="nl-BE" sz="1600" b="1" dirty="0" err="1">
                <a:solidFill>
                  <a:schemeClr val="tx1"/>
                </a:solidFill>
              </a:rPr>
              <a:t>concepts</a:t>
            </a:r>
            <a:r>
              <a:rPr lang="nl-BE" sz="1600" b="1" dirty="0">
                <a:solidFill>
                  <a:schemeClr val="tx1"/>
                </a:solidFill>
              </a:rPr>
              <a:t> </a:t>
            </a:r>
            <a:r>
              <a:rPr lang="nl-BE" sz="1600" b="1" dirty="0" err="1">
                <a:solidFill>
                  <a:schemeClr val="tx1"/>
                </a:solidFill>
              </a:rPr>
              <a:t>avec</a:t>
            </a:r>
            <a:r>
              <a:rPr lang="nl-BE" sz="1600" b="1" dirty="0">
                <a:solidFill>
                  <a:schemeClr val="tx1"/>
                </a:solidFill>
              </a:rPr>
              <a:t> </a:t>
            </a:r>
            <a:r>
              <a:rPr lang="nl-BE" sz="1600" b="1" dirty="0" err="1">
                <a:solidFill>
                  <a:schemeClr val="tx1"/>
                </a:solidFill>
              </a:rPr>
              <a:t>une</a:t>
            </a:r>
            <a:r>
              <a:rPr lang="nl-BE" sz="1600" b="1" dirty="0">
                <a:solidFill>
                  <a:schemeClr val="tx1"/>
                </a:solidFill>
              </a:rPr>
              <a:t> </a:t>
            </a:r>
            <a:r>
              <a:rPr lang="nl-BE" sz="1600" b="1" dirty="0" err="1">
                <a:solidFill>
                  <a:schemeClr val="tx1"/>
                </a:solidFill>
              </a:rPr>
              <a:t>traduction</a:t>
            </a:r>
            <a:r>
              <a:rPr lang="nl-BE" sz="1600" b="1" dirty="0">
                <a:solidFill>
                  <a:schemeClr val="tx1"/>
                </a:solidFill>
              </a:rPr>
              <a:t> </a:t>
            </a:r>
            <a:r>
              <a:rPr lang="nl-BE" sz="1600" b="1" dirty="0" err="1">
                <a:solidFill>
                  <a:schemeClr val="tx1"/>
                </a:solidFill>
              </a:rPr>
              <a:t>validée</a:t>
            </a:r>
            <a:r>
              <a:rPr lang="nl-BE" sz="1600" b="1" dirty="0">
                <a:solidFill>
                  <a:schemeClr val="tx1"/>
                </a:solidFill>
              </a:rPr>
              <a:t> en FR/NL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ED6E289E-17AA-499C-ADDB-B5A9AF779C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911568"/>
            <a:ext cx="12192000" cy="347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195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981D6B-50D1-4AFA-AA6C-C11AA0FFE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913" y="617310"/>
            <a:ext cx="8987382" cy="1320800"/>
          </a:xfrm>
        </p:spPr>
        <p:txBody>
          <a:bodyPr>
            <a:normAutofit/>
          </a:bodyPr>
          <a:lstStyle/>
          <a:p>
            <a:r>
              <a:rPr lang="nl-NL" dirty="0" err="1">
                <a:solidFill>
                  <a:schemeClr val="tx1"/>
                </a:solidFill>
              </a:rPr>
              <a:t>Projets</a:t>
            </a:r>
            <a:r>
              <a:rPr lang="nl-NL" dirty="0">
                <a:solidFill>
                  <a:schemeClr val="tx1"/>
                </a:solidFill>
              </a:rPr>
              <a:t> de </a:t>
            </a:r>
            <a:r>
              <a:rPr lang="nl-NL" dirty="0" err="1">
                <a:solidFill>
                  <a:schemeClr val="tx1"/>
                </a:solidFill>
              </a:rPr>
              <a:t>traduction</a:t>
            </a:r>
            <a:r>
              <a:rPr lang="nl-NL" dirty="0">
                <a:solidFill>
                  <a:schemeClr val="tx1"/>
                </a:solidFill>
              </a:rPr>
              <a:t> en cours/démarrage</a:t>
            </a:r>
            <a:endParaRPr lang="en-US" dirty="0"/>
          </a:p>
        </p:txBody>
      </p:sp>
      <p:sp>
        <p:nvSpPr>
          <p:cNvPr id="53" name="Espace réservé du contenu 1">
            <a:extLst>
              <a:ext uri="{FF2B5EF4-FFF2-40B4-BE49-F238E27FC236}">
                <a16:creationId xmlns:a16="http://schemas.microsoft.com/office/drawing/2014/main" id="{9E9EAC3A-431F-4A2D-949A-E384786C42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9024" y="1646655"/>
            <a:ext cx="9943041" cy="4486275"/>
          </a:xfrm>
        </p:spPr>
        <p:txBody>
          <a:bodyPr>
            <a:normAutofit/>
          </a:bodyPr>
          <a:lstStyle/>
          <a:p>
            <a:pPr marL="457200" lvl="1" indent="-457200" defTabSz="457189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BE" sz="3100" dirty="0">
                <a:solidFill>
                  <a:schemeClr val="tx1"/>
                </a:solidFill>
              </a:rPr>
              <a:t>Respiratory System</a:t>
            </a:r>
          </a:p>
          <a:p>
            <a:pPr marL="457200" lvl="1" indent="-457200" defTabSz="457189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BE" sz="3100" dirty="0" err="1">
                <a:solidFill>
                  <a:schemeClr val="tx1"/>
                </a:solidFill>
              </a:rPr>
              <a:t>Cardiovascular</a:t>
            </a:r>
            <a:r>
              <a:rPr lang="nl-BE" sz="3100" dirty="0">
                <a:solidFill>
                  <a:schemeClr val="tx1"/>
                </a:solidFill>
              </a:rPr>
              <a:t> System</a:t>
            </a:r>
          </a:p>
          <a:p>
            <a:pPr marL="342900" lvl="1" indent="-342900" defTabSz="457189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endParaRPr lang="nl-BE" sz="2400" dirty="0">
              <a:solidFill>
                <a:schemeClr val="tx1"/>
              </a:solidFill>
            </a:endParaRPr>
          </a:p>
          <a:p>
            <a:pPr marL="457200" lvl="1" indent="-457200" defTabSz="457189">
              <a:lnSpc>
                <a:spcPct val="90000"/>
              </a:lnSpc>
              <a:buClrTx/>
              <a:buFont typeface="Arial" panose="020B0604020202020204" pitchFamily="34" charset="0"/>
              <a:buChar char="•"/>
            </a:pPr>
            <a:r>
              <a:rPr lang="nl-BE" sz="3100" dirty="0" err="1">
                <a:solidFill>
                  <a:schemeClr val="tx1"/>
                </a:solidFill>
              </a:rPr>
              <a:t>Hiérarchies</a:t>
            </a:r>
            <a:r>
              <a:rPr lang="nl-BE" sz="3100" dirty="0">
                <a:solidFill>
                  <a:schemeClr val="tx1"/>
                </a:solidFill>
              </a:rPr>
              <a:t> dans </a:t>
            </a:r>
            <a:r>
              <a:rPr lang="nl-BE" sz="3100" dirty="0" err="1">
                <a:solidFill>
                  <a:schemeClr val="tx1"/>
                </a:solidFill>
              </a:rPr>
              <a:t>le</a:t>
            </a:r>
            <a:r>
              <a:rPr lang="nl-BE" sz="3100" dirty="0">
                <a:solidFill>
                  <a:schemeClr val="tx1"/>
                </a:solidFill>
              </a:rPr>
              <a:t> scope</a:t>
            </a:r>
          </a:p>
          <a:p>
            <a:pPr marL="1200150" lvl="3" indent="-342900" defTabSz="457189">
              <a:lnSpc>
                <a:spcPct val="90000"/>
              </a:lnSpc>
              <a:buClrTx/>
              <a:buFont typeface="Wingdings" panose="05000000000000000000" pitchFamily="2" charset="2"/>
              <a:buChar char="§"/>
            </a:pPr>
            <a:r>
              <a:rPr lang="nl-BE" sz="2200" dirty="0">
                <a:solidFill>
                  <a:schemeClr val="tx1"/>
                </a:solidFill>
              </a:rPr>
              <a:t>Body </a:t>
            </a:r>
            <a:r>
              <a:rPr lang="nl-BE" sz="2200" dirty="0" err="1">
                <a:solidFill>
                  <a:schemeClr val="tx1"/>
                </a:solidFill>
              </a:rPr>
              <a:t>structure</a:t>
            </a:r>
            <a:endParaRPr lang="nl-BE" sz="2200" dirty="0">
              <a:solidFill>
                <a:schemeClr val="tx1"/>
              </a:solidFill>
            </a:endParaRPr>
          </a:p>
          <a:p>
            <a:pPr marL="1200150" lvl="3" indent="-342900" defTabSz="457189">
              <a:lnSpc>
                <a:spcPct val="90000"/>
              </a:lnSpc>
              <a:buClrTx/>
              <a:buFont typeface="Wingdings" panose="05000000000000000000" pitchFamily="2" charset="2"/>
              <a:buChar char="§"/>
            </a:pPr>
            <a:r>
              <a:rPr lang="nl-BE" sz="2200" dirty="0">
                <a:solidFill>
                  <a:schemeClr val="tx1"/>
                </a:solidFill>
              </a:rPr>
              <a:t>Disorders</a:t>
            </a:r>
          </a:p>
          <a:p>
            <a:pPr marL="1200150" lvl="3" indent="-342900" defTabSz="457189">
              <a:lnSpc>
                <a:spcPct val="90000"/>
              </a:lnSpc>
              <a:buClrTx/>
              <a:buFont typeface="Wingdings" panose="05000000000000000000" pitchFamily="2" charset="2"/>
              <a:buChar char="§"/>
            </a:pPr>
            <a:r>
              <a:rPr lang="nl-BE" sz="2200" dirty="0" err="1">
                <a:solidFill>
                  <a:schemeClr val="tx1"/>
                </a:solidFill>
              </a:rPr>
              <a:t>Findings</a:t>
            </a:r>
            <a:endParaRPr lang="nl-BE" sz="2200" dirty="0">
              <a:solidFill>
                <a:schemeClr val="tx1"/>
              </a:solidFill>
            </a:endParaRPr>
          </a:p>
          <a:p>
            <a:pPr marL="1200150" lvl="3" indent="-342900" defTabSz="457189">
              <a:lnSpc>
                <a:spcPct val="90000"/>
              </a:lnSpc>
              <a:buClrTx/>
              <a:buFont typeface="Wingdings" panose="05000000000000000000" pitchFamily="2" charset="2"/>
              <a:buChar char="§"/>
            </a:pPr>
            <a:r>
              <a:rPr lang="nl-BE" sz="2200" dirty="0">
                <a:solidFill>
                  <a:schemeClr val="tx1"/>
                </a:solidFill>
              </a:rPr>
              <a:t>P</a:t>
            </a:r>
            <a:r>
              <a:rPr lang="nl-BE" sz="2200">
                <a:solidFill>
                  <a:schemeClr val="tx1"/>
                </a:solidFill>
              </a:rPr>
              <a:t>rocedures</a:t>
            </a:r>
            <a:endParaRPr lang="nl-BE" sz="2200" dirty="0">
              <a:solidFill>
                <a:schemeClr val="tx1"/>
              </a:solidFill>
            </a:endParaRPr>
          </a:p>
          <a:p>
            <a:pPr marL="0" lvl="1" indent="0" defTabSz="457189">
              <a:lnSpc>
                <a:spcPct val="90000"/>
              </a:lnSpc>
              <a:buClrTx/>
              <a:buNone/>
            </a:pPr>
            <a:endParaRPr lang="nl-BE" sz="2400" dirty="0">
              <a:solidFill>
                <a:schemeClr val="tx1"/>
              </a:solidFill>
            </a:endParaRPr>
          </a:p>
        </p:txBody>
      </p:sp>
      <p:sp>
        <p:nvSpPr>
          <p:cNvPr id="54" name="Espace réservé du numéro de diapositive 3">
            <a:extLst>
              <a:ext uri="{FF2B5EF4-FFF2-40B4-BE49-F238E27FC236}">
                <a16:creationId xmlns:a16="http://schemas.microsoft.com/office/drawing/2014/main" id="{003D7276-1614-437C-8684-4AB1919C1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0924" y="6181381"/>
            <a:ext cx="858371" cy="365125"/>
          </a:xfrm>
        </p:spPr>
        <p:txBody>
          <a:bodyPr/>
          <a:lstStyle/>
          <a:p>
            <a:fld id="{A5E9A1D3-120E-42F1-A00A-A8BB2228AECB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8" name="Tijdelijke aanduiding voor inhoud 2">
            <a:extLst>
              <a:ext uri="{FF2B5EF4-FFF2-40B4-BE49-F238E27FC236}">
                <a16:creationId xmlns:a16="http://schemas.microsoft.com/office/drawing/2014/main" id="{B48926E6-247E-4B8E-82E2-30FC03AC2C90}"/>
              </a:ext>
            </a:extLst>
          </p:cNvPr>
          <p:cNvSpPr txBox="1">
            <a:spLocks/>
          </p:cNvSpPr>
          <p:nvPr/>
        </p:nvSpPr>
        <p:spPr>
          <a:xfrm>
            <a:off x="771312" y="2294793"/>
            <a:ext cx="10515600" cy="38069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891" indent="-342891" defTabSz="457189"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nl-NL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9" name="Tijdelijke aanduiding voor inhoud 2">
            <a:extLst>
              <a:ext uri="{FF2B5EF4-FFF2-40B4-BE49-F238E27FC236}">
                <a16:creationId xmlns:a16="http://schemas.microsoft.com/office/drawing/2014/main" id="{68A61448-9DEB-48D2-8731-3CA6863E4581}"/>
              </a:ext>
            </a:extLst>
          </p:cNvPr>
          <p:cNvSpPr txBox="1">
            <a:spLocks/>
          </p:cNvSpPr>
          <p:nvPr/>
        </p:nvSpPr>
        <p:spPr>
          <a:xfrm>
            <a:off x="863600" y="1004824"/>
            <a:ext cx="10515600" cy="46328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defTabSz="457189">
              <a:spcBef>
                <a:spcPts val="1000"/>
              </a:spcBef>
              <a:buClr>
                <a:schemeClr val="accent1"/>
              </a:buClr>
              <a:buSzPct val="80000"/>
              <a:buNone/>
            </a:pPr>
            <a:endParaRPr lang="nl-BE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23326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7DD47D57B7114DBF160AD0DFFEDD43" ma:contentTypeVersion="12" ma:contentTypeDescription="Create a new document." ma:contentTypeScope="" ma:versionID="76dee8e1f255188de5172c08a1ab3809">
  <xsd:schema xmlns:xsd="http://www.w3.org/2001/XMLSchema" xmlns:xs="http://www.w3.org/2001/XMLSchema" xmlns:p="http://schemas.microsoft.com/office/2006/metadata/properties" xmlns:ns3="2e6eeef5-81d0-4f9a-a639-26bac2301e61" xmlns:ns4="ba06587d-7898-4c15-aa74-3f23f6e32c87" targetNamespace="http://schemas.microsoft.com/office/2006/metadata/properties" ma:root="true" ma:fieldsID="021c404179ec91b7e41303fb57fa9769" ns3:_="" ns4:_="">
    <xsd:import namespace="2e6eeef5-81d0-4f9a-a639-26bac2301e61"/>
    <xsd:import namespace="ba06587d-7898-4c15-aa74-3f23f6e32c8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6eeef5-81d0-4f9a-a639-26bac2301e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06587d-7898-4c15-aa74-3f23f6e32c87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D47AC87-6027-415B-86E3-2B39D42DBE0F}">
  <ds:schemaRefs>
    <ds:schemaRef ds:uri="ba06587d-7898-4c15-aa74-3f23f6e32c87"/>
    <ds:schemaRef ds:uri="http://purl.org/dc/elements/1.1/"/>
    <ds:schemaRef ds:uri="http://schemas.microsoft.com/office/2006/documentManagement/types"/>
    <ds:schemaRef ds:uri="http://purl.org/dc/terms/"/>
    <ds:schemaRef ds:uri="2e6eeef5-81d0-4f9a-a639-26bac2301e61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5EB134D-B717-4999-A1A5-256331C04B7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25C54CF-B2C1-4462-B080-84FF447E95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e6eeef5-81d0-4f9a-a639-26bac2301e61"/>
    <ds:schemaRef ds:uri="ba06587d-7898-4c15-aa74-3f23f6e32c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Breedbeeld</PresentationFormat>
  <Paragraphs>21</Paragraphs>
  <Slides>2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8" baseType="lpstr">
      <vt:lpstr>Arial</vt:lpstr>
      <vt:lpstr>Calibri</vt:lpstr>
      <vt:lpstr>Trebuchet MS</vt:lpstr>
      <vt:lpstr>Wingdings</vt:lpstr>
      <vt:lpstr>Wingdings 3</vt:lpstr>
      <vt:lpstr>Facet</vt:lpstr>
      <vt:lpstr>Releases de l’extension belge de SNOMED CT</vt:lpstr>
      <vt:lpstr>Projets de traduction en cours/démarrage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Op De Beeck David</dc:creator>
  <cp:lastModifiedBy>Op De Beeck David</cp:lastModifiedBy>
  <cp:revision>2</cp:revision>
  <dcterms:created xsi:type="dcterms:W3CDTF">2020-03-06T10:58:47Z</dcterms:created>
  <dcterms:modified xsi:type="dcterms:W3CDTF">2020-04-10T11:52:18Z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0x0101001E7DD47D57B7114DBF160AD0DFFEDD43</vt:lpwstr>
  </property>
</Properties>
</file>