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8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A8FD6-C04F-3544-B4A9-051D90C97043}" type="datetimeFigureOut">
              <a:rPr lang="en-US" smtClean="0"/>
              <a:t>4/9/19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7E704-D273-FC49-9966-2A487EC23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2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7E704-D273-FC49-9966-2A487EC23A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82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98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94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3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9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06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29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760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08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25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3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76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37FDD-DBAD-2D43-BA8B-CF8BF7C74FA9}" type="datetimeFigureOut">
              <a:rPr lang="en-US" smtClean="0"/>
              <a:t>4/9/19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C9714-6622-544B-9523-14AE156AD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8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Cancer Synoptic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10, 2019</a:t>
            </a:r>
          </a:p>
          <a:p>
            <a:r>
              <a:rPr lang="en-US" dirty="0" smtClean="0"/>
              <a:t>London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865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Cancer synoptic concept review (I&amp;E)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 smtClean="0"/>
              <a:t>Approaches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 smtClean="0"/>
              <a:t>CRC, Melanoma, Invasive Breast Cancer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Work plan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 smtClean="0"/>
              <a:t>International adoption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 smtClean="0"/>
              <a:t>Language reference sets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 smtClean="0"/>
              <a:t>Sequencing of Synoptic development</a:t>
            </a:r>
            <a:br>
              <a:rPr lang="en-US" sz="2400" dirty="0" smtClean="0"/>
            </a:b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Observables ontology practicum/exercises</a:t>
            </a:r>
          </a:p>
        </p:txBody>
      </p:sp>
    </p:spTree>
    <p:extLst>
      <p:ext uri="{BB962C8B-B14F-4D97-AF65-F5344CB8AC3E}">
        <p14:creationId xmlns:p14="http://schemas.microsoft.com/office/powerpoint/2010/main" val="2771553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Review and I&amp;E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Approaches/Modeling</a:t>
            </a:r>
            <a:br>
              <a:rPr lang="en-US" dirty="0" smtClean="0"/>
            </a:br>
            <a:r>
              <a:rPr lang="en-US" dirty="0" smtClean="0"/>
              <a:t> (I&amp;E Overview)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Existing Content</a:t>
            </a:r>
          </a:p>
          <a:p>
            <a:pPr lvl="1"/>
            <a:r>
              <a:rPr lang="en-US" dirty="0" smtClean="0"/>
              <a:t>Colorectal Cancer</a:t>
            </a:r>
          </a:p>
          <a:p>
            <a:pPr lvl="1"/>
            <a:r>
              <a:rPr lang="en-US" dirty="0" smtClean="0"/>
              <a:t>Melanoma</a:t>
            </a:r>
          </a:p>
          <a:p>
            <a:pPr lvl="1"/>
            <a:r>
              <a:rPr lang="en-US" dirty="0" smtClean="0"/>
              <a:t>Invasive Breast Cancer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919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request for promotion submitted (Canada, Sweden, UK)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UNMC website (required UMLS credentials)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RF2 files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Value set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709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Language reference sets</a:t>
            </a:r>
          </a:p>
          <a:p>
            <a:pPr lvl="1"/>
            <a:r>
              <a:rPr lang="en-US" dirty="0" smtClean="0"/>
              <a:t>Canada (Quebec and New Brunswick)</a:t>
            </a:r>
          </a:p>
          <a:p>
            <a:pPr lvl="1"/>
            <a:r>
              <a:rPr lang="en-US" dirty="0" smtClean="0"/>
              <a:t>Sweden</a:t>
            </a:r>
          </a:p>
          <a:p>
            <a:pPr lvl="1"/>
            <a:r>
              <a:rPr lang="en-US" dirty="0" smtClean="0"/>
              <a:t>Work plan discussion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Next worksheets</a:t>
            </a:r>
          </a:p>
          <a:p>
            <a:pPr lvl="1"/>
            <a:r>
              <a:rPr lang="en-US" dirty="0" smtClean="0"/>
              <a:t>Prostate (total prostatectomy)</a:t>
            </a:r>
          </a:p>
          <a:p>
            <a:pPr lvl="1"/>
            <a:r>
              <a:rPr lang="en-US" dirty="0" smtClean="0"/>
              <a:t>Lung cancer</a:t>
            </a:r>
          </a:p>
          <a:p>
            <a:pPr lvl="1"/>
            <a:r>
              <a:rPr lang="en-US" dirty="0" smtClean="0"/>
              <a:t>Others?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Maintenance considerations and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78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Observable ontology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12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81</Words>
  <Application>Microsoft Macintosh PowerPoint</Application>
  <PresentationFormat>On-screen Show (4:3)</PresentationFormat>
  <Paragraphs>36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Cancer Synoptic Working Group</vt:lpstr>
      <vt:lpstr>Agenda</vt:lpstr>
      <vt:lpstr>Modeling Review and I&amp;E</vt:lpstr>
      <vt:lpstr>Content Distribution</vt:lpstr>
      <vt:lpstr>Work items</vt:lpstr>
      <vt:lpstr>Observable ontology exercise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Cancer Synoptic Working Group</dc:title>
  <dc:creator>Scott Campbell</dc:creator>
  <cp:lastModifiedBy>Scott Campbell</cp:lastModifiedBy>
  <cp:revision>5</cp:revision>
  <dcterms:created xsi:type="dcterms:W3CDTF">2019-04-09T10:43:52Z</dcterms:created>
  <dcterms:modified xsi:type="dcterms:W3CDTF">2019-04-09T15:58:45Z</dcterms:modified>
</cp:coreProperties>
</file>