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  <p:sldMasterId id="2147483667" r:id="rId3"/>
    <p:sldMasterId id="2147483680" r:id="rId4"/>
  </p:sldMasterIdLst>
  <p:notesMasterIdLst>
    <p:notesMasterId r:id="rId26"/>
  </p:notesMasterIdLst>
  <p:sldIdLst>
    <p:sldId id="267" r:id="rId5"/>
    <p:sldId id="268" r:id="rId6"/>
    <p:sldId id="269" r:id="rId7"/>
    <p:sldId id="257" r:id="rId8"/>
    <p:sldId id="270" r:id="rId9"/>
    <p:sldId id="271" r:id="rId10"/>
    <p:sldId id="265" r:id="rId11"/>
    <p:sldId id="262" r:id="rId12"/>
    <p:sldId id="261" r:id="rId13"/>
    <p:sldId id="259" r:id="rId14"/>
    <p:sldId id="264" r:id="rId15"/>
    <p:sldId id="260" r:id="rId16"/>
    <p:sldId id="256" r:id="rId17"/>
    <p:sldId id="263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0080625" cy="7559675"/>
  <p:notesSz cx="7772400" cy="10058400"/>
  <p:defaultTextStyle>
    <a:defPPr>
      <a:defRPr lang="en-GB"/>
    </a:defPPr>
    <a:lvl1pPr algn="l" defTabSz="457022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31632" indent="-215815" algn="l" defTabSz="457022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647448" indent="-215815" algn="l" defTabSz="457022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863264" indent="-215815" algn="l" defTabSz="457022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079080" indent="-215815" algn="l" defTabSz="457022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5109" algn="l" defTabSz="457022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2129" algn="l" defTabSz="457022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199154" algn="l" defTabSz="457022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6174" algn="l" defTabSz="457022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896" y="-96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7500" y="1006475"/>
            <a:ext cx="4594225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85863" y="4787900"/>
            <a:ext cx="5405437" cy="382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53144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02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660" indent="-285640" algn="l" defTabSz="45702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2556" indent="-228511" algn="l" defTabSz="45702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599577" indent="-228511" algn="l" defTabSz="45702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6598" indent="-228511" algn="l" defTabSz="45702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5109" algn="l" defTabSz="45702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129" algn="l" defTabSz="45702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154" algn="l" defTabSz="45702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174" algn="l" defTabSz="45702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54063"/>
            <a:ext cx="5029200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>
          <a:xfrm>
            <a:off x="4402561" y="9553734"/>
            <a:ext cx="3368040" cy="502920"/>
          </a:xfrm>
          <a:prstGeom prst="rect">
            <a:avLst/>
          </a:prstGeom>
        </p:spPr>
        <p:txBody>
          <a:bodyPr lIns="101882" tIns="50941" rIns="101882" bIns="5094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884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587500" y="1006475"/>
            <a:ext cx="4595813" cy="3448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msgothic" charset="0"/>
            </a:endParaRPr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>
          <a:xfrm>
            <a:off x="1185863" y="4787900"/>
            <a:ext cx="5407025" cy="38258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0"/>
              <a:buNone/>
              <a:defRPr/>
            </a:pPr>
            <a:r>
              <a:rPr lang="en-GB" smtClean="0">
                <a:latin typeface="Arial" charset="0"/>
                <a:cs typeface="msgothic" charset="0"/>
              </a:rPr>
              <a:t>Manhattan plot summarizing the GWAS results for CSSCD using the additive model. The large spike on chromosome 2 corresponds to a region containing BCL11A, and the moderate spike on chromosome 11 corresponds to a region containing olfactory genes OR51B5 and OR51B6.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hyperlink" Target="http://www.snomed.org" TargetMode="External"/><Relationship Id="rId3" Type="http://schemas.openxmlformats.org/officeDocument/2006/relationships/hyperlink" Target="https://twitter.com/SnomedCT" TargetMode="Externa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5"/>
            <a:ext cx="8569325" cy="162083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022" indent="0" algn="ctr">
              <a:buNone/>
              <a:defRPr/>
            </a:lvl2pPr>
            <a:lvl3pPr marL="914044" indent="0" algn="ctr">
              <a:buNone/>
              <a:defRPr/>
            </a:lvl3pPr>
            <a:lvl4pPr marL="1371067" indent="0" algn="ctr">
              <a:buNone/>
              <a:defRPr/>
            </a:lvl4pPr>
            <a:lvl5pPr marL="1828088" indent="0" algn="ctr">
              <a:buNone/>
              <a:defRPr/>
            </a:lvl5pPr>
            <a:lvl6pPr marL="2285109" indent="0" algn="ctr">
              <a:buNone/>
              <a:defRPr/>
            </a:lvl6pPr>
            <a:lvl7pPr marL="2742129" indent="0" algn="ctr">
              <a:buNone/>
              <a:defRPr/>
            </a:lvl7pPr>
            <a:lvl8pPr marL="3199154" indent="0" algn="ctr">
              <a:buNone/>
              <a:defRPr/>
            </a:lvl8pPr>
            <a:lvl9pPr marL="3656174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43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79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4552" y="627068"/>
            <a:ext cx="2151063" cy="6235699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9775" y="627068"/>
            <a:ext cx="6302375" cy="6235699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78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778328"/>
            <a:ext cx="10080625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756047" y="2362390"/>
            <a:ext cx="8568531" cy="1620429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564029" marR="0" indent="0" algn="l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128065" marR="0" indent="0" algn="l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92093" marR="0" indent="0" algn="l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256128" marR="0" indent="0" algn="l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756064" y="4293960"/>
            <a:ext cx="7056436" cy="1619882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t" anchorCtr="0"/>
          <a:lstStyle>
            <a:lvl1pPr marL="0" marR="0" indent="0" algn="l" rtl="0">
              <a:spcBef>
                <a:spcPts val="123"/>
              </a:spcBef>
              <a:spcAft>
                <a:spcPts val="123"/>
              </a:spcAft>
              <a:buClr>
                <a:srgbClr val="0055B0"/>
              </a:buClr>
              <a:buFont typeface="Arial"/>
              <a:buNone/>
              <a:defRPr sz="30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916552" marR="0" indent="-219348" algn="l" rtl="0">
              <a:spcBef>
                <a:spcPts val="123"/>
              </a:spcBef>
              <a:spcAft>
                <a:spcPts val="123"/>
              </a:spcAft>
              <a:buClr>
                <a:srgbClr val="0070C0"/>
              </a:buClr>
              <a:buFont typeface="Arial"/>
              <a:buChar char="▪"/>
              <a:defRPr sz="25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410080" marR="0" indent="-203679" algn="l" rtl="0">
              <a:spcBef>
                <a:spcPts val="123"/>
              </a:spcBef>
              <a:spcAft>
                <a:spcPts val="123"/>
              </a:spcAft>
              <a:buClr>
                <a:srgbClr val="229BB8"/>
              </a:buClr>
              <a:buFont typeface="Arial"/>
              <a:buChar char="▪"/>
              <a:defRPr sz="25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974106" marR="0" indent="-156673" algn="l" rtl="0">
              <a:spcBef>
                <a:spcPts val="123"/>
              </a:spcBef>
              <a:spcAft>
                <a:spcPts val="123"/>
              </a:spcAft>
              <a:buClr>
                <a:srgbClr val="606060"/>
              </a:buClr>
              <a:buFont typeface="Arial"/>
              <a:buChar char="–"/>
              <a:defRPr sz="20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538140" marR="0" indent="-156673" algn="l" rtl="0">
              <a:spcBef>
                <a:spcPts val="123"/>
              </a:spcBef>
              <a:spcAft>
                <a:spcPts val="123"/>
              </a:spcAft>
              <a:buClr>
                <a:srgbClr val="606060"/>
              </a:buClr>
              <a:buFont typeface="Arial"/>
              <a:buChar char="»"/>
              <a:defRPr sz="20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102166" marR="0" indent="-125335" algn="l" rtl="0">
              <a:spcBef>
                <a:spcPts val="494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666200" marR="0" indent="-125335" algn="l" rtl="0">
              <a:spcBef>
                <a:spcPts val="494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230231" marR="0" indent="-125335" algn="l" rtl="0">
              <a:spcBef>
                <a:spcPts val="494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794259" marR="0" indent="-125335" algn="l" rtl="0">
              <a:spcBef>
                <a:spcPts val="494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249" y="71008"/>
            <a:ext cx="3569743" cy="158514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96" y="6308563"/>
            <a:ext cx="2674555" cy="1139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93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504031" y="1600939"/>
            <a:ext cx="9072563" cy="5134590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t" anchorCtr="0"/>
          <a:lstStyle>
            <a:lvl1pPr marL="423018" marR="0" indent="-263214" algn="l" rtl="0">
              <a:spcBef>
                <a:spcPts val="123"/>
              </a:spcBef>
              <a:spcAft>
                <a:spcPts val="123"/>
              </a:spcAft>
              <a:buClr>
                <a:srgbClr val="0055B0"/>
              </a:buClr>
              <a:buFont typeface="Arial"/>
              <a:buChar char="▪"/>
              <a:defRPr sz="30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916552" marR="0" indent="-219348" algn="l" rtl="0">
              <a:spcBef>
                <a:spcPts val="123"/>
              </a:spcBef>
              <a:spcAft>
                <a:spcPts val="123"/>
              </a:spcAft>
              <a:buClr>
                <a:srgbClr val="0070C0"/>
              </a:buClr>
              <a:buFont typeface="Arial"/>
              <a:buChar char="▪"/>
              <a:defRPr sz="25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410080" marR="0" indent="-203679" algn="l" rtl="0">
              <a:spcBef>
                <a:spcPts val="123"/>
              </a:spcBef>
              <a:spcAft>
                <a:spcPts val="123"/>
              </a:spcAft>
              <a:buClr>
                <a:srgbClr val="229BB8"/>
              </a:buClr>
              <a:buFont typeface="Arial"/>
              <a:buChar char="▪"/>
              <a:defRPr sz="25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974106" marR="0" indent="-156673" algn="l" rtl="0">
              <a:spcBef>
                <a:spcPts val="123"/>
              </a:spcBef>
              <a:spcAft>
                <a:spcPts val="123"/>
              </a:spcAft>
              <a:buClr>
                <a:srgbClr val="606060"/>
              </a:buClr>
              <a:buFont typeface="Arial"/>
              <a:buChar char="–"/>
              <a:defRPr sz="20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538140" marR="0" indent="-156673" algn="l" rtl="0">
              <a:spcBef>
                <a:spcPts val="123"/>
              </a:spcBef>
              <a:spcAft>
                <a:spcPts val="123"/>
              </a:spcAft>
              <a:buClr>
                <a:srgbClr val="606060"/>
              </a:buClr>
              <a:buFont typeface="Arial"/>
              <a:buChar char="»"/>
              <a:defRPr sz="20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102166" marR="0" indent="-125335" algn="l" rtl="0">
              <a:spcBef>
                <a:spcPts val="494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666200" marR="0" indent="-125335" algn="l" rtl="0">
              <a:spcBef>
                <a:spcPts val="494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230231" marR="0" indent="-125335" algn="l" rtl="0">
              <a:spcBef>
                <a:spcPts val="494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794259" marR="0" indent="-125335" algn="l" rtl="0">
              <a:spcBef>
                <a:spcPts val="494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5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504058" y="787447"/>
            <a:ext cx="7267270" cy="559970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35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564029"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128065"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92093"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256128"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453736"/>
            <a:ext cx="10080625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712159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4857794"/>
            <a:ext cx="8568531" cy="1501435"/>
          </a:xfrm>
        </p:spPr>
        <p:txBody>
          <a:bodyPr anchor="t"/>
          <a:lstStyle>
            <a:lvl1pPr algn="l">
              <a:defRPr sz="4900" b="0" i="0" cap="all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204113"/>
            <a:ext cx="8568531" cy="1653678"/>
          </a:xfrm>
        </p:spPr>
        <p:txBody>
          <a:bodyPr anchor="b"/>
          <a:lstStyle>
            <a:lvl1pPr marL="0" indent="0">
              <a:buNone/>
              <a:defRPr sz="2500" b="0" i="0">
                <a:latin typeface="Museo 300"/>
                <a:cs typeface="Museo 300"/>
              </a:defRPr>
            </a:lvl1pPr>
            <a:lvl2pPr marL="564029" indent="0">
              <a:buNone/>
              <a:defRPr sz="2200"/>
            </a:lvl2pPr>
            <a:lvl3pPr marL="1128065" indent="0">
              <a:buNone/>
              <a:defRPr sz="2000"/>
            </a:lvl3pPr>
            <a:lvl4pPr marL="1692093" indent="0">
              <a:buNone/>
              <a:defRPr sz="1700"/>
            </a:lvl4pPr>
            <a:lvl5pPr marL="2256128" indent="0">
              <a:buNone/>
              <a:defRPr sz="1700"/>
            </a:lvl5pPr>
            <a:lvl6pPr marL="2820155" indent="0">
              <a:buNone/>
              <a:defRPr sz="1700"/>
            </a:lvl6pPr>
            <a:lvl7pPr marL="3384183" indent="0">
              <a:buNone/>
              <a:defRPr sz="1700"/>
            </a:lvl7pPr>
            <a:lvl8pPr marL="3948214" indent="0">
              <a:buNone/>
              <a:defRPr sz="1700"/>
            </a:lvl8pPr>
            <a:lvl9pPr marL="4512244" indent="0">
              <a:buNone/>
              <a:defRPr sz="17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249" y="71008"/>
            <a:ext cx="3569743" cy="158514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46723" y="7087444"/>
            <a:ext cx="1218154" cy="321963"/>
          </a:xfrm>
          <a:prstGeom prst="rect">
            <a:avLst/>
          </a:prstGeom>
        </p:spPr>
        <p:txBody>
          <a:bodyPr vert="horz" lIns="112808" tIns="56404" rIns="112808" bIns="56404" rtlCol="0" anchor="ctr"/>
          <a:lstStyle>
            <a:lvl1pPr algn="r">
              <a:defRPr sz="14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726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504061" y="1692178"/>
            <a:ext cx="4454026" cy="705220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b" anchorCtr="0"/>
          <a:lstStyle>
            <a:lvl1pPr marL="0" indent="0" rtl="0">
              <a:buFont typeface="Arial"/>
              <a:buNone/>
              <a:defRPr sz="3000" b="0" i="0">
                <a:latin typeface="Museo 500"/>
                <a:cs typeface="Museo 500"/>
              </a:defRPr>
            </a:lvl1pPr>
            <a:lvl2pPr marL="564029" indent="0" rtl="0">
              <a:buFont typeface="Arial"/>
              <a:buNone/>
              <a:defRPr sz="2500" b="1"/>
            </a:lvl2pPr>
            <a:lvl3pPr marL="1128065" indent="0" rtl="0">
              <a:buFont typeface="Arial"/>
              <a:buNone/>
              <a:defRPr sz="2200" b="1"/>
            </a:lvl3pPr>
            <a:lvl4pPr marL="1692093" indent="0" rtl="0">
              <a:buFont typeface="Arial"/>
              <a:buNone/>
              <a:defRPr sz="2000" b="1"/>
            </a:lvl4pPr>
            <a:lvl5pPr marL="2256128" indent="0" rtl="0">
              <a:buFont typeface="Arial"/>
              <a:buNone/>
              <a:defRPr sz="2000" b="1"/>
            </a:lvl5pPr>
            <a:lvl6pPr marL="2820155" indent="0" rtl="0">
              <a:buFont typeface="Arial"/>
              <a:buNone/>
              <a:defRPr sz="2000" b="1"/>
            </a:lvl6pPr>
            <a:lvl7pPr marL="3384183" indent="0" rtl="0">
              <a:buFont typeface="Arial"/>
              <a:buNone/>
              <a:defRPr sz="2000" b="1"/>
            </a:lvl7pPr>
            <a:lvl8pPr marL="3948214" indent="0" rtl="0">
              <a:buFont typeface="Arial"/>
              <a:buNone/>
              <a:defRPr sz="2000" b="1"/>
            </a:lvl8pPr>
            <a:lvl9pPr marL="4512244" indent="0" rtl="0">
              <a:buFont typeface="Arial"/>
              <a:buNone/>
              <a:defRPr sz="20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504061" y="2397400"/>
            <a:ext cx="4454026" cy="4355562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t" anchorCtr="0"/>
          <a:lstStyle>
            <a:lvl1pPr rtl="0">
              <a:defRPr sz="2500" b="0" i="0">
                <a:latin typeface="Museo 300"/>
                <a:cs typeface="Museo 300"/>
              </a:defRPr>
            </a:lvl1pPr>
            <a:lvl2pPr rtl="0">
              <a:defRPr sz="2500"/>
            </a:lvl2pPr>
            <a:lvl3pPr rtl="0">
              <a:defRPr sz="22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5120822" y="1692178"/>
            <a:ext cx="4455775" cy="705220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b" anchorCtr="0"/>
          <a:lstStyle>
            <a:lvl1pPr marL="0" indent="0" rtl="0">
              <a:buFont typeface="Arial"/>
              <a:buNone/>
              <a:defRPr sz="3000" b="0" i="0">
                <a:latin typeface="Museo 500"/>
                <a:cs typeface="Museo 500"/>
              </a:defRPr>
            </a:lvl1pPr>
            <a:lvl2pPr marL="564029" indent="0" rtl="0">
              <a:buFont typeface="Arial"/>
              <a:buNone/>
              <a:defRPr sz="2500" b="1"/>
            </a:lvl2pPr>
            <a:lvl3pPr marL="1128065" indent="0" rtl="0">
              <a:buFont typeface="Arial"/>
              <a:buNone/>
              <a:defRPr sz="2200" b="1"/>
            </a:lvl3pPr>
            <a:lvl4pPr marL="1692093" indent="0" rtl="0">
              <a:buFont typeface="Arial"/>
              <a:buNone/>
              <a:defRPr sz="2000" b="1"/>
            </a:lvl4pPr>
            <a:lvl5pPr marL="2256128" indent="0" rtl="0">
              <a:buFont typeface="Arial"/>
              <a:buNone/>
              <a:defRPr sz="2000" b="1"/>
            </a:lvl5pPr>
            <a:lvl6pPr marL="2820155" indent="0" rtl="0">
              <a:buFont typeface="Arial"/>
              <a:buNone/>
              <a:defRPr sz="2000" b="1"/>
            </a:lvl6pPr>
            <a:lvl7pPr marL="3384183" indent="0" rtl="0">
              <a:buFont typeface="Arial"/>
              <a:buNone/>
              <a:defRPr sz="2000" b="1"/>
            </a:lvl7pPr>
            <a:lvl8pPr marL="3948214" indent="0" rtl="0">
              <a:buFont typeface="Arial"/>
              <a:buNone/>
              <a:defRPr sz="2000" b="1"/>
            </a:lvl8pPr>
            <a:lvl9pPr marL="4512244" indent="0" rtl="0">
              <a:buFont typeface="Arial"/>
              <a:buNone/>
              <a:defRPr sz="20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5120822" y="2397400"/>
            <a:ext cx="4455775" cy="4355562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t" anchorCtr="0"/>
          <a:lstStyle>
            <a:lvl1pPr rtl="0">
              <a:defRPr sz="2500" b="0" i="0">
                <a:latin typeface="Museo 300"/>
                <a:cs typeface="Museo 300"/>
              </a:defRPr>
            </a:lvl1pPr>
            <a:lvl2pPr rtl="0">
              <a:defRPr sz="2500"/>
            </a:lvl2pPr>
            <a:lvl3pPr rtl="0">
              <a:defRPr sz="22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453736"/>
            <a:ext cx="10080625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504058" y="708821"/>
            <a:ext cx="7267270" cy="638718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35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564029"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128065"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92093"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256128"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224448" y="7087444"/>
            <a:ext cx="2352146" cy="321963"/>
          </a:xfrm>
          <a:prstGeom prst="rect">
            <a:avLst/>
          </a:prstGeom>
        </p:spPr>
        <p:txBody>
          <a:bodyPr vert="horz" lIns="112808" tIns="56404" rIns="112808" bIns="56404" rtlCol="0" anchor="ctr"/>
          <a:lstStyle>
            <a:lvl1pPr algn="r">
              <a:defRPr sz="14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651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504055" y="787671"/>
            <a:ext cx="3316456" cy="794485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b" anchorCtr="0"/>
          <a:lstStyle>
            <a:lvl1pPr algn="l" rtl="0">
              <a:defRPr sz="25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941249" y="983961"/>
            <a:ext cx="5635349" cy="5769009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t" anchorCtr="0"/>
          <a:lstStyle>
            <a:lvl1pPr rtl="0">
              <a:defRPr sz="3000" b="0" i="0">
                <a:latin typeface="Museo 300"/>
                <a:cs typeface="Museo 300"/>
              </a:defRPr>
            </a:lvl1pPr>
            <a:lvl2pPr rtl="0">
              <a:defRPr sz="3000"/>
            </a:lvl2pPr>
            <a:lvl3pPr rtl="0">
              <a:defRPr sz="2500"/>
            </a:lvl3pPr>
            <a:lvl4pPr rtl="0">
              <a:defRPr sz="2200"/>
            </a:lvl4pPr>
            <a:lvl5pPr rtl="0">
              <a:defRPr sz="2200"/>
            </a:lvl5pPr>
            <a:lvl6pPr rtl="0">
              <a:defRPr sz="2500"/>
            </a:lvl6pPr>
            <a:lvl7pPr rtl="0">
              <a:defRPr sz="2500"/>
            </a:lvl7pPr>
            <a:lvl8pPr rtl="0">
              <a:defRPr sz="2500"/>
            </a:lvl8pPr>
            <a:lvl9pPr rtl="0">
              <a:defRPr sz="25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504055" y="1581937"/>
            <a:ext cx="3316456" cy="5171028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t" anchorCtr="0"/>
          <a:lstStyle>
            <a:lvl1pPr marL="0" indent="0" rtl="0">
              <a:buFont typeface="Arial"/>
              <a:buNone/>
              <a:defRPr sz="1700" b="0" i="0">
                <a:latin typeface="Museo 300"/>
                <a:cs typeface="Museo 300"/>
              </a:defRPr>
            </a:lvl1pPr>
            <a:lvl2pPr marL="564029" indent="0" rtl="0">
              <a:buFont typeface="Arial"/>
              <a:buNone/>
              <a:defRPr sz="1500"/>
            </a:lvl2pPr>
            <a:lvl3pPr marL="1128065" indent="0" rtl="0">
              <a:buFont typeface="Arial"/>
              <a:buNone/>
              <a:defRPr sz="1200"/>
            </a:lvl3pPr>
            <a:lvl4pPr marL="1692093" indent="0" rtl="0">
              <a:buFont typeface="Arial"/>
              <a:buNone/>
              <a:defRPr sz="1100"/>
            </a:lvl4pPr>
            <a:lvl5pPr marL="2256128" indent="0" rtl="0">
              <a:buFont typeface="Arial"/>
              <a:buNone/>
              <a:defRPr sz="1100"/>
            </a:lvl5pPr>
            <a:lvl6pPr marL="2820155" indent="0" rtl="0">
              <a:buFont typeface="Arial"/>
              <a:buNone/>
              <a:defRPr sz="1100"/>
            </a:lvl6pPr>
            <a:lvl7pPr marL="3384183" indent="0" rtl="0">
              <a:buFont typeface="Arial"/>
              <a:buNone/>
              <a:defRPr sz="1100"/>
            </a:lvl7pPr>
            <a:lvl8pPr marL="3948214" indent="0" rtl="0">
              <a:buFont typeface="Arial"/>
              <a:buNone/>
              <a:defRPr sz="1100"/>
            </a:lvl8pPr>
            <a:lvl9pPr marL="4512244" indent="0" rtl="0">
              <a:buFont typeface="Arial"/>
              <a:buNone/>
              <a:defRPr sz="11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72535" y="1574917"/>
            <a:ext cx="338648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224448" y="7087444"/>
            <a:ext cx="2352146" cy="321963"/>
          </a:xfrm>
          <a:prstGeom prst="rect">
            <a:avLst/>
          </a:prstGeom>
        </p:spPr>
        <p:txBody>
          <a:bodyPr vert="horz" lIns="112808" tIns="56404" rIns="112808" bIns="56404" rtlCol="0" anchor="ctr"/>
          <a:lstStyle>
            <a:lvl1pPr algn="r">
              <a:defRPr sz="14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260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976191" y="5418013"/>
            <a:ext cx="6048374" cy="624723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b" anchorCtr="0"/>
          <a:lstStyle>
            <a:lvl1pPr algn="l" rtl="0">
              <a:defRPr sz="25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976191" y="974030"/>
            <a:ext cx="6048374" cy="4302227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40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64029" marR="0" indent="0" algn="l" rtl="0">
              <a:buClr>
                <a:schemeClr val="dk1"/>
              </a:buClr>
              <a:buFont typeface="Arial"/>
              <a:buNone/>
              <a:defRPr sz="35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28065" marR="0" indent="0" algn="l" rtl="0">
              <a:buClr>
                <a:schemeClr val="dk1"/>
              </a:buClr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92093" marR="0" indent="0" algn="l" rtl="0">
              <a:buClr>
                <a:schemeClr val="dk1"/>
              </a:buClr>
              <a:buFont typeface="Arial"/>
              <a:buNone/>
              <a:defRPr sz="25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56128" marR="0" indent="0" algn="l" rtl="0">
              <a:buClr>
                <a:schemeClr val="dk1"/>
              </a:buClr>
              <a:buFont typeface="Arial"/>
              <a:buNone/>
              <a:defRPr sz="25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820155" marR="0" indent="0" algn="l" rtl="0">
              <a:buClr>
                <a:schemeClr val="dk1"/>
              </a:buClr>
              <a:buFont typeface="Arial"/>
              <a:buNone/>
              <a:defRPr sz="25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384183" marR="0" indent="0" algn="l" rtl="0">
              <a:buClr>
                <a:schemeClr val="dk1"/>
              </a:buClr>
              <a:buFont typeface="Arial"/>
              <a:buNone/>
              <a:defRPr sz="25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948214" marR="0" indent="0" algn="l" rtl="0">
              <a:buClr>
                <a:schemeClr val="dk1"/>
              </a:buClr>
              <a:buFont typeface="Arial"/>
              <a:buNone/>
              <a:defRPr sz="25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512244" marR="0" indent="0" algn="l" rtl="0">
              <a:buClr>
                <a:schemeClr val="dk1"/>
              </a:buClr>
              <a:buFont typeface="Arial"/>
              <a:buNone/>
              <a:defRPr sz="25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976191" y="6042515"/>
            <a:ext cx="6048374" cy="887211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t" anchorCtr="0"/>
          <a:lstStyle>
            <a:lvl1pPr marL="0" indent="0" rtl="0">
              <a:buFont typeface="Arial"/>
              <a:buNone/>
              <a:defRPr sz="1700" b="0" i="0">
                <a:latin typeface="Museo 300"/>
                <a:cs typeface="Museo 300"/>
              </a:defRPr>
            </a:lvl1pPr>
            <a:lvl2pPr marL="564029" indent="0" rtl="0">
              <a:buFont typeface="Arial"/>
              <a:buNone/>
              <a:defRPr sz="1500"/>
            </a:lvl2pPr>
            <a:lvl3pPr marL="1128065" indent="0" rtl="0">
              <a:buFont typeface="Arial"/>
              <a:buNone/>
              <a:defRPr sz="1200"/>
            </a:lvl3pPr>
            <a:lvl4pPr marL="1692093" indent="0" rtl="0">
              <a:buFont typeface="Arial"/>
              <a:buNone/>
              <a:defRPr sz="1100"/>
            </a:lvl4pPr>
            <a:lvl5pPr marL="2256128" indent="0" rtl="0">
              <a:buFont typeface="Arial"/>
              <a:buNone/>
              <a:defRPr sz="1100"/>
            </a:lvl5pPr>
            <a:lvl6pPr marL="2820155" indent="0" rtl="0">
              <a:buFont typeface="Arial"/>
              <a:buNone/>
              <a:defRPr sz="1100"/>
            </a:lvl6pPr>
            <a:lvl7pPr marL="3384183" indent="0" rtl="0">
              <a:buFont typeface="Arial"/>
              <a:buNone/>
              <a:defRPr sz="1100"/>
            </a:lvl7pPr>
            <a:lvl8pPr marL="3948214" indent="0" rtl="0">
              <a:buFont typeface="Arial"/>
              <a:buNone/>
              <a:defRPr sz="1100"/>
            </a:lvl8pPr>
            <a:lvl9pPr marL="4512244" indent="0" rtl="0">
              <a:buFont typeface="Arial"/>
              <a:buNone/>
              <a:defRPr sz="11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224448" y="7087444"/>
            <a:ext cx="2352146" cy="321963"/>
          </a:xfrm>
          <a:prstGeom prst="rect">
            <a:avLst/>
          </a:prstGeom>
        </p:spPr>
        <p:txBody>
          <a:bodyPr vert="horz" lIns="112808" tIns="56404" rIns="112808" bIns="56404" rtlCol="0" anchor="ctr"/>
          <a:lstStyle>
            <a:lvl1pPr algn="r">
              <a:defRPr sz="14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164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2348410"/>
            <a:ext cx="8568531" cy="16204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4283816"/>
            <a:ext cx="7056438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63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7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919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55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19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83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47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11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14E-97AC-49E3-9F0D-F57BF39856BC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B79F-2775-4632-B480-8BCCBA731EA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58514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14E-97AC-49E3-9F0D-F57BF39856BC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B79F-2775-4632-B480-8BCCBA731EA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781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384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4857794"/>
            <a:ext cx="8568531" cy="1501435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204115"/>
            <a:ext cx="8568531" cy="1653678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639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2793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919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5588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8198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838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94779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51175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14E-97AC-49E3-9F0D-F57BF39856BC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B79F-2775-4632-B480-8BCCBA731EA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8446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763927"/>
            <a:ext cx="4452276" cy="4989036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763927"/>
            <a:ext cx="4452276" cy="4989036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14E-97AC-49E3-9F0D-F57BF39856BC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B79F-2775-4632-B480-8BCCBA731EA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3938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692178"/>
            <a:ext cx="4454027" cy="705220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63970" indent="0">
              <a:buNone/>
              <a:defRPr sz="2500" b="1"/>
            </a:lvl2pPr>
            <a:lvl3pPr marL="1127939" indent="0">
              <a:buNone/>
              <a:defRPr sz="2200" b="1"/>
            </a:lvl3pPr>
            <a:lvl4pPr marL="1691907" indent="0">
              <a:buNone/>
              <a:defRPr sz="2000" b="1"/>
            </a:lvl4pPr>
            <a:lvl5pPr marL="2255881" indent="0">
              <a:buNone/>
              <a:defRPr sz="2000" b="1"/>
            </a:lvl5pPr>
            <a:lvl6pPr marL="2819850" indent="0">
              <a:buNone/>
              <a:defRPr sz="2000" b="1"/>
            </a:lvl6pPr>
            <a:lvl7pPr marL="3383820" indent="0">
              <a:buNone/>
              <a:defRPr sz="2000" b="1"/>
            </a:lvl7pPr>
            <a:lvl8pPr marL="3947793" indent="0">
              <a:buNone/>
              <a:defRPr sz="2000" b="1"/>
            </a:lvl8pPr>
            <a:lvl9pPr marL="4511758" indent="0">
              <a:buNone/>
              <a:defRPr sz="2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397398"/>
            <a:ext cx="4454027" cy="4355563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21" y="1692178"/>
            <a:ext cx="4455776" cy="705220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63970" indent="0">
              <a:buNone/>
              <a:defRPr sz="2500" b="1"/>
            </a:lvl2pPr>
            <a:lvl3pPr marL="1127939" indent="0">
              <a:buNone/>
              <a:defRPr sz="2200" b="1"/>
            </a:lvl3pPr>
            <a:lvl4pPr marL="1691907" indent="0">
              <a:buNone/>
              <a:defRPr sz="2000" b="1"/>
            </a:lvl4pPr>
            <a:lvl5pPr marL="2255881" indent="0">
              <a:buNone/>
              <a:defRPr sz="2000" b="1"/>
            </a:lvl5pPr>
            <a:lvl6pPr marL="2819850" indent="0">
              <a:buNone/>
              <a:defRPr sz="2000" b="1"/>
            </a:lvl6pPr>
            <a:lvl7pPr marL="3383820" indent="0">
              <a:buNone/>
              <a:defRPr sz="2000" b="1"/>
            </a:lvl7pPr>
            <a:lvl8pPr marL="3947793" indent="0">
              <a:buNone/>
              <a:defRPr sz="2000" b="1"/>
            </a:lvl8pPr>
            <a:lvl9pPr marL="4511758" indent="0">
              <a:buNone/>
              <a:defRPr sz="2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21" y="2397398"/>
            <a:ext cx="4455776" cy="4355563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14E-97AC-49E3-9F0D-F57BF39856BC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B79F-2775-4632-B480-8BCCBA731EA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79933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14E-97AC-49E3-9F0D-F57BF39856BC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B79F-2775-4632-B480-8BCCBA731EA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81286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14E-97AC-49E3-9F0D-F57BF39856BC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B79F-2775-4632-B480-8BCCBA731EA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94118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5" y="300986"/>
            <a:ext cx="3316456" cy="1280946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9" y="300991"/>
            <a:ext cx="5635349" cy="6451974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5" y="1581937"/>
            <a:ext cx="3316456" cy="5171028"/>
          </a:xfrm>
        </p:spPr>
        <p:txBody>
          <a:bodyPr/>
          <a:lstStyle>
            <a:lvl1pPr marL="0" indent="0">
              <a:buNone/>
              <a:defRPr sz="1700"/>
            </a:lvl1pPr>
            <a:lvl2pPr marL="563970" indent="0">
              <a:buNone/>
              <a:defRPr sz="1500"/>
            </a:lvl2pPr>
            <a:lvl3pPr marL="1127939" indent="0">
              <a:buNone/>
              <a:defRPr sz="1200"/>
            </a:lvl3pPr>
            <a:lvl4pPr marL="1691907" indent="0">
              <a:buNone/>
              <a:defRPr sz="1100"/>
            </a:lvl4pPr>
            <a:lvl5pPr marL="2255881" indent="0">
              <a:buNone/>
              <a:defRPr sz="1100"/>
            </a:lvl5pPr>
            <a:lvl6pPr marL="2819850" indent="0">
              <a:buNone/>
              <a:defRPr sz="1100"/>
            </a:lvl6pPr>
            <a:lvl7pPr marL="3383820" indent="0">
              <a:buNone/>
              <a:defRPr sz="1100"/>
            </a:lvl7pPr>
            <a:lvl8pPr marL="3947793" indent="0">
              <a:buNone/>
              <a:defRPr sz="1100"/>
            </a:lvl8pPr>
            <a:lvl9pPr marL="4511758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14E-97AC-49E3-9F0D-F57BF39856BC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B79F-2775-4632-B480-8BCCBA731EA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47361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5291773"/>
            <a:ext cx="6048375" cy="62472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675472"/>
            <a:ext cx="6048375" cy="4535805"/>
          </a:xfrm>
        </p:spPr>
        <p:txBody>
          <a:bodyPr/>
          <a:lstStyle>
            <a:lvl1pPr marL="0" indent="0">
              <a:buNone/>
              <a:defRPr sz="4000"/>
            </a:lvl1pPr>
            <a:lvl2pPr marL="563970" indent="0">
              <a:buNone/>
              <a:defRPr sz="3500"/>
            </a:lvl2pPr>
            <a:lvl3pPr marL="1127939" indent="0">
              <a:buNone/>
              <a:defRPr sz="3000"/>
            </a:lvl3pPr>
            <a:lvl4pPr marL="1691907" indent="0">
              <a:buNone/>
              <a:defRPr sz="2500"/>
            </a:lvl4pPr>
            <a:lvl5pPr marL="2255881" indent="0">
              <a:buNone/>
              <a:defRPr sz="2500"/>
            </a:lvl5pPr>
            <a:lvl6pPr marL="2819850" indent="0">
              <a:buNone/>
              <a:defRPr sz="2500"/>
            </a:lvl6pPr>
            <a:lvl7pPr marL="3383820" indent="0">
              <a:buNone/>
              <a:defRPr sz="2500"/>
            </a:lvl7pPr>
            <a:lvl8pPr marL="3947793" indent="0">
              <a:buNone/>
              <a:defRPr sz="2500"/>
            </a:lvl8pPr>
            <a:lvl9pPr marL="4511758" indent="0">
              <a:buNone/>
              <a:defRPr sz="2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2"/>
          </a:xfrm>
        </p:spPr>
        <p:txBody>
          <a:bodyPr/>
          <a:lstStyle>
            <a:lvl1pPr marL="0" indent="0">
              <a:buNone/>
              <a:defRPr sz="1700"/>
            </a:lvl1pPr>
            <a:lvl2pPr marL="563970" indent="0">
              <a:buNone/>
              <a:defRPr sz="1500"/>
            </a:lvl2pPr>
            <a:lvl3pPr marL="1127939" indent="0">
              <a:buNone/>
              <a:defRPr sz="1200"/>
            </a:lvl3pPr>
            <a:lvl4pPr marL="1691907" indent="0">
              <a:buNone/>
              <a:defRPr sz="1100"/>
            </a:lvl4pPr>
            <a:lvl5pPr marL="2255881" indent="0">
              <a:buNone/>
              <a:defRPr sz="1100"/>
            </a:lvl5pPr>
            <a:lvl6pPr marL="2819850" indent="0">
              <a:buNone/>
              <a:defRPr sz="1100"/>
            </a:lvl6pPr>
            <a:lvl7pPr marL="3383820" indent="0">
              <a:buNone/>
              <a:defRPr sz="1100"/>
            </a:lvl7pPr>
            <a:lvl8pPr marL="3947793" indent="0">
              <a:buNone/>
              <a:defRPr sz="1100"/>
            </a:lvl8pPr>
            <a:lvl9pPr marL="4511758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14E-97AC-49E3-9F0D-F57BF39856BC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B79F-2775-4632-B480-8BCCBA731EA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91384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14E-97AC-49E3-9F0D-F57BF39856BC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B79F-2775-4632-B480-8BCCBA731EA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66630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4" y="302740"/>
            <a:ext cx="2268141" cy="64502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302740"/>
            <a:ext cx="6636411" cy="64502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B14E-97AC-49E3-9F0D-F57BF39856BC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B79F-2775-4632-B480-8BCCBA731EA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83383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86" t="14974" r="1354" b="6334"/>
          <a:stretch/>
        </p:blipFill>
        <p:spPr bwMode="auto">
          <a:xfrm>
            <a:off x="4857028" y="3317850"/>
            <a:ext cx="5223598" cy="424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Triangle 4"/>
          <p:cNvSpPr/>
          <p:nvPr/>
        </p:nvSpPr>
        <p:spPr>
          <a:xfrm rot="16200000">
            <a:off x="8010081" y="5513083"/>
            <a:ext cx="2046417" cy="2094682"/>
          </a:xfrm>
          <a:prstGeom prst="rtTriangl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794" tIns="56399" rIns="112794" bIns="56399" anchor="ctr"/>
          <a:lstStyle/>
          <a:p>
            <a:pPr algn="ctr" defTabSz="112793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90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6" name="Picture 2" descr="Barts_Health_Trust_Shield_Reversal_RGB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9193" y="6547868"/>
            <a:ext cx="529277" cy="616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Subtitle 2"/>
          <p:cNvSpPr>
            <a:spLocks noGrp="1"/>
          </p:cNvSpPr>
          <p:nvPr>
            <p:ph type="subTitle" idx="1"/>
          </p:nvPr>
        </p:nvSpPr>
        <p:spPr>
          <a:xfrm>
            <a:off x="700098" y="2239050"/>
            <a:ext cx="8687716" cy="5705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3700" b="1" i="0" baseline="0">
                <a:solidFill>
                  <a:srgbClr val="0099CC"/>
                </a:solidFill>
                <a:latin typeface="Arial"/>
              </a:defRPr>
            </a:lvl1pPr>
            <a:lvl2pPr marL="643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6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9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2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6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9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02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5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703407" y="1481016"/>
            <a:ext cx="8684401" cy="794709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algn="l">
              <a:defRPr sz="5100" b="1" i="0" cap="none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699276" y="2800040"/>
            <a:ext cx="5284371" cy="4314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60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-3498" y="2"/>
            <a:ext cx="10080625" cy="13160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794" tIns="56399" rIns="112794" bIns="56399" anchor="ctr"/>
          <a:lstStyle/>
          <a:p>
            <a:pPr algn="ctr" defTabSz="112793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9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0" name="Picture 5" descr="Barts_Health_Trust_Logo_Artwork_Positive_RGB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424" y="2"/>
            <a:ext cx="3234201" cy="1295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8673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5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22" indent="0">
              <a:buNone/>
              <a:defRPr sz="1900"/>
            </a:lvl2pPr>
            <a:lvl3pPr marL="914044" indent="0">
              <a:buNone/>
              <a:defRPr sz="1600"/>
            </a:lvl3pPr>
            <a:lvl4pPr marL="1371067" indent="0">
              <a:buNone/>
              <a:defRPr sz="1400"/>
            </a:lvl4pPr>
            <a:lvl5pPr marL="1828088" indent="0">
              <a:buNone/>
              <a:defRPr sz="1400"/>
            </a:lvl5pPr>
            <a:lvl6pPr marL="2285109" indent="0">
              <a:buNone/>
              <a:defRPr sz="1400"/>
            </a:lvl6pPr>
            <a:lvl7pPr marL="2742129" indent="0">
              <a:buNone/>
              <a:defRPr sz="1400"/>
            </a:lvl7pPr>
            <a:lvl8pPr marL="3199154" indent="0">
              <a:buNone/>
              <a:defRPr sz="1400"/>
            </a:lvl8pPr>
            <a:lvl9pPr marL="3656174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30232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078" y="1237197"/>
            <a:ext cx="7560469" cy="2631887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3970579"/>
            <a:ext cx="7560469" cy="1825172"/>
          </a:xfrm>
        </p:spPr>
        <p:txBody>
          <a:bodyPr/>
          <a:lstStyle>
            <a:lvl1pPr marL="0" indent="0" algn="ctr">
              <a:buNone/>
              <a:defRPr sz="2200"/>
            </a:lvl1pPr>
            <a:lvl2pPr marL="423186" indent="0" algn="ctr">
              <a:buNone/>
              <a:defRPr sz="1900"/>
            </a:lvl2pPr>
            <a:lvl3pPr marL="846376" indent="0" algn="ctr">
              <a:buNone/>
              <a:defRPr sz="1700"/>
            </a:lvl3pPr>
            <a:lvl4pPr marL="1269566" indent="0" algn="ctr">
              <a:buNone/>
              <a:defRPr sz="1500"/>
            </a:lvl4pPr>
            <a:lvl5pPr marL="1692754" indent="0" algn="ctr">
              <a:buNone/>
              <a:defRPr sz="1500"/>
            </a:lvl5pPr>
            <a:lvl6pPr marL="2115945" indent="0" algn="ctr">
              <a:buNone/>
              <a:defRPr sz="1500"/>
            </a:lvl6pPr>
            <a:lvl7pPr marL="2539129" indent="0" algn="ctr">
              <a:buNone/>
              <a:defRPr sz="1500"/>
            </a:lvl7pPr>
            <a:lvl8pPr marL="2962314" indent="0" algn="ctr">
              <a:buNone/>
              <a:defRPr sz="1500"/>
            </a:lvl8pPr>
            <a:lvl9pPr marL="3385502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85392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31374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884890"/>
            <a:ext cx="8694539" cy="3144615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059036"/>
            <a:ext cx="8694539" cy="1653678"/>
          </a:xfrm>
        </p:spPr>
        <p:txBody>
          <a:bodyPr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231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84637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2695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6927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1159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5391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29623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3855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73628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12414"/>
            <a:ext cx="4284266" cy="47965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12414"/>
            <a:ext cx="4284266" cy="47965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53462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02489"/>
            <a:ext cx="8694539" cy="14611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53171"/>
            <a:ext cx="4264576" cy="90821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3186" indent="0">
              <a:buNone/>
              <a:defRPr sz="1900" b="1"/>
            </a:lvl2pPr>
            <a:lvl3pPr marL="846376" indent="0">
              <a:buNone/>
              <a:defRPr sz="1700" b="1"/>
            </a:lvl3pPr>
            <a:lvl4pPr marL="1269566" indent="0">
              <a:buNone/>
              <a:defRPr sz="1500" b="1"/>
            </a:lvl4pPr>
            <a:lvl5pPr marL="1692754" indent="0">
              <a:buNone/>
              <a:defRPr sz="1500" b="1"/>
            </a:lvl5pPr>
            <a:lvl6pPr marL="2115945" indent="0">
              <a:buNone/>
              <a:defRPr sz="1500" b="1"/>
            </a:lvl6pPr>
            <a:lvl7pPr marL="2539129" indent="0">
              <a:buNone/>
              <a:defRPr sz="1500" b="1"/>
            </a:lvl7pPr>
            <a:lvl8pPr marL="2962314" indent="0">
              <a:buNone/>
              <a:defRPr sz="1500" b="1"/>
            </a:lvl8pPr>
            <a:lvl9pPr marL="3385502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761383"/>
            <a:ext cx="4264576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27" y="1853171"/>
            <a:ext cx="4285579" cy="90821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23186" indent="0">
              <a:buNone/>
              <a:defRPr sz="1900" b="1"/>
            </a:lvl2pPr>
            <a:lvl3pPr marL="846376" indent="0">
              <a:buNone/>
              <a:defRPr sz="1700" b="1"/>
            </a:lvl3pPr>
            <a:lvl4pPr marL="1269566" indent="0">
              <a:buNone/>
              <a:defRPr sz="1500" b="1"/>
            </a:lvl4pPr>
            <a:lvl5pPr marL="1692754" indent="0">
              <a:buNone/>
              <a:defRPr sz="1500" b="1"/>
            </a:lvl5pPr>
            <a:lvl6pPr marL="2115945" indent="0">
              <a:buNone/>
              <a:defRPr sz="1500" b="1"/>
            </a:lvl6pPr>
            <a:lvl7pPr marL="2539129" indent="0">
              <a:buNone/>
              <a:defRPr sz="1500" b="1"/>
            </a:lvl7pPr>
            <a:lvl8pPr marL="2962314" indent="0">
              <a:buNone/>
              <a:defRPr sz="1500" b="1"/>
            </a:lvl8pPr>
            <a:lvl9pPr marL="3385502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27" y="2761383"/>
            <a:ext cx="4285579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39302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08146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15553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088675"/>
            <a:ext cx="5103316" cy="5372269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267906"/>
            <a:ext cx="3251264" cy="4201570"/>
          </a:xfrm>
        </p:spPr>
        <p:txBody>
          <a:bodyPr/>
          <a:lstStyle>
            <a:lvl1pPr marL="0" indent="0">
              <a:buNone/>
              <a:defRPr sz="1500"/>
            </a:lvl1pPr>
            <a:lvl2pPr marL="423186" indent="0">
              <a:buNone/>
              <a:defRPr sz="1400"/>
            </a:lvl2pPr>
            <a:lvl3pPr marL="846376" indent="0">
              <a:buNone/>
              <a:defRPr sz="1100"/>
            </a:lvl3pPr>
            <a:lvl4pPr marL="1269566" indent="0">
              <a:buNone/>
              <a:defRPr sz="1000"/>
            </a:lvl4pPr>
            <a:lvl5pPr marL="1692754" indent="0">
              <a:buNone/>
              <a:defRPr sz="1000"/>
            </a:lvl5pPr>
            <a:lvl6pPr marL="2115945" indent="0">
              <a:buNone/>
              <a:defRPr sz="1000"/>
            </a:lvl6pPr>
            <a:lvl7pPr marL="2539129" indent="0">
              <a:buNone/>
              <a:defRPr sz="1000"/>
            </a:lvl7pPr>
            <a:lvl8pPr marL="2962314" indent="0">
              <a:buNone/>
              <a:defRPr sz="1000"/>
            </a:lvl8pPr>
            <a:lvl9pPr marL="3385502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25445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5579" y="1088675"/>
            <a:ext cx="5103316" cy="5372269"/>
          </a:xfrm>
        </p:spPr>
        <p:txBody>
          <a:bodyPr/>
          <a:lstStyle>
            <a:lvl1pPr marL="0" indent="0">
              <a:buNone/>
              <a:defRPr sz="3000"/>
            </a:lvl1pPr>
            <a:lvl2pPr marL="423186" indent="0">
              <a:buNone/>
              <a:defRPr sz="2600"/>
            </a:lvl2pPr>
            <a:lvl3pPr marL="846376" indent="0">
              <a:buNone/>
              <a:defRPr sz="2200"/>
            </a:lvl3pPr>
            <a:lvl4pPr marL="1269566" indent="0">
              <a:buNone/>
              <a:defRPr sz="1900"/>
            </a:lvl4pPr>
            <a:lvl5pPr marL="1692754" indent="0">
              <a:buNone/>
              <a:defRPr sz="1900"/>
            </a:lvl5pPr>
            <a:lvl6pPr marL="2115945" indent="0">
              <a:buNone/>
              <a:defRPr sz="1900"/>
            </a:lvl6pPr>
            <a:lvl7pPr marL="2539129" indent="0">
              <a:buNone/>
              <a:defRPr sz="1900"/>
            </a:lvl7pPr>
            <a:lvl8pPr marL="2962314" indent="0">
              <a:buNone/>
              <a:defRPr sz="1900"/>
            </a:lvl8pPr>
            <a:lvl9pPr marL="3385502" indent="0">
              <a:buNone/>
              <a:defRPr sz="19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267906"/>
            <a:ext cx="3251264" cy="4201570"/>
          </a:xfrm>
        </p:spPr>
        <p:txBody>
          <a:bodyPr/>
          <a:lstStyle>
            <a:lvl1pPr marL="0" indent="0">
              <a:buNone/>
              <a:defRPr sz="1500"/>
            </a:lvl1pPr>
            <a:lvl2pPr marL="423186" indent="0">
              <a:buNone/>
              <a:defRPr sz="1400"/>
            </a:lvl2pPr>
            <a:lvl3pPr marL="846376" indent="0">
              <a:buNone/>
              <a:defRPr sz="1100"/>
            </a:lvl3pPr>
            <a:lvl4pPr marL="1269566" indent="0">
              <a:buNone/>
              <a:defRPr sz="1000"/>
            </a:lvl4pPr>
            <a:lvl5pPr marL="1692754" indent="0">
              <a:buNone/>
              <a:defRPr sz="1000"/>
            </a:lvl5pPr>
            <a:lvl6pPr marL="2115945" indent="0">
              <a:buNone/>
              <a:defRPr sz="1000"/>
            </a:lvl6pPr>
            <a:lvl7pPr marL="2539129" indent="0">
              <a:buNone/>
              <a:defRPr sz="1000"/>
            </a:lvl7pPr>
            <a:lvl8pPr marL="2962314" indent="0">
              <a:buNone/>
              <a:defRPr sz="1000"/>
            </a:lvl8pPr>
            <a:lvl9pPr marL="3385502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04050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42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9775" y="2101851"/>
            <a:ext cx="4225925" cy="4760912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102" y="2101851"/>
            <a:ext cx="4227513" cy="4760912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76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51" y="402698"/>
            <a:ext cx="2173635" cy="64064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92" y="402698"/>
            <a:ext cx="6394896" cy="64064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52179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pic" idx="2"/>
          </p:nvPr>
        </p:nvSpPr>
        <p:spPr>
          <a:xfrm>
            <a:off x="7525477" y="1353277"/>
            <a:ext cx="2555157" cy="6206400"/>
          </a:xfrm>
          <a:prstGeom prst="rect">
            <a:avLst/>
          </a:prstGeom>
          <a:noFill/>
          <a:ln>
            <a:noFill/>
          </a:ln>
        </p:spPr>
        <p:txBody>
          <a:bodyPr lIns="112831" tIns="112831" rIns="112831" bIns="112831" anchor="t" anchorCtr="0"/>
          <a:lstStyle>
            <a:lvl1pPr marL="0" marR="0" lvl="0" indent="0" algn="l" rtl="0">
              <a:spcBef>
                <a:spcPts val="741"/>
              </a:spcBef>
              <a:buClr>
                <a:schemeClr val="accent2"/>
              </a:buClr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259"/>
              </a:spcBef>
              <a:buClr>
                <a:srgbClr val="1D1E20"/>
              </a:buClr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42323" marR="0" lvl="2" indent="-7055" algn="l" rtl="0">
              <a:spcBef>
                <a:spcPts val="741"/>
              </a:spcBef>
              <a:buClr>
                <a:srgbClr val="1D1E20"/>
              </a:buClr>
              <a:buFont typeface="Arial"/>
              <a:buNone/>
              <a:defRPr sz="11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269534" marR="0" lvl="3" indent="0" algn="l" rtl="0">
              <a:spcBef>
                <a:spcPts val="185"/>
              </a:spcBef>
              <a:buClr>
                <a:srgbClr val="1D1E20"/>
              </a:buClr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692712" marR="0" lvl="4" indent="0" algn="l" rtl="0">
              <a:spcBef>
                <a:spcPts val="370"/>
              </a:spcBef>
              <a:buClr>
                <a:schemeClr val="dk1"/>
              </a:buClr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327477" marR="0" lvl="5" indent="-94038" algn="l" rtl="0">
              <a:spcBef>
                <a:spcPts val="37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50654" marR="0" lvl="6" indent="-94038" algn="l" rtl="0">
              <a:spcBef>
                <a:spcPts val="37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173832" marR="0" lvl="7" indent="-94038" algn="l" rtl="0">
              <a:spcBef>
                <a:spcPts val="37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597013" marR="0" lvl="8" indent="-94038" algn="l" rtl="0">
              <a:spcBef>
                <a:spcPts val="37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9091547" y="7006698"/>
            <a:ext cx="485364" cy="55297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700" smtClean="0">
                <a:solidFill>
                  <a:srgbClr val="A5A5A5"/>
                </a:solidFill>
                <a:latin typeface="Calibri"/>
              </a:rPr>
              <a:pPr>
                <a:buSzPct val="25000"/>
              </a:pPr>
              <a:t>‹#›</a:t>
            </a:fld>
            <a:endParaRPr lang="en-US" sz="700">
              <a:solidFill>
                <a:srgbClr val="A5A5A5"/>
              </a:solidFill>
              <a:latin typeface="Calibri"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504031" y="1222714"/>
            <a:ext cx="9072563" cy="835878"/>
          </a:xfrm>
          <a:prstGeom prst="rect">
            <a:avLst/>
          </a:prstGeom>
          <a:noFill/>
          <a:ln>
            <a:noFill/>
          </a:ln>
        </p:spPr>
        <p:txBody>
          <a:bodyPr lIns="112831" tIns="112831" rIns="112831" bIns="112831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2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700"/>
            </a:lvl2pPr>
            <a:lvl3pPr lvl="2" indent="0">
              <a:spcBef>
                <a:spcPts val="0"/>
              </a:spcBef>
              <a:buNone/>
              <a:defRPr sz="1700"/>
            </a:lvl3pPr>
            <a:lvl4pPr lvl="3" indent="0">
              <a:spcBef>
                <a:spcPts val="0"/>
              </a:spcBef>
              <a:buNone/>
              <a:defRPr sz="1700"/>
            </a:lvl4pPr>
            <a:lvl5pPr lvl="4" indent="0">
              <a:spcBef>
                <a:spcPts val="0"/>
              </a:spcBef>
              <a:buNone/>
              <a:defRPr sz="1700"/>
            </a:lvl5pPr>
            <a:lvl6pPr lvl="5" indent="0">
              <a:spcBef>
                <a:spcPts val="0"/>
              </a:spcBef>
              <a:buNone/>
              <a:defRPr sz="1700"/>
            </a:lvl6pPr>
            <a:lvl7pPr lvl="6" indent="0">
              <a:spcBef>
                <a:spcPts val="0"/>
              </a:spcBef>
              <a:buNone/>
              <a:defRPr sz="1700"/>
            </a:lvl7pPr>
            <a:lvl8pPr lvl="7" indent="0">
              <a:spcBef>
                <a:spcPts val="0"/>
              </a:spcBef>
              <a:buNone/>
              <a:defRPr sz="1700"/>
            </a:lvl8pPr>
            <a:lvl9pPr lvl="8" indent="0">
              <a:spcBef>
                <a:spcPts val="0"/>
              </a:spcBef>
              <a:buNone/>
              <a:defRPr sz="17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511034" y="2067930"/>
            <a:ext cx="9100564" cy="4726448"/>
          </a:xfrm>
          <a:prstGeom prst="rect">
            <a:avLst/>
          </a:prstGeom>
          <a:noFill/>
          <a:ln>
            <a:noFill/>
          </a:ln>
        </p:spPr>
        <p:txBody>
          <a:bodyPr lIns="112831" tIns="112831" rIns="112831" bIns="112831" anchor="t" anchorCtr="0"/>
          <a:lstStyle>
            <a:lvl1pPr marL="0" marR="0" lvl="0" indent="0" algn="l" rtl="0">
              <a:spcBef>
                <a:spcPts val="1111"/>
              </a:spcBef>
              <a:buClr>
                <a:schemeClr val="accent2"/>
              </a:buClr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23175" marR="0" lvl="1" indent="0" algn="l" rtl="0">
              <a:spcBef>
                <a:spcPts val="1111"/>
              </a:spcBef>
              <a:buClr>
                <a:srgbClr val="1D1E20"/>
              </a:buClr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42323" marR="0" lvl="2" indent="-7055" algn="l" rtl="0">
              <a:spcBef>
                <a:spcPts val="741"/>
              </a:spcBef>
              <a:buClr>
                <a:srgbClr val="1D1E20"/>
              </a:buClr>
              <a:buFont typeface="Arial"/>
              <a:buNone/>
              <a:defRPr sz="11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269534" marR="0" lvl="3" indent="0" algn="l" rtl="0">
              <a:spcBef>
                <a:spcPts val="185"/>
              </a:spcBef>
              <a:buClr>
                <a:srgbClr val="1D1E20"/>
              </a:buClr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692712" marR="0" lvl="4" indent="0" algn="l" rtl="0">
              <a:spcBef>
                <a:spcPts val="370"/>
              </a:spcBef>
              <a:buClr>
                <a:schemeClr val="dk1"/>
              </a:buClr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327477" marR="0" lvl="5" indent="-94038" algn="l" rtl="0">
              <a:spcBef>
                <a:spcPts val="37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50654" marR="0" lvl="6" indent="-94038" algn="l" rtl="0">
              <a:spcBef>
                <a:spcPts val="37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173832" marR="0" lvl="7" indent="-94038" algn="l" rtl="0">
              <a:spcBef>
                <a:spcPts val="37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597013" marR="0" lvl="8" indent="-94038" algn="l" rtl="0">
              <a:spcBef>
                <a:spcPts val="370"/>
              </a:spcBef>
              <a:buClr>
                <a:schemeClr val="dk1"/>
              </a:buClr>
              <a:buSzPct val="1000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6" name="Shape 76"/>
          <p:cNvGrpSpPr/>
          <p:nvPr userDrawn="1"/>
        </p:nvGrpSpPr>
        <p:grpSpPr>
          <a:xfrm>
            <a:off x="532952" y="7044314"/>
            <a:ext cx="6470640" cy="414764"/>
            <a:chOff x="457199" y="4767236"/>
            <a:chExt cx="5869431" cy="376264"/>
          </a:xfrm>
        </p:grpSpPr>
        <p:sp>
          <p:nvSpPr>
            <p:cNvPr id="7" name="Shape 77"/>
            <p:cNvSpPr txBox="1"/>
            <p:nvPr/>
          </p:nvSpPr>
          <p:spPr>
            <a:xfrm>
              <a:off x="457199" y="4767236"/>
              <a:ext cx="4114800" cy="376236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defTabSz="846376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</a:pPr>
              <a:r>
                <a:rPr lang="en-US" sz="700" dirty="0">
                  <a:solidFill>
                    <a:srgbClr val="A5A5A5"/>
                  </a:solidFill>
                  <a:latin typeface="Calibri"/>
                  <a:ea typeface="ＭＳ Ｐゴシック" pitchFamily="-65" charset="-128"/>
                  <a:cs typeface="+mn-cs"/>
                </a:rPr>
                <a:t>SNOMED International – Leading healthcare terminology, worldwide | </a:t>
              </a:r>
              <a:r>
                <a:rPr lang="en-US" sz="700" u="sng" dirty="0">
                  <a:solidFill>
                    <a:srgbClr val="0563C1"/>
                  </a:solidFill>
                  <a:latin typeface="Calibri"/>
                  <a:ea typeface="ＭＳ Ｐゴシック" pitchFamily="-65" charset="-128"/>
                  <a:cs typeface="+mn-cs"/>
                  <a:hlinkClick r:id="rId2"/>
                </a:rPr>
                <a:t>www.snomed.org</a:t>
              </a:r>
              <a:r>
                <a:rPr lang="en-US" sz="700" dirty="0">
                  <a:solidFill>
                    <a:srgbClr val="A5A5A5"/>
                  </a:solidFill>
                  <a:latin typeface="Calibri"/>
                  <a:ea typeface="ＭＳ Ｐゴシック" pitchFamily="-65" charset="-128"/>
                  <a:cs typeface="+mn-cs"/>
                </a:rPr>
                <a:t> |</a:t>
              </a:r>
            </a:p>
          </p:txBody>
        </p:sp>
        <p:sp>
          <p:nvSpPr>
            <p:cNvPr id="8" name="Shape 79"/>
            <p:cNvSpPr txBox="1"/>
            <p:nvPr/>
          </p:nvSpPr>
          <p:spPr>
            <a:xfrm>
              <a:off x="4497830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defTabSz="846376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</a:pPr>
              <a:r>
                <a:rPr lang="en-US" sz="700" u="sng" dirty="0">
                  <a:solidFill>
                    <a:srgbClr val="0563C1"/>
                  </a:solidFill>
                  <a:latin typeface="Calibri"/>
                  <a:ea typeface="ＭＳ Ｐゴシック" pitchFamily="-65" charset="-128"/>
                  <a:cs typeface="+mn-cs"/>
                  <a:hlinkClick r:id="rId3"/>
                </a:rPr>
                <a:t>@Snomedct </a:t>
              </a:r>
              <a:r>
                <a:rPr lang="en-US" sz="700" dirty="0">
                  <a:solidFill>
                    <a:srgbClr val="A5A5A5"/>
                  </a:solidFill>
                  <a:latin typeface="Calibri"/>
                  <a:ea typeface="ＭＳ Ｐゴシック" pitchFamily="-65" charset="-128"/>
                  <a:cs typeface="+mn-cs"/>
                </a:rPr>
                <a:t>| © </a:t>
              </a:r>
              <a:r>
                <a:rPr lang="en-US" sz="700" dirty="0" smtClean="0">
                  <a:solidFill>
                    <a:srgbClr val="A5A5A5"/>
                  </a:solidFill>
                  <a:latin typeface="Calibri"/>
                  <a:ea typeface="ＭＳ Ｐゴシック" pitchFamily="-65" charset="-128"/>
                  <a:cs typeface="+mn-cs"/>
                </a:rPr>
                <a:t>2018 </a:t>
              </a:r>
              <a:r>
                <a:rPr lang="en-US" sz="700" dirty="0">
                  <a:solidFill>
                    <a:srgbClr val="A5A5A5"/>
                  </a:solidFill>
                  <a:latin typeface="Calibri"/>
                  <a:ea typeface="ＭＳ Ｐゴシック" pitchFamily="-65" charset="-128"/>
                  <a:cs typeface="+mn-cs"/>
                </a:rPr>
                <a:t>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504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7" y="303213"/>
            <a:ext cx="9072563" cy="125888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49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022" indent="0">
              <a:buNone/>
              <a:defRPr sz="2000" b="1"/>
            </a:lvl2pPr>
            <a:lvl3pPr marL="914044" indent="0">
              <a:buNone/>
              <a:defRPr sz="1900" b="1"/>
            </a:lvl3pPr>
            <a:lvl4pPr marL="1371067" indent="0">
              <a:buNone/>
              <a:defRPr sz="1600" b="1"/>
            </a:lvl4pPr>
            <a:lvl5pPr marL="1828088" indent="0">
              <a:buNone/>
              <a:defRPr sz="1600" b="1"/>
            </a:lvl5pPr>
            <a:lvl6pPr marL="2285109" indent="0">
              <a:buNone/>
              <a:defRPr sz="1600" b="1"/>
            </a:lvl6pPr>
            <a:lvl7pPr marL="2742129" indent="0">
              <a:buNone/>
              <a:defRPr sz="1600" b="1"/>
            </a:lvl7pPr>
            <a:lvl8pPr marL="3199154" indent="0">
              <a:buNone/>
              <a:defRPr sz="1600" b="1"/>
            </a:lvl8pPr>
            <a:lvl9pPr marL="3656174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49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022" indent="0">
              <a:buNone/>
              <a:defRPr sz="2000" b="1"/>
            </a:lvl2pPr>
            <a:lvl3pPr marL="914044" indent="0">
              <a:buNone/>
              <a:defRPr sz="1900" b="1"/>
            </a:lvl3pPr>
            <a:lvl4pPr marL="1371067" indent="0">
              <a:buNone/>
              <a:defRPr sz="1600" b="1"/>
            </a:lvl4pPr>
            <a:lvl5pPr marL="1828088" indent="0">
              <a:buNone/>
              <a:defRPr sz="1600" b="1"/>
            </a:lvl5pPr>
            <a:lvl6pPr marL="2285109" indent="0">
              <a:buNone/>
              <a:defRPr sz="1600" b="1"/>
            </a:lvl6pPr>
            <a:lvl7pPr marL="2742129" indent="0">
              <a:buNone/>
              <a:defRPr sz="1600" b="1"/>
            </a:lvl7pPr>
            <a:lvl8pPr marL="3199154" indent="0">
              <a:buNone/>
              <a:defRPr sz="1600" b="1"/>
            </a:lvl8pPr>
            <a:lvl9pPr marL="3656174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5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06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1283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8"/>
            <a:ext cx="3316288" cy="127952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7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2"/>
            <a:ext cx="3316288" cy="5172074"/>
          </a:xfrm>
        </p:spPr>
        <p:txBody>
          <a:bodyPr/>
          <a:lstStyle>
            <a:lvl1pPr marL="0" indent="0">
              <a:buNone/>
              <a:defRPr sz="1400"/>
            </a:lvl1pPr>
            <a:lvl2pPr marL="457022" indent="0">
              <a:buNone/>
              <a:defRPr sz="1200"/>
            </a:lvl2pPr>
            <a:lvl3pPr marL="914044" indent="0">
              <a:buNone/>
              <a:defRPr sz="1000"/>
            </a:lvl3pPr>
            <a:lvl4pPr marL="1371067" indent="0">
              <a:buNone/>
              <a:defRPr sz="900"/>
            </a:lvl4pPr>
            <a:lvl5pPr marL="1828088" indent="0">
              <a:buNone/>
              <a:defRPr sz="900"/>
            </a:lvl5pPr>
            <a:lvl6pPr marL="2285109" indent="0">
              <a:buNone/>
              <a:defRPr sz="900"/>
            </a:lvl6pPr>
            <a:lvl7pPr marL="2742129" indent="0">
              <a:buNone/>
              <a:defRPr sz="900"/>
            </a:lvl7pPr>
            <a:lvl8pPr marL="3199154" indent="0">
              <a:buNone/>
              <a:defRPr sz="900"/>
            </a:lvl8pPr>
            <a:lvl9pPr marL="3656174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9746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42" y="5291143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42" y="674690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022" indent="0">
              <a:buNone/>
              <a:defRPr sz="2800"/>
            </a:lvl2pPr>
            <a:lvl3pPr marL="914044" indent="0">
              <a:buNone/>
              <a:defRPr sz="2300"/>
            </a:lvl3pPr>
            <a:lvl4pPr marL="1371067" indent="0">
              <a:buNone/>
              <a:defRPr sz="2000"/>
            </a:lvl4pPr>
            <a:lvl5pPr marL="1828088" indent="0">
              <a:buNone/>
              <a:defRPr sz="2000"/>
            </a:lvl5pPr>
            <a:lvl6pPr marL="2285109" indent="0">
              <a:buNone/>
              <a:defRPr sz="2000"/>
            </a:lvl6pPr>
            <a:lvl7pPr marL="2742129" indent="0">
              <a:buNone/>
              <a:defRPr sz="2000"/>
            </a:lvl7pPr>
            <a:lvl8pPr marL="3199154" indent="0">
              <a:buNone/>
              <a:defRPr sz="2000"/>
            </a:lvl8pPr>
            <a:lvl9pPr marL="3656174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42" y="5916615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022" indent="0">
              <a:buNone/>
              <a:defRPr sz="1200"/>
            </a:lvl2pPr>
            <a:lvl3pPr marL="914044" indent="0">
              <a:buNone/>
              <a:defRPr sz="1000"/>
            </a:lvl3pPr>
            <a:lvl4pPr marL="1371067" indent="0">
              <a:buNone/>
              <a:defRPr sz="900"/>
            </a:lvl4pPr>
            <a:lvl5pPr marL="1828088" indent="0">
              <a:buNone/>
              <a:defRPr sz="900"/>
            </a:lvl5pPr>
            <a:lvl6pPr marL="2285109" indent="0">
              <a:buNone/>
              <a:defRPr sz="900"/>
            </a:lvl6pPr>
            <a:lvl7pPr marL="2742129" indent="0">
              <a:buNone/>
              <a:defRPr sz="900"/>
            </a:lvl7pPr>
            <a:lvl8pPr marL="3199154" indent="0">
              <a:buNone/>
              <a:defRPr sz="900"/>
            </a:lvl8pPr>
            <a:lvl9pPr marL="3656174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7170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29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Relationship Id="rId9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7.xml"/><Relationship Id="rId9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39775" y="627063"/>
            <a:ext cx="8605838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9775" y="2101851"/>
            <a:ext cx="8605838" cy="476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02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2800" b="1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02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2800" b="1">
          <a:solidFill>
            <a:srgbClr val="000000"/>
          </a:solidFill>
          <a:latin typeface="Times New Roman" charset="0"/>
          <a:ea typeface="ＭＳ Ｐゴシック" charset="0"/>
          <a:cs typeface="msgothic" charset="0"/>
        </a:defRPr>
      </a:lvl2pPr>
      <a:lvl3pPr algn="ctr" defTabSz="45702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2800" b="1">
          <a:solidFill>
            <a:srgbClr val="000000"/>
          </a:solidFill>
          <a:latin typeface="Times New Roman" charset="0"/>
          <a:ea typeface="ＭＳ Ｐゴシック" charset="0"/>
          <a:cs typeface="msgothic" charset="0"/>
        </a:defRPr>
      </a:lvl3pPr>
      <a:lvl4pPr algn="ctr" defTabSz="45702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2800" b="1">
          <a:solidFill>
            <a:srgbClr val="000000"/>
          </a:solidFill>
          <a:latin typeface="Times New Roman" charset="0"/>
          <a:ea typeface="ＭＳ Ｐゴシック" charset="0"/>
          <a:cs typeface="msgothic" charset="0"/>
        </a:defRPr>
      </a:lvl4pPr>
      <a:lvl5pPr algn="ctr" defTabSz="457022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2800" b="1">
          <a:solidFill>
            <a:srgbClr val="000000"/>
          </a:solidFill>
          <a:latin typeface="Times New Roman" charset="0"/>
          <a:ea typeface="ＭＳ Ｐゴシック" charset="0"/>
          <a:cs typeface="msgothic" charset="0"/>
        </a:defRPr>
      </a:lvl5pPr>
      <a:lvl6pPr marL="1536100" indent="-215815" algn="ctr" defTabSz="45702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2800" b="1">
          <a:solidFill>
            <a:srgbClr val="000000"/>
          </a:solidFill>
          <a:latin typeface="Times New Roman" charset="0"/>
          <a:ea typeface="ＭＳ Ｐゴシック" charset="0"/>
          <a:cs typeface="msgothic" charset="0"/>
        </a:defRPr>
      </a:lvl6pPr>
      <a:lvl7pPr marL="1993122" indent="-215815" algn="ctr" defTabSz="45702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2800" b="1">
          <a:solidFill>
            <a:srgbClr val="000000"/>
          </a:solidFill>
          <a:latin typeface="Times New Roman" charset="0"/>
          <a:ea typeface="ＭＳ Ｐゴシック" charset="0"/>
          <a:cs typeface="msgothic" charset="0"/>
        </a:defRPr>
      </a:lvl7pPr>
      <a:lvl8pPr marL="2450144" indent="-215815" algn="ctr" defTabSz="45702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2800" b="1">
          <a:solidFill>
            <a:srgbClr val="000000"/>
          </a:solidFill>
          <a:latin typeface="Times New Roman" charset="0"/>
          <a:ea typeface="ＭＳ Ｐゴシック" charset="0"/>
          <a:cs typeface="msgothic" charset="0"/>
        </a:defRPr>
      </a:lvl8pPr>
      <a:lvl9pPr marL="2907164" indent="-215815" algn="ctr" defTabSz="45702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2800" b="1">
          <a:solidFill>
            <a:srgbClr val="000000"/>
          </a:solidFill>
          <a:latin typeface="Times New Roman" charset="0"/>
          <a:ea typeface="ＭＳ Ｐゴシック" charset="0"/>
          <a:cs typeface="msgothic" charset="0"/>
        </a:defRPr>
      </a:lvl9pPr>
    </p:titleStyle>
    <p:bodyStyle>
      <a:lvl1pPr marL="431632" indent="-323722" algn="l" defTabSz="457022" rtl="0" eaLnBrk="0" fontAlgn="base" hangingPunct="0">
        <a:lnSpc>
          <a:spcPct val="93000"/>
        </a:lnSpc>
        <a:spcBef>
          <a:spcPct val="0"/>
        </a:spcBef>
        <a:spcAft>
          <a:spcPts val="888"/>
        </a:spcAft>
        <a:buClr>
          <a:srgbClr val="000000"/>
        </a:buClr>
        <a:buSzPct val="100000"/>
        <a:buFont typeface="Arial" charset="0"/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863264" indent="-287226" algn="l" defTabSz="457022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0"/>
        <a:buChar char="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294895" indent="-215815" algn="l" defTabSz="457022" rtl="0" eaLnBrk="0" fontAlgn="base" hangingPunct="0">
        <a:lnSpc>
          <a:spcPct val="93000"/>
        </a:lnSpc>
        <a:spcBef>
          <a:spcPct val="0"/>
        </a:spcBef>
        <a:spcAft>
          <a:spcPts val="849"/>
        </a:spcAft>
        <a:buClr>
          <a:srgbClr val="000000"/>
        </a:buClr>
        <a:buSzPct val="45000"/>
        <a:buFont typeface="Wingdings" charset="0"/>
        <a:buChar char=""/>
        <a:defRPr sz="2300">
          <a:solidFill>
            <a:srgbClr val="000000"/>
          </a:solidFill>
          <a:latin typeface="+mn-lt"/>
          <a:ea typeface="+mn-ea"/>
          <a:cs typeface="+mn-cs"/>
        </a:defRPr>
      </a:lvl3pPr>
      <a:lvl4pPr marL="1726525" indent="-215815" algn="l" defTabSz="457022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0"/>
        <a:buChar char="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58156" indent="-215815" algn="l" defTabSz="457022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615180" indent="-215815" algn="l" defTabSz="457022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72202" indent="-215815" algn="l" defTabSz="457022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29224" indent="-215815" algn="l" defTabSz="457022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86244" indent="-215815" algn="l" defTabSz="457022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2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2" algn="l" defTabSz="45702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44" algn="l" defTabSz="45702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67" algn="l" defTabSz="45702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88" algn="l" defTabSz="45702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09" algn="l" defTabSz="45702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29" algn="l" defTabSz="45702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54" algn="l" defTabSz="45702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74" algn="l" defTabSz="45702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504031" y="1574932"/>
            <a:ext cx="9072563" cy="5322874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504052" y="708821"/>
            <a:ext cx="7399153" cy="638718"/>
          </a:xfrm>
          <a:prstGeom prst="rect">
            <a:avLst/>
          </a:prstGeom>
          <a:noFill/>
          <a:ln>
            <a:noFill/>
          </a:ln>
        </p:spPr>
        <p:txBody>
          <a:bodyPr lIns="112789" tIns="112789" rIns="112789" bIns="112789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210" y="125950"/>
            <a:ext cx="1913655" cy="69441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224448" y="7087444"/>
            <a:ext cx="2352146" cy="321963"/>
          </a:xfrm>
          <a:prstGeom prst="rect">
            <a:avLst/>
          </a:prstGeom>
        </p:spPr>
        <p:txBody>
          <a:bodyPr vert="horz" lIns="112808" tIns="56404" rIns="112808" bIns="56404" rtlCol="0" anchor="ctr"/>
          <a:lstStyle>
            <a:lvl1pPr algn="r">
              <a:defRPr sz="14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pPr defTabSz="112806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fld id="{E72A2698-25A6-BB44-BDF3-496AA86874BD}" type="slidenum">
              <a:rPr lang="en-US" kern="0" smtClean="0">
                <a:solidFill>
                  <a:srgbClr val="000000">
                    <a:tint val="75000"/>
                  </a:srgbClr>
                </a:solidFill>
                <a:ea typeface="Arial"/>
                <a:sym typeface="Arial"/>
              </a:rPr>
              <a:pPr defTabSz="112806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‹#›</a:t>
            </a:fld>
            <a:endParaRPr lang="en-US" kern="0">
              <a:solidFill>
                <a:srgbClr val="000000">
                  <a:tint val="75000"/>
                </a:srgbClr>
              </a:solidFill>
              <a:ea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383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7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302738"/>
            <a:ext cx="9072563" cy="1259946"/>
          </a:xfrm>
          <a:prstGeom prst="rect">
            <a:avLst/>
          </a:prstGeom>
        </p:spPr>
        <p:txBody>
          <a:bodyPr vert="horz" lIns="112794" tIns="56399" rIns="112794" bIns="5639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763927"/>
            <a:ext cx="9072563" cy="4989036"/>
          </a:xfrm>
          <a:prstGeom prst="rect">
            <a:avLst/>
          </a:prstGeom>
        </p:spPr>
        <p:txBody>
          <a:bodyPr vert="horz" lIns="112794" tIns="56399" rIns="112794" bIns="5639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7006701"/>
            <a:ext cx="2352146" cy="402483"/>
          </a:xfrm>
          <a:prstGeom prst="rect">
            <a:avLst/>
          </a:prstGeom>
        </p:spPr>
        <p:txBody>
          <a:bodyPr vert="horz" lIns="112794" tIns="56399" rIns="112794" bIns="56399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2793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fld id="{7311B14E-97AC-49E3-9F0D-F57BF39856BC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itchFamily="-65" charset="-128"/>
                <a:cs typeface="+mn-cs"/>
              </a:rPr>
              <a:pPr defTabSz="112793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-65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7006701"/>
            <a:ext cx="3192198" cy="402483"/>
          </a:xfrm>
          <a:prstGeom prst="rect">
            <a:avLst/>
          </a:prstGeom>
        </p:spPr>
        <p:txBody>
          <a:bodyPr vert="horz" lIns="112794" tIns="56399" rIns="112794" bIns="56399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2793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-65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7006701"/>
            <a:ext cx="2352146" cy="402483"/>
          </a:xfrm>
          <a:prstGeom prst="rect">
            <a:avLst/>
          </a:prstGeom>
        </p:spPr>
        <p:txBody>
          <a:bodyPr vert="horz" lIns="112794" tIns="56399" rIns="112794" bIns="56399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2793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fld id="{D572B79F-2775-4632-B480-8BCCBA731EA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itchFamily="-65" charset="-128"/>
                <a:cs typeface="+mn-cs"/>
              </a:rPr>
              <a:pPr defTabSz="112793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-65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0850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ctr" defTabSz="1127939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976" indent="-422976" algn="l" defTabSz="112793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16452" indent="-352481" algn="l" defTabSz="112793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09927" indent="-281986" algn="l" defTabSz="112793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1973893" indent="-281986" algn="l" defTabSz="112793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37866" indent="-281986" algn="l" defTabSz="112793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01832" indent="-281986" algn="l" defTabSz="112793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800" indent="-281986" algn="l" defTabSz="112793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229773" indent="-281986" algn="l" defTabSz="112793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793743" indent="-281986" algn="l" defTabSz="112793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793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3970" algn="l" defTabSz="112793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7939" algn="l" defTabSz="112793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91907" algn="l" defTabSz="112793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5881" algn="l" defTabSz="112793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19850" algn="l" defTabSz="112793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83820" algn="l" defTabSz="112793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47793" algn="l" defTabSz="112793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511758" algn="l" defTabSz="112793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02489"/>
            <a:ext cx="8694539" cy="1461187"/>
          </a:xfrm>
          <a:prstGeom prst="rect">
            <a:avLst/>
          </a:prstGeom>
        </p:spPr>
        <p:txBody>
          <a:bodyPr vert="horz" lIns="84640" tIns="42323" rIns="84640" bIns="42323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12414"/>
            <a:ext cx="8694539" cy="4796545"/>
          </a:xfrm>
          <a:prstGeom prst="rect">
            <a:avLst/>
          </a:prstGeom>
        </p:spPr>
        <p:txBody>
          <a:bodyPr vert="horz" lIns="84640" tIns="42323" rIns="84640" bIns="423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5" y="7006701"/>
            <a:ext cx="2268141" cy="402483"/>
          </a:xfrm>
          <a:prstGeom prst="rect">
            <a:avLst/>
          </a:prstGeom>
        </p:spPr>
        <p:txBody>
          <a:bodyPr vert="horz" lIns="84640" tIns="42323" rIns="84640" bIns="42323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4637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itchFamily="-65" charset="-128"/>
                <a:cs typeface="+mn-cs"/>
              </a:rPr>
              <a:pPr defTabSz="846376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10/04/19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-65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006701"/>
            <a:ext cx="3402211" cy="402483"/>
          </a:xfrm>
          <a:prstGeom prst="rect">
            <a:avLst/>
          </a:prstGeom>
        </p:spPr>
        <p:txBody>
          <a:bodyPr vert="horz" lIns="84640" tIns="42323" rIns="84640" bIns="42323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4637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-65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006701"/>
            <a:ext cx="2268141" cy="402483"/>
          </a:xfrm>
          <a:prstGeom prst="rect">
            <a:avLst/>
          </a:prstGeom>
        </p:spPr>
        <p:txBody>
          <a:bodyPr vert="horz" lIns="84640" tIns="42323" rIns="84640" bIns="42323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4637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itchFamily="-65" charset="-128"/>
                <a:cs typeface="+mn-cs"/>
              </a:rPr>
              <a:pPr defTabSz="846376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ＭＳ Ｐゴシック" pitchFamily="-65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881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l" defTabSz="846376" rtl="0" eaLnBrk="1" latinLnBrk="0" hangingPunct="1">
        <a:lnSpc>
          <a:spcPct val="90000"/>
        </a:lnSpc>
        <a:spcBef>
          <a:spcPct val="0"/>
        </a:spcBef>
        <a:buNone/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597" indent="-211597" algn="l" defTabSz="846376" rtl="0" eaLnBrk="1" latinLnBrk="0" hangingPunct="1">
        <a:lnSpc>
          <a:spcPct val="90000"/>
        </a:lnSpc>
        <a:spcBef>
          <a:spcPts val="926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4788" indent="-211597" algn="l" defTabSz="846376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57971" indent="-211597" algn="l" defTabSz="846376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81157" indent="-211597" algn="l" defTabSz="846376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04345" indent="-211597" algn="l" defTabSz="846376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27535" indent="-211597" algn="l" defTabSz="846376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750723" indent="-211597" algn="l" defTabSz="846376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173911" indent="-211597" algn="l" defTabSz="846376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97102" indent="-211597" algn="l" defTabSz="846376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63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3186" algn="l" defTabSz="8463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6376" algn="l" defTabSz="8463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69566" algn="l" defTabSz="8463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2754" algn="l" defTabSz="8463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15945" algn="l" defTabSz="8463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9129" algn="l" defTabSz="8463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2314" algn="l" defTabSz="8463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85502" algn="l" defTabSz="8463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6360" y="2055423"/>
            <a:ext cx="8884551" cy="1620429"/>
          </a:xfrm>
        </p:spPr>
        <p:txBody>
          <a:bodyPr/>
          <a:lstStyle/>
          <a:p>
            <a:pPr algn="ctr"/>
            <a:r>
              <a:rPr lang="en-US" dirty="0" smtClean="0">
                <a:latin typeface="Trebuchet MS" pitchFamily="34" charset="0"/>
              </a:rPr>
              <a:t>SNOMED CT and Genomics </a:t>
            </a:r>
            <a:endParaRPr lang="en-US" dirty="0">
              <a:latin typeface="Trebuchet MS" pitchFamily="34" charset="0"/>
            </a:endParaRP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2507" y="4173925"/>
            <a:ext cx="10099803" cy="1905667"/>
            <a:chOff x="-1588" y="4221163"/>
            <a:chExt cx="9145588" cy="1728787"/>
          </a:xfrm>
        </p:grpSpPr>
        <p:pic>
          <p:nvPicPr>
            <p:cNvPr id="6" name="Picture 13" descr="MPj0438870000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8" descr="MPj04222600000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638" y="4221163"/>
              <a:ext cx="2593975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4" descr="MPj04424370000[1]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1613" y="4221163"/>
              <a:ext cx="2592387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7" descr="MPj04265570000[1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88" y="4221163"/>
              <a:ext cx="1728788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-24598769" y="6453950"/>
            <a:ext cx="34090017" cy="1379685"/>
          </a:xfrm>
          <a:prstGeom prst="rect">
            <a:avLst/>
          </a:prstGeom>
          <a:noFill/>
          <a:ln>
            <a:noFill/>
          </a:ln>
        </p:spPr>
        <p:txBody>
          <a:bodyPr lIns="112778" tIns="112778" rIns="112778" bIns="112778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r" eaLnBrk="1" hangingPunct="1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defRPr sz="2400">
                <a:solidFill>
                  <a:srgbClr val="0070C0"/>
                </a:solidFill>
                <a:latin typeface="Trebuchet MS"/>
                <a:cs typeface="Trebuchet MS"/>
              </a:defRPr>
            </a:lvl1pPr>
            <a:lvl2pPr marL="742950" indent="-177800" eaLnBrk="1" hangingPunct="1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>
                <a:solidFill>
                  <a:srgbClr val="0070C0"/>
                </a:solidFill>
              </a:defRPr>
            </a:lvl2pPr>
            <a:lvl3pPr marL="1143000" indent="-165100" eaLnBrk="1" hangingPunct="1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>
                <a:solidFill>
                  <a:srgbClr val="229BB8"/>
                </a:solidFill>
              </a:defRPr>
            </a:lvl3pPr>
            <a:lvl4pPr marL="1600200" indent="-127000" eaLnBrk="1" hangingPunct="1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>
                <a:solidFill>
                  <a:srgbClr val="606060"/>
                </a:solidFill>
              </a:defRPr>
            </a:lvl4pPr>
            <a:lvl5pPr marL="2057400" indent="-127000" eaLnBrk="1" hangingPunct="1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>
                <a:solidFill>
                  <a:srgbClr val="606060"/>
                </a:solidFill>
              </a:defRPr>
            </a:lvl5pPr>
            <a:lvl6pPr marL="2514600" indent="-101600" eaLnBrk="1" hangingPunct="1">
              <a:spcBef>
                <a:spcPts val="400"/>
              </a:spcBef>
              <a:buClr>
                <a:srgbClr val="0055B0"/>
              </a:buClr>
              <a:buFont typeface="Arial"/>
              <a:buChar char="»"/>
              <a:defRPr sz="2000">
                <a:solidFill>
                  <a:srgbClr val="0055B0"/>
                </a:solidFill>
              </a:defRPr>
            </a:lvl6pPr>
            <a:lvl7pPr marL="2971800" indent="-101600" eaLnBrk="1" hangingPunct="1">
              <a:spcBef>
                <a:spcPts val="400"/>
              </a:spcBef>
              <a:buClr>
                <a:srgbClr val="0055B0"/>
              </a:buClr>
              <a:buFont typeface="Arial"/>
              <a:buChar char="»"/>
              <a:defRPr sz="2000">
                <a:solidFill>
                  <a:srgbClr val="0055B0"/>
                </a:solidFill>
              </a:defRPr>
            </a:lvl7pPr>
            <a:lvl8pPr marL="3429000" indent="-101600" eaLnBrk="1" hangingPunct="1">
              <a:spcBef>
                <a:spcPts val="400"/>
              </a:spcBef>
              <a:buClr>
                <a:srgbClr val="0055B0"/>
              </a:buClr>
              <a:buFont typeface="Arial"/>
              <a:buChar char="»"/>
              <a:defRPr sz="2000">
                <a:solidFill>
                  <a:srgbClr val="0055B0"/>
                </a:solidFill>
              </a:defRPr>
            </a:lvl8pPr>
            <a:lvl9pPr marL="3886200" indent="-101600" eaLnBrk="1" hangingPunct="1">
              <a:spcBef>
                <a:spcPts val="400"/>
              </a:spcBef>
              <a:buClr>
                <a:srgbClr val="0055B0"/>
              </a:buClr>
              <a:buFont typeface="Arial"/>
              <a:buChar char="»"/>
              <a:defRPr sz="2000">
                <a:solidFill>
                  <a:srgbClr val="0055B0"/>
                </a:solidFill>
              </a:defRPr>
            </a:lvl9pPr>
          </a:lstStyle>
          <a:p>
            <a:pPr defTabSz="1127955" fontAlgn="auto">
              <a:lnSpc>
                <a:spcPct val="100000"/>
              </a:lnSpc>
              <a:buSzTx/>
            </a:pPr>
            <a:r>
              <a:rPr lang="en-US" sz="2500" b="1" kern="0" dirty="0">
                <a:ea typeface="Arial"/>
                <a:sym typeface="Arial"/>
              </a:rPr>
              <a:t>Charles Gutteridge </a:t>
            </a:r>
          </a:p>
          <a:p>
            <a:pPr defTabSz="1127955" fontAlgn="auto">
              <a:lnSpc>
                <a:spcPct val="100000"/>
              </a:lnSpc>
              <a:buSzTx/>
            </a:pPr>
            <a:r>
              <a:rPr lang="en-US" sz="2500" kern="0" dirty="0">
                <a:ea typeface="Arial"/>
                <a:sym typeface="Arial"/>
              </a:rPr>
              <a:t>Clinical Engagement Lead Europe</a:t>
            </a:r>
          </a:p>
        </p:txBody>
      </p:sp>
    </p:spTree>
    <p:extLst>
      <p:ext uri="{BB962C8B-B14F-4D97-AF65-F5344CB8AC3E}">
        <p14:creationId xmlns:p14="http://schemas.microsoft.com/office/powerpoint/2010/main" val="1486891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9-04-06_10-24-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952" y="2555702"/>
            <a:ext cx="6138564" cy="413628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Biology of sickling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2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Understanding the </a:t>
            </a:r>
            <a:r>
              <a:rPr lang="en-US" sz="3600" dirty="0" err="1"/>
              <a:t>multigenic</a:t>
            </a:r>
            <a:r>
              <a:rPr lang="en-US" sz="3600" dirty="0"/>
              <a:t> phenotype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Why it matters:</a:t>
            </a:r>
          </a:p>
          <a:p>
            <a:pPr lvl="1"/>
            <a:r>
              <a:rPr lang="en-US" sz="3200" dirty="0"/>
              <a:t>Stroke in 11% of 20 year olds</a:t>
            </a:r>
          </a:p>
          <a:p>
            <a:pPr lvl="1"/>
            <a:r>
              <a:rPr lang="en-US" sz="3200" dirty="0"/>
              <a:t>Stroke in 24% of 45 year olds</a:t>
            </a:r>
          </a:p>
          <a:p>
            <a:r>
              <a:rPr lang="en-US" sz="2800" dirty="0"/>
              <a:t>Mut</a:t>
            </a:r>
            <a:r>
              <a:rPr lang="en-US" sz="3200" dirty="0"/>
              <a:t>ations targeting </a:t>
            </a:r>
            <a:r>
              <a:rPr lang="en-US" sz="3200" dirty="0" err="1"/>
              <a:t>epistatic</a:t>
            </a:r>
            <a:r>
              <a:rPr lang="en-US" sz="3200" dirty="0"/>
              <a:t> genes</a:t>
            </a:r>
          </a:p>
          <a:p>
            <a:pPr lvl="1"/>
            <a:r>
              <a:rPr lang="en-US" sz="3200" dirty="0"/>
              <a:t>Adherence</a:t>
            </a:r>
          </a:p>
          <a:p>
            <a:pPr lvl="1"/>
            <a:r>
              <a:rPr lang="en-US" sz="3200" dirty="0"/>
              <a:t>Thrombosis</a:t>
            </a:r>
          </a:p>
          <a:p>
            <a:pPr lvl="1"/>
            <a:r>
              <a:rPr lang="en-US" sz="3200" dirty="0"/>
              <a:t>RBC dehydration</a:t>
            </a:r>
          </a:p>
          <a:p>
            <a:pPr lvl="1"/>
            <a:r>
              <a:rPr lang="en-US" sz="3200" dirty="0"/>
              <a:t>Inflammation</a:t>
            </a:r>
          </a:p>
          <a:p>
            <a:pPr marL="107909" indent="0">
              <a:buNone/>
            </a:pPr>
            <a:r>
              <a:rPr lang="en-US" sz="3200" dirty="0"/>
              <a:t>	</a:t>
            </a: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99188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2019-04-06_10-19-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419100"/>
            <a:ext cx="8940800" cy="671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842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358775" y="420692"/>
            <a:ext cx="9363075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5pPr>
            <a:lvl6pPr marL="15367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6pPr>
            <a:lvl7pPr marL="19939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7pPr>
            <a:lvl8pPr marL="24511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8pPr>
            <a:lvl9pPr marL="29083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9pPr>
          </a:lstStyle>
          <a:p>
            <a:pPr algn="ctr">
              <a:defRPr/>
            </a:pPr>
            <a:r>
              <a:rPr lang="en-GB" sz="1600" b="1">
                <a:latin typeface="Arial" charset="0"/>
              </a:rPr>
              <a:t>Manhattan plot summarizing the GWAS results for CSSCD using the additive model.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702" y="6696074"/>
            <a:ext cx="2087563" cy="5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75" y="1866900"/>
            <a:ext cx="8604250" cy="381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39775" y="6583365"/>
            <a:ext cx="4319588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5pPr>
            <a:lvl6pPr marL="15367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6pPr>
            <a:lvl7pPr marL="19939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7pPr>
            <a:lvl8pPr marL="24511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8pPr>
            <a:lvl9pPr marL="29083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1200" b="1">
                <a:latin typeface="Arial" charset="0"/>
              </a:rPr>
              <a:t>Nadia Solovieff et al. Blood 2010;115:1815-1822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07950" y="7289805"/>
            <a:ext cx="5435600" cy="382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5pPr>
            <a:lvl6pPr marL="15367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6pPr>
            <a:lvl7pPr marL="19939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7pPr>
            <a:lvl8pPr marL="24511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8pPr>
            <a:lvl9pPr marL="2908300" indent="-2159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gothic" charset="0"/>
              </a:defRPr>
            </a:lvl9pPr>
          </a:lstStyle>
          <a:p>
            <a:pPr>
              <a:defRPr/>
            </a:pPr>
            <a:r>
              <a:rPr lang="en-GB" sz="1000">
                <a:latin typeface="Arial" charset="0"/>
              </a:rPr>
              <a:t>©2010 by American Society of Hematology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determinants of </a:t>
            </a:r>
            <a:r>
              <a:rPr lang="en-US" dirty="0" err="1" smtClean="0"/>
              <a:t>HbF</a:t>
            </a:r>
            <a:r>
              <a:rPr lang="en-US" dirty="0" smtClean="0"/>
              <a:t> levels and </a:t>
            </a:r>
            <a:r>
              <a:rPr lang="en-US" dirty="0" err="1" smtClean="0"/>
              <a:t>haemolysis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/>
              <a:t>SNP 7203560 in NPRL3 (chr16p13.3)</a:t>
            </a:r>
          </a:p>
          <a:p>
            <a:r>
              <a:rPr lang="en-US" sz="2800" dirty="0"/>
              <a:t>Other variants in NPRL3 linked to familial focal epilepsy and focal cortical dysplasia</a:t>
            </a:r>
          </a:p>
          <a:p>
            <a:endParaRPr lang="en-US" sz="2800" dirty="0"/>
          </a:p>
          <a:p>
            <a:r>
              <a:rPr lang="en-US" sz="2800" dirty="0"/>
              <a:t>BCL11A gene</a:t>
            </a:r>
          </a:p>
          <a:p>
            <a:r>
              <a:rPr lang="en-US" sz="2800" dirty="0"/>
              <a:t>B cell </a:t>
            </a:r>
            <a:r>
              <a:rPr lang="en-US" sz="2800" dirty="0" err="1"/>
              <a:t>tumours</a:t>
            </a:r>
            <a:endParaRPr lang="en-US" sz="2800" dirty="0"/>
          </a:p>
          <a:p>
            <a:r>
              <a:rPr lang="en-US" sz="2800" dirty="0"/>
              <a:t>Intellectual disorders with elevated </a:t>
            </a:r>
            <a:r>
              <a:rPr lang="en-US" sz="2800" dirty="0" err="1"/>
              <a:t>HbF</a:t>
            </a:r>
            <a:endParaRPr lang="en-US" sz="2800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014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ckleDisea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888" y="2915741"/>
            <a:ext cx="11711748" cy="878381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SNOMED CT representation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34846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amPh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080" y="0"/>
            <a:ext cx="4176464" cy="3493582"/>
          </a:xfrm>
          <a:prstGeom prst="rect">
            <a:avLst/>
          </a:prstGeom>
        </p:spPr>
      </p:pic>
      <p:pic>
        <p:nvPicPr>
          <p:cNvPr id="4" name="Picture 3" descr="Cancertex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24" y="3563813"/>
            <a:ext cx="8784729" cy="387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78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9-04-06_15-54-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0" y="0"/>
            <a:ext cx="8343728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766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Pancrea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5661"/>
            <a:ext cx="10008864" cy="741565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Cancer of pancreas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282023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03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300" y="0"/>
            <a:ext cx="4250192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15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5621457"/>
              </p:ext>
            </p:extLst>
          </p:nvPr>
        </p:nvGraphicFramePr>
        <p:xfrm>
          <a:off x="2627855" y="2"/>
          <a:ext cx="4568218" cy="7312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Document" r:id="rId4" imgW="6197600" imgH="7442200" progId="Word.Document.12">
                  <p:embed/>
                </p:oleObj>
              </mc:Choice>
              <mc:Fallback>
                <p:oleObj name="Document" r:id="rId4" imgW="6197600" imgH="7442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27855" y="2"/>
                        <a:ext cx="4568218" cy="73129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1186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9-04-06_16-40-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304800"/>
            <a:ext cx="9169400" cy="694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258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What is required?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65110" indent="-457200">
              <a:buFont typeface="+mj-lt"/>
              <a:buAutoNum type="arabicPeriod"/>
            </a:pPr>
            <a:r>
              <a:rPr lang="en-US" sz="2400" dirty="0" smtClean="0"/>
              <a:t>Development of SNOMED Content Model</a:t>
            </a:r>
          </a:p>
          <a:p>
            <a:pPr lvl="1"/>
            <a:r>
              <a:rPr lang="en-US" sz="2400" dirty="0" smtClean="0"/>
              <a:t>Clinical finding, observable entity, body structure, substance</a:t>
            </a:r>
          </a:p>
          <a:p>
            <a:pPr marL="565110" indent="-457200">
              <a:buFont typeface="+mj-lt"/>
              <a:buAutoNum type="arabicPeriod"/>
            </a:pPr>
            <a:r>
              <a:rPr lang="en-US" sz="2400" dirty="0" smtClean="0"/>
              <a:t>Improved information models for longitudinal data capture</a:t>
            </a:r>
          </a:p>
          <a:p>
            <a:pPr marL="565110" indent="-457200">
              <a:buFont typeface="+mj-lt"/>
              <a:buAutoNum type="arabicPeriod"/>
            </a:pPr>
            <a:r>
              <a:rPr lang="en-US" sz="2400" dirty="0" smtClean="0"/>
              <a:t>Maps/links to other biological and medical ontologies</a:t>
            </a:r>
          </a:p>
          <a:p>
            <a:pPr marL="565110" indent="-457200">
              <a:buFont typeface="+mj-lt"/>
              <a:buAutoNum type="arabicPeriod"/>
            </a:pPr>
            <a:r>
              <a:rPr lang="en-US" sz="2400" dirty="0" smtClean="0"/>
              <a:t>Implementation in laboratory systems</a:t>
            </a:r>
          </a:p>
          <a:p>
            <a:pPr marL="565110" indent="-457200">
              <a:buFont typeface="+mj-lt"/>
              <a:buAutoNum type="arabicPeriod"/>
            </a:pPr>
            <a:r>
              <a:rPr lang="en-US" sz="2400" dirty="0" smtClean="0"/>
              <a:t>Implementation in EHR systems</a:t>
            </a:r>
          </a:p>
          <a:p>
            <a:pPr marL="565110" indent="-457200">
              <a:buFont typeface="+mj-lt"/>
              <a:buAutoNum type="arabicPeriod"/>
            </a:pPr>
            <a:r>
              <a:rPr lang="en-US" sz="2400" dirty="0" smtClean="0"/>
              <a:t>Analytics using logical model in SNOMED using real world data</a:t>
            </a:r>
          </a:p>
          <a:p>
            <a:pPr marL="565110" indent="-457200">
              <a:buFont typeface="+mj-lt"/>
              <a:buAutoNum type="arabicPeriod"/>
            </a:pPr>
            <a:r>
              <a:rPr lang="en-US" sz="2400" dirty="0" smtClean="0"/>
              <a:t>Global collaborations – genomics, data science and care delivery</a:t>
            </a:r>
          </a:p>
          <a:p>
            <a:pPr marL="565110" indent="-457200">
              <a:buFont typeface="+mj-lt"/>
              <a:buAutoNum type="arabicPeriod"/>
            </a:pPr>
            <a:r>
              <a:rPr lang="en-US" sz="2400" dirty="0" smtClean="0"/>
              <a:t>Training and curriculum development of health care professionals</a:t>
            </a:r>
          </a:p>
        </p:txBody>
      </p:sp>
    </p:spTree>
    <p:extLst>
      <p:ext uri="{BB962C8B-B14F-4D97-AF65-F5344CB8AC3E}">
        <p14:creationId xmlns:p14="http://schemas.microsoft.com/office/powerpoint/2010/main" val="1036020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interoperation</a:t>
            </a:r>
            <a:endParaRPr lang="en-US" dirty="0"/>
          </a:p>
        </p:txBody>
      </p:sp>
      <p:pic>
        <p:nvPicPr>
          <p:cNvPr id="6" name="Picture 5" descr="IMG_0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880" y="2267669"/>
            <a:ext cx="7783944" cy="423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279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ex, Sowmi, Pat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" y="0"/>
            <a:ext cx="10079567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610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+mn-lt"/>
              </a:rPr>
              <a:t>Why do we need </a:t>
            </a:r>
            <a:r>
              <a:rPr lang="en-US" dirty="0" err="1" smtClean="0">
                <a:latin typeface="+mn-lt"/>
              </a:rPr>
              <a:t>standardised</a:t>
            </a:r>
            <a:r>
              <a:rPr lang="en-US" dirty="0" smtClean="0">
                <a:latin typeface="+mn-lt"/>
              </a:rPr>
              <a:t> vocabularies?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Developing actionable insights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593220" y="2158703"/>
            <a:ext cx="2653874" cy="208730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644" tIns="42318" rIns="84644" bIns="42318" rtlCol="0" anchor="ctr">
            <a:sp3d extrusionH="57150">
              <a:bevelT w="38100" h="38100"/>
            </a:sp3d>
          </a:bodyPr>
          <a:lstStyle/>
          <a:p>
            <a:pPr algn="ctr" defTabSz="564074" hangingPunct="1">
              <a:lnSpc>
                <a:spcPct val="100000"/>
              </a:lnSpc>
              <a:buClrTx/>
              <a:buSzTx/>
            </a:pPr>
            <a:r>
              <a:rPr lang="en-US" sz="3000" dirty="0">
                <a:solidFill>
                  <a:prstClr val="white"/>
                </a:solidFill>
                <a:latin typeface="Calibri"/>
              </a:rPr>
              <a:t>Clinical characteristics</a:t>
            </a:r>
          </a:p>
          <a:p>
            <a:pPr algn="ctr" defTabSz="564074" hangingPunct="1">
              <a:lnSpc>
                <a:spcPct val="100000"/>
              </a:lnSpc>
              <a:buClrTx/>
              <a:buSzTx/>
            </a:pPr>
            <a:r>
              <a:rPr lang="en-US" sz="3000" dirty="0">
                <a:solidFill>
                  <a:prstClr val="black"/>
                </a:solidFill>
                <a:latin typeface="Calibri"/>
              </a:rPr>
              <a:t>Counting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009807" y="4688431"/>
            <a:ext cx="3542611" cy="241167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644" tIns="42318" rIns="84644" bIns="42318" rtlCol="0" anchor="ctr">
            <a:sp3d extrusionH="57150">
              <a:bevelT w="38100" h="38100"/>
            </a:sp3d>
          </a:bodyPr>
          <a:lstStyle/>
          <a:p>
            <a:pPr algn="ctr" defTabSz="564074" hangingPunct="1">
              <a:lnSpc>
                <a:spcPct val="100000"/>
              </a:lnSpc>
              <a:buClrTx/>
              <a:buSzTx/>
            </a:pPr>
            <a:r>
              <a:rPr lang="en-US" sz="3000" dirty="0">
                <a:solidFill>
                  <a:prstClr val="white"/>
                </a:solidFill>
                <a:latin typeface="Calibri"/>
              </a:rPr>
              <a:t>Population health estimation</a:t>
            </a:r>
          </a:p>
          <a:p>
            <a:pPr algn="ctr" defTabSz="564074" hangingPunct="1">
              <a:lnSpc>
                <a:spcPct val="100000"/>
              </a:lnSpc>
              <a:buClrTx/>
              <a:buSzTx/>
            </a:pPr>
            <a:r>
              <a:rPr lang="en-US" sz="3000" dirty="0">
                <a:solidFill>
                  <a:srgbClr val="000000"/>
                </a:solidFill>
                <a:latin typeface="Calibri"/>
              </a:rPr>
              <a:t>Can we find a cause?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16532" y="4789621"/>
            <a:ext cx="3493030" cy="2327351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644" tIns="42318" rIns="84644" bIns="42318" rtlCol="0" anchor="ctr">
            <a:sp3d extrusionH="57150">
              <a:bevelT w="38100" h="38100"/>
            </a:sp3d>
          </a:bodyPr>
          <a:lstStyle/>
          <a:p>
            <a:pPr algn="ctr" defTabSz="564074" hangingPunct="1">
              <a:lnSpc>
                <a:spcPct val="100000"/>
              </a:lnSpc>
              <a:buClrTx/>
              <a:buSzTx/>
            </a:pPr>
            <a:r>
              <a:rPr lang="en-US" sz="3000" dirty="0">
                <a:solidFill>
                  <a:prstClr val="white"/>
                </a:solidFill>
                <a:latin typeface="Calibri"/>
              </a:rPr>
              <a:t>Patient level</a:t>
            </a:r>
          </a:p>
          <a:p>
            <a:pPr algn="ctr" defTabSz="564074" hangingPunct="1">
              <a:lnSpc>
                <a:spcPct val="100000"/>
              </a:lnSpc>
              <a:buClrTx/>
              <a:buSzTx/>
            </a:pPr>
            <a:r>
              <a:rPr lang="en-US" sz="3000" dirty="0">
                <a:solidFill>
                  <a:prstClr val="white"/>
                </a:solidFill>
                <a:latin typeface="Calibri"/>
              </a:rPr>
              <a:t>Prediction</a:t>
            </a:r>
          </a:p>
          <a:p>
            <a:pPr algn="ctr" defTabSz="564074" hangingPunct="1">
              <a:lnSpc>
                <a:spcPct val="100000"/>
              </a:lnSpc>
              <a:buClrTx/>
              <a:buSzTx/>
            </a:pPr>
            <a:r>
              <a:rPr lang="en-US" sz="3000" dirty="0">
                <a:solidFill>
                  <a:prstClr val="black"/>
                </a:solidFill>
                <a:latin typeface="Calibri"/>
              </a:rPr>
              <a:t>What will happen to me?</a:t>
            </a:r>
          </a:p>
        </p:txBody>
      </p:sp>
      <p:sp>
        <p:nvSpPr>
          <p:cNvPr id="9" name="Left-Right Arrow 8"/>
          <p:cNvSpPr/>
          <p:nvPr/>
        </p:nvSpPr>
        <p:spPr>
          <a:xfrm rot="19363007">
            <a:off x="2049654" y="3575403"/>
            <a:ext cx="1455001" cy="42162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644" tIns="42318" rIns="84644" bIns="42318" rtlCol="0" anchor="ctr"/>
          <a:lstStyle/>
          <a:p>
            <a:pPr algn="ctr" defTabSz="564074" hangingPunct="1">
              <a:lnSpc>
                <a:spcPct val="100000"/>
              </a:lnSpc>
              <a:buClrTx/>
              <a:buSzTx/>
            </a:pPr>
            <a:endParaRPr lang="en-US" sz="2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Left-Right Arrow 9"/>
          <p:cNvSpPr/>
          <p:nvPr/>
        </p:nvSpPr>
        <p:spPr>
          <a:xfrm rot="2166973">
            <a:off x="6401491" y="3608494"/>
            <a:ext cx="1455001" cy="42162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644" tIns="42318" rIns="84644" bIns="42318" rtlCol="0" anchor="ctr"/>
          <a:lstStyle/>
          <a:p>
            <a:pPr algn="ctr" defTabSz="564074" hangingPunct="1">
              <a:lnSpc>
                <a:spcPct val="100000"/>
              </a:lnSpc>
              <a:buClrTx/>
              <a:buSzTx/>
            </a:pPr>
            <a:endParaRPr lang="en-US" sz="2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Left-Right Arrow 10"/>
          <p:cNvSpPr/>
          <p:nvPr/>
        </p:nvSpPr>
        <p:spPr>
          <a:xfrm>
            <a:off x="4174192" y="5699224"/>
            <a:ext cx="1455001" cy="42162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4644" tIns="42318" rIns="84644" bIns="42318" rtlCol="0" anchor="ctr"/>
          <a:lstStyle/>
          <a:p>
            <a:pPr algn="ctr" defTabSz="564074" hangingPunct="1">
              <a:lnSpc>
                <a:spcPct val="100000"/>
              </a:lnSpc>
              <a:buClrTx/>
              <a:buSzTx/>
            </a:pPr>
            <a:endParaRPr lang="en-US" sz="220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9797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9-04-06_14-52-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904" y="611485"/>
            <a:ext cx="7469210" cy="636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342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9-04-06_13-15-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00" y="1549402"/>
            <a:ext cx="6616700" cy="445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775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9-04-06_10-21-4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0" y="1181099"/>
            <a:ext cx="71501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367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9-04-06_10-23-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5" y="0"/>
            <a:ext cx="5881129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207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ＭＳ Ｐゴシック"/>
        <a:cs typeface="msgothic"/>
      </a:majorFont>
      <a:minorFont>
        <a:latin typeface="Times New Roman"/>
        <a:ea typeface="ＭＳ Ｐゴシック"/>
        <a:cs typeface="ms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0"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charset="0"/>
            <a:ea typeface="ＭＳ Ｐゴシック" charset="0"/>
            <a:cs typeface="msgothic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0"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charset="0"/>
            <a:ea typeface="ＭＳ Ｐゴシック" charset="0"/>
            <a:cs typeface="msgothic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nglish_Presentation - SCT the Global Language of Health - China 7Aug 2015_presented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265</Words>
  <Application>Microsoft Macintosh PowerPoint</Application>
  <PresentationFormat>Custom</PresentationFormat>
  <Paragraphs>48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Office Theme</vt:lpstr>
      <vt:lpstr>English_Presentation - SCT the Global Language of Health - China 7Aug 2015_presented</vt:lpstr>
      <vt:lpstr>1_Office Theme</vt:lpstr>
      <vt:lpstr>2_Office Theme</vt:lpstr>
      <vt:lpstr>Document</vt:lpstr>
      <vt:lpstr>SNOMED CT and Genomics </vt:lpstr>
      <vt:lpstr>PowerPoint Presentation</vt:lpstr>
      <vt:lpstr>Human interoperation</vt:lpstr>
      <vt:lpstr>PowerPoint Presentation</vt:lpstr>
      <vt:lpstr>Why do we need standardised vocabularies? Developing actionable insights</vt:lpstr>
      <vt:lpstr>PowerPoint Presentation</vt:lpstr>
      <vt:lpstr>PowerPoint Presentation</vt:lpstr>
      <vt:lpstr>PowerPoint Presentation</vt:lpstr>
      <vt:lpstr>PowerPoint Presentation</vt:lpstr>
      <vt:lpstr>Biology of sickling</vt:lpstr>
      <vt:lpstr>Understanding the multigenic phenotype</vt:lpstr>
      <vt:lpstr>PowerPoint Presentation</vt:lpstr>
      <vt:lpstr>PowerPoint Presentation</vt:lpstr>
      <vt:lpstr>Genetic determinants of HbF levels and haemolysis</vt:lpstr>
      <vt:lpstr>SNOMED CT representation</vt:lpstr>
      <vt:lpstr>PowerPoint Presentation</vt:lpstr>
      <vt:lpstr>PowerPoint Presentation</vt:lpstr>
      <vt:lpstr>Cancer of pancreas</vt:lpstr>
      <vt:lpstr>PowerPoint Presentation</vt:lpstr>
      <vt:lpstr>PowerPoint Presentation</vt:lpstr>
      <vt:lpstr>What is required?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Charles Gutteridge</cp:lastModifiedBy>
  <cp:revision>21</cp:revision>
  <dcterms:modified xsi:type="dcterms:W3CDTF">2019-04-10T17:07:42Z</dcterms:modified>
</cp:coreProperties>
</file>