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64" r:id="rId4"/>
    <p:sldId id="283" r:id="rId5"/>
    <p:sldId id="284" r:id="rId6"/>
    <p:sldId id="279" r:id="rId7"/>
    <p:sldId id="257" r:id="rId8"/>
    <p:sldId id="265" r:id="rId9"/>
    <p:sldId id="280" r:id="rId10"/>
    <p:sldId id="281" r:id="rId11"/>
    <p:sldId id="289" r:id="rId12"/>
    <p:sldId id="290" r:id="rId13"/>
    <p:sldId id="282" r:id="rId14"/>
    <p:sldId id="285" r:id="rId15"/>
    <p:sldId id="286" r:id="rId16"/>
    <p:sldId id="287"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EA8FEA92-BBAB-44CC-BCC1-4652FEF509E9}"/>
    <pc:docChg chg="undo custSel addSld delSld modSld">
      <pc:chgData name="Bruce J. Goldberg" userId="929c9dc6-a6dc-407d-a9bb-3979b4f82f0b" providerId="ADAL" clId="{EA8FEA92-BBAB-44CC-BCC1-4652FEF509E9}" dt="2018-10-03T00:18:44.425" v="832" actId="2696"/>
      <pc:docMkLst>
        <pc:docMk/>
      </pc:docMkLst>
      <pc:sldChg chg="addSp delSp modSp">
        <pc:chgData name="Bruce J. Goldberg" userId="929c9dc6-a6dc-407d-a9bb-3979b4f82f0b" providerId="ADAL" clId="{EA8FEA92-BBAB-44CC-BCC1-4652FEF509E9}" dt="2018-10-02T23:58:01.001" v="468" actId="14100"/>
        <pc:sldMkLst>
          <pc:docMk/>
          <pc:sldMk cId="3682867794" sldId="257"/>
        </pc:sldMkLst>
        <pc:spChg chg="mod">
          <ac:chgData name="Bruce J. Goldberg" userId="929c9dc6-a6dc-407d-a9bb-3979b4f82f0b" providerId="ADAL" clId="{EA8FEA92-BBAB-44CC-BCC1-4652FEF509E9}" dt="2018-10-02T23:29:03.723" v="39" actId="20577"/>
          <ac:spMkLst>
            <pc:docMk/>
            <pc:sldMk cId="3682867794" sldId="257"/>
            <ac:spMk id="2" creationId="{516DCFE9-D824-4496-BBFA-7D5590661748}"/>
          </ac:spMkLst>
        </pc:spChg>
        <pc:spChg chg="add del mod">
          <ac:chgData name="Bruce J. Goldberg" userId="929c9dc6-a6dc-407d-a9bb-3979b4f82f0b" providerId="ADAL" clId="{EA8FEA92-BBAB-44CC-BCC1-4652FEF509E9}" dt="2018-10-02T23:28:29.577" v="1"/>
          <ac:spMkLst>
            <pc:docMk/>
            <pc:sldMk cId="3682867794" sldId="257"/>
            <ac:spMk id="4" creationId="{95B814E7-7333-444F-AD1C-7CAFAED8A8B7}"/>
          </ac:spMkLst>
        </pc:spChg>
        <pc:spChg chg="add mod">
          <ac:chgData name="Bruce J. Goldberg" userId="929c9dc6-a6dc-407d-a9bb-3979b4f82f0b" providerId="ADAL" clId="{EA8FEA92-BBAB-44CC-BCC1-4652FEF509E9}" dt="2018-10-02T23:54:58.922" v="361" actId="404"/>
          <ac:spMkLst>
            <pc:docMk/>
            <pc:sldMk cId="3682867794" sldId="257"/>
            <ac:spMk id="8" creationId="{05AC9E5D-3ED2-4A86-A592-2471646E2ED2}"/>
          </ac:spMkLst>
        </pc:spChg>
        <pc:spChg chg="add mod">
          <ac:chgData name="Bruce J. Goldberg" userId="929c9dc6-a6dc-407d-a9bb-3979b4f82f0b" providerId="ADAL" clId="{EA8FEA92-BBAB-44CC-BCC1-4652FEF509E9}" dt="2018-10-02T23:55:13.143" v="362" actId="255"/>
          <ac:spMkLst>
            <pc:docMk/>
            <pc:sldMk cId="3682867794" sldId="257"/>
            <ac:spMk id="12" creationId="{7C6446E7-ED86-482B-ABFF-14CE4F470E1B}"/>
          </ac:spMkLst>
        </pc:spChg>
        <pc:spChg chg="add mod">
          <ac:chgData name="Bruce J. Goldberg" userId="929c9dc6-a6dc-407d-a9bb-3979b4f82f0b" providerId="ADAL" clId="{EA8FEA92-BBAB-44CC-BCC1-4652FEF509E9}" dt="2018-10-02T23:55:24.676" v="363" actId="255"/>
          <ac:spMkLst>
            <pc:docMk/>
            <pc:sldMk cId="3682867794" sldId="257"/>
            <ac:spMk id="15" creationId="{68E2DEED-796C-4988-8978-EB86136A47FD}"/>
          </ac:spMkLst>
        </pc:spChg>
        <pc:spChg chg="add mod">
          <ac:chgData name="Bruce J. Goldberg" userId="929c9dc6-a6dc-407d-a9bb-3979b4f82f0b" providerId="ADAL" clId="{EA8FEA92-BBAB-44CC-BCC1-4652FEF509E9}" dt="2018-10-02T23:55:48.200" v="364" actId="255"/>
          <ac:spMkLst>
            <pc:docMk/>
            <pc:sldMk cId="3682867794" sldId="257"/>
            <ac:spMk id="20" creationId="{78B95E47-0C41-4709-A7AF-E45E7411B767}"/>
          </ac:spMkLst>
        </pc:spChg>
        <pc:spChg chg="add mod">
          <ac:chgData name="Bruce J. Goldberg" userId="929c9dc6-a6dc-407d-a9bb-3979b4f82f0b" providerId="ADAL" clId="{EA8FEA92-BBAB-44CC-BCC1-4652FEF509E9}" dt="2018-10-02T23:56:27.365" v="381" actId="20577"/>
          <ac:spMkLst>
            <pc:docMk/>
            <pc:sldMk cId="3682867794" sldId="257"/>
            <ac:spMk id="23" creationId="{C539DDC9-9FB2-4FAC-B8CC-A5397A6B3275}"/>
          </ac:spMkLst>
        </pc:spChg>
        <pc:spChg chg="add mod">
          <ac:chgData name="Bruce J. Goldberg" userId="929c9dc6-a6dc-407d-a9bb-3979b4f82f0b" providerId="ADAL" clId="{EA8FEA92-BBAB-44CC-BCC1-4652FEF509E9}" dt="2018-10-02T23:57:07.833" v="417" actId="20577"/>
          <ac:spMkLst>
            <pc:docMk/>
            <pc:sldMk cId="3682867794" sldId="257"/>
            <ac:spMk id="24" creationId="{D2622DAF-425A-4DF0-B259-D692DFE29989}"/>
          </ac:spMkLst>
        </pc:spChg>
        <pc:spChg chg="add mod">
          <ac:chgData name="Bruce J. Goldberg" userId="929c9dc6-a6dc-407d-a9bb-3979b4f82f0b" providerId="ADAL" clId="{EA8FEA92-BBAB-44CC-BCC1-4652FEF509E9}" dt="2018-10-02T23:58:01.001" v="468" actId="14100"/>
          <ac:spMkLst>
            <pc:docMk/>
            <pc:sldMk cId="3682867794" sldId="257"/>
            <ac:spMk id="25" creationId="{24B868E4-2AE1-4A83-BDD5-8E36D9FC35DA}"/>
          </ac:spMkLst>
        </pc:spChg>
        <pc:picChg chg="add mod">
          <ac:chgData name="Bruce J. Goldberg" userId="929c9dc6-a6dc-407d-a9bb-3979b4f82f0b" providerId="ADAL" clId="{EA8FEA92-BBAB-44CC-BCC1-4652FEF509E9}" dt="2018-10-02T23:28:47.442" v="4" actId="1076"/>
          <ac:picMkLst>
            <pc:docMk/>
            <pc:sldMk cId="3682867794" sldId="257"/>
            <ac:picMk id="5" creationId="{4CC6566D-3782-48C8-B7B0-D8AF0AFBE0E7}"/>
          </ac:picMkLst>
        </pc:picChg>
        <pc:picChg chg="del">
          <ac:chgData name="Bruce J. Goldberg" userId="929c9dc6-a6dc-407d-a9bb-3979b4f82f0b" providerId="ADAL" clId="{EA8FEA92-BBAB-44CC-BCC1-4652FEF509E9}" dt="2018-10-02T23:26:55.649" v="0" actId="478"/>
          <ac:picMkLst>
            <pc:docMk/>
            <pc:sldMk cId="3682867794" sldId="257"/>
            <ac:picMk id="21" creationId="{F67668CA-0848-4784-9965-7BCE27946EEC}"/>
          </ac:picMkLst>
        </pc:picChg>
        <pc:cxnChg chg="add mod">
          <ac:chgData name="Bruce J. Goldberg" userId="929c9dc6-a6dc-407d-a9bb-3979b4f82f0b" providerId="ADAL" clId="{EA8FEA92-BBAB-44CC-BCC1-4652FEF509E9}" dt="2018-10-02T23:50:04.852" v="291" actId="11529"/>
          <ac:cxnSpMkLst>
            <pc:docMk/>
            <pc:sldMk cId="3682867794" sldId="257"/>
            <ac:cxnSpMk id="7" creationId="{86FEA0BE-C62F-4FBF-B2A6-FB9DDBA3CF79}"/>
          </ac:cxnSpMkLst>
        </pc:cxnChg>
        <pc:cxnChg chg="add mod">
          <ac:chgData name="Bruce J. Goldberg" userId="929c9dc6-a6dc-407d-a9bb-3979b4f82f0b" providerId="ADAL" clId="{EA8FEA92-BBAB-44CC-BCC1-4652FEF509E9}" dt="2018-10-02T23:51:56.216" v="307" actId="11529"/>
          <ac:cxnSpMkLst>
            <pc:docMk/>
            <pc:sldMk cId="3682867794" sldId="257"/>
            <ac:cxnSpMk id="10" creationId="{39A297AE-54BA-4A9E-8120-4273513DA842}"/>
          </ac:cxnSpMkLst>
        </pc:cxnChg>
        <pc:cxnChg chg="add mod">
          <ac:chgData name="Bruce J. Goldberg" userId="929c9dc6-a6dc-407d-a9bb-3979b4f82f0b" providerId="ADAL" clId="{EA8FEA92-BBAB-44CC-BCC1-4652FEF509E9}" dt="2018-10-02T23:52:52.160" v="334" actId="11529"/>
          <ac:cxnSpMkLst>
            <pc:docMk/>
            <pc:sldMk cId="3682867794" sldId="257"/>
            <ac:cxnSpMk id="13" creationId="{F5929D8A-2BED-4785-9356-E3F13A8AD542}"/>
          </ac:cxnSpMkLst>
        </pc:cxnChg>
        <pc:cxnChg chg="add del mod">
          <ac:chgData name="Bruce J. Goldberg" userId="929c9dc6-a6dc-407d-a9bb-3979b4f82f0b" providerId="ADAL" clId="{EA8FEA92-BBAB-44CC-BCC1-4652FEF509E9}" dt="2018-10-02T23:53:43.147" v="350" actId="478"/>
          <ac:cxnSpMkLst>
            <pc:docMk/>
            <pc:sldMk cId="3682867794" sldId="257"/>
            <ac:cxnSpMk id="16" creationId="{6F228439-F90B-42A2-AD42-F9AD6F62CD0D}"/>
          </ac:cxnSpMkLst>
        </pc:cxnChg>
        <pc:cxnChg chg="add mod">
          <ac:chgData name="Bruce J. Goldberg" userId="929c9dc6-a6dc-407d-a9bb-3979b4f82f0b" providerId="ADAL" clId="{EA8FEA92-BBAB-44CC-BCC1-4652FEF509E9}" dt="2018-10-02T23:53:54.476" v="351" actId="11529"/>
          <ac:cxnSpMkLst>
            <pc:docMk/>
            <pc:sldMk cId="3682867794" sldId="257"/>
            <ac:cxnSpMk id="18" creationId="{58C551CF-BB7B-4485-82BF-BEA7581735D5}"/>
          </ac:cxnSpMkLst>
        </pc:cxnChg>
        <pc:cxnChg chg="add mod">
          <ac:chgData name="Bruce J. Goldberg" userId="929c9dc6-a6dc-407d-a9bb-3979b4f82f0b" providerId="ADAL" clId="{EA8FEA92-BBAB-44CC-BCC1-4652FEF509E9}" dt="2018-10-02T23:56:07.957" v="365" actId="11529"/>
          <ac:cxnSpMkLst>
            <pc:docMk/>
            <pc:sldMk cId="3682867794" sldId="257"/>
            <ac:cxnSpMk id="22" creationId="{2987D682-8E09-4967-B97B-CD15CF933BA7}"/>
          </ac:cxnSpMkLst>
        </pc:cxnChg>
      </pc:sldChg>
      <pc:sldChg chg="addSp delSp modSp">
        <pc:chgData name="Bruce J. Goldberg" userId="929c9dc6-a6dc-407d-a9bb-3979b4f82f0b" providerId="ADAL" clId="{EA8FEA92-BBAB-44CC-BCC1-4652FEF509E9}" dt="2018-10-02T23:59:51.230" v="473" actId="20577"/>
        <pc:sldMkLst>
          <pc:docMk/>
          <pc:sldMk cId="3715766612" sldId="265"/>
        </pc:sldMkLst>
        <pc:spChg chg="mod">
          <ac:chgData name="Bruce J. Goldberg" userId="929c9dc6-a6dc-407d-a9bb-3979b4f82f0b" providerId="ADAL" clId="{EA8FEA92-BBAB-44CC-BCC1-4652FEF509E9}" dt="2018-10-02T23:59:51.230" v="473" actId="20577"/>
          <ac:spMkLst>
            <pc:docMk/>
            <pc:sldMk cId="3715766612" sldId="265"/>
            <ac:spMk id="2" creationId="{F7E8467C-1470-4EE6-8BE4-42D4AD696D91}"/>
          </ac:spMkLst>
        </pc:spChg>
        <pc:spChg chg="add del mod">
          <ac:chgData name="Bruce J. Goldberg" userId="929c9dc6-a6dc-407d-a9bb-3979b4f82f0b" providerId="ADAL" clId="{EA8FEA92-BBAB-44CC-BCC1-4652FEF509E9}" dt="2018-10-02T23:59:47.697" v="470"/>
          <ac:spMkLst>
            <pc:docMk/>
            <pc:sldMk cId="3715766612" sldId="265"/>
            <ac:spMk id="5" creationId="{9285ADC1-4308-464D-9508-2F82EF139FDD}"/>
          </ac:spMkLst>
        </pc:spChg>
        <pc:picChg chg="del">
          <ac:chgData name="Bruce J. Goldberg" userId="929c9dc6-a6dc-407d-a9bb-3979b4f82f0b" providerId="ADAL" clId="{EA8FEA92-BBAB-44CC-BCC1-4652FEF509E9}" dt="2018-10-02T23:58:42.684" v="469" actId="478"/>
          <ac:picMkLst>
            <pc:docMk/>
            <pc:sldMk cId="3715766612" sldId="265"/>
            <ac:picMk id="4" creationId="{5CF0ECB5-2786-48EC-9DAD-A17ACE134328}"/>
          </ac:picMkLst>
        </pc:picChg>
        <pc:picChg chg="add mod">
          <ac:chgData name="Bruce J. Goldberg" userId="929c9dc6-a6dc-407d-a9bb-3979b4f82f0b" providerId="ADAL" clId="{EA8FEA92-BBAB-44CC-BCC1-4652FEF509E9}" dt="2018-10-02T23:59:47.697" v="470"/>
          <ac:picMkLst>
            <pc:docMk/>
            <pc:sldMk cId="3715766612" sldId="265"/>
            <ac:picMk id="6" creationId="{08B3B995-A78A-4AEA-B471-F8F189FE0246}"/>
          </ac:picMkLst>
        </pc:picChg>
      </pc:sldChg>
      <pc:sldChg chg="addSp delSp modSp">
        <pc:chgData name="Bruce J. Goldberg" userId="929c9dc6-a6dc-407d-a9bb-3979b4f82f0b" providerId="ADAL" clId="{EA8FEA92-BBAB-44CC-BCC1-4652FEF509E9}" dt="2018-10-03T00:01:42.148" v="561"/>
        <pc:sldMkLst>
          <pc:docMk/>
          <pc:sldMk cId="3753899384" sldId="282"/>
        </pc:sldMkLst>
        <pc:spChg chg="mod">
          <ac:chgData name="Bruce J. Goldberg" userId="929c9dc6-a6dc-407d-a9bb-3979b4f82f0b" providerId="ADAL" clId="{EA8FEA92-BBAB-44CC-BCC1-4652FEF509E9}" dt="2018-10-03T00:00:48.614" v="560" actId="20577"/>
          <ac:spMkLst>
            <pc:docMk/>
            <pc:sldMk cId="3753899384" sldId="282"/>
            <ac:spMk id="2" creationId="{5868F930-85C2-4DDA-A9B5-BFA155ED4727}"/>
          </ac:spMkLst>
        </pc:spChg>
        <pc:spChg chg="del">
          <ac:chgData name="Bruce J. Goldberg" userId="929c9dc6-a6dc-407d-a9bb-3979b4f82f0b" providerId="ADAL" clId="{EA8FEA92-BBAB-44CC-BCC1-4652FEF509E9}" dt="2018-10-03T00:01:42.148" v="561"/>
          <ac:spMkLst>
            <pc:docMk/>
            <pc:sldMk cId="3753899384" sldId="282"/>
            <ac:spMk id="3" creationId="{F8DA1B2A-49C6-412B-B478-41A836BB5AE4}"/>
          </ac:spMkLst>
        </pc:spChg>
        <pc:picChg chg="add mod">
          <ac:chgData name="Bruce J. Goldberg" userId="929c9dc6-a6dc-407d-a9bb-3979b4f82f0b" providerId="ADAL" clId="{EA8FEA92-BBAB-44CC-BCC1-4652FEF509E9}" dt="2018-10-03T00:01:42.148" v="561"/>
          <ac:picMkLst>
            <pc:docMk/>
            <pc:sldMk cId="3753899384" sldId="282"/>
            <ac:picMk id="4" creationId="{0E93C64B-C375-41D2-A014-CB7792D74970}"/>
          </ac:picMkLst>
        </pc:picChg>
      </pc:sldChg>
      <pc:sldChg chg="addSp delSp modSp add">
        <pc:chgData name="Bruce J. Goldberg" userId="929c9dc6-a6dc-407d-a9bb-3979b4f82f0b" providerId="ADAL" clId="{EA8FEA92-BBAB-44CC-BCC1-4652FEF509E9}" dt="2018-10-02T23:43:32.923" v="84" actId="1076"/>
        <pc:sldMkLst>
          <pc:docMk/>
          <pc:sldMk cId="618720158" sldId="283"/>
        </pc:sldMkLst>
        <pc:spChg chg="mod">
          <ac:chgData name="Bruce J. Goldberg" userId="929c9dc6-a6dc-407d-a9bb-3979b4f82f0b" providerId="ADAL" clId="{EA8FEA92-BBAB-44CC-BCC1-4652FEF509E9}" dt="2018-10-02T23:35:45.054" v="74" actId="20577"/>
          <ac:spMkLst>
            <pc:docMk/>
            <pc:sldMk cId="618720158" sldId="283"/>
            <ac:spMk id="2" creationId="{B1E425B3-CA13-4CFA-85A9-5391C4038274}"/>
          </ac:spMkLst>
        </pc:spChg>
        <pc:spChg chg="del mod">
          <ac:chgData name="Bruce J. Goldberg" userId="929c9dc6-a6dc-407d-a9bb-3979b4f82f0b" providerId="ADAL" clId="{EA8FEA92-BBAB-44CC-BCC1-4652FEF509E9}" dt="2018-10-02T23:35:10.592" v="45"/>
          <ac:spMkLst>
            <pc:docMk/>
            <pc:sldMk cId="618720158" sldId="283"/>
            <ac:spMk id="3" creationId="{26F76F1F-4FE7-424A-BA12-7F7860ABBAAE}"/>
          </ac:spMkLst>
        </pc:spChg>
        <pc:spChg chg="add mod">
          <ac:chgData name="Bruce J. Goldberg" userId="929c9dc6-a6dc-407d-a9bb-3979b4f82f0b" providerId="ADAL" clId="{EA8FEA92-BBAB-44CC-BCC1-4652FEF509E9}" dt="2018-10-02T23:43:32.923" v="84" actId="1076"/>
          <ac:spMkLst>
            <pc:docMk/>
            <pc:sldMk cId="618720158" sldId="283"/>
            <ac:spMk id="5" creationId="{2337C93C-7DBC-4ECC-A7E8-9DD91678FCAE}"/>
          </ac:spMkLst>
        </pc:spChg>
        <pc:picChg chg="add mod">
          <ac:chgData name="Bruce J. Goldberg" userId="929c9dc6-a6dc-407d-a9bb-3979b4f82f0b" providerId="ADAL" clId="{EA8FEA92-BBAB-44CC-BCC1-4652FEF509E9}" dt="2018-10-02T23:35:10.592" v="45"/>
          <ac:picMkLst>
            <pc:docMk/>
            <pc:sldMk cId="618720158" sldId="283"/>
            <ac:picMk id="4" creationId="{58690606-4017-427C-8CE2-FE6449DDBB3B}"/>
          </ac:picMkLst>
        </pc:picChg>
      </pc:sldChg>
      <pc:sldChg chg="modSp add">
        <pc:chgData name="Bruce J. Goldberg" userId="929c9dc6-a6dc-407d-a9bb-3979b4f82f0b" providerId="ADAL" clId="{EA8FEA92-BBAB-44CC-BCC1-4652FEF509E9}" dt="2018-10-02T23:45:52.531" v="290" actId="20577"/>
        <pc:sldMkLst>
          <pc:docMk/>
          <pc:sldMk cId="584842543" sldId="284"/>
        </pc:sldMkLst>
        <pc:spChg chg="mod">
          <ac:chgData name="Bruce J. Goldberg" userId="929c9dc6-a6dc-407d-a9bb-3979b4f82f0b" providerId="ADAL" clId="{EA8FEA92-BBAB-44CC-BCC1-4652FEF509E9}" dt="2018-10-02T23:45:52.531" v="290" actId="20577"/>
          <ac:spMkLst>
            <pc:docMk/>
            <pc:sldMk cId="584842543" sldId="284"/>
            <ac:spMk id="2" creationId="{359135A8-3523-4940-A5A4-EBE98384D2F7}"/>
          </ac:spMkLst>
        </pc:spChg>
        <pc:spChg chg="mod">
          <ac:chgData name="Bruce J. Goldberg" userId="929c9dc6-a6dc-407d-a9bb-3979b4f82f0b" providerId="ADAL" clId="{EA8FEA92-BBAB-44CC-BCC1-4652FEF509E9}" dt="2018-10-02T23:45:32.478" v="260" actId="20577"/>
          <ac:spMkLst>
            <pc:docMk/>
            <pc:sldMk cId="584842543" sldId="284"/>
            <ac:spMk id="3" creationId="{99F0028A-A31E-4596-AE90-F46DCD74DABC}"/>
          </ac:spMkLst>
        </pc:spChg>
      </pc:sldChg>
      <pc:sldChg chg="addSp delSp modSp add">
        <pc:chgData name="Bruce J. Goldberg" userId="929c9dc6-a6dc-407d-a9bb-3979b4f82f0b" providerId="ADAL" clId="{EA8FEA92-BBAB-44CC-BCC1-4652FEF509E9}" dt="2018-10-03T00:03:15.826" v="628" actId="20577"/>
        <pc:sldMkLst>
          <pc:docMk/>
          <pc:sldMk cId="3229704652" sldId="285"/>
        </pc:sldMkLst>
        <pc:spChg chg="mod">
          <ac:chgData name="Bruce J. Goldberg" userId="929c9dc6-a6dc-407d-a9bb-3979b4f82f0b" providerId="ADAL" clId="{EA8FEA92-BBAB-44CC-BCC1-4652FEF509E9}" dt="2018-10-03T00:03:15.826" v="628" actId="20577"/>
          <ac:spMkLst>
            <pc:docMk/>
            <pc:sldMk cId="3229704652" sldId="285"/>
            <ac:spMk id="2" creationId="{5481724C-FCE7-4AEB-87FD-08C38B470A2F}"/>
          </ac:spMkLst>
        </pc:spChg>
        <pc:spChg chg="del">
          <ac:chgData name="Bruce J. Goldberg" userId="929c9dc6-a6dc-407d-a9bb-3979b4f82f0b" providerId="ADAL" clId="{EA8FEA92-BBAB-44CC-BCC1-4652FEF509E9}" dt="2018-10-03T00:02:36.870" v="563"/>
          <ac:spMkLst>
            <pc:docMk/>
            <pc:sldMk cId="3229704652" sldId="285"/>
            <ac:spMk id="3" creationId="{2EEF0B1F-F8CC-4507-B0A9-4E36C84851EC}"/>
          </ac:spMkLst>
        </pc:spChg>
        <pc:picChg chg="add mod">
          <ac:chgData name="Bruce J. Goldberg" userId="929c9dc6-a6dc-407d-a9bb-3979b4f82f0b" providerId="ADAL" clId="{EA8FEA92-BBAB-44CC-BCC1-4652FEF509E9}" dt="2018-10-03T00:02:36.870" v="563"/>
          <ac:picMkLst>
            <pc:docMk/>
            <pc:sldMk cId="3229704652" sldId="285"/>
            <ac:picMk id="4" creationId="{0B2FE6EE-D909-453E-A4ED-DADFAAD4CA4F}"/>
          </ac:picMkLst>
        </pc:picChg>
      </pc:sldChg>
      <pc:sldChg chg="addSp delSp modSp add">
        <pc:chgData name="Bruce J. Goldberg" userId="929c9dc6-a6dc-407d-a9bb-3979b4f82f0b" providerId="ADAL" clId="{EA8FEA92-BBAB-44CC-BCC1-4652FEF509E9}" dt="2018-10-03T00:06:33.635" v="655"/>
        <pc:sldMkLst>
          <pc:docMk/>
          <pc:sldMk cId="3403146380" sldId="286"/>
        </pc:sldMkLst>
        <pc:spChg chg="mod">
          <ac:chgData name="Bruce J. Goldberg" userId="929c9dc6-a6dc-407d-a9bb-3979b4f82f0b" providerId="ADAL" clId="{EA8FEA92-BBAB-44CC-BCC1-4652FEF509E9}" dt="2018-10-03T00:06:28.147" v="654" actId="20577"/>
          <ac:spMkLst>
            <pc:docMk/>
            <pc:sldMk cId="3403146380" sldId="286"/>
            <ac:spMk id="2" creationId="{53872B0B-8BDD-4552-A466-BCF13D9723C8}"/>
          </ac:spMkLst>
        </pc:spChg>
        <pc:spChg chg="del">
          <ac:chgData name="Bruce J. Goldberg" userId="929c9dc6-a6dc-407d-a9bb-3979b4f82f0b" providerId="ADAL" clId="{EA8FEA92-BBAB-44CC-BCC1-4652FEF509E9}" dt="2018-10-03T00:06:33.635" v="655"/>
          <ac:spMkLst>
            <pc:docMk/>
            <pc:sldMk cId="3403146380" sldId="286"/>
            <ac:spMk id="3" creationId="{C2B4EA16-471C-4AE6-AC95-87524B3E23D6}"/>
          </ac:spMkLst>
        </pc:spChg>
        <pc:picChg chg="add mod">
          <ac:chgData name="Bruce J. Goldberg" userId="929c9dc6-a6dc-407d-a9bb-3979b4f82f0b" providerId="ADAL" clId="{EA8FEA92-BBAB-44CC-BCC1-4652FEF509E9}" dt="2018-10-03T00:06:33.635" v="655"/>
          <ac:picMkLst>
            <pc:docMk/>
            <pc:sldMk cId="3403146380" sldId="286"/>
            <ac:picMk id="4" creationId="{57011154-8623-44F3-B104-C680D45D82CF}"/>
          </ac:picMkLst>
        </pc:picChg>
      </pc:sldChg>
      <pc:sldChg chg="addSp delSp modSp add">
        <pc:chgData name="Bruce J. Goldberg" userId="929c9dc6-a6dc-407d-a9bb-3979b4f82f0b" providerId="ADAL" clId="{EA8FEA92-BBAB-44CC-BCC1-4652FEF509E9}" dt="2018-10-03T00:09:52.728" v="700"/>
        <pc:sldMkLst>
          <pc:docMk/>
          <pc:sldMk cId="4078986162" sldId="287"/>
        </pc:sldMkLst>
        <pc:spChg chg="mod">
          <ac:chgData name="Bruce J. Goldberg" userId="929c9dc6-a6dc-407d-a9bb-3979b4f82f0b" providerId="ADAL" clId="{EA8FEA92-BBAB-44CC-BCC1-4652FEF509E9}" dt="2018-10-03T00:07:29.953" v="697" actId="20577"/>
          <ac:spMkLst>
            <pc:docMk/>
            <pc:sldMk cId="4078986162" sldId="287"/>
            <ac:spMk id="2" creationId="{47414D98-5DCB-4CFD-A825-18F81B0CDCD5}"/>
          </ac:spMkLst>
        </pc:spChg>
        <pc:spChg chg="del">
          <ac:chgData name="Bruce J. Goldberg" userId="929c9dc6-a6dc-407d-a9bb-3979b4f82f0b" providerId="ADAL" clId="{EA8FEA92-BBAB-44CC-BCC1-4652FEF509E9}" dt="2018-10-03T00:07:37.471" v="698"/>
          <ac:spMkLst>
            <pc:docMk/>
            <pc:sldMk cId="4078986162" sldId="287"/>
            <ac:spMk id="3" creationId="{91346631-E88F-4DE7-9F29-FC377E98465F}"/>
          </ac:spMkLst>
        </pc:spChg>
        <pc:spChg chg="add del mod">
          <ac:chgData name="Bruce J. Goldberg" userId="929c9dc6-a6dc-407d-a9bb-3979b4f82f0b" providerId="ADAL" clId="{EA8FEA92-BBAB-44CC-BCC1-4652FEF509E9}" dt="2018-10-03T00:08:36.241" v="699"/>
          <ac:spMkLst>
            <pc:docMk/>
            <pc:sldMk cId="4078986162" sldId="287"/>
            <ac:spMk id="4" creationId="{D057EFDF-66AC-4DE1-B75A-EFF7576FD4C1}"/>
          </ac:spMkLst>
        </pc:spChg>
        <pc:spChg chg="add del mod">
          <ac:chgData name="Bruce J. Goldberg" userId="929c9dc6-a6dc-407d-a9bb-3979b4f82f0b" providerId="ADAL" clId="{EA8FEA92-BBAB-44CC-BCC1-4652FEF509E9}" dt="2018-10-03T00:09:52.728" v="700"/>
          <ac:spMkLst>
            <pc:docMk/>
            <pc:sldMk cId="4078986162" sldId="287"/>
            <ac:spMk id="5" creationId="{00FC81C7-C82F-4473-B529-26A9B1480CEB}"/>
          </ac:spMkLst>
        </pc:spChg>
        <pc:picChg chg="add mod">
          <ac:chgData name="Bruce J. Goldberg" userId="929c9dc6-a6dc-407d-a9bb-3979b4f82f0b" providerId="ADAL" clId="{EA8FEA92-BBAB-44CC-BCC1-4652FEF509E9}" dt="2018-10-03T00:08:36.241" v="699"/>
          <ac:picMkLst>
            <pc:docMk/>
            <pc:sldMk cId="4078986162" sldId="287"/>
            <ac:picMk id="6" creationId="{E88AA301-84B3-4D07-9CB0-4E6AC93DEC55}"/>
          </ac:picMkLst>
        </pc:picChg>
        <pc:picChg chg="add mod">
          <ac:chgData name="Bruce J. Goldberg" userId="929c9dc6-a6dc-407d-a9bb-3979b4f82f0b" providerId="ADAL" clId="{EA8FEA92-BBAB-44CC-BCC1-4652FEF509E9}" dt="2018-10-03T00:09:52.728" v="700"/>
          <ac:picMkLst>
            <pc:docMk/>
            <pc:sldMk cId="4078986162" sldId="287"/>
            <ac:picMk id="7" creationId="{338D6958-B6C8-4D65-8B22-4827EB57A162}"/>
          </ac:picMkLst>
        </pc:picChg>
      </pc:sldChg>
      <pc:sldChg chg="addSp delSp modSp add del">
        <pc:chgData name="Bruce J. Goldberg" userId="929c9dc6-a6dc-407d-a9bb-3979b4f82f0b" providerId="ADAL" clId="{EA8FEA92-BBAB-44CC-BCC1-4652FEF509E9}" dt="2018-10-03T00:18:44.425" v="832" actId="2696"/>
        <pc:sldMkLst>
          <pc:docMk/>
          <pc:sldMk cId="3214151623" sldId="288"/>
        </pc:sldMkLst>
        <pc:spChg chg="del">
          <ac:chgData name="Bruce J. Goldberg" userId="929c9dc6-a6dc-407d-a9bb-3979b4f82f0b" providerId="ADAL" clId="{EA8FEA92-BBAB-44CC-BCC1-4652FEF509E9}" dt="2018-10-03T00:10:03.372" v="702"/>
          <ac:spMkLst>
            <pc:docMk/>
            <pc:sldMk cId="3214151623" sldId="288"/>
            <ac:spMk id="2" creationId="{68BE3C56-A495-4BA1-94BA-7E064FA51BFE}"/>
          </ac:spMkLst>
        </pc:spChg>
        <pc:spChg chg="del">
          <ac:chgData name="Bruce J. Goldberg" userId="929c9dc6-a6dc-407d-a9bb-3979b4f82f0b" providerId="ADAL" clId="{EA8FEA92-BBAB-44CC-BCC1-4652FEF509E9}" dt="2018-10-03T00:10:03.372" v="702"/>
          <ac:spMkLst>
            <pc:docMk/>
            <pc:sldMk cId="3214151623" sldId="288"/>
            <ac:spMk id="3" creationId="{A8754596-1753-46DC-BD91-A8B345123940}"/>
          </ac:spMkLst>
        </pc:spChg>
        <pc:spChg chg="del">
          <ac:chgData name="Bruce J. Goldberg" userId="929c9dc6-a6dc-407d-a9bb-3979b4f82f0b" providerId="ADAL" clId="{EA8FEA92-BBAB-44CC-BCC1-4652FEF509E9}" dt="2018-10-03T00:10:03.372" v="702"/>
          <ac:spMkLst>
            <pc:docMk/>
            <pc:sldMk cId="3214151623" sldId="288"/>
            <ac:spMk id="4" creationId="{CBD9514D-0F77-49EA-A407-B5EAD0AB5C44}"/>
          </ac:spMkLst>
        </pc:spChg>
        <pc:spChg chg="add del mod">
          <ac:chgData name="Bruce J. Goldberg" userId="929c9dc6-a6dc-407d-a9bb-3979b4f82f0b" providerId="ADAL" clId="{EA8FEA92-BBAB-44CC-BCC1-4652FEF509E9}" dt="2018-10-03T00:10:11.072" v="703"/>
          <ac:spMkLst>
            <pc:docMk/>
            <pc:sldMk cId="3214151623" sldId="288"/>
            <ac:spMk id="5" creationId="{F1B9D6B9-C915-4B31-BDB1-728E0E2A8D40}"/>
          </ac:spMkLst>
        </pc:spChg>
        <pc:spChg chg="add del mod">
          <ac:chgData name="Bruce J. Goldberg" userId="929c9dc6-a6dc-407d-a9bb-3979b4f82f0b" providerId="ADAL" clId="{EA8FEA92-BBAB-44CC-BCC1-4652FEF509E9}" dt="2018-10-03T00:10:11.072" v="703"/>
          <ac:spMkLst>
            <pc:docMk/>
            <pc:sldMk cId="3214151623" sldId="288"/>
            <ac:spMk id="6" creationId="{23A55A2A-9051-4D0B-93F8-9624BAC781D8}"/>
          </ac:spMkLst>
        </pc:spChg>
        <pc:spChg chg="add mod">
          <ac:chgData name="Bruce J. Goldberg" userId="929c9dc6-a6dc-407d-a9bb-3979b4f82f0b" providerId="ADAL" clId="{EA8FEA92-BBAB-44CC-BCC1-4652FEF509E9}" dt="2018-10-03T00:10:11.072" v="703"/>
          <ac:spMkLst>
            <pc:docMk/>
            <pc:sldMk cId="3214151623" sldId="288"/>
            <ac:spMk id="7" creationId="{D9A72D24-3C65-4331-AE22-0B2599A64210}"/>
          </ac:spMkLst>
        </pc:spChg>
        <pc:spChg chg="add mod">
          <ac:chgData name="Bruce J. Goldberg" userId="929c9dc6-a6dc-407d-a9bb-3979b4f82f0b" providerId="ADAL" clId="{EA8FEA92-BBAB-44CC-BCC1-4652FEF509E9}" dt="2018-10-03T00:10:11.072" v="703"/>
          <ac:spMkLst>
            <pc:docMk/>
            <pc:sldMk cId="3214151623" sldId="288"/>
            <ac:spMk id="8" creationId="{6B23ACB6-D1E4-4373-A000-A298E7BBE415}"/>
          </ac:spMkLst>
        </pc:spChg>
      </pc:sldChg>
      <pc:sldChg chg="addSp delSp modSp add">
        <pc:chgData name="Bruce J. Goldberg" userId="929c9dc6-a6dc-407d-a9bb-3979b4f82f0b" providerId="ADAL" clId="{EA8FEA92-BBAB-44CC-BCC1-4652FEF509E9}" dt="2018-10-03T00:13:13.961" v="765" actId="20577"/>
        <pc:sldMkLst>
          <pc:docMk/>
          <pc:sldMk cId="1705661001" sldId="289"/>
        </pc:sldMkLst>
        <pc:spChg chg="mod">
          <ac:chgData name="Bruce J. Goldberg" userId="929c9dc6-a6dc-407d-a9bb-3979b4f82f0b" providerId="ADAL" clId="{EA8FEA92-BBAB-44CC-BCC1-4652FEF509E9}" dt="2018-10-03T00:13:13.961" v="765" actId="20577"/>
          <ac:spMkLst>
            <pc:docMk/>
            <pc:sldMk cId="1705661001" sldId="289"/>
            <ac:spMk id="2" creationId="{7E57E2D4-2260-4F5C-9229-C8B8F4AC7F4C}"/>
          </ac:spMkLst>
        </pc:spChg>
        <pc:spChg chg="del">
          <ac:chgData name="Bruce J. Goldberg" userId="929c9dc6-a6dc-407d-a9bb-3979b4f82f0b" providerId="ADAL" clId="{EA8FEA92-BBAB-44CC-BCC1-4652FEF509E9}" dt="2018-10-03T00:11:09.454" v="705"/>
          <ac:spMkLst>
            <pc:docMk/>
            <pc:sldMk cId="1705661001" sldId="289"/>
            <ac:spMk id="3" creationId="{0E5DC972-6854-4FA2-9D60-B663759AF04A}"/>
          </ac:spMkLst>
        </pc:spChg>
        <pc:picChg chg="add mod">
          <ac:chgData name="Bruce J. Goldberg" userId="929c9dc6-a6dc-407d-a9bb-3979b4f82f0b" providerId="ADAL" clId="{EA8FEA92-BBAB-44CC-BCC1-4652FEF509E9}" dt="2018-10-03T00:11:09.454" v="705"/>
          <ac:picMkLst>
            <pc:docMk/>
            <pc:sldMk cId="1705661001" sldId="289"/>
            <ac:picMk id="4" creationId="{97735278-C142-4A21-8FB9-2474C0DB49C8}"/>
          </ac:picMkLst>
        </pc:picChg>
      </pc:sldChg>
      <pc:sldChg chg="addSp delSp modSp add">
        <pc:chgData name="Bruce J. Goldberg" userId="929c9dc6-a6dc-407d-a9bb-3979b4f82f0b" providerId="ADAL" clId="{EA8FEA92-BBAB-44CC-BCC1-4652FEF509E9}" dt="2018-10-03T00:14:27.258" v="831"/>
        <pc:sldMkLst>
          <pc:docMk/>
          <pc:sldMk cId="2482200776" sldId="290"/>
        </pc:sldMkLst>
        <pc:spChg chg="mod">
          <ac:chgData name="Bruce J. Goldberg" userId="929c9dc6-a6dc-407d-a9bb-3979b4f82f0b" providerId="ADAL" clId="{EA8FEA92-BBAB-44CC-BCC1-4652FEF509E9}" dt="2018-10-03T00:13:45.458" v="830" actId="20577"/>
          <ac:spMkLst>
            <pc:docMk/>
            <pc:sldMk cId="2482200776" sldId="290"/>
            <ac:spMk id="2" creationId="{FBED5A04-283C-406A-B4FF-EBC48B60038D}"/>
          </ac:spMkLst>
        </pc:spChg>
        <pc:spChg chg="del">
          <ac:chgData name="Bruce J. Goldberg" userId="929c9dc6-a6dc-407d-a9bb-3979b4f82f0b" providerId="ADAL" clId="{EA8FEA92-BBAB-44CC-BCC1-4652FEF509E9}" dt="2018-10-03T00:14:27.258" v="831"/>
          <ac:spMkLst>
            <pc:docMk/>
            <pc:sldMk cId="2482200776" sldId="290"/>
            <ac:spMk id="3" creationId="{F9E8FCE0-911E-419B-88D9-EBCD4E9D4C2A}"/>
          </ac:spMkLst>
        </pc:spChg>
        <pc:picChg chg="add mod">
          <ac:chgData name="Bruce J. Goldberg" userId="929c9dc6-a6dc-407d-a9bb-3979b4f82f0b" providerId="ADAL" clId="{EA8FEA92-BBAB-44CC-BCC1-4652FEF509E9}" dt="2018-10-03T00:14:27.258" v="831"/>
          <ac:picMkLst>
            <pc:docMk/>
            <pc:sldMk cId="2482200776" sldId="290"/>
            <ac:picMk id="4" creationId="{5E8EB599-66D9-4AF0-A630-28D1B5714672}"/>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77388-534E-476E-A777-A421B09E92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9108858-5E40-42DF-8A7F-960F143D7B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C8F9839-5A77-4418-B140-5C81656809FA}"/>
              </a:ext>
            </a:extLst>
          </p:cNvPr>
          <p:cNvSpPr>
            <a:spLocks noGrp="1"/>
          </p:cNvSpPr>
          <p:nvPr>
            <p:ph type="dt" sz="half" idx="10"/>
          </p:nvPr>
        </p:nvSpPr>
        <p:spPr/>
        <p:txBody>
          <a:bodyPr/>
          <a:lstStyle/>
          <a:p>
            <a:fld id="{DEFCAF8C-5E9D-4D2F-ACBB-F05786CBDBFD}" type="datetimeFigureOut">
              <a:rPr lang="en-US" smtClean="0"/>
              <a:t>10/2/2018</a:t>
            </a:fld>
            <a:endParaRPr lang="en-US"/>
          </a:p>
        </p:txBody>
      </p:sp>
      <p:sp>
        <p:nvSpPr>
          <p:cNvPr id="5" name="Footer Placeholder 4">
            <a:extLst>
              <a:ext uri="{FF2B5EF4-FFF2-40B4-BE49-F238E27FC236}">
                <a16:creationId xmlns:a16="http://schemas.microsoft.com/office/drawing/2014/main" id="{18011B50-1586-4839-BB16-BF89930DCE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FA78AC-E4C2-4160-B106-D64274D9AC48}"/>
              </a:ext>
            </a:extLst>
          </p:cNvPr>
          <p:cNvSpPr>
            <a:spLocks noGrp="1"/>
          </p:cNvSpPr>
          <p:nvPr>
            <p:ph type="sldNum" sz="quarter" idx="12"/>
          </p:nvPr>
        </p:nvSpPr>
        <p:spPr/>
        <p:txBody>
          <a:bodyPr/>
          <a:lstStyle/>
          <a:p>
            <a:fld id="{943E7F60-6C3F-4CED-A15F-21CB6C36A9B0}" type="slidenum">
              <a:rPr lang="en-US" smtClean="0"/>
              <a:t>‹#›</a:t>
            </a:fld>
            <a:endParaRPr lang="en-US"/>
          </a:p>
        </p:txBody>
      </p:sp>
    </p:spTree>
    <p:extLst>
      <p:ext uri="{BB962C8B-B14F-4D97-AF65-F5344CB8AC3E}">
        <p14:creationId xmlns:p14="http://schemas.microsoft.com/office/powerpoint/2010/main" val="1315714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95065-1167-4123-BAEE-FC694205FF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562D339-C57C-4C3C-A21F-11BC77AC7CF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961645-0B3F-4C38-924C-D8AA1C531722}"/>
              </a:ext>
            </a:extLst>
          </p:cNvPr>
          <p:cNvSpPr>
            <a:spLocks noGrp="1"/>
          </p:cNvSpPr>
          <p:nvPr>
            <p:ph type="dt" sz="half" idx="10"/>
          </p:nvPr>
        </p:nvSpPr>
        <p:spPr/>
        <p:txBody>
          <a:bodyPr/>
          <a:lstStyle/>
          <a:p>
            <a:fld id="{DEFCAF8C-5E9D-4D2F-ACBB-F05786CBDBFD}" type="datetimeFigureOut">
              <a:rPr lang="en-US" smtClean="0"/>
              <a:t>10/2/2018</a:t>
            </a:fld>
            <a:endParaRPr lang="en-US"/>
          </a:p>
        </p:txBody>
      </p:sp>
      <p:sp>
        <p:nvSpPr>
          <p:cNvPr id="5" name="Footer Placeholder 4">
            <a:extLst>
              <a:ext uri="{FF2B5EF4-FFF2-40B4-BE49-F238E27FC236}">
                <a16:creationId xmlns:a16="http://schemas.microsoft.com/office/drawing/2014/main" id="{7043946D-6EE5-406F-BE18-E5ED1C8C86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CE1A2C-1842-4C04-83D1-7242F043CD1F}"/>
              </a:ext>
            </a:extLst>
          </p:cNvPr>
          <p:cNvSpPr>
            <a:spLocks noGrp="1"/>
          </p:cNvSpPr>
          <p:nvPr>
            <p:ph type="sldNum" sz="quarter" idx="12"/>
          </p:nvPr>
        </p:nvSpPr>
        <p:spPr/>
        <p:txBody>
          <a:bodyPr/>
          <a:lstStyle/>
          <a:p>
            <a:fld id="{943E7F60-6C3F-4CED-A15F-21CB6C36A9B0}" type="slidenum">
              <a:rPr lang="en-US" smtClean="0"/>
              <a:t>‹#›</a:t>
            </a:fld>
            <a:endParaRPr lang="en-US"/>
          </a:p>
        </p:txBody>
      </p:sp>
    </p:spTree>
    <p:extLst>
      <p:ext uri="{BB962C8B-B14F-4D97-AF65-F5344CB8AC3E}">
        <p14:creationId xmlns:p14="http://schemas.microsoft.com/office/powerpoint/2010/main" val="859229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44AC86-9609-4D02-92C3-7FDE0396AB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E5B5-0043-4E2F-8BAB-28D56EBF311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3D5EA3-11A5-4DEE-8095-B8B36DF59D4B}"/>
              </a:ext>
            </a:extLst>
          </p:cNvPr>
          <p:cNvSpPr>
            <a:spLocks noGrp="1"/>
          </p:cNvSpPr>
          <p:nvPr>
            <p:ph type="dt" sz="half" idx="10"/>
          </p:nvPr>
        </p:nvSpPr>
        <p:spPr/>
        <p:txBody>
          <a:bodyPr/>
          <a:lstStyle/>
          <a:p>
            <a:fld id="{DEFCAF8C-5E9D-4D2F-ACBB-F05786CBDBFD}" type="datetimeFigureOut">
              <a:rPr lang="en-US" smtClean="0"/>
              <a:t>10/2/2018</a:t>
            </a:fld>
            <a:endParaRPr lang="en-US"/>
          </a:p>
        </p:txBody>
      </p:sp>
      <p:sp>
        <p:nvSpPr>
          <p:cNvPr id="5" name="Footer Placeholder 4">
            <a:extLst>
              <a:ext uri="{FF2B5EF4-FFF2-40B4-BE49-F238E27FC236}">
                <a16:creationId xmlns:a16="http://schemas.microsoft.com/office/drawing/2014/main" id="{27E8B7C6-F80E-4263-8A10-0447B67D89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539B00-5799-43D8-A955-5FC118129123}"/>
              </a:ext>
            </a:extLst>
          </p:cNvPr>
          <p:cNvSpPr>
            <a:spLocks noGrp="1"/>
          </p:cNvSpPr>
          <p:nvPr>
            <p:ph type="sldNum" sz="quarter" idx="12"/>
          </p:nvPr>
        </p:nvSpPr>
        <p:spPr/>
        <p:txBody>
          <a:bodyPr/>
          <a:lstStyle/>
          <a:p>
            <a:fld id="{943E7F60-6C3F-4CED-A15F-21CB6C36A9B0}" type="slidenum">
              <a:rPr lang="en-US" smtClean="0"/>
              <a:t>‹#›</a:t>
            </a:fld>
            <a:endParaRPr lang="en-US"/>
          </a:p>
        </p:txBody>
      </p:sp>
    </p:spTree>
    <p:extLst>
      <p:ext uri="{BB962C8B-B14F-4D97-AF65-F5344CB8AC3E}">
        <p14:creationId xmlns:p14="http://schemas.microsoft.com/office/powerpoint/2010/main" val="2312046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371255-876C-2F4B-A894-7498325094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566440B-EADF-0C47-B8D0-B7CC5449977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77EEDFA-6360-844B-89E5-D89B8A4274CC}"/>
              </a:ext>
            </a:extLst>
          </p:cNvPr>
          <p:cNvSpPr>
            <a:spLocks noGrp="1"/>
          </p:cNvSpPr>
          <p:nvPr>
            <p:ph type="dt" sz="half" idx="10"/>
          </p:nvPr>
        </p:nvSpPr>
        <p:spPr/>
        <p:txBody>
          <a:bodyPr/>
          <a:lstStyle/>
          <a:p>
            <a:fld id="{5442ED1D-B7A3-D043-AC59-A91612CF3EEE}" type="datetimeFigureOut">
              <a:rPr lang="en-US" smtClean="0"/>
              <a:t>10/2/2018</a:t>
            </a:fld>
            <a:endParaRPr lang="en-US"/>
          </a:p>
        </p:txBody>
      </p:sp>
      <p:sp>
        <p:nvSpPr>
          <p:cNvPr id="5" name="Footer Placeholder 4">
            <a:extLst>
              <a:ext uri="{FF2B5EF4-FFF2-40B4-BE49-F238E27FC236}">
                <a16:creationId xmlns:a16="http://schemas.microsoft.com/office/drawing/2014/main" id="{971B091F-FA82-D349-9274-5BBA4A7180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21E025-CF82-0248-AFB7-E8726CB6FD0E}"/>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9837271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BEF41-9633-134C-A2FD-5A2E2DD4969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F5907E-D475-DB46-AD0E-1DEA897F951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6127FF-53EE-1548-A50B-718D1398D672}"/>
              </a:ext>
            </a:extLst>
          </p:cNvPr>
          <p:cNvSpPr>
            <a:spLocks noGrp="1"/>
          </p:cNvSpPr>
          <p:nvPr>
            <p:ph type="dt" sz="half" idx="10"/>
          </p:nvPr>
        </p:nvSpPr>
        <p:spPr/>
        <p:txBody>
          <a:bodyPr/>
          <a:lstStyle/>
          <a:p>
            <a:fld id="{5442ED1D-B7A3-D043-AC59-A91612CF3EEE}" type="datetimeFigureOut">
              <a:rPr lang="en-US" smtClean="0"/>
              <a:t>10/2/2018</a:t>
            </a:fld>
            <a:endParaRPr lang="en-US"/>
          </a:p>
        </p:txBody>
      </p:sp>
      <p:sp>
        <p:nvSpPr>
          <p:cNvPr id="5" name="Footer Placeholder 4">
            <a:extLst>
              <a:ext uri="{FF2B5EF4-FFF2-40B4-BE49-F238E27FC236}">
                <a16:creationId xmlns:a16="http://schemas.microsoft.com/office/drawing/2014/main" id="{B987EE29-0442-564D-8278-7679606943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D1BE9D-D03B-F346-9926-C15F2382D355}"/>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30175669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2C2E0-70CD-324F-A517-3EBC8631068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35DE60-6371-164C-9EC6-D85006E3ED9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A986DA1-A47D-564A-B709-EEAAE67655E3}"/>
              </a:ext>
            </a:extLst>
          </p:cNvPr>
          <p:cNvSpPr>
            <a:spLocks noGrp="1"/>
          </p:cNvSpPr>
          <p:nvPr>
            <p:ph type="dt" sz="half" idx="10"/>
          </p:nvPr>
        </p:nvSpPr>
        <p:spPr/>
        <p:txBody>
          <a:bodyPr/>
          <a:lstStyle/>
          <a:p>
            <a:fld id="{5442ED1D-B7A3-D043-AC59-A91612CF3EEE}" type="datetimeFigureOut">
              <a:rPr lang="en-US" smtClean="0"/>
              <a:t>10/2/2018</a:t>
            </a:fld>
            <a:endParaRPr lang="en-US"/>
          </a:p>
        </p:txBody>
      </p:sp>
      <p:sp>
        <p:nvSpPr>
          <p:cNvPr id="5" name="Footer Placeholder 4">
            <a:extLst>
              <a:ext uri="{FF2B5EF4-FFF2-40B4-BE49-F238E27FC236}">
                <a16:creationId xmlns:a16="http://schemas.microsoft.com/office/drawing/2014/main" id="{DABDAD2F-F34F-1A43-ABD5-B48DDD223D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9E726E4-3FBF-E04D-913C-DFFEDEE02D97}"/>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3801086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017BC-3AB2-0344-BC2B-7E02AA7DD4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6C7758D-37BC-B948-A26D-17D844848E6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61EE603-AE3D-A64B-8761-6FC11C5F2B8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F737D7-8279-6D4A-8690-84D71D154577}"/>
              </a:ext>
            </a:extLst>
          </p:cNvPr>
          <p:cNvSpPr>
            <a:spLocks noGrp="1"/>
          </p:cNvSpPr>
          <p:nvPr>
            <p:ph type="dt" sz="half" idx="10"/>
          </p:nvPr>
        </p:nvSpPr>
        <p:spPr/>
        <p:txBody>
          <a:bodyPr/>
          <a:lstStyle/>
          <a:p>
            <a:fld id="{5442ED1D-B7A3-D043-AC59-A91612CF3EEE}" type="datetimeFigureOut">
              <a:rPr lang="en-US" smtClean="0"/>
              <a:t>10/2/2018</a:t>
            </a:fld>
            <a:endParaRPr lang="en-US"/>
          </a:p>
        </p:txBody>
      </p:sp>
      <p:sp>
        <p:nvSpPr>
          <p:cNvPr id="6" name="Footer Placeholder 5">
            <a:extLst>
              <a:ext uri="{FF2B5EF4-FFF2-40B4-BE49-F238E27FC236}">
                <a16:creationId xmlns:a16="http://schemas.microsoft.com/office/drawing/2014/main" id="{EE564C63-0175-0B40-8CEE-43FB6F8A4F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DA1157-D6EE-4E47-87B3-FAF5DCEE69BA}"/>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452795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BF0B2-20C6-704B-AE0F-9F907969EE4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007C904-B9F6-A54E-B0F9-7782CD7CCA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4B1D941-8E17-DE4A-ABFA-9DA993795A9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58DD18A-2EE2-A742-84DF-BF673BEEF6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6E5B86E-54A6-FA46-B518-F5DE399317E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1A06BD6-9E73-0548-8948-1762D4DCA1A5}"/>
              </a:ext>
            </a:extLst>
          </p:cNvPr>
          <p:cNvSpPr>
            <a:spLocks noGrp="1"/>
          </p:cNvSpPr>
          <p:nvPr>
            <p:ph type="dt" sz="half" idx="10"/>
          </p:nvPr>
        </p:nvSpPr>
        <p:spPr/>
        <p:txBody>
          <a:bodyPr/>
          <a:lstStyle/>
          <a:p>
            <a:fld id="{5442ED1D-B7A3-D043-AC59-A91612CF3EEE}" type="datetimeFigureOut">
              <a:rPr lang="en-US" smtClean="0"/>
              <a:t>10/2/2018</a:t>
            </a:fld>
            <a:endParaRPr lang="en-US"/>
          </a:p>
        </p:txBody>
      </p:sp>
      <p:sp>
        <p:nvSpPr>
          <p:cNvPr id="8" name="Footer Placeholder 7">
            <a:extLst>
              <a:ext uri="{FF2B5EF4-FFF2-40B4-BE49-F238E27FC236}">
                <a16:creationId xmlns:a16="http://schemas.microsoft.com/office/drawing/2014/main" id="{9E018139-11D8-FD4B-A116-9CC58841F11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D7E17B-5655-C847-9CDB-D371D903FD07}"/>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33724434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E8359-782B-2D41-BAB2-074E717E421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9B0CB47-EBBC-1043-987B-061A0092B95A}"/>
              </a:ext>
            </a:extLst>
          </p:cNvPr>
          <p:cNvSpPr>
            <a:spLocks noGrp="1"/>
          </p:cNvSpPr>
          <p:nvPr>
            <p:ph type="dt" sz="half" idx="10"/>
          </p:nvPr>
        </p:nvSpPr>
        <p:spPr/>
        <p:txBody>
          <a:bodyPr/>
          <a:lstStyle/>
          <a:p>
            <a:fld id="{5442ED1D-B7A3-D043-AC59-A91612CF3EEE}" type="datetimeFigureOut">
              <a:rPr lang="en-US" smtClean="0"/>
              <a:t>10/2/2018</a:t>
            </a:fld>
            <a:endParaRPr lang="en-US"/>
          </a:p>
        </p:txBody>
      </p:sp>
      <p:sp>
        <p:nvSpPr>
          <p:cNvPr id="4" name="Footer Placeholder 3">
            <a:extLst>
              <a:ext uri="{FF2B5EF4-FFF2-40B4-BE49-F238E27FC236}">
                <a16:creationId xmlns:a16="http://schemas.microsoft.com/office/drawing/2014/main" id="{09BF1E2C-4C10-644A-877E-65F6FABDB6C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1EB3A10-0025-E14E-AC15-A138892D9825}"/>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10217443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E813B8-C294-C745-A8FC-D886E58BC75A}"/>
              </a:ext>
            </a:extLst>
          </p:cNvPr>
          <p:cNvSpPr>
            <a:spLocks noGrp="1"/>
          </p:cNvSpPr>
          <p:nvPr>
            <p:ph type="dt" sz="half" idx="10"/>
          </p:nvPr>
        </p:nvSpPr>
        <p:spPr/>
        <p:txBody>
          <a:bodyPr/>
          <a:lstStyle/>
          <a:p>
            <a:fld id="{5442ED1D-B7A3-D043-AC59-A91612CF3EEE}" type="datetimeFigureOut">
              <a:rPr lang="en-US" smtClean="0"/>
              <a:t>10/2/2018</a:t>
            </a:fld>
            <a:endParaRPr lang="en-US"/>
          </a:p>
        </p:txBody>
      </p:sp>
      <p:sp>
        <p:nvSpPr>
          <p:cNvPr id="3" name="Footer Placeholder 2">
            <a:extLst>
              <a:ext uri="{FF2B5EF4-FFF2-40B4-BE49-F238E27FC236}">
                <a16:creationId xmlns:a16="http://schemas.microsoft.com/office/drawing/2014/main" id="{63090D1C-2621-FD43-AE4F-C406C7678BE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489675A-35EA-D74E-BD17-81AA74F37E33}"/>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37360136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4883D7-BEBF-7C44-A6C2-7105A5B238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13EA497-357C-AC4D-B90C-0DE8BFFA69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D78E6F9-1957-414A-97A4-4F0D2CCBF99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CD9567C-D4AC-6A40-9F42-CBB83C4E0A80}"/>
              </a:ext>
            </a:extLst>
          </p:cNvPr>
          <p:cNvSpPr>
            <a:spLocks noGrp="1"/>
          </p:cNvSpPr>
          <p:nvPr>
            <p:ph type="dt" sz="half" idx="10"/>
          </p:nvPr>
        </p:nvSpPr>
        <p:spPr/>
        <p:txBody>
          <a:bodyPr/>
          <a:lstStyle/>
          <a:p>
            <a:fld id="{5442ED1D-B7A3-D043-AC59-A91612CF3EEE}" type="datetimeFigureOut">
              <a:rPr lang="en-US" smtClean="0"/>
              <a:t>10/2/2018</a:t>
            </a:fld>
            <a:endParaRPr lang="en-US"/>
          </a:p>
        </p:txBody>
      </p:sp>
      <p:sp>
        <p:nvSpPr>
          <p:cNvPr id="6" name="Footer Placeholder 5">
            <a:extLst>
              <a:ext uri="{FF2B5EF4-FFF2-40B4-BE49-F238E27FC236}">
                <a16:creationId xmlns:a16="http://schemas.microsoft.com/office/drawing/2014/main" id="{891444DA-40AB-0C47-B2A5-2369B88F79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B0AE704-6C58-624E-8CDF-82FAD7D9B4A8}"/>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2406067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AB8B9-EC83-47DD-9A4E-40B279CE4D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DBCC6DF-9C91-42E2-99DF-B873E07772F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670695-E6AE-4C45-A8E4-15100063A24E}"/>
              </a:ext>
            </a:extLst>
          </p:cNvPr>
          <p:cNvSpPr>
            <a:spLocks noGrp="1"/>
          </p:cNvSpPr>
          <p:nvPr>
            <p:ph type="dt" sz="half" idx="10"/>
          </p:nvPr>
        </p:nvSpPr>
        <p:spPr/>
        <p:txBody>
          <a:bodyPr/>
          <a:lstStyle/>
          <a:p>
            <a:fld id="{DEFCAF8C-5E9D-4D2F-ACBB-F05786CBDBFD}" type="datetimeFigureOut">
              <a:rPr lang="en-US" smtClean="0"/>
              <a:t>10/2/2018</a:t>
            </a:fld>
            <a:endParaRPr lang="en-US"/>
          </a:p>
        </p:txBody>
      </p:sp>
      <p:sp>
        <p:nvSpPr>
          <p:cNvPr id="5" name="Footer Placeholder 4">
            <a:extLst>
              <a:ext uri="{FF2B5EF4-FFF2-40B4-BE49-F238E27FC236}">
                <a16:creationId xmlns:a16="http://schemas.microsoft.com/office/drawing/2014/main" id="{1D9B020C-EA02-49B2-BFA5-A7A95E961A8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C947AB-0D2B-4711-BFF5-8AED738AC985}"/>
              </a:ext>
            </a:extLst>
          </p:cNvPr>
          <p:cNvSpPr>
            <a:spLocks noGrp="1"/>
          </p:cNvSpPr>
          <p:nvPr>
            <p:ph type="sldNum" sz="quarter" idx="12"/>
          </p:nvPr>
        </p:nvSpPr>
        <p:spPr/>
        <p:txBody>
          <a:bodyPr/>
          <a:lstStyle/>
          <a:p>
            <a:fld id="{943E7F60-6C3F-4CED-A15F-21CB6C36A9B0}" type="slidenum">
              <a:rPr lang="en-US" smtClean="0"/>
              <a:t>‹#›</a:t>
            </a:fld>
            <a:endParaRPr lang="en-US"/>
          </a:p>
        </p:txBody>
      </p:sp>
    </p:spTree>
    <p:extLst>
      <p:ext uri="{BB962C8B-B14F-4D97-AF65-F5344CB8AC3E}">
        <p14:creationId xmlns:p14="http://schemas.microsoft.com/office/powerpoint/2010/main" val="9675738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50D2C-D825-8346-92AF-68D60E4D70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A7608BB-E756-E94D-A40C-D8318EDD62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96DCF3-0836-6743-9F5D-69FD600880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7A28EAD-D7CF-3E42-A0F4-9FE196A2235A}"/>
              </a:ext>
            </a:extLst>
          </p:cNvPr>
          <p:cNvSpPr>
            <a:spLocks noGrp="1"/>
          </p:cNvSpPr>
          <p:nvPr>
            <p:ph type="dt" sz="half" idx="10"/>
          </p:nvPr>
        </p:nvSpPr>
        <p:spPr/>
        <p:txBody>
          <a:bodyPr/>
          <a:lstStyle/>
          <a:p>
            <a:fld id="{5442ED1D-B7A3-D043-AC59-A91612CF3EEE}" type="datetimeFigureOut">
              <a:rPr lang="en-US" smtClean="0"/>
              <a:t>10/2/2018</a:t>
            </a:fld>
            <a:endParaRPr lang="en-US"/>
          </a:p>
        </p:txBody>
      </p:sp>
      <p:sp>
        <p:nvSpPr>
          <p:cNvPr id="6" name="Footer Placeholder 5">
            <a:extLst>
              <a:ext uri="{FF2B5EF4-FFF2-40B4-BE49-F238E27FC236}">
                <a16:creationId xmlns:a16="http://schemas.microsoft.com/office/drawing/2014/main" id="{A6BF62A9-BB23-E649-B2AB-BFE6E2AE58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E68495-45F2-E747-9476-E70136D4A296}"/>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40539997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8EBE9-0C19-6F47-868A-5C9DEF38D5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7D8E752-C098-0E42-96D6-16052A12B10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E1B830-06A2-D647-A618-DF8D80FB893E}"/>
              </a:ext>
            </a:extLst>
          </p:cNvPr>
          <p:cNvSpPr>
            <a:spLocks noGrp="1"/>
          </p:cNvSpPr>
          <p:nvPr>
            <p:ph type="dt" sz="half" idx="10"/>
          </p:nvPr>
        </p:nvSpPr>
        <p:spPr/>
        <p:txBody>
          <a:bodyPr/>
          <a:lstStyle/>
          <a:p>
            <a:fld id="{5442ED1D-B7A3-D043-AC59-A91612CF3EEE}" type="datetimeFigureOut">
              <a:rPr lang="en-US" smtClean="0"/>
              <a:t>10/2/2018</a:t>
            </a:fld>
            <a:endParaRPr lang="en-US"/>
          </a:p>
        </p:txBody>
      </p:sp>
      <p:sp>
        <p:nvSpPr>
          <p:cNvPr id="5" name="Footer Placeholder 4">
            <a:extLst>
              <a:ext uri="{FF2B5EF4-FFF2-40B4-BE49-F238E27FC236}">
                <a16:creationId xmlns:a16="http://schemas.microsoft.com/office/drawing/2014/main" id="{57D6140D-7643-AE43-AC04-E21C43F0A4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4B2333-B5A7-9F4E-A71D-3612BA74377A}"/>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14859023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5F1134-FF2F-FE40-AC82-0B064C8698D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69E420C-E73F-7E4C-B11A-C88A3DBA763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499069-F063-454C-8B69-68AB965CD785}"/>
              </a:ext>
            </a:extLst>
          </p:cNvPr>
          <p:cNvSpPr>
            <a:spLocks noGrp="1"/>
          </p:cNvSpPr>
          <p:nvPr>
            <p:ph type="dt" sz="half" idx="10"/>
          </p:nvPr>
        </p:nvSpPr>
        <p:spPr/>
        <p:txBody>
          <a:bodyPr/>
          <a:lstStyle/>
          <a:p>
            <a:fld id="{5442ED1D-B7A3-D043-AC59-A91612CF3EEE}" type="datetimeFigureOut">
              <a:rPr lang="en-US" smtClean="0"/>
              <a:t>10/2/2018</a:t>
            </a:fld>
            <a:endParaRPr lang="en-US"/>
          </a:p>
        </p:txBody>
      </p:sp>
      <p:sp>
        <p:nvSpPr>
          <p:cNvPr id="5" name="Footer Placeholder 4">
            <a:extLst>
              <a:ext uri="{FF2B5EF4-FFF2-40B4-BE49-F238E27FC236}">
                <a16:creationId xmlns:a16="http://schemas.microsoft.com/office/drawing/2014/main" id="{36DF661D-58C9-DE43-8E4B-0ABCEB6331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CB0801-595B-E446-9CBD-237B4D77A763}"/>
              </a:ext>
            </a:extLst>
          </p:cNvPr>
          <p:cNvSpPr>
            <a:spLocks noGrp="1"/>
          </p:cNvSpPr>
          <p:nvPr>
            <p:ph type="sldNum" sz="quarter" idx="12"/>
          </p:nvPr>
        </p:nvSpPr>
        <p:spPr/>
        <p:txBody>
          <a:bodyPr/>
          <a:lstStyle/>
          <a:p>
            <a:fld id="{E18A5A61-D653-CA4E-9519-F695919402A6}" type="slidenum">
              <a:rPr lang="en-US" smtClean="0"/>
              <a:t>‹#›</a:t>
            </a:fld>
            <a:endParaRPr lang="en-US"/>
          </a:p>
        </p:txBody>
      </p:sp>
    </p:spTree>
    <p:extLst>
      <p:ext uri="{BB962C8B-B14F-4D97-AF65-F5344CB8AC3E}">
        <p14:creationId xmlns:p14="http://schemas.microsoft.com/office/powerpoint/2010/main" val="1344227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83404-7DDB-4833-A7AB-EFB47EAC8FA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F0466F9-12DD-4073-8FD2-876741B6BD1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E823445-BA54-4B87-B976-CE9F44EAB822}"/>
              </a:ext>
            </a:extLst>
          </p:cNvPr>
          <p:cNvSpPr>
            <a:spLocks noGrp="1"/>
          </p:cNvSpPr>
          <p:nvPr>
            <p:ph type="dt" sz="half" idx="10"/>
          </p:nvPr>
        </p:nvSpPr>
        <p:spPr/>
        <p:txBody>
          <a:bodyPr/>
          <a:lstStyle/>
          <a:p>
            <a:fld id="{DEFCAF8C-5E9D-4D2F-ACBB-F05786CBDBFD}" type="datetimeFigureOut">
              <a:rPr lang="en-US" smtClean="0"/>
              <a:t>10/2/2018</a:t>
            </a:fld>
            <a:endParaRPr lang="en-US"/>
          </a:p>
        </p:txBody>
      </p:sp>
      <p:sp>
        <p:nvSpPr>
          <p:cNvPr id="5" name="Footer Placeholder 4">
            <a:extLst>
              <a:ext uri="{FF2B5EF4-FFF2-40B4-BE49-F238E27FC236}">
                <a16:creationId xmlns:a16="http://schemas.microsoft.com/office/drawing/2014/main" id="{81BC9A36-FB12-40D8-91F0-26F3202B25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B5602A-FA17-4520-9905-55C04B2F6DB6}"/>
              </a:ext>
            </a:extLst>
          </p:cNvPr>
          <p:cNvSpPr>
            <a:spLocks noGrp="1"/>
          </p:cNvSpPr>
          <p:nvPr>
            <p:ph type="sldNum" sz="quarter" idx="12"/>
          </p:nvPr>
        </p:nvSpPr>
        <p:spPr/>
        <p:txBody>
          <a:bodyPr/>
          <a:lstStyle/>
          <a:p>
            <a:fld id="{943E7F60-6C3F-4CED-A15F-21CB6C36A9B0}" type="slidenum">
              <a:rPr lang="en-US" smtClean="0"/>
              <a:t>‹#›</a:t>
            </a:fld>
            <a:endParaRPr lang="en-US"/>
          </a:p>
        </p:txBody>
      </p:sp>
    </p:spTree>
    <p:extLst>
      <p:ext uri="{BB962C8B-B14F-4D97-AF65-F5344CB8AC3E}">
        <p14:creationId xmlns:p14="http://schemas.microsoft.com/office/powerpoint/2010/main" val="588103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0D7C8-61E2-468B-BF4A-0D4016A8DD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9311C01-0EAA-4270-856E-466E87503DB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F2A8C39-99D9-4387-9065-A8D58EBAD20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C6791E3-9410-4088-B0B5-84DBC269784B}"/>
              </a:ext>
            </a:extLst>
          </p:cNvPr>
          <p:cNvSpPr>
            <a:spLocks noGrp="1"/>
          </p:cNvSpPr>
          <p:nvPr>
            <p:ph type="dt" sz="half" idx="10"/>
          </p:nvPr>
        </p:nvSpPr>
        <p:spPr/>
        <p:txBody>
          <a:bodyPr/>
          <a:lstStyle/>
          <a:p>
            <a:fld id="{DEFCAF8C-5E9D-4D2F-ACBB-F05786CBDBFD}" type="datetimeFigureOut">
              <a:rPr lang="en-US" smtClean="0"/>
              <a:t>10/2/2018</a:t>
            </a:fld>
            <a:endParaRPr lang="en-US"/>
          </a:p>
        </p:txBody>
      </p:sp>
      <p:sp>
        <p:nvSpPr>
          <p:cNvPr id="6" name="Footer Placeholder 5">
            <a:extLst>
              <a:ext uri="{FF2B5EF4-FFF2-40B4-BE49-F238E27FC236}">
                <a16:creationId xmlns:a16="http://schemas.microsoft.com/office/drawing/2014/main" id="{03433D53-15E6-4A56-AF07-CEBECDA157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B5606E-5E6F-4786-9601-9821F62EA9B9}"/>
              </a:ext>
            </a:extLst>
          </p:cNvPr>
          <p:cNvSpPr>
            <a:spLocks noGrp="1"/>
          </p:cNvSpPr>
          <p:nvPr>
            <p:ph type="sldNum" sz="quarter" idx="12"/>
          </p:nvPr>
        </p:nvSpPr>
        <p:spPr/>
        <p:txBody>
          <a:bodyPr/>
          <a:lstStyle/>
          <a:p>
            <a:fld id="{943E7F60-6C3F-4CED-A15F-21CB6C36A9B0}" type="slidenum">
              <a:rPr lang="en-US" smtClean="0"/>
              <a:t>‹#›</a:t>
            </a:fld>
            <a:endParaRPr lang="en-US"/>
          </a:p>
        </p:txBody>
      </p:sp>
    </p:spTree>
    <p:extLst>
      <p:ext uri="{BB962C8B-B14F-4D97-AF65-F5344CB8AC3E}">
        <p14:creationId xmlns:p14="http://schemas.microsoft.com/office/powerpoint/2010/main" val="886439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C3462-E1F7-4F44-93EB-527684A5222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E3329F2-0BA2-49E3-9811-6117D8402A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E9719F9-F46E-4847-9F33-53E5AE47443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442DBC8-1CAA-4B85-BA38-72F8BC344F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6B74233-5146-4044-947C-E9AE86E4B42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D7348DA-1DFE-4594-A953-7507C08487B3}"/>
              </a:ext>
            </a:extLst>
          </p:cNvPr>
          <p:cNvSpPr>
            <a:spLocks noGrp="1"/>
          </p:cNvSpPr>
          <p:nvPr>
            <p:ph type="dt" sz="half" idx="10"/>
          </p:nvPr>
        </p:nvSpPr>
        <p:spPr/>
        <p:txBody>
          <a:bodyPr/>
          <a:lstStyle/>
          <a:p>
            <a:fld id="{DEFCAF8C-5E9D-4D2F-ACBB-F05786CBDBFD}" type="datetimeFigureOut">
              <a:rPr lang="en-US" smtClean="0"/>
              <a:t>10/2/2018</a:t>
            </a:fld>
            <a:endParaRPr lang="en-US"/>
          </a:p>
        </p:txBody>
      </p:sp>
      <p:sp>
        <p:nvSpPr>
          <p:cNvPr id="8" name="Footer Placeholder 7">
            <a:extLst>
              <a:ext uri="{FF2B5EF4-FFF2-40B4-BE49-F238E27FC236}">
                <a16:creationId xmlns:a16="http://schemas.microsoft.com/office/drawing/2014/main" id="{74574F1F-3FE8-4B85-9EB5-A4A8F87EF3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59771E7-7712-4F57-B51C-47E353A5AF02}"/>
              </a:ext>
            </a:extLst>
          </p:cNvPr>
          <p:cNvSpPr>
            <a:spLocks noGrp="1"/>
          </p:cNvSpPr>
          <p:nvPr>
            <p:ph type="sldNum" sz="quarter" idx="12"/>
          </p:nvPr>
        </p:nvSpPr>
        <p:spPr/>
        <p:txBody>
          <a:bodyPr/>
          <a:lstStyle/>
          <a:p>
            <a:fld id="{943E7F60-6C3F-4CED-A15F-21CB6C36A9B0}" type="slidenum">
              <a:rPr lang="en-US" smtClean="0"/>
              <a:t>‹#›</a:t>
            </a:fld>
            <a:endParaRPr lang="en-US"/>
          </a:p>
        </p:txBody>
      </p:sp>
    </p:spTree>
    <p:extLst>
      <p:ext uri="{BB962C8B-B14F-4D97-AF65-F5344CB8AC3E}">
        <p14:creationId xmlns:p14="http://schemas.microsoft.com/office/powerpoint/2010/main" val="3476812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89A8F-A0AA-49B4-9DD0-5C19FE3065A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2B28DD0-4BCE-4AA8-B402-E3D57921A8C0}"/>
              </a:ext>
            </a:extLst>
          </p:cNvPr>
          <p:cNvSpPr>
            <a:spLocks noGrp="1"/>
          </p:cNvSpPr>
          <p:nvPr>
            <p:ph type="dt" sz="half" idx="10"/>
          </p:nvPr>
        </p:nvSpPr>
        <p:spPr/>
        <p:txBody>
          <a:bodyPr/>
          <a:lstStyle/>
          <a:p>
            <a:fld id="{DEFCAF8C-5E9D-4D2F-ACBB-F05786CBDBFD}" type="datetimeFigureOut">
              <a:rPr lang="en-US" smtClean="0"/>
              <a:t>10/2/2018</a:t>
            </a:fld>
            <a:endParaRPr lang="en-US"/>
          </a:p>
        </p:txBody>
      </p:sp>
      <p:sp>
        <p:nvSpPr>
          <p:cNvPr id="4" name="Footer Placeholder 3">
            <a:extLst>
              <a:ext uri="{FF2B5EF4-FFF2-40B4-BE49-F238E27FC236}">
                <a16:creationId xmlns:a16="http://schemas.microsoft.com/office/drawing/2014/main" id="{3A4612C6-8540-4C1A-98DD-87AD4B0147E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50435FE-6342-4240-A8EB-376BDF9BCDF2}"/>
              </a:ext>
            </a:extLst>
          </p:cNvPr>
          <p:cNvSpPr>
            <a:spLocks noGrp="1"/>
          </p:cNvSpPr>
          <p:nvPr>
            <p:ph type="sldNum" sz="quarter" idx="12"/>
          </p:nvPr>
        </p:nvSpPr>
        <p:spPr/>
        <p:txBody>
          <a:bodyPr/>
          <a:lstStyle/>
          <a:p>
            <a:fld id="{943E7F60-6C3F-4CED-A15F-21CB6C36A9B0}" type="slidenum">
              <a:rPr lang="en-US" smtClean="0"/>
              <a:t>‹#›</a:t>
            </a:fld>
            <a:endParaRPr lang="en-US"/>
          </a:p>
        </p:txBody>
      </p:sp>
    </p:spTree>
    <p:extLst>
      <p:ext uri="{BB962C8B-B14F-4D97-AF65-F5344CB8AC3E}">
        <p14:creationId xmlns:p14="http://schemas.microsoft.com/office/powerpoint/2010/main" val="2654255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E47674-758A-4792-A215-60B60E51799D}"/>
              </a:ext>
            </a:extLst>
          </p:cNvPr>
          <p:cNvSpPr>
            <a:spLocks noGrp="1"/>
          </p:cNvSpPr>
          <p:nvPr>
            <p:ph type="dt" sz="half" idx="10"/>
          </p:nvPr>
        </p:nvSpPr>
        <p:spPr/>
        <p:txBody>
          <a:bodyPr/>
          <a:lstStyle/>
          <a:p>
            <a:fld id="{DEFCAF8C-5E9D-4D2F-ACBB-F05786CBDBFD}" type="datetimeFigureOut">
              <a:rPr lang="en-US" smtClean="0"/>
              <a:t>10/2/2018</a:t>
            </a:fld>
            <a:endParaRPr lang="en-US"/>
          </a:p>
        </p:txBody>
      </p:sp>
      <p:sp>
        <p:nvSpPr>
          <p:cNvPr id="3" name="Footer Placeholder 2">
            <a:extLst>
              <a:ext uri="{FF2B5EF4-FFF2-40B4-BE49-F238E27FC236}">
                <a16:creationId xmlns:a16="http://schemas.microsoft.com/office/drawing/2014/main" id="{1812F642-7D97-4892-9EBC-A84FAAF5982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BC93815-DCA0-45D6-9407-700A01C2569A}"/>
              </a:ext>
            </a:extLst>
          </p:cNvPr>
          <p:cNvSpPr>
            <a:spLocks noGrp="1"/>
          </p:cNvSpPr>
          <p:nvPr>
            <p:ph type="sldNum" sz="quarter" idx="12"/>
          </p:nvPr>
        </p:nvSpPr>
        <p:spPr/>
        <p:txBody>
          <a:bodyPr/>
          <a:lstStyle/>
          <a:p>
            <a:fld id="{943E7F60-6C3F-4CED-A15F-21CB6C36A9B0}" type="slidenum">
              <a:rPr lang="en-US" smtClean="0"/>
              <a:t>‹#›</a:t>
            </a:fld>
            <a:endParaRPr lang="en-US"/>
          </a:p>
        </p:txBody>
      </p:sp>
    </p:spTree>
    <p:extLst>
      <p:ext uri="{BB962C8B-B14F-4D97-AF65-F5344CB8AC3E}">
        <p14:creationId xmlns:p14="http://schemas.microsoft.com/office/powerpoint/2010/main" val="1953695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BF3F7-CBE4-4F70-9C49-D04F354753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ED3B5C3-6137-407B-A5AC-C6A906360B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8584F6C-3C4B-43B2-B8BF-770FFABE94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72BB883-8C7D-429F-A0C2-DE85957F35EB}"/>
              </a:ext>
            </a:extLst>
          </p:cNvPr>
          <p:cNvSpPr>
            <a:spLocks noGrp="1"/>
          </p:cNvSpPr>
          <p:nvPr>
            <p:ph type="dt" sz="half" idx="10"/>
          </p:nvPr>
        </p:nvSpPr>
        <p:spPr/>
        <p:txBody>
          <a:bodyPr/>
          <a:lstStyle/>
          <a:p>
            <a:fld id="{DEFCAF8C-5E9D-4D2F-ACBB-F05786CBDBFD}" type="datetimeFigureOut">
              <a:rPr lang="en-US" smtClean="0"/>
              <a:t>10/2/2018</a:t>
            </a:fld>
            <a:endParaRPr lang="en-US"/>
          </a:p>
        </p:txBody>
      </p:sp>
      <p:sp>
        <p:nvSpPr>
          <p:cNvPr id="6" name="Footer Placeholder 5">
            <a:extLst>
              <a:ext uri="{FF2B5EF4-FFF2-40B4-BE49-F238E27FC236}">
                <a16:creationId xmlns:a16="http://schemas.microsoft.com/office/drawing/2014/main" id="{36D14F53-CE3D-48EA-AC5E-F9245238FAB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68E1F0-620A-4A34-A166-55B07569A823}"/>
              </a:ext>
            </a:extLst>
          </p:cNvPr>
          <p:cNvSpPr>
            <a:spLocks noGrp="1"/>
          </p:cNvSpPr>
          <p:nvPr>
            <p:ph type="sldNum" sz="quarter" idx="12"/>
          </p:nvPr>
        </p:nvSpPr>
        <p:spPr/>
        <p:txBody>
          <a:bodyPr/>
          <a:lstStyle/>
          <a:p>
            <a:fld id="{943E7F60-6C3F-4CED-A15F-21CB6C36A9B0}" type="slidenum">
              <a:rPr lang="en-US" smtClean="0"/>
              <a:t>‹#›</a:t>
            </a:fld>
            <a:endParaRPr lang="en-US"/>
          </a:p>
        </p:txBody>
      </p:sp>
    </p:spTree>
    <p:extLst>
      <p:ext uri="{BB962C8B-B14F-4D97-AF65-F5344CB8AC3E}">
        <p14:creationId xmlns:p14="http://schemas.microsoft.com/office/powerpoint/2010/main" val="571264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0817A-8E97-41F4-9863-A04573C055D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C3E6D0-1AF5-4E32-B628-4FFDB45F4BD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76444C-2CB2-42DE-8646-9EE54A2707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D504CC1-077E-4701-9C90-47176BA7838D}"/>
              </a:ext>
            </a:extLst>
          </p:cNvPr>
          <p:cNvSpPr>
            <a:spLocks noGrp="1"/>
          </p:cNvSpPr>
          <p:nvPr>
            <p:ph type="dt" sz="half" idx="10"/>
          </p:nvPr>
        </p:nvSpPr>
        <p:spPr/>
        <p:txBody>
          <a:bodyPr/>
          <a:lstStyle/>
          <a:p>
            <a:fld id="{DEFCAF8C-5E9D-4D2F-ACBB-F05786CBDBFD}" type="datetimeFigureOut">
              <a:rPr lang="en-US" smtClean="0"/>
              <a:t>10/2/2018</a:t>
            </a:fld>
            <a:endParaRPr lang="en-US"/>
          </a:p>
        </p:txBody>
      </p:sp>
      <p:sp>
        <p:nvSpPr>
          <p:cNvPr id="6" name="Footer Placeholder 5">
            <a:extLst>
              <a:ext uri="{FF2B5EF4-FFF2-40B4-BE49-F238E27FC236}">
                <a16:creationId xmlns:a16="http://schemas.microsoft.com/office/drawing/2014/main" id="{600E7846-162D-4A3D-B5C5-412F2F21F76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E8951C-E534-4FD2-969D-545548E95202}"/>
              </a:ext>
            </a:extLst>
          </p:cNvPr>
          <p:cNvSpPr>
            <a:spLocks noGrp="1"/>
          </p:cNvSpPr>
          <p:nvPr>
            <p:ph type="sldNum" sz="quarter" idx="12"/>
          </p:nvPr>
        </p:nvSpPr>
        <p:spPr/>
        <p:txBody>
          <a:bodyPr/>
          <a:lstStyle/>
          <a:p>
            <a:fld id="{943E7F60-6C3F-4CED-A15F-21CB6C36A9B0}" type="slidenum">
              <a:rPr lang="en-US" smtClean="0"/>
              <a:t>‹#›</a:t>
            </a:fld>
            <a:endParaRPr lang="en-US"/>
          </a:p>
        </p:txBody>
      </p:sp>
    </p:spTree>
    <p:extLst>
      <p:ext uri="{BB962C8B-B14F-4D97-AF65-F5344CB8AC3E}">
        <p14:creationId xmlns:p14="http://schemas.microsoft.com/office/powerpoint/2010/main" val="3422409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F3435C-A1AB-44E1-93FC-6E499D2EF4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848DBBB-BFA9-47A9-AB53-EA2DFF0254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E82A54-BA79-47BB-A368-974363C175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FCAF8C-5E9D-4D2F-ACBB-F05786CBDBFD}" type="datetimeFigureOut">
              <a:rPr lang="en-US" smtClean="0"/>
              <a:t>10/2/2018</a:t>
            </a:fld>
            <a:endParaRPr lang="en-US"/>
          </a:p>
        </p:txBody>
      </p:sp>
      <p:sp>
        <p:nvSpPr>
          <p:cNvPr id="5" name="Footer Placeholder 4">
            <a:extLst>
              <a:ext uri="{FF2B5EF4-FFF2-40B4-BE49-F238E27FC236}">
                <a16:creationId xmlns:a16="http://schemas.microsoft.com/office/drawing/2014/main" id="{5E3E4E13-5E19-4889-8108-B1D80EC8A7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90121E1-8B46-40B1-8D91-710B4D53AD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3E7F60-6C3F-4CED-A15F-21CB6C36A9B0}" type="slidenum">
              <a:rPr lang="en-US" smtClean="0"/>
              <a:t>‹#›</a:t>
            </a:fld>
            <a:endParaRPr lang="en-US"/>
          </a:p>
        </p:txBody>
      </p:sp>
    </p:spTree>
    <p:extLst>
      <p:ext uri="{BB962C8B-B14F-4D97-AF65-F5344CB8AC3E}">
        <p14:creationId xmlns:p14="http://schemas.microsoft.com/office/powerpoint/2010/main" val="1063328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D9CFD94-161E-6C4D-95AD-597051F2EE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0CF17A5-62A5-8A4D-BA3F-C0F06D40EA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DC5DB8-BB5D-4143-AA51-0B3B365E3C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42ED1D-B7A3-D043-AC59-A91612CF3EEE}" type="datetimeFigureOut">
              <a:rPr lang="en-US" smtClean="0"/>
              <a:t>10/2/2018</a:t>
            </a:fld>
            <a:endParaRPr lang="en-US"/>
          </a:p>
        </p:txBody>
      </p:sp>
      <p:sp>
        <p:nvSpPr>
          <p:cNvPr id="5" name="Footer Placeholder 4">
            <a:extLst>
              <a:ext uri="{FF2B5EF4-FFF2-40B4-BE49-F238E27FC236}">
                <a16:creationId xmlns:a16="http://schemas.microsoft.com/office/drawing/2014/main" id="{003221F8-2D4D-F14F-A91A-F0C0A525C7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5E1190-1511-8C44-AAC7-F8D56AE67C3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8A5A61-D653-CA4E-9519-F695919402A6}" type="slidenum">
              <a:rPr lang="en-US" smtClean="0"/>
              <a:t>‹#›</a:t>
            </a:fld>
            <a:endParaRPr lang="en-US"/>
          </a:p>
        </p:txBody>
      </p:sp>
    </p:spTree>
    <p:extLst>
      <p:ext uri="{BB962C8B-B14F-4D97-AF65-F5344CB8AC3E}">
        <p14:creationId xmlns:p14="http://schemas.microsoft.com/office/powerpoint/2010/main" val="6431443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1C8A5-DDD2-4B48-A3C4-F6E166BA382F}"/>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EF64200B-203D-4807-941A-1F44D8FD9F95}"/>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245205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7E2D4-2260-4F5C-9229-C8B8F4AC7F4C}"/>
              </a:ext>
            </a:extLst>
          </p:cNvPr>
          <p:cNvSpPr>
            <a:spLocks noGrp="1"/>
          </p:cNvSpPr>
          <p:nvPr>
            <p:ph type="title"/>
          </p:nvPr>
        </p:nvSpPr>
        <p:spPr/>
        <p:txBody>
          <a:bodyPr/>
          <a:lstStyle/>
          <a:p>
            <a:r>
              <a:rPr lang="en-US" dirty="0"/>
              <a:t>Model of Cerebrovascular accident due to cerebral hemorrhage</a:t>
            </a:r>
          </a:p>
        </p:txBody>
      </p:sp>
      <p:pic>
        <p:nvPicPr>
          <p:cNvPr id="4" name="Content Placeholder 3">
            <a:extLst>
              <a:ext uri="{FF2B5EF4-FFF2-40B4-BE49-F238E27FC236}">
                <a16:creationId xmlns:a16="http://schemas.microsoft.com/office/drawing/2014/main" id="{97735278-C142-4A21-8FB9-2474C0DB49C8}"/>
              </a:ext>
            </a:extLst>
          </p:cNvPr>
          <p:cNvPicPr>
            <a:picLocks noGrp="1" noChangeAspect="1"/>
          </p:cNvPicPr>
          <p:nvPr>
            <p:ph idx="1"/>
          </p:nvPr>
        </p:nvPicPr>
        <p:blipFill>
          <a:blip r:embed="rId2"/>
          <a:stretch>
            <a:fillRect/>
          </a:stretch>
        </p:blipFill>
        <p:spPr>
          <a:xfrm>
            <a:off x="838200" y="2166483"/>
            <a:ext cx="10515600" cy="3669622"/>
          </a:xfrm>
          <a:prstGeom prst="rect">
            <a:avLst/>
          </a:prstGeom>
        </p:spPr>
      </p:pic>
    </p:spTree>
    <p:extLst>
      <p:ext uri="{BB962C8B-B14F-4D97-AF65-F5344CB8AC3E}">
        <p14:creationId xmlns:p14="http://schemas.microsoft.com/office/powerpoint/2010/main" val="1705661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D5A04-283C-406A-B4FF-EBC48B60038D}"/>
              </a:ext>
            </a:extLst>
          </p:cNvPr>
          <p:cNvSpPr>
            <a:spLocks noGrp="1"/>
          </p:cNvSpPr>
          <p:nvPr>
            <p:ph type="title"/>
          </p:nvPr>
        </p:nvSpPr>
        <p:spPr/>
        <p:txBody>
          <a:bodyPr/>
          <a:lstStyle/>
          <a:p>
            <a:r>
              <a:rPr lang="en-US" dirty="0"/>
              <a:t>Model of Cerebrovascular accident due to subarachnoid hemorrhage</a:t>
            </a:r>
          </a:p>
        </p:txBody>
      </p:sp>
      <p:pic>
        <p:nvPicPr>
          <p:cNvPr id="4" name="Content Placeholder 3">
            <a:extLst>
              <a:ext uri="{FF2B5EF4-FFF2-40B4-BE49-F238E27FC236}">
                <a16:creationId xmlns:a16="http://schemas.microsoft.com/office/drawing/2014/main" id="{5E8EB599-66D9-4AF0-A630-28D1B5714672}"/>
              </a:ext>
            </a:extLst>
          </p:cNvPr>
          <p:cNvPicPr>
            <a:picLocks noGrp="1" noChangeAspect="1"/>
          </p:cNvPicPr>
          <p:nvPr>
            <p:ph idx="1"/>
          </p:nvPr>
        </p:nvPicPr>
        <p:blipFill>
          <a:blip r:embed="rId2"/>
          <a:stretch>
            <a:fillRect/>
          </a:stretch>
        </p:blipFill>
        <p:spPr>
          <a:xfrm>
            <a:off x="838200" y="2147582"/>
            <a:ext cx="10515600" cy="3707423"/>
          </a:xfrm>
          <a:prstGeom prst="rect">
            <a:avLst/>
          </a:prstGeom>
        </p:spPr>
      </p:pic>
    </p:spTree>
    <p:extLst>
      <p:ext uri="{BB962C8B-B14F-4D97-AF65-F5344CB8AC3E}">
        <p14:creationId xmlns:p14="http://schemas.microsoft.com/office/powerpoint/2010/main" val="2482200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8F930-85C2-4DDA-A9B5-BFA155ED4727}"/>
              </a:ext>
            </a:extLst>
          </p:cNvPr>
          <p:cNvSpPr>
            <a:spLocks noGrp="1"/>
          </p:cNvSpPr>
          <p:nvPr>
            <p:ph type="title"/>
          </p:nvPr>
        </p:nvSpPr>
        <p:spPr/>
        <p:txBody>
          <a:bodyPr/>
          <a:lstStyle/>
          <a:p>
            <a:r>
              <a:rPr lang="en-US" dirty="0"/>
              <a:t>Model of Cerebrovascular accident due to intracranial hemorrhage (hemorrhagic stroke)</a:t>
            </a:r>
          </a:p>
        </p:txBody>
      </p:sp>
      <p:pic>
        <p:nvPicPr>
          <p:cNvPr id="4" name="Content Placeholder 3">
            <a:extLst>
              <a:ext uri="{FF2B5EF4-FFF2-40B4-BE49-F238E27FC236}">
                <a16:creationId xmlns:a16="http://schemas.microsoft.com/office/drawing/2014/main" id="{0E93C64B-C375-41D2-A014-CB7792D74970}"/>
              </a:ext>
            </a:extLst>
          </p:cNvPr>
          <p:cNvPicPr>
            <a:picLocks noGrp="1" noChangeAspect="1"/>
          </p:cNvPicPr>
          <p:nvPr>
            <p:ph idx="1"/>
          </p:nvPr>
        </p:nvPicPr>
        <p:blipFill>
          <a:blip r:embed="rId2"/>
          <a:stretch>
            <a:fillRect/>
          </a:stretch>
        </p:blipFill>
        <p:spPr>
          <a:xfrm>
            <a:off x="838200" y="1906389"/>
            <a:ext cx="10515600" cy="4189809"/>
          </a:xfrm>
          <a:prstGeom prst="rect">
            <a:avLst/>
          </a:prstGeom>
        </p:spPr>
      </p:pic>
    </p:spTree>
    <p:extLst>
      <p:ext uri="{BB962C8B-B14F-4D97-AF65-F5344CB8AC3E}">
        <p14:creationId xmlns:p14="http://schemas.microsoft.com/office/powerpoint/2010/main" val="3753899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1724C-FCE7-4AEB-87FD-08C38B470A2F}"/>
              </a:ext>
            </a:extLst>
          </p:cNvPr>
          <p:cNvSpPr>
            <a:spLocks noGrp="1"/>
          </p:cNvSpPr>
          <p:nvPr>
            <p:ph type="title"/>
          </p:nvPr>
        </p:nvSpPr>
        <p:spPr/>
        <p:txBody>
          <a:bodyPr/>
          <a:lstStyle/>
          <a:p>
            <a:r>
              <a:rPr lang="en-US" dirty="0"/>
              <a:t>Model of Cerebrovascular accident due to cerebral vein thrombosis</a:t>
            </a:r>
          </a:p>
        </p:txBody>
      </p:sp>
      <p:pic>
        <p:nvPicPr>
          <p:cNvPr id="4" name="Content Placeholder 3">
            <a:extLst>
              <a:ext uri="{FF2B5EF4-FFF2-40B4-BE49-F238E27FC236}">
                <a16:creationId xmlns:a16="http://schemas.microsoft.com/office/drawing/2014/main" id="{0B2FE6EE-D909-453E-A4ED-DADFAAD4CA4F}"/>
              </a:ext>
            </a:extLst>
          </p:cNvPr>
          <p:cNvPicPr>
            <a:picLocks noGrp="1" noChangeAspect="1"/>
          </p:cNvPicPr>
          <p:nvPr>
            <p:ph idx="1"/>
          </p:nvPr>
        </p:nvPicPr>
        <p:blipFill>
          <a:blip r:embed="rId2"/>
          <a:stretch>
            <a:fillRect/>
          </a:stretch>
        </p:blipFill>
        <p:spPr>
          <a:xfrm>
            <a:off x="838200" y="2081898"/>
            <a:ext cx="10515600" cy="3838791"/>
          </a:xfrm>
          <a:prstGeom prst="rect">
            <a:avLst/>
          </a:prstGeom>
        </p:spPr>
      </p:pic>
    </p:spTree>
    <p:extLst>
      <p:ext uri="{BB962C8B-B14F-4D97-AF65-F5344CB8AC3E}">
        <p14:creationId xmlns:p14="http://schemas.microsoft.com/office/powerpoint/2010/main" val="3229704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72B0B-8BDD-4552-A466-BCF13D9723C8}"/>
              </a:ext>
            </a:extLst>
          </p:cNvPr>
          <p:cNvSpPr>
            <a:spLocks noGrp="1"/>
          </p:cNvSpPr>
          <p:nvPr>
            <p:ph type="title"/>
          </p:nvPr>
        </p:nvSpPr>
        <p:spPr/>
        <p:txBody>
          <a:bodyPr/>
          <a:lstStyle/>
          <a:p>
            <a:r>
              <a:rPr lang="en-US" dirty="0"/>
              <a:t>Model of occlusive stroke</a:t>
            </a:r>
          </a:p>
        </p:txBody>
      </p:sp>
      <p:pic>
        <p:nvPicPr>
          <p:cNvPr id="4" name="Content Placeholder 3">
            <a:extLst>
              <a:ext uri="{FF2B5EF4-FFF2-40B4-BE49-F238E27FC236}">
                <a16:creationId xmlns:a16="http://schemas.microsoft.com/office/drawing/2014/main" id="{57011154-8623-44F3-B104-C680D45D82CF}"/>
              </a:ext>
            </a:extLst>
          </p:cNvPr>
          <p:cNvPicPr>
            <a:picLocks noGrp="1" noChangeAspect="1"/>
          </p:cNvPicPr>
          <p:nvPr>
            <p:ph idx="1"/>
          </p:nvPr>
        </p:nvPicPr>
        <p:blipFill>
          <a:blip r:embed="rId2"/>
          <a:stretch>
            <a:fillRect/>
          </a:stretch>
        </p:blipFill>
        <p:spPr>
          <a:xfrm>
            <a:off x="838200" y="1860752"/>
            <a:ext cx="10515600" cy="4281084"/>
          </a:xfrm>
          <a:prstGeom prst="rect">
            <a:avLst/>
          </a:prstGeom>
        </p:spPr>
      </p:pic>
    </p:spTree>
    <p:extLst>
      <p:ext uri="{BB962C8B-B14F-4D97-AF65-F5344CB8AC3E}">
        <p14:creationId xmlns:p14="http://schemas.microsoft.com/office/powerpoint/2010/main" val="3403146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414D98-5DCB-4CFD-A825-18F81B0CDCD5}"/>
              </a:ext>
            </a:extLst>
          </p:cNvPr>
          <p:cNvSpPr>
            <a:spLocks noGrp="1"/>
          </p:cNvSpPr>
          <p:nvPr>
            <p:ph type="title"/>
          </p:nvPr>
        </p:nvSpPr>
        <p:spPr/>
        <p:txBody>
          <a:bodyPr/>
          <a:lstStyle/>
          <a:p>
            <a:r>
              <a:rPr lang="en-US" dirty="0"/>
              <a:t>Model of thrombotic and embolic strokes</a:t>
            </a:r>
          </a:p>
        </p:txBody>
      </p:sp>
      <p:pic>
        <p:nvPicPr>
          <p:cNvPr id="6" name="Content Placeholder 5">
            <a:extLst>
              <a:ext uri="{FF2B5EF4-FFF2-40B4-BE49-F238E27FC236}">
                <a16:creationId xmlns:a16="http://schemas.microsoft.com/office/drawing/2014/main" id="{E88AA301-84B3-4D07-9CB0-4E6AC93DEC55}"/>
              </a:ext>
            </a:extLst>
          </p:cNvPr>
          <p:cNvPicPr>
            <a:picLocks noGrp="1" noChangeAspect="1"/>
          </p:cNvPicPr>
          <p:nvPr>
            <p:ph sz="half" idx="1"/>
          </p:nvPr>
        </p:nvPicPr>
        <p:blipFill>
          <a:blip r:embed="rId2"/>
          <a:stretch>
            <a:fillRect/>
          </a:stretch>
        </p:blipFill>
        <p:spPr>
          <a:xfrm>
            <a:off x="838200" y="2956855"/>
            <a:ext cx="5181600" cy="2088878"/>
          </a:xfrm>
          <a:prstGeom prst="rect">
            <a:avLst/>
          </a:prstGeom>
        </p:spPr>
      </p:pic>
      <p:pic>
        <p:nvPicPr>
          <p:cNvPr id="7" name="Content Placeholder 6">
            <a:extLst>
              <a:ext uri="{FF2B5EF4-FFF2-40B4-BE49-F238E27FC236}">
                <a16:creationId xmlns:a16="http://schemas.microsoft.com/office/drawing/2014/main" id="{338D6958-B6C8-4D65-8B22-4827EB57A162}"/>
              </a:ext>
            </a:extLst>
          </p:cNvPr>
          <p:cNvPicPr>
            <a:picLocks noGrp="1" noChangeAspect="1"/>
          </p:cNvPicPr>
          <p:nvPr>
            <p:ph sz="half" idx="2"/>
          </p:nvPr>
        </p:nvPicPr>
        <p:blipFill>
          <a:blip r:embed="rId3"/>
          <a:stretch>
            <a:fillRect/>
          </a:stretch>
        </p:blipFill>
        <p:spPr>
          <a:xfrm>
            <a:off x="6172200" y="2992226"/>
            <a:ext cx="5181600" cy="2018135"/>
          </a:xfrm>
          <a:prstGeom prst="rect">
            <a:avLst/>
          </a:prstGeom>
        </p:spPr>
      </p:pic>
    </p:spTree>
    <p:extLst>
      <p:ext uri="{BB962C8B-B14F-4D97-AF65-F5344CB8AC3E}">
        <p14:creationId xmlns:p14="http://schemas.microsoft.com/office/powerpoint/2010/main" val="4078986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1012B-D6DA-4DC0-B8E4-5E7FED55C5F3}"/>
              </a:ext>
            </a:extLst>
          </p:cNvPr>
          <p:cNvSpPr>
            <a:spLocks noGrp="1"/>
          </p:cNvSpPr>
          <p:nvPr>
            <p:ph type="title"/>
          </p:nvPr>
        </p:nvSpPr>
        <p:spPr/>
        <p:txBody>
          <a:bodyPr/>
          <a:lstStyle/>
          <a:p>
            <a:r>
              <a:rPr lang="en-US" dirty="0"/>
              <a:t>Differences between 3 definitions of stroke </a:t>
            </a:r>
          </a:p>
        </p:txBody>
      </p:sp>
      <p:graphicFrame>
        <p:nvGraphicFramePr>
          <p:cNvPr id="7" name="Content Placeholder 6">
            <a:extLst>
              <a:ext uri="{FF2B5EF4-FFF2-40B4-BE49-F238E27FC236}">
                <a16:creationId xmlns:a16="http://schemas.microsoft.com/office/drawing/2014/main" id="{8C91F1D5-1094-4C24-9C2E-ADE82584C33E}"/>
              </a:ext>
            </a:extLst>
          </p:cNvPr>
          <p:cNvGraphicFramePr>
            <a:graphicFrameLocks noGrp="1"/>
          </p:cNvGraphicFramePr>
          <p:nvPr>
            <p:ph idx="1"/>
            <p:extLst/>
          </p:nvPr>
        </p:nvGraphicFramePr>
        <p:xfrm>
          <a:off x="838200" y="1825625"/>
          <a:ext cx="10515600" cy="394208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1994105303"/>
                    </a:ext>
                  </a:extLst>
                </a:gridCol>
                <a:gridCol w="3505200">
                  <a:extLst>
                    <a:ext uri="{9D8B030D-6E8A-4147-A177-3AD203B41FA5}">
                      <a16:colId xmlns:a16="http://schemas.microsoft.com/office/drawing/2014/main" val="834590860"/>
                    </a:ext>
                  </a:extLst>
                </a:gridCol>
                <a:gridCol w="3505200">
                  <a:extLst>
                    <a:ext uri="{9D8B030D-6E8A-4147-A177-3AD203B41FA5}">
                      <a16:colId xmlns:a16="http://schemas.microsoft.com/office/drawing/2014/main" val="730292155"/>
                    </a:ext>
                  </a:extLst>
                </a:gridCol>
              </a:tblGrid>
              <a:tr h="370840">
                <a:tc>
                  <a:txBody>
                    <a:bodyPr/>
                    <a:lstStyle/>
                    <a:p>
                      <a:r>
                        <a:rPr lang="en-US" dirty="0"/>
                        <a:t>AHA/ASA consensus definition</a:t>
                      </a:r>
                    </a:p>
                  </a:txBody>
                  <a:tcPr/>
                </a:tc>
                <a:tc>
                  <a:txBody>
                    <a:bodyPr/>
                    <a:lstStyle/>
                    <a:p>
                      <a:r>
                        <a:rPr lang="en-US" dirty="0"/>
                        <a:t>AHA/ASA website</a:t>
                      </a:r>
                    </a:p>
                  </a:txBody>
                  <a:tcPr/>
                </a:tc>
                <a:tc>
                  <a:txBody>
                    <a:bodyPr/>
                    <a:lstStyle/>
                    <a:p>
                      <a:r>
                        <a:rPr lang="en-US" dirty="0" err="1"/>
                        <a:t>UptoDate</a:t>
                      </a:r>
                      <a:r>
                        <a:rPr lang="en-US" baseline="30000" dirty="0"/>
                        <a:t>®</a:t>
                      </a:r>
                      <a:r>
                        <a:rPr lang="en-US" baseline="0" dirty="0"/>
                        <a:t> definition</a:t>
                      </a:r>
                      <a:r>
                        <a:rPr lang="en-US" baseline="30000" dirty="0"/>
                        <a:t>1</a:t>
                      </a:r>
                      <a:endParaRPr lang="en-US" dirty="0"/>
                    </a:p>
                  </a:txBody>
                  <a:tcPr/>
                </a:tc>
                <a:extLst>
                  <a:ext uri="{0D108BD9-81ED-4DB2-BD59-A6C34878D82A}">
                    <a16:rowId xmlns:a16="http://schemas.microsoft.com/office/drawing/2014/main" val="781567465"/>
                  </a:ext>
                </a:extLst>
              </a:tr>
              <a:tr h="370840">
                <a:tc>
                  <a:txBody>
                    <a:bodyPr/>
                    <a:lstStyle/>
                    <a:p>
                      <a:r>
                        <a:rPr lang="en-US" dirty="0"/>
                        <a:t>Description:</a:t>
                      </a:r>
                    </a:p>
                    <a:p>
                      <a:r>
                        <a:rPr lang="en-US" dirty="0"/>
                        <a:t>Acute neurological </a:t>
                      </a:r>
                      <a:r>
                        <a:rPr lang="en-US" dirty="0">
                          <a:solidFill>
                            <a:srgbClr val="FF0000"/>
                          </a:solidFill>
                        </a:rPr>
                        <a:t>dysfunction</a:t>
                      </a:r>
                    </a:p>
                  </a:txBody>
                  <a:tcPr/>
                </a:tc>
                <a:tc>
                  <a:txBody>
                    <a:bodyPr/>
                    <a:lstStyle/>
                    <a:p>
                      <a:r>
                        <a:rPr lang="en-US" dirty="0"/>
                        <a:t>Description:</a:t>
                      </a:r>
                    </a:p>
                    <a:p>
                      <a:r>
                        <a:rPr lang="en-US" dirty="0">
                          <a:solidFill>
                            <a:srgbClr val="FF0000"/>
                          </a:solidFill>
                        </a:rPr>
                        <a:t>N/A</a:t>
                      </a:r>
                    </a:p>
                  </a:txBody>
                  <a:tcPr/>
                </a:tc>
                <a:tc>
                  <a:txBody>
                    <a:bodyPr/>
                    <a:lstStyle/>
                    <a:p>
                      <a:r>
                        <a:rPr lang="en-US" dirty="0"/>
                        <a:t>Description:</a:t>
                      </a:r>
                    </a:p>
                    <a:p>
                      <a:r>
                        <a:rPr lang="en-US" dirty="0"/>
                        <a:t>Acute neurologic </a:t>
                      </a:r>
                      <a:r>
                        <a:rPr lang="en-US" dirty="0">
                          <a:solidFill>
                            <a:srgbClr val="FF0000"/>
                          </a:solidFill>
                        </a:rPr>
                        <a:t>injury </a:t>
                      </a:r>
                    </a:p>
                  </a:txBody>
                  <a:tcPr/>
                </a:tc>
                <a:extLst>
                  <a:ext uri="{0D108BD9-81ED-4DB2-BD59-A6C34878D82A}">
                    <a16:rowId xmlns:a16="http://schemas.microsoft.com/office/drawing/2014/main" val="2217533912"/>
                  </a:ext>
                </a:extLst>
              </a:tr>
              <a:tr h="370840">
                <a:tc>
                  <a:txBody>
                    <a:bodyPr/>
                    <a:lstStyle/>
                    <a:p>
                      <a:r>
                        <a:rPr lang="en-US" dirty="0"/>
                        <a:t>Sites: brain, </a:t>
                      </a:r>
                      <a:r>
                        <a:rPr lang="en-US" dirty="0">
                          <a:solidFill>
                            <a:srgbClr val="FF0000"/>
                          </a:solidFill>
                        </a:rPr>
                        <a:t>spinal cord, retina</a:t>
                      </a:r>
                    </a:p>
                  </a:txBody>
                  <a:tcPr/>
                </a:tc>
                <a:tc>
                  <a:txBody>
                    <a:bodyPr/>
                    <a:lstStyle/>
                    <a:p>
                      <a:r>
                        <a:rPr lang="en-US" dirty="0"/>
                        <a:t>Sites: brain</a:t>
                      </a:r>
                    </a:p>
                  </a:txBody>
                  <a:tcPr/>
                </a:tc>
                <a:tc>
                  <a:txBody>
                    <a:bodyPr/>
                    <a:lstStyle/>
                    <a:p>
                      <a:r>
                        <a:rPr lang="en-US" dirty="0"/>
                        <a:t>Sites: brain</a:t>
                      </a:r>
                    </a:p>
                  </a:txBody>
                  <a:tcPr/>
                </a:tc>
                <a:extLst>
                  <a:ext uri="{0D108BD9-81ED-4DB2-BD59-A6C34878D82A}">
                    <a16:rowId xmlns:a16="http://schemas.microsoft.com/office/drawing/2014/main" val="6055984"/>
                  </a:ext>
                </a:extLst>
              </a:tr>
              <a:tr h="370840">
                <a:tc>
                  <a:txBody>
                    <a:bodyPr/>
                    <a:lstStyle/>
                    <a:p>
                      <a:r>
                        <a:rPr lang="en-US" dirty="0"/>
                        <a:t>Types: </a:t>
                      </a:r>
                    </a:p>
                    <a:p>
                      <a:pPr marL="342900" indent="-342900">
                        <a:buFont typeface="+mj-lt"/>
                        <a:buAutoNum type="arabicPeriod"/>
                      </a:pPr>
                      <a:r>
                        <a:rPr lang="en-US" dirty="0"/>
                        <a:t>Ischemic (due to </a:t>
                      </a:r>
                      <a:r>
                        <a:rPr lang="en-US" dirty="0">
                          <a:solidFill>
                            <a:srgbClr val="FF0000"/>
                          </a:solidFill>
                        </a:rPr>
                        <a:t>infarction</a:t>
                      </a:r>
                      <a:r>
                        <a:rPr lang="en-US" dirty="0"/>
                        <a:t>)</a:t>
                      </a:r>
                    </a:p>
                    <a:p>
                      <a:pPr marL="342900" indent="-342900">
                        <a:buFont typeface="+mj-lt"/>
                        <a:buAutoNum type="arabicPeriod"/>
                      </a:pPr>
                      <a:r>
                        <a:rPr lang="en-US" dirty="0"/>
                        <a:t>Hemorrhagic (intracerebral, subarachnoid)</a:t>
                      </a:r>
                    </a:p>
                    <a:p>
                      <a:pPr marL="342900" indent="-342900">
                        <a:buFont typeface="+mj-lt"/>
                        <a:buAutoNum type="arabicPeriod"/>
                      </a:pPr>
                      <a:r>
                        <a:rPr lang="en-US" dirty="0">
                          <a:solidFill>
                            <a:srgbClr val="FF0000"/>
                          </a:solidFill>
                        </a:rPr>
                        <a:t>Due to central venous thrombosis</a:t>
                      </a:r>
                    </a:p>
                  </a:txBody>
                  <a:tcPr/>
                </a:tc>
                <a:tc>
                  <a:txBody>
                    <a:bodyPr/>
                    <a:lstStyle/>
                    <a:p>
                      <a:r>
                        <a:rPr lang="en-US" dirty="0"/>
                        <a:t>Types:</a:t>
                      </a:r>
                    </a:p>
                    <a:p>
                      <a:pPr marL="342900" indent="-342900">
                        <a:buFont typeface="+mj-lt"/>
                        <a:buAutoNum type="arabicPeriod"/>
                      </a:pPr>
                      <a:r>
                        <a:rPr lang="en-US" dirty="0"/>
                        <a:t>Ischemic (</a:t>
                      </a:r>
                      <a:r>
                        <a:rPr lang="en-US" dirty="0">
                          <a:solidFill>
                            <a:srgbClr val="FF0000"/>
                          </a:solidFill>
                        </a:rPr>
                        <a:t>due to a clot obstructing the flow of blood to the brain </a:t>
                      </a:r>
                    </a:p>
                    <a:p>
                      <a:pPr marL="342900" indent="-342900">
                        <a:buFont typeface="+mj-lt"/>
                        <a:buAutoNum type="arabicPeriod"/>
                      </a:pPr>
                      <a:r>
                        <a:rPr lang="en-US" dirty="0"/>
                        <a:t>Hemorrhagic</a:t>
                      </a:r>
                    </a:p>
                    <a:p>
                      <a:pPr marL="342900" indent="-342900">
                        <a:buFont typeface="+mj-lt"/>
                        <a:buAutoNum type="arabicPeriod"/>
                      </a:pPr>
                      <a:r>
                        <a:rPr lang="en-US" dirty="0">
                          <a:solidFill>
                            <a:srgbClr val="FF0000"/>
                          </a:solidFill>
                        </a:rPr>
                        <a:t>TIA</a:t>
                      </a:r>
                    </a:p>
                  </a:txBody>
                  <a:tcPr/>
                </a:tc>
                <a:tc>
                  <a:txBody>
                    <a:bodyPr/>
                    <a:lstStyle/>
                    <a:p>
                      <a:r>
                        <a:rPr lang="en-US" dirty="0"/>
                        <a:t>Types:</a:t>
                      </a:r>
                    </a:p>
                    <a:p>
                      <a:pPr marL="342900" indent="-342900">
                        <a:buFont typeface="+mj-lt"/>
                        <a:buAutoNum type="arabicPeriod"/>
                      </a:pPr>
                      <a:r>
                        <a:rPr lang="en-US" dirty="0"/>
                        <a:t>Ischemic (due to thrombosis, embolism, </a:t>
                      </a:r>
                      <a:r>
                        <a:rPr lang="en-US" dirty="0">
                          <a:solidFill>
                            <a:srgbClr val="FF0000"/>
                          </a:solidFill>
                        </a:rPr>
                        <a:t>systemic hypoperfusion, central venous thrombosis</a:t>
                      </a:r>
                      <a:r>
                        <a:rPr lang="en-US" dirty="0"/>
                        <a:t>)</a:t>
                      </a:r>
                    </a:p>
                    <a:p>
                      <a:pPr marL="342900" indent="-342900">
                        <a:buFont typeface="+mj-lt"/>
                        <a:buAutoNum type="arabicPeriod"/>
                      </a:pPr>
                      <a:r>
                        <a:rPr lang="en-US" dirty="0"/>
                        <a:t>Hemorrhagic</a:t>
                      </a:r>
                    </a:p>
                    <a:p>
                      <a:pPr marL="342900" indent="-342900">
                        <a:buFont typeface="+mj-lt"/>
                        <a:buAutoNum type="arabicPeriod"/>
                      </a:pPr>
                      <a:r>
                        <a:rPr lang="en-US" dirty="0">
                          <a:solidFill>
                            <a:srgbClr val="FF0000"/>
                          </a:solidFill>
                        </a:rPr>
                        <a:t>Due to occlusion of veins that drain the brain of blood</a:t>
                      </a:r>
                    </a:p>
                    <a:p>
                      <a:pPr marL="342900" indent="-342900">
                        <a:buFont typeface="+mj-lt"/>
                        <a:buAutoNum type="arabicPeriod"/>
                      </a:pPr>
                      <a:endParaRPr lang="en-US" dirty="0"/>
                    </a:p>
                  </a:txBody>
                  <a:tcPr/>
                </a:tc>
                <a:extLst>
                  <a:ext uri="{0D108BD9-81ED-4DB2-BD59-A6C34878D82A}">
                    <a16:rowId xmlns:a16="http://schemas.microsoft.com/office/drawing/2014/main" val="2010479522"/>
                  </a:ext>
                </a:extLst>
              </a:tr>
            </a:tbl>
          </a:graphicData>
        </a:graphic>
      </p:graphicFrame>
      <p:sp>
        <p:nvSpPr>
          <p:cNvPr id="8" name="TextBox 7">
            <a:extLst>
              <a:ext uri="{FF2B5EF4-FFF2-40B4-BE49-F238E27FC236}">
                <a16:creationId xmlns:a16="http://schemas.microsoft.com/office/drawing/2014/main" id="{D489ADDF-DBB9-4636-B628-B3254D8E2B0C}"/>
              </a:ext>
            </a:extLst>
          </p:cNvPr>
          <p:cNvSpPr txBox="1"/>
          <p:nvPr/>
        </p:nvSpPr>
        <p:spPr>
          <a:xfrm>
            <a:off x="838200" y="5902642"/>
            <a:ext cx="1013052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30000" noProof="0" dirty="0">
                <a:ln>
                  <a:noFill/>
                </a:ln>
                <a:solidFill>
                  <a:prstClr val="black"/>
                </a:solidFill>
                <a:effectLst/>
                <a:uLnTx/>
                <a:uFillTx/>
                <a:latin typeface="Calibri" panose="020F0502020204030204"/>
                <a:ea typeface="+mn-ea"/>
                <a:cs typeface="+mn-cs"/>
              </a:rPr>
              <a:t>1</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The definition of transient ischemic attack is changing with recognition that transient neurologic symptoms are frequently associated with permanent brain tissue injury.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30000" noProof="0" dirty="0">
                <a:ln>
                  <a:noFill/>
                </a:ln>
                <a:solidFill>
                  <a:prstClr val="black"/>
                </a:solidFill>
                <a:effectLst/>
                <a:uLnTx/>
                <a:uFillTx/>
                <a:latin typeface="Calibri" panose="020F0502020204030204"/>
                <a:ea typeface="+mn-ea"/>
                <a:cs typeface="+mn-cs"/>
              </a:rPr>
              <a:t>2</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Author of this article is one of the authors of the consensus document</a:t>
            </a:r>
            <a:endParaRPr kumimoji="0" lang="en-US" sz="12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4419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425B3-CA13-4CFA-85A9-5391C4038274}"/>
              </a:ext>
            </a:extLst>
          </p:cNvPr>
          <p:cNvSpPr>
            <a:spLocks noGrp="1"/>
          </p:cNvSpPr>
          <p:nvPr>
            <p:ph type="title"/>
          </p:nvPr>
        </p:nvSpPr>
        <p:spPr/>
        <p:txBody>
          <a:bodyPr/>
          <a:lstStyle/>
          <a:p>
            <a:r>
              <a:rPr lang="en-US" dirty="0"/>
              <a:t>Stroke definitions AHA/ASA consensus document </a:t>
            </a:r>
          </a:p>
        </p:txBody>
      </p:sp>
      <p:pic>
        <p:nvPicPr>
          <p:cNvPr id="4" name="Content Placeholder 3">
            <a:extLst>
              <a:ext uri="{FF2B5EF4-FFF2-40B4-BE49-F238E27FC236}">
                <a16:creationId xmlns:a16="http://schemas.microsoft.com/office/drawing/2014/main" id="{58690606-4017-427C-8CE2-FE6449DDBB3B}"/>
              </a:ext>
            </a:extLst>
          </p:cNvPr>
          <p:cNvPicPr>
            <a:picLocks noGrp="1" noChangeAspect="1"/>
          </p:cNvPicPr>
          <p:nvPr>
            <p:ph idx="1"/>
          </p:nvPr>
        </p:nvPicPr>
        <p:blipFill>
          <a:blip r:embed="rId2"/>
          <a:stretch>
            <a:fillRect/>
          </a:stretch>
        </p:blipFill>
        <p:spPr>
          <a:xfrm>
            <a:off x="4940519" y="1825625"/>
            <a:ext cx="2310962" cy="4351338"/>
          </a:xfrm>
          <a:prstGeom prst="rect">
            <a:avLst/>
          </a:prstGeom>
        </p:spPr>
      </p:pic>
      <p:sp>
        <p:nvSpPr>
          <p:cNvPr id="5" name="Rectangle 4">
            <a:extLst>
              <a:ext uri="{FF2B5EF4-FFF2-40B4-BE49-F238E27FC236}">
                <a16:creationId xmlns:a16="http://schemas.microsoft.com/office/drawing/2014/main" id="{2337C93C-7DBC-4ECC-A7E8-9DD91678FCAE}"/>
              </a:ext>
            </a:extLst>
          </p:cNvPr>
          <p:cNvSpPr/>
          <p:nvPr/>
        </p:nvSpPr>
        <p:spPr>
          <a:xfrm>
            <a:off x="3240946" y="6323668"/>
            <a:ext cx="5710107" cy="276999"/>
          </a:xfrm>
          <a:prstGeom prst="rect">
            <a:avLst/>
          </a:prstGeom>
        </p:spPr>
        <p:txBody>
          <a:bodyPr wrap="square">
            <a:spAutoFit/>
          </a:bodyPr>
          <a:lstStyle/>
          <a:p>
            <a:r>
              <a:rPr lang="en-US" sz="1200" dirty="0"/>
              <a:t>Stroke. 2013 Jul;44(7):2064-89. </a:t>
            </a:r>
            <a:r>
              <a:rPr lang="en-US" sz="1200" dirty="0" err="1"/>
              <a:t>doi</a:t>
            </a:r>
            <a:r>
              <a:rPr lang="en-US" sz="1200" dirty="0"/>
              <a:t>: 10.1161/STR.0b013e318296aeca. </a:t>
            </a:r>
            <a:r>
              <a:rPr lang="en-US" sz="1200" dirty="0" err="1"/>
              <a:t>Epub</a:t>
            </a:r>
            <a:r>
              <a:rPr lang="en-US" sz="1200" dirty="0"/>
              <a:t> 2013 May 7.</a:t>
            </a:r>
          </a:p>
        </p:txBody>
      </p:sp>
    </p:spTree>
    <p:extLst>
      <p:ext uri="{BB962C8B-B14F-4D97-AF65-F5344CB8AC3E}">
        <p14:creationId xmlns:p14="http://schemas.microsoft.com/office/powerpoint/2010/main" val="618720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135A8-3523-4940-A5A4-EBE98384D2F7}"/>
              </a:ext>
            </a:extLst>
          </p:cNvPr>
          <p:cNvSpPr>
            <a:spLocks noGrp="1"/>
          </p:cNvSpPr>
          <p:nvPr>
            <p:ph type="title"/>
          </p:nvPr>
        </p:nvSpPr>
        <p:spPr/>
        <p:txBody>
          <a:bodyPr/>
          <a:lstStyle/>
          <a:p>
            <a:r>
              <a:rPr lang="en-US" dirty="0"/>
              <a:t>Definition used for this model</a:t>
            </a:r>
          </a:p>
        </p:txBody>
      </p:sp>
      <p:sp>
        <p:nvSpPr>
          <p:cNvPr id="3" name="Content Placeholder 2">
            <a:extLst>
              <a:ext uri="{FF2B5EF4-FFF2-40B4-BE49-F238E27FC236}">
                <a16:creationId xmlns:a16="http://schemas.microsoft.com/office/drawing/2014/main" id="{99F0028A-A31E-4596-AE90-F46DCD74DABC}"/>
              </a:ext>
            </a:extLst>
          </p:cNvPr>
          <p:cNvSpPr>
            <a:spLocks noGrp="1"/>
          </p:cNvSpPr>
          <p:nvPr>
            <p:ph idx="1"/>
          </p:nvPr>
        </p:nvSpPr>
        <p:spPr/>
        <p:txBody>
          <a:bodyPr/>
          <a:lstStyle/>
          <a:p>
            <a:r>
              <a:rPr lang="en-US" dirty="0"/>
              <a:t>Cerebrovascular accident (stroke) is a brain injury with neurological dysfunction due to</a:t>
            </a:r>
          </a:p>
          <a:p>
            <a:pPr lvl="1"/>
            <a:r>
              <a:rPr lang="en-US" dirty="0"/>
              <a:t>Ischemia</a:t>
            </a:r>
          </a:p>
          <a:p>
            <a:pPr lvl="1"/>
            <a:r>
              <a:rPr lang="en-US" dirty="0"/>
              <a:t>Hemorrhage</a:t>
            </a:r>
          </a:p>
          <a:p>
            <a:pPr lvl="1"/>
            <a:r>
              <a:rPr lang="en-US" dirty="0" err="1"/>
              <a:t>Cerbral</a:t>
            </a:r>
            <a:r>
              <a:rPr lang="en-US" dirty="0"/>
              <a:t> venous (sinus) </a:t>
            </a:r>
            <a:r>
              <a:rPr lang="en-US" dirty="0" err="1"/>
              <a:t>thrombsois</a:t>
            </a:r>
            <a:endParaRPr lang="en-US" dirty="0"/>
          </a:p>
        </p:txBody>
      </p:sp>
    </p:spTree>
    <p:extLst>
      <p:ext uri="{BB962C8B-B14F-4D97-AF65-F5344CB8AC3E}">
        <p14:creationId xmlns:p14="http://schemas.microsoft.com/office/powerpoint/2010/main" val="584842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0FA6C-782D-5A44-809A-B1031A885CE6}"/>
              </a:ext>
            </a:extLst>
          </p:cNvPr>
          <p:cNvSpPr>
            <a:spLocks noGrp="1"/>
          </p:cNvSpPr>
          <p:nvPr>
            <p:ph type="title"/>
          </p:nvPr>
        </p:nvSpPr>
        <p:spPr/>
        <p:txBody>
          <a:bodyPr/>
          <a:lstStyle/>
          <a:p>
            <a:r>
              <a:rPr lang="en-US" dirty="0"/>
              <a:t>Proposed Cerebrovascular accident upper level hierarchy</a:t>
            </a:r>
          </a:p>
        </p:txBody>
      </p:sp>
      <p:sp>
        <p:nvSpPr>
          <p:cNvPr id="6" name="Content Placeholder 5">
            <a:extLst>
              <a:ext uri="{FF2B5EF4-FFF2-40B4-BE49-F238E27FC236}">
                <a16:creationId xmlns:a16="http://schemas.microsoft.com/office/drawing/2014/main" id="{F22B2D60-1D5F-CC45-83E0-0C3C94DDEC53}"/>
              </a:ext>
            </a:extLst>
          </p:cNvPr>
          <p:cNvSpPr>
            <a:spLocks noGrp="1"/>
          </p:cNvSpPr>
          <p:nvPr>
            <p:ph idx="1"/>
          </p:nvPr>
        </p:nvSpPr>
        <p:spPr/>
        <p:txBody>
          <a:bodyPr/>
          <a:lstStyle/>
          <a:p>
            <a:r>
              <a:rPr lang="en-US" dirty="0"/>
              <a:t>Cerebrovascular accident</a:t>
            </a:r>
          </a:p>
          <a:p>
            <a:pPr lvl="1"/>
            <a:r>
              <a:rPr lang="en-US" dirty="0"/>
              <a:t>Ischemic stroke</a:t>
            </a:r>
          </a:p>
          <a:p>
            <a:pPr lvl="2"/>
            <a:r>
              <a:rPr lang="en-US" dirty="0"/>
              <a:t>Occlusive</a:t>
            </a:r>
          </a:p>
          <a:p>
            <a:pPr lvl="3"/>
            <a:r>
              <a:rPr lang="en-US" dirty="0"/>
              <a:t>Thrombotic stroke</a:t>
            </a:r>
          </a:p>
          <a:p>
            <a:pPr lvl="3"/>
            <a:r>
              <a:rPr lang="en-US" dirty="0"/>
              <a:t>Embolic stroke</a:t>
            </a:r>
          </a:p>
          <a:p>
            <a:pPr lvl="2"/>
            <a:r>
              <a:rPr lang="en-US" dirty="0"/>
              <a:t>Due to systemic hypoperfusion</a:t>
            </a:r>
          </a:p>
          <a:p>
            <a:pPr lvl="1"/>
            <a:r>
              <a:rPr lang="en-US" dirty="0"/>
              <a:t>Hemorrhagic stroke</a:t>
            </a:r>
          </a:p>
          <a:p>
            <a:pPr lvl="2"/>
            <a:r>
              <a:rPr lang="en-US" dirty="0"/>
              <a:t>Due to cerebral hemorrhage</a:t>
            </a:r>
          </a:p>
          <a:p>
            <a:pPr lvl="2"/>
            <a:r>
              <a:rPr lang="en-US" dirty="0"/>
              <a:t>Due to subarachnoid hemorrhage</a:t>
            </a:r>
          </a:p>
          <a:p>
            <a:pPr lvl="1"/>
            <a:r>
              <a:rPr lang="en-US" dirty="0"/>
              <a:t>Stroke due to cerebral venous thrombosis</a:t>
            </a:r>
          </a:p>
          <a:p>
            <a:pPr lvl="1"/>
            <a:endParaRPr lang="en-US" dirty="0"/>
          </a:p>
          <a:p>
            <a:pPr lvl="1"/>
            <a:endParaRPr lang="en-US" dirty="0"/>
          </a:p>
          <a:p>
            <a:pPr lvl="1"/>
            <a:endParaRPr lang="en-US" dirty="0"/>
          </a:p>
        </p:txBody>
      </p:sp>
    </p:spTree>
    <p:extLst>
      <p:ext uri="{BB962C8B-B14F-4D97-AF65-F5344CB8AC3E}">
        <p14:creationId xmlns:p14="http://schemas.microsoft.com/office/powerpoint/2010/main" val="3536333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DCFE9-D824-4496-BBFA-7D5590661748}"/>
              </a:ext>
            </a:extLst>
          </p:cNvPr>
          <p:cNvSpPr>
            <a:spLocks noGrp="1"/>
          </p:cNvSpPr>
          <p:nvPr>
            <p:ph type="title"/>
          </p:nvPr>
        </p:nvSpPr>
        <p:spPr>
          <a:xfrm>
            <a:off x="838200" y="201336"/>
            <a:ext cx="10515600" cy="479702"/>
          </a:xfrm>
        </p:spPr>
        <p:txBody>
          <a:bodyPr>
            <a:normAutofit fontScale="90000"/>
          </a:bodyPr>
          <a:lstStyle/>
          <a:p>
            <a:r>
              <a:rPr lang="en-US" dirty="0"/>
              <a:t>Cerebrovascular accident GCI model</a:t>
            </a:r>
          </a:p>
        </p:txBody>
      </p:sp>
      <p:pic>
        <p:nvPicPr>
          <p:cNvPr id="5" name="Content Placeholder 4">
            <a:extLst>
              <a:ext uri="{FF2B5EF4-FFF2-40B4-BE49-F238E27FC236}">
                <a16:creationId xmlns:a16="http://schemas.microsoft.com/office/drawing/2014/main" id="{4CC6566D-3782-48C8-B7B0-D8AF0AFBE0E7}"/>
              </a:ext>
            </a:extLst>
          </p:cNvPr>
          <p:cNvPicPr>
            <a:picLocks noGrp="1" noChangeAspect="1"/>
          </p:cNvPicPr>
          <p:nvPr>
            <p:ph idx="1"/>
          </p:nvPr>
        </p:nvPicPr>
        <p:blipFill>
          <a:blip r:embed="rId2"/>
          <a:stretch>
            <a:fillRect/>
          </a:stretch>
        </p:blipFill>
        <p:spPr>
          <a:xfrm>
            <a:off x="3339317" y="835724"/>
            <a:ext cx="4395333" cy="5887806"/>
          </a:xfrm>
          <a:prstGeom prst="rect">
            <a:avLst/>
          </a:prstGeom>
        </p:spPr>
      </p:pic>
      <p:cxnSp>
        <p:nvCxnSpPr>
          <p:cNvPr id="7" name="Straight Arrow Connector 6">
            <a:extLst>
              <a:ext uri="{FF2B5EF4-FFF2-40B4-BE49-F238E27FC236}">
                <a16:creationId xmlns:a16="http://schemas.microsoft.com/office/drawing/2014/main" id="{86FEA0BE-C62F-4FBF-B2A6-FB9DDBA3CF79}"/>
              </a:ext>
            </a:extLst>
          </p:cNvPr>
          <p:cNvCxnSpPr/>
          <p:nvPr/>
        </p:nvCxnSpPr>
        <p:spPr>
          <a:xfrm>
            <a:off x="6526635" y="2072081"/>
            <a:ext cx="14764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5AC9E5D-3ED2-4A86-A592-2471646E2ED2}"/>
              </a:ext>
            </a:extLst>
          </p:cNvPr>
          <p:cNvSpPr txBox="1"/>
          <p:nvPr/>
        </p:nvSpPr>
        <p:spPr>
          <a:xfrm>
            <a:off x="8003097" y="1887415"/>
            <a:ext cx="897233" cy="276999"/>
          </a:xfrm>
          <a:prstGeom prst="rect">
            <a:avLst/>
          </a:prstGeom>
          <a:noFill/>
        </p:spPr>
        <p:txBody>
          <a:bodyPr wrap="none" rtlCol="0">
            <a:spAutoFit/>
          </a:bodyPr>
          <a:lstStyle/>
          <a:p>
            <a:r>
              <a:rPr lang="en-US" sz="1200" dirty="0"/>
              <a:t>Brain injury</a:t>
            </a:r>
          </a:p>
        </p:txBody>
      </p:sp>
      <p:cxnSp>
        <p:nvCxnSpPr>
          <p:cNvPr id="10" name="Straight Arrow Connector 9">
            <a:extLst>
              <a:ext uri="{FF2B5EF4-FFF2-40B4-BE49-F238E27FC236}">
                <a16:creationId xmlns:a16="http://schemas.microsoft.com/office/drawing/2014/main" id="{39A297AE-54BA-4A9E-8120-4273513DA842}"/>
              </a:ext>
            </a:extLst>
          </p:cNvPr>
          <p:cNvCxnSpPr/>
          <p:nvPr/>
        </p:nvCxnSpPr>
        <p:spPr>
          <a:xfrm>
            <a:off x="6375633" y="2491530"/>
            <a:ext cx="162746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C6446E7-ED86-482B-ABFF-14CE4F470E1B}"/>
              </a:ext>
            </a:extLst>
          </p:cNvPr>
          <p:cNvSpPr txBox="1"/>
          <p:nvPr/>
        </p:nvSpPr>
        <p:spPr>
          <a:xfrm>
            <a:off x="8003097" y="2306864"/>
            <a:ext cx="1734577" cy="276999"/>
          </a:xfrm>
          <a:prstGeom prst="rect">
            <a:avLst/>
          </a:prstGeom>
          <a:noFill/>
        </p:spPr>
        <p:txBody>
          <a:bodyPr wrap="none" rtlCol="0">
            <a:spAutoFit/>
          </a:bodyPr>
          <a:lstStyle/>
          <a:p>
            <a:r>
              <a:rPr lang="en-US" sz="1200" dirty="0"/>
              <a:t>Neurological dysfunction</a:t>
            </a:r>
          </a:p>
        </p:txBody>
      </p:sp>
      <p:cxnSp>
        <p:nvCxnSpPr>
          <p:cNvPr id="13" name="Straight Arrow Connector 12">
            <a:extLst>
              <a:ext uri="{FF2B5EF4-FFF2-40B4-BE49-F238E27FC236}">
                <a16:creationId xmlns:a16="http://schemas.microsoft.com/office/drawing/2014/main" id="{F5929D8A-2BED-4785-9356-E3F13A8AD542}"/>
              </a:ext>
            </a:extLst>
          </p:cNvPr>
          <p:cNvCxnSpPr/>
          <p:nvPr/>
        </p:nvCxnSpPr>
        <p:spPr>
          <a:xfrm>
            <a:off x="6191075" y="2885813"/>
            <a:ext cx="18120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8E2DEED-796C-4988-8978-EB86136A47FD}"/>
              </a:ext>
            </a:extLst>
          </p:cNvPr>
          <p:cNvSpPr txBox="1"/>
          <p:nvPr/>
        </p:nvSpPr>
        <p:spPr>
          <a:xfrm>
            <a:off x="8003097" y="2688671"/>
            <a:ext cx="996619" cy="276999"/>
          </a:xfrm>
          <a:prstGeom prst="rect">
            <a:avLst/>
          </a:prstGeom>
          <a:noFill/>
        </p:spPr>
        <p:txBody>
          <a:bodyPr wrap="none" rtlCol="0">
            <a:spAutoFit/>
          </a:bodyPr>
          <a:lstStyle/>
          <a:p>
            <a:r>
              <a:rPr lang="en-US" sz="1200" dirty="0"/>
              <a:t>Acute course</a:t>
            </a:r>
          </a:p>
        </p:txBody>
      </p:sp>
      <p:cxnSp>
        <p:nvCxnSpPr>
          <p:cNvPr id="18" name="Straight Arrow Connector 17">
            <a:extLst>
              <a:ext uri="{FF2B5EF4-FFF2-40B4-BE49-F238E27FC236}">
                <a16:creationId xmlns:a16="http://schemas.microsoft.com/office/drawing/2014/main" id="{58C551CF-BB7B-4485-82BF-BEA7581735D5}"/>
              </a:ext>
            </a:extLst>
          </p:cNvPr>
          <p:cNvCxnSpPr/>
          <p:nvPr/>
        </p:nvCxnSpPr>
        <p:spPr>
          <a:xfrm>
            <a:off x="5972961" y="3137483"/>
            <a:ext cx="203013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78B95E47-0C41-4709-A7AF-E45E7411B767}"/>
              </a:ext>
            </a:extLst>
          </p:cNvPr>
          <p:cNvSpPr txBox="1"/>
          <p:nvPr/>
        </p:nvSpPr>
        <p:spPr>
          <a:xfrm>
            <a:off x="8000788" y="2999172"/>
            <a:ext cx="558166" cy="276999"/>
          </a:xfrm>
          <a:prstGeom prst="rect">
            <a:avLst/>
          </a:prstGeom>
          <a:noFill/>
        </p:spPr>
        <p:txBody>
          <a:bodyPr wrap="none" rtlCol="0">
            <a:spAutoFit/>
          </a:bodyPr>
          <a:lstStyle/>
          <a:p>
            <a:r>
              <a:rPr lang="en-US" sz="1200" dirty="0"/>
              <a:t>Cause</a:t>
            </a:r>
          </a:p>
        </p:txBody>
      </p:sp>
      <p:cxnSp>
        <p:nvCxnSpPr>
          <p:cNvPr id="22" name="Straight Connector 21">
            <a:extLst>
              <a:ext uri="{FF2B5EF4-FFF2-40B4-BE49-F238E27FC236}">
                <a16:creationId xmlns:a16="http://schemas.microsoft.com/office/drawing/2014/main" id="{2987D682-8E09-4967-B97B-CD15CF933BA7}"/>
              </a:ext>
            </a:extLst>
          </p:cNvPr>
          <p:cNvCxnSpPr/>
          <p:nvPr/>
        </p:nvCxnSpPr>
        <p:spPr>
          <a:xfrm>
            <a:off x="9737674" y="1887415"/>
            <a:ext cx="0" cy="4731499"/>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C539DDC9-9FB2-4FAC-B8CC-A5397A6B3275}"/>
              </a:ext>
            </a:extLst>
          </p:cNvPr>
          <p:cNvSpPr txBox="1"/>
          <p:nvPr/>
        </p:nvSpPr>
        <p:spPr>
          <a:xfrm>
            <a:off x="9949343" y="2306864"/>
            <a:ext cx="1629677" cy="369332"/>
          </a:xfrm>
          <a:prstGeom prst="rect">
            <a:avLst/>
          </a:prstGeom>
          <a:noFill/>
        </p:spPr>
        <p:txBody>
          <a:bodyPr wrap="none" rtlCol="0">
            <a:spAutoFit/>
          </a:bodyPr>
          <a:lstStyle/>
          <a:p>
            <a:r>
              <a:rPr lang="en-US" dirty="0"/>
              <a:t>Ischemic stroke</a:t>
            </a:r>
          </a:p>
        </p:txBody>
      </p:sp>
      <p:sp>
        <p:nvSpPr>
          <p:cNvPr id="24" name="TextBox 23">
            <a:extLst>
              <a:ext uri="{FF2B5EF4-FFF2-40B4-BE49-F238E27FC236}">
                <a16:creationId xmlns:a16="http://schemas.microsoft.com/office/drawing/2014/main" id="{D2622DAF-425A-4DF0-B259-D692DFE29989}"/>
              </a:ext>
            </a:extLst>
          </p:cNvPr>
          <p:cNvSpPr txBox="1"/>
          <p:nvPr/>
        </p:nvSpPr>
        <p:spPr>
          <a:xfrm>
            <a:off x="9949343" y="3949548"/>
            <a:ext cx="2030428" cy="369332"/>
          </a:xfrm>
          <a:prstGeom prst="rect">
            <a:avLst/>
          </a:prstGeom>
          <a:noFill/>
        </p:spPr>
        <p:txBody>
          <a:bodyPr wrap="none" rtlCol="0">
            <a:spAutoFit/>
          </a:bodyPr>
          <a:lstStyle/>
          <a:p>
            <a:r>
              <a:rPr lang="en-US" dirty="0"/>
              <a:t>Hemorrhagic stroke</a:t>
            </a:r>
          </a:p>
        </p:txBody>
      </p:sp>
      <p:sp>
        <p:nvSpPr>
          <p:cNvPr id="25" name="TextBox 24">
            <a:extLst>
              <a:ext uri="{FF2B5EF4-FFF2-40B4-BE49-F238E27FC236}">
                <a16:creationId xmlns:a16="http://schemas.microsoft.com/office/drawing/2014/main" id="{24B868E4-2AE1-4A83-BDD5-8E36D9FC35DA}"/>
              </a:ext>
            </a:extLst>
          </p:cNvPr>
          <p:cNvSpPr txBox="1"/>
          <p:nvPr/>
        </p:nvSpPr>
        <p:spPr>
          <a:xfrm>
            <a:off x="9949343" y="5222980"/>
            <a:ext cx="1912215" cy="923330"/>
          </a:xfrm>
          <a:prstGeom prst="rect">
            <a:avLst/>
          </a:prstGeom>
          <a:noFill/>
        </p:spPr>
        <p:txBody>
          <a:bodyPr wrap="square" rtlCol="0">
            <a:spAutoFit/>
          </a:bodyPr>
          <a:lstStyle/>
          <a:p>
            <a:r>
              <a:rPr lang="en-US" dirty="0"/>
              <a:t>Stroke due to cerebral venous (sinus) thrombosis</a:t>
            </a:r>
          </a:p>
        </p:txBody>
      </p:sp>
    </p:spTree>
    <p:extLst>
      <p:ext uri="{BB962C8B-B14F-4D97-AF65-F5344CB8AC3E}">
        <p14:creationId xmlns:p14="http://schemas.microsoft.com/office/powerpoint/2010/main" val="3682867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8467C-1470-4EE6-8BE4-42D4AD696D91}"/>
              </a:ext>
            </a:extLst>
          </p:cNvPr>
          <p:cNvSpPr>
            <a:spLocks noGrp="1"/>
          </p:cNvSpPr>
          <p:nvPr>
            <p:ph type="title"/>
          </p:nvPr>
        </p:nvSpPr>
        <p:spPr/>
        <p:txBody>
          <a:bodyPr/>
          <a:lstStyle/>
          <a:p>
            <a:r>
              <a:rPr lang="en-US" dirty="0"/>
              <a:t>Model of ischemic stroke</a:t>
            </a:r>
          </a:p>
        </p:txBody>
      </p:sp>
      <p:pic>
        <p:nvPicPr>
          <p:cNvPr id="6" name="Content Placeholder 5">
            <a:extLst>
              <a:ext uri="{FF2B5EF4-FFF2-40B4-BE49-F238E27FC236}">
                <a16:creationId xmlns:a16="http://schemas.microsoft.com/office/drawing/2014/main" id="{08B3B995-A78A-4AEA-B471-F8F189FE0246}"/>
              </a:ext>
            </a:extLst>
          </p:cNvPr>
          <p:cNvPicPr>
            <a:picLocks noGrp="1" noChangeAspect="1"/>
          </p:cNvPicPr>
          <p:nvPr>
            <p:ph idx="1"/>
          </p:nvPr>
        </p:nvPicPr>
        <p:blipFill>
          <a:blip r:embed="rId2"/>
          <a:stretch>
            <a:fillRect/>
          </a:stretch>
        </p:blipFill>
        <p:spPr>
          <a:xfrm>
            <a:off x="838200" y="1910124"/>
            <a:ext cx="10515600" cy="4182340"/>
          </a:xfrm>
          <a:prstGeom prst="rect">
            <a:avLst/>
          </a:prstGeom>
        </p:spPr>
      </p:pic>
    </p:spTree>
    <p:extLst>
      <p:ext uri="{BB962C8B-B14F-4D97-AF65-F5344CB8AC3E}">
        <p14:creationId xmlns:p14="http://schemas.microsoft.com/office/powerpoint/2010/main" val="3715766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C6146-A033-4E8C-B5F9-997AF5CA8EA2}"/>
              </a:ext>
            </a:extLst>
          </p:cNvPr>
          <p:cNvSpPr>
            <a:spLocks noGrp="1"/>
          </p:cNvSpPr>
          <p:nvPr>
            <p:ph type="title"/>
          </p:nvPr>
        </p:nvSpPr>
        <p:spPr/>
        <p:txBody>
          <a:bodyPr/>
          <a:lstStyle/>
          <a:p>
            <a:r>
              <a:rPr lang="en-US" dirty="0"/>
              <a:t>Hemorrhagic stroke</a:t>
            </a:r>
          </a:p>
        </p:txBody>
      </p:sp>
      <p:sp>
        <p:nvSpPr>
          <p:cNvPr id="3" name="Content Placeholder 2">
            <a:extLst>
              <a:ext uri="{FF2B5EF4-FFF2-40B4-BE49-F238E27FC236}">
                <a16:creationId xmlns:a16="http://schemas.microsoft.com/office/drawing/2014/main" id="{BF9A2EB5-1BCF-4DC1-8B21-59C9AB378C30}"/>
              </a:ext>
            </a:extLst>
          </p:cNvPr>
          <p:cNvSpPr>
            <a:spLocks noGrp="1"/>
          </p:cNvSpPr>
          <p:nvPr>
            <p:ph idx="1"/>
          </p:nvPr>
        </p:nvSpPr>
        <p:spPr>
          <a:xfrm>
            <a:off x="838200" y="1825625"/>
            <a:ext cx="10515600" cy="4351338"/>
          </a:xfrm>
        </p:spPr>
        <p:txBody>
          <a:bodyPr>
            <a:normAutofit/>
          </a:bodyPr>
          <a:lstStyle/>
          <a:p>
            <a:r>
              <a:rPr lang="en-US" dirty="0"/>
              <a:t>“The term “hemorrhagic stroke” is confusing because it could mean hemorrhage after infarction or primary ICH or SAH. The use of this term should be discontinued. Hemorrhage may occur after infarction, either spontaneously or caused by antithrombotic or thrombolytic therapy”.</a:t>
            </a:r>
          </a:p>
          <a:p>
            <a:pPr marL="0" indent="0">
              <a:buNone/>
            </a:pPr>
            <a:endParaRPr lang="en-US" sz="1000" dirty="0"/>
          </a:p>
          <a:p>
            <a:pPr marL="0" indent="0">
              <a:buNone/>
            </a:pPr>
            <a:r>
              <a:rPr lang="en-US" sz="1000" dirty="0"/>
              <a:t>Stroke. 2013 Jul;44(7):2064-89. </a:t>
            </a:r>
            <a:r>
              <a:rPr lang="en-US" sz="1000" dirty="0" err="1"/>
              <a:t>doi</a:t>
            </a:r>
            <a:r>
              <a:rPr lang="en-US" sz="1000" dirty="0"/>
              <a:t>: 10.1161/STR.0b013e318296aeca. </a:t>
            </a:r>
            <a:r>
              <a:rPr lang="en-US" sz="1000" dirty="0" err="1"/>
              <a:t>Epub</a:t>
            </a:r>
            <a:r>
              <a:rPr lang="en-US" sz="1000" dirty="0"/>
              <a:t> 2013 May 7.</a:t>
            </a:r>
          </a:p>
          <a:p>
            <a:pPr marL="0" indent="0">
              <a:buNone/>
            </a:pPr>
            <a:r>
              <a:rPr lang="en-US" sz="1000" dirty="0"/>
              <a:t>An updated definition of stroke for the 21st century: a statement for healthcare professionals from the American Heart Association/American Stroke Association.</a:t>
            </a:r>
          </a:p>
          <a:p>
            <a:pPr marL="0" indent="0">
              <a:buNone/>
            </a:pPr>
            <a:r>
              <a:rPr lang="en-US" sz="1000" dirty="0"/>
              <a:t>Sacco RL, </a:t>
            </a:r>
            <a:r>
              <a:rPr lang="en-US" sz="1000" dirty="0" err="1"/>
              <a:t>Kasner</a:t>
            </a:r>
            <a:r>
              <a:rPr lang="en-US" sz="1000" dirty="0"/>
              <a:t> SE, Broderick JP, Caplan LR, Connors JJ, </a:t>
            </a:r>
            <a:r>
              <a:rPr lang="en-US" sz="1000" dirty="0" err="1"/>
              <a:t>Culebras</a:t>
            </a:r>
            <a:r>
              <a:rPr lang="en-US" sz="1000" dirty="0"/>
              <a:t> A, Elkind MS, George MG, </a:t>
            </a:r>
            <a:r>
              <a:rPr lang="en-US" sz="1000" dirty="0" err="1"/>
              <a:t>Hamdan</a:t>
            </a:r>
            <a:r>
              <a:rPr lang="en-US" sz="1000" dirty="0"/>
              <a:t> AD, </a:t>
            </a:r>
            <a:r>
              <a:rPr lang="en-US" sz="1000" dirty="0" err="1"/>
              <a:t>Higashida</a:t>
            </a:r>
            <a:r>
              <a:rPr lang="en-US" sz="1000" dirty="0"/>
              <a:t> RT, Hoh BL, Janis LS, </a:t>
            </a:r>
            <a:r>
              <a:rPr lang="en-US" sz="1000" dirty="0" err="1"/>
              <a:t>Kase</a:t>
            </a:r>
            <a:r>
              <a:rPr lang="en-US" sz="1000" dirty="0"/>
              <a:t> CS, </a:t>
            </a:r>
            <a:r>
              <a:rPr lang="en-US" sz="1000" dirty="0" err="1"/>
              <a:t>Kleindorfer</a:t>
            </a:r>
            <a:r>
              <a:rPr lang="en-US" sz="1000" dirty="0"/>
              <a:t> DO, Lee JM, Moseley ME, Peterson ED, </a:t>
            </a:r>
            <a:r>
              <a:rPr lang="en-US" sz="1000" dirty="0" err="1"/>
              <a:t>Turan</a:t>
            </a:r>
            <a:r>
              <a:rPr lang="en-US" sz="1000" dirty="0"/>
              <a:t> TN, Valderrama AL, </a:t>
            </a:r>
            <a:r>
              <a:rPr lang="en-US" sz="1000" dirty="0" err="1"/>
              <a:t>Vinters</a:t>
            </a:r>
            <a:r>
              <a:rPr lang="en-US" sz="1000" dirty="0"/>
              <a:t> HV; American Heart Association Stroke Council, Council on Cardiovascular Surgery and Anesthesia; Council on Cardiovascular Radiology and Intervention; Council on Cardiovascular and Stroke Nursing; Council on Epidemiology and Prevention; Council on Peripheral Vascular Disease; Council on Nutrition, Physical Activity and Metabolism.</a:t>
            </a:r>
          </a:p>
          <a:p>
            <a:endParaRPr lang="en-US" dirty="0"/>
          </a:p>
          <a:p>
            <a:endParaRPr lang="en-US" dirty="0"/>
          </a:p>
          <a:p>
            <a:endParaRPr lang="en-US" dirty="0"/>
          </a:p>
        </p:txBody>
      </p:sp>
    </p:spTree>
    <p:extLst>
      <p:ext uri="{BB962C8B-B14F-4D97-AF65-F5344CB8AC3E}">
        <p14:creationId xmlns:p14="http://schemas.microsoft.com/office/powerpoint/2010/main" val="1701256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2E019-145B-4455-99A2-549D2D955A15}"/>
              </a:ext>
            </a:extLst>
          </p:cNvPr>
          <p:cNvSpPr>
            <a:spLocks noGrp="1"/>
          </p:cNvSpPr>
          <p:nvPr>
            <p:ph type="title"/>
          </p:nvPr>
        </p:nvSpPr>
        <p:spPr>
          <a:xfrm>
            <a:off x="838200" y="365125"/>
            <a:ext cx="10515600" cy="857185"/>
          </a:xfrm>
        </p:spPr>
        <p:txBody>
          <a:bodyPr/>
          <a:lstStyle/>
          <a:p>
            <a:r>
              <a:rPr lang="en-US" dirty="0"/>
              <a:t>“Hemorrhagic stroke”</a:t>
            </a:r>
          </a:p>
        </p:txBody>
      </p:sp>
      <p:pic>
        <p:nvPicPr>
          <p:cNvPr id="4" name="Content Placeholder 3">
            <a:extLst>
              <a:ext uri="{FF2B5EF4-FFF2-40B4-BE49-F238E27FC236}">
                <a16:creationId xmlns:a16="http://schemas.microsoft.com/office/drawing/2014/main" id="{E1FB6BF0-625E-40D3-803F-3792C1714F23}"/>
              </a:ext>
            </a:extLst>
          </p:cNvPr>
          <p:cNvPicPr>
            <a:picLocks noGrp="1" noChangeAspect="1"/>
          </p:cNvPicPr>
          <p:nvPr>
            <p:ph idx="1"/>
          </p:nvPr>
        </p:nvPicPr>
        <p:blipFill>
          <a:blip r:embed="rId2"/>
          <a:stretch>
            <a:fillRect/>
          </a:stretch>
        </p:blipFill>
        <p:spPr>
          <a:xfrm>
            <a:off x="838200" y="1387086"/>
            <a:ext cx="10284980" cy="4743126"/>
          </a:xfrm>
          <a:prstGeom prst="rect">
            <a:avLst/>
          </a:prstGeom>
        </p:spPr>
      </p:pic>
      <p:sp>
        <p:nvSpPr>
          <p:cNvPr id="5" name="TextBox 4">
            <a:extLst>
              <a:ext uri="{FF2B5EF4-FFF2-40B4-BE49-F238E27FC236}">
                <a16:creationId xmlns:a16="http://schemas.microsoft.com/office/drawing/2014/main" id="{6E370F87-B8E3-4D0B-B434-3A2500A263D4}"/>
              </a:ext>
            </a:extLst>
          </p:cNvPr>
          <p:cNvSpPr txBox="1"/>
          <p:nvPr/>
        </p:nvSpPr>
        <p:spPr>
          <a:xfrm>
            <a:off x="3797558" y="2136710"/>
            <a:ext cx="250390" cy="246221"/>
          </a:xfrm>
          <a:prstGeom prst="rect">
            <a:avLst/>
          </a:prstGeom>
          <a:noFill/>
        </p:spPr>
        <p:txBody>
          <a:bodyPr wrap="none" rtlCol="0">
            <a:spAutoFit/>
          </a:bodyPr>
          <a:lstStyle/>
          <a:p>
            <a:r>
              <a:rPr lang="en-US" sz="1000" dirty="0"/>
              <a:t>1</a:t>
            </a:r>
          </a:p>
        </p:txBody>
      </p:sp>
      <p:sp>
        <p:nvSpPr>
          <p:cNvPr id="6" name="TextBox 5">
            <a:extLst>
              <a:ext uri="{FF2B5EF4-FFF2-40B4-BE49-F238E27FC236}">
                <a16:creationId xmlns:a16="http://schemas.microsoft.com/office/drawing/2014/main" id="{EFB49F79-2565-4659-BEA7-AB8A6603EB74}"/>
              </a:ext>
            </a:extLst>
          </p:cNvPr>
          <p:cNvSpPr txBox="1"/>
          <p:nvPr/>
        </p:nvSpPr>
        <p:spPr>
          <a:xfrm>
            <a:off x="3797558" y="3182779"/>
            <a:ext cx="250390" cy="246221"/>
          </a:xfrm>
          <a:prstGeom prst="rect">
            <a:avLst/>
          </a:prstGeom>
          <a:noFill/>
        </p:spPr>
        <p:txBody>
          <a:bodyPr wrap="none" rtlCol="0">
            <a:spAutoFit/>
          </a:bodyPr>
          <a:lstStyle/>
          <a:p>
            <a:r>
              <a:rPr lang="en-US" sz="1000" dirty="0"/>
              <a:t>2</a:t>
            </a:r>
          </a:p>
        </p:txBody>
      </p:sp>
      <p:sp>
        <p:nvSpPr>
          <p:cNvPr id="7" name="TextBox 6">
            <a:extLst>
              <a:ext uri="{FF2B5EF4-FFF2-40B4-BE49-F238E27FC236}">
                <a16:creationId xmlns:a16="http://schemas.microsoft.com/office/drawing/2014/main" id="{DE98838E-0BE0-4003-BE12-8B8A5D218E8A}"/>
              </a:ext>
            </a:extLst>
          </p:cNvPr>
          <p:cNvSpPr txBox="1"/>
          <p:nvPr/>
        </p:nvSpPr>
        <p:spPr>
          <a:xfrm>
            <a:off x="10117493" y="4481803"/>
            <a:ext cx="250390" cy="246221"/>
          </a:xfrm>
          <a:prstGeom prst="rect">
            <a:avLst/>
          </a:prstGeom>
          <a:noFill/>
        </p:spPr>
        <p:txBody>
          <a:bodyPr wrap="none" rtlCol="0">
            <a:spAutoFit/>
          </a:bodyPr>
          <a:lstStyle/>
          <a:p>
            <a:r>
              <a:rPr lang="en-US" sz="1000" dirty="0"/>
              <a:t>3</a:t>
            </a:r>
          </a:p>
        </p:txBody>
      </p:sp>
      <p:sp>
        <p:nvSpPr>
          <p:cNvPr id="8" name="TextBox 7">
            <a:extLst>
              <a:ext uri="{FF2B5EF4-FFF2-40B4-BE49-F238E27FC236}">
                <a16:creationId xmlns:a16="http://schemas.microsoft.com/office/drawing/2014/main" id="{9BCDDEFF-96C0-4E19-B301-AF440AE87AEA}"/>
              </a:ext>
            </a:extLst>
          </p:cNvPr>
          <p:cNvSpPr txBox="1"/>
          <p:nvPr/>
        </p:nvSpPr>
        <p:spPr>
          <a:xfrm>
            <a:off x="5103845" y="5193915"/>
            <a:ext cx="4444480" cy="861774"/>
          </a:xfrm>
          <a:prstGeom prst="rect">
            <a:avLst/>
          </a:prstGeom>
          <a:noFill/>
        </p:spPr>
        <p:txBody>
          <a:bodyPr wrap="square" rtlCol="0">
            <a:spAutoFit/>
          </a:bodyPr>
          <a:lstStyle/>
          <a:p>
            <a:pPr marL="228600" indent="-228600">
              <a:buAutoNum type="arabicPeriod"/>
            </a:pPr>
            <a:r>
              <a:rPr lang="en-US" sz="1000" dirty="0"/>
              <a:t>Because 28661005 |Cerebrovascular system structure (body structure)| is an indirect descendant of 113257007 |Structure of cardiovascular system (body structure)|</a:t>
            </a:r>
          </a:p>
          <a:p>
            <a:pPr marL="228600" indent="-228600">
              <a:buAutoNum type="arabicPeriod"/>
            </a:pPr>
            <a:r>
              <a:rPr lang="en-US" sz="1000" dirty="0"/>
              <a:t>Because there is no non-traumatic brain injury</a:t>
            </a:r>
          </a:p>
          <a:p>
            <a:pPr marL="228600" indent="-228600">
              <a:buAutoNum type="arabicPeriod"/>
            </a:pPr>
            <a:r>
              <a:rPr lang="en-US" sz="1000" dirty="0"/>
              <a:t>Required for modeling “injury”</a:t>
            </a:r>
          </a:p>
        </p:txBody>
      </p:sp>
    </p:spTree>
    <p:extLst>
      <p:ext uri="{BB962C8B-B14F-4D97-AF65-F5344CB8AC3E}">
        <p14:creationId xmlns:p14="http://schemas.microsoft.com/office/powerpoint/2010/main" val="25240371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TotalTime>
  <Words>564</Words>
  <Application>Microsoft Office PowerPoint</Application>
  <PresentationFormat>Widescreen</PresentationFormat>
  <Paragraphs>75</Paragraphs>
  <Slides>15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15</vt:i4>
      </vt:variant>
    </vt:vector>
  </HeadingPairs>
  <TitlesOfParts>
    <vt:vector size="20" baseType="lpstr">
      <vt:lpstr>Arial</vt:lpstr>
      <vt:lpstr>Calibri</vt:lpstr>
      <vt:lpstr>Calibri Light</vt:lpstr>
      <vt:lpstr>Office Theme</vt:lpstr>
      <vt:lpstr>1_Office Theme</vt:lpstr>
      <vt:lpstr>PowerPoint Presentation</vt:lpstr>
      <vt:lpstr>Differences between 3 definitions of stroke </vt:lpstr>
      <vt:lpstr>Stroke definitions AHA/ASA consensus document </vt:lpstr>
      <vt:lpstr>Definition used for this model</vt:lpstr>
      <vt:lpstr>Proposed Cerebrovascular accident upper level hierarchy</vt:lpstr>
      <vt:lpstr>Cerebrovascular accident GCI model</vt:lpstr>
      <vt:lpstr>Model of ischemic stroke</vt:lpstr>
      <vt:lpstr>Hemorrhagic stroke</vt:lpstr>
      <vt:lpstr>“Hemorrhagic stroke”</vt:lpstr>
      <vt:lpstr>Model of Cerebrovascular accident due to cerebral hemorrhage</vt:lpstr>
      <vt:lpstr>Model of Cerebrovascular accident due to subarachnoid hemorrhage</vt:lpstr>
      <vt:lpstr>Model of Cerebrovascular accident due to intracranial hemorrhage (hemorrhagic stroke)</vt:lpstr>
      <vt:lpstr>Model of Cerebrovascular accident due to cerebral vein thrombosis</vt:lpstr>
      <vt:lpstr>Model of occlusive stroke</vt:lpstr>
      <vt:lpstr>Model of thrombotic and embolic strokes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Bruce J. Goldberg</cp:lastModifiedBy>
  <cp:revision>11</cp:revision>
  <dcterms:created xsi:type="dcterms:W3CDTF">2018-10-01T22:49:35Z</dcterms:created>
  <dcterms:modified xsi:type="dcterms:W3CDTF">2018-10-03T00:18:54Z</dcterms:modified>
</cp:coreProperties>
</file>