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7" autoAdjust="0"/>
  </p:normalViewPr>
  <p:slideViewPr>
    <p:cSldViewPr>
      <p:cViewPr varScale="1">
        <p:scale>
          <a:sx n="90" d="100"/>
          <a:sy n="90" d="100"/>
        </p:scale>
        <p:origin x="150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028D9-2D6A-4F6F-912C-90422E6942D5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E081C-127F-4E75-B659-BE693D584687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7333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987574"/>
            <a:ext cx="502024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11960" y="1275606"/>
            <a:ext cx="4392488" cy="1584176"/>
          </a:xfrm>
        </p:spPr>
        <p:txBody>
          <a:bodyPr anchor="t">
            <a:normAutofit/>
          </a:bodyPr>
          <a:lstStyle>
            <a:lvl1pPr algn="l"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11960" y="2859781"/>
            <a:ext cx="4392488" cy="792088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UY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7574"/>
            <a:ext cx="3312368" cy="11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659982"/>
            <a:ext cx="3300586" cy="38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915566"/>
            <a:ext cx="6912768" cy="857250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923678"/>
            <a:ext cx="6923112" cy="2454921"/>
          </a:xfrm>
        </p:spPr>
        <p:txBody>
          <a:bodyPr/>
          <a:lstStyle>
            <a:lvl1pPr algn="l">
              <a:defRPr sz="2400">
                <a:solidFill>
                  <a:schemeClr val="tx2"/>
                </a:solidFill>
              </a:defRPr>
            </a:lvl1pPr>
            <a:lvl2pPr algn="l">
              <a:defRPr sz="2000">
                <a:solidFill>
                  <a:schemeClr val="tx2"/>
                </a:solidFill>
              </a:defRPr>
            </a:lvl2pPr>
            <a:lvl3pPr algn="l">
              <a:defRPr sz="1800">
                <a:solidFill>
                  <a:schemeClr val="tx2"/>
                </a:solidFill>
              </a:defRPr>
            </a:lvl3pPr>
            <a:lvl4pPr algn="l">
              <a:defRPr sz="1600">
                <a:solidFill>
                  <a:schemeClr val="tx2"/>
                </a:solidFill>
              </a:defRPr>
            </a:lvl4pPr>
            <a:lvl5pPr algn="l"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443958"/>
            <a:ext cx="811056" cy="617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659982"/>
            <a:ext cx="3300586" cy="38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46DF5-3FCD-4536-B50B-70A757EA1A15}" type="datetimeFigureOut">
              <a:rPr lang="es-UY" smtClean="0"/>
              <a:t>15/10/2018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7354A-B633-4152-937B-4F061675F730}" type="slidenum">
              <a:rPr lang="es-UY" smtClean="0"/>
              <a:t>‹Nº›</a:t>
            </a:fld>
            <a:endParaRPr lang="es-UY"/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-4763"/>
            <a:ext cx="91313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139952" y="1779662"/>
            <a:ext cx="4392488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es-UY" sz="4400" b="1" dirty="0"/>
              <a:t>Country</a:t>
            </a:r>
            <a:br>
              <a:rPr lang="es-UY" sz="4400" b="1" dirty="0"/>
            </a:br>
            <a:r>
              <a:rPr lang="es-UY" sz="4400" b="1" dirty="0" err="1"/>
              <a:t>Report</a:t>
            </a:r>
            <a:br>
              <a:rPr lang="es-UY" sz="4400" b="1" dirty="0"/>
            </a:br>
            <a:r>
              <a:rPr lang="es-UY" sz="4400" b="1" dirty="0"/>
              <a:t>Uruguay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27584" y="4655497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2000" b="1" i="1" dirty="0">
                <a:solidFill>
                  <a:srgbClr val="090E19"/>
                </a:solidFill>
              </a:rPr>
              <a:t> </a:t>
            </a:r>
            <a:r>
              <a:rPr lang="es-UY" sz="2000" b="1" i="1" dirty="0" err="1">
                <a:solidFill>
                  <a:srgbClr val="090E19"/>
                </a:solidFill>
              </a:rPr>
              <a:t>Octuber</a:t>
            </a:r>
            <a:r>
              <a:rPr lang="es-UY" sz="2000" b="1" i="1" dirty="0">
                <a:solidFill>
                  <a:srgbClr val="090E19"/>
                </a:solidFill>
              </a:rPr>
              <a:t> 15 </a:t>
            </a:r>
            <a:r>
              <a:rPr lang="es-UY" sz="2000" b="1" i="1" dirty="0" err="1">
                <a:solidFill>
                  <a:srgbClr val="090E19"/>
                </a:solidFill>
              </a:rPr>
              <a:t>th</a:t>
            </a:r>
            <a:r>
              <a:rPr lang="es-UY" sz="2000" b="1" i="1" dirty="0">
                <a:solidFill>
                  <a:srgbClr val="090E19"/>
                </a:solidFill>
              </a:rPr>
              <a:t> 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6E4F8F-B28A-4E4E-908B-0BE28E2D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487138"/>
            <a:ext cx="6912768" cy="857250"/>
          </a:xfrm>
        </p:spPr>
        <p:txBody>
          <a:bodyPr/>
          <a:lstStyle/>
          <a:p>
            <a:r>
              <a:rPr lang="es-CO" dirty="0" err="1"/>
              <a:t>Education</a:t>
            </a:r>
            <a:r>
              <a:rPr lang="es-CO" dirty="0"/>
              <a:t> </a:t>
            </a:r>
            <a:r>
              <a:rPr lang="es-CO" dirty="0" err="1"/>
              <a:t>Activities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853222-DD9A-41C2-BD04-14FDE5276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240" y="1419622"/>
            <a:ext cx="6923112" cy="273610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staff of the program continue training with courses for the community</a:t>
            </a:r>
          </a:p>
          <a:p>
            <a:r>
              <a:rPr lang="en-US" dirty="0"/>
              <a:t>Basic course 4 sessions</a:t>
            </a:r>
          </a:p>
          <a:p>
            <a:r>
              <a:rPr lang="en-US" dirty="0"/>
              <a:t>Advanced course 1 session</a:t>
            </a:r>
          </a:p>
          <a:p>
            <a:r>
              <a:rPr lang="en-US" dirty="0"/>
              <a:t>Near to 20 participants </a:t>
            </a:r>
          </a:p>
          <a:p>
            <a:r>
              <a:rPr lang="en-US" dirty="0"/>
              <a:t>Special  interest groups : nursing,  pharma, medical records</a:t>
            </a:r>
          </a:p>
          <a:p>
            <a:r>
              <a:rPr lang="en-US" dirty="0"/>
              <a:t>Supporting first SNOMED  </a:t>
            </a:r>
            <a:r>
              <a:rPr lang="en-US" dirty="0" err="1"/>
              <a:t>spanish</a:t>
            </a:r>
            <a:r>
              <a:rPr lang="en-US" dirty="0"/>
              <a:t> foundation course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9833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-frt3-2.xx.fbcdn.net/v/t1.15752-9/44221416_2257695004304911_7705273038144536576_n.jpg?_nc_cat=108&amp;oh=dfa32e3736307f69fc64afd34c026138&amp;oe=5C44DE0C">
            <a:extLst>
              <a:ext uri="{FF2B5EF4-FFF2-40B4-BE49-F238E27FC236}">
                <a16:creationId xmlns:a16="http://schemas.microsoft.com/office/drawing/2014/main" id="{E0549FA7-5B51-4CDD-B5BE-29601EC50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07" y="46845"/>
            <a:ext cx="3140968" cy="235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content-frt3-2.xx.fbcdn.net/v/t1.15752-9/44112921_1925215400858363_4645015875177414656_n.jpg?_nc_cat=109&amp;oh=5fe8f43c44568794795797ffb7e2f559&amp;oe=5C450C93">
            <a:extLst>
              <a:ext uri="{FF2B5EF4-FFF2-40B4-BE49-F238E27FC236}">
                <a16:creationId xmlns:a16="http://schemas.microsoft.com/office/drawing/2014/main" id="{220910CA-F391-4CF4-A146-E0140621B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99542"/>
            <a:ext cx="3647005" cy="27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content-frt3-2.xx.fbcdn.net/v/t1.15752-9/44148838_173876560182717_1992645580148441088_n.jpg?_nc_cat=100&amp;oh=fa3cec7c04110d829ca110fd8f5673e3&amp;oe=5C492C04">
            <a:extLst>
              <a:ext uri="{FF2B5EF4-FFF2-40B4-BE49-F238E27FC236}">
                <a16:creationId xmlns:a16="http://schemas.microsoft.com/office/drawing/2014/main" id="{27D0F6AA-8E34-4A1E-931E-B328DE15D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15678"/>
            <a:ext cx="4588403" cy="258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159475"/>
      </p:ext>
    </p:extLst>
  </p:cSld>
  <p:clrMapOvr>
    <a:masterClrMapping/>
  </p:clrMapOvr>
</p:sld>
</file>

<file path=ppt/theme/theme1.xml><?xml version="1.0" encoding="utf-8"?>
<a:theme xmlns:a="http://schemas.openxmlformats.org/drawingml/2006/main" name="SALUD UY">
  <a:themeElements>
    <a:clrScheme name="SALUD UY">
      <a:dk1>
        <a:srgbClr val="426BBA"/>
      </a:dk1>
      <a:lt1>
        <a:sysClr val="window" lastClr="FFFFFF"/>
      </a:lt1>
      <a:dk2>
        <a:srgbClr val="37589B"/>
      </a:dk2>
      <a:lt2>
        <a:srgbClr val="FFFFFF"/>
      </a:lt2>
      <a:accent1>
        <a:srgbClr val="D1E338"/>
      </a:accent1>
      <a:accent2>
        <a:srgbClr val="00BDB5"/>
      </a:accent2>
      <a:accent3>
        <a:srgbClr val="71D0F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48</Words>
  <Application>Microsoft Office PowerPoint</Application>
  <PresentationFormat>Presentación en pantalla (16:9)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SALUD UY</vt:lpstr>
      <vt:lpstr>Country Report Uruguay</vt:lpstr>
      <vt:lpstr>Education Activities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Fernando Portilla</cp:lastModifiedBy>
  <cp:revision>43</cp:revision>
  <dcterms:created xsi:type="dcterms:W3CDTF">2017-07-19T17:57:49Z</dcterms:created>
  <dcterms:modified xsi:type="dcterms:W3CDTF">2018-10-15T19:36:13Z</dcterms:modified>
</cp:coreProperties>
</file>