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handoutMasterIdLst>
    <p:handoutMasterId r:id="rId8"/>
  </p:handoutMasterIdLst>
  <p:sldIdLst>
    <p:sldId id="292" r:id="rId5"/>
    <p:sldId id="295" r:id="rId6"/>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0ECDBD7-4E1F-496D-B6F2-54A702A40D24}">
          <p14:sldIdLst>
            <p14:sldId id="292"/>
            <p14:sldId id="295"/>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587"/>
    <a:srgbClr val="8CB7C6"/>
    <a:srgbClr val="CCFFCC"/>
    <a:srgbClr val="FFFFCC"/>
    <a:srgbClr val="FFB81C"/>
    <a:srgbClr val="FFFFFF"/>
    <a:srgbClr val="C02050"/>
    <a:srgbClr val="00A050"/>
    <a:srgbClr val="E8F4F0"/>
    <a:srgbClr val="702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15149" autoAdjust="0"/>
    <p:restoredTop sz="96625" autoAdjust="0"/>
  </p:normalViewPr>
  <p:slideViewPr>
    <p:cSldViewPr snapToGrid="0">
      <p:cViewPr varScale="1">
        <p:scale>
          <a:sx n="148" d="100"/>
          <a:sy n="148" d="100"/>
        </p:scale>
        <p:origin x="132" y="43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0"/>
    </p:cViewPr>
  </p:sorterViewPr>
  <p:notesViewPr>
    <p:cSldViewPr snapToGrid="0">
      <p:cViewPr varScale="1">
        <p:scale>
          <a:sx n="62" d="100"/>
          <a:sy n="62" d="100"/>
        </p:scale>
        <p:origin x="-2946" y="-9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39B4765-A133-4BBE-AAB0-442DBD41A55E}" type="datetimeFigureOut">
              <a:rPr lang="en-GB" smtClean="0"/>
              <a:t>05/06/2018</a:t>
            </a:fld>
            <a:endParaRPr lang="en-GB" dirty="0"/>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7B9907A-72EF-4AD4-9791-159CFE3DDF18}" type="slidenum">
              <a:rPr lang="en-GB" smtClean="0"/>
              <a:t>‹#›</a:t>
            </a:fld>
            <a:endParaRPr lang="en-GB" dirty="0"/>
          </a:p>
        </p:txBody>
      </p:sp>
    </p:spTree>
    <p:extLst>
      <p:ext uri="{BB962C8B-B14F-4D97-AF65-F5344CB8AC3E}">
        <p14:creationId xmlns:p14="http://schemas.microsoft.com/office/powerpoint/2010/main" val="3391777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DB2BA8F-77E7-4D74-8429-FEA15301A487}" type="datetimeFigureOut">
              <a:rPr lang="en-GB" smtClean="0"/>
              <a:t>05/06/2018</a:t>
            </a:fld>
            <a:endParaRPr lang="en-GB"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73BD2BE-0D39-469E-8B13-E83FE0E0A27D}" type="slidenum">
              <a:rPr lang="en-GB" smtClean="0"/>
              <a:t>‹#›</a:t>
            </a:fld>
            <a:endParaRPr lang="en-GB" dirty="0"/>
          </a:p>
        </p:txBody>
      </p:sp>
    </p:spTree>
    <p:extLst>
      <p:ext uri="{BB962C8B-B14F-4D97-AF65-F5344CB8AC3E}">
        <p14:creationId xmlns:p14="http://schemas.microsoft.com/office/powerpoint/2010/main" val="70826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slideshare.net/hscic"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836123"/>
            <a:ext cx="9144000" cy="2556164"/>
          </a:xfrm>
          <a:prstGeom prst="rect">
            <a:avLst/>
          </a:prstGeom>
        </p:spPr>
      </p:pic>
      <p:pic>
        <p:nvPicPr>
          <p:cNvPr id="8" name="Picture 7"/>
          <p:cNvPicPr/>
          <p:nvPr userDrawn="1"/>
        </p:nvPicPr>
        <p:blipFill>
          <a:blip r:embed="rId3" cstate="print">
            <a:extLst>
              <a:ext uri="{28A0092B-C50C-407E-A947-70E740481C1C}">
                <a14:useLocalDpi xmlns:a14="http://schemas.microsoft.com/office/drawing/2010/main" val="0"/>
              </a:ext>
            </a:extLst>
          </a:blip>
          <a:stretch>
            <a:fillRect/>
          </a:stretch>
        </p:blipFill>
        <p:spPr>
          <a:xfrm>
            <a:off x="7478211" y="253638"/>
            <a:ext cx="1198245" cy="949960"/>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48000" y="4428000"/>
            <a:ext cx="3023318" cy="586741"/>
          </a:xfrm>
          <a:prstGeom prst="rect">
            <a:avLst/>
          </a:prstGeom>
        </p:spPr>
      </p:pic>
      <p:sp>
        <p:nvSpPr>
          <p:cNvPr id="9" name="Text Placeholder 5"/>
          <p:cNvSpPr>
            <a:spLocks noGrp="1"/>
          </p:cNvSpPr>
          <p:nvPr>
            <p:ph type="body" sz="quarter" idx="12" hasCustomPrompt="1"/>
          </p:nvPr>
        </p:nvSpPr>
        <p:spPr>
          <a:xfrm>
            <a:off x="720000" y="684000"/>
            <a:ext cx="6660312" cy="483558"/>
          </a:xfrm>
        </p:spPr>
        <p:txBody>
          <a:bodyPr lIns="0" tIns="0" rIns="0" bIns="0">
            <a:normAutofit/>
          </a:bodyPr>
          <a:lstStyle>
            <a:lvl1pPr marL="0" indent="0">
              <a:spcBef>
                <a:spcPts val="0"/>
              </a:spcBef>
              <a:buNone/>
              <a:defRPr sz="3000" b="1" spc="-40" baseline="0">
                <a:solidFill>
                  <a:schemeClr val="accent1"/>
                </a:solidFill>
                <a:latin typeface="Arial" panose="020B0604020202020204" pitchFamily="34" charset="0"/>
              </a:defRPr>
            </a:lvl1pPr>
          </a:lstStyle>
          <a:p>
            <a:pPr lvl="0"/>
            <a:r>
              <a:rPr lang="en-US" dirty="0"/>
              <a:t>Title heading in 30pt Arial Bold</a:t>
            </a:r>
            <a:endParaRPr lang="en-GB" dirty="0"/>
          </a:p>
        </p:txBody>
      </p:sp>
      <p:sp>
        <p:nvSpPr>
          <p:cNvPr id="10" name="Text Placeholder 9"/>
          <p:cNvSpPr>
            <a:spLocks noGrp="1"/>
          </p:cNvSpPr>
          <p:nvPr>
            <p:ph type="body" sz="quarter" idx="13" hasCustomPrompt="1"/>
          </p:nvPr>
        </p:nvSpPr>
        <p:spPr>
          <a:xfrm>
            <a:off x="720000" y="1188000"/>
            <a:ext cx="6660312" cy="444553"/>
          </a:xfrm>
        </p:spPr>
        <p:txBody>
          <a:bodyPr lIns="0" tIns="0" rIns="0" bIns="0">
            <a:normAutofit/>
          </a:bodyPr>
          <a:lstStyle>
            <a:lvl1pPr marL="0" indent="0">
              <a:buNone/>
              <a:defRPr sz="2100" b="1">
                <a:solidFill>
                  <a:schemeClr val="accent2">
                    <a:lumMod val="75000"/>
                  </a:schemeClr>
                </a:solidFill>
              </a:defRPr>
            </a:lvl1pPr>
          </a:lstStyle>
          <a:p>
            <a:r>
              <a:rPr lang="en-US" dirty="0"/>
              <a:t>Subheading in 21pt Arial Bold</a:t>
            </a:r>
            <a:endParaRPr lang="en-GB" dirty="0"/>
          </a:p>
        </p:txBody>
      </p:sp>
      <p:sp>
        <p:nvSpPr>
          <p:cNvPr id="11" name="Text Placeholder 13"/>
          <p:cNvSpPr>
            <a:spLocks noGrp="1"/>
          </p:cNvSpPr>
          <p:nvPr>
            <p:ph type="body" sz="quarter" idx="14" hasCustomPrompt="1"/>
          </p:nvPr>
        </p:nvSpPr>
        <p:spPr>
          <a:xfrm>
            <a:off x="4644008" y="4500000"/>
            <a:ext cx="3924008" cy="324000"/>
          </a:xfrm>
        </p:spPr>
        <p:txBody>
          <a:bodyPr lIns="0" tIns="0" rIns="0" bIns="0">
            <a:normAutofit/>
          </a:bodyPr>
          <a:lstStyle>
            <a:lvl1pPr marL="0" indent="0" algn="r">
              <a:buNone/>
              <a:defRPr sz="1500" b="1" baseline="0">
                <a:solidFill>
                  <a:schemeClr val="accent6"/>
                </a:solidFill>
              </a:defRPr>
            </a:lvl1pPr>
          </a:lstStyle>
          <a:p>
            <a:pPr lvl="0"/>
            <a:r>
              <a:rPr lang="en-US" dirty="0"/>
              <a:t>Presented by… in 15pt Arial Bold</a:t>
            </a:r>
            <a:endParaRPr lang="en-GB" dirty="0"/>
          </a:p>
        </p:txBody>
      </p:sp>
    </p:spTree>
    <p:extLst>
      <p:ext uri="{BB962C8B-B14F-4D97-AF65-F5344CB8AC3E}">
        <p14:creationId xmlns:p14="http://schemas.microsoft.com/office/powerpoint/2010/main" val="1326722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36000"/>
            <a:ext cx="9144000" cy="4207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720000" y="360000"/>
            <a:ext cx="7632000" cy="529568"/>
          </a:xfrm>
        </p:spPr>
        <p:txBody>
          <a:bodyPr lIns="0" tIns="0" rIns="0" bIns="0" anchor="t">
            <a:normAutofit/>
          </a:bodyPr>
          <a:lstStyle>
            <a:lvl1pPr>
              <a:defRPr sz="3000" b="1" spc="-40" baseline="0">
                <a:solidFill>
                  <a:schemeClr val="accent1"/>
                </a:solidFill>
              </a:defRPr>
            </a:lvl1pPr>
          </a:lstStyle>
          <a:p>
            <a:r>
              <a:rPr lang="en-US" dirty="0"/>
              <a:t>Main Heading</a:t>
            </a:r>
            <a:endParaRPr lang="en-GB" dirty="0"/>
          </a:p>
        </p:txBody>
      </p:sp>
      <p:sp>
        <p:nvSpPr>
          <p:cNvPr id="3" name="Content Placeholder 2"/>
          <p:cNvSpPr>
            <a:spLocks noGrp="1"/>
          </p:cNvSpPr>
          <p:nvPr>
            <p:ph idx="1"/>
          </p:nvPr>
        </p:nvSpPr>
        <p:spPr>
          <a:xfrm>
            <a:off x="720000" y="1080000"/>
            <a:ext cx="7704000" cy="3435966"/>
          </a:xfrm>
        </p:spPr>
        <p:txBody>
          <a:bodyPr lIns="0" tIns="0" rIns="0" bIns="0"/>
          <a:lstStyle>
            <a:lvl1pPr>
              <a:defRPr sz="2400">
                <a:solidFill>
                  <a:schemeClr val="accent6"/>
                </a:solidFill>
              </a:defRPr>
            </a:lvl1pPr>
            <a:lvl2pPr>
              <a:defRPr sz="2100">
                <a:solidFill>
                  <a:schemeClr val="accent6"/>
                </a:solidFill>
              </a:defRPr>
            </a:lvl2pPr>
            <a:lvl3pPr marL="1143000" indent="-228600">
              <a:buFont typeface="Wingdings" panose="05000000000000000000" pitchFamily="2" charset="2"/>
              <a:buChar char="§"/>
              <a:defRPr sz="1800">
                <a:solidFill>
                  <a:schemeClr val="accent6"/>
                </a:solidFill>
              </a:defRPr>
            </a:lvl3pPr>
            <a:lvl4pPr>
              <a:defRPr sz="2100"/>
            </a:lvl4pPr>
            <a:lvl5pPr>
              <a:defRPr sz="1750"/>
            </a:lvl5pPr>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a:xfrm>
            <a:off x="6300192" y="4731990"/>
            <a:ext cx="2133600" cy="273844"/>
          </a:xfrm>
          <a:noFill/>
        </p:spPr>
        <p:txBody>
          <a:bodyPr/>
          <a:lstStyle>
            <a:lvl1pPr>
              <a:defRPr sz="1000">
                <a:solidFill>
                  <a:schemeClr val="accent6"/>
                </a:solidFill>
              </a:defRPr>
            </a:lvl1pPr>
          </a:lstStyle>
          <a:p>
            <a:fld id="{DC12C2CB-C475-442B-84C1-CBFDBCB34DB3}" type="slidenum">
              <a:rPr lang="en-GB" smtClean="0"/>
              <a:pPr/>
              <a:t>‹#›</a:t>
            </a:fld>
            <a:endParaRPr lang="en-GB" dirty="0"/>
          </a:p>
        </p:txBody>
      </p:sp>
    </p:spTree>
    <p:extLst>
      <p:ext uri="{BB962C8B-B14F-4D97-AF65-F5344CB8AC3E}">
        <p14:creationId xmlns:p14="http://schemas.microsoft.com/office/powerpoint/2010/main" val="1918140604"/>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Rectangle 9"/>
          <p:cNvSpPr/>
          <p:nvPr userDrawn="1"/>
        </p:nvSpPr>
        <p:spPr>
          <a:xfrm>
            <a:off x="0" y="0"/>
            <a:ext cx="9144000" cy="51640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720000" y="699694"/>
            <a:ext cx="6804328" cy="900068"/>
          </a:xfrm>
        </p:spPr>
        <p:txBody>
          <a:bodyPr lIns="0" tIns="0" rIns="0" bIns="0" anchor="t">
            <a:normAutofit/>
          </a:bodyPr>
          <a:lstStyle>
            <a:lvl1pPr>
              <a:defRPr sz="3000" b="1">
                <a:solidFill>
                  <a:schemeClr val="bg1"/>
                </a:solidFill>
              </a:defRPr>
            </a:lvl1pPr>
          </a:lstStyle>
          <a:p>
            <a:r>
              <a:rPr lang="en-US" dirty="0"/>
              <a:t>Main Heading</a:t>
            </a:r>
            <a:endParaRPr lang="en-GB" dirty="0"/>
          </a:p>
        </p:txBody>
      </p:sp>
      <p:sp>
        <p:nvSpPr>
          <p:cNvPr id="11" name="Content Placeholder 2"/>
          <p:cNvSpPr>
            <a:spLocks noGrp="1"/>
          </p:cNvSpPr>
          <p:nvPr>
            <p:ph idx="1"/>
          </p:nvPr>
        </p:nvSpPr>
        <p:spPr>
          <a:xfrm>
            <a:off x="683568" y="4371950"/>
            <a:ext cx="8003232" cy="660663"/>
          </a:xfrm>
        </p:spPr>
        <p:txBody>
          <a:bodyPr lIns="0" tIns="0" rIns="0" bIns="0">
            <a:normAutofit/>
          </a:bodyPr>
          <a:lstStyle>
            <a:lvl1pPr marL="0" indent="0">
              <a:buNone/>
              <a:defRPr sz="2100">
                <a:solidFill>
                  <a:schemeClr val="bg1"/>
                </a:solidFill>
              </a:defRPr>
            </a:lvl1pPr>
            <a:lvl2pPr>
              <a:defRPr sz="2600">
                <a:solidFill>
                  <a:schemeClr val="bg1"/>
                </a:solidFill>
              </a:defRPr>
            </a:lvl2pPr>
            <a:lvl3pPr marL="1143000" indent="-228600">
              <a:buFont typeface="Wingdings" panose="05000000000000000000" pitchFamily="2" charset="2"/>
              <a:buChar char="§"/>
              <a:defRPr sz="2200">
                <a:solidFill>
                  <a:schemeClr val="bg1"/>
                </a:solidFill>
              </a:defRPr>
            </a:lvl3pPr>
            <a:lvl4pPr>
              <a:defRPr sz="2100"/>
            </a:lvl4pPr>
            <a:lvl5pPr>
              <a:defRPr sz="1750"/>
            </a:lvl5pPr>
          </a:lstStyle>
          <a:p>
            <a:pPr lvl="0"/>
            <a:r>
              <a:rPr lang="en-US"/>
              <a:t>Click to edit Master text styles</a:t>
            </a:r>
          </a:p>
        </p:txBody>
      </p:sp>
      <p:sp>
        <p:nvSpPr>
          <p:cNvPr id="6" name="Slide Number Placeholder 5"/>
          <p:cNvSpPr>
            <a:spLocks noGrp="1"/>
          </p:cNvSpPr>
          <p:nvPr>
            <p:ph type="sldNum" sz="quarter" idx="12"/>
          </p:nvPr>
        </p:nvSpPr>
        <p:spPr>
          <a:xfrm>
            <a:off x="6300192" y="4731990"/>
            <a:ext cx="2133600" cy="273844"/>
          </a:xfrm>
        </p:spPr>
        <p:txBody>
          <a:bodyPr/>
          <a:lstStyle>
            <a:lvl1pPr>
              <a:defRPr sz="1000">
                <a:solidFill>
                  <a:schemeClr val="bg1"/>
                </a:solidFill>
              </a:defRPr>
            </a:lvl1pPr>
          </a:lstStyle>
          <a:p>
            <a:fld id="{4F2E129E-16B7-480B-972E-C025DBFD1D53}" type="slidenum">
              <a:rPr lang="en-GB" smtClean="0"/>
              <a:pPr/>
              <a:t>‹#›</a:t>
            </a:fld>
            <a:endParaRPr lang="en-GB" dirty="0"/>
          </a:p>
        </p:txBody>
      </p:sp>
    </p:spTree>
    <p:extLst>
      <p:ext uri="{BB962C8B-B14F-4D97-AF65-F5344CB8AC3E}">
        <p14:creationId xmlns:p14="http://schemas.microsoft.com/office/powerpoint/2010/main" val="3080355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3" name="Picture 2"/>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0" y="762"/>
            <a:ext cx="9144000" cy="5144400"/>
          </a:xfrm>
          <a:prstGeom prst="rect">
            <a:avLst/>
          </a:prstGeom>
        </p:spPr>
      </p:pic>
      <p:sp>
        <p:nvSpPr>
          <p:cNvPr id="10" name="Rectangle 9"/>
          <p:cNvSpPr/>
          <p:nvPr userDrawn="1"/>
        </p:nvSpPr>
        <p:spPr>
          <a:xfrm>
            <a:off x="0" y="3866400"/>
            <a:ext cx="9144000" cy="129614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p:cNvSpPr>
            <a:spLocks noGrp="1"/>
          </p:cNvSpPr>
          <p:nvPr>
            <p:ph type="title" hasCustomPrompt="1"/>
          </p:nvPr>
        </p:nvSpPr>
        <p:spPr>
          <a:xfrm>
            <a:off x="720000" y="4032000"/>
            <a:ext cx="6804328" cy="900068"/>
          </a:xfrm>
        </p:spPr>
        <p:txBody>
          <a:bodyPr lIns="0" tIns="0" rIns="0" bIns="0" anchor="t">
            <a:normAutofit/>
          </a:bodyPr>
          <a:lstStyle>
            <a:lvl1pPr>
              <a:defRPr sz="3000" b="1">
                <a:solidFill>
                  <a:schemeClr val="bg1"/>
                </a:solidFill>
              </a:defRPr>
            </a:lvl1pPr>
          </a:lstStyle>
          <a:p>
            <a:r>
              <a:rPr lang="en-US" dirty="0"/>
              <a:t>Main Heading</a:t>
            </a:r>
            <a:endParaRPr lang="en-GB" dirty="0"/>
          </a:p>
        </p:txBody>
      </p:sp>
      <p:sp>
        <p:nvSpPr>
          <p:cNvPr id="8" name="Content Placeholder 2"/>
          <p:cNvSpPr>
            <a:spLocks noGrp="1"/>
          </p:cNvSpPr>
          <p:nvPr>
            <p:ph idx="1"/>
          </p:nvPr>
        </p:nvSpPr>
        <p:spPr>
          <a:xfrm>
            <a:off x="720000" y="4515966"/>
            <a:ext cx="6804000" cy="516647"/>
          </a:xfrm>
        </p:spPr>
        <p:txBody>
          <a:bodyPr lIns="0" tIns="0" rIns="0" bIns="0">
            <a:normAutofit/>
          </a:bodyPr>
          <a:lstStyle>
            <a:lvl1pPr marL="0" indent="0">
              <a:buNone/>
              <a:defRPr sz="1800">
                <a:solidFill>
                  <a:schemeClr val="bg1"/>
                </a:solidFill>
              </a:defRPr>
            </a:lvl1pPr>
            <a:lvl2pPr>
              <a:defRPr sz="2600">
                <a:solidFill>
                  <a:schemeClr val="bg1"/>
                </a:solidFill>
              </a:defRPr>
            </a:lvl2pPr>
            <a:lvl3pPr marL="1143000" indent="-228600">
              <a:buFont typeface="Wingdings" panose="05000000000000000000" pitchFamily="2" charset="2"/>
              <a:buChar char="§"/>
              <a:defRPr sz="2200">
                <a:solidFill>
                  <a:schemeClr val="bg1"/>
                </a:solidFill>
              </a:defRPr>
            </a:lvl3pPr>
            <a:lvl4pPr>
              <a:defRPr sz="2100"/>
            </a:lvl4pPr>
            <a:lvl5pPr>
              <a:defRPr sz="1750"/>
            </a:lvl5pPr>
          </a:lstStyle>
          <a:p>
            <a:pPr lvl="0"/>
            <a:r>
              <a:rPr lang="en-US"/>
              <a:t>Click to edit Master text styles</a:t>
            </a:r>
          </a:p>
        </p:txBody>
      </p:sp>
      <p:sp>
        <p:nvSpPr>
          <p:cNvPr id="11" name="Slide Number Placeholder 5"/>
          <p:cNvSpPr>
            <a:spLocks noGrp="1"/>
          </p:cNvSpPr>
          <p:nvPr>
            <p:ph type="sldNum" sz="quarter" idx="12"/>
          </p:nvPr>
        </p:nvSpPr>
        <p:spPr>
          <a:xfrm>
            <a:off x="6300192" y="4731990"/>
            <a:ext cx="2133600" cy="273844"/>
          </a:xfrm>
        </p:spPr>
        <p:txBody>
          <a:bodyPr/>
          <a:lstStyle>
            <a:lvl1pPr>
              <a:defRPr sz="1000">
                <a:solidFill>
                  <a:schemeClr val="bg1"/>
                </a:solidFill>
              </a:defRPr>
            </a:lvl1pPr>
          </a:lstStyle>
          <a:p>
            <a:fld id="{4F2E129E-16B7-480B-972E-C025DBFD1D53}" type="slidenum">
              <a:rPr lang="en-GB" smtClean="0"/>
              <a:pPr/>
              <a:t>‹#›</a:t>
            </a:fld>
            <a:endParaRPr lang="en-GB" dirty="0"/>
          </a:p>
        </p:txBody>
      </p:sp>
    </p:spTree>
    <p:extLst>
      <p:ext uri="{BB962C8B-B14F-4D97-AF65-F5344CB8AC3E}">
        <p14:creationId xmlns:p14="http://schemas.microsoft.com/office/powerpoint/2010/main" val="3490253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47614"/>
            <a:ext cx="9144000" cy="2556164"/>
          </a:xfrm>
          <a:prstGeom prst="rect">
            <a:avLst/>
          </a:prstGeom>
        </p:spPr>
      </p:pic>
      <p:sp>
        <p:nvSpPr>
          <p:cNvPr id="16" name="Rectangle 15"/>
          <p:cNvSpPr/>
          <p:nvPr userDrawn="1"/>
        </p:nvSpPr>
        <p:spPr>
          <a:xfrm>
            <a:off x="0" y="1347614"/>
            <a:ext cx="9144000" cy="255616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hlinkClick r:id="rId3"/>
          </p:cNvPr>
          <p:cNvSpPr txBox="1"/>
          <p:nvPr userDrawn="1"/>
        </p:nvSpPr>
        <p:spPr>
          <a:xfrm>
            <a:off x="478397" y="3341091"/>
            <a:ext cx="4669667" cy="369332"/>
          </a:xfrm>
          <a:prstGeom prst="rect">
            <a:avLst/>
          </a:prstGeom>
          <a:noFill/>
        </p:spPr>
        <p:txBody>
          <a:bodyPr wrap="square" rtlCol="0">
            <a:spAutoFit/>
          </a:bodyPr>
          <a:lstStyle/>
          <a:p>
            <a:endParaRPr lang="en-GB" dirty="0"/>
          </a:p>
        </p:txBody>
      </p:sp>
      <p:sp>
        <p:nvSpPr>
          <p:cNvPr id="5" name="TextBox 4"/>
          <p:cNvSpPr txBox="1"/>
          <p:nvPr userDrawn="1"/>
        </p:nvSpPr>
        <p:spPr>
          <a:xfrm>
            <a:off x="755576" y="1398235"/>
            <a:ext cx="6048672" cy="1938992"/>
          </a:xfrm>
          <a:prstGeom prst="rect">
            <a:avLst/>
          </a:prstGeom>
          <a:noFill/>
        </p:spPr>
        <p:txBody>
          <a:bodyPr wrap="square" rtlCol="0">
            <a:spAutoFit/>
          </a:bodyPr>
          <a:lstStyle/>
          <a:p>
            <a:pPr>
              <a:lnSpc>
                <a:spcPts val="3600"/>
              </a:lnSpc>
            </a:pPr>
            <a:r>
              <a:rPr lang="en-GB" sz="2400" b="1" u="none" strike="noStrike" kern="1200" dirty="0">
                <a:solidFill>
                  <a:schemeClr val="accent1"/>
                </a:solidFill>
                <a:effectLst/>
                <a:latin typeface="+mn-lt"/>
                <a:ea typeface="+mn-ea"/>
                <a:cs typeface="+mn-cs"/>
              </a:rPr>
              <a:t>www.digital.nhs.uk</a:t>
            </a:r>
            <a:endParaRPr lang="en-GB" sz="2400" kern="1200" dirty="0">
              <a:solidFill>
                <a:schemeClr val="accent1"/>
              </a:solidFill>
              <a:effectLst/>
              <a:latin typeface="+mn-lt"/>
              <a:ea typeface="+mn-ea"/>
              <a:cs typeface="+mn-cs"/>
            </a:endParaRPr>
          </a:p>
          <a:p>
            <a:pPr marL="0" marR="0" indent="0" algn="l" defTabSz="914400" rtl="0" eaLnBrk="1" fontAlgn="auto" latinLnBrk="0" hangingPunct="1">
              <a:lnSpc>
                <a:spcPts val="3600"/>
              </a:lnSpc>
              <a:spcBef>
                <a:spcPts val="0"/>
              </a:spcBef>
              <a:spcAft>
                <a:spcPts val="0"/>
              </a:spcAft>
              <a:buClrTx/>
              <a:buSzTx/>
              <a:buFontTx/>
              <a:buNone/>
              <a:tabLst/>
              <a:defRPr/>
            </a:pPr>
            <a:r>
              <a:rPr lang="en-GB" sz="2400" kern="1200" dirty="0">
                <a:solidFill>
                  <a:schemeClr val="accent1"/>
                </a:solidFill>
                <a:effectLst/>
                <a:latin typeface="+mn-lt"/>
                <a:ea typeface="+mn-ea"/>
                <a:cs typeface="+mn-cs"/>
              </a:rPr>
              <a:t>     </a:t>
            </a:r>
            <a:r>
              <a:rPr lang="en-GB" sz="2400" b="1" kern="1200" dirty="0">
                <a:solidFill>
                  <a:schemeClr val="accent1"/>
                </a:solidFill>
                <a:effectLst/>
                <a:latin typeface="+mn-lt"/>
                <a:ea typeface="+mn-ea"/>
                <a:cs typeface="+mn-cs"/>
              </a:rPr>
              <a:t>@nhsdigital</a:t>
            </a:r>
          </a:p>
          <a:p>
            <a:pPr>
              <a:lnSpc>
                <a:spcPts val="3600"/>
              </a:lnSpc>
            </a:pPr>
            <a:r>
              <a:rPr lang="en-GB" sz="2400" b="1" kern="1200" dirty="0">
                <a:solidFill>
                  <a:schemeClr val="accent1"/>
                </a:solidFill>
                <a:effectLst/>
                <a:latin typeface="+mn-lt"/>
                <a:ea typeface="+mn-ea"/>
                <a:cs typeface="+mn-cs"/>
              </a:rPr>
              <a:t>enquiries@nhsdigital.nhs.uk</a:t>
            </a:r>
          </a:p>
          <a:p>
            <a:pPr>
              <a:lnSpc>
                <a:spcPts val="3600"/>
              </a:lnSpc>
            </a:pPr>
            <a:r>
              <a:rPr lang="en-GB" sz="2400" b="1" kern="1200" dirty="0">
                <a:solidFill>
                  <a:schemeClr val="accent1"/>
                </a:solidFill>
                <a:effectLst/>
                <a:latin typeface="+mn-lt"/>
                <a:ea typeface="+mn-ea"/>
                <a:cs typeface="+mn-cs"/>
              </a:rPr>
              <a:t>0300 303</a:t>
            </a:r>
            <a:r>
              <a:rPr lang="en-GB" sz="2400" b="1" kern="1200" baseline="0" dirty="0">
                <a:solidFill>
                  <a:schemeClr val="accent1"/>
                </a:solidFill>
                <a:effectLst/>
                <a:latin typeface="+mn-lt"/>
                <a:ea typeface="+mn-ea"/>
                <a:cs typeface="+mn-cs"/>
              </a:rPr>
              <a:t> 5678</a:t>
            </a:r>
            <a:endParaRPr lang="en-GB" sz="2400" kern="1200" dirty="0">
              <a:solidFill>
                <a:schemeClr val="accent1"/>
              </a:solidFill>
              <a:effectLst/>
              <a:latin typeface="+mn-lt"/>
              <a:ea typeface="+mn-ea"/>
              <a:cs typeface="+mn-cs"/>
            </a:endParaRP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55576" y="4235542"/>
            <a:ext cx="3671171" cy="712472"/>
          </a:xfrm>
          <a:prstGeom prst="rect">
            <a:avLst/>
          </a:prstGeom>
        </p:spPr>
      </p:pic>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71925" y="1968019"/>
            <a:ext cx="387707" cy="387707"/>
          </a:xfrm>
          <a:prstGeom prst="rect">
            <a:avLst/>
          </a:prstGeom>
        </p:spPr>
      </p:pic>
      <p:pic>
        <p:nvPicPr>
          <p:cNvPr id="17" name="Picture 16"/>
          <p:cNvPicPr/>
          <p:nvPr userDrawn="1"/>
        </p:nvPicPr>
        <p:blipFill>
          <a:blip r:embed="rId6" cstate="print">
            <a:extLst>
              <a:ext uri="{28A0092B-C50C-407E-A947-70E740481C1C}">
                <a14:useLocalDpi xmlns:a14="http://schemas.microsoft.com/office/drawing/2010/main" val="0"/>
              </a:ext>
            </a:extLst>
          </a:blip>
          <a:stretch>
            <a:fillRect/>
          </a:stretch>
        </p:blipFill>
        <p:spPr>
          <a:xfrm>
            <a:off x="7478211" y="253638"/>
            <a:ext cx="1198245" cy="949960"/>
          </a:xfrm>
          <a:prstGeom prst="rect">
            <a:avLst/>
          </a:prstGeom>
        </p:spPr>
      </p:pic>
    </p:spTree>
    <p:extLst>
      <p:ext uri="{BB962C8B-B14F-4D97-AF65-F5344CB8AC3E}">
        <p14:creationId xmlns:p14="http://schemas.microsoft.com/office/powerpoint/2010/main" val="2074314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1F9D6EA-53C1-4056-A5B8-5AF66D913895}" type="datetime1">
              <a:rPr lang="en-GB" smtClean="0"/>
              <a:t>05/06/2018</a:t>
            </a:fld>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Click to edit master footer style</a:t>
            </a: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F2E129E-16B7-480B-972E-C025DBFD1D53}" type="slidenum">
              <a:rPr lang="en-GB" smtClean="0"/>
              <a:t>‹#›</a:t>
            </a:fld>
            <a:endParaRPr lang="en-GB" dirty="0"/>
          </a:p>
        </p:txBody>
      </p:sp>
    </p:spTree>
    <p:extLst>
      <p:ext uri="{BB962C8B-B14F-4D97-AF65-F5344CB8AC3E}">
        <p14:creationId xmlns:p14="http://schemas.microsoft.com/office/powerpoint/2010/main" val="554456388"/>
      </p:ext>
    </p:extLst>
  </p:cSld>
  <p:clrMap bg1="lt1" tx1="dk1" bg2="lt2" tx2="dk2" accent1="accent1" accent2="accent2" accent3="accent3" accent4="accent4" accent5="accent5" accent6="accent6" hlink="hlink" folHlink="folHlink"/>
  <p:sldLayoutIdLst>
    <p:sldLayoutId id="2147483686" r:id="rId1"/>
    <p:sldLayoutId id="2147483662" r:id="rId2"/>
    <p:sldLayoutId id="2147483687" r:id="rId3"/>
    <p:sldLayoutId id="2147483689" r:id="rId4"/>
    <p:sldLayoutId id="2147483681" r:id="rId5"/>
  </p:sldLayoutIdLst>
  <p:hf sldNum="0" hdr="0" dt="0"/>
  <p:txStyles>
    <p:titleStyle>
      <a:lvl1pPr algn="l" defTabSz="914400" rtl="0" eaLnBrk="1" latinLnBrk="0" hangingPunct="1">
        <a:spcBef>
          <a:spcPct val="0"/>
        </a:spcBef>
        <a:buNone/>
        <a:defRPr sz="3000" b="1"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JERO\Desktop\FHIR PRSB\dental-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67825"/>
            <a:ext cx="2643554" cy="42719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Medication</a:t>
            </a:r>
          </a:p>
        </p:txBody>
      </p:sp>
      <p:sp>
        <p:nvSpPr>
          <p:cNvPr id="4" name="Slide Number Placeholder 3"/>
          <p:cNvSpPr>
            <a:spLocks noGrp="1"/>
          </p:cNvSpPr>
          <p:nvPr>
            <p:ph type="sldNum" sz="quarter" idx="12"/>
          </p:nvPr>
        </p:nvSpPr>
        <p:spPr/>
        <p:txBody>
          <a:bodyPr/>
          <a:lstStyle/>
          <a:p>
            <a:fld id="{DC12C2CB-C475-442B-84C1-CBFDBCB34DB3}" type="slidenum">
              <a:rPr lang="en-GB" smtClean="0"/>
              <a:pPr/>
              <a:t>1</a:t>
            </a:fld>
            <a:endParaRPr lang="en-GB" dirty="0"/>
          </a:p>
        </p:txBody>
      </p:sp>
      <p:pic>
        <p:nvPicPr>
          <p:cNvPr id="2050" name="Picture 2" descr="C:\Users\JERO\Desktop\FHIR PRSB\FHIR Medication Resour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0"/>
            <a:ext cx="8467090" cy="511913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664498" y="967825"/>
            <a:ext cx="3082895" cy="1200329"/>
          </a:xfrm>
          <a:prstGeom prst="rect">
            <a:avLst/>
          </a:prstGeom>
          <a:solidFill>
            <a:srgbClr val="E5F587"/>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GB" dirty="0">
                <a:solidFill>
                  <a:schemeClr val="tx2">
                    <a:lumMod val="60000"/>
                    <a:lumOff val="40000"/>
                  </a:schemeClr>
                </a:solidFill>
              </a:rPr>
              <a:t>Primary Care</a:t>
            </a:r>
          </a:p>
          <a:p>
            <a:r>
              <a:rPr lang="en-GB" dirty="0" err="1"/>
              <a:t>Amoxycillin</a:t>
            </a:r>
            <a:r>
              <a:rPr lang="en-GB" dirty="0"/>
              <a:t> 250mg capsules</a:t>
            </a:r>
          </a:p>
          <a:p>
            <a:r>
              <a:rPr lang="en-GB" dirty="0"/>
              <a:t>2 </a:t>
            </a:r>
            <a:r>
              <a:rPr lang="en-GB" dirty="0" err="1"/>
              <a:t>tds</a:t>
            </a:r>
            <a:r>
              <a:rPr lang="en-GB" dirty="0"/>
              <a:t> 		</a:t>
            </a:r>
          </a:p>
          <a:p>
            <a:r>
              <a:rPr lang="en-GB" dirty="0"/>
              <a:t>supply 30</a:t>
            </a:r>
          </a:p>
        </p:txBody>
      </p:sp>
      <p:pic>
        <p:nvPicPr>
          <p:cNvPr id="2054" name="Picture 6" descr="C:\Users\JERO\Desktop\FHIR PRSB\Karde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77586"/>
            <a:ext cx="5520766" cy="27659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297430" y="2425656"/>
            <a:ext cx="2011680" cy="893580"/>
          </a:xfrm>
          <a:solidFill>
            <a:srgbClr val="FFFFCC"/>
          </a:solidFill>
          <a:ln>
            <a:solidFill>
              <a:schemeClr val="tx1"/>
            </a:solidFill>
          </a:ln>
          <a:effectLst>
            <a:outerShdw blurRad="50800" dist="38100" dir="2700000" algn="tl" rotWithShape="0">
              <a:prstClr val="black">
                <a:alpha val="40000"/>
              </a:prstClr>
            </a:outerShdw>
          </a:effectLst>
        </p:spPr>
        <p:txBody>
          <a:bodyPr>
            <a:noAutofit/>
          </a:bodyPr>
          <a:lstStyle/>
          <a:p>
            <a:pPr marL="0" indent="0">
              <a:buNone/>
            </a:pPr>
            <a:r>
              <a:rPr lang="en-GB" sz="1600" dirty="0"/>
              <a:t>AMP </a:t>
            </a:r>
            <a:r>
              <a:rPr lang="en-GB" sz="1600" dirty="0">
                <a:solidFill>
                  <a:schemeClr val="tx2">
                    <a:lumMod val="60000"/>
                    <a:lumOff val="40000"/>
                  </a:schemeClr>
                </a:solidFill>
              </a:rPr>
              <a:t>OR</a:t>
            </a:r>
            <a:r>
              <a:rPr lang="en-GB" sz="1600" dirty="0"/>
              <a:t> AMPP </a:t>
            </a:r>
          </a:p>
          <a:p>
            <a:pPr marL="0" indent="0">
              <a:buNone/>
            </a:pPr>
            <a:r>
              <a:rPr lang="en-GB" sz="1600" dirty="0">
                <a:solidFill>
                  <a:schemeClr val="tx2">
                    <a:lumMod val="60000"/>
                    <a:lumOff val="40000"/>
                  </a:schemeClr>
                </a:solidFill>
              </a:rPr>
              <a:t>OR</a:t>
            </a:r>
            <a:r>
              <a:rPr lang="en-GB" sz="1600" dirty="0"/>
              <a:t> VMP </a:t>
            </a:r>
            <a:r>
              <a:rPr lang="en-GB" sz="1600" dirty="0">
                <a:solidFill>
                  <a:schemeClr val="tx2">
                    <a:lumMod val="60000"/>
                    <a:lumOff val="40000"/>
                  </a:schemeClr>
                </a:solidFill>
              </a:rPr>
              <a:t>OR</a:t>
            </a:r>
            <a:r>
              <a:rPr lang="en-GB" sz="1600" dirty="0"/>
              <a:t> VMPP </a:t>
            </a:r>
          </a:p>
          <a:p>
            <a:pPr marL="0" indent="0">
              <a:buNone/>
            </a:pPr>
            <a:r>
              <a:rPr lang="en-GB" sz="1600" dirty="0">
                <a:solidFill>
                  <a:schemeClr val="tx2">
                    <a:lumMod val="60000"/>
                    <a:lumOff val="40000"/>
                  </a:schemeClr>
                </a:solidFill>
              </a:rPr>
              <a:t>OR</a:t>
            </a:r>
            <a:r>
              <a:rPr lang="en-GB" sz="1600" dirty="0"/>
              <a:t> VTM</a:t>
            </a:r>
          </a:p>
        </p:txBody>
      </p:sp>
      <p:sp>
        <p:nvSpPr>
          <p:cNvPr id="11" name="TextBox 10"/>
          <p:cNvSpPr txBox="1"/>
          <p:nvPr/>
        </p:nvSpPr>
        <p:spPr>
          <a:xfrm>
            <a:off x="2547938" y="3566159"/>
            <a:ext cx="2180405" cy="1200329"/>
          </a:xfrm>
          <a:prstGeom prst="rect">
            <a:avLst/>
          </a:prstGeom>
          <a:solidFill>
            <a:srgbClr val="8CB7C6"/>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GB" dirty="0">
                <a:solidFill>
                  <a:schemeClr val="bg1"/>
                </a:solidFill>
              </a:rPr>
              <a:t>Hospital</a:t>
            </a:r>
          </a:p>
          <a:p>
            <a:r>
              <a:rPr lang="en-GB" b="1" dirty="0" err="1">
                <a:latin typeface="Bradley Hand ITC" panose="03070402050302030203" pitchFamily="66" charset="0"/>
              </a:rPr>
              <a:t>Amoxycillin</a:t>
            </a:r>
            <a:r>
              <a:rPr lang="en-GB" b="1" dirty="0">
                <a:latin typeface="Bradley Hand ITC" panose="03070402050302030203" pitchFamily="66" charset="0"/>
              </a:rPr>
              <a:t> 500mg</a:t>
            </a:r>
          </a:p>
          <a:p>
            <a:r>
              <a:rPr lang="en-GB" b="1" dirty="0">
                <a:latin typeface="Bradley Hand ITC" panose="03070402050302030203" pitchFamily="66" charset="0"/>
              </a:rPr>
              <a:t>Oral route</a:t>
            </a:r>
          </a:p>
          <a:p>
            <a:r>
              <a:rPr lang="en-GB" b="1" dirty="0">
                <a:latin typeface="Bradley Hand ITC" panose="03070402050302030203" pitchFamily="66" charset="0"/>
              </a:rPr>
              <a:t>9am, 6pm, 10pm</a:t>
            </a:r>
          </a:p>
        </p:txBody>
      </p:sp>
      <p:cxnSp>
        <p:nvCxnSpPr>
          <p:cNvPr id="6" name="Straight Arrow Connector 5"/>
          <p:cNvCxnSpPr>
            <a:stCxn id="3" idx="3"/>
          </p:cNvCxnSpPr>
          <p:nvPr/>
        </p:nvCxnSpPr>
        <p:spPr>
          <a:xfrm flipV="1">
            <a:off x="4309110" y="2247900"/>
            <a:ext cx="681990" cy="624546"/>
          </a:xfrm>
          <a:prstGeom prst="straightConnector1">
            <a:avLst/>
          </a:prstGeom>
          <a:ln w="25400" cmpd="sng">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0" y="967824"/>
            <a:ext cx="2547938" cy="3767886"/>
            <a:chOff x="-85725" y="967824"/>
            <a:chExt cx="2547938" cy="3767886"/>
          </a:xfrm>
        </p:grpSpPr>
        <p:sp>
          <p:nvSpPr>
            <p:cNvPr id="17" name="TextBox 16"/>
            <p:cNvSpPr txBox="1"/>
            <p:nvPr/>
          </p:nvSpPr>
          <p:spPr>
            <a:xfrm>
              <a:off x="-85725" y="967824"/>
              <a:ext cx="1645448" cy="1384995"/>
            </a:xfrm>
            <a:prstGeom prst="rect">
              <a:avLst/>
            </a:prstGeom>
            <a:solidFill>
              <a:schemeClr val="bg1"/>
            </a:solidFill>
            <a:ln>
              <a:solidFill>
                <a:schemeClr val="tx1"/>
              </a:solidFill>
            </a:ln>
          </p:spPr>
          <p:txBody>
            <a:bodyPr wrap="square" rtlCol="0">
              <a:spAutoFit/>
            </a:bodyPr>
            <a:lstStyle/>
            <a:p>
              <a:r>
                <a:rPr lang="en-GB" sz="1400" dirty="0"/>
                <a:t>VMP = [</a:t>
              </a:r>
              <a:r>
                <a:rPr lang="en-GB" sz="1400" dirty="0">
                  <a:solidFill>
                    <a:srgbClr val="7030A0"/>
                  </a:solidFill>
                </a:rPr>
                <a:t>VTM </a:t>
              </a:r>
            </a:p>
            <a:p>
              <a:r>
                <a:rPr lang="en-GB" sz="1400" dirty="0">
                  <a:solidFill>
                    <a:srgbClr val="7030A0"/>
                  </a:solidFill>
                </a:rPr>
                <a:t>+ unit strength</a:t>
              </a:r>
            </a:p>
            <a:p>
              <a:r>
                <a:rPr lang="en-GB" sz="1400" dirty="0">
                  <a:solidFill>
                    <a:srgbClr val="7030A0"/>
                  </a:solidFill>
                </a:rPr>
                <a:t>+ formulation</a:t>
              </a:r>
              <a:r>
                <a:rPr lang="en-GB" sz="1400" dirty="0"/>
                <a:t>]</a:t>
              </a:r>
            </a:p>
            <a:p>
              <a:r>
                <a:rPr lang="en-GB" sz="1400" dirty="0"/>
                <a:t>+ units per dose</a:t>
              </a:r>
            </a:p>
            <a:p>
              <a:r>
                <a:rPr lang="en-GB" sz="1400" dirty="0"/>
                <a:t>+ doses per day</a:t>
              </a:r>
            </a:p>
            <a:p>
              <a:r>
                <a:rPr lang="en-GB" sz="1400" dirty="0"/>
                <a:t>+ course duration</a:t>
              </a:r>
            </a:p>
          </p:txBody>
        </p:sp>
        <p:sp>
          <p:nvSpPr>
            <p:cNvPr id="23" name="TextBox 22"/>
            <p:cNvSpPr txBox="1"/>
            <p:nvPr/>
          </p:nvSpPr>
          <p:spPr>
            <a:xfrm>
              <a:off x="819150" y="3566159"/>
              <a:ext cx="1643063" cy="1169551"/>
            </a:xfrm>
            <a:prstGeom prst="rect">
              <a:avLst/>
            </a:prstGeom>
            <a:solidFill>
              <a:schemeClr val="bg1"/>
            </a:solidFill>
            <a:ln>
              <a:solidFill>
                <a:schemeClr val="tx1"/>
              </a:solidFill>
            </a:ln>
          </p:spPr>
          <p:txBody>
            <a:bodyPr wrap="square" rtlCol="0">
              <a:spAutoFit/>
            </a:bodyPr>
            <a:lstStyle/>
            <a:p>
              <a:r>
                <a:rPr lang="en-GB" sz="1400" dirty="0"/>
                <a:t>VTM</a:t>
              </a:r>
            </a:p>
            <a:p>
              <a:r>
                <a:rPr lang="en-GB" sz="1400" dirty="0"/>
                <a:t>+ total dose</a:t>
              </a:r>
            </a:p>
            <a:p>
              <a:r>
                <a:rPr lang="en-GB" sz="1400" dirty="0"/>
                <a:t>+ route</a:t>
              </a:r>
            </a:p>
            <a:p>
              <a:r>
                <a:rPr lang="en-GB" sz="1400" dirty="0"/>
                <a:t>+ dosing schedule</a:t>
              </a:r>
            </a:p>
            <a:p>
              <a:r>
                <a:rPr lang="en-GB" sz="1400" dirty="0"/>
                <a:t>Until stopped</a:t>
              </a:r>
            </a:p>
          </p:txBody>
        </p:sp>
      </p:grpSp>
      <p:sp>
        <p:nvSpPr>
          <p:cNvPr id="19" name="Up-Down Arrow 18"/>
          <p:cNvSpPr/>
          <p:nvPr/>
        </p:nvSpPr>
        <p:spPr>
          <a:xfrm>
            <a:off x="836914" y="2168154"/>
            <a:ext cx="658368" cy="1398005"/>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a:t>
            </a:r>
          </a:p>
        </p:txBody>
      </p:sp>
    </p:spTree>
    <p:extLst>
      <p:ext uri="{BB962C8B-B14F-4D97-AF65-F5344CB8AC3E}">
        <p14:creationId xmlns:p14="http://schemas.microsoft.com/office/powerpoint/2010/main" val="320168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0-#ppt_w/2"/>
                                          </p:val>
                                        </p:tav>
                                        <p:tav tm="100000">
                                          <p:val>
                                            <p:strVal val="#ppt_x"/>
                                          </p:val>
                                        </p:tav>
                                      </p:tavLst>
                                    </p:anim>
                                    <p:anim calcmode="lin" valueType="num">
                                      <p:cBhvr additive="base">
                                        <p:cTn id="8" dur="500" fill="hold"/>
                                        <p:tgtEl>
                                          <p:spTgt spid="20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6"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500"/>
                                        <p:tgtEl>
                                          <p:spTgt spid="2052"/>
                                        </p:tgtEl>
                                        <p:attrNameLst>
                                          <p:attrName>ppt_x</p:attrName>
                                        </p:attrNameLst>
                                      </p:cBhvr>
                                      <p:tavLst>
                                        <p:tav tm="0">
                                          <p:val>
                                            <p:strVal val="ppt_x"/>
                                          </p:val>
                                        </p:tav>
                                        <p:tav tm="100000">
                                          <p:val>
                                            <p:strVal val="1+ppt_w/2"/>
                                          </p:val>
                                        </p:tav>
                                      </p:tavLst>
                                    </p:anim>
                                    <p:anim calcmode="lin" valueType="num">
                                      <p:cBhvr additive="base">
                                        <p:cTn id="17" dur="500"/>
                                        <p:tgtEl>
                                          <p:spTgt spid="2052"/>
                                        </p:tgtEl>
                                        <p:attrNameLst>
                                          <p:attrName>ppt_y</p:attrName>
                                        </p:attrNameLst>
                                      </p:cBhvr>
                                      <p:tavLst>
                                        <p:tav tm="0">
                                          <p:val>
                                            <p:strVal val="ppt_y"/>
                                          </p:val>
                                        </p:tav>
                                        <p:tav tm="100000">
                                          <p:val>
                                            <p:strVal val="ppt_y"/>
                                          </p:val>
                                        </p:tav>
                                      </p:tavLst>
                                    </p:anim>
                                    <p:set>
                                      <p:cBhvr>
                                        <p:cTn id="18" dur="1" fill="hold">
                                          <p:stCondLst>
                                            <p:cond delay="499"/>
                                          </p:stCondLst>
                                        </p:cTn>
                                        <p:tgtEl>
                                          <p:spTgt spid="2052"/>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2054"/>
                                        </p:tgtEl>
                                        <p:attrNameLst>
                                          <p:attrName>style.visibility</p:attrName>
                                        </p:attrNameLst>
                                      </p:cBhvr>
                                      <p:to>
                                        <p:strVal val="visible"/>
                                      </p:to>
                                    </p:set>
                                    <p:anim calcmode="lin" valueType="num">
                                      <p:cBhvr additive="base">
                                        <p:cTn id="21" dur="500" fill="hold"/>
                                        <p:tgtEl>
                                          <p:spTgt spid="2054"/>
                                        </p:tgtEl>
                                        <p:attrNameLst>
                                          <p:attrName>ppt_x</p:attrName>
                                        </p:attrNameLst>
                                      </p:cBhvr>
                                      <p:tavLst>
                                        <p:tav tm="0">
                                          <p:val>
                                            <p:strVal val="0-#ppt_w/2"/>
                                          </p:val>
                                        </p:tav>
                                        <p:tav tm="100000">
                                          <p:val>
                                            <p:strVal val="#ppt_x"/>
                                          </p:val>
                                        </p:tav>
                                      </p:tavLst>
                                    </p:anim>
                                    <p:anim calcmode="lin" valueType="num">
                                      <p:cBhvr additive="base">
                                        <p:cTn id="22" dur="500" fill="hold"/>
                                        <p:tgtEl>
                                          <p:spTgt spid="2054"/>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6" presetClass="entr" presetSubtype="16"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ircle(in)">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xit" presetSubtype="2" fill="hold" nodeType="clickEffect">
                                  <p:stCondLst>
                                    <p:cond delay="0"/>
                                  </p:stCondLst>
                                  <p:childTnLst>
                                    <p:anim calcmode="lin" valueType="num">
                                      <p:cBhvr additive="base">
                                        <p:cTn id="30" dur="500"/>
                                        <p:tgtEl>
                                          <p:spTgt spid="2054"/>
                                        </p:tgtEl>
                                        <p:attrNameLst>
                                          <p:attrName>ppt_x</p:attrName>
                                        </p:attrNameLst>
                                      </p:cBhvr>
                                      <p:tavLst>
                                        <p:tav tm="0">
                                          <p:val>
                                            <p:strVal val="ppt_x"/>
                                          </p:val>
                                        </p:tav>
                                        <p:tav tm="100000">
                                          <p:val>
                                            <p:strVal val="1+ppt_w/2"/>
                                          </p:val>
                                        </p:tav>
                                      </p:tavLst>
                                    </p:anim>
                                    <p:anim calcmode="lin" valueType="num">
                                      <p:cBhvr additive="base">
                                        <p:cTn id="31" dur="500"/>
                                        <p:tgtEl>
                                          <p:spTgt spid="2054"/>
                                        </p:tgtEl>
                                        <p:attrNameLst>
                                          <p:attrName>ppt_y</p:attrName>
                                        </p:attrNameLst>
                                      </p:cBhvr>
                                      <p:tavLst>
                                        <p:tav tm="0">
                                          <p:val>
                                            <p:strVal val="ppt_y"/>
                                          </p:val>
                                        </p:tav>
                                        <p:tav tm="100000">
                                          <p:val>
                                            <p:strVal val="ppt_y"/>
                                          </p:val>
                                        </p:tav>
                                      </p:tavLst>
                                    </p:anim>
                                    <p:set>
                                      <p:cBhvr>
                                        <p:cTn id="32" dur="1" fill="hold">
                                          <p:stCondLst>
                                            <p:cond delay="499"/>
                                          </p:stCondLst>
                                        </p:cTn>
                                        <p:tgtEl>
                                          <p:spTgt spid="2054"/>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2050"/>
                                        </p:tgtEl>
                                        <p:attrNameLst>
                                          <p:attrName>style.visibility</p:attrName>
                                        </p:attrNameLst>
                                      </p:cBhvr>
                                      <p:to>
                                        <p:strVal val="visible"/>
                                      </p:to>
                                    </p:set>
                                    <p:anim calcmode="lin" valueType="num">
                                      <p:cBhvr additive="base">
                                        <p:cTn id="40" dur="500" fill="hold"/>
                                        <p:tgtEl>
                                          <p:spTgt spid="2050"/>
                                        </p:tgtEl>
                                        <p:attrNameLst>
                                          <p:attrName>ppt_x</p:attrName>
                                        </p:attrNameLst>
                                      </p:cBhvr>
                                      <p:tavLst>
                                        <p:tav tm="0">
                                          <p:val>
                                            <p:strVal val="1+#ppt_w/2"/>
                                          </p:val>
                                        </p:tav>
                                        <p:tav tm="100000">
                                          <p:val>
                                            <p:strVal val="#ppt_x"/>
                                          </p:val>
                                        </p:tav>
                                      </p:tavLst>
                                    </p:anim>
                                    <p:anim calcmode="lin" valueType="num">
                                      <p:cBhvr additive="base">
                                        <p:cTn id="41" dur="500" fill="hold"/>
                                        <p:tgtEl>
                                          <p:spTgt spid="2050"/>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childTnLst>
                          </p:cTn>
                        </p:par>
                        <p:par>
                          <p:cTn id="46" fill="hold">
                            <p:stCondLst>
                              <p:cond delay="1000"/>
                            </p:stCondLst>
                            <p:childTnLst>
                              <p:par>
                                <p:cTn id="47" presetID="22" presetClass="entr" presetSubtype="8"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42"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barn(outHorizontal)">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uiExpand="1" animBg="1"/>
      <p:bldP spid="11"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Medication Request</a:t>
            </a:r>
          </a:p>
        </p:txBody>
      </p:sp>
      <p:sp>
        <p:nvSpPr>
          <p:cNvPr id="3" name="Content Placeholder 2"/>
          <p:cNvSpPr>
            <a:spLocks noGrp="1"/>
          </p:cNvSpPr>
          <p:nvPr>
            <p:ph idx="1"/>
          </p:nvPr>
        </p:nvSpPr>
        <p:spPr>
          <a:xfrm>
            <a:off x="720000" y="1080000"/>
            <a:ext cx="4848950" cy="3435966"/>
          </a:xfrm>
        </p:spPr>
        <p:txBody>
          <a:bodyPr>
            <a:noAutofit/>
          </a:bodyPr>
          <a:lstStyle/>
          <a:p>
            <a:r>
              <a:rPr lang="en-GB" sz="2800" dirty="0"/>
              <a:t>US clinicians issue single prescription that includes authority to repeat dispense</a:t>
            </a:r>
          </a:p>
          <a:p>
            <a:r>
              <a:rPr lang="en-GB" sz="2800" dirty="0"/>
              <a:t>UK clinicians record an authority to repeat </a:t>
            </a:r>
            <a:r>
              <a:rPr lang="en-GB" sz="2800" i="1" dirty="0"/>
              <a:t>prescribe</a:t>
            </a:r>
            <a:r>
              <a:rPr lang="en-GB" sz="2800" dirty="0"/>
              <a:t>, but there is (almost) no notion of an authority to repeat dispense </a:t>
            </a:r>
          </a:p>
        </p:txBody>
      </p:sp>
      <p:sp>
        <p:nvSpPr>
          <p:cNvPr id="4" name="Slide Number Placeholder 3"/>
          <p:cNvSpPr>
            <a:spLocks noGrp="1"/>
          </p:cNvSpPr>
          <p:nvPr>
            <p:ph type="sldNum" sz="quarter" idx="12"/>
          </p:nvPr>
        </p:nvSpPr>
        <p:spPr/>
        <p:txBody>
          <a:bodyPr/>
          <a:lstStyle/>
          <a:p>
            <a:fld id="{DC12C2CB-C475-442B-84C1-CBFDBCB34DB3}" type="slidenum">
              <a:rPr lang="en-GB" smtClean="0"/>
              <a:pPr/>
              <a:t>2</a:t>
            </a:fld>
            <a:endParaRPr lang="en-GB" dirty="0"/>
          </a:p>
        </p:txBody>
      </p:sp>
      <p:pic>
        <p:nvPicPr>
          <p:cNvPr id="6" name="Picture 2" descr="C:\Users\JERO\Desktop\FHIR PRSB\FHIR Medication Request Resour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8950" y="0"/>
            <a:ext cx="5200651" cy="507970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619750" y="3632200"/>
            <a:ext cx="2489200" cy="10096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1568897"/>
      </p:ext>
    </p:extLst>
  </p:cSld>
  <p:clrMapOvr>
    <a:masterClrMapping/>
  </p:clrMapOvr>
</p:sld>
</file>

<file path=ppt/theme/theme1.xml><?xml version="1.0" encoding="utf-8"?>
<a:theme xmlns:a="http://schemas.openxmlformats.org/drawingml/2006/main" name="SC Technology Presentation August 2016">
  <a:themeElements>
    <a:clrScheme name="01-NHS-DIGI-PALETTE-01">
      <a:dk1>
        <a:srgbClr val="0F0F0F"/>
      </a:dk1>
      <a:lt1>
        <a:srgbClr val="FFFFFF"/>
      </a:lt1>
      <a:dk2>
        <a:srgbClr val="033F85"/>
      </a:dk2>
      <a:lt2>
        <a:srgbClr val="F9F9F9"/>
      </a:lt2>
      <a:accent1>
        <a:srgbClr val="005EB8"/>
      </a:accent1>
      <a:accent2>
        <a:srgbClr val="84919C"/>
      </a:accent2>
      <a:accent3>
        <a:srgbClr val="003087"/>
      </a:accent3>
      <a:accent4>
        <a:srgbClr val="5EBCE8"/>
      </a:accent4>
      <a:accent5>
        <a:srgbClr val="CED1D5"/>
      </a:accent5>
      <a:accent6>
        <a:srgbClr val="424D58"/>
      </a:accent6>
      <a:hlink>
        <a:srgbClr val="003087"/>
      </a:hlink>
      <a:folHlink>
        <a:srgbClr val="7C2855"/>
      </a:folHlink>
    </a:clrScheme>
    <a:fontScheme name="Corporate 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RollupImage xmlns="http://schemas.microsoft.com/sharepoint/v3" xsi:nil="true"/>
    <PublishingContactEmail xmlns="http://schemas.microsoft.com/sharepoint/v3" xsi:nil="true"/>
    <PublishingVariationRelationshipLinkFieldID xmlns="http://schemas.microsoft.com/sharepoint/v3">
      <Url xsi:nil="true"/>
      <Description xsi:nil="true"/>
    </PublishingVariationRelationshipLinkFieldID>
    <SeoKeywords xmlns="http://schemas.microsoft.com/sharepoint/v3" xsi:nil="true"/>
    <PublishingVariationGroupID xmlns="http://schemas.microsoft.com/sharepoint/v3" xsi:nil="true"/>
    <Audience xmlns="http://schemas.microsoft.com/sharepoint/v3" xsi:nil="true"/>
    <PublishingIsFurlPage xmlns="http://schemas.microsoft.com/sharepoint/v3">false</PublishingIsFurlPage>
    <PublishingExpirationDate xmlns="http://schemas.microsoft.com/sharepoint/v3" xsi:nil="true"/>
    <SeoBrowserTitle xmlns="http://schemas.microsoft.com/sharepoint/v3" xsi:nil="true"/>
    <PublishingContactPicture xmlns="http://schemas.microsoft.com/sharepoint/v3">
      <Url xsi:nil="true"/>
      <Description xsi:nil="true"/>
    </PublishingContactPicture>
    <PublishingStartDate xmlns="http://schemas.microsoft.com/sharepoint/v3" xsi:nil="true"/>
    <SeoRobotsNoIndex xmlns="http://schemas.microsoft.com/sharepoint/v3" xsi:nil="true"/>
    <SeoMetaDescription xmlns="http://schemas.microsoft.com/sharepoint/v3" xsi:nil="true"/>
    <PublishingContact xmlns="http://schemas.microsoft.com/sharepoint/v3">
      <UserInfo>
        <DisplayName/>
        <AccountId xsi:nil="true"/>
        <AccountType/>
      </UserInfo>
    </PublishingContact>
    <PublishingContactName xmlns="http://schemas.microsoft.com/sharepoint/v3" xsi:nil="true"/>
    <Comment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age" ma:contentTypeID="0x010100C568DB52D9D0A14D9B2FDCC96666E9F2007948130EC3DB064584E219954237AF3900EF82C1C4CF5CB949824251914A6DDF42" ma:contentTypeVersion="2" ma:contentTypeDescription="Page is a system content type template created by the Publishing Resources feature. The column templates from Page will be added to all Pages libraries created by the Publishing feature." ma:contentTypeScope="" ma:versionID="4fc543cc819021d5d9a7076b9b6894d5">
  <xsd:schema xmlns:xsd="http://www.w3.org/2001/XMLSchema" xmlns:xs="http://www.w3.org/2001/XMLSchema" xmlns:p="http://schemas.microsoft.com/office/2006/metadata/properties" xmlns:ns1="http://schemas.microsoft.com/sharepoint/v3" targetNamespace="http://schemas.microsoft.com/office/2006/metadata/properties" ma:root="true" ma:fieldsID="359ec8c03e30fcb5aee8ed1d34d4bbce" ns1:_="">
    <xsd:import namespace="http://schemas.microsoft.com/sharepoint/v3"/>
    <xsd:element name="properties">
      <xsd:complexType>
        <xsd:sequence>
          <xsd:element name="documentManagement">
            <xsd:complexType>
              <xsd:all>
                <xsd:element ref="ns1:Comments" minOccurs="0"/>
                <xsd:element ref="ns1:PublishingStartDate" minOccurs="0"/>
                <xsd:element ref="ns1:PublishingExpirationDate" minOccurs="0"/>
                <xsd:element ref="ns1:PublishingContact" minOccurs="0"/>
                <xsd:element ref="ns1:PublishingContactEmail" minOccurs="0"/>
                <xsd:element ref="ns1:PublishingContactName" minOccurs="0"/>
                <xsd:element ref="ns1:PublishingContactPicture" minOccurs="0"/>
                <xsd:element ref="ns1:PublishingPageLayout" minOccurs="0"/>
                <xsd:element ref="ns1:PublishingVariationGroupID" minOccurs="0"/>
                <xsd:element ref="ns1:PublishingVariationRelationshipLinkFieldID" minOccurs="0"/>
                <xsd:element ref="ns1:PublishingRollupImage" minOccurs="0"/>
                <xsd:element ref="ns1:Audience" minOccurs="0"/>
                <xsd:element ref="ns1:PublishingIsFurlPage" minOccurs="0"/>
                <xsd:element ref="ns1:SeoBrowserTitle" minOccurs="0"/>
                <xsd:element ref="ns1:SeoMetaDescription" minOccurs="0"/>
                <xsd:element ref="ns1:SeoKeywords" minOccurs="0"/>
                <xsd:element ref="ns1:SeoRobotsNoIndex"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omments" ma:index="8" nillable="true" ma:displayName="Comments" ma:internalName="Comments">
      <xsd:simpleType>
        <xsd:restriction base="dms:Note">
          <xsd:maxLength value="255"/>
        </xsd:restriction>
      </xsd:simpleType>
    </xsd:element>
    <xsd:element name="PublishingStartDate" ma:index="9"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0"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element name="PublishingContact" ma:index="11" nillable="true" ma:displayName="Contact" ma:description="Contact is a site column created by the Publishing feature. It is used on the Page Content Type as the person or group who is the contact person for the page." ma:list="UserInfo" ma:internalName="Publishing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ublishingContactEmail" ma:index="12" nillable="true" ma:displayName="Contact E-Mail Address" ma:description="Contact E-mail Address is a site column created by the Publishing feature. It is used on the Page Content Type as the e-mail address of the person or group who is the contact person for the page." ma:internalName="PublishingContactEmail">
      <xsd:simpleType>
        <xsd:restriction base="dms:Text">
          <xsd:maxLength value="255"/>
        </xsd:restriction>
      </xsd:simpleType>
    </xsd:element>
    <xsd:element name="PublishingContactName" ma:index="13" nillable="true" ma:displayName="Contact Name" ma:description="Contact Name is a site column created by the Publishing feature. It is used on the Page Content Type as the name of the person or group who is the contact person for the page." ma:internalName="PublishingContactName">
      <xsd:simpleType>
        <xsd:restriction base="dms:Text">
          <xsd:maxLength value="255"/>
        </xsd:restriction>
      </xsd:simpleType>
    </xsd:element>
    <xsd:element name="PublishingContactPicture" ma:index="14" nillable="true" ma:displayName="Contact Picture" ma:description="Contact Picture is a site column created by the Publishing feature. It is used on the Page Content Type as the picture of the user or group who is the contact person for the page." ma:format="Image" ma:internalName="PublishingContactPicture">
      <xsd:complexType>
        <xsd:complexContent>
          <xsd:extension base="dms:URL">
            <xsd:sequence>
              <xsd:element name="Url" type="dms:ValidUrl" minOccurs="0" nillable="true"/>
              <xsd:element name="Description" type="xsd:string" nillable="true"/>
            </xsd:sequence>
          </xsd:extension>
        </xsd:complexContent>
      </xsd:complexType>
    </xsd:element>
    <xsd:element name="PublishingPageLayout" ma:index="15" nillable="true" ma:displayName="Page Layout" ma:internalName="PublishingPageLayout"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PublishingVariationGroupID" ma:index="16" nillable="true" ma:displayName="Variation Group ID" ma:hidden="true" ma:internalName="PublishingVariationGroupID">
      <xsd:simpleType>
        <xsd:restriction base="dms:Text">
          <xsd:maxLength value="255"/>
        </xsd:restriction>
      </xsd:simpleType>
    </xsd:element>
    <xsd:element name="PublishingVariationRelationshipLinkFieldID" ma:index="17" nillable="true" ma:displayName="Variation Relationship Link" ma:hidden="true" ma:internalName="PublishingVariationRelationshipLinkFieldID">
      <xsd:complexType>
        <xsd:complexContent>
          <xsd:extension base="dms:URL">
            <xsd:sequence>
              <xsd:element name="Url" type="dms:ValidUrl" minOccurs="0" nillable="true"/>
              <xsd:element name="Description" type="xsd:string" nillable="true"/>
            </xsd:sequence>
          </xsd:extension>
        </xsd:complexContent>
      </xsd:complexType>
    </xsd:element>
    <xsd:element name="PublishingRollupImage" ma:index="18" nillable="true" ma:displayName="Rollup Image" ma:description="Rollup Image is a site column created by the Publishing feature. It is used on the Page Content Type as the image for the page shown in content roll-ups such as the Content By Search web part." ma:internalName="PublishingRollupImage">
      <xsd:simpleType>
        <xsd:restriction base="dms:Unknown"/>
      </xsd:simpleType>
    </xsd:element>
    <xsd:element name="Audience" ma:index="19" nillable="true" ma:displayName="Target Audiences" ma:description="Target Audiences is a site column created by the Publishing feature. It is used to specify audiences to which this page will be targeted." ma:internalName="Audience">
      <xsd:simpleType>
        <xsd:restriction base="dms:Unknown"/>
      </xsd:simpleType>
    </xsd:element>
    <xsd:element name="PublishingIsFurlPage" ma:index="20" nillable="true" ma:displayName="Hide physical URLs from search" ma:description="If checked, the physical URL of this page will not appear in search results. Friendly URLs assigned to this page will always appear." ma:internalName="PublishingIsFurlPage">
      <xsd:simpleType>
        <xsd:restriction base="dms:Boolean"/>
      </xsd:simpleType>
    </xsd:element>
    <xsd:element name="SeoBrowserTitle" ma:index="21" nillable="true" ma:displayName="Browser Title" ma:description="Browser Title is a site column created by the Publishing feature. It is used as the title that appears at the top of a browser window and may appear in Internet search results." ma:hidden="true" ma:internalName="SeoBrowserTitle">
      <xsd:simpleType>
        <xsd:restriction base="dms:Text"/>
      </xsd:simpleType>
    </xsd:element>
    <xsd:element name="SeoMetaDescription" ma:index="22" nillable="true" ma:displayName="Meta Description" ma:description="Meta Description is a site column created by the Publishing feature. Internet search engines may display this description in search results pages." ma:hidden="true" ma:internalName="SeoMetaDescription">
      <xsd:simpleType>
        <xsd:restriction base="dms:Text"/>
      </xsd:simpleType>
    </xsd:element>
    <xsd:element name="SeoKeywords" ma:index="23" nillable="true" ma:displayName="Meta Keywords" ma:description="Meta Keywords" ma:hidden="true" ma:internalName="SeoKeywords">
      <xsd:simpleType>
        <xsd:restriction base="dms:Text"/>
      </xsd:simpleType>
    </xsd:element>
    <xsd:element name="SeoRobotsNoIndex" ma:index="24" nillable="true" ma:displayName="Hide from Internet Search Engines" ma:description="Hide from Internet Search Engines is a site column created by the Publishing feature. It is used to indicate to search engine crawlers that a particular page should not be indexed." ma:hidden="true" ma:internalName="RobotsNoIndex">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54F9D2-BBEE-43BF-902A-F3F8378796CE}">
  <ds:schemaRefs>
    <ds:schemaRef ds:uri="http://purl.org/dc/elements/1.1/"/>
    <ds:schemaRef ds:uri="http://schemas.microsoft.com/office/infopath/2007/PartnerControls"/>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E5CE9F22-0D91-4AFB-958E-0410027ACF93}">
  <ds:schemaRefs>
    <ds:schemaRef ds:uri="http://schemas.microsoft.com/sharepoint/v3/contenttype/forms"/>
  </ds:schemaRefs>
</ds:datastoreItem>
</file>

<file path=customXml/itemProps3.xml><?xml version="1.0" encoding="utf-8"?>
<ds:datastoreItem xmlns:ds="http://schemas.openxmlformats.org/officeDocument/2006/customXml" ds:itemID="{6EF4F7D6-44C1-43F3-9E1B-7D486AAF5D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SC Technology Presentation August 2016</Template>
  <TotalTime>3940</TotalTime>
  <Words>98</Words>
  <Application>Microsoft Office PowerPoint</Application>
  <PresentationFormat>On-screen Show (16:9)</PresentationFormat>
  <Paragraphs>29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Bradley Hand ITC</vt:lpstr>
      <vt:lpstr>Calibri</vt:lpstr>
      <vt:lpstr>Wingdings</vt:lpstr>
      <vt:lpstr>SC Technology Presentation August 2016</vt:lpstr>
      <vt:lpstr>Medication</vt:lpstr>
      <vt:lpstr>Medication Request</vt:lpstr>
    </vt:vector>
  </TitlesOfParts>
  <Company>Health &amp; Social Care Information Centre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Boyd Ian</dc:creator>
  <cp:lastModifiedBy>Jeremy Rogers</cp:lastModifiedBy>
  <cp:revision>267</cp:revision>
  <cp:lastPrinted>2017-02-08T16:11:11Z</cp:lastPrinted>
  <dcterms:created xsi:type="dcterms:W3CDTF">2016-09-12T12:33:48Z</dcterms:created>
  <dcterms:modified xsi:type="dcterms:W3CDTF">2018-06-05T19:51:48Z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0x010100C568DB52D9D0A14D9B2FDCC96666E9F2007948130EC3DB064584E219954237AF3900EF82C1C4CF5CB949824251914A6DDF42</vt:lpwstr>
  </property>
  <property fmtid="{D5CDD505-2E9C-101B-9397-08002B2CF9AE}" pid="3" name="hscicOrgProfessionalGroup">
    <vt:lpwstr/>
  </property>
  <property fmtid="{D5CDD505-2E9C-101B-9397-08002B2CF9AE}" pid="4" name="hscicOrgAboutUs">
    <vt:lpwstr/>
  </property>
  <property fmtid="{D5CDD505-2E9C-101B-9397-08002B2CF9AE}" pid="5" name="hscicOrgOfficeLocation">
    <vt:lpwstr/>
  </property>
  <property fmtid="{D5CDD505-2E9C-101B-9397-08002B2CF9AE}" pid="6" name="TaxCatchAll">
    <vt:lpwstr>91;#Marketing and communications|f1d3a16b-0544-4f51-866b-b180190a235d</vt:lpwstr>
  </property>
  <property fmtid="{D5CDD505-2E9C-101B-9397-08002B2CF9AE}" pid="7" name="HeaderStyleDefinitions">
    <vt:lpwstr/>
  </property>
  <property fmtid="{D5CDD505-2E9C-101B-9397-08002B2CF9AE}" pid="8" name="hscicOrgPortfolioDomain">
    <vt:lpwstr/>
  </property>
  <property fmtid="{D5CDD505-2E9C-101B-9397-08002B2CF9AE}" pid="9" name="k5f85a19a9254bc483709d4dbf407442">
    <vt:lpwstr>Marketing and communications|f1d3a16b-0544-4f51-866b-b180190a235d</vt:lpwstr>
  </property>
  <property fmtid="{D5CDD505-2E9C-101B-9397-08002B2CF9AE}" pid="10" name="hscicOrgCorporateFunction">
    <vt:lpwstr>91;#Marketing and communications|f1d3a16b-0544-4f51-866b-b180190a235d</vt:lpwstr>
  </property>
</Properties>
</file>