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AC058-07D0-4FEB-B22C-926E15B9E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4E69D-8D02-4734-BCA0-6525AC131E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EC15F-D41E-4F7F-AB4C-4DEBAABBF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6069-4F2F-44F3-A0E6-DEE032016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00738-2930-4073-8A60-2A137A08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7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A7830-0754-4B57-BF97-8DB94B2BB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4A01AB-1774-45C2-82A6-AD52F246C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772AA-814E-4EA6-B1B2-1C8102C04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946B7-C7AB-4966-BCE4-5FCD2E3E4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D8026-8BBC-4A5E-918D-80C03BBB3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5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26C848-36E6-4B14-A3CF-34286A864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E5E3BD-2A9E-4C81-B955-C45BEA4C6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F9798-6206-4DE0-B7EE-3081EF96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35B05-4C79-4F85-8EA5-7D43D85F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F8985-BCFA-47BF-A25D-FBF82F151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6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0BAF-807B-4035-8FD0-EB1E3E473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650C6-5DDF-42E5-87C1-5C5456507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6290F-FA68-442D-A8C2-84F44BD9E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DDAAF-1472-40E9-81BC-6A4277676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91036-D32B-41C0-B297-3D2C448BD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8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6F2CA-30E4-4DC1-8869-646001B49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E9FA6-E997-4209-845A-41F7101F1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EFEC2-FF9D-412C-85C6-4C6A07922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7FC77-24F3-42E3-842E-EC4EB099F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16503-387F-4A54-8186-6973F2E7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1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83D1F-3B60-4EB1-B82E-0A6A4D653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3C56D-8582-4101-AE04-627601E6D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CC4DA0-6FBE-4CAF-97DA-652CA928A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5CEF4-9FCC-4FE3-AEDA-F65112AB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63F3D9-E11F-4A7C-B3B4-6A84A2297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766FF-144A-49E4-90F3-9B3FC6313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5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77217-C99B-4953-B61F-28A1DEC85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DC486-6081-4367-A717-792F62ACF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878B4-2D6A-4F4E-91F5-8FC877E40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8EE136-04A1-432A-95B0-63C861061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04562-7EBC-40C8-AF49-960F409C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727699-AFB8-4BB3-B928-C2EB1D76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DDF47C-531F-4642-B280-F96413B4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0298D7-F9F7-4536-8403-CBDF28877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6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E6F31-3898-447F-8534-4C911A61E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EDA15A-B6F2-436D-B21E-6C3560253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A6198-BCFF-4845-A139-5C81D855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350E01-339F-4DF5-BEC2-891E4E72D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EC0C6E-E711-4B02-B3E0-99691BFF3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E11155-CD4C-4160-BDC3-1E61C5253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AB6C8-9902-4372-8FE4-BB29F092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06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48992-8AB8-4937-BC02-CA7AE401A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5C04-EC87-43F1-BD90-D5D10DD6F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181BA-414E-4EDE-B7E4-75BC9DEAF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3AD63-5A16-4D55-92FC-500FAA9B5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AA282-BEA7-4FB9-96F7-183407AE0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64982-FEC8-446D-8FE8-32DDFC083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5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BA8CE-EFFE-45A0-B7CF-CC95759F1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71168-22B7-4311-B1B0-78C2504C1D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AB93E-4897-47A9-8D86-8549DBB2C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49FD8-4C5A-43AE-B164-9940438B3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41326-5DF7-46C3-A279-B6ACE6D75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32293-8C1E-47EA-A8CB-C14102BDA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3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20D486-6BC0-47D7-9550-E607DA656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9D079-DF93-44CF-BBE1-2A2B3844A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2230E-EB91-48D3-B912-BD4A8B7B10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32D7F-F88B-460F-856B-1854E0A0B4E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25353-00F3-41EC-B061-FDCCA226C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5A6F5-5B69-4158-B3C0-A4A9BAB66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6542B-C599-47C3-A527-8A85BD7D5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8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3BBD54-7695-4879-8B71-31E96B24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Sepsis – test modeling with pathological process</a:t>
            </a:r>
          </a:p>
        </p:txBody>
      </p:sp>
    </p:spTree>
    <p:extLst>
      <p:ext uri="{BB962C8B-B14F-4D97-AF65-F5344CB8AC3E}">
        <p14:creationId xmlns:p14="http://schemas.microsoft.com/office/powerpoint/2010/main" val="57086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40310-59AF-4364-A835-2A02AFD01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process (qualifier value) hierarchy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F9B7A2-74FF-408F-86BC-8C6B35CB6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6952" y="3225103"/>
            <a:ext cx="3238095" cy="15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3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9A011-1B12-40CA-B3F9-109B5D678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 of immune function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012CE4-8447-484B-A59E-B066477A1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18037"/>
            <a:ext cx="10515600" cy="196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19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9C407-9602-43A5-B882-9AF074F96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Sepsis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CB1D38-A3A2-4D2E-9671-BBA570EACA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79893" y="4180443"/>
            <a:ext cx="9590903" cy="26008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9EDB2D-FD7B-45B8-BC87-586A8FF64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548" y="1922054"/>
            <a:ext cx="9609591" cy="20270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950A02-B887-490C-AD34-46E708CB04E7}"/>
              </a:ext>
            </a:extLst>
          </p:cNvPr>
          <p:cNvSpPr txBox="1"/>
          <p:nvPr/>
        </p:nvSpPr>
        <p:spPr>
          <a:xfrm>
            <a:off x="2759977" y="2206305"/>
            <a:ext cx="2927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pathological process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0149CD-EA9A-4C4C-8A6A-2A0EAFFCBA32}"/>
              </a:ext>
            </a:extLst>
          </p:cNvPr>
          <p:cNvSpPr txBox="1"/>
          <p:nvPr/>
        </p:nvSpPr>
        <p:spPr>
          <a:xfrm>
            <a:off x="2759976" y="4380452"/>
            <a:ext cx="260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pathological process</a:t>
            </a:r>
          </a:p>
        </p:txBody>
      </p:sp>
    </p:spTree>
    <p:extLst>
      <p:ext uri="{BB962C8B-B14F-4D97-AF65-F5344CB8AC3E}">
        <p14:creationId xmlns:p14="http://schemas.microsoft.com/office/powerpoint/2010/main" val="1857194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7CFE0-3F8C-4F88-9089-C8B9BF49A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476" y="365125"/>
            <a:ext cx="10515600" cy="1071387"/>
          </a:xfrm>
        </p:spPr>
        <p:txBody>
          <a:bodyPr>
            <a:normAutofit fontScale="90000"/>
          </a:bodyPr>
          <a:lstStyle/>
          <a:p>
            <a:r>
              <a:rPr lang="en-US" dirty="0"/>
              <a:t>Sepsis due to a infection caused by a specific organism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30B8570-CDB7-432B-9561-9FA2A2969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476" y="3855155"/>
            <a:ext cx="9706761" cy="24566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9990E1-F2D9-448D-853A-E75ED3E2B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76" y="1618425"/>
            <a:ext cx="9706761" cy="20548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BCB116-7578-4B50-BD44-7D31EAEC4F48}"/>
              </a:ext>
            </a:extLst>
          </p:cNvPr>
          <p:cNvSpPr txBox="1"/>
          <p:nvPr/>
        </p:nvSpPr>
        <p:spPr>
          <a:xfrm>
            <a:off x="2470171" y="4138806"/>
            <a:ext cx="260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pathological process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BDBB7-AAE6-4ACC-B2D9-F26A4DA2DF7E}"/>
              </a:ext>
            </a:extLst>
          </p:cNvPr>
          <p:cNvSpPr txBox="1"/>
          <p:nvPr/>
        </p:nvSpPr>
        <p:spPr>
          <a:xfrm>
            <a:off x="2973622" y="2220299"/>
            <a:ext cx="2418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Without pathological process</a:t>
            </a:r>
          </a:p>
        </p:txBody>
      </p:sp>
    </p:spTree>
    <p:extLst>
      <p:ext uri="{BB962C8B-B14F-4D97-AF65-F5344CB8AC3E}">
        <p14:creationId xmlns:p14="http://schemas.microsoft.com/office/powerpoint/2010/main" val="325543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A0542-68F8-4600-863D-006181EC3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3262"/>
          </a:xfrm>
        </p:spPr>
        <p:txBody>
          <a:bodyPr/>
          <a:lstStyle/>
          <a:p>
            <a:r>
              <a:rPr lang="en-US" dirty="0"/>
              <a:t>Sepsis due to infection of specific body site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2C7ED0E-F3D7-491B-9C83-21AE81ED0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6387" y="3787406"/>
            <a:ext cx="10515600" cy="23933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2B59D8-9FC7-4147-8940-F19C5C95E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387" y="1603435"/>
            <a:ext cx="10515600" cy="20689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386781-164E-4D4C-B880-A12D7B64D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221" y="1990841"/>
            <a:ext cx="1892104" cy="3140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E32AF4-D0F8-444C-A52E-33E9956321BC}"/>
              </a:ext>
            </a:extLst>
          </p:cNvPr>
          <p:cNvSpPr txBox="1"/>
          <p:nvPr/>
        </p:nvSpPr>
        <p:spPr>
          <a:xfrm>
            <a:off x="3639221" y="4324683"/>
            <a:ext cx="2060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pathological process</a:t>
            </a:r>
          </a:p>
        </p:txBody>
      </p:sp>
    </p:spTree>
    <p:extLst>
      <p:ext uri="{BB962C8B-B14F-4D97-AF65-F5344CB8AC3E}">
        <p14:creationId xmlns:p14="http://schemas.microsoft.com/office/powerpoint/2010/main" val="119113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8BA6D-5E76-44F6-9D8D-7F376E49F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Septic shock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690477-519F-4A46-9240-E5FBE2D98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59992"/>
            <a:ext cx="7546588" cy="2200169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8A111C8-E387-4F77-95A5-7621B7F9E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5949" y="3905823"/>
            <a:ext cx="6878839" cy="26388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9D9871-90F7-4DAE-99D3-DBDD345E9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722" y="1982295"/>
            <a:ext cx="1892104" cy="3140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B4EA308-F63F-49DF-8EEC-819F3A3405C0}"/>
              </a:ext>
            </a:extLst>
          </p:cNvPr>
          <p:cNvSpPr txBox="1"/>
          <p:nvPr/>
        </p:nvSpPr>
        <p:spPr>
          <a:xfrm>
            <a:off x="3111987" y="4467008"/>
            <a:ext cx="183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pathological process</a:t>
            </a:r>
          </a:p>
        </p:txBody>
      </p:sp>
    </p:spTree>
    <p:extLst>
      <p:ext uri="{BB962C8B-B14F-4D97-AF65-F5344CB8AC3E}">
        <p14:creationId xmlns:p14="http://schemas.microsoft.com/office/powerpoint/2010/main" val="247925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02AA6-710E-459B-9210-76DCC0BDD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41DFA0A-B8BF-44E2-82F4-F65C678529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28839"/>
            <a:ext cx="7495238" cy="30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3DD316-D7E4-4C32-874C-B5CB28E87AC4}"/>
              </a:ext>
            </a:extLst>
          </p:cNvPr>
          <p:cNvSpPr txBox="1"/>
          <p:nvPr/>
        </p:nvSpPr>
        <p:spPr>
          <a:xfrm>
            <a:off x="1199626" y="5117283"/>
            <a:ext cx="9798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pathological process dysregulated host response to the definition of sepsis results in an inferred parent of 414029004 |Disorder of immune function (disorder)| rather than 40733004 |Infectious disease (disorder)| as in the original model above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descendants of Sepsis are not impacted by including pathological process dysregulated host response in the new model</a:t>
            </a:r>
          </a:p>
        </p:txBody>
      </p:sp>
    </p:spTree>
    <p:extLst>
      <p:ext uri="{BB962C8B-B14F-4D97-AF65-F5344CB8AC3E}">
        <p14:creationId xmlns:p14="http://schemas.microsoft.com/office/powerpoint/2010/main" val="410658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117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Sepsis – test modeling with pathological process</vt:lpstr>
      <vt:lpstr>Pathological process (qualifier value) hierarchy</vt:lpstr>
      <vt:lpstr>Disorder of immune function</vt:lpstr>
      <vt:lpstr>Sepsis</vt:lpstr>
      <vt:lpstr>Sepsis due to a infection caused by a specific organism</vt:lpstr>
      <vt:lpstr>Sepsis due to infection of specific body site</vt:lpstr>
      <vt:lpstr>Septic shock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Sepsis – test modeling with pathological process</dc:title>
  <dc:creator>Bruce J. Goldberg</dc:creator>
  <cp:lastModifiedBy>Bruce J. Goldberg</cp:lastModifiedBy>
  <cp:revision>13</cp:revision>
  <dcterms:created xsi:type="dcterms:W3CDTF">2017-11-17T21:33:21Z</dcterms:created>
  <dcterms:modified xsi:type="dcterms:W3CDTF">2018-01-23T23:54:44Z</dcterms:modified>
</cp:coreProperties>
</file>