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76"/>
    <p:restoredTop sz="94626"/>
  </p:normalViewPr>
  <p:slideViewPr>
    <p:cSldViewPr snapToGrid="0" snapToObjects="1">
      <p:cViewPr varScale="1">
        <p:scale>
          <a:sx n="138" d="100"/>
          <a:sy n="138" d="100"/>
        </p:scale>
        <p:origin x="18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3FF49-A1C3-8B46-8027-ADFF8369B4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320F73-BC0F-874F-9432-9A886CA1D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6BF2F-3371-E043-AEA8-C339806E8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A27A3-C594-664B-891D-1628CD189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596B2-1418-844A-9D04-8908D9884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5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14868-E7F2-E046-B3C7-4544CBEB2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014B4-6F9A-6A40-BF37-100CDDA3D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529DA-515F-3442-A0DE-066C15C43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AEF72-2264-7448-88C9-787A6428B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B3B46-F297-0A4E-9B28-A9B338366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8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EDCA60-08C3-3F4C-ADF8-A3AC0F652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86259-EF40-5D4E-B4DF-7A3F68C5C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0C982-AC50-7243-8DCE-4D8FCD190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27C1B-7FF3-AB49-BA09-703ABAE52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A5414-7029-EC40-B5B2-6D6A5C91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9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10F56-95B2-BE4E-95E2-8597315C9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F322A-43C3-5146-B8ED-4DCCA33B7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7DA01-3D47-2A4E-A9BE-2D74AF49B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CE773-3085-D046-9B75-A99B6EAE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1B546-C5ED-B24E-91B0-004AAC3A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2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BF2F1-9C3B-2C47-B558-A2E831AC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F1BF2-A0AA-7B40-904A-5F4A30427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BD4A6-3CC9-D248-B82A-7CA9CEAD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F074A-418F-EB43-B848-045EBC76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582CD-D8F6-DC46-BABD-3EFBC9DB2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7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3E758-A7A1-2543-807B-5E2FE0B72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CBED0-5856-BD41-9D48-554AB4DBC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BCF31E-4C4D-EE4D-902B-9AB72203E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C66E7-F922-5E42-9284-80EC21400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25B19-14ED-4D47-811C-6C1BBEA3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157E3-FCCE-7F47-8276-319C21DD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44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A2C94-4AC0-0148-8967-F0CDEBAEA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01FEF-70CD-AB41-B87D-3654C1C78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B1F04-F704-484C-BB32-49AE9B4A7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4106B5-3DBA-F242-8171-535E099E6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32BD2E-89F4-B645-8F92-A756C7A2AD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AABA19-459F-5E4E-B724-16683B9DB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50DFF5-39FC-6042-9027-05054BDCE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D7A04-54A5-9B4D-85EA-A70209C0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83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068D6-04F5-1040-BF1B-00BC70B1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70A3DD-6C64-1540-BC28-8E1EBCDA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051109-9991-CF45-8223-9F433BA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39A6D-C7E6-CD4E-BA89-507DC53C6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5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FFB2EB-2310-3842-85D5-2C99589AC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AFB16D-6833-234F-A015-7BE9D6A7D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08AE5-4E0C-2340-A62A-3B7A6A1F4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9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36221-1F08-CC48-8117-E2D797E2C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B4448-E9FA-0344-AF23-DFE5828EE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06D021-7BCE-8B47-93F0-D81B25474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E8715-9C76-964C-916B-94497CBE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EFB87-4B28-594F-BFC4-4DBE9DB56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F4BEC9-B25B-DE49-8D30-256CB1F9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FCF3E-18F7-3A44-8077-EA03A209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1652C2-15F5-DD4D-BE10-2ED9E1C852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BE59AB-4361-694C-A594-23094166F7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7E4DCB-65CE-3F4D-97E5-A8FC8C5AE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8DD81-788A-5F48-974C-64352372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46A30-6362-8843-98D2-87B35F6B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4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CCF8BE-B9C1-CE40-A038-5DC9A8027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492D7-EECE-7D44-AF95-2D7F44BE9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2ACD8-0D60-8E41-9C92-26954121C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50483-68C6-994D-8373-D4C354D603CF}" type="datetimeFigureOut">
              <a:rPr lang="en-US" smtClean="0"/>
              <a:t>12/28/17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D9BCA-2CE3-D142-A317-C552938884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03E3D-0389-ED49-8414-AC9992CAB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8E26E-F7ED-A44A-800F-A095F4B7B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68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9D979-C614-0147-9F66-B7B8133321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Modeling allergic disorders</a:t>
            </a:r>
          </a:p>
        </p:txBody>
      </p:sp>
    </p:spTree>
    <p:extLst>
      <p:ext uri="{BB962C8B-B14F-4D97-AF65-F5344CB8AC3E}">
        <p14:creationId xmlns:p14="http://schemas.microsoft.com/office/powerpoint/2010/main" val="296963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AC24-3335-FD4F-910D-EEDF617A9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2E274-984D-6B48-98F1-26B48AF90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Interpreted as abnormal structures (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DP) modeled with a role group consisting of a body site +morphology.</a:t>
            </a:r>
          </a:p>
          <a:p>
            <a:pPr lvl="1"/>
            <a:r>
              <a:rPr lang="en-US" dirty="0"/>
              <a:t>Examples</a:t>
            </a:r>
          </a:p>
          <a:p>
            <a:pPr lvl="2"/>
            <a:r>
              <a:rPr lang="en-US" dirty="0"/>
              <a:t>32295003 |Allergic ileitis (disorder)|</a:t>
            </a:r>
          </a:p>
          <a:p>
            <a:pPr lvl="2"/>
            <a:r>
              <a:rPr lang="en-US" dirty="0"/>
              <a:t>10629471000119106 |Allergic rhinitis caused by mold (disorder)|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9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56ACF-6426-B74D-92E2-1D2F4863E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pathological process hierarchy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2A788CB-FDAA-0948-8D3E-D24DD00DD4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6401" y="1825625"/>
            <a:ext cx="333919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26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5AACC-2531-5540-850E-B29E248E4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model for Allergic disorder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B1A9624-85F0-1D46-93B2-6B48F5606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93176"/>
            <a:ext cx="10515600" cy="241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18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79EBC-6496-674F-A561-503A967CF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4168"/>
          </a:xfrm>
        </p:spPr>
        <p:txBody>
          <a:bodyPr>
            <a:normAutofit fontScale="90000"/>
          </a:bodyPr>
          <a:lstStyle/>
          <a:p>
            <a:r>
              <a:rPr lang="en-US" dirty="0"/>
              <a:t>Allergic disorder by allergen type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9E0841-BAF5-544A-8EF4-5CC26720BF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1658" y="1265185"/>
            <a:ext cx="6790543" cy="53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3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2CECE-F19F-EB47-B242-E449E9F0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Immunoglobulin E-mediated immune disorder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DC4FBF-1430-C040-8335-D62127D29F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6186" y="1825625"/>
            <a:ext cx="86796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87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120B0-CB74-5A4E-B935-053F8A890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Non-immunoglobulin E-mediated immune disorder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10C9FB-3023-6E44-AFFC-FAECEE0612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283" y="1825625"/>
            <a:ext cx="1029143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49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380AD-F2BD-5540-B772-159D33C58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Irritant contact dermatitis – fully defined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4B7D6F-ACFD-D141-AE3E-5B4DA67ED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54108"/>
            <a:ext cx="10515600" cy="24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28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71</Words>
  <Application>Microsoft Macintosh PowerPoint</Application>
  <PresentationFormat>Widescreen</PresentationFormat>
  <Paragraphs>12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Modeling allergic disorders</vt:lpstr>
      <vt:lpstr>Allergic disorders</vt:lpstr>
      <vt:lpstr>Revised pathological process hierarchy</vt:lpstr>
      <vt:lpstr>Proposed model for Allergic disorder</vt:lpstr>
      <vt:lpstr>Allergic disorder by allergen type</vt:lpstr>
      <vt:lpstr>Immunoglobulin E-mediated immune disorder</vt:lpstr>
      <vt:lpstr>Non-immunoglobulin E-mediated immune disorder</vt:lpstr>
      <vt:lpstr>Irritant contact dermatitis – fully defined</vt:lpstr>
    </vt:vector>
  </TitlesOfParts>
  <Company/>
  <LinksUpToDate>false</LinksUpToDate>
  <SharedDoc>false</SharedDoc>
  <HyperlinksChanged>false</HyperlinksChanged>
  <AppVersion>16.0008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allergic disorders</dc:title>
  <dc:creator>Bruce J. Goldberg</dc:creator>
  <cp:lastModifiedBy>Bruce J. Goldberg</cp:lastModifiedBy>
  <cp:revision>7</cp:revision>
  <dcterms:created xsi:type="dcterms:W3CDTF">2017-12-29T00:21:02Z</dcterms:created>
  <dcterms:modified xsi:type="dcterms:W3CDTF">2017-12-29T01:52:47Z</dcterms:modified>
</cp:coreProperties>
</file>