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EAG Update for Drugs and Substances</a:t>
            </a:r>
            <a:endParaRPr/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23-Mar-2018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Content Preview and Alpha Release</a:t>
            </a:r>
            <a:endParaRPr/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Comment periods have ended for both Content Preview and Alpha Release containing Substance and Medicinal product hierarchy revisions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No comments received re: content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Request to delay implementation of therapeutic role modeling that leverages additional axioms for modeling for one release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Briefing Note with details distributed (see link on EAG site)</a:t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Changes are viewable through the Daily Build Browser</a:t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Substance changes for 2018-July Release: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Removed concepts representing roles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(n≈300) some will be retained until 2019-Jan due to the delay noted above but when possible, these concepts are being inactivate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Sufficiently defined disposition groupers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Note: Many still have sufficiently defined stated parent to minimize classification effect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Added missing structural groupers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Flattened hierarchy using new Is modification of attribute in place of Is a for substance modifications (n≈800 for first phase)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Normalized terming and modeling for radiopharmaceuticals, including the associated procedures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Normalized terming and modeling for chemical elements, including groupers</a:t>
            </a:r>
            <a:endParaRPr/>
          </a:p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Medicinal product changes for 2018-July Release</a:t>
            </a:r>
            <a:endParaRPr/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Remodeled t</a:t>
            </a:r>
            <a:r>
              <a:rPr lang="en"/>
              <a:t>op level hierarchy redesign to include new Medicinal product hierarchy and high-level groupers for: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763760008 | Medicinal product categorized by structure (product)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766779001 | Medicinal product categorized by disposition (product)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763087004 | Medicinal product categorized by therapeutic role (product)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These groupers represent an incremental change so some subtypes may not be present in 2018-July</a:t>
            </a:r>
            <a:endParaRPr/>
          </a:p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Cont.</a:t>
            </a:r>
            <a:endParaRPr/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Updated terming, modeled to proximal primitive, and sufficiently defined: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"Medicinal product containing” concepts (n≈3600)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"Medicinal product form containing" concepts (n≈1300)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Structural and disposition grouper concepts (n≈300)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Relocated concepts representing roles as stated descendants of 63087004 | Medicinal product categorized by therapeutic role (product)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Definition status = Primitive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Attributes removed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No relationship between therapeutic role and medicinal product for 2018-July Release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Out of scope concepts inactivated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Clinical drug concepts</a:t>
            </a:r>
            <a:endParaRPr/>
          </a:p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Modeling proposal to implement new ingredient count attributes to support correct classification has been approved (details on the MAG confluence site)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Clinical drugs being staged by product pattern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Currently u</a:t>
            </a:r>
            <a:r>
              <a:rPr lang="en"/>
              <a:t>pdating terming, modeling to proximal primitive, and sufficiently defining clinical drug products for the first pattern representing discrete solid dose forms (e.g. tablets, capsules, suppositories)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Represents the largest number of concepts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Concepts that cannot be sufficiently defined will be inactivated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Using comparison to dm+d as basis to populate missing attributes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After remodeling is completed, then a second step to add the ingredient counts will be required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Posting updates of Editorial Guidelines as they evolve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