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6" r:id="rId5"/>
    <p:sldId id="274" r:id="rId6"/>
    <p:sldId id="260" r:id="rId7"/>
    <p:sldId id="275" r:id="rId8"/>
    <p:sldId id="273" r:id="rId9"/>
    <p:sldId id="281" r:id="rId10"/>
    <p:sldId id="280" r:id="rId11"/>
    <p:sldId id="279" r:id="rId12"/>
    <p:sldId id="278" r:id="rId13"/>
    <p:sldId id="277" r:id="rId14"/>
    <p:sldId id="276" r:id="rId15"/>
    <p:sldId id="282" r:id="rId16"/>
    <p:sldId id="28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6" autoAdjust="0"/>
    <p:restoredTop sz="94660"/>
  </p:normalViewPr>
  <p:slideViewPr>
    <p:cSldViewPr snapToGrid="0">
      <p:cViewPr varScale="1">
        <p:scale>
          <a:sx n="122" d="100"/>
          <a:sy n="122" d="100"/>
        </p:scale>
        <p:origin x="232" y="1184"/>
      </p:cViewPr>
      <p:guideLst/>
    </p:cSldViewPr>
  </p:slid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E0970386-A553-3D4F-8084-99062B8D4D32}"/>
    <pc:docChg chg="undo custSel addSld delSld modSld sldOrd">
      <pc:chgData name="Bruce J. Goldberg" userId="929c9dc6-a6dc-407d-a9bb-3979b4f82f0b" providerId="ADAL" clId="{E0970386-A553-3D4F-8084-99062B8D4D32}" dt="2018-01-23T04:09:16.880" v="450" actId="2696"/>
      <pc:docMkLst>
        <pc:docMk/>
      </pc:docMkLst>
      <pc:sldChg chg="del">
        <pc:chgData name="Bruce J. Goldberg" userId="929c9dc6-a6dc-407d-a9bb-3979b4f82f0b" providerId="ADAL" clId="{E0970386-A553-3D4F-8084-99062B8D4D32}" dt="2018-01-23T04:09:16.880" v="450" actId="2696"/>
        <pc:sldMkLst>
          <pc:docMk/>
          <pc:sldMk cId="1654906825" sldId="256"/>
        </pc:sldMkLst>
      </pc:sldChg>
      <pc:sldChg chg="del">
        <pc:chgData name="Bruce J. Goldberg" userId="929c9dc6-a6dc-407d-a9bb-3979b4f82f0b" providerId="ADAL" clId="{E0970386-A553-3D4F-8084-99062B8D4D32}" dt="2018-01-23T03:27:07.385" v="11" actId="2696"/>
        <pc:sldMkLst>
          <pc:docMk/>
          <pc:sldMk cId="3549232034" sldId="261"/>
        </pc:sldMkLst>
      </pc:sldChg>
      <pc:sldChg chg="del">
        <pc:chgData name="Bruce J. Goldberg" userId="929c9dc6-a6dc-407d-a9bb-3979b4f82f0b" providerId="ADAL" clId="{E0970386-A553-3D4F-8084-99062B8D4D32}" dt="2018-01-23T01:30:26.233" v="5" actId="2696"/>
        <pc:sldMkLst>
          <pc:docMk/>
          <pc:sldMk cId="1387611312" sldId="262"/>
        </pc:sldMkLst>
      </pc:sldChg>
      <pc:sldChg chg="del">
        <pc:chgData name="Bruce J. Goldberg" userId="929c9dc6-a6dc-407d-a9bb-3979b4f82f0b" providerId="ADAL" clId="{E0970386-A553-3D4F-8084-99062B8D4D32}" dt="2018-01-23T01:30:26.240" v="6" actId="2696"/>
        <pc:sldMkLst>
          <pc:docMk/>
          <pc:sldMk cId="783479965" sldId="263"/>
        </pc:sldMkLst>
      </pc:sldChg>
      <pc:sldChg chg="del">
        <pc:chgData name="Bruce J. Goldberg" userId="929c9dc6-a6dc-407d-a9bb-3979b4f82f0b" providerId="ADAL" clId="{E0970386-A553-3D4F-8084-99062B8D4D32}" dt="2018-01-23T01:30:26.246" v="7" actId="2696"/>
        <pc:sldMkLst>
          <pc:docMk/>
          <pc:sldMk cId="3214291776" sldId="264"/>
        </pc:sldMkLst>
      </pc:sldChg>
      <pc:sldChg chg="del">
        <pc:chgData name="Bruce J. Goldberg" userId="929c9dc6-a6dc-407d-a9bb-3979b4f82f0b" providerId="ADAL" clId="{E0970386-A553-3D4F-8084-99062B8D4D32}" dt="2018-01-23T01:30:26.252" v="8" actId="2696"/>
        <pc:sldMkLst>
          <pc:docMk/>
          <pc:sldMk cId="1948478138" sldId="265"/>
        </pc:sldMkLst>
      </pc:sldChg>
      <pc:sldChg chg="del">
        <pc:chgData name="Bruce J. Goldberg" userId="929c9dc6-a6dc-407d-a9bb-3979b4f82f0b" providerId="ADAL" clId="{E0970386-A553-3D4F-8084-99062B8D4D32}" dt="2018-01-23T01:30:19.296" v="0" actId="2696"/>
        <pc:sldMkLst>
          <pc:docMk/>
          <pc:sldMk cId="3460364991" sldId="267"/>
        </pc:sldMkLst>
      </pc:sldChg>
      <pc:sldChg chg="del">
        <pc:chgData name="Bruce J. Goldberg" userId="929c9dc6-a6dc-407d-a9bb-3979b4f82f0b" providerId="ADAL" clId="{E0970386-A553-3D4F-8084-99062B8D4D32}" dt="2018-01-23T01:30:19.302" v="1" actId="2696"/>
        <pc:sldMkLst>
          <pc:docMk/>
          <pc:sldMk cId="1606865655" sldId="268"/>
        </pc:sldMkLst>
      </pc:sldChg>
      <pc:sldChg chg="del">
        <pc:chgData name="Bruce J. Goldberg" userId="929c9dc6-a6dc-407d-a9bb-3979b4f82f0b" providerId="ADAL" clId="{E0970386-A553-3D4F-8084-99062B8D4D32}" dt="2018-01-23T01:30:19.311" v="2" actId="2696"/>
        <pc:sldMkLst>
          <pc:docMk/>
          <pc:sldMk cId="1294719592" sldId="269"/>
        </pc:sldMkLst>
      </pc:sldChg>
      <pc:sldChg chg="del">
        <pc:chgData name="Bruce J. Goldberg" userId="929c9dc6-a6dc-407d-a9bb-3979b4f82f0b" providerId="ADAL" clId="{E0970386-A553-3D4F-8084-99062B8D4D32}" dt="2018-01-23T01:30:19.317" v="3" actId="2696"/>
        <pc:sldMkLst>
          <pc:docMk/>
          <pc:sldMk cId="2063273511" sldId="270"/>
        </pc:sldMkLst>
      </pc:sldChg>
      <pc:sldChg chg="del">
        <pc:chgData name="Bruce J. Goldberg" userId="929c9dc6-a6dc-407d-a9bb-3979b4f82f0b" providerId="ADAL" clId="{E0970386-A553-3D4F-8084-99062B8D4D32}" dt="2018-01-23T01:30:19.322" v="4" actId="2696"/>
        <pc:sldMkLst>
          <pc:docMk/>
          <pc:sldMk cId="1831580690" sldId="271"/>
        </pc:sldMkLst>
      </pc:sldChg>
      <pc:sldChg chg="add del">
        <pc:chgData name="Bruce J. Goldberg" userId="929c9dc6-a6dc-407d-a9bb-3979b4f82f0b" providerId="ADAL" clId="{E0970386-A553-3D4F-8084-99062B8D4D32}" dt="2018-01-23T03:26:59.893" v="10" actId="2696"/>
        <pc:sldMkLst>
          <pc:docMk/>
          <pc:sldMk cId="1944572779" sldId="273"/>
        </pc:sldMkLst>
      </pc:sldChg>
      <pc:sldChg chg="addSp delSp modSp add">
        <pc:chgData name="Bruce J. Goldberg" userId="929c9dc6-a6dc-407d-a9bb-3979b4f82f0b" providerId="ADAL" clId="{E0970386-A553-3D4F-8084-99062B8D4D32}" dt="2018-01-23T04:08:35.389" v="431" actId="20577"/>
        <pc:sldMkLst>
          <pc:docMk/>
          <pc:sldMk cId="2134479570" sldId="276"/>
        </pc:sldMkLst>
        <pc:spChg chg="mod">
          <ac:chgData name="Bruce J. Goldberg" userId="929c9dc6-a6dc-407d-a9bb-3979b4f82f0b" providerId="ADAL" clId="{E0970386-A553-3D4F-8084-99062B8D4D32}" dt="2018-01-23T04:08:35.389" v="431" actId="20577"/>
          <ac:spMkLst>
            <pc:docMk/>
            <pc:sldMk cId="2134479570" sldId="276"/>
            <ac:spMk id="2" creationId="{37948A3A-363B-F64A-A6BC-213D298D1131}"/>
          </ac:spMkLst>
        </pc:spChg>
        <pc:spChg chg="del">
          <ac:chgData name="Bruce J. Goldberg" userId="929c9dc6-a6dc-407d-a9bb-3979b4f82f0b" providerId="ADAL" clId="{E0970386-A553-3D4F-8084-99062B8D4D32}" dt="2018-01-23T03:28:02.036" v="13"/>
          <ac:spMkLst>
            <pc:docMk/>
            <pc:sldMk cId="2134479570" sldId="276"/>
            <ac:spMk id="3" creationId="{73F608CE-55BD-C449-AAA6-4D93D8D4884D}"/>
          </ac:spMkLst>
        </pc:spChg>
        <pc:picChg chg="add mod">
          <ac:chgData name="Bruce J. Goldberg" userId="929c9dc6-a6dc-407d-a9bb-3979b4f82f0b" providerId="ADAL" clId="{E0970386-A553-3D4F-8084-99062B8D4D32}" dt="2018-01-23T03:28:02.036" v="13"/>
          <ac:picMkLst>
            <pc:docMk/>
            <pc:sldMk cId="2134479570" sldId="276"/>
            <ac:picMk id="4" creationId="{F25024D9-11F5-2C46-AA15-99C8AA67987F}"/>
          </ac:picMkLst>
        </pc:picChg>
      </pc:sldChg>
      <pc:sldChg chg="addSp delSp modSp add ord">
        <pc:chgData name="Bruce J. Goldberg" userId="929c9dc6-a6dc-407d-a9bb-3979b4f82f0b" providerId="ADAL" clId="{E0970386-A553-3D4F-8084-99062B8D4D32}" dt="2018-01-23T04:08:17.401" v="428" actId="20577"/>
        <pc:sldMkLst>
          <pc:docMk/>
          <pc:sldMk cId="1695984765" sldId="277"/>
        </pc:sldMkLst>
        <pc:spChg chg="mod">
          <ac:chgData name="Bruce J. Goldberg" userId="929c9dc6-a6dc-407d-a9bb-3979b4f82f0b" providerId="ADAL" clId="{E0970386-A553-3D4F-8084-99062B8D4D32}" dt="2018-01-23T04:08:17.401" v="428" actId="20577"/>
          <ac:spMkLst>
            <pc:docMk/>
            <pc:sldMk cId="1695984765" sldId="277"/>
            <ac:spMk id="2" creationId="{394B1E44-A39F-8543-8629-63111705AF48}"/>
          </ac:spMkLst>
        </pc:spChg>
        <pc:spChg chg="del">
          <ac:chgData name="Bruce J. Goldberg" userId="929c9dc6-a6dc-407d-a9bb-3979b4f82f0b" providerId="ADAL" clId="{E0970386-A553-3D4F-8084-99062B8D4D32}" dt="2018-01-23T03:28:17.412" v="15"/>
          <ac:spMkLst>
            <pc:docMk/>
            <pc:sldMk cId="1695984765" sldId="277"/>
            <ac:spMk id="3" creationId="{D38AD2AC-CA2F-B445-A930-974CA5DF189C}"/>
          </ac:spMkLst>
        </pc:spChg>
        <pc:picChg chg="add mod">
          <ac:chgData name="Bruce J. Goldberg" userId="929c9dc6-a6dc-407d-a9bb-3979b4f82f0b" providerId="ADAL" clId="{E0970386-A553-3D4F-8084-99062B8D4D32}" dt="2018-01-23T03:28:17.412" v="15"/>
          <ac:picMkLst>
            <pc:docMk/>
            <pc:sldMk cId="1695984765" sldId="277"/>
            <ac:picMk id="4" creationId="{5BDFA2E7-E8CA-D742-BE46-16B920EE0E70}"/>
          </ac:picMkLst>
        </pc:picChg>
      </pc:sldChg>
      <pc:sldChg chg="addSp modSp add ord">
        <pc:chgData name="Bruce J. Goldberg" userId="929c9dc6-a6dc-407d-a9bb-3979b4f82f0b" providerId="ADAL" clId="{E0970386-A553-3D4F-8084-99062B8D4D32}" dt="2018-01-23T04:08:10.552" v="425" actId="20577"/>
        <pc:sldMkLst>
          <pc:docMk/>
          <pc:sldMk cId="785368749" sldId="278"/>
        </pc:sldMkLst>
        <pc:spChg chg="mod">
          <ac:chgData name="Bruce J. Goldberg" userId="929c9dc6-a6dc-407d-a9bb-3979b4f82f0b" providerId="ADAL" clId="{E0970386-A553-3D4F-8084-99062B8D4D32}" dt="2018-01-23T04:08:10.552" v="425" actId="20577"/>
          <ac:spMkLst>
            <pc:docMk/>
            <pc:sldMk cId="785368749" sldId="278"/>
            <ac:spMk id="2" creationId="{42D9F391-AC42-B34D-A348-118FD4F10169}"/>
          </ac:spMkLst>
        </pc:spChg>
        <pc:picChg chg="add mod">
          <ac:chgData name="Bruce J. Goldberg" userId="929c9dc6-a6dc-407d-a9bb-3979b4f82f0b" providerId="ADAL" clId="{E0970386-A553-3D4F-8084-99062B8D4D32}" dt="2018-01-23T03:28:57.085" v="23" actId="14100"/>
          <ac:picMkLst>
            <pc:docMk/>
            <pc:sldMk cId="785368749" sldId="278"/>
            <ac:picMk id="4" creationId="{E46B1303-0EEC-BB4A-B002-45A76A123ADC}"/>
          </ac:picMkLst>
        </pc:picChg>
      </pc:sldChg>
      <pc:sldChg chg="addSp delSp modSp add ord">
        <pc:chgData name="Bruce J. Goldberg" userId="929c9dc6-a6dc-407d-a9bb-3979b4f82f0b" providerId="ADAL" clId="{E0970386-A553-3D4F-8084-99062B8D4D32}" dt="2018-01-23T04:07:24.691" v="387" actId="20577"/>
        <pc:sldMkLst>
          <pc:docMk/>
          <pc:sldMk cId="1098165279" sldId="279"/>
        </pc:sldMkLst>
        <pc:spChg chg="mod">
          <ac:chgData name="Bruce J. Goldberg" userId="929c9dc6-a6dc-407d-a9bb-3979b4f82f0b" providerId="ADAL" clId="{E0970386-A553-3D4F-8084-99062B8D4D32}" dt="2018-01-23T04:07:24.691" v="387" actId="20577"/>
          <ac:spMkLst>
            <pc:docMk/>
            <pc:sldMk cId="1098165279" sldId="279"/>
            <ac:spMk id="2" creationId="{C1D72589-8562-BC4E-BD25-46E149AA4BA7}"/>
          </ac:spMkLst>
        </pc:spChg>
        <pc:spChg chg="del">
          <ac:chgData name="Bruce J. Goldberg" userId="929c9dc6-a6dc-407d-a9bb-3979b4f82f0b" providerId="ADAL" clId="{E0970386-A553-3D4F-8084-99062B8D4D32}" dt="2018-01-23T03:29:13.824" v="24"/>
          <ac:spMkLst>
            <pc:docMk/>
            <pc:sldMk cId="1098165279" sldId="279"/>
            <ac:spMk id="3" creationId="{7081120F-962A-BA45-95E1-009BC4D5623D}"/>
          </ac:spMkLst>
        </pc:spChg>
        <pc:picChg chg="add mod">
          <ac:chgData name="Bruce J. Goldberg" userId="929c9dc6-a6dc-407d-a9bb-3979b4f82f0b" providerId="ADAL" clId="{E0970386-A553-3D4F-8084-99062B8D4D32}" dt="2018-01-23T03:29:13.824" v="24"/>
          <ac:picMkLst>
            <pc:docMk/>
            <pc:sldMk cId="1098165279" sldId="279"/>
            <ac:picMk id="4" creationId="{BDB513EF-C9B6-3748-995D-52CA24D834F3}"/>
          </ac:picMkLst>
        </pc:picChg>
      </pc:sldChg>
      <pc:sldChg chg="addSp delSp modSp add ord">
        <pc:chgData name="Bruce J. Goldberg" userId="929c9dc6-a6dc-407d-a9bb-3979b4f82f0b" providerId="ADAL" clId="{E0970386-A553-3D4F-8084-99062B8D4D32}" dt="2018-01-23T04:07:10.273" v="357" actId="20577"/>
        <pc:sldMkLst>
          <pc:docMk/>
          <pc:sldMk cId="1169119893" sldId="280"/>
        </pc:sldMkLst>
        <pc:spChg chg="mod">
          <ac:chgData name="Bruce J. Goldberg" userId="929c9dc6-a6dc-407d-a9bb-3979b4f82f0b" providerId="ADAL" clId="{E0970386-A553-3D4F-8084-99062B8D4D32}" dt="2018-01-23T04:07:10.273" v="357" actId="20577"/>
          <ac:spMkLst>
            <pc:docMk/>
            <pc:sldMk cId="1169119893" sldId="280"/>
            <ac:spMk id="2" creationId="{064D3E2E-C278-4541-9C15-285E6442CBC2}"/>
          </ac:spMkLst>
        </pc:spChg>
        <pc:spChg chg="del">
          <ac:chgData name="Bruce J. Goldberg" userId="929c9dc6-a6dc-407d-a9bb-3979b4f82f0b" providerId="ADAL" clId="{E0970386-A553-3D4F-8084-99062B8D4D32}" dt="2018-01-23T03:29:34.668" v="26"/>
          <ac:spMkLst>
            <pc:docMk/>
            <pc:sldMk cId="1169119893" sldId="280"/>
            <ac:spMk id="3" creationId="{AB5B4E79-DD13-4E4A-BBE6-F1CCBEA1ADD8}"/>
          </ac:spMkLst>
        </pc:spChg>
        <pc:picChg chg="add mod">
          <ac:chgData name="Bruce J. Goldberg" userId="929c9dc6-a6dc-407d-a9bb-3979b4f82f0b" providerId="ADAL" clId="{E0970386-A553-3D4F-8084-99062B8D4D32}" dt="2018-01-23T03:29:34.668" v="26"/>
          <ac:picMkLst>
            <pc:docMk/>
            <pc:sldMk cId="1169119893" sldId="280"/>
            <ac:picMk id="4" creationId="{2DBD11C3-EBE6-D041-981B-6038FDE7E939}"/>
          </ac:picMkLst>
        </pc:picChg>
      </pc:sldChg>
      <pc:sldChg chg="addSp delSp modSp add ord">
        <pc:chgData name="Bruce J. Goldberg" userId="929c9dc6-a6dc-407d-a9bb-3979b4f82f0b" providerId="ADAL" clId="{E0970386-A553-3D4F-8084-99062B8D4D32}" dt="2018-01-23T04:06:56.467" v="339" actId="20577"/>
        <pc:sldMkLst>
          <pc:docMk/>
          <pc:sldMk cId="3703413028" sldId="281"/>
        </pc:sldMkLst>
        <pc:spChg chg="mod">
          <ac:chgData name="Bruce J. Goldberg" userId="929c9dc6-a6dc-407d-a9bb-3979b4f82f0b" providerId="ADAL" clId="{E0970386-A553-3D4F-8084-99062B8D4D32}" dt="2018-01-23T04:06:56.467" v="339" actId="20577"/>
          <ac:spMkLst>
            <pc:docMk/>
            <pc:sldMk cId="3703413028" sldId="281"/>
            <ac:spMk id="2" creationId="{8FF4422E-7877-A840-9CBA-F28F8C5844E9}"/>
          </ac:spMkLst>
        </pc:spChg>
        <pc:spChg chg="del">
          <ac:chgData name="Bruce J. Goldberg" userId="929c9dc6-a6dc-407d-a9bb-3979b4f82f0b" providerId="ADAL" clId="{E0970386-A553-3D4F-8084-99062B8D4D32}" dt="2018-01-23T03:29:54.433" v="28"/>
          <ac:spMkLst>
            <pc:docMk/>
            <pc:sldMk cId="3703413028" sldId="281"/>
            <ac:spMk id="3" creationId="{850FEFA7-E44F-F949-971A-FED929FFAF92}"/>
          </ac:spMkLst>
        </pc:spChg>
        <pc:picChg chg="add mod">
          <ac:chgData name="Bruce J. Goldberg" userId="929c9dc6-a6dc-407d-a9bb-3979b4f82f0b" providerId="ADAL" clId="{E0970386-A553-3D4F-8084-99062B8D4D32}" dt="2018-01-23T03:29:54.433" v="28"/>
          <ac:picMkLst>
            <pc:docMk/>
            <pc:sldMk cId="3703413028" sldId="281"/>
            <ac:picMk id="4" creationId="{D759CFCD-0EC2-8A41-92E4-663B2BC42BC7}"/>
          </ac:picMkLst>
        </pc:picChg>
      </pc:sldChg>
      <pc:sldChg chg="addSp delSp modSp add">
        <pc:chgData name="Bruce J. Goldberg" userId="929c9dc6-a6dc-407d-a9bb-3979b4f82f0b" providerId="ADAL" clId="{E0970386-A553-3D4F-8084-99062B8D4D32}" dt="2018-01-23T04:08:52.223" v="449" actId="20577"/>
        <pc:sldMkLst>
          <pc:docMk/>
          <pc:sldMk cId="3007165619" sldId="282"/>
        </pc:sldMkLst>
        <pc:spChg chg="mod">
          <ac:chgData name="Bruce J. Goldberg" userId="929c9dc6-a6dc-407d-a9bb-3979b4f82f0b" providerId="ADAL" clId="{E0970386-A553-3D4F-8084-99062B8D4D32}" dt="2018-01-23T04:08:52.223" v="449" actId="20577"/>
          <ac:spMkLst>
            <pc:docMk/>
            <pc:sldMk cId="3007165619" sldId="282"/>
            <ac:spMk id="2" creationId="{0AC07676-D5DC-9846-B9F1-FE6182B7A009}"/>
          </ac:spMkLst>
        </pc:spChg>
        <pc:spChg chg="del">
          <ac:chgData name="Bruce J. Goldberg" userId="929c9dc6-a6dc-407d-a9bb-3979b4f82f0b" providerId="ADAL" clId="{E0970386-A553-3D4F-8084-99062B8D4D32}" dt="2018-01-23T03:30:39.808" v="30"/>
          <ac:spMkLst>
            <pc:docMk/>
            <pc:sldMk cId="3007165619" sldId="282"/>
            <ac:spMk id="3" creationId="{371D58C4-8DA0-8B4E-9821-76DA9EE3F5F0}"/>
          </ac:spMkLst>
        </pc:spChg>
        <pc:picChg chg="add mod">
          <ac:chgData name="Bruce J. Goldberg" userId="929c9dc6-a6dc-407d-a9bb-3979b4f82f0b" providerId="ADAL" clId="{E0970386-A553-3D4F-8084-99062B8D4D32}" dt="2018-01-23T03:30:39.808" v="30"/>
          <ac:picMkLst>
            <pc:docMk/>
            <pc:sldMk cId="3007165619" sldId="282"/>
            <ac:picMk id="4" creationId="{AA8D93B5-8316-7645-B3EC-35EF5257DE10}"/>
          </ac:picMkLst>
        </pc:picChg>
      </pc:sldChg>
      <pc:sldChg chg="modSp add">
        <pc:chgData name="Bruce J. Goldberg" userId="929c9dc6-a6dc-407d-a9bb-3979b4f82f0b" providerId="ADAL" clId="{E0970386-A553-3D4F-8084-99062B8D4D32}" dt="2018-01-23T04:04:03.201" v="281" actId="20577"/>
        <pc:sldMkLst>
          <pc:docMk/>
          <pc:sldMk cId="4185610995" sldId="283"/>
        </pc:sldMkLst>
        <pc:spChg chg="mod">
          <ac:chgData name="Bruce J. Goldberg" userId="929c9dc6-a6dc-407d-a9bb-3979b4f82f0b" providerId="ADAL" clId="{E0970386-A553-3D4F-8084-99062B8D4D32}" dt="2018-01-23T04:04:03.201" v="281" actId="20577"/>
          <ac:spMkLst>
            <pc:docMk/>
            <pc:sldMk cId="4185610995" sldId="283"/>
            <ac:spMk id="2" creationId="{F35EF2CA-12E7-D642-BE02-20CA45023441}"/>
          </ac:spMkLst>
        </pc:spChg>
        <pc:spChg chg="mod">
          <ac:chgData name="Bruce J. Goldberg" userId="929c9dc6-a6dc-407d-a9bb-3979b4f82f0b" providerId="ADAL" clId="{E0970386-A553-3D4F-8084-99062B8D4D32}" dt="2018-01-23T04:03:54.174" v="271" actId="20577"/>
          <ac:spMkLst>
            <pc:docMk/>
            <pc:sldMk cId="4185610995" sldId="283"/>
            <ac:spMk id="3" creationId="{35B4FF9F-1D15-E04B-B65F-2581017D493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704442-76D3-4E29-B5D0-5167DC4E0D3C}" type="datetimeFigureOut">
              <a:rPr lang="en-US" smtClean="0"/>
              <a:t>1/22/18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E9AA4-0D94-4630-BBEE-A82B2C911A57}" type="slidenum">
              <a:rPr lang="en-US" smtClean="0"/>
              <a:t>‹#›</a:t>
            </a:fld>
            <a:endParaRPr lang="en-US"/>
          </a:p>
        </p:txBody>
      </p:sp>
    </p:spTree>
    <p:extLst>
      <p:ext uri="{BB962C8B-B14F-4D97-AF65-F5344CB8AC3E}">
        <p14:creationId xmlns:p14="http://schemas.microsoft.com/office/powerpoint/2010/main" val="3962882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FE175-28A5-441E-A957-674190BDE5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EA39C9-1C55-4535-8CF4-9A4818F032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8CBDCF-39D2-4606-8D8A-B91B0E2C993E}"/>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5" name="Footer Placeholder 4">
            <a:extLst>
              <a:ext uri="{FF2B5EF4-FFF2-40B4-BE49-F238E27FC236}">
                <a16:creationId xmlns:a16="http://schemas.microsoft.com/office/drawing/2014/main" id="{8CB91B4C-E090-4CAD-8EE9-12CD9D8707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E2CF29-68B1-459F-959D-1C5AFA6FB63C}"/>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2201623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5A3B7-E9BE-4E9B-B326-449386497A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E57415-3DF4-420D-B335-3AB87AA972A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0E8254-165C-4B28-84DE-DB8E974FB36F}"/>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5" name="Footer Placeholder 4">
            <a:extLst>
              <a:ext uri="{FF2B5EF4-FFF2-40B4-BE49-F238E27FC236}">
                <a16:creationId xmlns:a16="http://schemas.microsoft.com/office/drawing/2014/main" id="{C71D53A1-F183-44D9-8879-7B2182890D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101830-E898-42FA-9089-64783FFB00F6}"/>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3228772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B9AF1C-4DF0-4FEE-9340-A21197D301F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23DB2F-B41D-4D4E-A1A5-DA5C559F89A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A8C655-78D8-4499-8853-7BB740EC215F}"/>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5" name="Footer Placeholder 4">
            <a:extLst>
              <a:ext uri="{FF2B5EF4-FFF2-40B4-BE49-F238E27FC236}">
                <a16:creationId xmlns:a16="http://schemas.microsoft.com/office/drawing/2014/main" id="{DEBBB8D3-6CD0-4B29-8B1D-A75F49AFA1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692646-88C7-4E97-9781-060A2BBB2DC7}"/>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3275491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F1800-F69B-45DA-B491-396DBC3BCD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760E51-4637-4B18-BFE6-36BB2FB68DF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2F63DA-A4F6-47E6-A7E2-1EB504E34516}"/>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5" name="Footer Placeholder 4">
            <a:extLst>
              <a:ext uri="{FF2B5EF4-FFF2-40B4-BE49-F238E27FC236}">
                <a16:creationId xmlns:a16="http://schemas.microsoft.com/office/drawing/2014/main" id="{8C57D4B0-1603-4574-81E2-C51BBA1DF9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DD3C3D-6044-4A19-B884-3A44389F0D97}"/>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2854725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DCE85-407C-4000-AB85-17939BB0EE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C73C93-7C75-4173-A0BE-80AA63C781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FC91E12-921C-422F-AB6C-A8F71E05DC8C}"/>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5" name="Footer Placeholder 4">
            <a:extLst>
              <a:ext uri="{FF2B5EF4-FFF2-40B4-BE49-F238E27FC236}">
                <a16:creationId xmlns:a16="http://schemas.microsoft.com/office/drawing/2014/main" id="{5A4BA979-9B60-4FB4-B3EC-5B770C5F5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1A3DA-0E32-476D-8375-B2E673034C03}"/>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353642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50D37-FE8C-4B1E-9D80-E3B18EE515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2455D8-5831-4341-8EBC-A2691F939A4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E7417C-A7B0-4FCF-B560-08C28A9E4CE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099B415-458C-43B0-B5AE-EFAD220C518C}"/>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6" name="Footer Placeholder 5">
            <a:extLst>
              <a:ext uri="{FF2B5EF4-FFF2-40B4-BE49-F238E27FC236}">
                <a16:creationId xmlns:a16="http://schemas.microsoft.com/office/drawing/2014/main" id="{D2BCF952-D636-410A-AD45-6C3FC504B7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BCB5B8-F407-4847-9D33-4671885C2EDC}"/>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2633875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F26C2-A3A0-4054-B1B9-098E616427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363C44C-D7D2-4013-B41B-7323394CBF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81FEE2D-F8F0-4CF3-A28E-6A1759E643E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5C5279E-740C-4532-9D09-47CF41EFCE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F176823-8284-40C9-A165-6DFE1733E39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EF53C45-AAB4-4167-BB7D-83C36AC0B582}"/>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8" name="Footer Placeholder 7">
            <a:extLst>
              <a:ext uri="{FF2B5EF4-FFF2-40B4-BE49-F238E27FC236}">
                <a16:creationId xmlns:a16="http://schemas.microsoft.com/office/drawing/2014/main" id="{57AE6C87-0FD1-43E0-9E89-826A5FE6564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21158D4-23C5-42A7-A0DD-5C524A9D5925}"/>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2534870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D0449-7BF8-47F0-9F3D-88C9D8DA5E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748C18-FE11-48E2-9437-00ED7BABE4FC}"/>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4" name="Footer Placeholder 3">
            <a:extLst>
              <a:ext uri="{FF2B5EF4-FFF2-40B4-BE49-F238E27FC236}">
                <a16:creationId xmlns:a16="http://schemas.microsoft.com/office/drawing/2014/main" id="{0E34EA14-9704-49B7-9C2B-EAEF2D264D2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91E7A2D-3712-4E7E-BB98-7D53C36F6548}"/>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1534579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8197B5-9D3B-43AE-9068-ABA5A626F2C3}"/>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3" name="Footer Placeholder 2">
            <a:extLst>
              <a:ext uri="{FF2B5EF4-FFF2-40B4-BE49-F238E27FC236}">
                <a16:creationId xmlns:a16="http://schemas.microsoft.com/office/drawing/2014/main" id="{3E02DD8C-EB89-46B1-8EF3-1C63C3B7CF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D1CF9D-0E3E-421B-B2E7-0EBC58E6DF1A}"/>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1560566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B4D78-94E9-4E68-B254-12D2C03EED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61DC73-921E-4F97-A109-759711CB2A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0F77B70-3BDF-4397-829A-7561D3E9B0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317F6C-B1E6-43CF-8860-76D7050A5857}"/>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6" name="Footer Placeholder 5">
            <a:extLst>
              <a:ext uri="{FF2B5EF4-FFF2-40B4-BE49-F238E27FC236}">
                <a16:creationId xmlns:a16="http://schemas.microsoft.com/office/drawing/2014/main" id="{60B9186D-F101-43E5-82B8-1CAF8EC5B2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346554-0718-44BD-829C-B74D0133EC31}"/>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2742646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24F69-A5BF-4E81-9EA2-5EF96AB298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AF71300-1F62-48C9-B52C-9FBEB39EC4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30E8030-2DD1-482A-84DA-995E55D8F4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8E328CC-D9D5-4734-9F1A-6A395D2E7929}"/>
              </a:ext>
            </a:extLst>
          </p:cNvPr>
          <p:cNvSpPr>
            <a:spLocks noGrp="1"/>
          </p:cNvSpPr>
          <p:nvPr>
            <p:ph type="dt" sz="half" idx="10"/>
          </p:nvPr>
        </p:nvSpPr>
        <p:spPr/>
        <p:txBody>
          <a:bodyPr/>
          <a:lstStyle/>
          <a:p>
            <a:fld id="{385135B2-EBB7-42F9-8F00-67BF10B87C6A}" type="datetimeFigureOut">
              <a:rPr lang="en-US" smtClean="0"/>
              <a:t>1/22/18</a:t>
            </a:fld>
            <a:endParaRPr lang="en-US"/>
          </a:p>
        </p:txBody>
      </p:sp>
      <p:sp>
        <p:nvSpPr>
          <p:cNvPr id="6" name="Footer Placeholder 5">
            <a:extLst>
              <a:ext uri="{FF2B5EF4-FFF2-40B4-BE49-F238E27FC236}">
                <a16:creationId xmlns:a16="http://schemas.microsoft.com/office/drawing/2014/main" id="{954370B2-D609-40F1-B4DF-3C88372ED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93D864-1E3F-4601-B424-3BEDF5CEEA50}"/>
              </a:ext>
            </a:extLst>
          </p:cNvPr>
          <p:cNvSpPr>
            <a:spLocks noGrp="1"/>
          </p:cNvSpPr>
          <p:nvPr>
            <p:ph type="sldNum" sz="quarter" idx="12"/>
          </p:nvPr>
        </p:nvSpPr>
        <p:spPr/>
        <p:txBody>
          <a:bodyPr/>
          <a:lstStyle/>
          <a:p>
            <a:fld id="{B0B9F3F2-A0F5-420A-8420-50E6D1EEC059}" type="slidenum">
              <a:rPr lang="en-US" smtClean="0"/>
              <a:t>‹#›</a:t>
            </a:fld>
            <a:endParaRPr lang="en-US"/>
          </a:p>
        </p:txBody>
      </p:sp>
    </p:spTree>
    <p:extLst>
      <p:ext uri="{BB962C8B-B14F-4D97-AF65-F5344CB8AC3E}">
        <p14:creationId xmlns:p14="http://schemas.microsoft.com/office/powerpoint/2010/main" val="2231312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A3A135-59BD-49B7-A2C6-45F32FBAF0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4AF5811-7433-4C24-A120-CD77CEE34C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F70EC9-9B67-425A-8CA9-A146B27FB7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5135B2-EBB7-42F9-8F00-67BF10B87C6A}" type="datetimeFigureOut">
              <a:rPr lang="en-US" smtClean="0"/>
              <a:t>1/22/18</a:t>
            </a:fld>
            <a:endParaRPr lang="en-US"/>
          </a:p>
        </p:txBody>
      </p:sp>
      <p:sp>
        <p:nvSpPr>
          <p:cNvPr id="5" name="Footer Placeholder 4">
            <a:extLst>
              <a:ext uri="{FF2B5EF4-FFF2-40B4-BE49-F238E27FC236}">
                <a16:creationId xmlns:a16="http://schemas.microsoft.com/office/drawing/2014/main" id="{794FB648-887B-4515-AA67-C0E7962606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2EAA689-CE01-468D-ACDF-276653F561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B9F3F2-A0F5-420A-8420-50E6D1EEC059}" type="slidenum">
              <a:rPr lang="en-US" smtClean="0"/>
              <a:t>‹#›</a:t>
            </a:fld>
            <a:endParaRPr lang="en-US"/>
          </a:p>
        </p:txBody>
      </p:sp>
    </p:spTree>
    <p:extLst>
      <p:ext uri="{BB962C8B-B14F-4D97-AF65-F5344CB8AC3E}">
        <p14:creationId xmlns:p14="http://schemas.microsoft.com/office/powerpoint/2010/main" val="2636380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42FE4-3640-4AB4-AB52-76D1E84B86C4}"/>
              </a:ext>
            </a:extLst>
          </p:cNvPr>
          <p:cNvSpPr>
            <a:spLocks noGrp="1"/>
          </p:cNvSpPr>
          <p:nvPr>
            <p:ph type="title"/>
          </p:nvPr>
        </p:nvSpPr>
        <p:spPr/>
        <p:txBody>
          <a:bodyPr/>
          <a:lstStyle/>
          <a:p>
            <a:r>
              <a:rPr lang="en-US" dirty="0"/>
              <a:t>Device complications</a:t>
            </a:r>
          </a:p>
        </p:txBody>
      </p:sp>
      <p:pic>
        <p:nvPicPr>
          <p:cNvPr id="1026" name="Picture 2" descr="http://browser.ihtsdotools.org/api/svg2pngTemp/5a6a1f93-8e3c-2572-d070-fa96ccd9393e.png">
            <a:extLst>
              <a:ext uri="{FF2B5EF4-FFF2-40B4-BE49-F238E27FC236}">
                <a16:creationId xmlns:a16="http://schemas.microsoft.com/office/drawing/2014/main" id="{C63A9E55-9D9E-4F71-8C84-15C5A5EF37D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2054" y="2307265"/>
            <a:ext cx="13222669" cy="9917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438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D3E2E-C278-4541-9C15-285E6442CBC2}"/>
              </a:ext>
            </a:extLst>
          </p:cNvPr>
          <p:cNvSpPr>
            <a:spLocks noGrp="1"/>
          </p:cNvSpPr>
          <p:nvPr>
            <p:ph type="title"/>
          </p:nvPr>
        </p:nvSpPr>
        <p:spPr/>
        <p:txBody>
          <a:bodyPr/>
          <a:lstStyle/>
          <a:p>
            <a:r>
              <a:rPr lang="en-US" dirty="0"/>
              <a:t>Device problem</a:t>
            </a:r>
          </a:p>
        </p:txBody>
      </p:sp>
      <p:pic>
        <p:nvPicPr>
          <p:cNvPr id="4" name="Content Placeholder 3">
            <a:extLst>
              <a:ext uri="{FF2B5EF4-FFF2-40B4-BE49-F238E27FC236}">
                <a16:creationId xmlns:a16="http://schemas.microsoft.com/office/drawing/2014/main" id="{2DBD11C3-EBE6-D041-981B-6038FDE7E939}"/>
              </a:ext>
            </a:extLst>
          </p:cNvPr>
          <p:cNvPicPr>
            <a:picLocks noGrp="1" noChangeAspect="1"/>
          </p:cNvPicPr>
          <p:nvPr>
            <p:ph idx="1"/>
          </p:nvPr>
        </p:nvPicPr>
        <p:blipFill>
          <a:blip r:embed="rId2"/>
          <a:stretch>
            <a:fillRect/>
          </a:stretch>
        </p:blipFill>
        <p:spPr>
          <a:xfrm>
            <a:off x="838200" y="2504106"/>
            <a:ext cx="10515600" cy="2994375"/>
          </a:xfrm>
          <a:prstGeom prst="rect">
            <a:avLst/>
          </a:prstGeom>
        </p:spPr>
      </p:pic>
    </p:spTree>
    <p:extLst>
      <p:ext uri="{BB962C8B-B14F-4D97-AF65-F5344CB8AC3E}">
        <p14:creationId xmlns:p14="http://schemas.microsoft.com/office/powerpoint/2010/main" val="1169119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72589-8562-BC4E-BD25-46E149AA4BA7}"/>
              </a:ext>
            </a:extLst>
          </p:cNvPr>
          <p:cNvSpPr>
            <a:spLocks noGrp="1"/>
          </p:cNvSpPr>
          <p:nvPr>
            <p:ph type="title"/>
          </p:nvPr>
        </p:nvSpPr>
        <p:spPr/>
        <p:txBody>
          <a:bodyPr/>
          <a:lstStyle/>
          <a:p>
            <a:r>
              <a:rPr lang="en-US" dirty="0"/>
              <a:t>Device failure and malfunction</a:t>
            </a:r>
          </a:p>
        </p:txBody>
      </p:sp>
      <p:pic>
        <p:nvPicPr>
          <p:cNvPr id="4" name="Content Placeholder 3">
            <a:extLst>
              <a:ext uri="{FF2B5EF4-FFF2-40B4-BE49-F238E27FC236}">
                <a16:creationId xmlns:a16="http://schemas.microsoft.com/office/drawing/2014/main" id="{BDB513EF-C9B6-3748-995D-52CA24D834F3}"/>
              </a:ext>
            </a:extLst>
          </p:cNvPr>
          <p:cNvPicPr>
            <a:picLocks noGrp="1" noChangeAspect="1"/>
          </p:cNvPicPr>
          <p:nvPr>
            <p:ph idx="1"/>
          </p:nvPr>
        </p:nvPicPr>
        <p:blipFill>
          <a:blip r:embed="rId2"/>
          <a:stretch>
            <a:fillRect/>
          </a:stretch>
        </p:blipFill>
        <p:spPr>
          <a:xfrm>
            <a:off x="838200" y="2063179"/>
            <a:ext cx="10515600" cy="3876229"/>
          </a:xfrm>
          <a:prstGeom prst="rect">
            <a:avLst/>
          </a:prstGeom>
        </p:spPr>
      </p:pic>
    </p:spTree>
    <p:extLst>
      <p:ext uri="{BB962C8B-B14F-4D97-AF65-F5344CB8AC3E}">
        <p14:creationId xmlns:p14="http://schemas.microsoft.com/office/powerpoint/2010/main" val="1098165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9F391-AC42-B34D-A348-118FD4F10169}"/>
              </a:ext>
            </a:extLst>
          </p:cNvPr>
          <p:cNvSpPr>
            <a:spLocks noGrp="1"/>
          </p:cNvSpPr>
          <p:nvPr>
            <p:ph type="title"/>
          </p:nvPr>
        </p:nvSpPr>
        <p:spPr/>
        <p:txBody>
          <a:bodyPr/>
          <a:lstStyle/>
          <a:p>
            <a:r>
              <a:rPr lang="en-US" dirty="0"/>
              <a:t>Example of a specific device problem 1</a:t>
            </a:r>
          </a:p>
        </p:txBody>
      </p:sp>
      <p:sp>
        <p:nvSpPr>
          <p:cNvPr id="3" name="Content Placeholder 2">
            <a:extLst>
              <a:ext uri="{FF2B5EF4-FFF2-40B4-BE49-F238E27FC236}">
                <a16:creationId xmlns:a16="http://schemas.microsoft.com/office/drawing/2014/main" id="{74C1F68F-9964-C04A-89CC-4DEFBD69B9CA}"/>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E46B1303-0EEC-BB4A-B002-45A76A123ADC}"/>
              </a:ext>
            </a:extLst>
          </p:cNvPr>
          <p:cNvPicPr>
            <a:picLocks noChangeAspect="1"/>
          </p:cNvPicPr>
          <p:nvPr/>
        </p:nvPicPr>
        <p:blipFill>
          <a:blip r:embed="rId2"/>
          <a:stretch>
            <a:fillRect/>
          </a:stretch>
        </p:blipFill>
        <p:spPr>
          <a:xfrm>
            <a:off x="910228" y="2551721"/>
            <a:ext cx="10371544" cy="2104361"/>
          </a:xfrm>
          <a:prstGeom prst="rect">
            <a:avLst/>
          </a:prstGeom>
        </p:spPr>
      </p:pic>
    </p:spTree>
    <p:extLst>
      <p:ext uri="{BB962C8B-B14F-4D97-AF65-F5344CB8AC3E}">
        <p14:creationId xmlns:p14="http://schemas.microsoft.com/office/powerpoint/2010/main" val="785368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B1E44-A39F-8543-8629-63111705AF48}"/>
              </a:ext>
            </a:extLst>
          </p:cNvPr>
          <p:cNvSpPr>
            <a:spLocks noGrp="1"/>
          </p:cNvSpPr>
          <p:nvPr>
            <p:ph type="title"/>
          </p:nvPr>
        </p:nvSpPr>
        <p:spPr/>
        <p:txBody>
          <a:bodyPr/>
          <a:lstStyle/>
          <a:p>
            <a:r>
              <a:rPr lang="en-US" dirty="0"/>
              <a:t>Example of a specific device problem 2</a:t>
            </a:r>
          </a:p>
        </p:txBody>
      </p:sp>
      <p:pic>
        <p:nvPicPr>
          <p:cNvPr id="4" name="Content Placeholder 3">
            <a:extLst>
              <a:ext uri="{FF2B5EF4-FFF2-40B4-BE49-F238E27FC236}">
                <a16:creationId xmlns:a16="http://schemas.microsoft.com/office/drawing/2014/main" id="{5BDFA2E7-E8CA-D742-BE46-16B920EE0E70}"/>
              </a:ext>
            </a:extLst>
          </p:cNvPr>
          <p:cNvPicPr>
            <a:picLocks noGrp="1" noChangeAspect="1"/>
          </p:cNvPicPr>
          <p:nvPr>
            <p:ph idx="1"/>
          </p:nvPr>
        </p:nvPicPr>
        <p:blipFill>
          <a:blip r:embed="rId2"/>
          <a:stretch>
            <a:fillRect/>
          </a:stretch>
        </p:blipFill>
        <p:spPr>
          <a:xfrm>
            <a:off x="838200" y="2835689"/>
            <a:ext cx="10515600" cy="2331209"/>
          </a:xfrm>
          <a:prstGeom prst="rect">
            <a:avLst/>
          </a:prstGeom>
        </p:spPr>
      </p:pic>
    </p:spTree>
    <p:extLst>
      <p:ext uri="{BB962C8B-B14F-4D97-AF65-F5344CB8AC3E}">
        <p14:creationId xmlns:p14="http://schemas.microsoft.com/office/powerpoint/2010/main" val="1695984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48A3A-363B-F64A-A6BC-213D298D1131}"/>
              </a:ext>
            </a:extLst>
          </p:cNvPr>
          <p:cNvSpPr>
            <a:spLocks noGrp="1"/>
          </p:cNvSpPr>
          <p:nvPr>
            <p:ph type="title"/>
          </p:nvPr>
        </p:nvSpPr>
        <p:spPr/>
        <p:txBody>
          <a:bodyPr/>
          <a:lstStyle/>
          <a:p>
            <a:r>
              <a:rPr lang="en-US" dirty="0"/>
              <a:t>Example of a specific device problem 3</a:t>
            </a:r>
          </a:p>
        </p:txBody>
      </p:sp>
      <p:pic>
        <p:nvPicPr>
          <p:cNvPr id="4" name="Content Placeholder 3">
            <a:extLst>
              <a:ext uri="{FF2B5EF4-FFF2-40B4-BE49-F238E27FC236}">
                <a16:creationId xmlns:a16="http://schemas.microsoft.com/office/drawing/2014/main" id="{F25024D9-11F5-2C46-AA15-99C8AA67987F}"/>
              </a:ext>
            </a:extLst>
          </p:cNvPr>
          <p:cNvPicPr>
            <a:picLocks noGrp="1" noChangeAspect="1"/>
          </p:cNvPicPr>
          <p:nvPr>
            <p:ph idx="1"/>
          </p:nvPr>
        </p:nvPicPr>
        <p:blipFill>
          <a:blip r:embed="rId2"/>
          <a:stretch>
            <a:fillRect/>
          </a:stretch>
        </p:blipFill>
        <p:spPr>
          <a:xfrm>
            <a:off x="838200" y="3181605"/>
            <a:ext cx="10515600" cy="1639378"/>
          </a:xfrm>
          <a:prstGeom prst="rect">
            <a:avLst/>
          </a:prstGeom>
        </p:spPr>
      </p:pic>
    </p:spTree>
    <p:extLst>
      <p:ext uri="{BB962C8B-B14F-4D97-AF65-F5344CB8AC3E}">
        <p14:creationId xmlns:p14="http://schemas.microsoft.com/office/powerpoint/2010/main" val="2134479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07676-D5DC-9846-B9F1-FE6182B7A009}"/>
              </a:ext>
            </a:extLst>
          </p:cNvPr>
          <p:cNvSpPr>
            <a:spLocks noGrp="1"/>
          </p:cNvSpPr>
          <p:nvPr>
            <p:ph type="title"/>
          </p:nvPr>
        </p:nvSpPr>
        <p:spPr/>
        <p:txBody>
          <a:bodyPr/>
          <a:lstStyle/>
          <a:p>
            <a:r>
              <a:rPr lang="en-US" dirty="0"/>
              <a:t>Revised equipment problem hierarchy </a:t>
            </a:r>
          </a:p>
        </p:txBody>
      </p:sp>
      <p:pic>
        <p:nvPicPr>
          <p:cNvPr id="4" name="Content Placeholder 3">
            <a:extLst>
              <a:ext uri="{FF2B5EF4-FFF2-40B4-BE49-F238E27FC236}">
                <a16:creationId xmlns:a16="http://schemas.microsoft.com/office/drawing/2014/main" id="{AA8D93B5-8316-7645-B3EC-35EF5257DE10}"/>
              </a:ext>
            </a:extLst>
          </p:cNvPr>
          <p:cNvPicPr>
            <a:picLocks noGrp="1" noChangeAspect="1"/>
          </p:cNvPicPr>
          <p:nvPr>
            <p:ph idx="1"/>
          </p:nvPr>
        </p:nvPicPr>
        <p:blipFill>
          <a:blip r:embed="rId2"/>
          <a:stretch>
            <a:fillRect/>
          </a:stretch>
        </p:blipFill>
        <p:spPr>
          <a:xfrm>
            <a:off x="4988798" y="1825625"/>
            <a:ext cx="2214404" cy="4351338"/>
          </a:xfrm>
          <a:prstGeom prst="rect">
            <a:avLst/>
          </a:prstGeom>
        </p:spPr>
      </p:pic>
    </p:spTree>
    <p:extLst>
      <p:ext uri="{BB962C8B-B14F-4D97-AF65-F5344CB8AC3E}">
        <p14:creationId xmlns:p14="http://schemas.microsoft.com/office/powerpoint/2010/main" val="3007165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F2CA-12E7-D642-BE02-20CA45023441}"/>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35B4FF9F-1D15-E04B-B65F-2581017D4936}"/>
              </a:ext>
            </a:extLst>
          </p:cNvPr>
          <p:cNvSpPr>
            <a:spLocks noGrp="1"/>
          </p:cNvSpPr>
          <p:nvPr>
            <p:ph idx="1"/>
          </p:nvPr>
        </p:nvSpPr>
        <p:spPr/>
        <p:txBody>
          <a:bodyPr/>
          <a:lstStyle/>
          <a:p>
            <a:r>
              <a:rPr lang="en-US" dirty="0"/>
              <a:t>Will necessitate creation of new device/equipment observables and findings values qualifier values as needed.</a:t>
            </a:r>
          </a:p>
          <a:p>
            <a:r>
              <a:rPr lang="en-US" dirty="0"/>
              <a:t>Requires the ability to distinguish medical devices from medical equipment and cleanup of equipment observable hierarchy</a:t>
            </a:r>
          </a:p>
          <a:p>
            <a:endParaRPr lang="en-US" dirty="0"/>
          </a:p>
        </p:txBody>
      </p:sp>
    </p:spTree>
    <p:extLst>
      <p:ext uri="{BB962C8B-B14F-4D97-AF65-F5344CB8AC3E}">
        <p14:creationId xmlns:p14="http://schemas.microsoft.com/office/powerpoint/2010/main" val="4185610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31455"/>
          </a:xfrm>
        </p:spPr>
        <p:txBody>
          <a:bodyPr>
            <a:normAutofit fontScale="90000"/>
          </a:bodyPr>
          <a:lstStyle/>
          <a:p>
            <a:r>
              <a:rPr lang="en-US" dirty="0"/>
              <a:t>Major types of concepts represented under 473023007 |Complication associated with device (disorder)| </a:t>
            </a:r>
          </a:p>
        </p:txBody>
      </p:sp>
      <p:sp>
        <p:nvSpPr>
          <p:cNvPr id="3" name="Content Placeholder 2"/>
          <p:cNvSpPr>
            <a:spLocks noGrp="1"/>
          </p:cNvSpPr>
          <p:nvPr>
            <p:ph idx="1"/>
          </p:nvPr>
        </p:nvSpPr>
        <p:spPr>
          <a:xfrm>
            <a:off x="838200" y="2144407"/>
            <a:ext cx="10515600" cy="4351338"/>
          </a:xfrm>
        </p:spPr>
        <p:txBody>
          <a:bodyPr/>
          <a:lstStyle/>
          <a:p>
            <a:r>
              <a:rPr lang="en-US" dirty="0"/>
              <a:t>Problem with device itself</a:t>
            </a:r>
          </a:p>
          <a:p>
            <a:pPr lvl="1"/>
            <a:r>
              <a:rPr lang="en-US" dirty="0"/>
              <a:t>461431000 |Failure of cardiac valve prosthesis (disorder)|</a:t>
            </a:r>
          </a:p>
          <a:p>
            <a:r>
              <a:rPr lang="en-US" dirty="0"/>
              <a:t>Disorder due to presence of device</a:t>
            </a:r>
          </a:p>
          <a:p>
            <a:pPr lvl="1"/>
            <a:r>
              <a:rPr lang="en-US" dirty="0"/>
              <a:t>Example: 213134006 |Internal prosthetic device causing pain (disorder)|</a:t>
            </a:r>
          </a:p>
          <a:p>
            <a:r>
              <a:rPr lang="en-US" dirty="0"/>
              <a:t>Disorder related to procedure to implant/insert/apply device</a:t>
            </a:r>
          </a:p>
          <a:p>
            <a:pPr lvl="1"/>
            <a:r>
              <a:rPr lang="en-US" dirty="0"/>
              <a:t>723154002 |Post cerebral ventricular shunt leak (disorder)|</a:t>
            </a:r>
          </a:p>
          <a:p>
            <a:endParaRPr lang="en-US" dirty="0"/>
          </a:p>
        </p:txBody>
      </p:sp>
    </p:spTree>
    <p:extLst>
      <p:ext uri="{BB962C8B-B14F-4D97-AF65-F5344CB8AC3E}">
        <p14:creationId xmlns:p14="http://schemas.microsoft.com/office/powerpoint/2010/main" val="4029433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Suggested modeling of device complications </a:t>
            </a:r>
          </a:p>
        </p:txBody>
      </p:sp>
      <p:sp>
        <p:nvSpPr>
          <p:cNvPr id="3" name="Content Placeholder 2"/>
          <p:cNvSpPr>
            <a:spLocks noGrp="1"/>
          </p:cNvSpPr>
          <p:nvPr>
            <p:ph idx="1"/>
          </p:nvPr>
        </p:nvSpPr>
        <p:spPr/>
        <p:txBody>
          <a:bodyPr>
            <a:normAutofit/>
          </a:bodyPr>
          <a:lstStyle/>
          <a:p>
            <a:r>
              <a:rPr lang="en-US" dirty="0"/>
              <a:t>Problem with device itself</a:t>
            </a:r>
          </a:p>
          <a:p>
            <a:pPr lvl="1"/>
            <a:r>
              <a:rPr lang="en-US" dirty="0"/>
              <a:t>These are really findings about the device such as malfunction, failure, displacement, etc.</a:t>
            </a:r>
          </a:p>
          <a:p>
            <a:pPr lvl="1"/>
            <a:r>
              <a:rPr lang="en-US" dirty="0"/>
              <a:t>The following sibling concepts exist in SNOMED CT and could potentially serve as parents for various device problems</a:t>
            </a:r>
          </a:p>
          <a:p>
            <a:pPr lvl="2"/>
            <a:r>
              <a:rPr lang="en-US" dirty="0"/>
              <a:t>405651005 |Equipment problem (finding)</a:t>
            </a:r>
          </a:p>
          <a:p>
            <a:pPr lvl="2"/>
            <a:r>
              <a:rPr lang="en-US" dirty="0"/>
              <a:t>397839006 |Equipment malfunction (finding)|</a:t>
            </a:r>
          </a:p>
          <a:p>
            <a:pPr lvl="2"/>
            <a:r>
              <a:rPr lang="en-US" dirty="0"/>
              <a:t>397933008 |Equipment error/failure (finding)|</a:t>
            </a:r>
          </a:p>
          <a:p>
            <a:pPr lvl="2"/>
            <a:endParaRPr lang="en-US" dirty="0"/>
          </a:p>
          <a:p>
            <a:pPr lvl="2"/>
            <a:endParaRPr lang="en-US" dirty="0"/>
          </a:p>
          <a:p>
            <a:pPr lvl="2"/>
            <a:endParaRPr lang="en-US" dirty="0"/>
          </a:p>
          <a:p>
            <a:endParaRPr lang="en-US" dirty="0"/>
          </a:p>
        </p:txBody>
      </p:sp>
    </p:spTree>
    <p:extLst>
      <p:ext uri="{BB962C8B-B14F-4D97-AF65-F5344CB8AC3E}">
        <p14:creationId xmlns:p14="http://schemas.microsoft.com/office/powerpoint/2010/main" val="3426177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C2100-11FB-4E52-A2C7-A081AF1A9234}"/>
              </a:ext>
            </a:extLst>
          </p:cNvPr>
          <p:cNvSpPr>
            <a:spLocks noGrp="1"/>
          </p:cNvSpPr>
          <p:nvPr>
            <p:ph type="title"/>
          </p:nvPr>
        </p:nvSpPr>
        <p:spPr>
          <a:xfrm>
            <a:off x="944078" y="233355"/>
            <a:ext cx="10515600" cy="1325563"/>
          </a:xfrm>
        </p:spPr>
        <p:txBody>
          <a:bodyPr/>
          <a:lstStyle/>
          <a:p>
            <a:r>
              <a:rPr lang="en-US" dirty="0"/>
              <a:t>Equipment vs device</a:t>
            </a:r>
          </a:p>
        </p:txBody>
      </p:sp>
      <p:pic>
        <p:nvPicPr>
          <p:cNvPr id="7" name="Content Placeholder 6">
            <a:extLst>
              <a:ext uri="{FF2B5EF4-FFF2-40B4-BE49-F238E27FC236}">
                <a16:creationId xmlns:a16="http://schemas.microsoft.com/office/drawing/2014/main" id="{256AA02D-6FCC-44BF-860A-49CCD3F2A41A}"/>
              </a:ext>
            </a:extLst>
          </p:cNvPr>
          <p:cNvPicPr>
            <a:picLocks noGrp="1" noChangeAspect="1"/>
          </p:cNvPicPr>
          <p:nvPr>
            <p:ph sz="half" idx="4294967295"/>
          </p:nvPr>
        </p:nvPicPr>
        <p:blipFill>
          <a:blip r:embed="rId2"/>
          <a:stretch>
            <a:fillRect/>
          </a:stretch>
        </p:blipFill>
        <p:spPr>
          <a:xfrm>
            <a:off x="3042745" y="1558918"/>
            <a:ext cx="1933575" cy="844550"/>
          </a:xfrm>
          <a:prstGeom prst="rect">
            <a:avLst/>
          </a:prstGeom>
        </p:spPr>
      </p:pic>
      <p:sp>
        <p:nvSpPr>
          <p:cNvPr id="8" name="Rectangle 7">
            <a:extLst>
              <a:ext uri="{FF2B5EF4-FFF2-40B4-BE49-F238E27FC236}">
                <a16:creationId xmlns:a16="http://schemas.microsoft.com/office/drawing/2014/main" id="{B874F725-DE84-419A-B572-E9461CC595A5}"/>
              </a:ext>
            </a:extLst>
          </p:cNvPr>
          <p:cNvSpPr/>
          <p:nvPr/>
        </p:nvSpPr>
        <p:spPr>
          <a:xfrm>
            <a:off x="3174674" y="2403468"/>
            <a:ext cx="4399403" cy="1569660"/>
          </a:xfrm>
          <a:prstGeom prst="rect">
            <a:avLst/>
          </a:prstGeom>
        </p:spPr>
        <p:txBody>
          <a:bodyPr wrap="square">
            <a:spAutoFit/>
          </a:bodyPr>
          <a:lstStyle/>
          <a:p>
            <a:r>
              <a:rPr lang="en-US" sz="1200" b="1" dirty="0"/>
              <a:t>Medical device (brief):</a:t>
            </a:r>
          </a:p>
          <a:p>
            <a:endParaRPr lang="en-US" sz="1200" dirty="0"/>
          </a:p>
          <a:p>
            <a:r>
              <a:rPr lang="en-US" sz="1200" dirty="0"/>
              <a:t>An article, instrument, apparatus or machine that is used in the prevention, diagnosis or treatment of illness or disease, or for detecting, measuring, restoring, correcting or modifying the structure or function of the body for some health purpose. Typically, the purpose of a medical device is not achieved by pharmacological, immunological or metabolic means.</a:t>
            </a:r>
          </a:p>
        </p:txBody>
      </p:sp>
      <p:sp>
        <p:nvSpPr>
          <p:cNvPr id="9" name="Rectangle 8">
            <a:extLst>
              <a:ext uri="{FF2B5EF4-FFF2-40B4-BE49-F238E27FC236}">
                <a16:creationId xmlns:a16="http://schemas.microsoft.com/office/drawing/2014/main" id="{1516F3CF-D09B-4423-AB3E-DC77A14C8220}"/>
              </a:ext>
            </a:extLst>
          </p:cNvPr>
          <p:cNvSpPr/>
          <p:nvPr/>
        </p:nvSpPr>
        <p:spPr>
          <a:xfrm>
            <a:off x="3174674" y="4435222"/>
            <a:ext cx="4271790" cy="1938992"/>
          </a:xfrm>
          <a:prstGeom prst="rect">
            <a:avLst/>
          </a:prstGeom>
        </p:spPr>
        <p:txBody>
          <a:bodyPr wrap="square">
            <a:spAutoFit/>
          </a:bodyPr>
          <a:lstStyle/>
          <a:p>
            <a:r>
              <a:rPr lang="en-US" sz="1200" b="1" dirty="0"/>
              <a:t>Medical equipment:</a:t>
            </a:r>
          </a:p>
          <a:p>
            <a:endParaRPr lang="en-US" sz="1200" dirty="0"/>
          </a:p>
          <a:p>
            <a:r>
              <a:rPr lang="en-US" sz="1200" dirty="0"/>
              <a:t>Medical devices requiring calibration, maintenance, repair, user training and decommissioning – activities usually managed by clinical engineers. Medical equipment is used for the specific purposes of diagnosis and treatment of disease or rehabilitation following disease or injury; it can be used either alone or in combination with any accessory, consumable or other piece of medical equipment. Medical equipment excludes implantable, disposable or single-use medical devices.</a:t>
            </a:r>
          </a:p>
        </p:txBody>
      </p:sp>
    </p:spTree>
    <p:extLst>
      <p:ext uri="{BB962C8B-B14F-4D97-AF65-F5344CB8AC3E}">
        <p14:creationId xmlns:p14="http://schemas.microsoft.com/office/powerpoint/2010/main" val="1728127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58DA79F-6D7B-4F36-9F83-69B6D02145E2}"/>
              </a:ext>
            </a:extLst>
          </p:cNvPr>
          <p:cNvSpPr>
            <a:spLocks noGrp="1"/>
          </p:cNvSpPr>
          <p:nvPr>
            <p:ph type="title"/>
          </p:nvPr>
        </p:nvSpPr>
        <p:spPr/>
        <p:txBody>
          <a:bodyPr/>
          <a:lstStyle/>
          <a:p>
            <a:r>
              <a:rPr lang="en-US" dirty="0"/>
              <a:t>405651005 |Equipment problem (finding)</a:t>
            </a:r>
          </a:p>
        </p:txBody>
      </p:sp>
      <p:sp>
        <p:nvSpPr>
          <p:cNvPr id="3" name="Content Placeholder 2">
            <a:extLst>
              <a:ext uri="{FF2B5EF4-FFF2-40B4-BE49-F238E27FC236}">
                <a16:creationId xmlns:a16="http://schemas.microsoft.com/office/drawing/2014/main" id="{8A86B018-A228-49EE-BF08-5772174AA74B}"/>
              </a:ext>
            </a:extLst>
          </p:cNvPr>
          <p:cNvSpPr>
            <a:spLocks noGrp="1"/>
          </p:cNvSpPr>
          <p:nvPr>
            <p:ph idx="1"/>
          </p:nvPr>
        </p:nvSpPr>
        <p:spPr/>
        <p:txBody>
          <a:bodyPr>
            <a:normAutofit/>
          </a:bodyPr>
          <a:lstStyle/>
          <a:p>
            <a:r>
              <a:rPr lang="en-US" dirty="0"/>
              <a:t>Add 397839006 |Equipment malfunction (finding)|under 405651005 |Equipment problem (finding)</a:t>
            </a:r>
          </a:p>
          <a:p>
            <a:r>
              <a:rPr lang="en-US" dirty="0"/>
              <a:t>Retire 397933008 |Equipment error/failure (finding)|and replace with Equipment error (finding) and Equipment failure (finding) and add as siblings of 397839006 |Equipment malfunction (finding)|</a:t>
            </a:r>
          </a:p>
          <a:p>
            <a:r>
              <a:rPr lang="en-US" dirty="0"/>
              <a:t>Create an analogous hierarchy of Device problem (finding)/Device malfunction (finding), Device error (finding) and Device failure (finding) under 405651005 |Equipment problem (finding).</a:t>
            </a:r>
          </a:p>
        </p:txBody>
      </p:sp>
    </p:spTree>
    <p:extLst>
      <p:ext uri="{BB962C8B-B14F-4D97-AF65-F5344CB8AC3E}">
        <p14:creationId xmlns:p14="http://schemas.microsoft.com/office/powerpoint/2010/main" val="3045840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440294F-BB81-413D-B95E-C7ED2D37CA49}"/>
              </a:ext>
            </a:extLst>
          </p:cNvPr>
          <p:cNvSpPr>
            <a:spLocks noGrp="1"/>
          </p:cNvSpPr>
          <p:nvPr>
            <p:ph type="title"/>
          </p:nvPr>
        </p:nvSpPr>
        <p:spPr/>
        <p:txBody>
          <a:bodyPr/>
          <a:lstStyle/>
          <a:p>
            <a:r>
              <a:rPr lang="en-US" dirty="0"/>
              <a:t>Equipment problem (finding)</a:t>
            </a:r>
          </a:p>
        </p:txBody>
      </p:sp>
      <p:sp>
        <p:nvSpPr>
          <p:cNvPr id="8" name="Text Placeholder 7">
            <a:extLst>
              <a:ext uri="{FF2B5EF4-FFF2-40B4-BE49-F238E27FC236}">
                <a16:creationId xmlns:a16="http://schemas.microsoft.com/office/drawing/2014/main" id="{4B49A896-DB7D-4BF6-9B4E-1CE8877A5A5F}"/>
              </a:ext>
            </a:extLst>
          </p:cNvPr>
          <p:cNvSpPr>
            <a:spLocks noGrp="1"/>
          </p:cNvSpPr>
          <p:nvPr>
            <p:ph type="body" idx="1"/>
          </p:nvPr>
        </p:nvSpPr>
        <p:spPr/>
        <p:txBody>
          <a:bodyPr/>
          <a:lstStyle/>
          <a:p>
            <a:r>
              <a:rPr lang="en-US" dirty="0"/>
              <a:t>Current Equipment finding subhierarchy</a:t>
            </a:r>
          </a:p>
        </p:txBody>
      </p:sp>
      <p:pic>
        <p:nvPicPr>
          <p:cNvPr id="12" name="Content Placeholder 11">
            <a:extLst>
              <a:ext uri="{FF2B5EF4-FFF2-40B4-BE49-F238E27FC236}">
                <a16:creationId xmlns:a16="http://schemas.microsoft.com/office/drawing/2014/main" id="{58F433C3-22CD-4493-BC2E-9A25C16C7A13}"/>
              </a:ext>
            </a:extLst>
          </p:cNvPr>
          <p:cNvPicPr>
            <a:picLocks noGrp="1" noChangeAspect="1"/>
          </p:cNvPicPr>
          <p:nvPr>
            <p:ph sz="half" idx="2"/>
          </p:nvPr>
        </p:nvPicPr>
        <p:blipFill>
          <a:blip r:embed="rId2"/>
          <a:stretch>
            <a:fillRect/>
          </a:stretch>
        </p:blipFill>
        <p:spPr>
          <a:xfrm>
            <a:off x="2424772" y="2505075"/>
            <a:ext cx="1987819" cy="3684588"/>
          </a:xfrm>
          <a:prstGeom prst="rect">
            <a:avLst/>
          </a:prstGeom>
        </p:spPr>
      </p:pic>
      <p:sp>
        <p:nvSpPr>
          <p:cNvPr id="10" name="Text Placeholder 9">
            <a:extLst>
              <a:ext uri="{FF2B5EF4-FFF2-40B4-BE49-F238E27FC236}">
                <a16:creationId xmlns:a16="http://schemas.microsoft.com/office/drawing/2014/main" id="{F668FE12-3400-4287-8884-E18A6A2208D7}"/>
              </a:ext>
            </a:extLst>
          </p:cNvPr>
          <p:cNvSpPr>
            <a:spLocks noGrp="1"/>
          </p:cNvSpPr>
          <p:nvPr>
            <p:ph type="body" sz="quarter" idx="3"/>
          </p:nvPr>
        </p:nvSpPr>
        <p:spPr/>
        <p:txBody>
          <a:bodyPr/>
          <a:lstStyle/>
          <a:p>
            <a:r>
              <a:rPr lang="en-US" dirty="0"/>
              <a:t>Proposed changes to Equipment problem subhierarchy</a:t>
            </a:r>
          </a:p>
        </p:txBody>
      </p:sp>
      <p:pic>
        <p:nvPicPr>
          <p:cNvPr id="4" name="Content Placeholder 3">
            <a:extLst>
              <a:ext uri="{FF2B5EF4-FFF2-40B4-BE49-F238E27FC236}">
                <a16:creationId xmlns:a16="http://schemas.microsoft.com/office/drawing/2014/main" id="{C8DF3F8C-D50B-412F-BA69-7BC339CB84EA}"/>
              </a:ext>
            </a:extLst>
          </p:cNvPr>
          <p:cNvPicPr>
            <a:picLocks noGrp="1" noChangeAspect="1"/>
          </p:cNvPicPr>
          <p:nvPr>
            <p:ph sz="quarter" idx="4"/>
          </p:nvPr>
        </p:nvPicPr>
        <p:blipFill>
          <a:blip r:embed="rId3"/>
          <a:stretch>
            <a:fillRect/>
          </a:stretch>
        </p:blipFill>
        <p:spPr>
          <a:xfrm>
            <a:off x="7410018" y="2505075"/>
            <a:ext cx="2707551" cy="3684588"/>
          </a:xfrm>
          <a:prstGeom prst="rect">
            <a:avLst/>
          </a:prstGeom>
        </p:spPr>
      </p:pic>
    </p:spTree>
    <p:extLst>
      <p:ext uri="{BB962C8B-B14F-4D97-AF65-F5344CB8AC3E}">
        <p14:creationId xmlns:p14="http://schemas.microsoft.com/office/powerpoint/2010/main" val="466020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924F4-73EB-440D-BF95-E5716C518A5B}"/>
              </a:ext>
            </a:extLst>
          </p:cNvPr>
          <p:cNvSpPr>
            <a:spLocks noGrp="1"/>
          </p:cNvSpPr>
          <p:nvPr>
            <p:ph type="title"/>
          </p:nvPr>
        </p:nvSpPr>
        <p:spPr/>
        <p:txBody>
          <a:bodyPr/>
          <a:lstStyle/>
          <a:p>
            <a:r>
              <a:rPr lang="en-US" dirty="0"/>
              <a:t>Modeling equipment/device problems</a:t>
            </a:r>
          </a:p>
        </p:txBody>
      </p:sp>
      <p:sp>
        <p:nvSpPr>
          <p:cNvPr id="3" name="Content Placeholder 2">
            <a:extLst>
              <a:ext uri="{FF2B5EF4-FFF2-40B4-BE49-F238E27FC236}">
                <a16:creationId xmlns:a16="http://schemas.microsoft.com/office/drawing/2014/main" id="{F3E6373E-05EF-47BB-B6A5-8DCE00532D85}"/>
              </a:ext>
            </a:extLst>
          </p:cNvPr>
          <p:cNvSpPr>
            <a:spLocks noGrp="1"/>
          </p:cNvSpPr>
          <p:nvPr>
            <p:ph idx="1"/>
          </p:nvPr>
        </p:nvSpPr>
        <p:spPr/>
        <p:txBody>
          <a:bodyPr/>
          <a:lstStyle/>
          <a:p>
            <a:r>
              <a:rPr lang="en-US" dirty="0"/>
              <a:t>Use has interpretation with range of 364697006 |Equipment observable (observable entity), </a:t>
            </a:r>
            <a:r>
              <a:rPr lang="fr-FR" dirty="0"/>
              <a:t>408699006 |</a:t>
            </a:r>
            <a:r>
              <a:rPr lang="fr-FR" dirty="0" err="1"/>
              <a:t>Device</a:t>
            </a:r>
            <a:r>
              <a:rPr lang="fr-FR" dirty="0"/>
              <a:t> observable (observable </a:t>
            </a:r>
            <a:r>
              <a:rPr lang="fr-FR" dirty="0" err="1"/>
              <a:t>entity</a:t>
            </a:r>
            <a:r>
              <a:rPr lang="fr-FR" dirty="0"/>
              <a:t>)|</a:t>
            </a:r>
          </a:p>
          <a:p>
            <a:r>
              <a:rPr lang="fr-FR" dirty="0"/>
              <a:t>Use </a:t>
            </a:r>
            <a:r>
              <a:rPr lang="fr-FR" dirty="0" err="1"/>
              <a:t>interprets</a:t>
            </a:r>
            <a:r>
              <a:rPr lang="fr-FR" dirty="0"/>
              <a:t> </a:t>
            </a:r>
            <a:r>
              <a:rPr lang="fr-FR" dirty="0" err="1"/>
              <a:t>with</a:t>
            </a:r>
            <a:r>
              <a:rPr lang="fr-FR" dirty="0"/>
              <a:t> range of </a:t>
            </a:r>
            <a:r>
              <a:rPr lang="en-US" dirty="0"/>
              <a:t>260245000 |Findings values (qualifier value)|</a:t>
            </a:r>
          </a:p>
          <a:p>
            <a:pPr lvl="1"/>
            <a:r>
              <a:rPr lang="en-US" dirty="0"/>
              <a:t>May require moving some additional hierarchies such as 718498007 |Appearance (property) (qualifier value)| under 260245000</a:t>
            </a:r>
          </a:p>
        </p:txBody>
      </p:sp>
    </p:spTree>
    <p:extLst>
      <p:ext uri="{BB962C8B-B14F-4D97-AF65-F5344CB8AC3E}">
        <p14:creationId xmlns:p14="http://schemas.microsoft.com/office/powerpoint/2010/main" val="1768041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C2100-11FB-4E52-A2C7-A081AF1A9234}"/>
              </a:ext>
            </a:extLst>
          </p:cNvPr>
          <p:cNvSpPr>
            <a:spLocks noGrp="1"/>
          </p:cNvSpPr>
          <p:nvPr>
            <p:ph type="title"/>
          </p:nvPr>
        </p:nvSpPr>
        <p:spPr/>
        <p:txBody>
          <a:bodyPr/>
          <a:lstStyle/>
          <a:p>
            <a:r>
              <a:rPr lang="en-US" dirty="0"/>
              <a:t>Equipment vs device</a:t>
            </a:r>
          </a:p>
        </p:txBody>
      </p:sp>
      <p:sp>
        <p:nvSpPr>
          <p:cNvPr id="4" name="Content Placeholder 3">
            <a:extLst>
              <a:ext uri="{FF2B5EF4-FFF2-40B4-BE49-F238E27FC236}">
                <a16:creationId xmlns:a16="http://schemas.microsoft.com/office/drawing/2014/main" id="{B7B8D697-9B66-4476-99B2-A20DBFF65066}"/>
              </a:ext>
            </a:extLst>
          </p:cNvPr>
          <p:cNvSpPr>
            <a:spLocks noGrp="1"/>
          </p:cNvSpPr>
          <p:nvPr>
            <p:ph idx="1"/>
          </p:nvPr>
        </p:nvSpPr>
        <p:spPr/>
        <p:txBody>
          <a:bodyPr>
            <a:normAutofit/>
          </a:bodyPr>
          <a:lstStyle/>
          <a:p>
            <a:r>
              <a:rPr lang="en-US" sz="2400" dirty="0"/>
              <a:t>Inconsistent assignment of equipment and device observables</a:t>
            </a:r>
          </a:p>
          <a:p>
            <a:pPr marL="0" indent="0">
              <a:buNone/>
            </a:pPr>
            <a:endParaRPr lang="en-US" sz="2400" dirty="0"/>
          </a:p>
        </p:txBody>
      </p:sp>
      <p:pic>
        <p:nvPicPr>
          <p:cNvPr id="6" name="Picture 5">
            <a:extLst>
              <a:ext uri="{FF2B5EF4-FFF2-40B4-BE49-F238E27FC236}">
                <a16:creationId xmlns:a16="http://schemas.microsoft.com/office/drawing/2014/main" id="{9717B9D9-862F-4A07-8A12-34DEAC2CB3DA}"/>
              </a:ext>
            </a:extLst>
          </p:cNvPr>
          <p:cNvPicPr>
            <a:picLocks noChangeAspect="1"/>
          </p:cNvPicPr>
          <p:nvPr/>
        </p:nvPicPr>
        <p:blipFill>
          <a:blip r:embed="rId2"/>
          <a:stretch>
            <a:fillRect/>
          </a:stretch>
        </p:blipFill>
        <p:spPr>
          <a:xfrm>
            <a:off x="4172325" y="2516600"/>
            <a:ext cx="3066667" cy="4114286"/>
          </a:xfrm>
          <a:prstGeom prst="rect">
            <a:avLst/>
          </a:prstGeom>
        </p:spPr>
      </p:pic>
    </p:spTree>
    <p:extLst>
      <p:ext uri="{BB962C8B-B14F-4D97-AF65-F5344CB8AC3E}">
        <p14:creationId xmlns:p14="http://schemas.microsoft.com/office/powerpoint/2010/main" val="1944572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4422E-7877-A840-9CBA-F28F8C5844E9}"/>
              </a:ext>
            </a:extLst>
          </p:cNvPr>
          <p:cNvSpPr>
            <a:spLocks noGrp="1"/>
          </p:cNvSpPr>
          <p:nvPr>
            <p:ph type="title"/>
          </p:nvPr>
        </p:nvSpPr>
        <p:spPr/>
        <p:txBody>
          <a:bodyPr/>
          <a:lstStyle/>
          <a:p>
            <a:r>
              <a:rPr lang="en-US" dirty="0"/>
              <a:t>Equipment problem</a:t>
            </a:r>
          </a:p>
        </p:txBody>
      </p:sp>
      <p:pic>
        <p:nvPicPr>
          <p:cNvPr id="4" name="Content Placeholder 3">
            <a:extLst>
              <a:ext uri="{FF2B5EF4-FFF2-40B4-BE49-F238E27FC236}">
                <a16:creationId xmlns:a16="http://schemas.microsoft.com/office/drawing/2014/main" id="{D759CFCD-0EC2-8A41-92E4-663B2BC42BC7}"/>
              </a:ext>
            </a:extLst>
          </p:cNvPr>
          <p:cNvPicPr>
            <a:picLocks noGrp="1" noChangeAspect="1"/>
          </p:cNvPicPr>
          <p:nvPr>
            <p:ph idx="1"/>
          </p:nvPr>
        </p:nvPicPr>
        <p:blipFill>
          <a:blip r:embed="rId2"/>
          <a:stretch>
            <a:fillRect/>
          </a:stretch>
        </p:blipFill>
        <p:spPr>
          <a:xfrm>
            <a:off x="2380292" y="1825625"/>
            <a:ext cx="7431416" cy="4351338"/>
          </a:xfrm>
          <a:prstGeom prst="rect">
            <a:avLst/>
          </a:prstGeom>
        </p:spPr>
      </p:pic>
    </p:spTree>
    <p:extLst>
      <p:ext uri="{BB962C8B-B14F-4D97-AF65-F5344CB8AC3E}">
        <p14:creationId xmlns:p14="http://schemas.microsoft.com/office/powerpoint/2010/main" val="37034130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TotalTime>
  <Words>533</Words>
  <Application>Microsoft Macintosh PowerPoint</Application>
  <PresentationFormat>Widescreen</PresentationFormat>
  <Paragraphs>47</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Device complications</vt:lpstr>
      <vt:lpstr>Major types of concepts represented under 473023007 |Complication associated with device (disorder)| </vt:lpstr>
      <vt:lpstr>Suggested modeling of device complications </vt:lpstr>
      <vt:lpstr>Equipment vs device</vt:lpstr>
      <vt:lpstr>405651005 |Equipment problem (finding)</vt:lpstr>
      <vt:lpstr>Equipment problem (finding)</vt:lpstr>
      <vt:lpstr>Modeling equipment/device problems</vt:lpstr>
      <vt:lpstr>Equipment vs device</vt:lpstr>
      <vt:lpstr>Equipment problem</vt:lpstr>
      <vt:lpstr>Device problem</vt:lpstr>
      <vt:lpstr>Device failure and malfunction</vt:lpstr>
      <vt:lpstr>Example of a specific device problem 1</vt:lpstr>
      <vt:lpstr>Example of a specific device problem 2</vt:lpstr>
      <vt:lpstr>Example of a specific device problem 3</vt:lpstr>
      <vt:lpstr>Revised equipment problem hierarchy </vt:lpstr>
      <vt:lpstr>Next steps</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8</cp:revision>
  <dcterms:created xsi:type="dcterms:W3CDTF">2018-01-15T20:30:18Z</dcterms:created>
  <dcterms:modified xsi:type="dcterms:W3CDTF">2018-01-23T04:09:26Z</dcterms:modified>
</cp:coreProperties>
</file>