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4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6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5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7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64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34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0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9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80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C3538-3E9D-48F3-A6C1-3C454BA01635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74A7-B8FC-4275-97C2-7A001132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1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model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4297" y="1825625"/>
            <a:ext cx="862340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82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Precoordinated occlusive embolism of x artery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43486"/>
            <a:ext cx="10515600" cy="251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62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Precoordinated occlusive thrombosis of x artery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7368" y="1825625"/>
            <a:ext cx="889726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2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502" y="1825625"/>
            <a:ext cx="932099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40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16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Original model</vt:lpstr>
      <vt:lpstr>Precoordinated occlusive embolism of x artery</vt:lpstr>
      <vt:lpstr>Precoordinated occlusive thrombosis of x artery</vt:lpstr>
      <vt:lpstr>Revised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4</cp:revision>
  <dcterms:created xsi:type="dcterms:W3CDTF">2017-07-07T18:46:13Z</dcterms:created>
  <dcterms:modified xsi:type="dcterms:W3CDTF">2017-07-07T19:22:10Z</dcterms:modified>
</cp:coreProperties>
</file>