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9" r:id="rId2"/>
    <p:sldId id="260" r:id="rId3"/>
    <p:sldId id="256" r:id="rId4"/>
    <p:sldId id="258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25"/>
    <p:restoredTop sz="94626"/>
  </p:normalViewPr>
  <p:slideViewPr>
    <p:cSldViewPr snapToGrid="0" snapToObjects="1">
      <p:cViewPr varScale="1">
        <p:scale>
          <a:sx n="128" d="100"/>
          <a:sy n="128" d="100"/>
        </p:scale>
        <p:origin x="168" y="10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presProps" Target="presProps.xml"/><Relationship Id="rId16" Type="http://schemas.openxmlformats.org/officeDocument/2006/relationships/viewProps" Target="viewProps.xml"/><Relationship Id="rId17" Type="http://schemas.openxmlformats.org/officeDocument/2006/relationships/theme" Target="theme/theme1.xml"/><Relationship Id="rId1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slide" Target="slides/slide8.xml"/><Relationship Id="rId10" Type="http://schemas.openxmlformats.org/officeDocument/2006/relationships/slide" Target="slides/slide9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11B7-484E-984F-8DD8-07FCA892F3BD}" type="datetimeFigureOut">
              <a:rPr lang="en-US" smtClean="0"/>
              <a:t>6/23/16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9108-EDDE-F04E-B1D8-2C9DA083C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749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11B7-484E-984F-8DD8-07FCA892F3BD}" type="datetimeFigureOut">
              <a:rPr lang="en-US" smtClean="0"/>
              <a:t>6/23/16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9108-EDDE-F04E-B1D8-2C9DA083C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05919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11B7-484E-984F-8DD8-07FCA892F3BD}" type="datetimeFigureOut">
              <a:rPr lang="en-US" smtClean="0"/>
              <a:t>6/23/16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9108-EDDE-F04E-B1D8-2C9DA083C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513463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11B7-484E-984F-8DD8-07FCA892F3BD}" type="datetimeFigureOut">
              <a:rPr lang="en-US" smtClean="0"/>
              <a:t>6/23/16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9108-EDDE-F04E-B1D8-2C9DA083C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5319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11B7-484E-984F-8DD8-07FCA892F3BD}" type="datetimeFigureOut">
              <a:rPr lang="en-US" smtClean="0"/>
              <a:t>6/23/16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9108-EDDE-F04E-B1D8-2C9DA083C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1150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11B7-484E-984F-8DD8-07FCA892F3BD}" type="datetimeFigureOut">
              <a:rPr lang="en-US" smtClean="0"/>
              <a:t>6/23/16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9108-EDDE-F04E-B1D8-2C9DA083C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656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11B7-484E-984F-8DD8-07FCA892F3BD}" type="datetimeFigureOut">
              <a:rPr lang="en-US" smtClean="0"/>
              <a:t>6/23/16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9108-EDDE-F04E-B1D8-2C9DA083C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867226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11B7-484E-984F-8DD8-07FCA892F3BD}" type="datetimeFigureOut">
              <a:rPr lang="en-US" smtClean="0"/>
              <a:t>6/23/16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9108-EDDE-F04E-B1D8-2C9DA083C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10282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11B7-484E-984F-8DD8-07FCA892F3BD}" type="datetimeFigureOut">
              <a:rPr lang="en-US" smtClean="0"/>
              <a:t>6/23/16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9108-EDDE-F04E-B1D8-2C9DA083C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85847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11B7-484E-984F-8DD8-07FCA892F3BD}" type="datetimeFigureOut">
              <a:rPr lang="en-US" smtClean="0"/>
              <a:t>6/23/16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9108-EDDE-F04E-B1D8-2C9DA083C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018030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C311B7-484E-984F-8DD8-07FCA892F3BD}" type="datetimeFigureOut">
              <a:rPr lang="en-US" smtClean="0"/>
              <a:t>6/23/16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4F59108-EDDE-F04E-B1D8-2C9DA083C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93219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C311B7-484E-984F-8DD8-07FCA892F3BD}" type="datetimeFigureOut">
              <a:rPr lang="en-US" smtClean="0"/>
              <a:t>6/23/16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F59108-EDDE-F04E-B1D8-2C9DA083C9E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9040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.jp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8.jpg"/><Relationship Id="rId3" Type="http://schemas.openxmlformats.org/officeDocument/2006/relationships/image" Target="../media/image19.jp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0.jpg"/><Relationship Id="rId3" Type="http://schemas.openxmlformats.org/officeDocument/2006/relationships/image" Target="../media/image21.jp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2.jpg"/><Relationship Id="rId3" Type="http://schemas.openxmlformats.org/officeDocument/2006/relationships/image" Target="../media/image23.jp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4.jpg"/><Relationship Id="rId3" Type="http://schemas.openxmlformats.org/officeDocument/2006/relationships/image" Target="../media/image25.jp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2.jpg"/><Relationship Id="rId3" Type="http://schemas.openxmlformats.org/officeDocument/2006/relationships/image" Target="../media/image3.jp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4.jpg"/><Relationship Id="rId3" Type="http://schemas.openxmlformats.org/officeDocument/2006/relationships/image" Target="../media/image5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6.jpg"/><Relationship Id="rId3" Type="http://schemas.openxmlformats.org/officeDocument/2006/relationships/image" Target="../media/image7.jp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8.jpg"/><Relationship Id="rId3" Type="http://schemas.openxmlformats.org/officeDocument/2006/relationships/image" Target="../media/image9.jp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0.jpg"/><Relationship Id="rId3" Type="http://schemas.openxmlformats.org/officeDocument/2006/relationships/image" Target="../media/image11.jp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2.jpg"/><Relationship Id="rId3" Type="http://schemas.openxmlformats.org/officeDocument/2006/relationships/image" Target="../media/image13.jp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4.jpg"/><Relationship Id="rId3" Type="http://schemas.openxmlformats.org/officeDocument/2006/relationships/image" Target="../media/image15.jp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image" Target="../media/image16.jpg"/><Relationship Id="rId3" Type="http://schemas.openxmlformats.org/officeDocument/2006/relationships/image" Target="../media/image17.jp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Allergic condition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54350" y="2223294"/>
            <a:ext cx="6083300" cy="3556000"/>
          </a:xfrm>
        </p:spPr>
      </p:pic>
    </p:spTree>
    <p:extLst>
      <p:ext uri="{BB962C8B-B14F-4D97-AF65-F5344CB8AC3E}">
        <p14:creationId xmlns:p14="http://schemas.microsoft.com/office/powerpoint/2010/main" val="130081968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Aspirin allergy remodeled 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Stated view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Inferred view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0370" y="2505075"/>
            <a:ext cx="4806847" cy="3684588"/>
          </a:xfrm>
        </p:spPr>
      </p:pic>
      <p:pic>
        <p:nvPicPr>
          <p:cNvPr id="12" name="Content Placeholder 11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542144"/>
            <a:ext cx="5157787" cy="3610450"/>
          </a:xfrm>
        </p:spPr>
      </p:pic>
    </p:spTree>
    <p:extLst>
      <p:ext uri="{BB962C8B-B14F-4D97-AF65-F5344CB8AC3E}">
        <p14:creationId xmlns:p14="http://schemas.microsoft.com/office/powerpoint/2010/main" val="332407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House dust mite allergy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Stated view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Inferred view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578985"/>
            <a:ext cx="5157787" cy="3536768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3529" y="2578985"/>
            <a:ext cx="4689332" cy="3684588"/>
          </a:xfrm>
        </p:spPr>
      </p:pic>
    </p:spTree>
    <p:extLst>
      <p:ext uri="{BB962C8B-B14F-4D97-AF65-F5344CB8AC3E}">
        <p14:creationId xmlns:p14="http://schemas.microsoft.com/office/powerpoint/2010/main" val="78261617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 dust mite allergy remodeled 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Stated view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Inferred view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0986" y="2505075"/>
            <a:ext cx="4835390" cy="3684588"/>
          </a:xfrm>
        </p:spPr>
      </p:pic>
      <p:pic>
        <p:nvPicPr>
          <p:cNvPr id="14" name="Content Placeholder 13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92277" y="2505075"/>
            <a:ext cx="4743033" cy="3684588"/>
          </a:xfrm>
        </p:spPr>
      </p:pic>
      <p:sp>
        <p:nvSpPr>
          <p:cNvPr id="15" name="TextBox 14"/>
          <p:cNvSpPr txBox="1"/>
          <p:nvPr/>
        </p:nvSpPr>
        <p:spPr>
          <a:xfrm>
            <a:off x="1977887" y="6390861"/>
            <a:ext cx="212314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New causative agent</a:t>
            </a:r>
            <a:endParaRPr lang="en-US" dirty="0"/>
          </a:p>
        </p:txBody>
      </p:sp>
      <p:cxnSp>
        <p:nvCxnSpPr>
          <p:cNvPr id="17" name="Straight Arrow Connector 16"/>
          <p:cNvCxnSpPr>
            <a:stCxn id="15" idx="0"/>
          </p:cNvCxnSpPr>
          <p:nvPr/>
        </p:nvCxnSpPr>
        <p:spPr>
          <a:xfrm flipV="1">
            <a:off x="3039460" y="6052930"/>
            <a:ext cx="379221" cy="33793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187365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House dust mite allergy remodeled 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Stated view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Inferred view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142" y="2505075"/>
            <a:ext cx="4819079" cy="3684588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47671" y="2505075"/>
            <a:ext cx="4832246" cy="3684588"/>
          </a:xfrm>
        </p:spPr>
      </p:pic>
    </p:spTree>
    <p:extLst>
      <p:ext uri="{BB962C8B-B14F-4D97-AF65-F5344CB8AC3E}">
        <p14:creationId xmlns:p14="http://schemas.microsoft.com/office/powerpoint/2010/main" val="61562698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Allergic disposition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Stated view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607760"/>
            <a:ext cx="5157787" cy="3479217"/>
          </a:xfrm>
        </p:spPr>
      </p:pic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Inferred view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76205" y="2505075"/>
            <a:ext cx="4975178" cy="3684588"/>
          </a:xfrm>
        </p:spPr>
      </p:pic>
    </p:spTree>
    <p:extLst>
      <p:ext uri="{BB962C8B-B14F-4D97-AF65-F5344CB8AC3E}">
        <p14:creationId xmlns:p14="http://schemas.microsoft.com/office/powerpoint/2010/main" val="9535693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Allergy to substance (original model)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Stated view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Inferred view</a:t>
            </a:r>
            <a:endParaRPr lang="en-US" dirty="0"/>
          </a:p>
        </p:txBody>
      </p:sp>
      <p:pic>
        <p:nvPicPr>
          <p:cNvPr id="20" name="Content Placeholder 19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530790"/>
            <a:ext cx="5157787" cy="3633158"/>
          </a:xfrm>
        </p:spPr>
      </p:pic>
      <p:pic>
        <p:nvPicPr>
          <p:cNvPr id="22" name="Content Placeholder 21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77872" y="2505075"/>
            <a:ext cx="4771843" cy="3684588"/>
          </a:xfrm>
        </p:spPr>
      </p:pic>
    </p:spTree>
    <p:extLst>
      <p:ext uri="{BB962C8B-B14F-4D97-AF65-F5344CB8AC3E}">
        <p14:creationId xmlns:p14="http://schemas.microsoft.com/office/powerpoint/2010/main" val="20987835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Allergy to substance (alternate model)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Stated view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Inferred view</a:t>
            </a:r>
            <a:endParaRPr lang="en-US" dirty="0"/>
          </a:p>
        </p:txBody>
      </p:sp>
      <p:pic>
        <p:nvPicPr>
          <p:cNvPr id="11" name="Content Placeholder 10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542689"/>
            <a:ext cx="5157787" cy="3609360"/>
          </a:xfrm>
        </p:spPr>
      </p:pic>
      <p:pic>
        <p:nvPicPr>
          <p:cNvPr id="13" name="Content Placeholder 12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07402" y="2505075"/>
            <a:ext cx="4912784" cy="3684588"/>
          </a:xfrm>
        </p:spPr>
      </p:pic>
    </p:spTree>
    <p:extLst>
      <p:ext uri="{BB962C8B-B14F-4D97-AF65-F5344CB8AC3E}">
        <p14:creationId xmlns:p14="http://schemas.microsoft.com/office/powerpoint/2010/main" val="4606733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Fentanyl Allergy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Stated view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Inferred view</a:t>
            </a:r>
            <a:endParaRPr lang="en-US" dirty="0"/>
          </a:p>
        </p:txBody>
      </p:sp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72200" y="2521054"/>
            <a:ext cx="4842313" cy="3684588"/>
          </a:xfrm>
        </p:spPr>
      </p:pic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521054"/>
            <a:ext cx="5157787" cy="2600118"/>
          </a:xfrm>
        </p:spPr>
      </p:pic>
      <p:cxnSp>
        <p:nvCxnSpPr>
          <p:cNvPr id="12" name="Straight Arrow Connector 11"/>
          <p:cNvCxnSpPr/>
          <p:nvPr/>
        </p:nvCxnSpPr>
        <p:spPr>
          <a:xfrm flipV="1">
            <a:off x="4691270" y="4870174"/>
            <a:ext cx="1828800" cy="105354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V="1">
            <a:off x="4691270" y="5724939"/>
            <a:ext cx="2117034" cy="188844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66839379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Fentanyl allergy remodeled 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Stated view</a:t>
            </a:r>
            <a:endParaRPr lang="en-US" dirty="0"/>
          </a:p>
        </p:txBody>
      </p:sp>
      <p:pic>
        <p:nvPicPr>
          <p:cNvPr id="7" name="Content Placeholder 6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536196"/>
            <a:ext cx="5157787" cy="3622345"/>
          </a:xfrm>
        </p:spPr>
      </p:pic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Inferred view</a:t>
            </a:r>
            <a:endParaRPr lang="en-US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1878" y="2505075"/>
            <a:ext cx="4803831" cy="3684588"/>
          </a:xfrm>
        </p:spPr>
      </p:pic>
    </p:spTree>
    <p:extLst>
      <p:ext uri="{BB962C8B-B14F-4D97-AF65-F5344CB8AC3E}">
        <p14:creationId xmlns:p14="http://schemas.microsoft.com/office/powerpoint/2010/main" val="198518277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Fentanyl allergy remodeled 2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Stated view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smtClean="0"/>
              <a:t>Inferred </a:t>
            </a:r>
            <a:r>
              <a:rPr lang="en-US" dirty="0" smtClean="0"/>
              <a:t>view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565294"/>
            <a:ext cx="5157787" cy="3564149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54254" y="2505075"/>
            <a:ext cx="4819079" cy="3684588"/>
          </a:xfrm>
        </p:spPr>
      </p:pic>
    </p:spTree>
    <p:extLst>
      <p:ext uri="{BB962C8B-B14F-4D97-AF65-F5344CB8AC3E}">
        <p14:creationId xmlns:p14="http://schemas.microsoft.com/office/powerpoint/2010/main" val="151570244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Aspirin Allergy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Stated view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Inferred view</a:t>
            </a:r>
            <a:endParaRPr lang="en-US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505075"/>
            <a:ext cx="5157787" cy="2610601"/>
          </a:xfrm>
        </p:spPr>
      </p:pic>
      <p:pic>
        <p:nvPicPr>
          <p:cNvPr id="8" name="Content Placeholder 7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4150" y="2505075"/>
            <a:ext cx="4899287" cy="3684588"/>
          </a:xfrm>
        </p:spPr>
      </p:pic>
      <p:cxnSp>
        <p:nvCxnSpPr>
          <p:cNvPr id="13" name="Straight Arrow Connector 12"/>
          <p:cNvCxnSpPr/>
          <p:nvPr/>
        </p:nvCxnSpPr>
        <p:spPr>
          <a:xfrm flipV="1">
            <a:off x="5536096" y="4492487"/>
            <a:ext cx="1431234" cy="125233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Arrow Connector 15"/>
          <p:cNvCxnSpPr/>
          <p:nvPr/>
        </p:nvCxnSpPr>
        <p:spPr>
          <a:xfrm>
            <a:off x="5527558" y="5754757"/>
            <a:ext cx="1459651" cy="30811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87464459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Aspirin allergy remodeled 1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Stated view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en-US" dirty="0" smtClean="0"/>
              <a:t>Inferred view</a:t>
            </a:r>
            <a:endParaRPr lang="en-US" dirty="0"/>
          </a:p>
        </p:txBody>
      </p:sp>
      <p:pic>
        <p:nvPicPr>
          <p:cNvPr id="9" name="Content Placeholder 8"/>
          <p:cNvPicPr>
            <a:picLocks noGrp="1" noChangeAspect="1"/>
          </p:cNvPicPr>
          <p:nvPr>
            <p:ph sz="half" idx="2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9788" y="2538375"/>
            <a:ext cx="5157787" cy="3617988"/>
          </a:xfrm>
        </p:spPr>
      </p:pic>
      <p:pic>
        <p:nvPicPr>
          <p:cNvPr id="10" name="Content Placeholder 9"/>
          <p:cNvPicPr>
            <a:picLocks noGrp="1" noChangeAspect="1"/>
          </p:cNvPicPr>
          <p:nvPr>
            <p:ph sz="quarter" idx="4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0255" y="2505075"/>
            <a:ext cx="4127078" cy="3684588"/>
          </a:xfrm>
        </p:spPr>
      </p:pic>
    </p:spTree>
    <p:extLst>
      <p:ext uri="{BB962C8B-B14F-4D97-AF65-F5344CB8AC3E}">
        <p14:creationId xmlns:p14="http://schemas.microsoft.com/office/powerpoint/2010/main" val="97106403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619</TotalTime>
  <Words>105</Words>
  <Application>Microsoft Macintosh PowerPoint</Application>
  <PresentationFormat>Widescreen</PresentationFormat>
  <Paragraphs>38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7" baseType="lpstr">
      <vt:lpstr>Calibri</vt:lpstr>
      <vt:lpstr>Calibri Light</vt:lpstr>
      <vt:lpstr>Arial</vt:lpstr>
      <vt:lpstr>Office Theme</vt:lpstr>
      <vt:lpstr>Allergic condition</vt:lpstr>
      <vt:lpstr>Allergic disposition</vt:lpstr>
      <vt:lpstr>Allergy to substance (original model)</vt:lpstr>
      <vt:lpstr>Allergy to substance (alternate model)</vt:lpstr>
      <vt:lpstr>Fentanyl Allergy</vt:lpstr>
      <vt:lpstr>Fentanyl allergy remodeled 1</vt:lpstr>
      <vt:lpstr>Fentanyl allergy remodeled 2</vt:lpstr>
      <vt:lpstr>Aspirin Allergy</vt:lpstr>
      <vt:lpstr>Aspirin allergy remodeled 1</vt:lpstr>
      <vt:lpstr>Aspirin allergy remodeled 2</vt:lpstr>
      <vt:lpstr>House dust mite allergy</vt:lpstr>
      <vt:lpstr>House dust mite allergy remodeled 1</vt:lpstr>
      <vt:lpstr>House dust mite allergy remodeled 2</vt:lpstr>
    </vt:vector>
  </TitlesOfParts>
  <Company/>
  <LinksUpToDate>false</LinksUpToDate>
  <SharedDoc>false</SharedDoc>
  <HyperlinksChanged>false</HyperlinksChanged>
  <AppVersion>15.0023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Bruce Goldberg</dc:creator>
  <cp:lastModifiedBy>Bruce Goldberg</cp:lastModifiedBy>
  <cp:revision>15</cp:revision>
  <dcterms:created xsi:type="dcterms:W3CDTF">2016-06-23T00:25:45Z</dcterms:created>
  <dcterms:modified xsi:type="dcterms:W3CDTF">2016-06-23T22:44:15Z</dcterms:modified>
</cp:coreProperties>
</file>