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5" r:id="rId2"/>
    <p:sldId id="256" r:id="rId3"/>
    <p:sldId id="257" r:id="rId4"/>
    <p:sldId id="258" r:id="rId5"/>
    <p:sldId id="266" r:id="rId6"/>
    <p:sldId id="259" r:id="rId7"/>
    <p:sldId id="267" r:id="rId8"/>
    <p:sldId id="260" r:id="rId9"/>
    <p:sldId id="261" r:id="rId10"/>
    <p:sldId id="262" r:id="rId11"/>
    <p:sldId id="263" r:id="rId12"/>
    <p:sldId id="264"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5"/>
    <p:restoredTop sz="94626"/>
  </p:normalViewPr>
  <p:slideViewPr>
    <p:cSldViewPr snapToGrid="0" snapToObjects="1">
      <p:cViewPr varScale="1">
        <p:scale>
          <a:sx n="128" d="100"/>
          <a:sy n="128" d="100"/>
        </p:scale>
        <p:origin x="168" y="8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D2CFA-8589-394B-A035-737D4DD64C6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63D4E24-BE77-B847-90A0-45E01EDDB08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683DD18-9DD4-0444-896F-799CE3CC0172}"/>
              </a:ext>
            </a:extLst>
          </p:cNvPr>
          <p:cNvSpPr>
            <a:spLocks noGrp="1"/>
          </p:cNvSpPr>
          <p:nvPr>
            <p:ph type="dt" sz="half" idx="10"/>
          </p:nvPr>
        </p:nvSpPr>
        <p:spPr/>
        <p:txBody>
          <a:bodyPr/>
          <a:lstStyle/>
          <a:p>
            <a:fld id="{1EA0319B-7F6A-304E-852D-DDAE5A5F6D81}" type="datetimeFigureOut">
              <a:rPr lang="en-US" smtClean="0"/>
              <a:t>4/3/18</a:t>
            </a:fld>
            <a:endParaRPr lang="en-US"/>
          </a:p>
        </p:txBody>
      </p:sp>
      <p:sp>
        <p:nvSpPr>
          <p:cNvPr id="5" name="Footer Placeholder 4">
            <a:extLst>
              <a:ext uri="{FF2B5EF4-FFF2-40B4-BE49-F238E27FC236}">
                <a16:creationId xmlns:a16="http://schemas.microsoft.com/office/drawing/2014/main" id="{C6B9ED7F-C6F8-C44B-B501-E9D33FCC0F1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42C303-2554-154A-BCBB-D40A66EA7B91}"/>
              </a:ext>
            </a:extLst>
          </p:cNvPr>
          <p:cNvSpPr>
            <a:spLocks noGrp="1"/>
          </p:cNvSpPr>
          <p:nvPr>
            <p:ph type="sldNum" sz="quarter" idx="12"/>
          </p:nvPr>
        </p:nvSpPr>
        <p:spPr/>
        <p:txBody>
          <a:bodyPr/>
          <a:lstStyle/>
          <a:p>
            <a:fld id="{D919A7E5-08D1-C942-BE74-F69168DC8797}" type="slidenum">
              <a:rPr lang="en-US" smtClean="0"/>
              <a:t>‹#›</a:t>
            </a:fld>
            <a:endParaRPr lang="en-US"/>
          </a:p>
        </p:txBody>
      </p:sp>
    </p:spTree>
    <p:extLst>
      <p:ext uri="{BB962C8B-B14F-4D97-AF65-F5344CB8AC3E}">
        <p14:creationId xmlns:p14="http://schemas.microsoft.com/office/powerpoint/2010/main" val="37104260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BBE585-0F7B-7042-B60A-84F23DDFFD8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B1971D2-E242-474B-BBAF-C636B0FE6275}"/>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A932F4F-8ECB-7A42-B766-1FFCB16EE4B4}"/>
              </a:ext>
            </a:extLst>
          </p:cNvPr>
          <p:cNvSpPr>
            <a:spLocks noGrp="1"/>
          </p:cNvSpPr>
          <p:nvPr>
            <p:ph type="dt" sz="half" idx="10"/>
          </p:nvPr>
        </p:nvSpPr>
        <p:spPr/>
        <p:txBody>
          <a:bodyPr/>
          <a:lstStyle/>
          <a:p>
            <a:fld id="{1EA0319B-7F6A-304E-852D-DDAE5A5F6D81}" type="datetimeFigureOut">
              <a:rPr lang="en-US" smtClean="0"/>
              <a:t>4/3/18</a:t>
            </a:fld>
            <a:endParaRPr lang="en-US"/>
          </a:p>
        </p:txBody>
      </p:sp>
      <p:sp>
        <p:nvSpPr>
          <p:cNvPr id="5" name="Footer Placeholder 4">
            <a:extLst>
              <a:ext uri="{FF2B5EF4-FFF2-40B4-BE49-F238E27FC236}">
                <a16:creationId xmlns:a16="http://schemas.microsoft.com/office/drawing/2014/main" id="{07775904-9550-B24C-9C67-3C965686621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52141D-2BD2-7643-B938-C57285B17A8F}"/>
              </a:ext>
            </a:extLst>
          </p:cNvPr>
          <p:cNvSpPr>
            <a:spLocks noGrp="1"/>
          </p:cNvSpPr>
          <p:nvPr>
            <p:ph type="sldNum" sz="quarter" idx="12"/>
          </p:nvPr>
        </p:nvSpPr>
        <p:spPr/>
        <p:txBody>
          <a:bodyPr/>
          <a:lstStyle/>
          <a:p>
            <a:fld id="{D919A7E5-08D1-C942-BE74-F69168DC8797}" type="slidenum">
              <a:rPr lang="en-US" smtClean="0"/>
              <a:t>‹#›</a:t>
            </a:fld>
            <a:endParaRPr lang="en-US"/>
          </a:p>
        </p:txBody>
      </p:sp>
    </p:spTree>
    <p:extLst>
      <p:ext uri="{BB962C8B-B14F-4D97-AF65-F5344CB8AC3E}">
        <p14:creationId xmlns:p14="http://schemas.microsoft.com/office/powerpoint/2010/main" val="15742861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3E18624-8030-0948-A299-AD7DF3E1FD2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EC78A10-22DC-9B43-AD7B-6E60E50EEA61}"/>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911AB54-5AD7-4D40-A41F-09322024E842}"/>
              </a:ext>
            </a:extLst>
          </p:cNvPr>
          <p:cNvSpPr>
            <a:spLocks noGrp="1"/>
          </p:cNvSpPr>
          <p:nvPr>
            <p:ph type="dt" sz="half" idx="10"/>
          </p:nvPr>
        </p:nvSpPr>
        <p:spPr/>
        <p:txBody>
          <a:bodyPr/>
          <a:lstStyle/>
          <a:p>
            <a:fld id="{1EA0319B-7F6A-304E-852D-DDAE5A5F6D81}" type="datetimeFigureOut">
              <a:rPr lang="en-US" smtClean="0"/>
              <a:t>4/3/18</a:t>
            </a:fld>
            <a:endParaRPr lang="en-US"/>
          </a:p>
        </p:txBody>
      </p:sp>
      <p:sp>
        <p:nvSpPr>
          <p:cNvPr id="5" name="Footer Placeholder 4">
            <a:extLst>
              <a:ext uri="{FF2B5EF4-FFF2-40B4-BE49-F238E27FC236}">
                <a16:creationId xmlns:a16="http://schemas.microsoft.com/office/drawing/2014/main" id="{2A548A98-8969-174D-A2B2-B83BDFE407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CE76AC-16DA-784F-A354-283A02FDF5F9}"/>
              </a:ext>
            </a:extLst>
          </p:cNvPr>
          <p:cNvSpPr>
            <a:spLocks noGrp="1"/>
          </p:cNvSpPr>
          <p:nvPr>
            <p:ph type="sldNum" sz="quarter" idx="12"/>
          </p:nvPr>
        </p:nvSpPr>
        <p:spPr/>
        <p:txBody>
          <a:bodyPr/>
          <a:lstStyle/>
          <a:p>
            <a:fld id="{D919A7E5-08D1-C942-BE74-F69168DC8797}" type="slidenum">
              <a:rPr lang="en-US" smtClean="0"/>
              <a:t>‹#›</a:t>
            </a:fld>
            <a:endParaRPr lang="en-US"/>
          </a:p>
        </p:txBody>
      </p:sp>
    </p:spTree>
    <p:extLst>
      <p:ext uri="{BB962C8B-B14F-4D97-AF65-F5344CB8AC3E}">
        <p14:creationId xmlns:p14="http://schemas.microsoft.com/office/powerpoint/2010/main" val="36319339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959302-07B9-F743-9767-B6716ED241C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8910D03-9E80-9C47-A7FC-455DD6145C71}"/>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B4D120A-E83C-4E4E-A0AD-59CBCC9740D3}"/>
              </a:ext>
            </a:extLst>
          </p:cNvPr>
          <p:cNvSpPr>
            <a:spLocks noGrp="1"/>
          </p:cNvSpPr>
          <p:nvPr>
            <p:ph type="dt" sz="half" idx="10"/>
          </p:nvPr>
        </p:nvSpPr>
        <p:spPr/>
        <p:txBody>
          <a:bodyPr/>
          <a:lstStyle/>
          <a:p>
            <a:fld id="{1EA0319B-7F6A-304E-852D-DDAE5A5F6D81}" type="datetimeFigureOut">
              <a:rPr lang="en-US" smtClean="0"/>
              <a:t>4/3/18</a:t>
            </a:fld>
            <a:endParaRPr lang="en-US"/>
          </a:p>
        </p:txBody>
      </p:sp>
      <p:sp>
        <p:nvSpPr>
          <p:cNvPr id="5" name="Footer Placeholder 4">
            <a:extLst>
              <a:ext uri="{FF2B5EF4-FFF2-40B4-BE49-F238E27FC236}">
                <a16:creationId xmlns:a16="http://schemas.microsoft.com/office/drawing/2014/main" id="{02F21E86-385A-D948-A326-C1AE1D7379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5D1B198-F33F-1D42-9E8F-7ECD1A4AC619}"/>
              </a:ext>
            </a:extLst>
          </p:cNvPr>
          <p:cNvSpPr>
            <a:spLocks noGrp="1"/>
          </p:cNvSpPr>
          <p:nvPr>
            <p:ph type="sldNum" sz="quarter" idx="12"/>
          </p:nvPr>
        </p:nvSpPr>
        <p:spPr/>
        <p:txBody>
          <a:bodyPr/>
          <a:lstStyle/>
          <a:p>
            <a:fld id="{D919A7E5-08D1-C942-BE74-F69168DC8797}" type="slidenum">
              <a:rPr lang="en-US" smtClean="0"/>
              <a:t>‹#›</a:t>
            </a:fld>
            <a:endParaRPr lang="en-US"/>
          </a:p>
        </p:txBody>
      </p:sp>
    </p:spTree>
    <p:extLst>
      <p:ext uri="{BB962C8B-B14F-4D97-AF65-F5344CB8AC3E}">
        <p14:creationId xmlns:p14="http://schemas.microsoft.com/office/powerpoint/2010/main" val="1515650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C6AF61-635D-5943-9631-7C768901209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91E8D57-FF24-8E4B-9191-B6DE4A16DF3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91C5A3D5-BEAD-D64F-ABDF-1E7C58395C1D}"/>
              </a:ext>
            </a:extLst>
          </p:cNvPr>
          <p:cNvSpPr>
            <a:spLocks noGrp="1"/>
          </p:cNvSpPr>
          <p:nvPr>
            <p:ph type="dt" sz="half" idx="10"/>
          </p:nvPr>
        </p:nvSpPr>
        <p:spPr/>
        <p:txBody>
          <a:bodyPr/>
          <a:lstStyle/>
          <a:p>
            <a:fld id="{1EA0319B-7F6A-304E-852D-DDAE5A5F6D81}" type="datetimeFigureOut">
              <a:rPr lang="en-US" smtClean="0"/>
              <a:t>4/3/18</a:t>
            </a:fld>
            <a:endParaRPr lang="en-US"/>
          </a:p>
        </p:txBody>
      </p:sp>
      <p:sp>
        <p:nvSpPr>
          <p:cNvPr id="5" name="Footer Placeholder 4">
            <a:extLst>
              <a:ext uri="{FF2B5EF4-FFF2-40B4-BE49-F238E27FC236}">
                <a16:creationId xmlns:a16="http://schemas.microsoft.com/office/drawing/2014/main" id="{B4765F36-F576-7B4D-98DD-1EC8EEF80A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D1BF8C6-2732-294C-8F98-FAF072CD322A}"/>
              </a:ext>
            </a:extLst>
          </p:cNvPr>
          <p:cNvSpPr>
            <a:spLocks noGrp="1"/>
          </p:cNvSpPr>
          <p:nvPr>
            <p:ph type="sldNum" sz="quarter" idx="12"/>
          </p:nvPr>
        </p:nvSpPr>
        <p:spPr/>
        <p:txBody>
          <a:bodyPr/>
          <a:lstStyle/>
          <a:p>
            <a:fld id="{D919A7E5-08D1-C942-BE74-F69168DC8797}" type="slidenum">
              <a:rPr lang="en-US" smtClean="0"/>
              <a:t>‹#›</a:t>
            </a:fld>
            <a:endParaRPr lang="en-US"/>
          </a:p>
        </p:txBody>
      </p:sp>
    </p:spTree>
    <p:extLst>
      <p:ext uri="{BB962C8B-B14F-4D97-AF65-F5344CB8AC3E}">
        <p14:creationId xmlns:p14="http://schemas.microsoft.com/office/powerpoint/2010/main" val="10666900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F18B57-01D9-8B4A-80BD-FA733FC1496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2B2B252-ED0C-BA43-9732-724E427C2DBF}"/>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4AFA1AE-A175-174F-A11B-5A7F5BAD207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2577987-6D93-7448-8D10-0073E7AF5CAF}"/>
              </a:ext>
            </a:extLst>
          </p:cNvPr>
          <p:cNvSpPr>
            <a:spLocks noGrp="1"/>
          </p:cNvSpPr>
          <p:nvPr>
            <p:ph type="dt" sz="half" idx="10"/>
          </p:nvPr>
        </p:nvSpPr>
        <p:spPr/>
        <p:txBody>
          <a:bodyPr/>
          <a:lstStyle/>
          <a:p>
            <a:fld id="{1EA0319B-7F6A-304E-852D-DDAE5A5F6D81}" type="datetimeFigureOut">
              <a:rPr lang="en-US" smtClean="0"/>
              <a:t>4/3/18</a:t>
            </a:fld>
            <a:endParaRPr lang="en-US"/>
          </a:p>
        </p:txBody>
      </p:sp>
      <p:sp>
        <p:nvSpPr>
          <p:cNvPr id="6" name="Footer Placeholder 5">
            <a:extLst>
              <a:ext uri="{FF2B5EF4-FFF2-40B4-BE49-F238E27FC236}">
                <a16:creationId xmlns:a16="http://schemas.microsoft.com/office/drawing/2014/main" id="{1808CA3D-8DAB-574F-B40C-066C9F89994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76749D5-83DB-F647-9C7D-E0A4563DC0C2}"/>
              </a:ext>
            </a:extLst>
          </p:cNvPr>
          <p:cNvSpPr>
            <a:spLocks noGrp="1"/>
          </p:cNvSpPr>
          <p:nvPr>
            <p:ph type="sldNum" sz="quarter" idx="12"/>
          </p:nvPr>
        </p:nvSpPr>
        <p:spPr/>
        <p:txBody>
          <a:bodyPr/>
          <a:lstStyle/>
          <a:p>
            <a:fld id="{D919A7E5-08D1-C942-BE74-F69168DC8797}" type="slidenum">
              <a:rPr lang="en-US" smtClean="0"/>
              <a:t>‹#›</a:t>
            </a:fld>
            <a:endParaRPr lang="en-US"/>
          </a:p>
        </p:txBody>
      </p:sp>
    </p:spTree>
    <p:extLst>
      <p:ext uri="{BB962C8B-B14F-4D97-AF65-F5344CB8AC3E}">
        <p14:creationId xmlns:p14="http://schemas.microsoft.com/office/powerpoint/2010/main" val="11952860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A887C-64C3-6849-A144-78F52BDBAE4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021793D-14F9-F04A-9021-87ECB0572C3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205AD3D-979B-9440-8A86-138C6F362154}"/>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5FBBD4E-A77D-BA44-AF35-21D00A54AB8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35385307-FB02-1046-886B-E7AD1DB6960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9958F7E-14B7-D342-8AA3-B50F8D5D028F}"/>
              </a:ext>
            </a:extLst>
          </p:cNvPr>
          <p:cNvSpPr>
            <a:spLocks noGrp="1"/>
          </p:cNvSpPr>
          <p:nvPr>
            <p:ph type="dt" sz="half" idx="10"/>
          </p:nvPr>
        </p:nvSpPr>
        <p:spPr/>
        <p:txBody>
          <a:bodyPr/>
          <a:lstStyle/>
          <a:p>
            <a:fld id="{1EA0319B-7F6A-304E-852D-DDAE5A5F6D81}" type="datetimeFigureOut">
              <a:rPr lang="en-US" smtClean="0"/>
              <a:t>4/3/18</a:t>
            </a:fld>
            <a:endParaRPr lang="en-US"/>
          </a:p>
        </p:txBody>
      </p:sp>
      <p:sp>
        <p:nvSpPr>
          <p:cNvPr id="8" name="Footer Placeholder 7">
            <a:extLst>
              <a:ext uri="{FF2B5EF4-FFF2-40B4-BE49-F238E27FC236}">
                <a16:creationId xmlns:a16="http://schemas.microsoft.com/office/drawing/2014/main" id="{057CE20C-0182-8249-940C-0D908B441C5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D3A580B-244C-5C4F-A441-36A3ACD2DC96}"/>
              </a:ext>
            </a:extLst>
          </p:cNvPr>
          <p:cNvSpPr>
            <a:spLocks noGrp="1"/>
          </p:cNvSpPr>
          <p:nvPr>
            <p:ph type="sldNum" sz="quarter" idx="12"/>
          </p:nvPr>
        </p:nvSpPr>
        <p:spPr/>
        <p:txBody>
          <a:bodyPr/>
          <a:lstStyle/>
          <a:p>
            <a:fld id="{D919A7E5-08D1-C942-BE74-F69168DC8797}" type="slidenum">
              <a:rPr lang="en-US" smtClean="0"/>
              <a:t>‹#›</a:t>
            </a:fld>
            <a:endParaRPr lang="en-US"/>
          </a:p>
        </p:txBody>
      </p:sp>
    </p:spTree>
    <p:extLst>
      <p:ext uri="{BB962C8B-B14F-4D97-AF65-F5344CB8AC3E}">
        <p14:creationId xmlns:p14="http://schemas.microsoft.com/office/powerpoint/2010/main" val="609136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A0DA92-A602-E54E-A832-4286D4EECC9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A05479A-350F-AB48-BFB0-687EEA21ABEA}"/>
              </a:ext>
            </a:extLst>
          </p:cNvPr>
          <p:cNvSpPr>
            <a:spLocks noGrp="1"/>
          </p:cNvSpPr>
          <p:nvPr>
            <p:ph type="dt" sz="half" idx="10"/>
          </p:nvPr>
        </p:nvSpPr>
        <p:spPr/>
        <p:txBody>
          <a:bodyPr/>
          <a:lstStyle/>
          <a:p>
            <a:fld id="{1EA0319B-7F6A-304E-852D-DDAE5A5F6D81}" type="datetimeFigureOut">
              <a:rPr lang="en-US" smtClean="0"/>
              <a:t>4/3/18</a:t>
            </a:fld>
            <a:endParaRPr lang="en-US"/>
          </a:p>
        </p:txBody>
      </p:sp>
      <p:sp>
        <p:nvSpPr>
          <p:cNvPr id="4" name="Footer Placeholder 3">
            <a:extLst>
              <a:ext uri="{FF2B5EF4-FFF2-40B4-BE49-F238E27FC236}">
                <a16:creationId xmlns:a16="http://schemas.microsoft.com/office/drawing/2014/main" id="{CBEDC259-4ACF-E444-8D4D-469C2375679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CEE5C2C-463A-CC4F-8006-BFC3EADB9581}"/>
              </a:ext>
            </a:extLst>
          </p:cNvPr>
          <p:cNvSpPr>
            <a:spLocks noGrp="1"/>
          </p:cNvSpPr>
          <p:nvPr>
            <p:ph type="sldNum" sz="quarter" idx="12"/>
          </p:nvPr>
        </p:nvSpPr>
        <p:spPr/>
        <p:txBody>
          <a:bodyPr/>
          <a:lstStyle/>
          <a:p>
            <a:fld id="{D919A7E5-08D1-C942-BE74-F69168DC8797}" type="slidenum">
              <a:rPr lang="en-US" smtClean="0"/>
              <a:t>‹#›</a:t>
            </a:fld>
            <a:endParaRPr lang="en-US"/>
          </a:p>
        </p:txBody>
      </p:sp>
    </p:spTree>
    <p:extLst>
      <p:ext uri="{BB962C8B-B14F-4D97-AF65-F5344CB8AC3E}">
        <p14:creationId xmlns:p14="http://schemas.microsoft.com/office/powerpoint/2010/main" val="40480085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144A049-D981-AD41-B7CD-74A600DD9BB4}"/>
              </a:ext>
            </a:extLst>
          </p:cNvPr>
          <p:cNvSpPr>
            <a:spLocks noGrp="1"/>
          </p:cNvSpPr>
          <p:nvPr>
            <p:ph type="dt" sz="half" idx="10"/>
          </p:nvPr>
        </p:nvSpPr>
        <p:spPr/>
        <p:txBody>
          <a:bodyPr/>
          <a:lstStyle/>
          <a:p>
            <a:fld id="{1EA0319B-7F6A-304E-852D-DDAE5A5F6D81}" type="datetimeFigureOut">
              <a:rPr lang="en-US" smtClean="0"/>
              <a:t>4/3/18</a:t>
            </a:fld>
            <a:endParaRPr lang="en-US"/>
          </a:p>
        </p:txBody>
      </p:sp>
      <p:sp>
        <p:nvSpPr>
          <p:cNvPr id="3" name="Footer Placeholder 2">
            <a:extLst>
              <a:ext uri="{FF2B5EF4-FFF2-40B4-BE49-F238E27FC236}">
                <a16:creationId xmlns:a16="http://schemas.microsoft.com/office/drawing/2014/main" id="{6A7F901A-5755-BA42-8144-E25C4C0429E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FCB121F-39D0-9244-AA57-B5DB67A78441}"/>
              </a:ext>
            </a:extLst>
          </p:cNvPr>
          <p:cNvSpPr>
            <a:spLocks noGrp="1"/>
          </p:cNvSpPr>
          <p:nvPr>
            <p:ph type="sldNum" sz="quarter" idx="12"/>
          </p:nvPr>
        </p:nvSpPr>
        <p:spPr/>
        <p:txBody>
          <a:bodyPr/>
          <a:lstStyle/>
          <a:p>
            <a:fld id="{D919A7E5-08D1-C942-BE74-F69168DC8797}" type="slidenum">
              <a:rPr lang="en-US" smtClean="0"/>
              <a:t>‹#›</a:t>
            </a:fld>
            <a:endParaRPr lang="en-US"/>
          </a:p>
        </p:txBody>
      </p:sp>
    </p:spTree>
    <p:extLst>
      <p:ext uri="{BB962C8B-B14F-4D97-AF65-F5344CB8AC3E}">
        <p14:creationId xmlns:p14="http://schemas.microsoft.com/office/powerpoint/2010/main" val="30537192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F4B8F2-C744-DC48-AC6C-34E68810EB6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FF56868-BF22-2544-BCCA-DCEBE7786DB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89AED04-56F9-8F42-8CF0-57836A933A8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286E946-9177-4A47-843B-88465342C53A}"/>
              </a:ext>
            </a:extLst>
          </p:cNvPr>
          <p:cNvSpPr>
            <a:spLocks noGrp="1"/>
          </p:cNvSpPr>
          <p:nvPr>
            <p:ph type="dt" sz="half" idx="10"/>
          </p:nvPr>
        </p:nvSpPr>
        <p:spPr/>
        <p:txBody>
          <a:bodyPr/>
          <a:lstStyle/>
          <a:p>
            <a:fld id="{1EA0319B-7F6A-304E-852D-DDAE5A5F6D81}" type="datetimeFigureOut">
              <a:rPr lang="en-US" smtClean="0"/>
              <a:t>4/3/18</a:t>
            </a:fld>
            <a:endParaRPr lang="en-US"/>
          </a:p>
        </p:txBody>
      </p:sp>
      <p:sp>
        <p:nvSpPr>
          <p:cNvPr id="6" name="Footer Placeholder 5">
            <a:extLst>
              <a:ext uri="{FF2B5EF4-FFF2-40B4-BE49-F238E27FC236}">
                <a16:creationId xmlns:a16="http://schemas.microsoft.com/office/drawing/2014/main" id="{49893D28-A858-5C44-A7E3-02F20BD3108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6196077-BC64-9A4C-9F0D-83892707D785}"/>
              </a:ext>
            </a:extLst>
          </p:cNvPr>
          <p:cNvSpPr>
            <a:spLocks noGrp="1"/>
          </p:cNvSpPr>
          <p:nvPr>
            <p:ph type="sldNum" sz="quarter" idx="12"/>
          </p:nvPr>
        </p:nvSpPr>
        <p:spPr/>
        <p:txBody>
          <a:bodyPr/>
          <a:lstStyle/>
          <a:p>
            <a:fld id="{D919A7E5-08D1-C942-BE74-F69168DC8797}" type="slidenum">
              <a:rPr lang="en-US" smtClean="0"/>
              <a:t>‹#›</a:t>
            </a:fld>
            <a:endParaRPr lang="en-US"/>
          </a:p>
        </p:txBody>
      </p:sp>
    </p:spTree>
    <p:extLst>
      <p:ext uri="{BB962C8B-B14F-4D97-AF65-F5344CB8AC3E}">
        <p14:creationId xmlns:p14="http://schemas.microsoft.com/office/powerpoint/2010/main" val="24078202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3DDCBC-DD61-9E40-82EB-1F3C5FCA086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B5A8195-C175-9F40-B04D-3DA14BFB756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63D6F67-84BB-294E-A232-2E2D0948834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C0AB00A-E1E8-1644-BFBF-6785C708D452}"/>
              </a:ext>
            </a:extLst>
          </p:cNvPr>
          <p:cNvSpPr>
            <a:spLocks noGrp="1"/>
          </p:cNvSpPr>
          <p:nvPr>
            <p:ph type="dt" sz="half" idx="10"/>
          </p:nvPr>
        </p:nvSpPr>
        <p:spPr/>
        <p:txBody>
          <a:bodyPr/>
          <a:lstStyle/>
          <a:p>
            <a:fld id="{1EA0319B-7F6A-304E-852D-DDAE5A5F6D81}" type="datetimeFigureOut">
              <a:rPr lang="en-US" smtClean="0"/>
              <a:t>4/3/18</a:t>
            </a:fld>
            <a:endParaRPr lang="en-US"/>
          </a:p>
        </p:txBody>
      </p:sp>
      <p:sp>
        <p:nvSpPr>
          <p:cNvPr id="6" name="Footer Placeholder 5">
            <a:extLst>
              <a:ext uri="{FF2B5EF4-FFF2-40B4-BE49-F238E27FC236}">
                <a16:creationId xmlns:a16="http://schemas.microsoft.com/office/drawing/2014/main" id="{B1FE21D4-12F1-5546-9DD5-D876EB56637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06D3CCD-7776-9347-BA37-4FE902DADF2C}"/>
              </a:ext>
            </a:extLst>
          </p:cNvPr>
          <p:cNvSpPr>
            <a:spLocks noGrp="1"/>
          </p:cNvSpPr>
          <p:nvPr>
            <p:ph type="sldNum" sz="quarter" idx="12"/>
          </p:nvPr>
        </p:nvSpPr>
        <p:spPr/>
        <p:txBody>
          <a:bodyPr/>
          <a:lstStyle/>
          <a:p>
            <a:fld id="{D919A7E5-08D1-C942-BE74-F69168DC8797}" type="slidenum">
              <a:rPr lang="en-US" smtClean="0"/>
              <a:t>‹#›</a:t>
            </a:fld>
            <a:endParaRPr lang="en-US"/>
          </a:p>
        </p:txBody>
      </p:sp>
    </p:spTree>
    <p:extLst>
      <p:ext uri="{BB962C8B-B14F-4D97-AF65-F5344CB8AC3E}">
        <p14:creationId xmlns:p14="http://schemas.microsoft.com/office/powerpoint/2010/main" val="21691564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3389967-1249-214C-AA0A-570976A9DBA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EAAE1F4-2B92-9C45-9133-49E12FA8847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A0C0400-9E3C-3C46-A503-375291D250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A0319B-7F6A-304E-852D-DDAE5A5F6D81}" type="datetimeFigureOut">
              <a:rPr lang="en-US" smtClean="0"/>
              <a:t>4/3/18</a:t>
            </a:fld>
            <a:endParaRPr lang="en-US"/>
          </a:p>
        </p:txBody>
      </p:sp>
      <p:sp>
        <p:nvSpPr>
          <p:cNvPr id="5" name="Footer Placeholder 4">
            <a:extLst>
              <a:ext uri="{FF2B5EF4-FFF2-40B4-BE49-F238E27FC236}">
                <a16:creationId xmlns:a16="http://schemas.microsoft.com/office/drawing/2014/main" id="{79C4040F-2576-A34B-9165-E663E66E817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4FF5C60-741D-454E-8F4D-1FEEA833A5B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19A7E5-08D1-C942-BE74-F69168DC8797}" type="slidenum">
              <a:rPr lang="en-US" smtClean="0"/>
              <a:t>‹#›</a:t>
            </a:fld>
            <a:endParaRPr lang="en-US"/>
          </a:p>
        </p:txBody>
      </p:sp>
    </p:spTree>
    <p:extLst>
      <p:ext uri="{BB962C8B-B14F-4D97-AF65-F5344CB8AC3E}">
        <p14:creationId xmlns:p14="http://schemas.microsoft.com/office/powerpoint/2010/main" val="41162478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92F19D3-BAD0-DB46-8F3C-E6162905BB89}"/>
              </a:ext>
            </a:extLst>
          </p:cNvPr>
          <p:cNvSpPr>
            <a:spLocks noGrp="1"/>
          </p:cNvSpPr>
          <p:nvPr>
            <p:ph type="ctrTitle"/>
          </p:nvPr>
        </p:nvSpPr>
        <p:spPr/>
        <p:txBody>
          <a:bodyPr/>
          <a:lstStyle/>
          <a:p>
            <a:r>
              <a:rPr lang="en-US" dirty="0"/>
              <a:t>Allergy to substance modeling issues</a:t>
            </a:r>
          </a:p>
        </p:txBody>
      </p:sp>
    </p:spTree>
    <p:extLst>
      <p:ext uri="{BB962C8B-B14F-4D97-AF65-F5344CB8AC3E}">
        <p14:creationId xmlns:p14="http://schemas.microsoft.com/office/powerpoint/2010/main" val="30326902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242156-09D5-8943-B4D7-6EE700B9CADC}"/>
              </a:ext>
            </a:extLst>
          </p:cNvPr>
          <p:cNvSpPr>
            <a:spLocks noGrp="1"/>
          </p:cNvSpPr>
          <p:nvPr>
            <p:ph type="title"/>
          </p:nvPr>
        </p:nvSpPr>
        <p:spPr/>
        <p:txBody>
          <a:bodyPr/>
          <a:lstStyle/>
          <a:p>
            <a:r>
              <a:rPr lang="en-US" dirty="0"/>
              <a:t>Issues</a:t>
            </a:r>
          </a:p>
        </p:txBody>
      </p:sp>
      <p:sp>
        <p:nvSpPr>
          <p:cNvPr id="3" name="Content Placeholder 2">
            <a:extLst>
              <a:ext uri="{FF2B5EF4-FFF2-40B4-BE49-F238E27FC236}">
                <a16:creationId xmlns:a16="http://schemas.microsoft.com/office/drawing/2014/main" id="{EB2B0F9F-3013-164E-8EB4-C642D1EC7285}"/>
              </a:ext>
            </a:extLst>
          </p:cNvPr>
          <p:cNvSpPr>
            <a:spLocks noGrp="1"/>
          </p:cNvSpPr>
          <p:nvPr>
            <p:ph idx="1"/>
          </p:nvPr>
        </p:nvSpPr>
        <p:spPr/>
        <p:txBody>
          <a:bodyPr>
            <a:normAutofit/>
          </a:bodyPr>
          <a:lstStyle/>
          <a:p>
            <a:r>
              <a:rPr lang="en-US" dirty="0"/>
              <a:t>An allergy to a physical object is not directed to the object itself but rather to a substance derived from the object</a:t>
            </a:r>
          </a:p>
          <a:p>
            <a:r>
              <a:rPr lang="en-US" dirty="0"/>
              <a:t>The substance responsible for an allergy to an adhesive bandage may not be the adhesive.</a:t>
            </a:r>
          </a:p>
          <a:p>
            <a:pPr marL="0" indent="0">
              <a:buNone/>
            </a:pPr>
            <a:r>
              <a:rPr lang="en-US" sz="1600" b="1" dirty="0"/>
              <a:t>Allergic Contact Dermatitis from Medical Adhesive Bandages in Patients Who Report Having a Reaction to Medical Bandages. </a:t>
            </a:r>
            <a:br>
              <a:rPr lang="en-US" sz="1600" dirty="0"/>
            </a:br>
            <a:r>
              <a:rPr lang="en-US" sz="1600" dirty="0"/>
              <a:t>Widman, Travis J.; </a:t>
            </a:r>
            <a:r>
              <a:rPr lang="en-US" sz="1600" dirty="0" err="1"/>
              <a:t>Oostman</a:t>
            </a:r>
            <a:r>
              <a:rPr lang="en-US" sz="1600" dirty="0"/>
              <a:t>, Holly; Storrs, Frances J. </a:t>
            </a:r>
            <a:r>
              <a:rPr lang="en-US" sz="1600" i="1" dirty="0"/>
              <a:t>Dermatitis. </a:t>
            </a:r>
            <a:r>
              <a:rPr lang="en-US" sz="1600" dirty="0"/>
              <a:t>19(1):32-37, January/February 2008.</a:t>
            </a:r>
          </a:p>
          <a:p>
            <a:pPr marL="0" indent="0">
              <a:buNone/>
            </a:pPr>
            <a:r>
              <a:rPr lang="en-US" sz="1600" dirty="0"/>
              <a:t>“We were able to identify an allergen in four out of twenty-six patients that was related to their presumed adhesive allergy (</a:t>
            </a:r>
            <a:r>
              <a:rPr lang="en-US" sz="1600" b="1" dirty="0" err="1">
                <a:solidFill>
                  <a:srgbClr val="FF0000"/>
                </a:solidFill>
              </a:rPr>
              <a:t>Mastisol</a:t>
            </a:r>
            <a:r>
              <a:rPr lang="en-US" sz="1600" b="1" dirty="0">
                <a:solidFill>
                  <a:srgbClr val="FF0000"/>
                </a:solidFill>
              </a:rPr>
              <a:t>, neomycin/bacitracin [two different patients], and cortisone-10 cream</a:t>
            </a:r>
            <a:r>
              <a:rPr lang="en-US" sz="1600" dirty="0"/>
              <a:t>, respectively). However, there were no positive allergic reactions to the tapes or bandages or any relevant allergic reactions to our customized adhesive tray. Eight (73%) of the 11 patients who had the bandage or tape left on for 7 days had an irritant reaction”.</a:t>
            </a:r>
            <a:br>
              <a:rPr lang="en-US" sz="1600" dirty="0"/>
            </a:br>
            <a:br>
              <a:rPr lang="en-US" dirty="0"/>
            </a:br>
            <a:endParaRPr lang="en-US" dirty="0"/>
          </a:p>
        </p:txBody>
      </p:sp>
    </p:spTree>
    <p:extLst>
      <p:ext uri="{BB962C8B-B14F-4D97-AF65-F5344CB8AC3E}">
        <p14:creationId xmlns:p14="http://schemas.microsoft.com/office/powerpoint/2010/main" val="6211131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F9F4CF-7601-384D-9500-C5541EB2358F}"/>
              </a:ext>
            </a:extLst>
          </p:cNvPr>
          <p:cNvSpPr>
            <a:spLocks noGrp="1"/>
          </p:cNvSpPr>
          <p:nvPr>
            <p:ph type="title"/>
          </p:nvPr>
        </p:nvSpPr>
        <p:spPr/>
        <p:txBody>
          <a:bodyPr/>
          <a:lstStyle/>
          <a:p>
            <a:r>
              <a:rPr lang="en-US" dirty="0"/>
              <a:t>Proposed solution - 1</a:t>
            </a:r>
          </a:p>
        </p:txBody>
      </p:sp>
      <p:pic>
        <p:nvPicPr>
          <p:cNvPr id="4" name="Content Placeholder 3">
            <a:extLst>
              <a:ext uri="{FF2B5EF4-FFF2-40B4-BE49-F238E27FC236}">
                <a16:creationId xmlns:a16="http://schemas.microsoft.com/office/drawing/2014/main" id="{B9796EE8-A98F-1241-950E-5E8EB245E9A1}"/>
              </a:ext>
            </a:extLst>
          </p:cNvPr>
          <p:cNvPicPr>
            <a:picLocks noGrp="1" noChangeAspect="1"/>
          </p:cNvPicPr>
          <p:nvPr>
            <p:ph idx="1"/>
          </p:nvPr>
        </p:nvPicPr>
        <p:blipFill>
          <a:blip r:embed="rId2"/>
          <a:stretch>
            <a:fillRect/>
          </a:stretch>
        </p:blipFill>
        <p:spPr>
          <a:xfrm>
            <a:off x="838200" y="2496273"/>
            <a:ext cx="10515600" cy="3010041"/>
          </a:xfrm>
          <a:prstGeom prst="rect">
            <a:avLst/>
          </a:prstGeom>
        </p:spPr>
      </p:pic>
    </p:spTree>
    <p:extLst>
      <p:ext uri="{BB962C8B-B14F-4D97-AF65-F5344CB8AC3E}">
        <p14:creationId xmlns:p14="http://schemas.microsoft.com/office/powerpoint/2010/main" val="14255261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D43EC1-978B-9B43-8F06-C9635301ACF3}"/>
              </a:ext>
            </a:extLst>
          </p:cNvPr>
          <p:cNvSpPr>
            <a:spLocks noGrp="1"/>
          </p:cNvSpPr>
          <p:nvPr>
            <p:ph type="title"/>
          </p:nvPr>
        </p:nvSpPr>
        <p:spPr/>
        <p:txBody>
          <a:bodyPr/>
          <a:lstStyle/>
          <a:p>
            <a:r>
              <a:rPr lang="en-US" dirty="0"/>
              <a:t>Proposed solution - 2</a:t>
            </a:r>
          </a:p>
        </p:txBody>
      </p:sp>
      <p:pic>
        <p:nvPicPr>
          <p:cNvPr id="4" name="Content Placeholder 3">
            <a:extLst>
              <a:ext uri="{FF2B5EF4-FFF2-40B4-BE49-F238E27FC236}">
                <a16:creationId xmlns:a16="http://schemas.microsoft.com/office/drawing/2014/main" id="{C22438D5-4A98-2C4D-97C3-1D8997C3B4D1}"/>
              </a:ext>
            </a:extLst>
          </p:cNvPr>
          <p:cNvPicPr>
            <a:picLocks noGrp="1" noChangeAspect="1"/>
          </p:cNvPicPr>
          <p:nvPr>
            <p:ph idx="1"/>
          </p:nvPr>
        </p:nvPicPr>
        <p:blipFill>
          <a:blip r:embed="rId2"/>
          <a:stretch>
            <a:fillRect/>
          </a:stretch>
        </p:blipFill>
        <p:spPr>
          <a:xfrm>
            <a:off x="838200" y="2581100"/>
            <a:ext cx="10515600" cy="2840388"/>
          </a:xfrm>
          <a:prstGeom prst="rect">
            <a:avLst/>
          </a:prstGeom>
        </p:spPr>
      </p:pic>
    </p:spTree>
    <p:extLst>
      <p:ext uri="{BB962C8B-B14F-4D97-AF65-F5344CB8AC3E}">
        <p14:creationId xmlns:p14="http://schemas.microsoft.com/office/powerpoint/2010/main" val="3569526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B60C4CA-571E-2844-B294-2CEA812BE968}"/>
              </a:ext>
            </a:extLst>
          </p:cNvPr>
          <p:cNvSpPr>
            <a:spLocks noGrp="1"/>
          </p:cNvSpPr>
          <p:nvPr>
            <p:ph type="title"/>
          </p:nvPr>
        </p:nvSpPr>
        <p:spPr/>
        <p:txBody>
          <a:bodyPr/>
          <a:lstStyle/>
          <a:p>
            <a:r>
              <a:rPr lang="en-US" dirty="0"/>
              <a:t>Allergy to substance combinations</a:t>
            </a:r>
          </a:p>
        </p:txBody>
      </p:sp>
    </p:spTree>
    <p:extLst>
      <p:ext uri="{BB962C8B-B14F-4D97-AF65-F5344CB8AC3E}">
        <p14:creationId xmlns:p14="http://schemas.microsoft.com/office/powerpoint/2010/main" val="24718072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520FB2-B106-C348-A2D5-7FC168BE77C4}"/>
              </a:ext>
            </a:extLst>
          </p:cNvPr>
          <p:cNvSpPr>
            <a:spLocks noGrp="1"/>
          </p:cNvSpPr>
          <p:nvPr>
            <p:ph type="title"/>
          </p:nvPr>
        </p:nvSpPr>
        <p:spPr/>
        <p:txBody>
          <a:bodyPr/>
          <a:lstStyle/>
          <a:p>
            <a:r>
              <a:rPr lang="en-US" dirty="0"/>
              <a:t>Current model</a:t>
            </a:r>
          </a:p>
        </p:txBody>
      </p:sp>
      <p:pic>
        <p:nvPicPr>
          <p:cNvPr id="7" name="Content Placeholder 6">
            <a:extLst>
              <a:ext uri="{FF2B5EF4-FFF2-40B4-BE49-F238E27FC236}">
                <a16:creationId xmlns:a16="http://schemas.microsoft.com/office/drawing/2014/main" id="{0E09FD9F-7614-104C-94D1-F25ADBB4B869}"/>
              </a:ext>
            </a:extLst>
          </p:cNvPr>
          <p:cNvPicPr>
            <a:picLocks noGrp="1" noChangeAspect="1"/>
          </p:cNvPicPr>
          <p:nvPr>
            <p:ph idx="1"/>
          </p:nvPr>
        </p:nvPicPr>
        <p:blipFill>
          <a:blip r:embed="rId2"/>
          <a:stretch>
            <a:fillRect/>
          </a:stretch>
        </p:blipFill>
        <p:spPr>
          <a:xfrm>
            <a:off x="917713" y="1690688"/>
            <a:ext cx="10515600" cy="3320321"/>
          </a:xfrm>
          <a:prstGeom prst="rect">
            <a:avLst/>
          </a:prstGeom>
        </p:spPr>
      </p:pic>
    </p:spTree>
    <p:extLst>
      <p:ext uri="{BB962C8B-B14F-4D97-AF65-F5344CB8AC3E}">
        <p14:creationId xmlns:p14="http://schemas.microsoft.com/office/powerpoint/2010/main" val="12639072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37E01B-61A4-0944-8DE3-CF984876E676}"/>
              </a:ext>
            </a:extLst>
          </p:cNvPr>
          <p:cNvSpPr>
            <a:spLocks noGrp="1"/>
          </p:cNvSpPr>
          <p:nvPr>
            <p:ph type="title"/>
          </p:nvPr>
        </p:nvSpPr>
        <p:spPr>
          <a:xfrm>
            <a:off x="838200" y="365126"/>
            <a:ext cx="10515600" cy="410126"/>
          </a:xfrm>
        </p:spPr>
        <p:txBody>
          <a:bodyPr>
            <a:normAutofit fontScale="90000"/>
          </a:bodyPr>
          <a:lstStyle/>
          <a:p>
            <a:r>
              <a:rPr lang="en-US" sz="3200" dirty="0"/>
              <a:t>Proposed model (using GCIs)</a:t>
            </a:r>
          </a:p>
        </p:txBody>
      </p:sp>
      <p:pic>
        <p:nvPicPr>
          <p:cNvPr id="9" name="Picture 8">
            <a:extLst>
              <a:ext uri="{FF2B5EF4-FFF2-40B4-BE49-F238E27FC236}">
                <a16:creationId xmlns:a16="http://schemas.microsoft.com/office/drawing/2014/main" id="{D2F77CFE-6ABF-DE47-A59C-7849F6064B87}"/>
              </a:ext>
            </a:extLst>
          </p:cNvPr>
          <p:cNvPicPr>
            <a:picLocks noChangeAspect="1"/>
          </p:cNvPicPr>
          <p:nvPr/>
        </p:nvPicPr>
        <p:blipFill>
          <a:blip r:embed="rId2"/>
          <a:stretch>
            <a:fillRect/>
          </a:stretch>
        </p:blipFill>
        <p:spPr>
          <a:xfrm>
            <a:off x="838200" y="775252"/>
            <a:ext cx="8047383" cy="5140905"/>
          </a:xfrm>
          <a:prstGeom prst="rect">
            <a:avLst/>
          </a:prstGeom>
        </p:spPr>
      </p:pic>
    </p:spTree>
    <p:extLst>
      <p:ext uri="{BB962C8B-B14F-4D97-AF65-F5344CB8AC3E}">
        <p14:creationId xmlns:p14="http://schemas.microsoft.com/office/powerpoint/2010/main" val="17446360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D06CE2-4CEA-5E44-A614-FB5A8D6505B8}"/>
              </a:ext>
            </a:extLst>
          </p:cNvPr>
          <p:cNvSpPr>
            <a:spLocks noGrp="1"/>
          </p:cNvSpPr>
          <p:nvPr>
            <p:ph type="title"/>
          </p:nvPr>
        </p:nvSpPr>
        <p:spPr/>
        <p:txBody>
          <a:bodyPr/>
          <a:lstStyle/>
          <a:p>
            <a:r>
              <a:rPr lang="en-US" dirty="0"/>
              <a:t>Proposed model as a product (using GCIs)</a:t>
            </a:r>
          </a:p>
        </p:txBody>
      </p:sp>
      <p:pic>
        <p:nvPicPr>
          <p:cNvPr id="7" name="Content Placeholder 6">
            <a:extLst>
              <a:ext uri="{FF2B5EF4-FFF2-40B4-BE49-F238E27FC236}">
                <a16:creationId xmlns:a16="http://schemas.microsoft.com/office/drawing/2014/main" id="{66183A7A-9E64-3048-BCDF-F15920C21069}"/>
              </a:ext>
            </a:extLst>
          </p:cNvPr>
          <p:cNvPicPr>
            <a:picLocks noGrp="1" noChangeAspect="1"/>
          </p:cNvPicPr>
          <p:nvPr>
            <p:ph idx="1"/>
          </p:nvPr>
        </p:nvPicPr>
        <p:blipFill>
          <a:blip r:embed="rId2"/>
          <a:stretch>
            <a:fillRect/>
          </a:stretch>
        </p:blipFill>
        <p:spPr>
          <a:xfrm>
            <a:off x="838200" y="2104214"/>
            <a:ext cx="10515600" cy="3794159"/>
          </a:xfrm>
          <a:prstGeom prst="rect">
            <a:avLst/>
          </a:prstGeom>
        </p:spPr>
      </p:pic>
    </p:spTree>
    <p:extLst>
      <p:ext uri="{BB962C8B-B14F-4D97-AF65-F5344CB8AC3E}">
        <p14:creationId xmlns:p14="http://schemas.microsoft.com/office/powerpoint/2010/main" val="22930448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8D20550-42A5-ED4E-B19E-5FEDC7DE84AD}"/>
              </a:ext>
            </a:extLst>
          </p:cNvPr>
          <p:cNvSpPr>
            <a:spLocks noGrp="1"/>
          </p:cNvSpPr>
          <p:nvPr>
            <p:ph type="title"/>
          </p:nvPr>
        </p:nvSpPr>
        <p:spPr/>
        <p:txBody>
          <a:bodyPr/>
          <a:lstStyle/>
          <a:p>
            <a:r>
              <a:rPr lang="en-US" dirty="0"/>
              <a:t>Comparison of existing and proposed models</a:t>
            </a:r>
          </a:p>
        </p:txBody>
      </p:sp>
      <p:sp>
        <p:nvSpPr>
          <p:cNvPr id="5" name="Text Placeholder 4">
            <a:extLst>
              <a:ext uri="{FF2B5EF4-FFF2-40B4-BE49-F238E27FC236}">
                <a16:creationId xmlns:a16="http://schemas.microsoft.com/office/drawing/2014/main" id="{C6E5D6F0-B2AE-2149-9F07-9AE3A982E89C}"/>
              </a:ext>
            </a:extLst>
          </p:cNvPr>
          <p:cNvSpPr>
            <a:spLocks noGrp="1"/>
          </p:cNvSpPr>
          <p:nvPr>
            <p:ph type="body" idx="1"/>
          </p:nvPr>
        </p:nvSpPr>
        <p:spPr/>
        <p:txBody>
          <a:bodyPr/>
          <a:lstStyle/>
          <a:p>
            <a:r>
              <a:rPr lang="en-US" dirty="0"/>
              <a:t>Current model</a:t>
            </a:r>
          </a:p>
        </p:txBody>
      </p:sp>
      <p:pic>
        <p:nvPicPr>
          <p:cNvPr id="10" name="Content Placeholder 9">
            <a:extLst>
              <a:ext uri="{FF2B5EF4-FFF2-40B4-BE49-F238E27FC236}">
                <a16:creationId xmlns:a16="http://schemas.microsoft.com/office/drawing/2014/main" id="{F5E704CF-EBE3-A945-9B79-17C3DFF9F799}"/>
              </a:ext>
            </a:extLst>
          </p:cNvPr>
          <p:cNvPicPr>
            <a:picLocks noGrp="1" noChangeAspect="1"/>
          </p:cNvPicPr>
          <p:nvPr>
            <p:ph sz="half" idx="2"/>
          </p:nvPr>
        </p:nvPicPr>
        <p:blipFill>
          <a:blip r:embed="rId2"/>
          <a:stretch>
            <a:fillRect/>
          </a:stretch>
        </p:blipFill>
        <p:spPr>
          <a:xfrm>
            <a:off x="839788" y="2581276"/>
            <a:ext cx="3695700" cy="952500"/>
          </a:xfrm>
          <a:prstGeom prst="rect">
            <a:avLst/>
          </a:prstGeom>
        </p:spPr>
      </p:pic>
      <p:sp>
        <p:nvSpPr>
          <p:cNvPr id="7" name="Text Placeholder 6">
            <a:extLst>
              <a:ext uri="{FF2B5EF4-FFF2-40B4-BE49-F238E27FC236}">
                <a16:creationId xmlns:a16="http://schemas.microsoft.com/office/drawing/2014/main" id="{5D5CF22D-226B-6944-AE52-351BFE8403CD}"/>
              </a:ext>
            </a:extLst>
          </p:cNvPr>
          <p:cNvSpPr>
            <a:spLocks noGrp="1"/>
          </p:cNvSpPr>
          <p:nvPr>
            <p:ph type="body" sz="quarter" idx="3"/>
          </p:nvPr>
        </p:nvSpPr>
        <p:spPr/>
        <p:txBody>
          <a:bodyPr/>
          <a:lstStyle/>
          <a:p>
            <a:r>
              <a:rPr lang="en-US" dirty="0"/>
              <a:t>Proposed model</a:t>
            </a:r>
          </a:p>
        </p:txBody>
      </p:sp>
      <p:pic>
        <p:nvPicPr>
          <p:cNvPr id="9" name="Content Placeholder 8">
            <a:extLst>
              <a:ext uri="{FF2B5EF4-FFF2-40B4-BE49-F238E27FC236}">
                <a16:creationId xmlns:a16="http://schemas.microsoft.com/office/drawing/2014/main" id="{264BA789-EB59-1C47-B2CD-AEA14D01228A}"/>
              </a:ext>
            </a:extLst>
          </p:cNvPr>
          <p:cNvPicPr>
            <a:picLocks noGrp="1" noChangeAspect="1"/>
          </p:cNvPicPr>
          <p:nvPr>
            <p:ph sz="quarter" idx="4"/>
          </p:nvPr>
        </p:nvPicPr>
        <p:blipFill>
          <a:blip r:embed="rId3"/>
          <a:stretch>
            <a:fillRect/>
          </a:stretch>
        </p:blipFill>
        <p:spPr>
          <a:xfrm>
            <a:off x="6172200" y="2581276"/>
            <a:ext cx="4241800" cy="850900"/>
          </a:xfrm>
          <a:prstGeom prst="rect">
            <a:avLst/>
          </a:prstGeom>
        </p:spPr>
      </p:pic>
      <p:sp>
        <p:nvSpPr>
          <p:cNvPr id="11" name="TextBox 10">
            <a:extLst>
              <a:ext uri="{FF2B5EF4-FFF2-40B4-BE49-F238E27FC236}">
                <a16:creationId xmlns:a16="http://schemas.microsoft.com/office/drawing/2014/main" id="{EE3485B6-7E42-F344-A4B0-7DA00EF14CFA}"/>
              </a:ext>
            </a:extLst>
          </p:cNvPr>
          <p:cNvSpPr txBox="1"/>
          <p:nvPr/>
        </p:nvSpPr>
        <p:spPr>
          <a:xfrm>
            <a:off x="839788" y="3609977"/>
            <a:ext cx="3695700" cy="2031325"/>
          </a:xfrm>
          <a:prstGeom prst="rect">
            <a:avLst/>
          </a:prstGeom>
          <a:noFill/>
        </p:spPr>
        <p:txBody>
          <a:bodyPr wrap="square" rtlCol="0">
            <a:spAutoFit/>
          </a:bodyPr>
          <a:lstStyle/>
          <a:p>
            <a:r>
              <a:rPr lang="en-US" dirty="0"/>
              <a:t>An allergy to a combination of oxytocin and ergometrine is necessarily an allergy to both oxytocin and ergometrine such that someone allergic to the combination would be expected to react if either component is administered</a:t>
            </a:r>
          </a:p>
        </p:txBody>
      </p:sp>
      <p:sp>
        <p:nvSpPr>
          <p:cNvPr id="12" name="TextBox 11">
            <a:extLst>
              <a:ext uri="{FF2B5EF4-FFF2-40B4-BE49-F238E27FC236}">
                <a16:creationId xmlns:a16="http://schemas.microsoft.com/office/drawing/2014/main" id="{6CA25C78-55CE-BC46-B8E4-3050319D18F3}"/>
              </a:ext>
            </a:extLst>
          </p:cNvPr>
          <p:cNvSpPr txBox="1"/>
          <p:nvPr/>
        </p:nvSpPr>
        <p:spPr>
          <a:xfrm>
            <a:off x="6172200" y="3508377"/>
            <a:ext cx="4760843" cy="2031325"/>
          </a:xfrm>
          <a:prstGeom prst="rect">
            <a:avLst/>
          </a:prstGeom>
          <a:noFill/>
        </p:spPr>
        <p:txBody>
          <a:bodyPr wrap="square" rtlCol="0">
            <a:spAutoFit/>
          </a:bodyPr>
          <a:lstStyle/>
          <a:p>
            <a:r>
              <a:rPr lang="en-US" dirty="0"/>
              <a:t>An allergy to amoxicillin </a:t>
            </a:r>
            <a:r>
              <a:rPr lang="en-US" b="1" u="sng" dirty="0"/>
              <a:t>or</a:t>
            </a:r>
            <a:r>
              <a:rPr lang="en-US" dirty="0"/>
              <a:t> to clavulanic acid is necessarily an allergy to the combination of amoxicillin and clavulanic acid such that someone allergic to either amoxicillin or to clavulanic acid would be expected to react if they were administered a combination of amoxicillin and clavulanic acid</a:t>
            </a:r>
          </a:p>
        </p:txBody>
      </p:sp>
      <p:sp>
        <p:nvSpPr>
          <p:cNvPr id="13" name="TextBox 12">
            <a:extLst>
              <a:ext uri="{FF2B5EF4-FFF2-40B4-BE49-F238E27FC236}">
                <a16:creationId xmlns:a16="http://schemas.microsoft.com/office/drawing/2014/main" id="{2AAC3468-3983-164B-B25A-34374629EA83}"/>
              </a:ext>
            </a:extLst>
          </p:cNvPr>
          <p:cNvSpPr txBox="1"/>
          <p:nvPr/>
        </p:nvSpPr>
        <p:spPr>
          <a:xfrm>
            <a:off x="1510748" y="5923722"/>
            <a:ext cx="8311699" cy="369332"/>
          </a:xfrm>
          <a:prstGeom prst="rect">
            <a:avLst/>
          </a:prstGeom>
          <a:noFill/>
        </p:spPr>
        <p:txBody>
          <a:bodyPr wrap="none" rtlCol="0">
            <a:spAutoFit/>
          </a:bodyPr>
          <a:lstStyle/>
          <a:p>
            <a:r>
              <a:rPr lang="en-US" dirty="0"/>
              <a:t>Should FSNs reflect the disjunctive nature of the allergy  i.e. Allergy to X or Y (finding) ?</a:t>
            </a:r>
          </a:p>
        </p:txBody>
      </p:sp>
    </p:spTree>
    <p:extLst>
      <p:ext uri="{BB962C8B-B14F-4D97-AF65-F5344CB8AC3E}">
        <p14:creationId xmlns:p14="http://schemas.microsoft.com/office/powerpoint/2010/main" val="8764130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F434EA0-6CF8-9143-88C0-E7D50086EB91}"/>
              </a:ext>
            </a:extLst>
          </p:cNvPr>
          <p:cNvSpPr>
            <a:spLocks noGrp="1"/>
          </p:cNvSpPr>
          <p:nvPr>
            <p:ph type="title"/>
          </p:nvPr>
        </p:nvSpPr>
        <p:spPr/>
        <p:txBody>
          <a:bodyPr/>
          <a:lstStyle/>
          <a:p>
            <a:r>
              <a:rPr lang="en-US" dirty="0"/>
              <a:t>Allergy to physical objects</a:t>
            </a:r>
          </a:p>
        </p:txBody>
      </p:sp>
    </p:spTree>
    <p:extLst>
      <p:ext uri="{BB962C8B-B14F-4D97-AF65-F5344CB8AC3E}">
        <p14:creationId xmlns:p14="http://schemas.microsoft.com/office/powerpoint/2010/main" val="24357942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A63B66E-BB03-0941-AE26-C7EEB1BBFC8A}"/>
              </a:ext>
            </a:extLst>
          </p:cNvPr>
          <p:cNvSpPr>
            <a:spLocks noGrp="1"/>
          </p:cNvSpPr>
          <p:nvPr>
            <p:ph type="title"/>
          </p:nvPr>
        </p:nvSpPr>
        <p:spPr/>
        <p:txBody>
          <a:bodyPr/>
          <a:lstStyle/>
          <a:p>
            <a:r>
              <a:rPr lang="en-US" dirty="0"/>
              <a:t>Allergy to physical objects - 1</a:t>
            </a:r>
          </a:p>
        </p:txBody>
      </p:sp>
      <p:pic>
        <p:nvPicPr>
          <p:cNvPr id="9" name="Content Placeholder 8">
            <a:extLst>
              <a:ext uri="{FF2B5EF4-FFF2-40B4-BE49-F238E27FC236}">
                <a16:creationId xmlns:a16="http://schemas.microsoft.com/office/drawing/2014/main" id="{2B176147-8BEB-9949-B53A-386B17CDC65D}"/>
              </a:ext>
            </a:extLst>
          </p:cNvPr>
          <p:cNvPicPr>
            <a:picLocks noGrp="1" noChangeAspect="1"/>
          </p:cNvPicPr>
          <p:nvPr>
            <p:ph idx="1"/>
          </p:nvPr>
        </p:nvPicPr>
        <p:blipFill>
          <a:blip r:embed="rId2"/>
          <a:stretch>
            <a:fillRect/>
          </a:stretch>
        </p:blipFill>
        <p:spPr>
          <a:xfrm>
            <a:off x="955813" y="1478135"/>
            <a:ext cx="9067800" cy="4330700"/>
          </a:xfrm>
          <a:prstGeom prst="rect">
            <a:avLst/>
          </a:prstGeom>
        </p:spPr>
      </p:pic>
      <p:pic>
        <p:nvPicPr>
          <p:cNvPr id="10" name="Picture 9">
            <a:extLst>
              <a:ext uri="{FF2B5EF4-FFF2-40B4-BE49-F238E27FC236}">
                <a16:creationId xmlns:a16="http://schemas.microsoft.com/office/drawing/2014/main" id="{55B9CD67-22C9-5A48-8939-802227E3032F}"/>
              </a:ext>
            </a:extLst>
          </p:cNvPr>
          <p:cNvPicPr>
            <a:picLocks noChangeAspect="1"/>
          </p:cNvPicPr>
          <p:nvPr/>
        </p:nvPicPr>
        <p:blipFill>
          <a:blip r:embed="rId3"/>
          <a:stretch>
            <a:fillRect/>
          </a:stretch>
        </p:blipFill>
        <p:spPr>
          <a:xfrm>
            <a:off x="5759726" y="4556815"/>
            <a:ext cx="3733800" cy="1739900"/>
          </a:xfrm>
          <a:prstGeom prst="rect">
            <a:avLst/>
          </a:prstGeom>
        </p:spPr>
      </p:pic>
      <p:cxnSp>
        <p:nvCxnSpPr>
          <p:cNvPr id="12" name="Straight Arrow Connector 11">
            <a:extLst>
              <a:ext uri="{FF2B5EF4-FFF2-40B4-BE49-F238E27FC236}">
                <a16:creationId xmlns:a16="http://schemas.microsoft.com/office/drawing/2014/main" id="{6BDB7BEB-9802-E948-9640-DBB667FC9C2B}"/>
              </a:ext>
            </a:extLst>
          </p:cNvPr>
          <p:cNvCxnSpPr/>
          <p:nvPr/>
        </p:nvCxnSpPr>
        <p:spPr>
          <a:xfrm flipH="1" flipV="1">
            <a:off x="3011557" y="2345635"/>
            <a:ext cx="4313582" cy="2286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83132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2E7229-0723-D945-A7B6-B742A6EFC1D9}"/>
              </a:ext>
            </a:extLst>
          </p:cNvPr>
          <p:cNvSpPr>
            <a:spLocks noGrp="1"/>
          </p:cNvSpPr>
          <p:nvPr>
            <p:ph type="title"/>
          </p:nvPr>
        </p:nvSpPr>
        <p:spPr/>
        <p:txBody>
          <a:bodyPr/>
          <a:lstStyle/>
          <a:p>
            <a:r>
              <a:rPr lang="en-US" dirty="0"/>
              <a:t>Allergy to physical objects - 2</a:t>
            </a:r>
          </a:p>
        </p:txBody>
      </p:sp>
      <p:pic>
        <p:nvPicPr>
          <p:cNvPr id="4" name="Content Placeholder 3">
            <a:extLst>
              <a:ext uri="{FF2B5EF4-FFF2-40B4-BE49-F238E27FC236}">
                <a16:creationId xmlns:a16="http://schemas.microsoft.com/office/drawing/2014/main" id="{121D5AFD-6564-064B-B7ED-3198CBC925D9}"/>
              </a:ext>
            </a:extLst>
          </p:cNvPr>
          <p:cNvPicPr>
            <a:picLocks noGrp="1" noChangeAspect="1"/>
          </p:cNvPicPr>
          <p:nvPr>
            <p:ph idx="1"/>
          </p:nvPr>
        </p:nvPicPr>
        <p:blipFill>
          <a:blip r:embed="rId2"/>
          <a:stretch>
            <a:fillRect/>
          </a:stretch>
        </p:blipFill>
        <p:spPr>
          <a:xfrm>
            <a:off x="838200" y="2022099"/>
            <a:ext cx="10515600" cy="3958389"/>
          </a:xfrm>
          <a:prstGeom prst="rect">
            <a:avLst/>
          </a:prstGeom>
        </p:spPr>
      </p:pic>
      <p:cxnSp>
        <p:nvCxnSpPr>
          <p:cNvPr id="6" name="Straight Arrow Connector 5">
            <a:extLst>
              <a:ext uri="{FF2B5EF4-FFF2-40B4-BE49-F238E27FC236}">
                <a16:creationId xmlns:a16="http://schemas.microsoft.com/office/drawing/2014/main" id="{86D02773-E4F2-1F41-8DAE-044A985A1417}"/>
              </a:ext>
            </a:extLst>
          </p:cNvPr>
          <p:cNvCxnSpPr/>
          <p:nvPr/>
        </p:nvCxnSpPr>
        <p:spPr>
          <a:xfrm flipH="1" flipV="1">
            <a:off x="2683565" y="3101009"/>
            <a:ext cx="4522305" cy="5963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896067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231</TotalTime>
  <Words>221</Words>
  <Application>Microsoft Macintosh PowerPoint</Application>
  <PresentationFormat>Widescreen</PresentationFormat>
  <Paragraphs>21</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Office Theme</vt:lpstr>
      <vt:lpstr>Allergy to substance modeling issues</vt:lpstr>
      <vt:lpstr>Allergy to substance combinations</vt:lpstr>
      <vt:lpstr>Current model</vt:lpstr>
      <vt:lpstr>Proposed model (using GCIs)</vt:lpstr>
      <vt:lpstr>Proposed model as a product (using GCIs)</vt:lpstr>
      <vt:lpstr>Comparison of existing and proposed models</vt:lpstr>
      <vt:lpstr>Allergy to physical objects</vt:lpstr>
      <vt:lpstr>Allergy to physical objects - 1</vt:lpstr>
      <vt:lpstr>Allergy to physical objects - 2</vt:lpstr>
      <vt:lpstr>Issues</vt:lpstr>
      <vt:lpstr>Proposed solution - 1</vt:lpstr>
      <vt:lpstr>Proposed solution - 2</vt:lpstr>
    </vt:vector>
  </TitlesOfParts>
  <Company/>
  <LinksUpToDate>false</LinksUpToDate>
  <SharedDoc>false</SharedDoc>
  <HyperlinksChanged>false</HyperlinksChanged>
  <AppVersion>16.0012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Bruce J. Goldberg</dc:creator>
  <cp:lastModifiedBy>Bruce J. Goldberg</cp:lastModifiedBy>
  <cp:revision>14</cp:revision>
  <dcterms:created xsi:type="dcterms:W3CDTF">2018-04-03T17:43:26Z</dcterms:created>
  <dcterms:modified xsi:type="dcterms:W3CDTF">2018-04-03T21:34:55Z</dcterms:modified>
</cp:coreProperties>
</file>