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58" r:id="rId2"/>
    <p:sldId id="263" r:id="rId3"/>
    <p:sldId id="264" r:id="rId4"/>
    <p:sldId id="265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 varScale="1">
        <p:scale>
          <a:sx n="106" d="100"/>
          <a:sy n="106" d="100"/>
        </p:scale>
        <p:origin x="-11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Translation </a:t>
            </a:r>
            <a:r>
              <a:rPr lang="en-GB" dirty="0" smtClean="0"/>
              <a:t>User Group</a:t>
            </a:r>
            <a:br>
              <a:rPr lang="en-GB" dirty="0" smtClean="0"/>
            </a:br>
            <a:r>
              <a:rPr lang="en-GB" dirty="0" smtClean="0"/>
              <a:t>- Aims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Ian Green</a:t>
            </a:r>
          </a:p>
          <a:p>
            <a:r>
              <a:rPr lang="en-US" sz="1800" dirty="0" smtClean="0"/>
              <a:t>Customer Relations Lead, Europe and Clinical Engagement Business Manager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Use Group - drivers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 number of Members involved in translation</a:t>
            </a:r>
          </a:p>
          <a:p>
            <a:r>
              <a:rPr lang="en-US" dirty="0" smtClean="0"/>
              <a:t>SNOMED International does not have internal expertise in Translation</a:t>
            </a:r>
          </a:p>
          <a:p>
            <a:r>
              <a:rPr lang="en-US" dirty="0" smtClean="0"/>
              <a:t>Expertise in translation exists within Member countries</a:t>
            </a:r>
          </a:p>
          <a:p>
            <a:r>
              <a:rPr lang="en-US" dirty="0" smtClean="0"/>
              <a:t>New members require advice regarding moving forwards with translation activities</a:t>
            </a:r>
          </a:p>
          <a:p>
            <a:r>
              <a:rPr lang="en-US" dirty="0" smtClean="0"/>
              <a:t>Existing members would benefit from access to community expertise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provide a forum for sharing:</a:t>
            </a:r>
          </a:p>
          <a:p>
            <a:pPr lvl="1"/>
            <a:r>
              <a:rPr lang="en-US" dirty="0" smtClean="0"/>
              <a:t>Translation expertise</a:t>
            </a:r>
          </a:p>
          <a:p>
            <a:pPr lvl="1"/>
            <a:r>
              <a:rPr lang="en-US" dirty="0" smtClean="0"/>
              <a:t>Approaches to the organization of translation activities</a:t>
            </a:r>
          </a:p>
          <a:p>
            <a:pPr lvl="1"/>
            <a:r>
              <a:rPr lang="en-US" dirty="0" smtClean="0"/>
              <a:t>Approaches to the quality assurance of translated artifacts</a:t>
            </a:r>
          </a:p>
          <a:p>
            <a:r>
              <a:rPr lang="en-US" dirty="0" smtClean="0"/>
              <a:t>To provide SNOMED International with a source of translation expertise</a:t>
            </a:r>
          </a:p>
          <a:p>
            <a:r>
              <a:rPr lang="en-US" dirty="0" smtClean="0"/>
              <a:t>To provide a forum to review and update SNOMED International documentation related to </a:t>
            </a:r>
            <a:r>
              <a:rPr lang="en-US" dirty="0" smtClean="0"/>
              <a:t>translation</a:t>
            </a:r>
          </a:p>
          <a:p>
            <a:r>
              <a:rPr lang="en-US" dirty="0" smtClean="0"/>
              <a:t>To </a:t>
            </a:r>
            <a:r>
              <a:rPr lang="en-US" smtClean="0"/>
              <a:t>identify translation </a:t>
            </a:r>
            <a:r>
              <a:rPr lang="en-US" dirty="0" smtClean="0"/>
              <a:t>best practice</a:t>
            </a:r>
            <a:endParaRPr lang="en-US" dirty="0" smtClean="0"/>
          </a:p>
          <a:p>
            <a:r>
              <a:rPr lang="en-US" dirty="0" smtClean="0"/>
              <a:t>To be a member led group for the support of Members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User Group - aims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86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Confluence based group</a:t>
            </a:r>
          </a:p>
          <a:p>
            <a:r>
              <a:rPr lang="en-US" dirty="0" smtClean="0"/>
              <a:t>Led by (chaired by) nominated Member representative</a:t>
            </a:r>
          </a:p>
          <a:p>
            <a:r>
              <a:rPr lang="en-US" dirty="0" smtClean="0"/>
              <a:t>Access to discussion forum</a:t>
            </a:r>
          </a:p>
          <a:p>
            <a:r>
              <a:rPr lang="en-US" dirty="0" smtClean="0"/>
              <a:t>Meetings available if required</a:t>
            </a:r>
          </a:p>
          <a:p>
            <a:r>
              <a:rPr lang="en-US" dirty="0" smtClean="0"/>
              <a:t>Tele-conference facilities available to support meetings</a:t>
            </a:r>
          </a:p>
          <a:p>
            <a:r>
              <a:rPr lang="en-US" dirty="0" smtClean="0"/>
              <a:t>Document sharing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User Group </a:t>
            </a:r>
            <a:r>
              <a:rPr lang="mr-IN" dirty="0" smtClean="0"/>
              <a:t>–</a:t>
            </a:r>
            <a:r>
              <a:rPr lang="en-US" dirty="0" smtClean="0"/>
              <a:t> in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759492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SI.potx</Template>
  <TotalTime>3280</TotalTime>
  <Words>167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Slide deck simple SI</vt:lpstr>
      <vt:lpstr>Translation User Group - Aims</vt:lpstr>
      <vt:lpstr>Translation Use Group - drivers</vt:lpstr>
      <vt:lpstr>Translation User Group - aims</vt:lpstr>
      <vt:lpstr>Translation User Group – in practice</vt:lpstr>
    </vt:vector>
  </TitlesOfParts>
  <Manager/>
  <Company>SNOMED International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Ian Green</cp:lastModifiedBy>
  <cp:revision>42</cp:revision>
  <dcterms:modified xsi:type="dcterms:W3CDTF">2018-04-03T16:26:36Z</dcterms:modified>
  <cp:category/>
</cp:coreProperties>
</file>