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3" r:id="rId9"/>
    <p:sldId id="264" r:id="rId10"/>
    <p:sldId id="265" r:id="rId11"/>
    <p:sldId id="262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5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2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0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3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2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7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06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60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2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6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007D-8BA6-478F-8AD3-F63BFB5ABE6B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28031-48B3-496A-A82B-1EC46C869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55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Pseudoallergy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322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3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42871"/>
            <a:ext cx="10515600" cy="291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58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position on nonallergic hypersensitivity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 ‘‘nonallergic hypersensitivity’’ embraces many different disorders. However, it is not within the remit of this group to classify these entities.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283" y="3843630"/>
            <a:ext cx="9580952" cy="23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264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WAO definition of hypersensitivity would seem to include intolerance</a:t>
            </a:r>
          </a:p>
          <a:p>
            <a:r>
              <a:rPr lang="en-US" dirty="0"/>
              <a:t>Should “</a:t>
            </a:r>
            <a:r>
              <a:rPr lang="en-US" dirty="0" err="1"/>
              <a:t>Pseudoallergy</a:t>
            </a:r>
            <a:r>
              <a:rPr lang="en-US" dirty="0"/>
              <a:t>” just be replaced with “Nonallergic hypersensitivity” in the FSN or is there a subtle difference in what is implied by </a:t>
            </a:r>
            <a:r>
              <a:rPr lang="en-US" dirty="0" err="1"/>
              <a:t>Pseudoallergy</a:t>
            </a:r>
            <a:r>
              <a:rPr lang="en-US" dirty="0"/>
              <a:t> and </a:t>
            </a:r>
            <a:r>
              <a:rPr lang="en-US" dirty="0"/>
              <a:t>Nonallergic hypersensitivity that would require retiring the former and replacing with the latter</a:t>
            </a:r>
          </a:p>
          <a:p>
            <a:pPr lvl="1"/>
            <a:r>
              <a:rPr lang="en-US" dirty="0"/>
              <a:t>The allergy/hypersensitivity CRG felt that </a:t>
            </a:r>
            <a:r>
              <a:rPr lang="en-US" dirty="0" err="1"/>
              <a:t>Pseudoallergy</a:t>
            </a:r>
            <a:r>
              <a:rPr lang="en-US" dirty="0"/>
              <a:t> might imply signs and symptoms resembling allergy caused by non-immunologic release of vasoactive mediators form mast cells and basophils.</a:t>
            </a:r>
          </a:p>
        </p:txBody>
      </p:sp>
    </p:spTree>
    <p:extLst>
      <p:ext uri="{BB962C8B-B14F-4D97-AF65-F5344CB8AC3E}">
        <p14:creationId xmlns:p14="http://schemas.microsoft.com/office/powerpoint/2010/main" val="246919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Pseudoallergy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905" y="3484159"/>
            <a:ext cx="8476190" cy="20666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530" y="2014531"/>
            <a:ext cx="3374478" cy="1078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015" y="5676893"/>
            <a:ext cx="3844169" cy="104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5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view of hypersensitivity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9097"/>
            <a:ext cx="7847619" cy="42952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5819" y="3317185"/>
            <a:ext cx="266798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We propose to use the term nonallergic hypersensitivity</a:t>
            </a:r>
          </a:p>
          <a:p>
            <a:r>
              <a:rPr lang="en-US" sz="1400" dirty="0"/>
              <a:t>when immunologic mechanisms cannot be proven, as</a:t>
            </a:r>
          </a:p>
          <a:p>
            <a:r>
              <a:rPr lang="en-US" sz="1400" dirty="0"/>
              <a:t>in hypersensitivity to aspirin (84). The term ‘‘</a:t>
            </a:r>
            <a:r>
              <a:rPr lang="en-US" sz="1400" dirty="0" err="1"/>
              <a:t>pseudoallergy</a:t>
            </a:r>
            <a:r>
              <a:rPr lang="en-US" sz="1400" dirty="0"/>
              <a:t>’’,</a:t>
            </a:r>
          </a:p>
          <a:p>
            <a:r>
              <a:rPr lang="en-US" sz="1400" dirty="0"/>
              <a:t>introduced many years ago (22) and still</a:t>
            </a:r>
          </a:p>
          <a:p>
            <a:r>
              <a:rPr lang="en-US" sz="1400" dirty="0"/>
              <a:t>occasionally used in some European countries, should</a:t>
            </a:r>
          </a:p>
          <a:p>
            <a:r>
              <a:rPr lang="en-US" sz="1400" dirty="0"/>
              <a:t>be abandoned.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1799018" y="6341440"/>
            <a:ext cx="7990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*Hypersensitivity causes objectively reproducible symptoms or signs, initiated by exposure to a defined stimulus at a dose tolerated by normal subjects.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25673" y="2134605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390462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WAO definition of hypersensitivity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Hypersensitivity causes objectively reproducible symptoms or signs, initiated by exposure to a defined stimulus at a dose tolerated by normal subjects.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4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revision of hypersensitivity pathological process hierarchy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9333" y="3620341"/>
            <a:ext cx="3733333" cy="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70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model for nonallergic hypersensitivity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8630"/>
            <a:ext cx="10515600" cy="256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03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Possible revision of nonallergic hypersensitivity pathological processes to include specific subtypes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48381" y="2972722"/>
            <a:ext cx="3095238" cy="20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15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1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683110"/>
            <a:ext cx="10515600" cy="263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66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of nonallergic hypersensitivity with more specific nonallergic hypersensitivity pathological process 2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11290"/>
            <a:ext cx="10515600" cy="258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645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277</Words>
  <Application>Microsoft Office PowerPoint</Application>
  <PresentationFormat>Widescreen</PresentationFormat>
  <Paragraphs>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Pseudoallergy</vt:lpstr>
      <vt:lpstr>Pseudoallergy</vt:lpstr>
      <vt:lpstr>WAO view of hypersensitivity</vt:lpstr>
      <vt:lpstr>WAO definition of hypersensitivity</vt:lpstr>
      <vt:lpstr>Proposed revision of hypersensitivity pathological process hierarchy</vt:lpstr>
      <vt:lpstr>Revised model for nonallergic hypersensitivity </vt:lpstr>
      <vt:lpstr>Possible revision of nonallergic hypersensitivity pathological processes to include specific subtypes</vt:lpstr>
      <vt:lpstr>Example of nonallergic hypersensitivity with more specific nonallergic hypersensitivity pathological process 1</vt:lpstr>
      <vt:lpstr>Example of nonallergic hypersensitivity with more specific nonallergic hypersensitivity pathological process 2</vt:lpstr>
      <vt:lpstr>Example of nonallergic hypersensitivity with more specific nonallergic hypersensitivity pathological process 3</vt:lpstr>
      <vt:lpstr>WAO position on nonallergic hypersensitivity</vt:lpstr>
      <vt:lpstr>Remaining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J. Goldberg</dc:creator>
  <cp:lastModifiedBy>Bruce J. Goldberg</cp:lastModifiedBy>
  <cp:revision>13</cp:revision>
  <dcterms:created xsi:type="dcterms:W3CDTF">2017-08-21T23:32:59Z</dcterms:created>
  <dcterms:modified xsi:type="dcterms:W3CDTF">2017-09-22T18:42:40Z</dcterms:modified>
</cp:coreProperties>
</file>