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59F4C-806F-41DC-8BC1-693DE1D65D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0D9B111-FBC0-4506-835D-8BC72A214E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0B43B2B-AAA4-47F8-BF8E-416E7ABB4143}"/>
              </a:ext>
            </a:extLst>
          </p:cNvPr>
          <p:cNvSpPr>
            <a:spLocks noGrp="1"/>
          </p:cNvSpPr>
          <p:nvPr>
            <p:ph type="dt" sz="half" idx="10"/>
          </p:nvPr>
        </p:nvSpPr>
        <p:spPr/>
        <p:txBody>
          <a:bodyPr/>
          <a:lstStyle/>
          <a:p>
            <a:fld id="{D8CD83D9-A7B6-4F73-A8FC-C5E7AEED8B78}" type="datetimeFigureOut">
              <a:rPr lang="en-US" smtClean="0"/>
              <a:t>11/7/2017</a:t>
            </a:fld>
            <a:endParaRPr lang="en-US"/>
          </a:p>
        </p:txBody>
      </p:sp>
      <p:sp>
        <p:nvSpPr>
          <p:cNvPr id="5" name="Footer Placeholder 4">
            <a:extLst>
              <a:ext uri="{FF2B5EF4-FFF2-40B4-BE49-F238E27FC236}">
                <a16:creationId xmlns:a16="http://schemas.microsoft.com/office/drawing/2014/main" id="{6F190A3D-D45A-41C8-94A1-3430B6E025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44EE53-F8AE-4CC7-BCF6-198B23AD6945}"/>
              </a:ext>
            </a:extLst>
          </p:cNvPr>
          <p:cNvSpPr>
            <a:spLocks noGrp="1"/>
          </p:cNvSpPr>
          <p:nvPr>
            <p:ph type="sldNum" sz="quarter" idx="12"/>
          </p:nvPr>
        </p:nvSpPr>
        <p:spPr/>
        <p:txBody>
          <a:bodyPr/>
          <a:lstStyle/>
          <a:p>
            <a:fld id="{90723E3F-F30E-49BA-A77D-13116ED18D9F}" type="slidenum">
              <a:rPr lang="en-US" smtClean="0"/>
              <a:t>‹#›</a:t>
            </a:fld>
            <a:endParaRPr lang="en-US"/>
          </a:p>
        </p:txBody>
      </p:sp>
    </p:spTree>
    <p:extLst>
      <p:ext uri="{BB962C8B-B14F-4D97-AF65-F5344CB8AC3E}">
        <p14:creationId xmlns:p14="http://schemas.microsoft.com/office/powerpoint/2010/main" val="725507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47ECF-C780-495E-8CA1-FB8478655C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6C057C3-E704-4AB3-8C54-5F415173799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F2819D-AB3E-4607-8BD6-4ACDD8BA50EC}"/>
              </a:ext>
            </a:extLst>
          </p:cNvPr>
          <p:cNvSpPr>
            <a:spLocks noGrp="1"/>
          </p:cNvSpPr>
          <p:nvPr>
            <p:ph type="dt" sz="half" idx="10"/>
          </p:nvPr>
        </p:nvSpPr>
        <p:spPr/>
        <p:txBody>
          <a:bodyPr/>
          <a:lstStyle/>
          <a:p>
            <a:fld id="{D8CD83D9-A7B6-4F73-A8FC-C5E7AEED8B78}" type="datetimeFigureOut">
              <a:rPr lang="en-US" smtClean="0"/>
              <a:t>11/7/2017</a:t>
            </a:fld>
            <a:endParaRPr lang="en-US"/>
          </a:p>
        </p:txBody>
      </p:sp>
      <p:sp>
        <p:nvSpPr>
          <p:cNvPr id="5" name="Footer Placeholder 4">
            <a:extLst>
              <a:ext uri="{FF2B5EF4-FFF2-40B4-BE49-F238E27FC236}">
                <a16:creationId xmlns:a16="http://schemas.microsoft.com/office/drawing/2014/main" id="{A6D3A4C6-2A56-492F-B073-F5C40B8663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6429CC-0F11-42FF-8655-6C6843048D38}"/>
              </a:ext>
            </a:extLst>
          </p:cNvPr>
          <p:cNvSpPr>
            <a:spLocks noGrp="1"/>
          </p:cNvSpPr>
          <p:nvPr>
            <p:ph type="sldNum" sz="quarter" idx="12"/>
          </p:nvPr>
        </p:nvSpPr>
        <p:spPr/>
        <p:txBody>
          <a:bodyPr/>
          <a:lstStyle/>
          <a:p>
            <a:fld id="{90723E3F-F30E-49BA-A77D-13116ED18D9F}" type="slidenum">
              <a:rPr lang="en-US" smtClean="0"/>
              <a:t>‹#›</a:t>
            </a:fld>
            <a:endParaRPr lang="en-US"/>
          </a:p>
        </p:txBody>
      </p:sp>
    </p:spTree>
    <p:extLst>
      <p:ext uri="{BB962C8B-B14F-4D97-AF65-F5344CB8AC3E}">
        <p14:creationId xmlns:p14="http://schemas.microsoft.com/office/powerpoint/2010/main" val="1506263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72D548-F56A-4036-B9DC-EE6AD7BEE1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61D711A-2FDB-4BDD-BC87-9683D08D394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7D11F7-2906-4EC9-9163-65FAFCF33884}"/>
              </a:ext>
            </a:extLst>
          </p:cNvPr>
          <p:cNvSpPr>
            <a:spLocks noGrp="1"/>
          </p:cNvSpPr>
          <p:nvPr>
            <p:ph type="dt" sz="half" idx="10"/>
          </p:nvPr>
        </p:nvSpPr>
        <p:spPr/>
        <p:txBody>
          <a:bodyPr/>
          <a:lstStyle/>
          <a:p>
            <a:fld id="{D8CD83D9-A7B6-4F73-A8FC-C5E7AEED8B78}" type="datetimeFigureOut">
              <a:rPr lang="en-US" smtClean="0"/>
              <a:t>11/7/2017</a:t>
            </a:fld>
            <a:endParaRPr lang="en-US"/>
          </a:p>
        </p:txBody>
      </p:sp>
      <p:sp>
        <p:nvSpPr>
          <p:cNvPr id="5" name="Footer Placeholder 4">
            <a:extLst>
              <a:ext uri="{FF2B5EF4-FFF2-40B4-BE49-F238E27FC236}">
                <a16:creationId xmlns:a16="http://schemas.microsoft.com/office/drawing/2014/main" id="{1421CF17-60AD-418F-AE7C-7E48A3A6B7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B4DD25-2989-4AC2-B95C-AED12DE61D47}"/>
              </a:ext>
            </a:extLst>
          </p:cNvPr>
          <p:cNvSpPr>
            <a:spLocks noGrp="1"/>
          </p:cNvSpPr>
          <p:nvPr>
            <p:ph type="sldNum" sz="quarter" idx="12"/>
          </p:nvPr>
        </p:nvSpPr>
        <p:spPr/>
        <p:txBody>
          <a:bodyPr/>
          <a:lstStyle/>
          <a:p>
            <a:fld id="{90723E3F-F30E-49BA-A77D-13116ED18D9F}" type="slidenum">
              <a:rPr lang="en-US" smtClean="0"/>
              <a:t>‹#›</a:t>
            </a:fld>
            <a:endParaRPr lang="en-US"/>
          </a:p>
        </p:txBody>
      </p:sp>
    </p:spTree>
    <p:extLst>
      <p:ext uri="{BB962C8B-B14F-4D97-AF65-F5344CB8AC3E}">
        <p14:creationId xmlns:p14="http://schemas.microsoft.com/office/powerpoint/2010/main" val="2797147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2515B-2795-4F49-AF02-6F9EF01A0E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B1DAD4-BDCA-4DD7-BF25-111114B6AF5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EBC902-6AD9-4250-807C-B95E1227904F}"/>
              </a:ext>
            </a:extLst>
          </p:cNvPr>
          <p:cNvSpPr>
            <a:spLocks noGrp="1"/>
          </p:cNvSpPr>
          <p:nvPr>
            <p:ph type="dt" sz="half" idx="10"/>
          </p:nvPr>
        </p:nvSpPr>
        <p:spPr/>
        <p:txBody>
          <a:bodyPr/>
          <a:lstStyle/>
          <a:p>
            <a:fld id="{D8CD83D9-A7B6-4F73-A8FC-C5E7AEED8B78}" type="datetimeFigureOut">
              <a:rPr lang="en-US" smtClean="0"/>
              <a:t>11/7/2017</a:t>
            </a:fld>
            <a:endParaRPr lang="en-US"/>
          </a:p>
        </p:txBody>
      </p:sp>
      <p:sp>
        <p:nvSpPr>
          <p:cNvPr id="5" name="Footer Placeholder 4">
            <a:extLst>
              <a:ext uri="{FF2B5EF4-FFF2-40B4-BE49-F238E27FC236}">
                <a16:creationId xmlns:a16="http://schemas.microsoft.com/office/drawing/2014/main" id="{9EEED29E-E8D2-4CC5-A955-5A41777A6F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0125B8-B875-4FF7-90C8-B17B46EB1BF5}"/>
              </a:ext>
            </a:extLst>
          </p:cNvPr>
          <p:cNvSpPr>
            <a:spLocks noGrp="1"/>
          </p:cNvSpPr>
          <p:nvPr>
            <p:ph type="sldNum" sz="quarter" idx="12"/>
          </p:nvPr>
        </p:nvSpPr>
        <p:spPr/>
        <p:txBody>
          <a:bodyPr/>
          <a:lstStyle/>
          <a:p>
            <a:fld id="{90723E3F-F30E-49BA-A77D-13116ED18D9F}" type="slidenum">
              <a:rPr lang="en-US" smtClean="0"/>
              <a:t>‹#›</a:t>
            </a:fld>
            <a:endParaRPr lang="en-US"/>
          </a:p>
        </p:txBody>
      </p:sp>
    </p:spTree>
    <p:extLst>
      <p:ext uri="{BB962C8B-B14F-4D97-AF65-F5344CB8AC3E}">
        <p14:creationId xmlns:p14="http://schemas.microsoft.com/office/powerpoint/2010/main" val="192747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78BB3-809F-4065-9525-F57804CB2F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7C19B90-510F-4996-84C9-C3E14D0375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EE9B78-D681-4E82-875A-61BA50E22615}"/>
              </a:ext>
            </a:extLst>
          </p:cNvPr>
          <p:cNvSpPr>
            <a:spLocks noGrp="1"/>
          </p:cNvSpPr>
          <p:nvPr>
            <p:ph type="dt" sz="half" idx="10"/>
          </p:nvPr>
        </p:nvSpPr>
        <p:spPr/>
        <p:txBody>
          <a:bodyPr/>
          <a:lstStyle/>
          <a:p>
            <a:fld id="{D8CD83D9-A7B6-4F73-A8FC-C5E7AEED8B78}" type="datetimeFigureOut">
              <a:rPr lang="en-US" smtClean="0"/>
              <a:t>11/7/2017</a:t>
            </a:fld>
            <a:endParaRPr lang="en-US"/>
          </a:p>
        </p:txBody>
      </p:sp>
      <p:sp>
        <p:nvSpPr>
          <p:cNvPr id="5" name="Footer Placeholder 4">
            <a:extLst>
              <a:ext uri="{FF2B5EF4-FFF2-40B4-BE49-F238E27FC236}">
                <a16:creationId xmlns:a16="http://schemas.microsoft.com/office/drawing/2014/main" id="{A4B5867E-87EA-48D4-AC66-E1E79FE9BA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669ACD-74CA-42A7-ACEC-25682E544B06}"/>
              </a:ext>
            </a:extLst>
          </p:cNvPr>
          <p:cNvSpPr>
            <a:spLocks noGrp="1"/>
          </p:cNvSpPr>
          <p:nvPr>
            <p:ph type="sldNum" sz="quarter" idx="12"/>
          </p:nvPr>
        </p:nvSpPr>
        <p:spPr/>
        <p:txBody>
          <a:bodyPr/>
          <a:lstStyle/>
          <a:p>
            <a:fld id="{90723E3F-F30E-49BA-A77D-13116ED18D9F}" type="slidenum">
              <a:rPr lang="en-US" smtClean="0"/>
              <a:t>‹#›</a:t>
            </a:fld>
            <a:endParaRPr lang="en-US"/>
          </a:p>
        </p:txBody>
      </p:sp>
    </p:spTree>
    <p:extLst>
      <p:ext uri="{BB962C8B-B14F-4D97-AF65-F5344CB8AC3E}">
        <p14:creationId xmlns:p14="http://schemas.microsoft.com/office/powerpoint/2010/main" val="2812561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5A03B-EAA0-420A-829A-39F386DC24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74BC24C-5EA3-4346-9DAB-58087B35F35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F9EC104-7EC9-4471-A1D1-37D62062108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44E5758-23D9-47E2-BADB-37CA7B5F345D}"/>
              </a:ext>
            </a:extLst>
          </p:cNvPr>
          <p:cNvSpPr>
            <a:spLocks noGrp="1"/>
          </p:cNvSpPr>
          <p:nvPr>
            <p:ph type="dt" sz="half" idx="10"/>
          </p:nvPr>
        </p:nvSpPr>
        <p:spPr/>
        <p:txBody>
          <a:bodyPr/>
          <a:lstStyle/>
          <a:p>
            <a:fld id="{D8CD83D9-A7B6-4F73-A8FC-C5E7AEED8B78}" type="datetimeFigureOut">
              <a:rPr lang="en-US" smtClean="0"/>
              <a:t>11/7/2017</a:t>
            </a:fld>
            <a:endParaRPr lang="en-US"/>
          </a:p>
        </p:txBody>
      </p:sp>
      <p:sp>
        <p:nvSpPr>
          <p:cNvPr id="6" name="Footer Placeholder 5">
            <a:extLst>
              <a:ext uri="{FF2B5EF4-FFF2-40B4-BE49-F238E27FC236}">
                <a16:creationId xmlns:a16="http://schemas.microsoft.com/office/drawing/2014/main" id="{F354429F-4CD4-4F86-8F45-EA51ED105E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5FA8CB-22CF-4178-9E00-AFD6E63ABFF3}"/>
              </a:ext>
            </a:extLst>
          </p:cNvPr>
          <p:cNvSpPr>
            <a:spLocks noGrp="1"/>
          </p:cNvSpPr>
          <p:nvPr>
            <p:ph type="sldNum" sz="quarter" idx="12"/>
          </p:nvPr>
        </p:nvSpPr>
        <p:spPr/>
        <p:txBody>
          <a:bodyPr/>
          <a:lstStyle/>
          <a:p>
            <a:fld id="{90723E3F-F30E-49BA-A77D-13116ED18D9F}" type="slidenum">
              <a:rPr lang="en-US" smtClean="0"/>
              <a:t>‹#›</a:t>
            </a:fld>
            <a:endParaRPr lang="en-US"/>
          </a:p>
        </p:txBody>
      </p:sp>
    </p:spTree>
    <p:extLst>
      <p:ext uri="{BB962C8B-B14F-4D97-AF65-F5344CB8AC3E}">
        <p14:creationId xmlns:p14="http://schemas.microsoft.com/office/powerpoint/2010/main" val="1632296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BA2CC-B10D-4B41-84FF-5364765288E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EC51580-1D89-425A-8B88-34BF033BD3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891A984-2A36-4F93-B00C-4378CBC3096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6855E84-C520-4492-A60A-2387E8556F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A6CBF9E-04D1-4B80-B3A6-BAAAD1F1400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0D7711-2667-41D8-9372-54B427B28B9F}"/>
              </a:ext>
            </a:extLst>
          </p:cNvPr>
          <p:cNvSpPr>
            <a:spLocks noGrp="1"/>
          </p:cNvSpPr>
          <p:nvPr>
            <p:ph type="dt" sz="half" idx="10"/>
          </p:nvPr>
        </p:nvSpPr>
        <p:spPr/>
        <p:txBody>
          <a:bodyPr/>
          <a:lstStyle/>
          <a:p>
            <a:fld id="{D8CD83D9-A7B6-4F73-A8FC-C5E7AEED8B78}" type="datetimeFigureOut">
              <a:rPr lang="en-US" smtClean="0"/>
              <a:t>11/7/2017</a:t>
            </a:fld>
            <a:endParaRPr lang="en-US"/>
          </a:p>
        </p:txBody>
      </p:sp>
      <p:sp>
        <p:nvSpPr>
          <p:cNvPr id="8" name="Footer Placeholder 7">
            <a:extLst>
              <a:ext uri="{FF2B5EF4-FFF2-40B4-BE49-F238E27FC236}">
                <a16:creationId xmlns:a16="http://schemas.microsoft.com/office/drawing/2014/main" id="{A235B3E7-EEF4-4831-ABE3-701984DDC4E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371A2D-F05E-40E5-B3B3-A095D19EDFFA}"/>
              </a:ext>
            </a:extLst>
          </p:cNvPr>
          <p:cNvSpPr>
            <a:spLocks noGrp="1"/>
          </p:cNvSpPr>
          <p:nvPr>
            <p:ph type="sldNum" sz="quarter" idx="12"/>
          </p:nvPr>
        </p:nvSpPr>
        <p:spPr/>
        <p:txBody>
          <a:bodyPr/>
          <a:lstStyle/>
          <a:p>
            <a:fld id="{90723E3F-F30E-49BA-A77D-13116ED18D9F}" type="slidenum">
              <a:rPr lang="en-US" smtClean="0"/>
              <a:t>‹#›</a:t>
            </a:fld>
            <a:endParaRPr lang="en-US"/>
          </a:p>
        </p:txBody>
      </p:sp>
    </p:spTree>
    <p:extLst>
      <p:ext uri="{BB962C8B-B14F-4D97-AF65-F5344CB8AC3E}">
        <p14:creationId xmlns:p14="http://schemas.microsoft.com/office/powerpoint/2010/main" val="226715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25B7F-F6DC-470F-85C2-8E72FD3E4C4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110E0A-B947-4E84-AFE8-320E7335EF82}"/>
              </a:ext>
            </a:extLst>
          </p:cNvPr>
          <p:cNvSpPr>
            <a:spLocks noGrp="1"/>
          </p:cNvSpPr>
          <p:nvPr>
            <p:ph type="dt" sz="half" idx="10"/>
          </p:nvPr>
        </p:nvSpPr>
        <p:spPr/>
        <p:txBody>
          <a:bodyPr/>
          <a:lstStyle/>
          <a:p>
            <a:fld id="{D8CD83D9-A7B6-4F73-A8FC-C5E7AEED8B78}" type="datetimeFigureOut">
              <a:rPr lang="en-US" smtClean="0"/>
              <a:t>11/7/2017</a:t>
            </a:fld>
            <a:endParaRPr lang="en-US"/>
          </a:p>
        </p:txBody>
      </p:sp>
      <p:sp>
        <p:nvSpPr>
          <p:cNvPr id="4" name="Footer Placeholder 3">
            <a:extLst>
              <a:ext uri="{FF2B5EF4-FFF2-40B4-BE49-F238E27FC236}">
                <a16:creationId xmlns:a16="http://schemas.microsoft.com/office/drawing/2014/main" id="{DBEA09A2-0FB3-4C27-AF88-E5D13F44F22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DABF07B-8D8C-49CD-BD02-D1EC6959BD9A}"/>
              </a:ext>
            </a:extLst>
          </p:cNvPr>
          <p:cNvSpPr>
            <a:spLocks noGrp="1"/>
          </p:cNvSpPr>
          <p:nvPr>
            <p:ph type="sldNum" sz="quarter" idx="12"/>
          </p:nvPr>
        </p:nvSpPr>
        <p:spPr/>
        <p:txBody>
          <a:bodyPr/>
          <a:lstStyle/>
          <a:p>
            <a:fld id="{90723E3F-F30E-49BA-A77D-13116ED18D9F}" type="slidenum">
              <a:rPr lang="en-US" smtClean="0"/>
              <a:t>‹#›</a:t>
            </a:fld>
            <a:endParaRPr lang="en-US"/>
          </a:p>
        </p:txBody>
      </p:sp>
    </p:spTree>
    <p:extLst>
      <p:ext uri="{BB962C8B-B14F-4D97-AF65-F5344CB8AC3E}">
        <p14:creationId xmlns:p14="http://schemas.microsoft.com/office/powerpoint/2010/main" val="1748910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D87518-42A9-4E80-9197-602648EBE7F5}"/>
              </a:ext>
            </a:extLst>
          </p:cNvPr>
          <p:cNvSpPr>
            <a:spLocks noGrp="1"/>
          </p:cNvSpPr>
          <p:nvPr>
            <p:ph type="dt" sz="half" idx="10"/>
          </p:nvPr>
        </p:nvSpPr>
        <p:spPr/>
        <p:txBody>
          <a:bodyPr/>
          <a:lstStyle/>
          <a:p>
            <a:fld id="{D8CD83D9-A7B6-4F73-A8FC-C5E7AEED8B78}" type="datetimeFigureOut">
              <a:rPr lang="en-US" smtClean="0"/>
              <a:t>11/7/2017</a:t>
            </a:fld>
            <a:endParaRPr lang="en-US"/>
          </a:p>
        </p:txBody>
      </p:sp>
      <p:sp>
        <p:nvSpPr>
          <p:cNvPr id="3" name="Footer Placeholder 2">
            <a:extLst>
              <a:ext uri="{FF2B5EF4-FFF2-40B4-BE49-F238E27FC236}">
                <a16:creationId xmlns:a16="http://schemas.microsoft.com/office/drawing/2014/main" id="{6F651FD2-6C4C-4543-99CB-0413BAEA3B8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F3B9648-8484-4180-9F2C-3496A4FAC89C}"/>
              </a:ext>
            </a:extLst>
          </p:cNvPr>
          <p:cNvSpPr>
            <a:spLocks noGrp="1"/>
          </p:cNvSpPr>
          <p:nvPr>
            <p:ph type="sldNum" sz="quarter" idx="12"/>
          </p:nvPr>
        </p:nvSpPr>
        <p:spPr/>
        <p:txBody>
          <a:bodyPr/>
          <a:lstStyle/>
          <a:p>
            <a:fld id="{90723E3F-F30E-49BA-A77D-13116ED18D9F}" type="slidenum">
              <a:rPr lang="en-US" smtClean="0"/>
              <a:t>‹#›</a:t>
            </a:fld>
            <a:endParaRPr lang="en-US"/>
          </a:p>
        </p:txBody>
      </p:sp>
    </p:spTree>
    <p:extLst>
      <p:ext uri="{BB962C8B-B14F-4D97-AF65-F5344CB8AC3E}">
        <p14:creationId xmlns:p14="http://schemas.microsoft.com/office/powerpoint/2010/main" val="4290709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0301B-6B1C-4662-B4AC-13F63B3F02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9D65CCC-A663-4199-94C2-8A3A816D8D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F9B1CB7-60CF-4A54-8920-C6F2CC4601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F931051-7F5C-4680-B44A-628FD53E2957}"/>
              </a:ext>
            </a:extLst>
          </p:cNvPr>
          <p:cNvSpPr>
            <a:spLocks noGrp="1"/>
          </p:cNvSpPr>
          <p:nvPr>
            <p:ph type="dt" sz="half" idx="10"/>
          </p:nvPr>
        </p:nvSpPr>
        <p:spPr/>
        <p:txBody>
          <a:bodyPr/>
          <a:lstStyle/>
          <a:p>
            <a:fld id="{D8CD83D9-A7B6-4F73-A8FC-C5E7AEED8B78}" type="datetimeFigureOut">
              <a:rPr lang="en-US" smtClean="0"/>
              <a:t>11/7/2017</a:t>
            </a:fld>
            <a:endParaRPr lang="en-US"/>
          </a:p>
        </p:txBody>
      </p:sp>
      <p:sp>
        <p:nvSpPr>
          <p:cNvPr id="6" name="Footer Placeholder 5">
            <a:extLst>
              <a:ext uri="{FF2B5EF4-FFF2-40B4-BE49-F238E27FC236}">
                <a16:creationId xmlns:a16="http://schemas.microsoft.com/office/drawing/2014/main" id="{E67CF2C9-5E4A-4AAA-8163-30E76EFA198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1B0B57-ABC1-4393-A90A-D3A56A1B4C52}"/>
              </a:ext>
            </a:extLst>
          </p:cNvPr>
          <p:cNvSpPr>
            <a:spLocks noGrp="1"/>
          </p:cNvSpPr>
          <p:nvPr>
            <p:ph type="sldNum" sz="quarter" idx="12"/>
          </p:nvPr>
        </p:nvSpPr>
        <p:spPr/>
        <p:txBody>
          <a:bodyPr/>
          <a:lstStyle/>
          <a:p>
            <a:fld id="{90723E3F-F30E-49BA-A77D-13116ED18D9F}" type="slidenum">
              <a:rPr lang="en-US" smtClean="0"/>
              <a:t>‹#›</a:t>
            </a:fld>
            <a:endParaRPr lang="en-US"/>
          </a:p>
        </p:txBody>
      </p:sp>
    </p:spTree>
    <p:extLst>
      <p:ext uri="{BB962C8B-B14F-4D97-AF65-F5344CB8AC3E}">
        <p14:creationId xmlns:p14="http://schemas.microsoft.com/office/powerpoint/2010/main" val="1793593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08A4E-EAAF-41F9-8FE1-506A108D49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83FC298-F006-4854-A6A1-98ACD62885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BC787CA-D1B5-4516-B4E1-CB559B157C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0F7F053-2AA3-4C0F-B5E7-33F04C4DAC42}"/>
              </a:ext>
            </a:extLst>
          </p:cNvPr>
          <p:cNvSpPr>
            <a:spLocks noGrp="1"/>
          </p:cNvSpPr>
          <p:nvPr>
            <p:ph type="dt" sz="half" idx="10"/>
          </p:nvPr>
        </p:nvSpPr>
        <p:spPr/>
        <p:txBody>
          <a:bodyPr/>
          <a:lstStyle/>
          <a:p>
            <a:fld id="{D8CD83D9-A7B6-4F73-A8FC-C5E7AEED8B78}" type="datetimeFigureOut">
              <a:rPr lang="en-US" smtClean="0"/>
              <a:t>11/7/2017</a:t>
            </a:fld>
            <a:endParaRPr lang="en-US"/>
          </a:p>
        </p:txBody>
      </p:sp>
      <p:sp>
        <p:nvSpPr>
          <p:cNvPr id="6" name="Footer Placeholder 5">
            <a:extLst>
              <a:ext uri="{FF2B5EF4-FFF2-40B4-BE49-F238E27FC236}">
                <a16:creationId xmlns:a16="http://schemas.microsoft.com/office/drawing/2014/main" id="{C3019582-5898-47FE-AC59-43168376B3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778758-7FDE-4D29-87D5-DB94E0FBF557}"/>
              </a:ext>
            </a:extLst>
          </p:cNvPr>
          <p:cNvSpPr>
            <a:spLocks noGrp="1"/>
          </p:cNvSpPr>
          <p:nvPr>
            <p:ph type="sldNum" sz="quarter" idx="12"/>
          </p:nvPr>
        </p:nvSpPr>
        <p:spPr/>
        <p:txBody>
          <a:bodyPr/>
          <a:lstStyle/>
          <a:p>
            <a:fld id="{90723E3F-F30E-49BA-A77D-13116ED18D9F}" type="slidenum">
              <a:rPr lang="en-US" smtClean="0"/>
              <a:t>‹#›</a:t>
            </a:fld>
            <a:endParaRPr lang="en-US"/>
          </a:p>
        </p:txBody>
      </p:sp>
    </p:spTree>
    <p:extLst>
      <p:ext uri="{BB962C8B-B14F-4D97-AF65-F5344CB8AC3E}">
        <p14:creationId xmlns:p14="http://schemas.microsoft.com/office/powerpoint/2010/main" val="1291155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F9E100-79DF-4D64-80EB-6C59E16596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470A628-DF0F-4E17-B6C5-2575D54C99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A8D47B-7BA3-4D2E-A5C3-DD9C3EC590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CD83D9-A7B6-4F73-A8FC-C5E7AEED8B78}" type="datetimeFigureOut">
              <a:rPr lang="en-US" smtClean="0"/>
              <a:t>11/7/2017</a:t>
            </a:fld>
            <a:endParaRPr lang="en-US"/>
          </a:p>
        </p:txBody>
      </p:sp>
      <p:sp>
        <p:nvSpPr>
          <p:cNvPr id="5" name="Footer Placeholder 4">
            <a:extLst>
              <a:ext uri="{FF2B5EF4-FFF2-40B4-BE49-F238E27FC236}">
                <a16:creationId xmlns:a16="http://schemas.microsoft.com/office/drawing/2014/main" id="{1FDD5230-7443-4FEB-AE24-78D1DB98A0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D313B63-D708-4448-94EF-D03BDE6393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723E3F-F30E-49BA-A77D-13116ED18D9F}" type="slidenum">
              <a:rPr lang="en-US" smtClean="0"/>
              <a:t>‹#›</a:t>
            </a:fld>
            <a:endParaRPr lang="en-US"/>
          </a:p>
        </p:txBody>
      </p:sp>
    </p:spTree>
    <p:extLst>
      <p:ext uri="{BB962C8B-B14F-4D97-AF65-F5344CB8AC3E}">
        <p14:creationId xmlns:p14="http://schemas.microsoft.com/office/powerpoint/2010/main" val="37275094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E92EA-5FF5-431E-8566-F51A2F73BB62}"/>
              </a:ext>
            </a:extLst>
          </p:cNvPr>
          <p:cNvSpPr>
            <a:spLocks noGrp="1"/>
          </p:cNvSpPr>
          <p:nvPr>
            <p:ph type="ctrTitle"/>
          </p:nvPr>
        </p:nvSpPr>
        <p:spPr/>
        <p:txBody>
          <a:bodyPr/>
          <a:lstStyle/>
          <a:p>
            <a:r>
              <a:rPr lang="en-US" dirty="0"/>
              <a:t>Allergy modeling decisions reached in Bratislava</a:t>
            </a:r>
          </a:p>
        </p:txBody>
      </p:sp>
    </p:spTree>
    <p:extLst>
      <p:ext uri="{BB962C8B-B14F-4D97-AF65-F5344CB8AC3E}">
        <p14:creationId xmlns:p14="http://schemas.microsoft.com/office/powerpoint/2010/main" val="1286760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F2F6D-C4B9-4FCB-AA8D-8077436DED4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76F1D6-561A-48F3-9058-9AFD6F91B153}"/>
              </a:ext>
            </a:extLst>
          </p:cNvPr>
          <p:cNvSpPr>
            <a:spLocks noGrp="1"/>
          </p:cNvSpPr>
          <p:nvPr>
            <p:ph idx="1"/>
          </p:nvPr>
        </p:nvSpPr>
        <p:spPr/>
        <p:txBody>
          <a:bodyPr>
            <a:normAutofit fontScale="85000" lnSpcReduction="20000"/>
          </a:bodyPr>
          <a:lstStyle/>
          <a:p>
            <a:r>
              <a:rPr lang="en-US" dirty="0"/>
              <a:t>Make condition classes (hypersensitivity/allergy/</a:t>
            </a:r>
            <a:r>
              <a:rPr lang="en-US" dirty="0" err="1"/>
              <a:t>pseudoallergy</a:t>
            </a:r>
            <a:r>
              <a:rPr lang="en-US" dirty="0"/>
              <a:t> condition) primitive and assign the appropriate disease, disposition and reaction (process) classes underneath.</a:t>
            </a:r>
          </a:p>
          <a:p>
            <a:r>
              <a:rPr lang="en-US" dirty="0"/>
              <a:t>Redefine allergic diseases as diseases due to allergic reaction. This represents a reversion to a previous model.</a:t>
            </a:r>
          </a:p>
          <a:p>
            <a:r>
              <a:rPr lang="en-US" dirty="0"/>
              <a:t>Redefine hypersensitivity dispositions with a has realization relationship to allergic/pseudoallergic process</a:t>
            </a:r>
          </a:p>
          <a:p>
            <a:r>
              <a:rPr lang="en-US" dirty="0"/>
              <a:t>Move condition and disposition classes (including Propensity to adverse reactions under clinical findings</a:t>
            </a:r>
          </a:p>
          <a:p>
            <a:r>
              <a:rPr lang="en-US" dirty="0"/>
              <a:t>Rename (or retire and replace) </a:t>
            </a:r>
            <a:r>
              <a:rPr lang="en-US" dirty="0" err="1"/>
              <a:t>Pseudoallergy</a:t>
            </a:r>
            <a:r>
              <a:rPr lang="en-US" dirty="0"/>
              <a:t> concepts with Nonallergic hypersensitivity</a:t>
            </a:r>
          </a:p>
          <a:p>
            <a:r>
              <a:rPr lang="en-US" dirty="0"/>
              <a:t>Add new pathological process of abnormal immune response as a parent of allergic process and autoimmune and use this to redefine Disorder of immune function (disorder)</a:t>
            </a:r>
          </a:p>
          <a:p>
            <a:endParaRPr lang="en-US" dirty="0"/>
          </a:p>
        </p:txBody>
      </p:sp>
    </p:spTree>
    <p:extLst>
      <p:ext uri="{BB962C8B-B14F-4D97-AF65-F5344CB8AC3E}">
        <p14:creationId xmlns:p14="http://schemas.microsoft.com/office/powerpoint/2010/main" val="1341011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9BBAF8-A754-4A96-9B7B-F36D2C8F9A20}"/>
              </a:ext>
            </a:extLst>
          </p:cNvPr>
          <p:cNvSpPr>
            <a:spLocks noGrp="1"/>
          </p:cNvSpPr>
          <p:nvPr>
            <p:ph idx="1"/>
          </p:nvPr>
        </p:nvSpPr>
        <p:spPr/>
        <p:txBody>
          <a:bodyPr>
            <a:normAutofit fontScale="92500" lnSpcReduction="20000"/>
          </a:bodyPr>
          <a:lstStyle/>
          <a:p>
            <a:r>
              <a:rPr lang="en-US" dirty="0"/>
              <a:t>Make condition classes (hypersensitivity/allergy/</a:t>
            </a:r>
            <a:r>
              <a:rPr lang="en-US" dirty="0" err="1"/>
              <a:t>pseudoallergy</a:t>
            </a:r>
            <a:r>
              <a:rPr lang="en-US" dirty="0"/>
              <a:t> condition) primitive and assign the appropriate disease, disposition and reaction (process) classes underneath. </a:t>
            </a:r>
            <a:r>
              <a:rPr lang="en-US" dirty="0">
                <a:solidFill>
                  <a:srgbClr val="FF0000"/>
                </a:solidFill>
              </a:rPr>
              <a:t>Agreed</a:t>
            </a:r>
            <a:endParaRPr lang="en-US" dirty="0"/>
          </a:p>
          <a:p>
            <a:r>
              <a:rPr lang="en-US" dirty="0"/>
              <a:t>Move condition and disposition classes (including Propensity to adverse reactions under clinical findings</a:t>
            </a:r>
          </a:p>
          <a:p>
            <a:pPr lvl="1"/>
            <a:r>
              <a:rPr lang="en-US" b="1" dirty="0">
                <a:solidFill>
                  <a:srgbClr val="FF0000"/>
                </a:solidFill>
              </a:rPr>
              <a:t>Hypersensitivity condition remodeling to finding:</a:t>
            </a:r>
            <a:endParaRPr lang="en-US" dirty="0">
              <a:solidFill>
                <a:srgbClr val="FF0000"/>
              </a:solidFill>
            </a:endParaRPr>
          </a:p>
          <a:p>
            <a:pPr lvl="2"/>
            <a:r>
              <a:rPr lang="en-US" dirty="0">
                <a:solidFill>
                  <a:srgbClr val="FF0000"/>
                </a:solidFill>
              </a:rPr>
              <a:t>Predispositions are not disorders per se as they do not have a pathologic process. Proposed to move a large number of concepts from under disease to findings.</a:t>
            </a:r>
          </a:p>
          <a:p>
            <a:pPr lvl="2"/>
            <a:r>
              <a:rPr lang="en-US" dirty="0">
                <a:solidFill>
                  <a:srgbClr val="FF0000"/>
                </a:solidFill>
              </a:rPr>
              <a:t>Because the proposal is to simply change the semantic tag within the same hierarchy would not require inactivation and recreation of these concepts.</a:t>
            </a:r>
          </a:p>
          <a:p>
            <a:pPr lvl="2"/>
            <a:r>
              <a:rPr lang="en-US" dirty="0">
                <a:solidFill>
                  <a:srgbClr val="FF0000"/>
                </a:solidFill>
              </a:rPr>
              <a:t>The distinction between findings and diseases was brought up. The problems associated with this distinction and the duplication of terms as both findings and disorders was discussed. KCA asked to see a list of these duplicates</a:t>
            </a:r>
          </a:p>
          <a:p>
            <a:br>
              <a:rPr lang="en-US" dirty="0"/>
            </a:br>
            <a:endParaRPr lang="en-US" dirty="0">
              <a:solidFill>
                <a:srgbClr val="FF0000"/>
              </a:solidFill>
            </a:endParaRPr>
          </a:p>
          <a:p>
            <a:endParaRPr lang="en-US" dirty="0"/>
          </a:p>
          <a:p>
            <a:endParaRPr lang="en-US" dirty="0"/>
          </a:p>
        </p:txBody>
      </p:sp>
    </p:spTree>
    <p:extLst>
      <p:ext uri="{BB962C8B-B14F-4D97-AF65-F5344CB8AC3E}">
        <p14:creationId xmlns:p14="http://schemas.microsoft.com/office/powerpoint/2010/main" val="3349056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5FE97D-8BF4-4DD1-BBA8-DC91ED76ED2E}"/>
              </a:ext>
            </a:extLst>
          </p:cNvPr>
          <p:cNvSpPr>
            <a:spLocks noGrp="1"/>
          </p:cNvSpPr>
          <p:nvPr>
            <p:ph idx="1"/>
          </p:nvPr>
        </p:nvSpPr>
        <p:spPr/>
        <p:txBody>
          <a:bodyPr/>
          <a:lstStyle/>
          <a:p>
            <a:r>
              <a:rPr lang="en-US" dirty="0"/>
              <a:t>Redefine allergic diseases as diseases due to allergic reaction. This represents a reversion to a previous model.</a:t>
            </a:r>
          </a:p>
          <a:p>
            <a:pPr lvl="1"/>
            <a:r>
              <a:rPr lang="en-US" dirty="0">
                <a:solidFill>
                  <a:srgbClr val="FF0000"/>
                </a:solidFill>
              </a:rPr>
              <a:t>Needs more evaluation. Maybe just use pathological process allergic process. Testing in progress</a:t>
            </a:r>
          </a:p>
          <a:p>
            <a:r>
              <a:rPr lang="en-US" dirty="0"/>
              <a:t>Redefine hypersensitivity dispositions with a has realization relationship to allergic/pseudoallergic process </a:t>
            </a:r>
            <a:r>
              <a:rPr lang="en-US" dirty="0">
                <a:solidFill>
                  <a:srgbClr val="FF0000"/>
                </a:solidFill>
              </a:rPr>
              <a:t>Agreed</a:t>
            </a:r>
            <a:endParaRPr lang="en-US" dirty="0"/>
          </a:p>
          <a:p>
            <a:endParaRPr lang="en-US" dirty="0">
              <a:solidFill>
                <a:srgbClr val="FF0000"/>
              </a:solidFill>
            </a:endParaRPr>
          </a:p>
          <a:p>
            <a:endParaRPr lang="en-US" dirty="0"/>
          </a:p>
        </p:txBody>
      </p:sp>
    </p:spTree>
    <p:extLst>
      <p:ext uri="{BB962C8B-B14F-4D97-AF65-F5344CB8AC3E}">
        <p14:creationId xmlns:p14="http://schemas.microsoft.com/office/powerpoint/2010/main" val="3418290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444A3A-1BE6-4743-9172-9AF5AB3425BC}"/>
              </a:ext>
            </a:extLst>
          </p:cNvPr>
          <p:cNvSpPr>
            <a:spLocks noGrp="1"/>
          </p:cNvSpPr>
          <p:nvPr>
            <p:ph idx="1"/>
          </p:nvPr>
        </p:nvSpPr>
        <p:spPr/>
        <p:txBody>
          <a:bodyPr>
            <a:normAutofit fontScale="92500" lnSpcReduction="10000"/>
          </a:bodyPr>
          <a:lstStyle/>
          <a:p>
            <a:r>
              <a:rPr lang="en-US" dirty="0"/>
              <a:t>Rename (or retire and replace) </a:t>
            </a:r>
            <a:r>
              <a:rPr lang="en-US" dirty="0" err="1"/>
              <a:t>Pseudoallergy</a:t>
            </a:r>
            <a:r>
              <a:rPr lang="en-US" dirty="0"/>
              <a:t> concepts with Nonallergic hypersensitivity</a:t>
            </a:r>
          </a:p>
          <a:p>
            <a:pPr lvl="1"/>
            <a:r>
              <a:rPr lang="en-US" dirty="0"/>
              <a:t>Should “</a:t>
            </a:r>
            <a:r>
              <a:rPr lang="en-US" dirty="0" err="1"/>
              <a:t>Pseudoallergy</a:t>
            </a:r>
            <a:r>
              <a:rPr lang="en-US" dirty="0"/>
              <a:t>” just be replaced with “Nonallergic hypersensitivity” in the FSN or is there a subtle difference in what is implied by </a:t>
            </a:r>
            <a:r>
              <a:rPr lang="en-US" dirty="0" err="1"/>
              <a:t>Pseudoallergy</a:t>
            </a:r>
            <a:r>
              <a:rPr lang="en-US" dirty="0"/>
              <a:t> and Nonallergic hypersensitivity that would require retiring the former and replacing with the latter</a:t>
            </a:r>
          </a:p>
          <a:p>
            <a:pPr lvl="1"/>
            <a:r>
              <a:rPr lang="en-US" dirty="0"/>
              <a:t>The allergy/hypersensitivity CRG felt that </a:t>
            </a:r>
            <a:r>
              <a:rPr lang="en-US" dirty="0" err="1"/>
              <a:t>Pseudoallergy</a:t>
            </a:r>
            <a:r>
              <a:rPr lang="en-US" dirty="0"/>
              <a:t> might imply signs and symptoms resembling allergy caused by non-immunologic release of vasoactive mediators form mast cells and basophils.</a:t>
            </a:r>
          </a:p>
          <a:p>
            <a:pPr lvl="1"/>
            <a:r>
              <a:rPr lang="en-US" dirty="0"/>
              <a:t>Recommendations in Bratislava</a:t>
            </a:r>
          </a:p>
          <a:p>
            <a:pPr lvl="2"/>
            <a:r>
              <a:rPr lang="en-US" dirty="0"/>
              <a:t>Replace </a:t>
            </a:r>
            <a:r>
              <a:rPr lang="en-US" dirty="0" err="1"/>
              <a:t>Pseudoallergy</a:t>
            </a:r>
            <a:r>
              <a:rPr lang="en-US" dirty="0"/>
              <a:t> in FSN with Nonallergic hypersensitivity</a:t>
            </a:r>
          </a:p>
          <a:p>
            <a:pPr lvl="2"/>
            <a:r>
              <a:rPr lang="en-US" dirty="0"/>
              <a:t>Retain </a:t>
            </a:r>
            <a:r>
              <a:rPr lang="en-US" dirty="0" err="1"/>
              <a:t>Pseudoallergy</a:t>
            </a:r>
            <a:r>
              <a:rPr lang="en-US" dirty="0"/>
              <a:t> as an additional description</a:t>
            </a:r>
          </a:p>
          <a:p>
            <a:pPr lvl="2"/>
            <a:r>
              <a:rPr lang="en-US" dirty="0"/>
              <a:t>Intolerance is different than nonallergic hypersensitivity but is it a kind of hypersensitivity?</a:t>
            </a:r>
          </a:p>
          <a:p>
            <a:endParaRPr lang="en-US" dirty="0"/>
          </a:p>
        </p:txBody>
      </p:sp>
    </p:spTree>
    <p:extLst>
      <p:ext uri="{BB962C8B-B14F-4D97-AF65-F5344CB8AC3E}">
        <p14:creationId xmlns:p14="http://schemas.microsoft.com/office/powerpoint/2010/main" val="1334179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417</Words>
  <Application>Microsoft Office PowerPoint</Application>
  <PresentationFormat>Widescreen</PresentationFormat>
  <Paragraphs>24</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Allergy modeling decisions reached in Bratislava</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Bruce J. Goldberg</cp:lastModifiedBy>
  <cp:revision>2</cp:revision>
  <dcterms:created xsi:type="dcterms:W3CDTF">2017-11-08T00:30:33Z</dcterms:created>
  <dcterms:modified xsi:type="dcterms:W3CDTF">2017-11-08T00:37:47Z</dcterms:modified>
</cp:coreProperties>
</file>