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3" r:id="rId1"/>
  </p:sldMasterIdLst>
  <p:notesMasterIdLst>
    <p:notesMasterId r:id="rId3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Lst>
  <p:sldSz cx="9144000" cy="6858000" type="screen4x3"/>
  <p:notesSz cx="10020300" cy="6888163"/>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D8AC92B9-D433-45EC-AE06-7A7A90EA64F8}">
  <a:tblStyle styleId="{D8AC92B9-D433-45EC-AE06-7A7A90EA64F8}" styleName="Table_0"/>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6936" autoAdjust="0"/>
  </p:normalViewPr>
  <p:slideViewPr>
    <p:cSldViewPr snapToGrid="0" snapToObjects="1">
      <p:cViewPr varScale="1">
        <p:scale>
          <a:sx n="109" d="100"/>
          <a:sy n="109" d="100"/>
        </p:scale>
        <p:origin x="-808"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notesMaster" Target="notesMasters/notesMaster1.xml"/><Relationship Id="rId38" Type="http://schemas.openxmlformats.org/officeDocument/2006/relationships/printerSettings" Target="printerSettings/printerSettings1.bin"/><Relationship Id="rId39" Type="http://schemas.openxmlformats.org/officeDocument/2006/relationships/presProps" Target="presProps.xml"/><Relationship Id="rId40" Type="http://schemas.openxmlformats.org/officeDocument/2006/relationships/viewProps" Target="viewProps.xml"/><Relationship Id="rId41" Type="http://schemas.openxmlformats.org/officeDocument/2006/relationships/theme" Target="theme/theme1.xml"/><Relationship Id="rId4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4342129" cy="344406"/>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Clr>
                <a:srgbClr val="000000"/>
              </a:buClr>
              <a:buFont typeface="Arial"/>
              <a:buNone/>
              <a:defRPr sz="1300" b="0" i="0" u="none" strike="noStrike" cap="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4" name="Shape 4"/>
          <p:cNvSpPr txBox="1">
            <a:spLocks noGrp="1"/>
          </p:cNvSpPr>
          <p:nvPr>
            <p:ph type="dt" idx="10"/>
          </p:nvPr>
        </p:nvSpPr>
        <p:spPr>
          <a:xfrm>
            <a:off x="5675851" y="0"/>
            <a:ext cx="4342129" cy="344406"/>
          </a:xfrm>
          <a:prstGeom prst="rect">
            <a:avLst/>
          </a:prstGeom>
          <a:noFill/>
          <a:ln>
            <a:noFill/>
          </a:ln>
        </p:spPr>
        <p:txBody>
          <a:bodyPr lIns="91425" tIns="91425" rIns="91425" bIns="91425" anchor="t" anchorCtr="0"/>
          <a:lstStyle>
            <a:lvl1pPr marL="0" marR="0" lvl="0" indent="0" algn="r" rtl="0">
              <a:lnSpc>
                <a:spcPct val="100000"/>
              </a:lnSpc>
              <a:spcBef>
                <a:spcPts val="0"/>
              </a:spcBef>
              <a:spcAft>
                <a:spcPts val="0"/>
              </a:spcAft>
              <a:buClr>
                <a:srgbClr val="000000"/>
              </a:buClr>
              <a:buFont typeface="Arial"/>
              <a:buNone/>
              <a:defRPr sz="1300" b="0" i="0" u="none" strike="noStrike" cap="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5" name="Shape 5"/>
          <p:cNvSpPr>
            <a:spLocks noGrp="1" noRot="1" noChangeAspect="1"/>
          </p:cNvSpPr>
          <p:nvPr>
            <p:ph type="sldImg" idx="3"/>
          </p:nvPr>
        </p:nvSpPr>
        <p:spPr>
          <a:xfrm>
            <a:off x="3287712" y="515937"/>
            <a:ext cx="3446461" cy="25844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1002029" y="3271877"/>
            <a:ext cx="8016240" cy="3099671"/>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chemeClr val="dk1"/>
                </a:solidFill>
                <a:latin typeface="Arial"/>
                <a:ea typeface="Arial"/>
                <a:cs typeface="Arial"/>
                <a:sym typeface="Arial"/>
              </a:defRPr>
            </a:lvl1pPr>
            <a:lvl2pPr marL="457200" marR="0" lvl="1" indent="0" algn="l" rtl="0">
              <a:spcBef>
                <a:spcPts val="0"/>
              </a:spcBef>
              <a:buNone/>
              <a:defRPr sz="1200" b="0" i="0" u="none" strike="noStrike" cap="none">
                <a:solidFill>
                  <a:schemeClr val="dk1"/>
                </a:solidFill>
                <a:latin typeface="Arial"/>
                <a:ea typeface="Arial"/>
                <a:cs typeface="Arial"/>
                <a:sym typeface="Arial"/>
              </a:defRPr>
            </a:lvl2pPr>
            <a:lvl3pPr marL="914400" marR="0" lvl="2" indent="0" algn="l" rtl="0">
              <a:spcBef>
                <a:spcPts val="0"/>
              </a:spcBef>
              <a:buNone/>
              <a:defRPr sz="1200" b="0" i="0" u="none" strike="noStrike" cap="none">
                <a:solidFill>
                  <a:schemeClr val="dk1"/>
                </a:solidFill>
                <a:latin typeface="Arial"/>
                <a:ea typeface="Arial"/>
                <a:cs typeface="Arial"/>
                <a:sym typeface="Arial"/>
              </a:defRPr>
            </a:lvl3pPr>
            <a:lvl4pPr marL="1371600" marR="0" lvl="3" indent="0" algn="l" rtl="0">
              <a:spcBef>
                <a:spcPts val="0"/>
              </a:spcBef>
              <a:buNone/>
              <a:defRPr sz="1200" b="0" i="0" u="none" strike="noStrike" cap="none">
                <a:solidFill>
                  <a:schemeClr val="dk1"/>
                </a:solidFill>
                <a:latin typeface="Arial"/>
                <a:ea typeface="Arial"/>
                <a:cs typeface="Arial"/>
                <a:sym typeface="Arial"/>
              </a:defRPr>
            </a:lvl4pPr>
            <a:lvl5pPr marL="1828800" marR="0" lvl="4" indent="0" algn="l" rtl="0">
              <a:spcBef>
                <a:spcPts val="0"/>
              </a:spcBef>
              <a:buNone/>
              <a:defRPr sz="1200" b="0" i="0" u="none" strike="noStrike" cap="none">
                <a:solidFill>
                  <a:schemeClr val="dk1"/>
                </a:solidFill>
                <a:latin typeface="Arial"/>
                <a:ea typeface="Arial"/>
                <a:cs typeface="Arial"/>
                <a:sym typeface="Arial"/>
              </a:defRPr>
            </a:lvl5pPr>
            <a:lvl6pPr marL="2286000" marR="0" lvl="5" indent="0" algn="l" rtl="0">
              <a:spcBef>
                <a:spcPts val="0"/>
              </a:spcBef>
              <a:buNone/>
              <a:defRPr sz="1200" b="0" i="0" u="none" strike="noStrike" cap="none">
                <a:solidFill>
                  <a:schemeClr val="dk1"/>
                </a:solidFill>
                <a:latin typeface="Arial"/>
                <a:ea typeface="Arial"/>
                <a:cs typeface="Arial"/>
                <a:sym typeface="Arial"/>
              </a:defRPr>
            </a:lvl6pPr>
            <a:lvl7pPr marL="2743200" marR="0" lvl="6" indent="0" algn="l" rtl="0">
              <a:spcBef>
                <a:spcPts val="0"/>
              </a:spcBef>
              <a:buNone/>
              <a:defRPr sz="1200" b="0" i="0" u="none" strike="noStrike" cap="none">
                <a:solidFill>
                  <a:schemeClr val="dk1"/>
                </a:solidFill>
                <a:latin typeface="Arial"/>
                <a:ea typeface="Arial"/>
                <a:cs typeface="Arial"/>
                <a:sym typeface="Arial"/>
              </a:defRPr>
            </a:lvl7pPr>
            <a:lvl8pPr marL="3200400" marR="0" lvl="7" indent="0" algn="l" rtl="0">
              <a:spcBef>
                <a:spcPts val="0"/>
              </a:spcBef>
              <a:buNone/>
              <a:defRPr sz="1200" b="0" i="0" u="none" strike="noStrike" cap="none">
                <a:solidFill>
                  <a:schemeClr val="dk1"/>
                </a:solidFill>
                <a:latin typeface="Arial"/>
                <a:ea typeface="Arial"/>
                <a:cs typeface="Arial"/>
                <a:sym typeface="Arial"/>
              </a:defRPr>
            </a:lvl8pPr>
            <a:lvl9pPr marL="3657600" marR="0" lvl="8" indent="0" algn="l" rtl="0">
              <a:spcBef>
                <a:spcPts val="0"/>
              </a:spcBef>
              <a:buNone/>
              <a:defRPr sz="1200" b="0" i="0" u="none" strike="noStrike" cap="none">
                <a:solidFill>
                  <a:schemeClr val="dk1"/>
                </a:solidFill>
                <a:latin typeface="Arial"/>
                <a:ea typeface="Arial"/>
                <a:cs typeface="Arial"/>
                <a:sym typeface="Arial"/>
              </a:defRPr>
            </a:lvl9pPr>
          </a:lstStyle>
          <a:p>
            <a:endParaRPr/>
          </a:p>
        </p:txBody>
      </p:sp>
      <p:sp>
        <p:nvSpPr>
          <p:cNvPr id="7" name="Shape 7"/>
          <p:cNvSpPr txBox="1">
            <a:spLocks noGrp="1"/>
          </p:cNvSpPr>
          <p:nvPr>
            <p:ph type="ftr" idx="11"/>
          </p:nvPr>
        </p:nvSpPr>
        <p:spPr>
          <a:xfrm>
            <a:off x="0" y="6542560"/>
            <a:ext cx="4342129" cy="344406"/>
          </a:xfrm>
          <a:prstGeom prst="rect">
            <a:avLst/>
          </a:prstGeom>
          <a:noFill/>
          <a:ln>
            <a:noFill/>
          </a:ln>
        </p:spPr>
        <p:txBody>
          <a:bodyPr lIns="91425" tIns="91425" rIns="91425" bIns="91425" anchor="b" anchorCtr="0"/>
          <a:lstStyle>
            <a:lvl1pPr marL="0" marR="0" lvl="0" indent="0" algn="l" rtl="0">
              <a:lnSpc>
                <a:spcPct val="100000"/>
              </a:lnSpc>
              <a:spcBef>
                <a:spcPts val="0"/>
              </a:spcBef>
              <a:spcAft>
                <a:spcPts val="0"/>
              </a:spcAft>
              <a:buClr>
                <a:srgbClr val="000000"/>
              </a:buClr>
              <a:buFont typeface="Arial"/>
              <a:buNone/>
              <a:defRPr sz="1300" b="0" i="0" u="none" strike="noStrike" cap="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Shape 8"/>
          <p:cNvSpPr txBox="1">
            <a:spLocks noGrp="1"/>
          </p:cNvSpPr>
          <p:nvPr>
            <p:ph type="sldNum" idx="12"/>
          </p:nvPr>
        </p:nvSpPr>
        <p:spPr>
          <a:xfrm>
            <a:off x="5675851" y="6542560"/>
            <a:ext cx="4342129" cy="344406"/>
          </a:xfrm>
          <a:prstGeom prst="rect">
            <a:avLst/>
          </a:prstGeom>
          <a:noFill/>
          <a:ln>
            <a:noFill/>
          </a:ln>
        </p:spPr>
        <p:txBody>
          <a:bodyPr lIns="96600" tIns="96600" rIns="96600" bIns="96600" anchor="b" anchorCtr="0">
            <a:noAutofit/>
          </a:bodyPr>
          <a:lstStyle/>
          <a:p>
            <a:pPr marL="0" marR="0" lvl="0" indent="0" algn="r" rtl="0">
              <a:lnSpc>
                <a:spcPct val="100000"/>
              </a:lnSpc>
              <a:spcBef>
                <a:spcPts val="0"/>
              </a:spcBef>
              <a:spcAft>
                <a:spcPts val="0"/>
              </a:spcAft>
              <a:buClr>
                <a:srgbClr val="000000"/>
              </a:buClr>
              <a:buFont typeface="Arial"/>
              <a:buNone/>
            </a:pPr>
            <a:endParaRPr sz="13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3172734580"/>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
        <p:cNvGrpSpPr/>
        <p:nvPr/>
      </p:nvGrpSpPr>
      <p:grpSpPr>
        <a:xfrm>
          <a:off x="0" y="0"/>
          <a:ext cx="0" cy="0"/>
          <a:chOff x="0" y="0"/>
          <a:chExt cx="0" cy="0"/>
        </a:xfrm>
      </p:grpSpPr>
      <p:sp>
        <p:nvSpPr>
          <p:cNvPr id="42" name="Shape 42"/>
          <p:cNvSpPr>
            <a:spLocks noGrp="1" noRot="1" noChangeAspect="1"/>
          </p:cNvSpPr>
          <p:nvPr>
            <p:ph type="sldImg" idx="2"/>
          </p:nvPr>
        </p:nvSpPr>
        <p:spPr>
          <a:xfrm>
            <a:off x="3287713" y="515938"/>
            <a:ext cx="3446462" cy="25844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43" name="Shape 43"/>
          <p:cNvSpPr txBox="1">
            <a:spLocks noGrp="1"/>
          </p:cNvSpPr>
          <p:nvPr>
            <p:ph type="body" idx="1"/>
          </p:nvPr>
        </p:nvSpPr>
        <p:spPr>
          <a:xfrm>
            <a:off x="1002029" y="3271877"/>
            <a:ext cx="8016240" cy="3099671"/>
          </a:xfrm>
          <a:prstGeom prst="rect">
            <a:avLst/>
          </a:prstGeom>
          <a:noFill/>
          <a:ln>
            <a:noFill/>
          </a:ln>
        </p:spPr>
        <p:txBody>
          <a:bodyPr lIns="96600" tIns="96600" rIns="96600" bIns="96600" anchor="ctr" anchorCtr="0">
            <a:noAutofit/>
          </a:bodyPr>
          <a:lstStyle/>
          <a:p>
            <a:pPr marL="0" marR="0" lvl="0" indent="0" algn="l" rtl="0">
              <a:spcBef>
                <a:spcPts val="0"/>
              </a:spcBef>
              <a:buSzPct val="25000"/>
              <a:buNone/>
            </a:pPr>
            <a:endParaRPr sz="1200" b="0" i="0" u="none" strike="noStrike" cap="none">
              <a:solidFill>
                <a:schemeClr val="dk1"/>
              </a:solidFill>
              <a:latin typeface="Arial"/>
              <a:ea typeface="Arial"/>
              <a:cs typeface="Arial"/>
              <a:sym typeface="Arial"/>
            </a:endParaRPr>
          </a:p>
        </p:txBody>
      </p:sp>
      <p:sp>
        <p:nvSpPr>
          <p:cNvPr id="44" name="Shape 44"/>
          <p:cNvSpPr txBox="1">
            <a:spLocks noGrp="1"/>
          </p:cNvSpPr>
          <p:nvPr>
            <p:ph type="sldNum" idx="12"/>
          </p:nvPr>
        </p:nvSpPr>
        <p:spPr>
          <a:xfrm>
            <a:off x="5675851" y="6542560"/>
            <a:ext cx="4342129" cy="344406"/>
          </a:xfrm>
          <a:prstGeom prst="rect">
            <a:avLst/>
          </a:prstGeom>
          <a:noFill/>
          <a:ln>
            <a:noFill/>
          </a:ln>
        </p:spPr>
        <p:txBody>
          <a:bodyPr lIns="96600" tIns="96600" rIns="96600" bIns="96600" anchor="b" anchorCtr="0">
            <a:noAutofit/>
          </a:bodyPr>
          <a:lstStyle/>
          <a:p>
            <a:pPr marL="0" marR="0" lvl="0" indent="0" algn="r" rtl="0">
              <a:lnSpc>
                <a:spcPct val="100000"/>
              </a:lnSpc>
              <a:spcBef>
                <a:spcPts val="0"/>
              </a:spcBef>
              <a:spcAft>
                <a:spcPts val="0"/>
              </a:spcAft>
              <a:buClr>
                <a:srgbClr val="000000"/>
              </a:buClr>
              <a:buSzPct val="25000"/>
              <a:buFont typeface="Arial"/>
              <a:buNone/>
            </a:pPr>
            <a:endParaRPr sz="13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Shape 157"/>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158" name="Shape 158"/>
          <p:cNvSpPr>
            <a:spLocks noGrp="1" noRot="1" noChangeAspect="1"/>
          </p:cNvSpPr>
          <p:nvPr>
            <p:ph type="sldImg" idx="2"/>
          </p:nvPr>
        </p:nvSpPr>
        <p:spPr>
          <a:xfrm>
            <a:off x="3287713" y="515938"/>
            <a:ext cx="3446462"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Shape 165"/>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166" name="Shape 166"/>
          <p:cNvSpPr>
            <a:spLocks noGrp="1" noRot="1" noChangeAspect="1"/>
          </p:cNvSpPr>
          <p:nvPr>
            <p:ph type="sldImg" idx="2"/>
          </p:nvPr>
        </p:nvSpPr>
        <p:spPr>
          <a:xfrm>
            <a:off x="3287713" y="515938"/>
            <a:ext cx="3446462"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Shape 173"/>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174" name="Shape 174"/>
          <p:cNvSpPr>
            <a:spLocks noGrp="1" noRot="1" noChangeAspect="1"/>
          </p:cNvSpPr>
          <p:nvPr>
            <p:ph type="sldImg" idx="2"/>
          </p:nvPr>
        </p:nvSpPr>
        <p:spPr>
          <a:xfrm>
            <a:off x="3287713" y="515938"/>
            <a:ext cx="3446462"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Shape 181"/>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182" name="Shape 182"/>
          <p:cNvSpPr>
            <a:spLocks noGrp="1" noRot="1" noChangeAspect="1"/>
          </p:cNvSpPr>
          <p:nvPr>
            <p:ph type="sldImg" idx="2"/>
          </p:nvPr>
        </p:nvSpPr>
        <p:spPr>
          <a:xfrm>
            <a:off x="3287713" y="515938"/>
            <a:ext cx="3446462"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Shape 189"/>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190" name="Shape 190"/>
          <p:cNvSpPr>
            <a:spLocks noGrp="1" noRot="1" noChangeAspect="1"/>
          </p:cNvSpPr>
          <p:nvPr>
            <p:ph type="sldImg" idx="2"/>
          </p:nvPr>
        </p:nvSpPr>
        <p:spPr>
          <a:xfrm>
            <a:off x="3287713" y="515938"/>
            <a:ext cx="3446462"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Shape 198"/>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199" name="Shape 199"/>
          <p:cNvSpPr>
            <a:spLocks noGrp="1" noRot="1" noChangeAspect="1"/>
          </p:cNvSpPr>
          <p:nvPr>
            <p:ph type="sldImg" idx="2"/>
          </p:nvPr>
        </p:nvSpPr>
        <p:spPr>
          <a:xfrm>
            <a:off x="3287713" y="515938"/>
            <a:ext cx="3446462"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Shape 207"/>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208" name="Shape 208"/>
          <p:cNvSpPr>
            <a:spLocks noGrp="1" noRot="1" noChangeAspect="1"/>
          </p:cNvSpPr>
          <p:nvPr>
            <p:ph type="sldImg" idx="2"/>
          </p:nvPr>
        </p:nvSpPr>
        <p:spPr>
          <a:xfrm>
            <a:off x="3287713" y="515938"/>
            <a:ext cx="3446462"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Shape 215"/>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216" name="Shape 216"/>
          <p:cNvSpPr>
            <a:spLocks noGrp="1" noRot="1" noChangeAspect="1"/>
          </p:cNvSpPr>
          <p:nvPr>
            <p:ph type="sldImg" idx="2"/>
          </p:nvPr>
        </p:nvSpPr>
        <p:spPr>
          <a:xfrm>
            <a:off x="3287713" y="515938"/>
            <a:ext cx="3446462"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Shape 223"/>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224" name="Shape 224"/>
          <p:cNvSpPr>
            <a:spLocks noGrp="1" noRot="1" noChangeAspect="1"/>
          </p:cNvSpPr>
          <p:nvPr>
            <p:ph type="sldImg" idx="2"/>
          </p:nvPr>
        </p:nvSpPr>
        <p:spPr>
          <a:xfrm>
            <a:off x="3287713" y="515938"/>
            <a:ext cx="3446462"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Shape 231"/>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232" name="Shape 232"/>
          <p:cNvSpPr>
            <a:spLocks noGrp="1" noRot="1" noChangeAspect="1"/>
          </p:cNvSpPr>
          <p:nvPr>
            <p:ph type="sldImg" idx="2"/>
          </p:nvPr>
        </p:nvSpPr>
        <p:spPr>
          <a:xfrm>
            <a:off x="3287713" y="515938"/>
            <a:ext cx="3446462"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
        <p:cNvGrpSpPr/>
        <p:nvPr/>
      </p:nvGrpSpPr>
      <p:grpSpPr>
        <a:xfrm>
          <a:off x="0" y="0"/>
          <a:ext cx="0" cy="0"/>
          <a:chOff x="0" y="0"/>
          <a:chExt cx="0" cy="0"/>
        </a:xfrm>
      </p:grpSpPr>
      <p:sp>
        <p:nvSpPr>
          <p:cNvPr id="54" name="Shape 54"/>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55" name="Shape 55"/>
          <p:cNvSpPr>
            <a:spLocks noGrp="1" noRot="1" noChangeAspect="1"/>
          </p:cNvSpPr>
          <p:nvPr>
            <p:ph type="sldImg" idx="2"/>
          </p:nvPr>
        </p:nvSpPr>
        <p:spPr>
          <a:xfrm>
            <a:off x="3287713" y="515938"/>
            <a:ext cx="3446462"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Shape 240"/>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241" name="Shape 241"/>
          <p:cNvSpPr>
            <a:spLocks noGrp="1" noRot="1" noChangeAspect="1"/>
          </p:cNvSpPr>
          <p:nvPr>
            <p:ph type="sldImg" idx="2"/>
          </p:nvPr>
        </p:nvSpPr>
        <p:spPr>
          <a:xfrm>
            <a:off x="3287713" y="515938"/>
            <a:ext cx="3446462"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Shape 249"/>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250" name="Shape 250"/>
          <p:cNvSpPr>
            <a:spLocks noGrp="1" noRot="1" noChangeAspect="1"/>
          </p:cNvSpPr>
          <p:nvPr>
            <p:ph type="sldImg" idx="2"/>
          </p:nvPr>
        </p:nvSpPr>
        <p:spPr>
          <a:xfrm>
            <a:off x="3287713" y="515938"/>
            <a:ext cx="3446462"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Shape 258"/>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259" name="Shape 259"/>
          <p:cNvSpPr>
            <a:spLocks noGrp="1" noRot="1" noChangeAspect="1"/>
          </p:cNvSpPr>
          <p:nvPr>
            <p:ph type="sldImg" idx="2"/>
          </p:nvPr>
        </p:nvSpPr>
        <p:spPr>
          <a:xfrm>
            <a:off x="3287713" y="515938"/>
            <a:ext cx="3446462"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Shape 266"/>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267" name="Shape 267"/>
          <p:cNvSpPr>
            <a:spLocks noGrp="1" noRot="1" noChangeAspect="1"/>
          </p:cNvSpPr>
          <p:nvPr>
            <p:ph type="sldImg" idx="2"/>
          </p:nvPr>
        </p:nvSpPr>
        <p:spPr>
          <a:xfrm>
            <a:off x="3287713" y="515938"/>
            <a:ext cx="3446462"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Shape 275"/>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276" name="Shape 276"/>
          <p:cNvSpPr>
            <a:spLocks noGrp="1" noRot="1" noChangeAspect="1"/>
          </p:cNvSpPr>
          <p:nvPr>
            <p:ph type="sldImg" idx="2"/>
          </p:nvPr>
        </p:nvSpPr>
        <p:spPr>
          <a:xfrm>
            <a:off x="3287713" y="515938"/>
            <a:ext cx="3446462"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Shape 284"/>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285" name="Shape 285"/>
          <p:cNvSpPr>
            <a:spLocks noGrp="1" noRot="1" noChangeAspect="1"/>
          </p:cNvSpPr>
          <p:nvPr>
            <p:ph type="sldImg" idx="2"/>
          </p:nvPr>
        </p:nvSpPr>
        <p:spPr>
          <a:xfrm>
            <a:off x="3287713" y="515938"/>
            <a:ext cx="3446462"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Shape 293"/>
          <p:cNvSpPr txBox="1">
            <a:spLocks noGrp="1"/>
          </p:cNvSpPr>
          <p:nvPr>
            <p:ph type="body" idx="1"/>
          </p:nvPr>
        </p:nvSpPr>
        <p:spPr>
          <a:xfrm>
            <a:off x="1002029" y="3271877"/>
            <a:ext cx="8016300" cy="3099599"/>
          </a:xfrm>
          <a:prstGeom prst="rect">
            <a:avLst/>
          </a:prstGeom>
        </p:spPr>
        <p:txBody>
          <a:bodyPr lIns="91425" tIns="91425" rIns="91425" bIns="91425" anchor="ctr" anchorCtr="0">
            <a:noAutofit/>
          </a:bodyPr>
          <a:lstStyle/>
          <a:p>
            <a:pPr lvl="0" rtl="0">
              <a:spcBef>
                <a:spcPts val="0"/>
              </a:spcBef>
              <a:buNone/>
            </a:pPr>
            <a:endParaRPr/>
          </a:p>
        </p:txBody>
      </p:sp>
      <p:sp>
        <p:nvSpPr>
          <p:cNvPr id="294" name="Shape 294"/>
          <p:cNvSpPr>
            <a:spLocks noGrp="1" noRot="1" noChangeAspect="1"/>
          </p:cNvSpPr>
          <p:nvPr>
            <p:ph type="sldImg" idx="2"/>
          </p:nvPr>
        </p:nvSpPr>
        <p:spPr>
          <a:xfrm>
            <a:off x="3287713" y="515938"/>
            <a:ext cx="3446462"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Shape 301"/>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302" name="Shape 302"/>
          <p:cNvSpPr>
            <a:spLocks noGrp="1" noRot="1" noChangeAspect="1"/>
          </p:cNvSpPr>
          <p:nvPr>
            <p:ph type="sldImg" idx="2"/>
          </p:nvPr>
        </p:nvSpPr>
        <p:spPr>
          <a:xfrm>
            <a:off x="3287713" y="515938"/>
            <a:ext cx="3446462"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Shape 310"/>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311" name="Shape 311"/>
          <p:cNvSpPr>
            <a:spLocks noGrp="1" noRot="1" noChangeAspect="1"/>
          </p:cNvSpPr>
          <p:nvPr>
            <p:ph type="sldImg" idx="2"/>
          </p:nvPr>
        </p:nvSpPr>
        <p:spPr>
          <a:xfrm>
            <a:off x="3287713" y="515938"/>
            <a:ext cx="3446462"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Shape 319"/>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320" name="Shape 320"/>
          <p:cNvSpPr>
            <a:spLocks noGrp="1" noRot="1" noChangeAspect="1"/>
          </p:cNvSpPr>
          <p:nvPr>
            <p:ph type="sldImg" idx="2"/>
          </p:nvPr>
        </p:nvSpPr>
        <p:spPr>
          <a:xfrm>
            <a:off x="3287713" y="515938"/>
            <a:ext cx="3446462"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Shape 63"/>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64" name="Shape 64"/>
          <p:cNvSpPr>
            <a:spLocks noGrp="1" noRot="1" noChangeAspect="1"/>
          </p:cNvSpPr>
          <p:nvPr>
            <p:ph type="sldImg" idx="2"/>
          </p:nvPr>
        </p:nvSpPr>
        <p:spPr>
          <a:xfrm>
            <a:off x="3287713" y="515938"/>
            <a:ext cx="3446462"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Shape 327"/>
          <p:cNvSpPr>
            <a:spLocks noGrp="1" noRot="1" noChangeAspect="1"/>
          </p:cNvSpPr>
          <p:nvPr>
            <p:ph type="sldImg" idx="2"/>
          </p:nvPr>
        </p:nvSpPr>
        <p:spPr>
          <a:xfrm>
            <a:off x="3287713" y="515938"/>
            <a:ext cx="3446462" cy="25844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8" name="Shape 328"/>
          <p:cNvSpPr txBox="1">
            <a:spLocks noGrp="1"/>
          </p:cNvSpPr>
          <p:nvPr>
            <p:ph type="body" idx="1"/>
          </p:nvPr>
        </p:nvSpPr>
        <p:spPr>
          <a:xfrm>
            <a:off x="1002029" y="3271877"/>
            <a:ext cx="8016300" cy="3099599"/>
          </a:xfrm>
          <a:prstGeom prst="rect">
            <a:avLst/>
          </a:prstGeom>
        </p:spPr>
        <p:txBody>
          <a:bodyPr lIns="91425" tIns="91425" rIns="91425" bIns="91425" anchor="ctr" anchorCtr="0">
            <a:noAutofit/>
          </a:bodyPr>
          <a:lstStyle/>
          <a:p>
            <a:pPr lvl="0">
              <a:spcBef>
                <a:spcPts val="0"/>
              </a:spcBef>
              <a:buNone/>
            </a:pPr>
            <a:endParaRPr/>
          </a:p>
        </p:txBody>
      </p:sp>
      <p:sp>
        <p:nvSpPr>
          <p:cNvPr id="329" name="Shape 329"/>
          <p:cNvSpPr txBox="1">
            <a:spLocks noGrp="1"/>
          </p:cNvSpPr>
          <p:nvPr>
            <p:ph type="sldNum" idx="12"/>
          </p:nvPr>
        </p:nvSpPr>
        <p:spPr>
          <a:xfrm>
            <a:off x="5675851" y="6542560"/>
            <a:ext cx="4342199" cy="344400"/>
          </a:xfrm>
          <a:prstGeom prst="rect">
            <a:avLst/>
          </a:prstGeom>
        </p:spPr>
        <p:txBody>
          <a:bodyPr lIns="96600" tIns="96600" rIns="96600" bIns="96600" anchor="b" anchorCtr="0">
            <a:noAutofit/>
          </a:bodyPr>
          <a:lstStyle/>
          <a:p>
            <a:pPr lvl="0">
              <a:spcBef>
                <a:spcPts val="0"/>
              </a:spcBef>
              <a:buClr>
                <a:srgbClr val="000000"/>
              </a:buClr>
              <a:buSzPct val="25000"/>
              <a:buFont typeface="Arial"/>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Shape 336"/>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337" name="Shape 337"/>
          <p:cNvSpPr>
            <a:spLocks noGrp="1" noRot="1" noChangeAspect="1"/>
          </p:cNvSpPr>
          <p:nvPr>
            <p:ph type="sldImg" idx="2"/>
          </p:nvPr>
        </p:nvSpPr>
        <p:spPr>
          <a:xfrm>
            <a:off x="3287713" y="515938"/>
            <a:ext cx="3446462"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Shape 344"/>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345" name="Shape 345"/>
          <p:cNvSpPr>
            <a:spLocks noGrp="1" noRot="1" noChangeAspect="1"/>
          </p:cNvSpPr>
          <p:nvPr>
            <p:ph type="sldImg" idx="2"/>
          </p:nvPr>
        </p:nvSpPr>
        <p:spPr>
          <a:xfrm>
            <a:off x="3287713" y="515938"/>
            <a:ext cx="3446462"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Shape 358"/>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359" name="Shape 359"/>
          <p:cNvSpPr>
            <a:spLocks noGrp="1" noRot="1" noChangeAspect="1"/>
          </p:cNvSpPr>
          <p:nvPr>
            <p:ph type="sldImg" idx="2"/>
          </p:nvPr>
        </p:nvSpPr>
        <p:spPr>
          <a:xfrm>
            <a:off x="3287713" y="515938"/>
            <a:ext cx="3446462"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0"/>
        <p:cNvGrpSpPr/>
        <p:nvPr/>
      </p:nvGrpSpPr>
      <p:grpSpPr>
        <a:xfrm>
          <a:off x="0" y="0"/>
          <a:ext cx="0" cy="0"/>
          <a:chOff x="0" y="0"/>
          <a:chExt cx="0" cy="0"/>
        </a:xfrm>
      </p:grpSpPr>
      <p:sp>
        <p:nvSpPr>
          <p:cNvPr id="401" name="Shape 401"/>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402" name="Shape 402"/>
          <p:cNvSpPr>
            <a:spLocks noGrp="1" noRot="1" noChangeAspect="1"/>
          </p:cNvSpPr>
          <p:nvPr>
            <p:ph type="sldImg" idx="2"/>
          </p:nvPr>
        </p:nvSpPr>
        <p:spPr>
          <a:xfrm>
            <a:off x="3287713" y="515938"/>
            <a:ext cx="3446462"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4"/>
        <p:cNvGrpSpPr/>
        <p:nvPr/>
      </p:nvGrpSpPr>
      <p:grpSpPr>
        <a:xfrm>
          <a:off x="0" y="0"/>
          <a:ext cx="0" cy="0"/>
          <a:chOff x="0" y="0"/>
          <a:chExt cx="0" cy="0"/>
        </a:xfrm>
      </p:grpSpPr>
      <p:sp>
        <p:nvSpPr>
          <p:cNvPr id="415" name="Shape 415"/>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416" name="Shape 416"/>
          <p:cNvSpPr>
            <a:spLocks noGrp="1" noRot="1" noChangeAspect="1"/>
          </p:cNvSpPr>
          <p:nvPr>
            <p:ph type="sldImg" idx="2"/>
          </p:nvPr>
        </p:nvSpPr>
        <p:spPr>
          <a:xfrm>
            <a:off x="3287713" y="515938"/>
            <a:ext cx="3446462"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3287713" y="515938"/>
            <a:ext cx="3446462" cy="25844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2" name="Shape 72"/>
          <p:cNvSpPr txBox="1">
            <a:spLocks noGrp="1"/>
          </p:cNvSpPr>
          <p:nvPr>
            <p:ph type="body" idx="1"/>
          </p:nvPr>
        </p:nvSpPr>
        <p:spPr>
          <a:xfrm>
            <a:off x="1002029" y="3271877"/>
            <a:ext cx="8016300" cy="3099599"/>
          </a:xfrm>
          <a:prstGeom prst="rect">
            <a:avLst/>
          </a:prstGeom>
        </p:spPr>
        <p:txBody>
          <a:bodyPr lIns="91425" tIns="91425" rIns="91425" bIns="91425" anchor="ctr" anchorCtr="0">
            <a:noAutofit/>
          </a:bodyPr>
          <a:lstStyle/>
          <a:p>
            <a:pPr lvl="0">
              <a:spcBef>
                <a:spcPts val="0"/>
              </a:spcBef>
              <a:buNone/>
            </a:pPr>
            <a:endParaRPr/>
          </a:p>
        </p:txBody>
      </p:sp>
      <p:sp>
        <p:nvSpPr>
          <p:cNvPr id="73" name="Shape 73"/>
          <p:cNvSpPr txBox="1">
            <a:spLocks noGrp="1"/>
          </p:cNvSpPr>
          <p:nvPr>
            <p:ph type="sldNum" idx="12"/>
          </p:nvPr>
        </p:nvSpPr>
        <p:spPr>
          <a:xfrm>
            <a:off x="5675851" y="6542560"/>
            <a:ext cx="4342199" cy="344400"/>
          </a:xfrm>
          <a:prstGeom prst="rect">
            <a:avLst/>
          </a:prstGeom>
        </p:spPr>
        <p:txBody>
          <a:bodyPr lIns="96600" tIns="96600" rIns="96600" bIns="96600" anchor="b" anchorCtr="0">
            <a:noAutofit/>
          </a:bodyPr>
          <a:lstStyle/>
          <a:p>
            <a:pPr lvl="0">
              <a:spcBef>
                <a:spcPts val="0"/>
              </a:spcBef>
              <a:buClr>
                <a:srgbClr val="000000"/>
              </a:buClr>
              <a:buSzPct val="25000"/>
              <a:buFont typeface="Arial"/>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Shape 80"/>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81" name="Shape 81"/>
          <p:cNvSpPr>
            <a:spLocks noGrp="1" noRot="1" noChangeAspect="1"/>
          </p:cNvSpPr>
          <p:nvPr>
            <p:ph type="sldImg" idx="2"/>
          </p:nvPr>
        </p:nvSpPr>
        <p:spPr>
          <a:xfrm>
            <a:off x="3287713" y="515938"/>
            <a:ext cx="3446462"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Shape 88"/>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89" name="Shape 89"/>
          <p:cNvSpPr>
            <a:spLocks noGrp="1" noRot="1" noChangeAspect="1"/>
          </p:cNvSpPr>
          <p:nvPr>
            <p:ph type="sldImg" idx="2"/>
          </p:nvPr>
        </p:nvSpPr>
        <p:spPr>
          <a:xfrm>
            <a:off x="3287713" y="515938"/>
            <a:ext cx="3446462"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Shape 96"/>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97" name="Shape 97"/>
          <p:cNvSpPr>
            <a:spLocks noGrp="1" noRot="1" noChangeAspect="1"/>
          </p:cNvSpPr>
          <p:nvPr>
            <p:ph type="sldImg" idx="2"/>
          </p:nvPr>
        </p:nvSpPr>
        <p:spPr>
          <a:xfrm>
            <a:off x="3287713" y="515938"/>
            <a:ext cx="3446462"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Shape 138"/>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139" name="Shape 139"/>
          <p:cNvSpPr>
            <a:spLocks noGrp="1" noRot="1" noChangeAspect="1"/>
          </p:cNvSpPr>
          <p:nvPr>
            <p:ph type="sldImg" idx="2"/>
          </p:nvPr>
        </p:nvSpPr>
        <p:spPr>
          <a:xfrm>
            <a:off x="3287713" y="515938"/>
            <a:ext cx="3446462"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Shape 146"/>
          <p:cNvSpPr txBox="1">
            <a:spLocks noGrp="1"/>
          </p:cNvSpPr>
          <p:nvPr>
            <p:ph type="body" idx="1"/>
          </p:nvPr>
        </p:nvSpPr>
        <p:spPr>
          <a:xfrm>
            <a:off x="1002029" y="3271877"/>
            <a:ext cx="8016240" cy="3099671"/>
          </a:xfrm>
          <a:prstGeom prst="rect">
            <a:avLst/>
          </a:prstGeom>
        </p:spPr>
        <p:txBody>
          <a:bodyPr lIns="91425" tIns="91425" rIns="91425" bIns="91425" anchor="ctr" anchorCtr="0">
            <a:noAutofit/>
          </a:bodyPr>
          <a:lstStyle/>
          <a:p>
            <a:pPr lvl="0">
              <a:spcBef>
                <a:spcPts val="0"/>
              </a:spcBef>
              <a:buNone/>
            </a:pPr>
            <a:endParaRPr/>
          </a:p>
        </p:txBody>
      </p:sp>
      <p:sp>
        <p:nvSpPr>
          <p:cNvPr id="147" name="Shape 147"/>
          <p:cNvSpPr>
            <a:spLocks noGrp="1" noRot="1" noChangeAspect="1"/>
          </p:cNvSpPr>
          <p:nvPr>
            <p:ph type="sldImg" idx="2"/>
          </p:nvPr>
        </p:nvSpPr>
        <p:spPr>
          <a:xfrm>
            <a:off x="3287713" y="515938"/>
            <a:ext cx="3446462" cy="25844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4"/>
        <p:cNvGrpSpPr/>
        <p:nvPr/>
      </p:nvGrpSpPr>
      <p:grpSpPr>
        <a:xfrm>
          <a:off x="0" y="0"/>
          <a:ext cx="0" cy="0"/>
          <a:chOff x="0" y="0"/>
          <a:chExt cx="0" cy="0"/>
        </a:xfrm>
      </p:grpSpPr>
      <p:cxnSp>
        <p:nvCxnSpPr>
          <p:cNvPr id="15" name="Shape 15"/>
          <p:cNvCxnSpPr/>
          <p:nvPr/>
        </p:nvCxnSpPr>
        <p:spPr>
          <a:xfrm>
            <a:off x="0" y="1613266"/>
            <a:ext cx="9144000" cy="0"/>
          </a:xfrm>
          <a:prstGeom prst="straightConnector1">
            <a:avLst/>
          </a:prstGeom>
          <a:noFill/>
          <a:ln w="9525" cap="flat" cmpd="sng">
            <a:solidFill>
              <a:srgbClr val="229BB8"/>
            </a:solidFill>
            <a:prstDash val="solid"/>
            <a:round/>
            <a:headEnd type="none" w="med" len="med"/>
            <a:tailEnd type="none" w="med" len="med"/>
          </a:ln>
        </p:spPr>
      </p:cxnSp>
      <p:sp>
        <p:nvSpPr>
          <p:cNvPr id="16" name="Shape 16"/>
          <p:cNvSpPr txBox="1">
            <a:spLocks noGrp="1"/>
          </p:cNvSpPr>
          <p:nvPr>
            <p:ph type="ctrTitle"/>
          </p:nvPr>
        </p:nvSpPr>
        <p:spPr>
          <a:xfrm>
            <a:off x="685800" y="2143116"/>
            <a:ext cx="7772400" cy="1470023"/>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Clr>
                <a:srgbClr val="21218A"/>
              </a:buClr>
              <a:buFont typeface="Arial"/>
              <a:buNone/>
              <a:defRPr sz="3600" b="0" i="0" u="none" strike="noStrike" cap="none">
                <a:solidFill>
                  <a:srgbClr val="21218A"/>
                </a:solidFill>
                <a:latin typeface="Arial"/>
                <a:ea typeface="Arial"/>
                <a:cs typeface="Arial"/>
                <a:sym typeface="Arial"/>
              </a:defRPr>
            </a:lvl1pPr>
            <a:lvl2pPr marL="0" marR="0" lvl="1" indent="0" algn="l" rtl="0">
              <a:lnSpc>
                <a:spcPct val="100000"/>
              </a:lnSpc>
              <a:spcBef>
                <a:spcPts val="0"/>
              </a:spcBef>
              <a:spcAft>
                <a:spcPts val="0"/>
              </a:spcAft>
              <a:buClr>
                <a:srgbClr val="666666"/>
              </a:buClr>
              <a:buFont typeface="Arial"/>
              <a:buNone/>
              <a:defRPr sz="3200" b="0" i="0" u="none" strike="noStrike" cap="none">
                <a:solidFill>
                  <a:srgbClr val="666666"/>
                </a:solidFill>
                <a:latin typeface="Arial"/>
                <a:ea typeface="Arial"/>
                <a:cs typeface="Arial"/>
                <a:sym typeface="Arial"/>
              </a:defRPr>
            </a:lvl2pPr>
            <a:lvl3pPr marL="0" marR="0" lvl="2" indent="0" algn="l" rtl="0">
              <a:spcBef>
                <a:spcPts val="0"/>
              </a:spcBef>
              <a:spcAft>
                <a:spcPts val="0"/>
              </a:spcAft>
              <a:buNone/>
              <a:defRPr sz="3200" b="0" i="0" u="none" strike="noStrike" cap="none">
                <a:solidFill>
                  <a:srgbClr val="666666"/>
                </a:solidFill>
                <a:latin typeface="Arial"/>
                <a:ea typeface="Arial"/>
                <a:cs typeface="Arial"/>
                <a:sym typeface="Arial"/>
              </a:defRPr>
            </a:lvl3pPr>
            <a:lvl4pPr marL="0" marR="0" lvl="3" indent="0" algn="l" rtl="0">
              <a:spcBef>
                <a:spcPts val="0"/>
              </a:spcBef>
              <a:spcAft>
                <a:spcPts val="0"/>
              </a:spcAft>
              <a:buNone/>
              <a:defRPr sz="3200" b="0" i="0" u="none" strike="noStrike" cap="none">
                <a:solidFill>
                  <a:srgbClr val="666666"/>
                </a:solidFill>
                <a:latin typeface="Arial"/>
                <a:ea typeface="Arial"/>
                <a:cs typeface="Arial"/>
                <a:sym typeface="Arial"/>
              </a:defRPr>
            </a:lvl4pPr>
            <a:lvl5pPr marL="0" marR="0" lvl="4" indent="0" algn="l" rtl="0">
              <a:spcBef>
                <a:spcPts val="0"/>
              </a:spcBef>
              <a:spcAft>
                <a:spcPts val="0"/>
              </a:spcAft>
              <a:buNone/>
              <a:defRPr sz="3200" b="0" i="0" u="none" strike="noStrike" cap="none">
                <a:solidFill>
                  <a:srgbClr val="666666"/>
                </a:solidFill>
                <a:latin typeface="Arial"/>
                <a:ea typeface="Arial"/>
                <a:cs typeface="Arial"/>
                <a:sym typeface="Arial"/>
              </a:defRPr>
            </a:lvl5pPr>
            <a:lvl6pPr marL="457200" marR="0" lvl="5" indent="0" algn="l" rtl="0">
              <a:spcBef>
                <a:spcPts val="0"/>
              </a:spcBef>
              <a:spcAft>
                <a:spcPts val="0"/>
              </a:spcAft>
              <a:buNone/>
              <a:defRPr sz="3200" b="0" i="0" u="none" strike="noStrike" cap="none">
                <a:solidFill>
                  <a:srgbClr val="666666"/>
                </a:solidFill>
                <a:latin typeface="Arial"/>
                <a:ea typeface="Arial"/>
                <a:cs typeface="Arial"/>
                <a:sym typeface="Arial"/>
              </a:defRPr>
            </a:lvl6pPr>
            <a:lvl7pPr marL="914400" marR="0" lvl="6" indent="0" algn="l" rtl="0">
              <a:spcBef>
                <a:spcPts val="0"/>
              </a:spcBef>
              <a:spcAft>
                <a:spcPts val="0"/>
              </a:spcAft>
              <a:buNone/>
              <a:defRPr sz="3200" b="0" i="0" u="none" strike="noStrike" cap="none">
                <a:solidFill>
                  <a:srgbClr val="666666"/>
                </a:solidFill>
                <a:latin typeface="Arial"/>
                <a:ea typeface="Arial"/>
                <a:cs typeface="Arial"/>
                <a:sym typeface="Arial"/>
              </a:defRPr>
            </a:lvl7pPr>
            <a:lvl8pPr marL="1371600" marR="0" lvl="7" indent="0" algn="l" rtl="0">
              <a:spcBef>
                <a:spcPts val="0"/>
              </a:spcBef>
              <a:spcAft>
                <a:spcPts val="0"/>
              </a:spcAft>
              <a:buNone/>
              <a:defRPr sz="3200" b="0" i="0" u="none" strike="noStrike" cap="none">
                <a:solidFill>
                  <a:srgbClr val="666666"/>
                </a:solidFill>
                <a:latin typeface="Arial"/>
                <a:ea typeface="Arial"/>
                <a:cs typeface="Arial"/>
                <a:sym typeface="Arial"/>
              </a:defRPr>
            </a:lvl8pPr>
            <a:lvl9pPr marL="1828800" marR="0" lvl="8" indent="0" algn="l" rtl="0">
              <a:spcBef>
                <a:spcPts val="0"/>
              </a:spcBef>
              <a:spcAft>
                <a:spcPts val="0"/>
              </a:spcAft>
              <a:buNone/>
              <a:defRPr sz="3200" b="0" i="0" u="none" strike="noStrike" cap="none">
                <a:solidFill>
                  <a:srgbClr val="666666"/>
                </a:solidFill>
                <a:latin typeface="Arial"/>
                <a:ea typeface="Arial"/>
                <a:cs typeface="Arial"/>
                <a:sym typeface="Arial"/>
              </a:defRPr>
            </a:lvl9pPr>
          </a:lstStyle>
          <a:p>
            <a:endParaRPr/>
          </a:p>
        </p:txBody>
      </p:sp>
      <p:sp>
        <p:nvSpPr>
          <p:cNvPr id="17" name="Shape 17"/>
          <p:cNvSpPr txBox="1">
            <a:spLocks noGrp="1"/>
          </p:cNvSpPr>
          <p:nvPr>
            <p:ph type="subTitle" idx="1"/>
          </p:nvPr>
        </p:nvSpPr>
        <p:spPr>
          <a:xfrm>
            <a:off x="685800" y="3895401"/>
            <a:ext cx="6400799" cy="1469527"/>
          </a:xfrm>
          <a:prstGeom prst="rect">
            <a:avLst/>
          </a:prstGeom>
          <a:noFill/>
          <a:ln>
            <a:noFill/>
          </a:ln>
        </p:spPr>
        <p:txBody>
          <a:bodyPr lIns="91425" tIns="91425" rIns="91425" bIns="91425" anchor="t" anchorCtr="0"/>
          <a:lstStyle>
            <a:lvl1pPr marL="0" marR="0" lvl="0" indent="0" algn="l" rtl="0">
              <a:lnSpc>
                <a:spcPct val="100000"/>
              </a:lnSpc>
              <a:spcBef>
                <a:spcPts val="100"/>
              </a:spcBef>
              <a:spcAft>
                <a:spcPts val="100"/>
              </a:spcAft>
              <a:buClr>
                <a:srgbClr val="0055B0"/>
              </a:buClr>
              <a:buFont typeface="Arial"/>
              <a:buNone/>
              <a:defRPr sz="2400" b="0" i="0" u="none" strike="noStrike" cap="none">
                <a:solidFill>
                  <a:srgbClr val="0070C0"/>
                </a:solidFill>
                <a:latin typeface="Arial"/>
                <a:ea typeface="Arial"/>
                <a:cs typeface="Arial"/>
                <a:sym typeface="Arial"/>
              </a:defRPr>
            </a:lvl1pPr>
            <a:lvl2pPr marL="742950" marR="0" lvl="1" indent="-57150" algn="l" rtl="0">
              <a:lnSpc>
                <a:spcPct val="100000"/>
              </a:lnSpc>
              <a:spcBef>
                <a:spcPts val="100"/>
              </a:spcBef>
              <a:spcAft>
                <a:spcPts val="100"/>
              </a:spcAft>
              <a:buClr>
                <a:srgbClr val="0070C0"/>
              </a:buClr>
              <a:buSzPct val="100000"/>
              <a:buFont typeface="Arial"/>
              <a:buChar char="▪"/>
              <a:defRPr sz="2000" b="0" i="0" u="none" strike="noStrike" cap="none">
                <a:solidFill>
                  <a:srgbClr val="0070C0"/>
                </a:solidFill>
                <a:latin typeface="Arial"/>
                <a:ea typeface="Arial"/>
                <a:cs typeface="Arial"/>
                <a:sym typeface="Arial"/>
              </a:defRPr>
            </a:lvl2pPr>
            <a:lvl3pPr marL="1143000" marR="0" lvl="2" indent="-38100" algn="l" rtl="0">
              <a:lnSpc>
                <a:spcPct val="100000"/>
              </a:lnSpc>
              <a:spcBef>
                <a:spcPts val="100"/>
              </a:spcBef>
              <a:spcAft>
                <a:spcPts val="100"/>
              </a:spcAft>
              <a:buClr>
                <a:srgbClr val="229BB8"/>
              </a:buClr>
              <a:buSzPct val="100000"/>
              <a:buFont typeface="Arial"/>
              <a:buChar char="▪"/>
              <a:defRPr sz="2000" b="0" i="0" u="none" strike="noStrike" cap="none">
                <a:solidFill>
                  <a:srgbClr val="229BB8"/>
                </a:solidFill>
                <a:latin typeface="Arial"/>
                <a:ea typeface="Arial"/>
                <a:cs typeface="Arial"/>
                <a:sym typeface="Arial"/>
              </a:defRPr>
            </a:lvl3pPr>
            <a:lvl4pPr marL="1600200" marR="0" lvl="3" indent="-25400" algn="l" rtl="0">
              <a:lnSpc>
                <a:spcPct val="100000"/>
              </a:lnSpc>
              <a:spcBef>
                <a:spcPts val="100"/>
              </a:spcBef>
              <a:spcAft>
                <a:spcPts val="100"/>
              </a:spcAft>
              <a:buClr>
                <a:srgbClr val="606060"/>
              </a:buClr>
              <a:buSzPct val="100000"/>
              <a:buFont typeface="Arial"/>
              <a:buChar char="–"/>
              <a:defRPr sz="1600" b="0" i="0" u="none" strike="noStrike" cap="none">
                <a:solidFill>
                  <a:srgbClr val="606060"/>
                </a:solidFill>
                <a:latin typeface="Arial"/>
                <a:ea typeface="Arial"/>
                <a:cs typeface="Arial"/>
                <a:sym typeface="Arial"/>
              </a:defRPr>
            </a:lvl4pPr>
            <a:lvl5pPr marL="2057400" marR="0" lvl="4" indent="-25400" algn="l" rtl="0">
              <a:lnSpc>
                <a:spcPct val="100000"/>
              </a:lnSpc>
              <a:spcBef>
                <a:spcPts val="100"/>
              </a:spcBef>
              <a:spcAft>
                <a:spcPts val="100"/>
              </a:spcAft>
              <a:buClr>
                <a:srgbClr val="606060"/>
              </a:buClr>
              <a:buSzPct val="100000"/>
              <a:buFont typeface="Arial"/>
              <a:buChar char="»"/>
              <a:defRPr sz="1600" b="0" i="0" u="none" strike="noStrike" cap="none">
                <a:solidFill>
                  <a:srgbClr val="606060"/>
                </a:solidFill>
                <a:latin typeface="Arial"/>
                <a:ea typeface="Arial"/>
                <a:cs typeface="Arial"/>
                <a:sym typeface="Arial"/>
              </a:defRPr>
            </a:lvl5pPr>
            <a:lvl6pPr marL="2514600" marR="0" lvl="5"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6pPr>
            <a:lvl7pPr marL="2971800" marR="0" lvl="6"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7pPr>
            <a:lvl8pPr marL="3429000" marR="0" lvl="7"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8pPr>
            <a:lvl9pPr marL="3886200" marR="0" lvl="8"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9pPr>
          </a:lstStyle>
          <a:p>
            <a:endParaRPr/>
          </a:p>
        </p:txBody>
      </p:sp>
      <p:pic>
        <p:nvPicPr>
          <p:cNvPr id="18" name="Shape 18" descr="ihtsdo_brand_master_PMS.png"/>
          <p:cNvPicPr preferRelativeResize="0"/>
          <p:nvPr/>
        </p:nvPicPr>
        <p:blipFill rotWithShape="1">
          <a:blip r:embed="rId2">
            <a:alphaModFix/>
          </a:blip>
          <a:srcRect/>
          <a:stretch/>
        </p:blipFill>
        <p:spPr>
          <a:xfrm>
            <a:off x="5779275" y="64415"/>
            <a:ext cx="3238066" cy="1438018"/>
          </a:xfrm>
          <a:prstGeom prst="rect">
            <a:avLst/>
          </a:prstGeom>
          <a:solidFill>
            <a:schemeClr val="lt1"/>
          </a:solidFill>
          <a:ln>
            <a:noFill/>
          </a:ln>
        </p:spPr>
      </p:pic>
      <p:pic>
        <p:nvPicPr>
          <p:cNvPr id="19" name="Shape 19" descr="delivering_snomed_tagline_CMYK.png"/>
          <p:cNvPicPr preferRelativeResize="0"/>
          <p:nvPr/>
        </p:nvPicPr>
        <p:blipFill rotWithShape="1">
          <a:blip r:embed="rId3">
            <a:alphaModFix/>
          </a:blip>
          <a:srcRect/>
          <a:stretch/>
        </p:blipFill>
        <p:spPr>
          <a:xfrm>
            <a:off x="257675" y="5722817"/>
            <a:ext cx="2426053" cy="1033959"/>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Title and Content">
    <p:spTree>
      <p:nvGrpSpPr>
        <p:cNvPr id="1" name="Shape 20"/>
        <p:cNvGrpSpPr/>
        <p:nvPr/>
      </p:nvGrpSpPr>
      <p:grpSpPr>
        <a:xfrm>
          <a:off x="0" y="0"/>
          <a:ext cx="0" cy="0"/>
          <a:chOff x="0" y="0"/>
          <a:chExt cx="0" cy="0"/>
        </a:xfrm>
      </p:grpSpPr>
      <p:sp>
        <p:nvSpPr>
          <p:cNvPr id="21" name="Shape 21"/>
          <p:cNvSpPr txBox="1">
            <a:spLocks noGrp="1"/>
          </p:cNvSpPr>
          <p:nvPr>
            <p:ph type="sldNum" idx="12"/>
          </p:nvPr>
        </p:nvSpPr>
        <p:spPr>
          <a:xfrm>
            <a:off x="6553200" y="6429396"/>
            <a:ext cx="2133599" cy="29207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Arial"/>
              <a:buNone/>
            </a:pPr>
            <a:fld id="{00000000-1234-1234-1234-123412341234}" type="slidenum">
              <a:rPr lang="en-US" sz="1100" b="0" i="0" u="none" strike="noStrike" cap="none">
                <a:solidFill>
                  <a:srgbClr val="888888"/>
                </a:solidFill>
                <a:latin typeface="Arial"/>
                <a:ea typeface="Arial"/>
                <a:cs typeface="Arial"/>
                <a:sym typeface="Arial"/>
              </a:rPr>
              <a:t>‹#›</a:t>
            </a:fld>
            <a:endParaRPr lang="en-US" sz="1100" b="0" i="0" u="none" strike="noStrike" cap="none">
              <a:solidFill>
                <a:srgbClr val="888888"/>
              </a:solidFill>
              <a:latin typeface="Arial"/>
              <a:ea typeface="Arial"/>
              <a:cs typeface="Arial"/>
              <a:sym typeface="Arial"/>
            </a:endParaRPr>
          </a:p>
        </p:txBody>
      </p:sp>
      <p:sp>
        <p:nvSpPr>
          <p:cNvPr id="22" name="Shape 22"/>
          <p:cNvSpPr txBox="1">
            <a:spLocks noGrp="1"/>
          </p:cNvSpPr>
          <p:nvPr>
            <p:ph type="body" idx="1"/>
          </p:nvPr>
        </p:nvSpPr>
        <p:spPr>
          <a:xfrm>
            <a:off x="457200" y="1452308"/>
            <a:ext cx="8229600" cy="4658007"/>
          </a:xfrm>
          <a:prstGeom prst="rect">
            <a:avLst/>
          </a:prstGeom>
          <a:noFill/>
          <a:ln>
            <a:noFill/>
          </a:ln>
        </p:spPr>
        <p:txBody>
          <a:bodyPr lIns="91425" tIns="91425" rIns="91425" bIns="91425" anchor="t" anchorCtr="0"/>
          <a:lstStyle>
            <a:lvl1pPr marL="342900" marR="0" lvl="0" indent="-63500" algn="l" rtl="0">
              <a:lnSpc>
                <a:spcPct val="100000"/>
              </a:lnSpc>
              <a:spcBef>
                <a:spcPts val="100"/>
              </a:spcBef>
              <a:spcAft>
                <a:spcPts val="100"/>
              </a:spcAft>
              <a:buClr>
                <a:srgbClr val="0055B0"/>
              </a:buClr>
              <a:buSzPct val="100000"/>
              <a:buFont typeface="Arial"/>
              <a:buChar char="▪"/>
              <a:defRPr sz="2400" b="0" i="0" u="none" strike="noStrike" cap="none">
                <a:solidFill>
                  <a:srgbClr val="0055B0"/>
                </a:solidFill>
                <a:latin typeface="Arial"/>
                <a:ea typeface="Arial"/>
                <a:cs typeface="Arial"/>
                <a:sym typeface="Arial"/>
              </a:defRPr>
            </a:lvl1pPr>
            <a:lvl2pPr marL="742950" marR="0" lvl="1" indent="-57150" algn="l" rtl="0">
              <a:lnSpc>
                <a:spcPct val="100000"/>
              </a:lnSpc>
              <a:spcBef>
                <a:spcPts val="100"/>
              </a:spcBef>
              <a:spcAft>
                <a:spcPts val="100"/>
              </a:spcAft>
              <a:buClr>
                <a:srgbClr val="0070C0"/>
              </a:buClr>
              <a:buSzPct val="100000"/>
              <a:buFont typeface="Arial"/>
              <a:buChar char="▪"/>
              <a:defRPr sz="2000" b="0" i="0" u="none" strike="noStrike" cap="none">
                <a:solidFill>
                  <a:srgbClr val="0070C0"/>
                </a:solidFill>
                <a:latin typeface="Arial"/>
                <a:ea typeface="Arial"/>
                <a:cs typeface="Arial"/>
                <a:sym typeface="Arial"/>
              </a:defRPr>
            </a:lvl2pPr>
            <a:lvl3pPr marL="1143000" marR="0" lvl="2" indent="-38100" algn="l" rtl="0">
              <a:lnSpc>
                <a:spcPct val="100000"/>
              </a:lnSpc>
              <a:spcBef>
                <a:spcPts val="100"/>
              </a:spcBef>
              <a:spcAft>
                <a:spcPts val="100"/>
              </a:spcAft>
              <a:buClr>
                <a:srgbClr val="229BB8"/>
              </a:buClr>
              <a:buSzPct val="100000"/>
              <a:buFont typeface="Arial"/>
              <a:buChar char="▪"/>
              <a:defRPr sz="2000" b="0" i="0" u="none" strike="noStrike" cap="none">
                <a:solidFill>
                  <a:srgbClr val="229BB8"/>
                </a:solidFill>
                <a:latin typeface="Arial"/>
                <a:ea typeface="Arial"/>
                <a:cs typeface="Arial"/>
                <a:sym typeface="Arial"/>
              </a:defRPr>
            </a:lvl3pPr>
            <a:lvl4pPr marL="1600200" marR="0" lvl="3" indent="-25400" algn="l" rtl="0">
              <a:lnSpc>
                <a:spcPct val="100000"/>
              </a:lnSpc>
              <a:spcBef>
                <a:spcPts val="100"/>
              </a:spcBef>
              <a:spcAft>
                <a:spcPts val="100"/>
              </a:spcAft>
              <a:buClr>
                <a:srgbClr val="606060"/>
              </a:buClr>
              <a:buSzPct val="100000"/>
              <a:buFont typeface="Arial"/>
              <a:buChar char="–"/>
              <a:defRPr sz="1600" b="0" i="0" u="none" strike="noStrike" cap="none">
                <a:solidFill>
                  <a:srgbClr val="606060"/>
                </a:solidFill>
                <a:latin typeface="Arial"/>
                <a:ea typeface="Arial"/>
                <a:cs typeface="Arial"/>
                <a:sym typeface="Arial"/>
              </a:defRPr>
            </a:lvl4pPr>
            <a:lvl5pPr marL="2057400" marR="0" lvl="4" indent="-25400" algn="l" rtl="0">
              <a:lnSpc>
                <a:spcPct val="100000"/>
              </a:lnSpc>
              <a:spcBef>
                <a:spcPts val="100"/>
              </a:spcBef>
              <a:spcAft>
                <a:spcPts val="100"/>
              </a:spcAft>
              <a:buClr>
                <a:srgbClr val="606060"/>
              </a:buClr>
              <a:buSzPct val="100000"/>
              <a:buFont typeface="Arial"/>
              <a:buChar char="»"/>
              <a:defRPr sz="1600" b="0" i="0" u="none" strike="noStrike" cap="none">
                <a:solidFill>
                  <a:srgbClr val="606060"/>
                </a:solidFill>
                <a:latin typeface="Arial"/>
                <a:ea typeface="Arial"/>
                <a:cs typeface="Arial"/>
                <a:sym typeface="Arial"/>
              </a:defRPr>
            </a:lvl5pPr>
            <a:lvl6pPr marL="2514600" marR="0" lvl="5"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6pPr>
            <a:lvl7pPr marL="2971800" marR="0" lvl="6"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7pPr>
            <a:lvl8pPr marL="3429000" marR="0" lvl="7"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8pPr>
            <a:lvl9pPr marL="3886200" marR="0" lvl="8"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9pPr>
          </a:lstStyle>
          <a:p>
            <a:endParaRPr/>
          </a:p>
        </p:txBody>
      </p:sp>
      <p:sp>
        <p:nvSpPr>
          <p:cNvPr id="23" name="Shape 23"/>
          <p:cNvSpPr txBox="1">
            <a:spLocks noGrp="1"/>
          </p:cNvSpPr>
          <p:nvPr>
            <p:ph type="title"/>
          </p:nvPr>
        </p:nvSpPr>
        <p:spPr>
          <a:xfrm>
            <a:off x="457200" y="714356"/>
            <a:ext cx="6592042" cy="50799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Clr>
                <a:srgbClr val="21218A"/>
              </a:buClr>
              <a:buFont typeface="Arial"/>
              <a:buNone/>
              <a:defRPr sz="2800" b="0" i="0" u="none" strike="noStrike" cap="none">
                <a:solidFill>
                  <a:srgbClr val="21218A"/>
                </a:solidFill>
                <a:latin typeface="Arial"/>
                <a:ea typeface="Arial"/>
                <a:cs typeface="Arial"/>
                <a:sym typeface="Arial"/>
              </a:defRPr>
            </a:lvl1pPr>
            <a:lvl2pPr marL="0" marR="0" lvl="1" indent="0" algn="l" rtl="0">
              <a:lnSpc>
                <a:spcPct val="100000"/>
              </a:lnSpc>
              <a:spcBef>
                <a:spcPts val="0"/>
              </a:spcBef>
              <a:spcAft>
                <a:spcPts val="0"/>
              </a:spcAft>
              <a:buClr>
                <a:srgbClr val="666666"/>
              </a:buClr>
              <a:buFont typeface="Arial"/>
              <a:buNone/>
              <a:defRPr sz="3200" b="0" i="0" u="none" strike="noStrike" cap="none">
                <a:solidFill>
                  <a:srgbClr val="666666"/>
                </a:solidFill>
                <a:latin typeface="Arial"/>
                <a:ea typeface="Arial"/>
                <a:cs typeface="Arial"/>
                <a:sym typeface="Arial"/>
              </a:defRPr>
            </a:lvl2pPr>
            <a:lvl3pPr marL="0" marR="0" lvl="2" indent="0" algn="l" rtl="0">
              <a:spcBef>
                <a:spcPts val="0"/>
              </a:spcBef>
              <a:spcAft>
                <a:spcPts val="0"/>
              </a:spcAft>
              <a:buNone/>
              <a:defRPr sz="3200" b="0" i="0" u="none" strike="noStrike" cap="none">
                <a:solidFill>
                  <a:srgbClr val="666666"/>
                </a:solidFill>
                <a:latin typeface="Arial"/>
                <a:ea typeface="Arial"/>
                <a:cs typeface="Arial"/>
                <a:sym typeface="Arial"/>
              </a:defRPr>
            </a:lvl3pPr>
            <a:lvl4pPr marL="0" marR="0" lvl="3" indent="0" algn="l" rtl="0">
              <a:spcBef>
                <a:spcPts val="0"/>
              </a:spcBef>
              <a:spcAft>
                <a:spcPts val="0"/>
              </a:spcAft>
              <a:buNone/>
              <a:defRPr sz="3200" b="0" i="0" u="none" strike="noStrike" cap="none">
                <a:solidFill>
                  <a:srgbClr val="666666"/>
                </a:solidFill>
                <a:latin typeface="Arial"/>
                <a:ea typeface="Arial"/>
                <a:cs typeface="Arial"/>
                <a:sym typeface="Arial"/>
              </a:defRPr>
            </a:lvl4pPr>
            <a:lvl5pPr marL="0" marR="0" lvl="4" indent="0" algn="l" rtl="0">
              <a:spcBef>
                <a:spcPts val="0"/>
              </a:spcBef>
              <a:spcAft>
                <a:spcPts val="0"/>
              </a:spcAft>
              <a:buNone/>
              <a:defRPr sz="3200" b="0" i="0" u="none" strike="noStrike" cap="none">
                <a:solidFill>
                  <a:srgbClr val="666666"/>
                </a:solidFill>
                <a:latin typeface="Arial"/>
                <a:ea typeface="Arial"/>
                <a:cs typeface="Arial"/>
                <a:sym typeface="Arial"/>
              </a:defRPr>
            </a:lvl5pPr>
            <a:lvl6pPr marL="457200" marR="0" lvl="5" indent="0" algn="l" rtl="0">
              <a:spcBef>
                <a:spcPts val="0"/>
              </a:spcBef>
              <a:spcAft>
                <a:spcPts val="0"/>
              </a:spcAft>
              <a:buNone/>
              <a:defRPr sz="3200" b="0" i="0" u="none" strike="noStrike" cap="none">
                <a:solidFill>
                  <a:srgbClr val="666666"/>
                </a:solidFill>
                <a:latin typeface="Arial"/>
                <a:ea typeface="Arial"/>
                <a:cs typeface="Arial"/>
                <a:sym typeface="Arial"/>
              </a:defRPr>
            </a:lvl6pPr>
            <a:lvl7pPr marL="914400" marR="0" lvl="6" indent="0" algn="l" rtl="0">
              <a:spcBef>
                <a:spcPts val="0"/>
              </a:spcBef>
              <a:spcAft>
                <a:spcPts val="0"/>
              </a:spcAft>
              <a:buNone/>
              <a:defRPr sz="3200" b="0" i="0" u="none" strike="noStrike" cap="none">
                <a:solidFill>
                  <a:srgbClr val="666666"/>
                </a:solidFill>
                <a:latin typeface="Arial"/>
                <a:ea typeface="Arial"/>
                <a:cs typeface="Arial"/>
                <a:sym typeface="Arial"/>
              </a:defRPr>
            </a:lvl7pPr>
            <a:lvl8pPr marL="1371600" marR="0" lvl="7" indent="0" algn="l" rtl="0">
              <a:spcBef>
                <a:spcPts val="0"/>
              </a:spcBef>
              <a:spcAft>
                <a:spcPts val="0"/>
              </a:spcAft>
              <a:buNone/>
              <a:defRPr sz="3200" b="0" i="0" u="none" strike="noStrike" cap="none">
                <a:solidFill>
                  <a:srgbClr val="666666"/>
                </a:solidFill>
                <a:latin typeface="Arial"/>
                <a:ea typeface="Arial"/>
                <a:cs typeface="Arial"/>
                <a:sym typeface="Arial"/>
              </a:defRPr>
            </a:lvl8pPr>
            <a:lvl9pPr marL="1828800" marR="0" lvl="8" indent="0" algn="l" rtl="0">
              <a:spcBef>
                <a:spcPts val="0"/>
              </a:spcBef>
              <a:spcAft>
                <a:spcPts val="0"/>
              </a:spcAft>
              <a:buNone/>
              <a:defRPr sz="3200" b="0" i="0" u="none" strike="noStrike" cap="none">
                <a:solidFill>
                  <a:srgbClr val="666666"/>
                </a:solidFill>
                <a:latin typeface="Arial"/>
                <a:ea typeface="Arial"/>
                <a:cs typeface="Arial"/>
                <a:sym typeface="Arial"/>
              </a:defRPr>
            </a:lvl9pPr>
          </a:lstStyle>
          <a:p>
            <a:endParaRPr/>
          </a:p>
        </p:txBody>
      </p:sp>
      <p:cxnSp>
        <p:nvCxnSpPr>
          <p:cNvPr id="24" name="Shape 24"/>
          <p:cNvCxnSpPr/>
          <p:nvPr/>
        </p:nvCxnSpPr>
        <p:spPr>
          <a:xfrm>
            <a:off x="0" y="1318801"/>
            <a:ext cx="9144000" cy="0"/>
          </a:xfrm>
          <a:prstGeom prst="straightConnector1">
            <a:avLst/>
          </a:prstGeom>
          <a:noFill/>
          <a:ln w="9525" cap="flat" cmpd="sng">
            <a:solidFill>
              <a:srgbClr val="229BB8"/>
            </a:solidFill>
            <a:prstDash val="solid"/>
            <a:round/>
            <a:headEnd type="none" w="med" len="med"/>
            <a:tailEnd type="none" w="med" len="med"/>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722312" y="4406900"/>
            <a:ext cx="7772400" cy="1362075"/>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Clr>
                <a:srgbClr val="21218A"/>
              </a:buClr>
              <a:buFont typeface="Arial"/>
              <a:buNone/>
              <a:defRPr sz="4000" b="0" i="0" u="none" strike="noStrike" cap="none">
                <a:solidFill>
                  <a:srgbClr val="21218A"/>
                </a:solidFill>
                <a:latin typeface="Arial"/>
                <a:ea typeface="Arial"/>
                <a:cs typeface="Arial"/>
                <a:sym typeface="Arial"/>
              </a:defRPr>
            </a:lvl1pPr>
            <a:lvl2pPr marL="0" marR="0" lvl="1" indent="0" algn="l" rtl="0">
              <a:lnSpc>
                <a:spcPct val="100000"/>
              </a:lnSpc>
              <a:spcBef>
                <a:spcPts val="0"/>
              </a:spcBef>
              <a:spcAft>
                <a:spcPts val="0"/>
              </a:spcAft>
              <a:buClr>
                <a:srgbClr val="666666"/>
              </a:buClr>
              <a:buFont typeface="Arial"/>
              <a:buNone/>
              <a:defRPr sz="3200" b="0" i="0" u="none" strike="noStrike" cap="none">
                <a:solidFill>
                  <a:srgbClr val="666666"/>
                </a:solidFill>
                <a:latin typeface="Arial"/>
                <a:ea typeface="Arial"/>
                <a:cs typeface="Arial"/>
                <a:sym typeface="Arial"/>
              </a:defRPr>
            </a:lvl2pPr>
            <a:lvl3pPr marL="0" marR="0" lvl="2" indent="0" algn="l" rtl="0">
              <a:spcBef>
                <a:spcPts val="0"/>
              </a:spcBef>
              <a:spcAft>
                <a:spcPts val="0"/>
              </a:spcAft>
              <a:buNone/>
              <a:defRPr sz="3200" b="0" i="0" u="none" strike="noStrike" cap="none">
                <a:solidFill>
                  <a:srgbClr val="666666"/>
                </a:solidFill>
                <a:latin typeface="Arial"/>
                <a:ea typeface="Arial"/>
                <a:cs typeface="Arial"/>
                <a:sym typeface="Arial"/>
              </a:defRPr>
            </a:lvl3pPr>
            <a:lvl4pPr marL="0" marR="0" lvl="3" indent="0" algn="l" rtl="0">
              <a:spcBef>
                <a:spcPts val="0"/>
              </a:spcBef>
              <a:spcAft>
                <a:spcPts val="0"/>
              </a:spcAft>
              <a:buNone/>
              <a:defRPr sz="3200" b="0" i="0" u="none" strike="noStrike" cap="none">
                <a:solidFill>
                  <a:srgbClr val="666666"/>
                </a:solidFill>
                <a:latin typeface="Arial"/>
                <a:ea typeface="Arial"/>
                <a:cs typeface="Arial"/>
                <a:sym typeface="Arial"/>
              </a:defRPr>
            </a:lvl4pPr>
            <a:lvl5pPr marL="0" marR="0" lvl="4" indent="0" algn="l" rtl="0">
              <a:spcBef>
                <a:spcPts val="0"/>
              </a:spcBef>
              <a:spcAft>
                <a:spcPts val="0"/>
              </a:spcAft>
              <a:buNone/>
              <a:defRPr sz="3200" b="0" i="0" u="none" strike="noStrike" cap="none">
                <a:solidFill>
                  <a:srgbClr val="666666"/>
                </a:solidFill>
                <a:latin typeface="Arial"/>
                <a:ea typeface="Arial"/>
                <a:cs typeface="Arial"/>
                <a:sym typeface="Arial"/>
              </a:defRPr>
            </a:lvl5pPr>
            <a:lvl6pPr marL="457200" marR="0" lvl="5" indent="0" algn="l" rtl="0">
              <a:spcBef>
                <a:spcPts val="0"/>
              </a:spcBef>
              <a:spcAft>
                <a:spcPts val="0"/>
              </a:spcAft>
              <a:buNone/>
              <a:defRPr sz="3200" b="0" i="0" u="none" strike="noStrike" cap="none">
                <a:solidFill>
                  <a:srgbClr val="666666"/>
                </a:solidFill>
                <a:latin typeface="Arial"/>
                <a:ea typeface="Arial"/>
                <a:cs typeface="Arial"/>
                <a:sym typeface="Arial"/>
              </a:defRPr>
            </a:lvl6pPr>
            <a:lvl7pPr marL="914400" marR="0" lvl="6" indent="0" algn="l" rtl="0">
              <a:spcBef>
                <a:spcPts val="0"/>
              </a:spcBef>
              <a:spcAft>
                <a:spcPts val="0"/>
              </a:spcAft>
              <a:buNone/>
              <a:defRPr sz="3200" b="0" i="0" u="none" strike="noStrike" cap="none">
                <a:solidFill>
                  <a:srgbClr val="666666"/>
                </a:solidFill>
                <a:latin typeface="Arial"/>
                <a:ea typeface="Arial"/>
                <a:cs typeface="Arial"/>
                <a:sym typeface="Arial"/>
              </a:defRPr>
            </a:lvl7pPr>
            <a:lvl8pPr marL="1371600" marR="0" lvl="7" indent="0" algn="l" rtl="0">
              <a:spcBef>
                <a:spcPts val="0"/>
              </a:spcBef>
              <a:spcAft>
                <a:spcPts val="0"/>
              </a:spcAft>
              <a:buNone/>
              <a:defRPr sz="3200" b="0" i="0" u="none" strike="noStrike" cap="none">
                <a:solidFill>
                  <a:srgbClr val="666666"/>
                </a:solidFill>
                <a:latin typeface="Arial"/>
                <a:ea typeface="Arial"/>
                <a:cs typeface="Arial"/>
                <a:sym typeface="Arial"/>
              </a:defRPr>
            </a:lvl8pPr>
            <a:lvl9pPr marL="1828800" marR="0" lvl="8" indent="0" algn="l" rtl="0">
              <a:spcBef>
                <a:spcPts val="0"/>
              </a:spcBef>
              <a:spcAft>
                <a:spcPts val="0"/>
              </a:spcAft>
              <a:buNone/>
              <a:defRPr sz="3200" b="0" i="0" u="none" strike="noStrike" cap="none">
                <a:solidFill>
                  <a:srgbClr val="666666"/>
                </a:solidFill>
                <a:latin typeface="Arial"/>
                <a:ea typeface="Arial"/>
                <a:cs typeface="Arial"/>
                <a:sym typeface="Arial"/>
              </a:defRPr>
            </a:lvl9pPr>
          </a:lstStyle>
          <a:p>
            <a:endParaRPr/>
          </a:p>
        </p:txBody>
      </p:sp>
      <p:sp>
        <p:nvSpPr>
          <p:cNvPr id="27" name="Shape 27"/>
          <p:cNvSpPr txBox="1">
            <a:spLocks noGrp="1"/>
          </p:cNvSpPr>
          <p:nvPr>
            <p:ph type="body" idx="1"/>
          </p:nvPr>
        </p:nvSpPr>
        <p:spPr>
          <a:xfrm>
            <a:off x="722312" y="2906713"/>
            <a:ext cx="7772400" cy="1500187"/>
          </a:xfrm>
          <a:prstGeom prst="rect">
            <a:avLst/>
          </a:prstGeom>
          <a:noFill/>
          <a:ln>
            <a:noFill/>
          </a:ln>
        </p:spPr>
        <p:txBody>
          <a:bodyPr lIns="91425" tIns="91425" rIns="91425" bIns="91425" anchor="b" anchorCtr="0"/>
          <a:lstStyle>
            <a:lvl1pPr marL="0" marR="0" lvl="0" indent="0" algn="l" rtl="0">
              <a:lnSpc>
                <a:spcPct val="100000"/>
              </a:lnSpc>
              <a:spcBef>
                <a:spcPts val="100"/>
              </a:spcBef>
              <a:spcAft>
                <a:spcPts val="100"/>
              </a:spcAft>
              <a:buClr>
                <a:srgbClr val="0055B0"/>
              </a:buClr>
              <a:buFont typeface="Arial"/>
              <a:buNone/>
              <a:defRPr sz="2000" b="0" i="0" u="none" strike="noStrike" cap="none">
                <a:solidFill>
                  <a:srgbClr val="0055B0"/>
                </a:solidFill>
                <a:latin typeface="Arial"/>
                <a:ea typeface="Arial"/>
                <a:cs typeface="Arial"/>
                <a:sym typeface="Arial"/>
              </a:defRPr>
            </a:lvl1pPr>
            <a:lvl2pPr marL="457200" marR="0" lvl="1" indent="0" algn="l" rtl="0">
              <a:lnSpc>
                <a:spcPct val="100000"/>
              </a:lnSpc>
              <a:spcBef>
                <a:spcPts val="100"/>
              </a:spcBef>
              <a:spcAft>
                <a:spcPts val="100"/>
              </a:spcAft>
              <a:buClr>
                <a:srgbClr val="0070C0"/>
              </a:buClr>
              <a:buFont typeface="Arial"/>
              <a:buNone/>
              <a:defRPr sz="1800" b="0" i="0" u="none" strike="noStrike" cap="none">
                <a:solidFill>
                  <a:srgbClr val="0070C0"/>
                </a:solidFill>
                <a:latin typeface="Arial"/>
                <a:ea typeface="Arial"/>
                <a:cs typeface="Arial"/>
                <a:sym typeface="Arial"/>
              </a:defRPr>
            </a:lvl2pPr>
            <a:lvl3pPr marL="914400" marR="0" lvl="2" indent="0" algn="l" rtl="0">
              <a:lnSpc>
                <a:spcPct val="100000"/>
              </a:lnSpc>
              <a:spcBef>
                <a:spcPts val="100"/>
              </a:spcBef>
              <a:spcAft>
                <a:spcPts val="100"/>
              </a:spcAft>
              <a:buClr>
                <a:srgbClr val="229BB8"/>
              </a:buClr>
              <a:buFont typeface="Arial"/>
              <a:buNone/>
              <a:defRPr sz="1600" b="0" i="0" u="none" strike="noStrike" cap="none">
                <a:solidFill>
                  <a:srgbClr val="229BB8"/>
                </a:solidFill>
                <a:latin typeface="Arial"/>
                <a:ea typeface="Arial"/>
                <a:cs typeface="Arial"/>
                <a:sym typeface="Arial"/>
              </a:defRPr>
            </a:lvl3pPr>
            <a:lvl4pPr marL="1371600" marR="0" lvl="3" indent="0" algn="l" rtl="0">
              <a:lnSpc>
                <a:spcPct val="100000"/>
              </a:lnSpc>
              <a:spcBef>
                <a:spcPts val="100"/>
              </a:spcBef>
              <a:spcAft>
                <a:spcPts val="100"/>
              </a:spcAft>
              <a:buClr>
                <a:srgbClr val="606060"/>
              </a:buClr>
              <a:buFont typeface="Arial"/>
              <a:buNone/>
              <a:defRPr sz="1400" b="0" i="0" u="none" strike="noStrike" cap="none">
                <a:solidFill>
                  <a:srgbClr val="606060"/>
                </a:solidFill>
                <a:latin typeface="Arial"/>
                <a:ea typeface="Arial"/>
                <a:cs typeface="Arial"/>
                <a:sym typeface="Arial"/>
              </a:defRPr>
            </a:lvl4pPr>
            <a:lvl5pPr marL="1828800" marR="0" lvl="4" indent="0" algn="l" rtl="0">
              <a:lnSpc>
                <a:spcPct val="100000"/>
              </a:lnSpc>
              <a:spcBef>
                <a:spcPts val="100"/>
              </a:spcBef>
              <a:spcAft>
                <a:spcPts val="100"/>
              </a:spcAft>
              <a:buClr>
                <a:srgbClr val="606060"/>
              </a:buClr>
              <a:buFont typeface="Arial"/>
              <a:buNone/>
              <a:defRPr sz="1400" b="0" i="0" u="none" strike="noStrike" cap="none">
                <a:solidFill>
                  <a:srgbClr val="606060"/>
                </a:solidFill>
                <a:latin typeface="Arial"/>
                <a:ea typeface="Arial"/>
                <a:cs typeface="Arial"/>
                <a:sym typeface="Arial"/>
              </a:defRPr>
            </a:lvl5pPr>
            <a:lvl6pPr marL="2286000" marR="0" lvl="5" indent="0" algn="l" rtl="0">
              <a:lnSpc>
                <a:spcPct val="100000"/>
              </a:lnSpc>
              <a:spcBef>
                <a:spcPts val="400"/>
              </a:spcBef>
              <a:spcAft>
                <a:spcPts val="0"/>
              </a:spcAft>
              <a:buClr>
                <a:srgbClr val="0055B0"/>
              </a:buClr>
              <a:buFont typeface="Arial"/>
              <a:buNone/>
              <a:defRPr sz="1400" b="0" i="0" u="none" strike="noStrike" cap="none">
                <a:solidFill>
                  <a:srgbClr val="0055B0"/>
                </a:solidFill>
                <a:latin typeface="Arial"/>
                <a:ea typeface="Arial"/>
                <a:cs typeface="Arial"/>
                <a:sym typeface="Arial"/>
              </a:defRPr>
            </a:lvl6pPr>
            <a:lvl7pPr marL="2743200" marR="0" lvl="6" indent="0" algn="l" rtl="0">
              <a:lnSpc>
                <a:spcPct val="100000"/>
              </a:lnSpc>
              <a:spcBef>
                <a:spcPts val="400"/>
              </a:spcBef>
              <a:spcAft>
                <a:spcPts val="0"/>
              </a:spcAft>
              <a:buClr>
                <a:srgbClr val="0055B0"/>
              </a:buClr>
              <a:buFont typeface="Arial"/>
              <a:buNone/>
              <a:defRPr sz="1400" b="0" i="0" u="none" strike="noStrike" cap="none">
                <a:solidFill>
                  <a:srgbClr val="0055B0"/>
                </a:solidFill>
                <a:latin typeface="Arial"/>
                <a:ea typeface="Arial"/>
                <a:cs typeface="Arial"/>
                <a:sym typeface="Arial"/>
              </a:defRPr>
            </a:lvl7pPr>
            <a:lvl8pPr marL="3200400" marR="0" lvl="7" indent="0" algn="l" rtl="0">
              <a:lnSpc>
                <a:spcPct val="100000"/>
              </a:lnSpc>
              <a:spcBef>
                <a:spcPts val="400"/>
              </a:spcBef>
              <a:spcAft>
                <a:spcPts val="0"/>
              </a:spcAft>
              <a:buClr>
                <a:srgbClr val="0055B0"/>
              </a:buClr>
              <a:buFont typeface="Arial"/>
              <a:buNone/>
              <a:defRPr sz="1400" b="0" i="0" u="none" strike="noStrike" cap="none">
                <a:solidFill>
                  <a:srgbClr val="0055B0"/>
                </a:solidFill>
                <a:latin typeface="Arial"/>
                <a:ea typeface="Arial"/>
                <a:cs typeface="Arial"/>
                <a:sym typeface="Arial"/>
              </a:defRPr>
            </a:lvl8pPr>
            <a:lvl9pPr marL="3657600" marR="0" lvl="8" indent="0" algn="l" rtl="0">
              <a:lnSpc>
                <a:spcPct val="100000"/>
              </a:lnSpc>
              <a:spcBef>
                <a:spcPts val="400"/>
              </a:spcBef>
              <a:spcAft>
                <a:spcPts val="0"/>
              </a:spcAft>
              <a:buClr>
                <a:srgbClr val="0055B0"/>
              </a:buClr>
              <a:buFont typeface="Arial"/>
              <a:buNone/>
              <a:defRPr sz="1400" b="0" i="0" u="none" strike="noStrike" cap="none">
                <a:solidFill>
                  <a:srgbClr val="0055B0"/>
                </a:solidFill>
                <a:latin typeface="Arial"/>
                <a:ea typeface="Arial"/>
                <a:cs typeface="Arial"/>
                <a:sym typeface="Arial"/>
              </a:defRPr>
            </a:lvl9pPr>
          </a:lstStyle>
          <a:p>
            <a:endParaRPr/>
          </a:p>
        </p:txBody>
      </p:sp>
      <p:pic>
        <p:nvPicPr>
          <p:cNvPr id="28" name="Shape 28" descr="ihtsdo_brand_master_PMS.png"/>
          <p:cNvPicPr preferRelativeResize="0"/>
          <p:nvPr/>
        </p:nvPicPr>
        <p:blipFill rotWithShape="1">
          <a:blip r:embed="rId2">
            <a:alphaModFix/>
          </a:blip>
          <a:srcRect/>
          <a:stretch/>
        </p:blipFill>
        <p:spPr>
          <a:xfrm>
            <a:off x="5779275" y="64415"/>
            <a:ext cx="3238066" cy="1438018"/>
          </a:xfrm>
          <a:prstGeom prst="rect">
            <a:avLst/>
          </a:prstGeom>
          <a:solidFill>
            <a:schemeClr val="lt1"/>
          </a:solidFill>
          <a:ln>
            <a:noFill/>
          </a:ln>
        </p:spPr>
      </p:pic>
      <p:sp>
        <p:nvSpPr>
          <p:cNvPr id="29" name="Shape 29"/>
          <p:cNvSpPr txBox="1">
            <a:spLocks noGrp="1"/>
          </p:cNvSpPr>
          <p:nvPr>
            <p:ph type="sldNum" idx="12"/>
          </p:nvPr>
        </p:nvSpPr>
        <p:spPr>
          <a:xfrm>
            <a:off x="7389740" y="6429396"/>
            <a:ext cx="1104970" cy="29207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Arial"/>
              <a:buNone/>
            </a:pPr>
            <a:fld id="{00000000-1234-1234-1234-123412341234}" type="slidenum">
              <a:rPr lang="en-US" sz="1100" b="0" i="0" u="none" strike="noStrike" cap="none">
                <a:solidFill>
                  <a:srgbClr val="888888"/>
                </a:solidFill>
                <a:latin typeface="Arial"/>
                <a:ea typeface="Arial"/>
                <a:cs typeface="Arial"/>
                <a:sym typeface="Arial"/>
              </a:rPr>
              <a:t>‹#›</a:t>
            </a:fld>
            <a:endParaRPr lang="en-US" sz="1100" b="0" i="0" u="none" strike="noStrike" cap="none">
              <a:solidFill>
                <a:srgbClr val="888888"/>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457200" y="714356"/>
            <a:ext cx="3008313" cy="720743"/>
          </a:xfrm>
          <a:prstGeom prst="rect">
            <a:avLst/>
          </a:prstGeom>
          <a:noFill/>
          <a:ln>
            <a:noFill/>
          </a:ln>
        </p:spPr>
        <p:txBody>
          <a:bodyPr lIns="91425" tIns="91425" rIns="91425" bIns="91425" anchor="b" anchorCtr="0"/>
          <a:lstStyle>
            <a:lvl1pPr marL="0" marR="0" lvl="0" indent="0" algn="l" rtl="0">
              <a:lnSpc>
                <a:spcPct val="100000"/>
              </a:lnSpc>
              <a:spcBef>
                <a:spcPts val="0"/>
              </a:spcBef>
              <a:spcAft>
                <a:spcPts val="0"/>
              </a:spcAft>
              <a:buClr>
                <a:srgbClr val="21218A"/>
              </a:buClr>
              <a:buFont typeface="Arial"/>
              <a:buNone/>
              <a:defRPr sz="2000" b="0" i="0" u="none" strike="noStrike" cap="none">
                <a:solidFill>
                  <a:srgbClr val="21218A"/>
                </a:solidFill>
                <a:latin typeface="Arial"/>
                <a:ea typeface="Arial"/>
                <a:cs typeface="Arial"/>
                <a:sym typeface="Arial"/>
              </a:defRPr>
            </a:lvl1pPr>
            <a:lvl2pPr marL="0" marR="0" lvl="1" indent="0" algn="l" rtl="0">
              <a:lnSpc>
                <a:spcPct val="100000"/>
              </a:lnSpc>
              <a:spcBef>
                <a:spcPts val="0"/>
              </a:spcBef>
              <a:spcAft>
                <a:spcPts val="0"/>
              </a:spcAft>
              <a:buClr>
                <a:srgbClr val="666666"/>
              </a:buClr>
              <a:buFont typeface="Arial"/>
              <a:buNone/>
              <a:defRPr sz="3200" b="0" i="0" u="none" strike="noStrike" cap="none">
                <a:solidFill>
                  <a:srgbClr val="666666"/>
                </a:solidFill>
                <a:latin typeface="Arial"/>
                <a:ea typeface="Arial"/>
                <a:cs typeface="Arial"/>
                <a:sym typeface="Arial"/>
              </a:defRPr>
            </a:lvl2pPr>
            <a:lvl3pPr marL="0" marR="0" lvl="2" indent="0" algn="l" rtl="0">
              <a:spcBef>
                <a:spcPts val="0"/>
              </a:spcBef>
              <a:spcAft>
                <a:spcPts val="0"/>
              </a:spcAft>
              <a:buNone/>
              <a:defRPr sz="3200" b="0" i="0" u="none" strike="noStrike" cap="none">
                <a:solidFill>
                  <a:srgbClr val="666666"/>
                </a:solidFill>
                <a:latin typeface="Arial"/>
                <a:ea typeface="Arial"/>
                <a:cs typeface="Arial"/>
                <a:sym typeface="Arial"/>
              </a:defRPr>
            </a:lvl3pPr>
            <a:lvl4pPr marL="0" marR="0" lvl="3" indent="0" algn="l" rtl="0">
              <a:spcBef>
                <a:spcPts val="0"/>
              </a:spcBef>
              <a:spcAft>
                <a:spcPts val="0"/>
              </a:spcAft>
              <a:buNone/>
              <a:defRPr sz="3200" b="0" i="0" u="none" strike="noStrike" cap="none">
                <a:solidFill>
                  <a:srgbClr val="666666"/>
                </a:solidFill>
                <a:latin typeface="Arial"/>
                <a:ea typeface="Arial"/>
                <a:cs typeface="Arial"/>
                <a:sym typeface="Arial"/>
              </a:defRPr>
            </a:lvl4pPr>
            <a:lvl5pPr marL="0" marR="0" lvl="4" indent="0" algn="l" rtl="0">
              <a:spcBef>
                <a:spcPts val="0"/>
              </a:spcBef>
              <a:spcAft>
                <a:spcPts val="0"/>
              </a:spcAft>
              <a:buNone/>
              <a:defRPr sz="3200" b="0" i="0" u="none" strike="noStrike" cap="none">
                <a:solidFill>
                  <a:srgbClr val="666666"/>
                </a:solidFill>
                <a:latin typeface="Arial"/>
                <a:ea typeface="Arial"/>
                <a:cs typeface="Arial"/>
                <a:sym typeface="Arial"/>
              </a:defRPr>
            </a:lvl5pPr>
            <a:lvl6pPr marL="457200" marR="0" lvl="5" indent="0" algn="l" rtl="0">
              <a:spcBef>
                <a:spcPts val="0"/>
              </a:spcBef>
              <a:spcAft>
                <a:spcPts val="0"/>
              </a:spcAft>
              <a:buNone/>
              <a:defRPr sz="3200" b="0" i="0" u="none" strike="noStrike" cap="none">
                <a:solidFill>
                  <a:srgbClr val="666666"/>
                </a:solidFill>
                <a:latin typeface="Arial"/>
                <a:ea typeface="Arial"/>
                <a:cs typeface="Arial"/>
                <a:sym typeface="Arial"/>
              </a:defRPr>
            </a:lvl6pPr>
            <a:lvl7pPr marL="914400" marR="0" lvl="6" indent="0" algn="l" rtl="0">
              <a:spcBef>
                <a:spcPts val="0"/>
              </a:spcBef>
              <a:spcAft>
                <a:spcPts val="0"/>
              </a:spcAft>
              <a:buNone/>
              <a:defRPr sz="3200" b="0" i="0" u="none" strike="noStrike" cap="none">
                <a:solidFill>
                  <a:srgbClr val="666666"/>
                </a:solidFill>
                <a:latin typeface="Arial"/>
                <a:ea typeface="Arial"/>
                <a:cs typeface="Arial"/>
                <a:sym typeface="Arial"/>
              </a:defRPr>
            </a:lvl7pPr>
            <a:lvl8pPr marL="1371600" marR="0" lvl="7" indent="0" algn="l" rtl="0">
              <a:spcBef>
                <a:spcPts val="0"/>
              </a:spcBef>
              <a:spcAft>
                <a:spcPts val="0"/>
              </a:spcAft>
              <a:buNone/>
              <a:defRPr sz="3200" b="0" i="0" u="none" strike="noStrike" cap="none">
                <a:solidFill>
                  <a:srgbClr val="666666"/>
                </a:solidFill>
                <a:latin typeface="Arial"/>
                <a:ea typeface="Arial"/>
                <a:cs typeface="Arial"/>
                <a:sym typeface="Arial"/>
              </a:defRPr>
            </a:lvl8pPr>
            <a:lvl9pPr marL="1828800" marR="0" lvl="8" indent="0" algn="l" rtl="0">
              <a:spcBef>
                <a:spcPts val="0"/>
              </a:spcBef>
              <a:spcAft>
                <a:spcPts val="0"/>
              </a:spcAft>
              <a:buNone/>
              <a:defRPr sz="3200" b="0" i="0" u="none" strike="noStrike" cap="none">
                <a:solidFill>
                  <a:srgbClr val="666666"/>
                </a:solidFill>
                <a:latin typeface="Arial"/>
                <a:ea typeface="Arial"/>
                <a:cs typeface="Arial"/>
                <a:sym typeface="Arial"/>
              </a:defRPr>
            </a:lvl9pPr>
          </a:lstStyle>
          <a:p>
            <a:endParaRPr/>
          </a:p>
        </p:txBody>
      </p:sp>
      <p:sp>
        <p:nvSpPr>
          <p:cNvPr id="32" name="Shape 32"/>
          <p:cNvSpPr txBox="1">
            <a:spLocks noGrp="1"/>
          </p:cNvSpPr>
          <p:nvPr>
            <p:ph type="body" idx="1"/>
          </p:nvPr>
        </p:nvSpPr>
        <p:spPr>
          <a:xfrm>
            <a:off x="3575050" y="892620"/>
            <a:ext cx="5111750" cy="5233540"/>
          </a:xfrm>
          <a:prstGeom prst="rect">
            <a:avLst/>
          </a:prstGeom>
          <a:noFill/>
          <a:ln>
            <a:noFill/>
          </a:ln>
        </p:spPr>
        <p:txBody>
          <a:bodyPr lIns="91425" tIns="91425" rIns="91425" bIns="91425" anchor="t" anchorCtr="0"/>
          <a:lstStyle>
            <a:lvl1pPr marL="342900" marR="0" lvl="0" indent="-63500" algn="l" rtl="0">
              <a:lnSpc>
                <a:spcPct val="100000"/>
              </a:lnSpc>
              <a:spcBef>
                <a:spcPts val="100"/>
              </a:spcBef>
              <a:spcAft>
                <a:spcPts val="100"/>
              </a:spcAft>
              <a:buClr>
                <a:srgbClr val="0055B0"/>
              </a:buClr>
              <a:buSzPct val="100000"/>
              <a:buFont typeface="Arial"/>
              <a:buChar char="▪"/>
              <a:defRPr sz="2400" b="0" i="0" u="none" strike="noStrike" cap="none">
                <a:solidFill>
                  <a:srgbClr val="0055B0"/>
                </a:solidFill>
                <a:latin typeface="Arial"/>
                <a:ea typeface="Arial"/>
                <a:cs typeface="Arial"/>
                <a:sym typeface="Arial"/>
              </a:defRPr>
            </a:lvl1pPr>
            <a:lvl2pPr marL="742950" marR="0" lvl="1" indent="-31750" algn="l" rtl="0">
              <a:lnSpc>
                <a:spcPct val="100000"/>
              </a:lnSpc>
              <a:spcBef>
                <a:spcPts val="100"/>
              </a:spcBef>
              <a:spcAft>
                <a:spcPts val="100"/>
              </a:spcAft>
              <a:buClr>
                <a:srgbClr val="0070C0"/>
              </a:buClr>
              <a:buSzPct val="100000"/>
              <a:buFont typeface="Arial"/>
              <a:buChar char="▪"/>
              <a:defRPr sz="2400" b="0" i="0" u="none" strike="noStrike" cap="none">
                <a:solidFill>
                  <a:srgbClr val="0070C0"/>
                </a:solidFill>
                <a:latin typeface="Arial"/>
                <a:ea typeface="Arial"/>
                <a:cs typeface="Arial"/>
                <a:sym typeface="Arial"/>
              </a:defRPr>
            </a:lvl2pPr>
            <a:lvl3pPr marL="1143000" marR="0" lvl="2" indent="-38100" algn="l" rtl="0">
              <a:lnSpc>
                <a:spcPct val="100000"/>
              </a:lnSpc>
              <a:spcBef>
                <a:spcPts val="100"/>
              </a:spcBef>
              <a:spcAft>
                <a:spcPts val="100"/>
              </a:spcAft>
              <a:buClr>
                <a:srgbClr val="229BB8"/>
              </a:buClr>
              <a:buSzPct val="100000"/>
              <a:buFont typeface="Arial"/>
              <a:buChar char="▪"/>
              <a:defRPr sz="2000" b="0" i="0" u="none" strike="noStrike" cap="none">
                <a:solidFill>
                  <a:srgbClr val="229BB8"/>
                </a:solidFill>
                <a:latin typeface="Arial"/>
                <a:ea typeface="Arial"/>
                <a:cs typeface="Arial"/>
                <a:sym typeface="Arial"/>
              </a:defRPr>
            </a:lvl3pPr>
            <a:lvl4pPr marL="1600200" marR="0" lvl="3" indent="-12700" algn="l" rtl="0">
              <a:lnSpc>
                <a:spcPct val="100000"/>
              </a:lnSpc>
              <a:spcBef>
                <a:spcPts val="100"/>
              </a:spcBef>
              <a:spcAft>
                <a:spcPts val="100"/>
              </a:spcAft>
              <a:buClr>
                <a:srgbClr val="606060"/>
              </a:buClr>
              <a:buSzPct val="100000"/>
              <a:buFont typeface="Arial"/>
              <a:buChar char="–"/>
              <a:defRPr sz="1800" b="0" i="0" u="none" strike="noStrike" cap="none">
                <a:solidFill>
                  <a:srgbClr val="606060"/>
                </a:solidFill>
                <a:latin typeface="Arial"/>
                <a:ea typeface="Arial"/>
                <a:cs typeface="Arial"/>
                <a:sym typeface="Arial"/>
              </a:defRPr>
            </a:lvl4pPr>
            <a:lvl5pPr marL="2057400" marR="0" lvl="4" indent="-12700" algn="l" rtl="0">
              <a:lnSpc>
                <a:spcPct val="100000"/>
              </a:lnSpc>
              <a:spcBef>
                <a:spcPts val="100"/>
              </a:spcBef>
              <a:spcAft>
                <a:spcPts val="100"/>
              </a:spcAft>
              <a:buClr>
                <a:srgbClr val="606060"/>
              </a:buClr>
              <a:buSzPct val="100000"/>
              <a:buFont typeface="Arial"/>
              <a:buChar char="»"/>
              <a:defRPr sz="1800" b="0" i="0" u="none" strike="noStrike" cap="none">
                <a:solidFill>
                  <a:srgbClr val="606060"/>
                </a:solidFill>
                <a:latin typeface="Arial"/>
                <a:ea typeface="Arial"/>
                <a:cs typeface="Arial"/>
                <a:sym typeface="Arial"/>
              </a:defRPr>
            </a:lvl5pPr>
            <a:lvl6pPr marL="2514600" marR="0" lvl="5"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6pPr>
            <a:lvl7pPr marL="2971800" marR="0" lvl="6"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7pPr>
            <a:lvl8pPr marL="3429000" marR="0" lvl="7"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8pPr>
            <a:lvl9pPr marL="3886200" marR="0" lvl="8"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9pPr>
          </a:lstStyle>
          <a:p>
            <a:endParaRPr/>
          </a:p>
        </p:txBody>
      </p:sp>
      <p:sp>
        <p:nvSpPr>
          <p:cNvPr id="33" name="Shape 33"/>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marR="0" lvl="0" indent="0" algn="l" rtl="0">
              <a:lnSpc>
                <a:spcPct val="100000"/>
              </a:lnSpc>
              <a:spcBef>
                <a:spcPts val="100"/>
              </a:spcBef>
              <a:spcAft>
                <a:spcPts val="100"/>
              </a:spcAft>
              <a:buClr>
                <a:srgbClr val="0055B0"/>
              </a:buClr>
              <a:buFont typeface="Arial"/>
              <a:buNone/>
              <a:defRPr sz="1400" b="0" i="0" u="none" strike="noStrike" cap="none">
                <a:solidFill>
                  <a:srgbClr val="0055B0"/>
                </a:solidFill>
                <a:latin typeface="Arial"/>
                <a:ea typeface="Arial"/>
                <a:cs typeface="Arial"/>
                <a:sym typeface="Arial"/>
              </a:defRPr>
            </a:lvl1pPr>
            <a:lvl2pPr marL="457200" marR="0" lvl="1" indent="0" algn="l" rtl="0">
              <a:lnSpc>
                <a:spcPct val="100000"/>
              </a:lnSpc>
              <a:spcBef>
                <a:spcPts val="100"/>
              </a:spcBef>
              <a:spcAft>
                <a:spcPts val="100"/>
              </a:spcAft>
              <a:buClr>
                <a:srgbClr val="0070C0"/>
              </a:buClr>
              <a:buFont typeface="Arial"/>
              <a:buNone/>
              <a:defRPr sz="1200" b="0" i="0" u="none" strike="noStrike" cap="none">
                <a:solidFill>
                  <a:srgbClr val="0070C0"/>
                </a:solidFill>
                <a:latin typeface="Arial"/>
                <a:ea typeface="Arial"/>
                <a:cs typeface="Arial"/>
                <a:sym typeface="Arial"/>
              </a:defRPr>
            </a:lvl2pPr>
            <a:lvl3pPr marL="914400" marR="0" lvl="2" indent="0" algn="l" rtl="0">
              <a:lnSpc>
                <a:spcPct val="100000"/>
              </a:lnSpc>
              <a:spcBef>
                <a:spcPts val="100"/>
              </a:spcBef>
              <a:spcAft>
                <a:spcPts val="100"/>
              </a:spcAft>
              <a:buClr>
                <a:srgbClr val="229BB8"/>
              </a:buClr>
              <a:buFont typeface="Arial"/>
              <a:buNone/>
              <a:defRPr sz="1000" b="0" i="0" u="none" strike="noStrike" cap="none">
                <a:solidFill>
                  <a:srgbClr val="229BB8"/>
                </a:solidFill>
                <a:latin typeface="Arial"/>
                <a:ea typeface="Arial"/>
                <a:cs typeface="Arial"/>
                <a:sym typeface="Arial"/>
              </a:defRPr>
            </a:lvl3pPr>
            <a:lvl4pPr marL="1371600" marR="0" lvl="3" indent="0" algn="l" rtl="0">
              <a:lnSpc>
                <a:spcPct val="100000"/>
              </a:lnSpc>
              <a:spcBef>
                <a:spcPts val="100"/>
              </a:spcBef>
              <a:spcAft>
                <a:spcPts val="100"/>
              </a:spcAft>
              <a:buClr>
                <a:srgbClr val="606060"/>
              </a:buClr>
              <a:buFont typeface="Arial"/>
              <a:buNone/>
              <a:defRPr sz="900" b="0" i="0" u="none" strike="noStrike" cap="none">
                <a:solidFill>
                  <a:srgbClr val="606060"/>
                </a:solidFill>
                <a:latin typeface="Arial"/>
                <a:ea typeface="Arial"/>
                <a:cs typeface="Arial"/>
                <a:sym typeface="Arial"/>
              </a:defRPr>
            </a:lvl4pPr>
            <a:lvl5pPr marL="1828800" marR="0" lvl="4" indent="0" algn="l" rtl="0">
              <a:lnSpc>
                <a:spcPct val="100000"/>
              </a:lnSpc>
              <a:spcBef>
                <a:spcPts val="100"/>
              </a:spcBef>
              <a:spcAft>
                <a:spcPts val="100"/>
              </a:spcAft>
              <a:buClr>
                <a:srgbClr val="606060"/>
              </a:buClr>
              <a:buFont typeface="Arial"/>
              <a:buNone/>
              <a:defRPr sz="900" b="0" i="0" u="none" strike="noStrike" cap="none">
                <a:solidFill>
                  <a:srgbClr val="606060"/>
                </a:solidFill>
                <a:latin typeface="Arial"/>
                <a:ea typeface="Arial"/>
                <a:cs typeface="Arial"/>
                <a:sym typeface="Arial"/>
              </a:defRPr>
            </a:lvl5pPr>
            <a:lvl6pPr marL="2286000" marR="0" lvl="5" indent="0" algn="l" rtl="0">
              <a:lnSpc>
                <a:spcPct val="100000"/>
              </a:lnSpc>
              <a:spcBef>
                <a:spcPts val="400"/>
              </a:spcBef>
              <a:spcAft>
                <a:spcPts val="0"/>
              </a:spcAft>
              <a:buClr>
                <a:srgbClr val="0055B0"/>
              </a:buClr>
              <a:buFont typeface="Arial"/>
              <a:buNone/>
              <a:defRPr sz="900" b="0" i="0" u="none" strike="noStrike" cap="none">
                <a:solidFill>
                  <a:srgbClr val="0055B0"/>
                </a:solidFill>
                <a:latin typeface="Arial"/>
                <a:ea typeface="Arial"/>
                <a:cs typeface="Arial"/>
                <a:sym typeface="Arial"/>
              </a:defRPr>
            </a:lvl6pPr>
            <a:lvl7pPr marL="2743200" marR="0" lvl="6" indent="0" algn="l" rtl="0">
              <a:lnSpc>
                <a:spcPct val="100000"/>
              </a:lnSpc>
              <a:spcBef>
                <a:spcPts val="400"/>
              </a:spcBef>
              <a:spcAft>
                <a:spcPts val="0"/>
              </a:spcAft>
              <a:buClr>
                <a:srgbClr val="0055B0"/>
              </a:buClr>
              <a:buFont typeface="Arial"/>
              <a:buNone/>
              <a:defRPr sz="900" b="0" i="0" u="none" strike="noStrike" cap="none">
                <a:solidFill>
                  <a:srgbClr val="0055B0"/>
                </a:solidFill>
                <a:latin typeface="Arial"/>
                <a:ea typeface="Arial"/>
                <a:cs typeface="Arial"/>
                <a:sym typeface="Arial"/>
              </a:defRPr>
            </a:lvl7pPr>
            <a:lvl8pPr marL="3200400" marR="0" lvl="7" indent="0" algn="l" rtl="0">
              <a:lnSpc>
                <a:spcPct val="100000"/>
              </a:lnSpc>
              <a:spcBef>
                <a:spcPts val="400"/>
              </a:spcBef>
              <a:spcAft>
                <a:spcPts val="0"/>
              </a:spcAft>
              <a:buClr>
                <a:srgbClr val="0055B0"/>
              </a:buClr>
              <a:buFont typeface="Arial"/>
              <a:buNone/>
              <a:defRPr sz="900" b="0" i="0" u="none" strike="noStrike" cap="none">
                <a:solidFill>
                  <a:srgbClr val="0055B0"/>
                </a:solidFill>
                <a:latin typeface="Arial"/>
                <a:ea typeface="Arial"/>
                <a:cs typeface="Arial"/>
                <a:sym typeface="Arial"/>
              </a:defRPr>
            </a:lvl8pPr>
            <a:lvl9pPr marL="3657600" marR="0" lvl="8" indent="0" algn="l" rtl="0">
              <a:lnSpc>
                <a:spcPct val="100000"/>
              </a:lnSpc>
              <a:spcBef>
                <a:spcPts val="400"/>
              </a:spcBef>
              <a:spcAft>
                <a:spcPts val="0"/>
              </a:spcAft>
              <a:buClr>
                <a:srgbClr val="0055B0"/>
              </a:buClr>
              <a:buFont typeface="Arial"/>
              <a:buNone/>
              <a:defRPr sz="900" b="0" i="0" u="none" strike="noStrike" cap="none">
                <a:solidFill>
                  <a:srgbClr val="0055B0"/>
                </a:solidFill>
                <a:latin typeface="Arial"/>
                <a:ea typeface="Arial"/>
                <a:cs typeface="Arial"/>
                <a:sym typeface="Arial"/>
              </a:defRPr>
            </a:lvl9pPr>
          </a:lstStyle>
          <a:p>
            <a:endParaRPr/>
          </a:p>
        </p:txBody>
      </p:sp>
      <p:cxnSp>
        <p:nvCxnSpPr>
          <p:cNvPr id="34" name="Shape 34"/>
          <p:cNvCxnSpPr/>
          <p:nvPr/>
        </p:nvCxnSpPr>
        <p:spPr>
          <a:xfrm>
            <a:off x="428597" y="1428736"/>
            <a:ext cx="3071833" cy="0"/>
          </a:xfrm>
          <a:prstGeom prst="straightConnector1">
            <a:avLst/>
          </a:prstGeom>
          <a:noFill/>
          <a:ln w="38100" cap="flat" cmpd="sng">
            <a:solidFill>
              <a:srgbClr val="229BB8"/>
            </a:solidFill>
            <a:prstDash val="solid"/>
            <a:round/>
            <a:headEnd type="none" w="med" len="med"/>
            <a:tailEnd type="none" w="med" len="med"/>
          </a:ln>
        </p:spPr>
      </p:cxnSp>
      <p:sp>
        <p:nvSpPr>
          <p:cNvPr id="35" name="Shape 35"/>
          <p:cNvSpPr txBox="1">
            <a:spLocks noGrp="1"/>
          </p:cNvSpPr>
          <p:nvPr>
            <p:ph type="sldNum" idx="12"/>
          </p:nvPr>
        </p:nvSpPr>
        <p:spPr>
          <a:xfrm>
            <a:off x="6553200" y="6429396"/>
            <a:ext cx="2133599" cy="29207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Arial"/>
              <a:buNone/>
            </a:pPr>
            <a:fld id="{00000000-1234-1234-1234-123412341234}" type="slidenum">
              <a:rPr lang="en-US" sz="1100" b="0" i="0" u="none" strike="noStrike" cap="none">
                <a:solidFill>
                  <a:srgbClr val="888888"/>
                </a:solidFill>
                <a:latin typeface="Arial"/>
                <a:ea typeface="Arial"/>
                <a:cs typeface="Arial"/>
                <a:sym typeface="Arial"/>
              </a:rPr>
              <a:t>‹#›</a:t>
            </a:fld>
            <a:endParaRPr lang="en-US" sz="1100" b="0" i="0" u="none" strike="noStrike" cap="none">
              <a:solidFill>
                <a:srgbClr val="888888"/>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36"/>
        <p:cNvGrpSpPr/>
        <p:nvPr/>
      </p:nvGrpSpPr>
      <p:grpSpPr>
        <a:xfrm>
          <a:off x="0" y="0"/>
          <a:ext cx="0" cy="0"/>
          <a:chOff x="0" y="0"/>
          <a:chExt cx="0" cy="0"/>
        </a:xfrm>
      </p:grpSpPr>
      <p:sp>
        <p:nvSpPr>
          <p:cNvPr id="37" name="Shape 37"/>
          <p:cNvSpPr txBox="1">
            <a:spLocks noGrp="1"/>
          </p:cNvSpPr>
          <p:nvPr>
            <p:ph type="title"/>
          </p:nvPr>
        </p:nvSpPr>
        <p:spPr>
          <a:xfrm>
            <a:off x="1792288" y="4914919"/>
            <a:ext cx="5486399" cy="566736"/>
          </a:xfrm>
          <a:prstGeom prst="rect">
            <a:avLst/>
          </a:prstGeom>
          <a:noFill/>
          <a:ln>
            <a:noFill/>
          </a:ln>
        </p:spPr>
        <p:txBody>
          <a:bodyPr lIns="91425" tIns="91425" rIns="91425" bIns="91425" anchor="b" anchorCtr="0"/>
          <a:lstStyle>
            <a:lvl1pPr marL="0" marR="0" lvl="0" indent="0" algn="l" rtl="0">
              <a:lnSpc>
                <a:spcPct val="100000"/>
              </a:lnSpc>
              <a:spcBef>
                <a:spcPts val="0"/>
              </a:spcBef>
              <a:spcAft>
                <a:spcPts val="0"/>
              </a:spcAft>
              <a:buClr>
                <a:srgbClr val="21218A"/>
              </a:buClr>
              <a:buFont typeface="Arial"/>
              <a:buNone/>
              <a:defRPr sz="2000" b="0" i="0" u="none" strike="noStrike" cap="none">
                <a:solidFill>
                  <a:srgbClr val="21218A"/>
                </a:solidFill>
                <a:latin typeface="Arial"/>
                <a:ea typeface="Arial"/>
                <a:cs typeface="Arial"/>
                <a:sym typeface="Arial"/>
              </a:defRPr>
            </a:lvl1pPr>
            <a:lvl2pPr marL="0" marR="0" lvl="1" indent="0" algn="l" rtl="0">
              <a:lnSpc>
                <a:spcPct val="100000"/>
              </a:lnSpc>
              <a:spcBef>
                <a:spcPts val="0"/>
              </a:spcBef>
              <a:spcAft>
                <a:spcPts val="0"/>
              </a:spcAft>
              <a:buClr>
                <a:srgbClr val="666666"/>
              </a:buClr>
              <a:buFont typeface="Arial"/>
              <a:buNone/>
              <a:defRPr sz="3200" b="0" i="0" u="none" strike="noStrike" cap="none">
                <a:solidFill>
                  <a:srgbClr val="666666"/>
                </a:solidFill>
                <a:latin typeface="Arial"/>
                <a:ea typeface="Arial"/>
                <a:cs typeface="Arial"/>
                <a:sym typeface="Arial"/>
              </a:defRPr>
            </a:lvl2pPr>
            <a:lvl3pPr marL="0" marR="0" lvl="2" indent="0" algn="l" rtl="0">
              <a:spcBef>
                <a:spcPts val="0"/>
              </a:spcBef>
              <a:spcAft>
                <a:spcPts val="0"/>
              </a:spcAft>
              <a:buNone/>
              <a:defRPr sz="3200" b="0" i="0" u="none" strike="noStrike" cap="none">
                <a:solidFill>
                  <a:srgbClr val="666666"/>
                </a:solidFill>
                <a:latin typeface="Arial"/>
                <a:ea typeface="Arial"/>
                <a:cs typeface="Arial"/>
                <a:sym typeface="Arial"/>
              </a:defRPr>
            </a:lvl3pPr>
            <a:lvl4pPr marL="0" marR="0" lvl="3" indent="0" algn="l" rtl="0">
              <a:spcBef>
                <a:spcPts val="0"/>
              </a:spcBef>
              <a:spcAft>
                <a:spcPts val="0"/>
              </a:spcAft>
              <a:buNone/>
              <a:defRPr sz="3200" b="0" i="0" u="none" strike="noStrike" cap="none">
                <a:solidFill>
                  <a:srgbClr val="666666"/>
                </a:solidFill>
                <a:latin typeface="Arial"/>
                <a:ea typeface="Arial"/>
                <a:cs typeface="Arial"/>
                <a:sym typeface="Arial"/>
              </a:defRPr>
            </a:lvl4pPr>
            <a:lvl5pPr marL="0" marR="0" lvl="4" indent="0" algn="l" rtl="0">
              <a:spcBef>
                <a:spcPts val="0"/>
              </a:spcBef>
              <a:spcAft>
                <a:spcPts val="0"/>
              </a:spcAft>
              <a:buNone/>
              <a:defRPr sz="3200" b="0" i="0" u="none" strike="noStrike" cap="none">
                <a:solidFill>
                  <a:srgbClr val="666666"/>
                </a:solidFill>
                <a:latin typeface="Arial"/>
                <a:ea typeface="Arial"/>
                <a:cs typeface="Arial"/>
                <a:sym typeface="Arial"/>
              </a:defRPr>
            </a:lvl5pPr>
            <a:lvl6pPr marL="457200" marR="0" lvl="5" indent="0" algn="l" rtl="0">
              <a:spcBef>
                <a:spcPts val="0"/>
              </a:spcBef>
              <a:spcAft>
                <a:spcPts val="0"/>
              </a:spcAft>
              <a:buNone/>
              <a:defRPr sz="3200" b="0" i="0" u="none" strike="noStrike" cap="none">
                <a:solidFill>
                  <a:srgbClr val="666666"/>
                </a:solidFill>
                <a:latin typeface="Arial"/>
                <a:ea typeface="Arial"/>
                <a:cs typeface="Arial"/>
                <a:sym typeface="Arial"/>
              </a:defRPr>
            </a:lvl6pPr>
            <a:lvl7pPr marL="914400" marR="0" lvl="6" indent="0" algn="l" rtl="0">
              <a:spcBef>
                <a:spcPts val="0"/>
              </a:spcBef>
              <a:spcAft>
                <a:spcPts val="0"/>
              </a:spcAft>
              <a:buNone/>
              <a:defRPr sz="3200" b="0" i="0" u="none" strike="noStrike" cap="none">
                <a:solidFill>
                  <a:srgbClr val="666666"/>
                </a:solidFill>
                <a:latin typeface="Arial"/>
                <a:ea typeface="Arial"/>
                <a:cs typeface="Arial"/>
                <a:sym typeface="Arial"/>
              </a:defRPr>
            </a:lvl7pPr>
            <a:lvl8pPr marL="1371600" marR="0" lvl="7" indent="0" algn="l" rtl="0">
              <a:spcBef>
                <a:spcPts val="0"/>
              </a:spcBef>
              <a:spcAft>
                <a:spcPts val="0"/>
              </a:spcAft>
              <a:buNone/>
              <a:defRPr sz="3200" b="0" i="0" u="none" strike="noStrike" cap="none">
                <a:solidFill>
                  <a:srgbClr val="666666"/>
                </a:solidFill>
                <a:latin typeface="Arial"/>
                <a:ea typeface="Arial"/>
                <a:cs typeface="Arial"/>
                <a:sym typeface="Arial"/>
              </a:defRPr>
            </a:lvl8pPr>
            <a:lvl9pPr marL="1828800" marR="0" lvl="8" indent="0" algn="l" rtl="0">
              <a:spcBef>
                <a:spcPts val="0"/>
              </a:spcBef>
              <a:spcAft>
                <a:spcPts val="0"/>
              </a:spcAft>
              <a:buNone/>
              <a:defRPr sz="3200" b="0" i="0" u="none" strike="noStrike" cap="none">
                <a:solidFill>
                  <a:srgbClr val="666666"/>
                </a:solidFill>
                <a:latin typeface="Arial"/>
                <a:ea typeface="Arial"/>
                <a:cs typeface="Arial"/>
                <a:sym typeface="Arial"/>
              </a:defRPr>
            </a:lvl9pPr>
          </a:lstStyle>
          <a:p>
            <a:endParaRPr/>
          </a:p>
        </p:txBody>
      </p:sp>
      <p:sp>
        <p:nvSpPr>
          <p:cNvPr id="38" name="Shape 38"/>
          <p:cNvSpPr>
            <a:spLocks noGrp="1"/>
          </p:cNvSpPr>
          <p:nvPr>
            <p:ph type="pic" idx="2"/>
          </p:nvPr>
        </p:nvSpPr>
        <p:spPr>
          <a:xfrm>
            <a:off x="1792288" y="883417"/>
            <a:ext cx="5486399" cy="3902903"/>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100"/>
              </a:spcAft>
              <a:buClr>
                <a:srgbClr val="150E53"/>
              </a:buClr>
              <a:buFont typeface="Arial"/>
              <a:buNone/>
              <a:defRPr sz="3200" b="0" i="0" u="none" strike="noStrike" cap="none">
                <a:solidFill>
                  <a:srgbClr val="150E53"/>
                </a:solidFill>
                <a:latin typeface="Arial"/>
                <a:ea typeface="Arial"/>
                <a:cs typeface="Arial"/>
                <a:sym typeface="Arial"/>
              </a:defRPr>
            </a:lvl1pPr>
            <a:lvl2pPr marL="457200" marR="0" lvl="1" indent="0" algn="l" rtl="0">
              <a:lnSpc>
                <a:spcPct val="100000"/>
              </a:lnSpc>
              <a:spcBef>
                <a:spcPts val="100"/>
              </a:spcBef>
              <a:spcAft>
                <a:spcPts val="100"/>
              </a:spcAft>
              <a:buClr>
                <a:schemeClr val="dk1"/>
              </a:buClr>
              <a:buFont typeface="Arial"/>
              <a:buNone/>
              <a:defRPr sz="2800" b="0" i="0" u="none" strike="noStrike" cap="none">
                <a:solidFill>
                  <a:schemeClr val="dk1"/>
                </a:solidFill>
                <a:latin typeface="Arial"/>
                <a:ea typeface="Arial"/>
                <a:cs typeface="Arial"/>
                <a:sym typeface="Arial"/>
              </a:defRPr>
            </a:lvl2pPr>
            <a:lvl3pPr marL="914400" marR="0" lvl="2" indent="0" algn="l" rtl="0">
              <a:lnSpc>
                <a:spcPct val="100000"/>
              </a:lnSpc>
              <a:spcBef>
                <a:spcPts val="100"/>
              </a:spcBef>
              <a:spcAft>
                <a:spcPts val="100"/>
              </a:spcAft>
              <a:buClr>
                <a:schemeClr val="dk1"/>
              </a:buClr>
              <a:buFont typeface="Arial"/>
              <a:buNone/>
              <a:defRPr sz="2400" b="0" i="0" u="none" strike="noStrike" cap="none">
                <a:solidFill>
                  <a:schemeClr val="dk1"/>
                </a:solidFill>
                <a:latin typeface="Arial"/>
                <a:ea typeface="Arial"/>
                <a:cs typeface="Arial"/>
                <a:sym typeface="Arial"/>
              </a:defRPr>
            </a:lvl3pPr>
            <a:lvl4pPr marL="1371600" marR="0" lvl="3" indent="0" algn="l" rtl="0">
              <a:lnSpc>
                <a:spcPct val="100000"/>
              </a:lnSpc>
              <a:spcBef>
                <a:spcPts val="100"/>
              </a:spcBef>
              <a:spcAft>
                <a:spcPts val="100"/>
              </a:spcAft>
              <a:buClr>
                <a:schemeClr val="dk1"/>
              </a:buClr>
              <a:buFont typeface="Arial"/>
              <a:buNone/>
              <a:defRPr sz="2000" b="0" i="0" u="none" strike="noStrike" cap="none">
                <a:solidFill>
                  <a:schemeClr val="dk1"/>
                </a:solidFill>
                <a:latin typeface="Arial"/>
                <a:ea typeface="Arial"/>
                <a:cs typeface="Arial"/>
                <a:sym typeface="Arial"/>
              </a:defRPr>
            </a:lvl4pPr>
            <a:lvl5pPr marL="1828800" marR="0" lvl="4" indent="0" algn="l" rtl="0">
              <a:lnSpc>
                <a:spcPct val="100000"/>
              </a:lnSpc>
              <a:spcBef>
                <a:spcPts val="100"/>
              </a:spcBef>
              <a:spcAft>
                <a:spcPts val="100"/>
              </a:spcAft>
              <a:buClr>
                <a:schemeClr val="dk1"/>
              </a:buClr>
              <a:buFont typeface="Arial"/>
              <a:buNone/>
              <a:defRPr sz="2000" b="0" i="0" u="none" strike="noStrike" cap="none">
                <a:solidFill>
                  <a:schemeClr val="dk1"/>
                </a:solidFill>
                <a:latin typeface="Arial"/>
                <a:ea typeface="Arial"/>
                <a:cs typeface="Arial"/>
                <a:sym typeface="Arial"/>
              </a:defRPr>
            </a:lvl5pPr>
            <a:lvl6pPr marL="2286000" marR="0" lvl="5" indent="0" algn="l" rtl="0">
              <a:lnSpc>
                <a:spcPct val="100000"/>
              </a:lnSpc>
              <a:spcBef>
                <a:spcPts val="400"/>
              </a:spcBef>
              <a:spcAft>
                <a:spcPts val="0"/>
              </a:spcAft>
              <a:buClr>
                <a:schemeClr val="dk1"/>
              </a:buClr>
              <a:buFont typeface="Arial"/>
              <a:buNone/>
              <a:defRPr sz="2000" b="0" i="0" u="none" strike="noStrike" cap="none">
                <a:solidFill>
                  <a:schemeClr val="dk1"/>
                </a:solidFill>
                <a:latin typeface="Arial"/>
                <a:ea typeface="Arial"/>
                <a:cs typeface="Arial"/>
                <a:sym typeface="Arial"/>
              </a:defRPr>
            </a:lvl6pPr>
            <a:lvl7pPr marL="2743200" marR="0" lvl="6" indent="0" algn="l" rtl="0">
              <a:lnSpc>
                <a:spcPct val="100000"/>
              </a:lnSpc>
              <a:spcBef>
                <a:spcPts val="400"/>
              </a:spcBef>
              <a:spcAft>
                <a:spcPts val="0"/>
              </a:spcAft>
              <a:buClr>
                <a:schemeClr val="dk1"/>
              </a:buClr>
              <a:buFont typeface="Arial"/>
              <a:buNone/>
              <a:defRPr sz="2000" b="0" i="0" u="none" strike="noStrike" cap="none">
                <a:solidFill>
                  <a:schemeClr val="dk1"/>
                </a:solidFill>
                <a:latin typeface="Arial"/>
                <a:ea typeface="Arial"/>
                <a:cs typeface="Arial"/>
                <a:sym typeface="Arial"/>
              </a:defRPr>
            </a:lvl7pPr>
            <a:lvl8pPr marL="3200400" marR="0" lvl="7" indent="0" algn="l" rtl="0">
              <a:lnSpc>
                <a:spcPct val="100000"/>
              </a:lnSpc>
              <a:spcBef>
                <a:spcPts val="400"/>
              </a:spcBef>
              <a:spcAft>
                <a:spcPts val="0"/>
              </a:spcAft>
              <a:buClr>
                <a:schemeClr val="dk1"/>
              </a:buClr>
              <a:buFont typeface="Arial"/>
              <a:buNone/>
              <a:defRPr sz="2000" b="0" i="0" u="none" strike="noStrike" cap="none">
                <a:solidFill>
                  <a:schemeClr val="dk1"/>
                </a:solidFill>
                <a:latin typeface="Arial"/>
                <a:ea typeface="Arial"/>
                <a:cs typeface="Arial"/>
                <a:sym typeface="Arial"/>
              </a:defRPr>
            </a:lvl8pPr>
            <a:lvl9pPr marL="3657600" marR="0" lvl="8" indent="0" algn="l" rtl="0">
              <a:lnSpc>
                <a:spcPct val="100000"/>
              </a:lnSpc>
              <a:spcBef>
                <a:spcPts val="400"/>
              </a:spcBef>
              <a:spcAft>
                <a:spcPts val="0"/>
              </a:spcAft>
              <a:buClr>
                <a:schemeClr val="dk1"/>
              </a:buClr>
              <a:buFont typeface="Arial"/>
              <a:buNone/>
              <a:defRPr sz="2000" b="0" i="0" u="none" strike="noStrike" cap="none">
                <a:solidFill>
                  <a:schemeClr val="dk1"/>
                </a:solidFill>
                <a:latin typeface="Arial"/>
                <a:ea typeface="Arial"/>
                <a:cs typeface="Arial"/>
                <a:sym typeface="Arial"/>
              </a:defRPr>
            </a:lvl9pPr>
          </a:lstStyle>
          <a:p>
            <a:endParaRPr/>
          </a:p>
        </p:txBody>
      </p:sp>
      <p:sp>
        <p:nvSpPr>
          <p:cNvPr id="39" name="Shape 39"/>
          <p:cNvSpPr txBox="1">
            <a:spLocks noGrp="1"/>
          </p:cNvSpPr>
          <p:nvPr>
            <p:ph type="body" idx="1"/>
          </p:nvPr>
        </p:nvSpPr>
        <p:spPr>
          <a:xfrm>
            <a:off x="1792288" y="5481657"/>
            <a:ext cx="5486399" cy="804861"/>
          </a:xfrm>
          <a:prstGeom prst="rect">
            <a:avLst/>
          </a:prstGeom>
          <a:noFill/>
          <a:ln>
            <a:noFill/>
          </a:ln>
        </p:spPr>
        <p:txBody>
          <a:bodyPr lIns="91425" tIns="91425" rIns="91425" bIns="91425" anchor="t" anchorCtr="0"/>
          <a:lstStyle>
            <a:lvl1pPr marL="0" marR="0" lvl="0" indent="0" algn="l" rtl="0">
              <a:lnSpc>
                <a:spcPct val="100000"/>
              </a:lnSpc>
              <a:spcBef>
                <a:spcPts val="100"/>
              </a:spcBef>
              <a:spcAft>
                <a:spcPts val="100"/>
              </a:spcAft>
              <a:buClr>
                <a:srgbClr val="0055B0"/>
              </a:buClr>
              <a:buFont typeface="Arial"/>
              <a:buNone/>
              <a:defRPr sz="1400" b="0" i="0" u="none" strike="noStrike" cap="none">
                <a:solidFill>
                  <a:srgbClr val="0055B0"/>
                </a:solidFill>
                <a:latin typeface="Arial"/>
                <a:ea typeface="Arial"/>
                <a:cs typeface="Arial"/>
                <a:sym typeface="Arial"/>
              </a:defRPr>
            </a:lvl1pPr>
            <a:lvl2pPr marL="457200" marR="0" lvl="1" indent="0" algn="l" rtl="0">
              <a:lnSpc>
                <a:spcPct val="100000"/>
              </a:lnSpc>
              <a:spcBef>
                <a:spcPts val="100"/>
              </a:spcBef>
              <a:spcAft>
                <a:spcPts val="100"/>
              </a:spcAft>
              <a:buClr>
                <a:srgbClr val="0070C0"/>
              </a:buClr>
              <a:buFont typeface="Arial"/>
              <a:buNone/>
              <a:defRPr sz="1200" b="0" i="0" u="none" strike="noStrike" cap="none">
                <a:solidFill>
                  <a:srgbClr val="0070C0"/>
                </a:solidFill>
                <a:latin typeface="Arial"/>
                <a:ea typeface="Arial"/>
                <a:cs typeface="Arial"/>
                <a:sym typeface="Arial"/>
              </a:defRPr>
            </a:lvl2pPr>
            <a:lvl3pPr marL="914400" marR="0" lvl="2" indent="0" algn="l" rtl="0">
              <a:lnSpc>
                <a:spcPct val="100000"/>
              </a:lnSpc>
              <a:spcBef>
                <a:spcPts val="100"/>
              </a:spcBef>
              <a:spcAft>
                <a:spcPts val="100"/>
              </a:spcAft>
              <a:buClr>
                <a:srgbClr val="229BB8"/>
              </a:buClr>
              <a:buFont typeface="Arial"/>
              <a:buNone/>
              <a:defRPr sz="1000" b="0" i="0" u="none" strike="noStrike" cap="none">
                <a:solidFill>
                  <a:srgbClr val="229BB8"/>
                </a:solidFill>
                <a:latin typeface="Arial"/>
                <a:ea typeface="Arial"/>
                <a:cs typeface="Arial"/>
                <a:sym typeface="Arial"/>
              </a:defRPr>
            </a:lvl3pPr>
            <a:lvl4pPr marL="1371600" marR="0" lvl="3" indent="0" algn="l" rtl="0">
              <a:lnSpc>
                <a:spcPct val="100000"/>
              </a:lnSpc>
              <a:spcBef>
                <a:spcPts val="100"/>
              </a:spcBef>
              <a:spcAft>
                <a:spcPts val="100"/>
              </a:spcAft>
              <a:buClr>
                <a:srgbClr val="606060"/>
              </a:buClr>
              <a:buFont typeface="Arial"/>
              <a:buNone/>
              <a:defRPr sz="900" b="0" i="0" u="none" strike="noStrike" cap="none">
                <a:solidFill>
                  <a:srgbClr val="606060"/>
                </a:solidFill>
                <a:latin typeface="Arial"/>
                <a:ea typeface="Arial"/>
                <a:cs typeface="Arial"/>
                <a:sym typeface="Arial"/>
              </a:defRPr>
            </a:lvl4pPr>
            <a:lvl5pPr marL="1828800" marR="0" lvl="4" indent="0" algn="l" rtl="0">
              <a:lnSpc>
                <a:spcPct val="100000"/>
              </a:lnSpc>
              <a:spcBef>
                <a:spcPts val="100"/>
              </a:spcBef>
              <a:spcAft>
                <a:spcPts val="100"/>
              </a:spcAft>
              <a:buClr>
                <a:srgbClr val="606060"/>
              </a:buClr>
              <a:buFont typeface="Arial"/>
              <a:buNone/>
              <a:defRPr sz="900" b="0" i="0" u="none" strike="noStrike" cap="none">
                <a:solidFill>
                  <a:srgbClr val="606060"/>
                </a:solidFill>
                <a:latin typeface="Arial"/>
                <a:ea typeface="Arial"/>
                <a:cs typeface="Arial"/>
                <a:sym typeface="Arial"/>
              </a:defRPr>
            </a:lvl5pPr>
            <a:lvl6pPr marL="2286000" marR="0" lvl="5" indent="0" algn="l" rtl="0">
              <a:lnSpc>
                <a:spcPct val="100000"/>
              </a:lnSpc>
              <a:spcBef>
                <a:spcPts val="400"/>
              </a:spcBef>
              <a:spcAft>
                <a:spcPts val="0"/>
              </a:spcAft>
              <a:buClr>
                <a:srgbClr val="0055B0"/>
              </a:buClr>
              <a:buFont typeface="Arial"/>
              <a:buNone/>
              <a:defRPr sz="900" b="0" i="0" u="none" strike="noStrike" cap="none">
                <a:solidFill>
                  <a:srgbClr val="0055B0"/>
                </a:solidFill>
                <a:latin typeface="Arial"/>
                <a:ea typeface="Arial"/>
                <a:cs typeface="Arial"/>
                <a:sym typeface="Arial"/>
              </a:defRPr>
            </a:lvl6pPr>
            <a:lvl7pPr marL="2743200" marR="0" lvl="6" indent="0" algn="l" rtl="0">
              <a:lnSpc>
                <a:spcPct val="100000"/>
              </a:lnSpc>
              <a:spcBef>
                <a:spcPts val="400"/>
              </a:spcBef>
              <a:spcAft>
                <a:spcPts val="0"/>
              </a:spcAft>
              <a:buClr>
                <a:srgbClr val="0055B0"/>
              </a:buClr>
              <a:buFont typeface="Arial"/>
              <a:buNone/>
              <a:defRPr sz="900" b="0" i="0" u="none" strike="noStrike" cap="none">
                <a:solidFill>
                  <a:srgbClr val="0055B0"/>
                </a:solidFill>
                <a:latin typeface="Arial"/>
                <a:ea typeface="Arial"/>
                <a:cs typeface="Arial"/>
                <a:sym typeface="Arial"/>
              </a:defRPr>
            </a:lvl7pPr>
            <a:lvl8pPr marL="3200400" marR="0" lvl="7" indent="0" algn="l" rtl="0">
              <a:lnSpc>
                <a:spcPct val="100000"/>
              </a:lnSpc>
              <a:spcBef>
                <a:spcPts val="400"/>
              </a:spcBef>
              <a:spcAft>
                <a:spcPts val="0"/>
              </a:spcAft>
              <a:buClr>
                <a:srgbClr val="0055B0"/>
              </a:buClr>
              <a:buFont typeface="Arial"/>
              <a:buNone/>
              <a:defRPr sz="900" b="0" i="0" u="none" strike="noStrike" cap="none">
                <a:solidFill>
                  <a:srgbClr val="0055B0"/>
                </a:solidFill>
                <a:latin typeface="Arial"/>
                <a:ea typeface="Arial"/>
                <a:cs typeface="Arial"/>
                <a:sym typeface="Arial"/>
              </a:defRPr>
            </a:lvl8pPr>
            <a:lvl9pPr marL="3657600" marR="0" lvl="8" indent="0" algn="l" rtl="0">
              <a:lnSpc>
                <a:spcPct val="100000"/>
              </a:lnSpc>
              <a:spcBef>
                <a:spcPts val="400"/>
              </a:spcBef>
              <a:spcAft>
                <a:spcPts val="0"/>
              </a:spcAft>
              <a:buClr>
                <a:srgbClr val="0055B0"/>
              </a:buClr>
              <a:buFont typeface="Arial"/>
              <a:buNone/>
              <a:defRPr sz="900" b="0" i="0" u="none" strike="noStrike" cap="none">
                <a:solidFill>
                  <a:srgbClr val="0055B0"/>
                </a:solidFill>
                <a:latin typeface="Arial"/>
                <a:ea typeface="Arial"/>
                <a:cs typeface="Arial"/>
                <a:sym typeface="Arial"/>
              </a:defRPr>
            </a:lvl9pPr>
          </a:lstStyle>
          <a:p>
            <a:endParaRPr/>
          </a:p>
        </p:txBody>
      </p:sp>
      <p:sp>
        <p:nvSpPr>
          <p:cNvPr id="40" name="Shape 40"/>
          <p:cNvSpPr txBox="1">
            <a:spLocks noGrp="1"/>
          </p:cNvSpPr>
          <p:nvPr>
            <p:ph type="sldNum" idx="12"/>
          </p:nvPr>
        </p:nvSpPr>
        <p:spPr>
          <a:xfrm>
            <a:off x="6553200" y="6429396"/>
            <a:ext cx="2133599" cy="29207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Arial"/>
              <a:buNone/>
            </a:pPr>
            <a:fld id="{00000000-1234-1234-1234-123412341234}" type="slidenum">
              <a:rPr lang="en-US" sz="1100" b="0" i="0" u="none" strike="noStrike" cap="none">
                <a:solidFill>
                  <a:srgbClr val="888888"/>
                </a:solidFill>
                <a:latin typeface="Arial"/>
                <a:ea typeface="Arial"/>
                <a:cs typeface="Arial"/>
                <a:sym typeface="Arial"/>
              </a:rPr>
              <a:t>‹#›</a:t>
            </a:fld>
            <a:endParaRPr lang="en-US" sz="1100" b="0" i="0" u="none" strike="noStrike" cap="none">
              <a:solidFill>
                <a:srgbClr val="888888"/>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 Id="rId7"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body" idx="1"/>
          </p:nvPr>
        </p:nvSpPr>
        <p:spPr>
          <a:xfrm>
            <a:off x="457200" y="1428736"/>
            <a:ext cx="8229600" cy="4828814"/>
          </a:xfrm>
          <a:prstGeom prst="rect">
            <a:avLst/>
          </a:prstGeom>
          <a:noFill/>
          <a:ln>
            <a:noFill/>
          </a:ln>
        </p:spPr>
        <p:txBody>
          <a:bodyPr lIns="91425" tIns="91425" rIns="91425" bIns="91425" anchor="t" anchorCtr="0"/>
          <a:lstStyle>
            <a:lvl1pPr marL="342900" marR="0" lvl="0" indent="-63500" algn="l" rtl="0">
              <a:lnSpc>
                <a:spcPct val="100000"/>
              </a:lnSpc>
              <a:spcBef>
                <a:spcPts val="100"/>
              </a:spcBef>
              <a:spcAft>
                <a:spcPts val="100"/>
              </a:spcAft>
              <a:buClr>
                <a:srgbClr val="0055B0"/>
              </a:buClr>
              <a:buSzPct val="100000"/>
              <a:buFont typeface="Arial"/>
              <a:buChar char="▪"/>
              <a:defRPr sz="2400" b="0" i="0" u="none" strike="noStrike" cap="none">
                <a:solidFill>
                  <a:srgbClr val="0055B0"/>
                </a:solidFill>
                <a:latin typeface="Arial"/>
                <a:ea typeface="Arial"/>
                <a:cs typeface="Arial"/>
                <a:sym typeface="Arial"/>
              </a:defRPr>
            </a:lvl1pPr>
            <a:lvl2pPr marL="742950" marR="0" lvl="1" indent="-57150" algn="l" rtl="0">
              <a:lnSpc>
                <a:spcPct val="100000"/>
              </a:lnSpc>
              <a:spcBef>
                <a:spcPts val="100"/>
              </a:spcBef>
              <a:spcAft>
                <a:spcPts val="100"/>
              </a:spcAft>
              <a:buClr>
                <a:srgbClr val="0070C0"/>
              </a:buClr>
              <a:buSzPct val="100000"/>
              <a:buFont typeface="Arial"/>
              <a:buChar char="▪"/>
              <a:defRPr sz="2000" b="0" i="0" u="none" strike="noStrike" cap="none">
                <a:solidFill>
                  <a:srgbClr val="0070C0"/>
                </a:solidFill>
                <a:latin typeface="Arial"/>
                <a:ea typeface="Arial"/>
                <a:cs typeface="Arial"/>
                <a:sym typeface="Arial"/>
              </a:defRPr>
            </a:lvl2pPr>
            <a:lvl3pPr marL="1143000" marR="0" lvl="2" indent="-38100" algn="l" rtl="0">
              <a:lnSpc>
                <a:spcPct val="100000"/>
              </a:lnSpc>
              <a:spcBef>
                <a:spcPts val="100"/>
              </a:spcBef>
              <a:spcAft>
                <a:spcPts val="100"/>
              </a:spcAft>
              <a:buClr>
                <a:srgbClr val="229BB8"/>
              </a:buClr>
              <a:buSzPct val="100000"/>
              <a:buFont typeface="Arial"/>
              <a:buChar char="▪"/>
              <a:defRPr sz="2000" b="0" i="0" u="none" strike="noStrike" cap="none">
                <a:solidFill>
                  <a:srgbClr val="229BB8"/>
                </a:solidFill>
                <a:latin typeface="Arial"/>
                <a:ea typeface="Arial"/>
                <a:cs typeface="Arial"/>
                <a:sym typeface="Arial"/>
              </a:defRPr>
            </a:lvl3pPr>
            <a:lvl4pPr marL="1600200" marR="0" lvl="3" indent="-25400" algn="l" rtl="0">
              <a:lnSpc>
                <a:spcPct val="100000"/>
              </a:lnSpc>
              <a:spcBef>
                <a:spcPts val="100"/>
              </a:spcBef>
              <a:spcAft>
                <a:spcPts val="100"/>
              </a:spcAft>
              <a:buClr>
                <a:srgbClr val="606060"/>
              </a:buClr>
              <a:buSzPct val="100000"/>
              <a:buFont typeface="Arial"/>
              <a:buChar char="–"/>
              <a:defRPr sz="1600" b="0" i="0" u="none" strike="noStrike" cap="none">
                <a:solidFill>
                  <a:srgbClr val="606060"/>
                </a:solidFill>
                <a:latin typeface="Arial"/>
                <a:ea typeface="Arial"/>
                <a:cs typeface="Arial"/>
                <a:sym typeface="Arial"/>
              </a:defRPr>
            </a:lvl4pPr>
            <a:lvl5pPr marL="2057400" marR="0" lvl="4" indent="-25400" algn="l" rtl="0">
              <a:lnSpc>
                <a:spcPct val="100000"/>
              </a:lnSpc>
              <a:spcBef>
                <a:spcPts val="100"/>
              </a:spcBef>
              <a:spcAft>
                <a:spcPts val="100"/>
              </a:spcAft>
              <a:buClr>
                <a:srgbClr val="606060"/>
              </a:buClr>
              <a:buSzPct val="100000"/>
              <a:buFont typeface="Arial"/>
              <a:buChar char="»"/>
              <a:defRPr sz="1600" b="0" i="0" u="none" strike="noStrike" cap="none">
                <a:solidFill>
                  <a:srgbClr val="606060"/>
                </a:solidFill>
                <a:latin typeface="Arial"/>
                <a:ea typeface="Arial"/>
                <a:cs typeface="Arial"/>
                <a:sym typeface="Arial"/>
              </a:defRPr>
            </a:lvl5pPr>
            <a:lvl6pPr marL="2514600" marR="0" lvl="5"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6pPr>
            <a:lvl7pPr marL="2971800" marR="0" lvl="6"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7pPr>
            <a:lvl8pPr marL="3429000" marR="0" lvl="7"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8pPr>
            <a:lvl9pPr marL="3886200" marR="0" lvl="8"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9pPr>
          </a:lstStyle>
          <a:p>
            <a:endParaRPr/>
          </a:p>
        </p:txBody>
      </p:sp>
      <p:sp>
        <p:nvSpPr>
          <p:cNvPr id="11" name="Shape 11"/>
          <p:cNvSpPr txBox="1">
            <a:spLocks noGrp="1"/>
          </p:cNvSpPr>
          <p:nvPr>
            <p:ph type="title"/>
          </p:nvPr>
        </p:nvSpPr>
        <p:spPr>
          <a:xfrm>
            <a:off x="457200" y="642918"/>
            <a:ext cx="6711673" cy="579433"/>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Clr>
                <a:srgbClr val="21218A"/>
              </a:buClr>
              <a:buFont typeface="Arial"/>
              <a:buNone/>
              <a:defRPr sz="2800" b="0" i="0" u="none" strike="noStrike" cap="none">
                <a:solidFill>
                  <a:srgbClr val="21218A"/>
                </a:solidFill>
                <a:latin typeface="Arial"/>
                <a:ea typeface="Arial"/>
                <a:cs typeface="Arial"/>
                <a:sym typeface="Arial"/>
              </a:defRPr>
            </a:lvl1pPr>
            <a:lvl2pPr marL="0" marR="0" lvl="1" indent="0" algn="l" rtl="0">
              <a:lnSpc>
                <a:spcPct val="100000"/>
              </a:lnSpc>
              <a:spcBef>
                <a:spcPts val="0"/>
              </a:spcBef>
              <a:spcAft>
                <a:spcPts val="0"/>
              </a:spcAft>
              <a:buClr>
                <a:srgbClr val="666666"/>
              </a:buClr>
              <a:buFont typeface="Arial"/>
              <a:buNone/>
              <a:defRPr sz="3200" b="0" i="0" u="none" strike="noStrike" cap="none">
                <a:solidFill>
                  <a:srgbClr val="666666"/>
                </a:solidFill>
                <a:latin typeface="Arial"/>
                <a:ea typeface="Arial"/>
                <a:cs typeface="Arial"/>
                <a:sym typeface="Arial"/>
              </a:defRPr>
            </a:lvl2pPr>
            <a:lvl3pPr marL="0" marR="0" lvl="2" indent="0" algn="l" rtl="0">
              <a:spcBef>
                <a:spcPts val="0"/>
              </a:spcBef>
              <a:spcAft>
                <a:spcPts val="0"/>
              </a:spcAft>
              <a:buNone/>
              <a:defRPr sz="3200" b="0" i="0" u="none" strike="noStrike" cap="none">
                <a:solidFill>
                  <a:srgbClr val="666666"/>
                </a:solidFill>
                <a:latin typeface="Arial"/>
                <a:ea typeface="Arial"/>
                <a:cs typeface="Arial"/>
                <a:sym typeface="Arial"/>
              </a:defRPr>
            </a:lvl3pPr>
            <a:lvl4pPr marL="0" marR="0" lvl="3" indent="0" algn="l" rtl="0">
              <a:spcBef>
                <a:spcPts val="0"/>
              </a:spcBef>
              <a:spcAft>
                <a:spcPts val="0"/>
              </a:spcAft>
              <a:buNone/>
              <a:defRPr sz="3200" b="0" i="0" u="none" strike="noStrike" cap="none">
                <a:solidFill>
                  <a:srgbClr val="666666"/>
                </a:solidFill>
                <a:latin typeface="Arial"/>
                <a:ea typeface="Arial"/>
                <a:cs typeface="Arial"/>
                <a:sym typeface="Arial"/>
              </a:defRPr>
            </a:lvl4pPr>
            <a:lvl5pPr marL="0" marR="0" lvl="4" indent="0" algn="l" rtl="0">
              <a:spcBef>
                <a:spcPts val="0"/>
              </a:spcBef>
              <a:spcAft>
                <a:spcPts val="0"/>
              </a:spcAft>
              <a:buNone/>
              <a:defRPr sz="3200" b="0" i="0" u="none" strike="noStrike" cap="none">
                <a:solidFill>
                  <a:srgbClr val="666666"/>
                </a:solidFill>
                <a:latin typeface="Arial"/>
                <a:ea typeface="Arial"/>
                <a:cs typeface="Arial"/>
                <a:sym typeface="Arial"/>
              </a:defRPr>
            </a:lvl5pPr>
            <a:lvl6pPr marL="457200" marR="0" lvl="5" indent="0" algn="l" rtl="0">
              <a:spcBef>
                <a:spcPts val="0"/>
              </a:spcBef>
              <a:spcAft>
                <a:spcPts val="0"/>
              </a:spcAft>
              <a:buNone/>
              <a:defRPr sz="3200" b="0" i="0" u="none" strike="noStrike" cap="none">
                <a:solidFill>
                  <a:srgbClr val="666666"/>
                </a:solidFill>
                <a:latin typeface="Arial"/>
                <a:ea typeface="Arial"/>
                <a:cs typeface="Arial"/>
                <a:sym typeface="Arial"/>
              </a:defRPr>
            </a:lvl6pPr>
            <a:lvl7pPr marL="914400" marR="0" lvl="6" indent="0" algn="l" rtl="0">
              <a:spcBef>
                <a:spcPts val="0"/>
              </a:spcBef>
              <a:spcAft>
                <a:spcPts val="0"/>
              </a:spcAft>
              <a:buNone/>
              <a:defRPr sz="3200" b="0" i="0" u="none" strike="noStrike" cap="none">
                <a:solidFill>
                  <a:srgbClr val="666666"/>
                </a:solidFill>
                <a:latin typeface="Arial"/>
                <a:ea typeface="Arial"/>
                <a:cs typeface="Arial"/>
                <a:sym typeface="Arial"/>
              </a:defRPr>
            </a:lvl7pPr>
            <a:lvl8pPr marL="1371600" marR="0" lvl="7" indent="0" algn="l" rtl="0">
              <a:spcBef>
                <a:spcPts val="0"/>
              </a:spcBef>
              <a:spcAft>
                <a:spcPts val="0"/>
              </a:spcAft>
              <a:buNone/>
              <a:defRPr sz="3200" b="0" i="0" u="none" strike="noStrike" cap="none">
                <a:solidFill>
                  <a:srgbClr val="666666"/>
                </a:solidFill>
                <a:latin typeface="Arial"/>
                <a:ea typeface="Arial"/>
                <a:cs typeface="Arial"/>
                <a:sym typeface="Arial"/>
              </a:defRPr>
            </a:lvl8pPr>
            <a:lvl9pPr marL="1828800" marR="0" lvl="8" indent="0" algn="l" rtl="0">
              <a:spcBef>
                <a:spcPts val="0"/>
              </a:spcBef>
              <a:spcAft>
                <a:spcPts val="0"/>
              </a:spcAft>
              <a:buNone/>
              <a:defRPr sz="3200" b="0" i="0" u="none" strike="noStrike" cap="none">
                <a:solidFill>
                  <a:srgbClr val="666666"/>
                </a:solidFill>
                <a:latin typeface="Arial"/>
                <a:ea typeface="Arial"/>
                <a:cs typeface="Arial"/>
                <a:sym typeface="Arial"/>
              </a:defRPr>
            </a:lvl9pPr>
          </a:lstStyle>
          <a:p>
            <a:endParaRPr/>
          </a:p>
        </p:txBody>
      </p:sp>
      <p:sp>
        <p:nvSpPr>
          <p:cNvPr id="13" name="Shape 13"/>
          <p:cNvSpPr txBox="1">
            <a:spLocks noGrp="1"/>
          </p:cNvSpPr>
          <p:nvPr>
            <p:ph type="sldNum" idx="12"/>
          </p:nvPr>
        </p:nvSpPr>
        <p:spPr>
          <a:xfrm>
            <a:off x="6553200" y="6429396"/>
            <a:ext cx="2133599" cy="29207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Arial"/>
              <a:buNone/>
            </a:pPr>
            <a:fld id="{00000000-1234-1234-1234-123412341234}" type="slidenum">
              <a:rPr lang="en-US" sz="1100" b="0" i="0" u="none" strike="noStrike" cap="none">
                <a:solidFill>
                  <a:srgbClr val="888888"/>
                </a:solidFill>
                <a:latin typeface="Arial"/>
                <a:ea typeface="Arial"/>
                <a:cs typeface="Arial"/>
                <a:sym typeface="Arial"/>
              </a:rPr>
              <a:t>‹#›</a:t>
            </a:fld>
            <a:endParaRPr lang="en-US" sz="1100" b="0" i="0" u="none" strike="noStrike" cap="none">
              <a:solidFill>
                <a:srgbClr val="888888"/>
              </a:solidFill>
              <a:latin typeface="Arial"/>
              <a:ea typeface="Arial"/>
              <a:cs typeface="Arial"/>
              <a:sym typeface="Arial"/>
            </a:endParaRPr>
          </a:p>
        </p:txBody>
      </p:sp>
      <p:pic>
        <p:nvPicPr>
          <p:cNvPr id="6" name="Picture 5" descr="snomed-brand-RGB-small.png"/>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7842260" y="158738"/>
            <a:ext cx="1063614" cy="1063614"/>
          </a:xfrm>
          <a:prstGeom prst="rect">
            <a:avLst/>
          </a:prstGeom>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5.jpg"/><Relationship Id="rId5" Type="http://schemas.openxmlformats.org/officeDocument/2006/relationships/image" Target="../media/image6.jpg"/><Relationship Id="rId6" Type="http://schemas.openxmlformats.org/officeDocument/2006/relationships/image" Target="../media/image7.jp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14.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 Id="rId3" Type="http://schemas.openxmlformats.org/officeDocument/2006/relationships/image" Target="../media/image1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5"/>
        <p:cNvGrpSpPr/>
        <p:nvPr/>
      </p:nvGrpSpPr>
      <p:grpSpPr>
        <a:xfrm>
          <a:off x="0" y="0"/>
          <a:ext cx="0" cy="0"/>
          <a:chOff x="0" y="0"/>
          <a:chExt cx="0" cy="0"/>
        </a:xfrm>
      </p:grpSpPr>
      <p:sp>
        <p:nvSpPr>
          <p:cNvPr id="46" name="Shape 46"/>
          <p:cNvSpPr txBox="1">
            <a:spLocks noGrp="1"/>
          </p:cNvSpPr>
          <p:nvPr>
            <p:ph type="ctrTitle"/>
          </p:nvPr>
        </p:nvSpPr>
        <p:spPr>
          <a:xfrm>
            <a:off x="504370" y="1864641"/>
            <a:ext cx="8059056" cy="1470023"/>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21218A"/>
              </a:buClr>
              <a:buSzPct val="25000"/>
              <a:buFont typeface="Trebuchet MS"/>
              <a:buNone/>
            </a:pPr>
            <a:r>
              <a:rPr lang="en-US" sz="3600" b="0" i="0" u="none" strike="noStrike" cap="none">
                <a:solidFill>
                  <a:srgbClr val="21218A"/>
                </a:solidFill>
                <a:latin typeface="Trebuchet MS"/>
                <a:ea typeface="Trebuchet MS"/>
                <a:cs typeface="Trebuchet MS"/>
                <a:sym typeface="Trebuchet MS"/>
              </a:rPr>
              <a:t>Clinical Engagement Strategy</a:t>
            </a:r>
            <a:br>
              <a:rPr lang="en-US" sz="3600" b="0" i="0" u="none" strike="noStrike" cap="none">
                <a:solidFill>
                  <a:srgbClr val="21218A"/>
                </a:solidFill>
                <a:latin typeface="Trebuchet MS"/>
                <a:ea typeface="Trebuchet MS"/>
                <a:cs typeface="Trebuchet MS"/>
                <a:sym typeface="Trebuchet MS"/>
              </a:rPr>
            </a:br>
            <a:r>
              <a:rPr lang="en-US" sz="3600" b="0" i="0" u="none" strike="noStrike" cap="none">
                <a:solidFill>
                  <a:srgbClr val="21218A"/>
                </a:solidFill>
                <a:latin typeface="Trebuchet MS"/>
                <a:ea typeface="Trebuchet MS"/>
                <a:cs typeface="Trebuchet MS"/>
                <a:sym typeface="Trebuchet MS"/>
              </a:rPr>
              <a:t>2016 - 2020</a:t>
            </a:r>
          </a:p>
        </p:txBody>
      </p:sp>
      <p:grpSp>
        <p:nvGrpSpPr>
          <p:cNvPr id="47" name="Shape 47"/>
          <p:cNvGrpSpPr/>
          <p:nvPr/>
        </p:nvGrpSpPr>
        <p:grpSpPr>
          <a:xfrm>
            <a:off x="-2276" y="3786505"/>
            <a:ext cx="9161396" cy="1728787"/>
            <a:chOff x="-1588" y="4221162"/>
            <a:chExt cx="9145587" cy="1728787"/>
          </a:xfrm>
        </p:grpSpPr>
        <p:pic>
          <p:nvPicPr>
            <p:cNvPr id="48" name="Shape 48" descr="MPj04388700000[1]"/>
            <p:cNvPicPr preferRelativeResize="0"/>
            <p:nvPr/>
          </p:nvPicPr>
          <p:blipFill rotWithShape="1">
            <a:blip r:embed="rId3">
              <a:alphaModFix/>
            </a:blip>
            <a:srcRect/>
            <a:stretch/>
          </p:blipFill>
          <p:spPr>
            <a:xfrm>
              <a:off x="1692275" y="4229100"/>
              <a:ext cx="2555875" cy="1720850"/>
            </a:xfrm>
            <a:prstGeom prst="rect">
              <a:avLst/>
            </a:prstGeom>
            <a:noFill/>
            <a:ln>
              <a:noFill/>
            </a:ln>
          </p:spPr>
        </p:pic>
        <p:pic>
          <p:nvPicPr>
            <p:cNvPr id="49" name="Shape 49" descr="MPj04222600000[1]"/>
            <p:cNvPicPr preferRelativeResize="0"/>
            <p:nvPr/>
          </p:nvPicPr>
          <p:blipFill rotWithShape="1">
            <a:blip r:embed="rId4">
              <a:alphaModFix/>
            </a:blip>
            <a:srcRect/>
            <a:stretch/>
          </p:blipFill>
          <p:spPr>
            <a:xfrm>
              <a:off x="4211637" y="4221162"/>
              <a:ext cx="2593975" cy="1728787"/>
            </a:xfrm>
            <a:prstGeom prst="rect">
              <a:avLst/>
            </a:prstGeom>
            <a:noFill/>
            <a:ln>
              <a:noFill/>
            </a:ln>
          </p:spPr>
        </p:pic>
        <p:pic>
          <p:nvPicPr>
            <p:cNvPr id="50" name="Shape 50" descr="MPj04424370000[1]"/>
            <p:cNvPicPr preferRelativeResize="0"/>
            <p:nvPr/>
          </p:nvPicPr>
          <p:blipFill rotWithShape="1">
            <a:blip r:embed="rId5">
              <a:alphaModFix/>
            </a:blip>
            <a:srcRect/>
            <a:stretch/>
          </p:blipFill>
          <p:spPr>
            <a:xfrm>
              <a:off x="6551612" y="4221162"/>
              <a:ext cx="2592387" cy="1728787"/>
            </a:xfrm>
            <a:prstGeom prst="rect">
              <a:avLst/>
            </a:prstGeom>
            <a:noFill/>
            <a:ln>
              <a:noFill/>
            </a:ln>
          </p:spPr>
        </p:pic>
        <p:pic>
          <p:nvPicPr>
            <p:cNvPr id="51" name="Shape 51" descr="MPj04265570000[1]"/>
            <p:cNvPicPr preferRelativeResize="0"/>
            <p:nvPr/>
          </p:nvPicPr>
          <p:blipFill rotWithShape="1">
            <a:blip r:embed="rId6">
              <a:alphaModFix/>
            </a:blip>
            <a:srcRect/>
            <a:stretch/>
          </p:blipFill>
          <p:spPr>
            <a:xfrm>
              <a:off x="-1588" y="4221162"/>
              <a:ext cx="1728787" cy="1728787"/>
            </a:xfrm>
            <a:prstGeom prst="rect">
              <a:avLst/>
            </a:prstGeom>
            <a:noFill/>
            <a:ln>
              <a:noFill/>
            </a:ln>
          </p:spPr>
        </p:pic>
      </p:grpSp>
      <p:sp>
        <p:nvSpPr>
          <p:cNvPr id="52" name="Shape 52"/>
          <p:cNvSpPr txBox="1"/>
          <p:nvPr/>
        </p:nvSpPr>
        <p:spPr>
          <a:xfrm>
            <a:off x="-21983015" y="5854700"/>
            <a:ext cx="30922596" cy="1251625"/>
          </a:xfrm>
          <a:prstGeom prst="rect">
            <a:avLst/>
          </a:prstGeom>
          <a:noFill/>
          <a:ln>
            <a:noFill/>
          </a:ln>
        </p:spPr>
        <p:txBody>
          <a:bodyPr lIns="91425" tIns="91425" rIns="91425" bIns="91425" anchor="t" anchorCtr="0">
            <a:noAutofit/>
          </a:bodyPr>
          <a:lstStyle/>
          <a:p>
            <a:pPr marL="0" marR="0" lvl="0" indent="0" algn="r" rtl="0">
              <a:lnSpc>
                <a:spcPct val="100000"/>
              </a:lnSpc>
              <a:spcBef>
                <a:spcPts val="0"/>
              </a:spcBef>
              <a:spcAft>
                <a:spcPts val="0"/>
              </a:spcAft>
              <a:buClr>
                <a:srgbClr val="0055B0"/>
              </a:buClr>
              <a:buSzPct val="25000"/>
              <a:buFont typeface="Arial"/>
              <a:buNone/>
            </a:pPr>
            <a:r>
              <a:rPr lang="en-US" sz="2000" b="1" i="0" u="none" strike="noStrike" cap="none">
                <a:solidFill>
                  <a:srgbClr val="0070C0"/>
                </a:solidFill>
                <a:latin typeface="Trebuchet MS"/>
                <a:ea typeface="Trebuchet MS"/>
                <a:cs typeface="Trebuchet MS"/>
                <a:sym typeface="Trebuchet MS"/>
              </a:rPr>
              <a:t>Shelley Lipon, </a:t>
            </a:r>
          </a:p>
          <a:p>
            <a:pPr marL="0" marR="0" lvl="0" indent="0" algn="r" rtl="0">
              <a:lnSpc>
                <a:spcPct val="100000"/>
              </a:lnSpc>
              <a:spcBef>
                <a:spcPts val="200"/>
              </a:spcBef>
              <a:spcAft>
                <a:spcPts val="0"/>
              </a:spcAft>
              <a:buClr>
                <a:srgbClr val="0055B0"/>
              </a:buClr>
              <a:buSzPct val="25000"/>
              <a:buFont typeface="Arial"/>
              <a:buNone/>
            </a:pPr>
            <a:r>
              <a:rPr lang="en-US" sz="2000" b="0" i="0" u="none" strike="noStrike" cap="none">
                <a:solidFill>
                  <a:srgbClr val="0070C0"/>
                </a:solidFill>
                <a:latin typeface="Trebuchet MS"/>
                <a:ea typeface="Trebuchet MS"/>
                <a:cs typeface="Trebuchet MS"/>
                <a:sym typeface="Trebuchet MS"/>
              </a:rPr>
              <a:t>Customer Relations Executive Americas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Shape 160"/>
          <p:cNvSpPr txBox="1">
            <a:spLocks noGrp="1"/>
          </p:cNvSpPr>
          <p:nvPr>
            <p:ph type="sldNum" idx="12"/>
          </p:nvPr>
        </p:nvSpPr>
        <p:spPr>
          <a:xfrm>
            <a:off x="6553200" y="6429396"/>
            <a:ext cx="2133599" cy="29207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Arial"/>
              <a:buNone/>
            </a:pPr>
            <a:fld id="{00000000-1234-1234-1234-123412341234}" type="slidenum">
              <a:rPr lang="en-US" sz="1100" b="0" i="0" u="none" strike="noStrike" cap="none">
                <a:solidFill>
                  <a:srgbClr val="888888"/>
                </a:solidFill>
                <a:latin typeface="Arial"/>
                <a:ea typeface="Arial"/>
                <a:cs typeface="Arial"/>
                <a:sym typeface="Arial"/>
              </a:rPr>
              <a:t>10</a:t>
            </a:fld>
            <a:endParaRPr lang="en-US" sz="1100" b="0" i="0" u="none" strike="noStrike" cap="none">
              <a:solidFill>
                <a:srgbClr val="888888"/>
              </a:solidFill>
              <a:latin typeface="Arial"/>
              <a:ea typeface="Arial"/>
              <a:cs typeface="Arial"/>
              <a:sym typeface="Arial"/>
            </a:endParaRPr>
          </a:p>
        </p:txBody>
      </p:sp>
      <p:sp>
        <p:nvSpPr>
          <p:cNvPr id="161" name="Shape 161"/>
          <p:cNvSpPr txBox="1">
            <a:spLocks noGrp="1"/>
          </p:cNvSpPr>
          <p:nvPr>
            <p:ph type="body" idx="1"/>
          </p:nvPr>
        </p:nvSpPr>
        <p:spPr>
          <a:xfrm>
            <a:off x="457200" y="1269236"/>
            <a:ext cx="8229600" cy="4658007"/>
          </a:xfrm>
          <a:prstGeom prst="rect">
            <a:avLst/>
          </a:prstGeom>
          <a:noFill/>
          <a:ln>
            <a:noFill/>
          </a:ln>
        </p:spPr>
        <p:txBody>
          <a:bodyPr lIns="91425" tIns="91425" rIns="91425" bIns="91425" anchor="t" anchorCtr="0">
            <a:noAutofit/>
          </a:bodyPr>
          <a:lstStyle/>
          <a:p>
            <a:pPr marL="342900" marR="0" lvl="0" indent="-215900" algn="l" rtl="0">
              <a:lnSpc>
                <a:spcPct val="100000"/>
              </a:lnSpc>
              <a:spcBef>
                <a:spcPts val="0"/>
              </a:spcBef>
              <a:spcAft>
                <a:spcPts val="0"/>
              </a:spcAft>
              <a:buClr>
                <a:srgbClr val="0055B0"/>
              </a:buClr>
              <a:buSzPct val="100000"/>
              <a:buFont typeface="Arial"/>
              <a:buNone/>
            </a:pPr>
            <a:endParaRPr sz="1800" b="0" i="0" u="none" strike="noStrike" cap="none" dirty="0">
              <a:solidFill>
                <a:srgbClr val="0055B0"/>
              </a:solidFill>
              <a:latin typeface="Arial"/>
              <a:ea typeface="Arial"/>
              <a:cs typeface="Arial"/>
              <a:sym typeface="Arial"/>
            </a:endParaRPr>
          </a:p>
          <a:p>
            <a:pPr marL="342900" marR="0" lvl="0" indent="-215900" algn="l" rtl="0">
              <a:lnSpc>
                <a:spcPct val="100000"/>
              </a:lnSpc>
              <a:spcBef>
                <a:spcPts val="200"/>
              </a:spcBef>
              <a:spcAft>
                <a:spcPts val="0"/>
              </a:spcAft>
              <a:buClr>
                <a:srgbClr val="0055B0"/>
              </a:buClr>
              <a:buSzPct val="100000"/>
              <a:buFont typeface="Arial"/>
              <a:buChar char="▪"/>
            </a:pPr>
            <a:r>
              <a:rPr lang="en-US" sz="1800" b="0" i="0" u="none" strike="noStrike" cap="none" dirty="0">
                <a:solidFill>
                  <a:srgbClr val="0055B0"/>
                </a:solidFill>
                <a:latin typeface="Arial"/>
                <a:ea typeface="Arial"/>
                <a:cs typeface="Arial"/>
                <a:sym typeface="Arial"/>
              </a:rPr>
              <a:t>Raising the profile of clinical engagement within the </a:t>
            </a:r>
            <a:r>
              <a:rPr lang="en-US" sz="1800" b="0" i="0" u="none" strike="noStrike" cap="none" dirty="0" smtClean="0">
                <a:solidFill>
                  <a:srgbClr val="0055B0"/>
                </a:solidFill>
                <a:latin typeface="Arial"/>
                <a:ea typeface="Arial"/>
                <a:cs typeface="Arial"/>
                <a:sym typeface="Arial"/>
              </a:rPr>
              <a:t>organization</a:t>
            </a:r>
            <a:endParaRPr lang="en-US" sz="1800" b="0" i="0" u="none" strike="noStrike" cap="none" dirty="0">
              <a:solidFill>
                <a:srgbClr val="0055B0"/>
              </a:solidFill>
              <a:latin typeface="Arial"/>
              <a:ea typeface="Arial"/>
              <a:cs typeface="Arial"/>
              <a:sym typeface="Arial"/>
            </a:endParaRPr>
          </a:p>
          <a:p>
            <a:pPr marL="342900" marR="0" lvl="0" indent="-215900" algn="l" rtl="0">
              <a:lnSpc>
                <a:spcPct val="100000"/>
              </a:lnSpc>
              <a:spcBef>
                <a:spcPts val="200"/>
              </a:spcBef>
              <a:spcAft>
                <a:spcPts val="0"/>
              </a:spcAft>
              <a:buClr>
                <a:srgbClr val="0055B0"/>
              </a:buClr>
              <a:buSzPct val="100000"/>
              <a:buFont typeface="Arial"/>
              <a:buChar char="▪"/>
            </a:pPr>
            <a:r>
              <a:rPr lang="en-US" sz="1800" b="0" i="0" u="none" strike="noStrike" cap="none" dirty="0">
                <a:solidFill>
                  <a:srgbClr val="0055B0"/>
                </a:solidFill>
                <a:latin typeface="Arial"/>
                <a:ea typeface="Arial"/>
                <a:cs typeface="Arial"/>
                <a:sym typeface="Arial"/>
              </a:rPr>
              <a:t>Consistency of approach across the regions of the world in terms of clinical engagement</a:t>
            </a:r>
          </a:p>
          <a:p>
            <a:pPr marL="342900" marR="0" lvl="0" indent="-215900" algn="l" rtl="0">
              <a:lnSpc>
                <a:spcPct val="100000"/>
              </a:lnSpc>
              <a:spcBef>
                <a:spcPts val="200"/>
              </a:spcBef>
              <a:spcAft>
                <a:spcPts val="0"/>
              </a:spcAft>
              <a:buClr>
                <a:srgbClr val="0055B0"/>
              </a:buClr>
              <a:buSzPct val="100000"/>
              <a:buFont typeface="Arial"/>
              <a:buChar char="▪"/>
            </a:pPr>
            <a:r>
              <a:rPr lang="en-US" sz="1800" b="0" i="0" u="none" strike="noStrike" cap="none" dirty="0">
                <a:solidFill>
                  <a:srgbClr val="0055B0"/>
                </a:solidFill>
                <a:latin typeface="Arial"/>
                <a:ea typeface="Arial"/>
                <a:cs typeface="Arial"/>
                <a:sym typeface="Arial"/>
              </a:rPr>
              <a:t>Clinical engagement encompasses all healthcare professional groups globally</a:t>
            </a:r>
          </a:p>
          <a:p>
            <a:pPr marL="342900" marR="0" lvl="0" indent="-215900" algn="l" rtl="0">
              <a:lnSpc>
                <a:spcPct val="100000"/>
              </a:lnSpc>
              <a:spcBef>
                <a:spcPts val="200"/>
              </a:spcBef>
              <a:spcAft>
                <a:spcPts val="0"/>
              </a:spcAft>
              <a:buClr>
                <a:srgbClr val="0055B0"/>
              </a:buClr>
              <a:buSzPct val="100000"/>
              <a:buFont typeface="Arial"/>
              <a:buChar char="▪"/>
            </a:pPr>
            <a:r>
              <a:rPr lang="en-US" sz="1800" b="0" i="0" u="none" strike="noStrike" cap="none" dirty="0">
                <a:solidFill>
                  <a:srgbClr val="0055B0"/>
                </a:solidFill>
                <a:latin typeface="Arial"/>
                <a:ea typeface="Arial"/>
                <a:cs typeface="Arial"/>
                <a:sym typeface="Arial"/>
              </a:rPr>
              <a:t>Consistent and timely communication with National Release Centers and all relevant stakeholders</a:t>
            </a:r>
          </a:p>
          <a:p>
            <a:pPr marL="342900" marR="0" lvl="0" indent="-215900" algn="l" rtl="0">
              <a:lnSpc>
                <a:spcPct val="100000"/>
              </a:lnSpc>
              <a:spcBef>
                <a:spcPts val="200"/>
              </a:spcBef>
              <a:spcAft>
                <a:spcPts val="0"/>
              </a:spcAft>
              <a:buClr>
                <a:srgbClr val="0055B0"/>
              </a:buClr>
              <a:buSzPct val="100000"/>
              <a:buFont typeface="Arial"/>
              <a:buChar char="▪"/>
            </a:pPr>
            <a:r>
              <a:rPr lang="en-US" sz="1800" b="0" i="0" u="none" strike="noStrike" cap="none" dirty="0">
                <a:solidFill>
                  <a:srgbClr val="0055B0"/>
                </a:solidFill>
                <a:latin typeface="Arial"/>
                <a:ea typeface="Arial"/>
                <a:cs typeface="Arial"/>
                <a:sym typeface="Arial"/>
              </a:rPr>
              <a:t>Foster and encourage a culture of open engagement and discussion between clinicians</a:t>
            </a:r>
          </a:p>
          <a:p>
            <a:pPr marL="342900" marR="0" lvl="0" indent="-215900" algn="l" rtl="0">
              <a:lnSpc>
                <a:spcPct val="100000"/>
              </a:lnSpc>
              <a:spcBef>
                <a:spcPts val="200"/>
              </a:spcBef>
              <a:spcAft>
                <a:spcPts val="0"/>
              </a:spcAft>
              <a:buClr>
                <a:srgbClr val="0055B0"/>
              </a:buClr>
              <a:buSzPct val="100000"/>
              <a:buFont typeface="Arial"/>
              <a:buChar char="▪"/>
            </a:pPr>
            <a:r>
              <a:rPr lang="en-US" sz="1800" b="0" i="0" u="none" strike="noStrike" cap="none" dirty="0">
                <a:solidFill>
                  <a:srgbClr val="0055B0"/>
                </a:solidFill>
                <a:latin typeface="Arial"/>
                <a:ea typeface="Arial"/>
                <a:cs typeface="Arial"/>
                <a:sym typeface="Arial"/>
              </a:rPr>
              <a:t>Continuous leverage of experience and shared learning across the regions</a:t>
            </a:r>
          </a:p>
          <a:p>
            <a:pPr marL="342900" marR="0" lvl="0" indent="-215900" algn="l" rtl="0">
              <a:lnSpc>
                <a:spcPct val="100000"/>
              </a:lnSpc>
              <a:spcBef>
                <a:spcPts val="200"/>
              </a:spcBef>
              <a:spcAft>
                <a:spcPts val="0"/>
              </a:spcAft>
              <a:buClr>
                <a:srgbClr val="0055B0"/>
              </a:buClr>
              <a:buSzPct val="100000"/>
              <a:buFont typeface="Arial"/>
              <a:buChar char="▪"/>
            </a:pPr>
            <a:r>
              <a:rPr lang="en-US" sz="1800" b="0" i="0" u="none" strike="noStrike" cap="none" dirty="0">
                <a:solidFill>
                  <a:srgbClr val="0055B0"/>
                </a:solidFill>
                <a:latin typeface="Arial"/>
                <a:ea typeface="Arial"/>
                <a:cs typeface="Arial"/>
                <a:sym typeface="Arial"/>
              </a:rPr>
              <a:t>Assuring the quality and clinical relevance of </a:t>
            </a:r>
            <a:r>
              <a:rPr lang="en-US" sz="1800" b="0" i="0" u="none" strike="noStrike" cap="none" dirty="0" smtClean="0">
                <a:solidFill>
                  <a:srgbClr val="0055B0"/>
                </a:solidFill>
                <a:latin typeface="Arial"/>
                <a:ea typeface="Arial"/>
                <a:cs typeface="Arial"/>
                <a:sym typeface="Arial"/>
              </a:rPr>
              <a:t>SNOMED International </a:t>
            </a:r>
            <a:r>
              <a:rPr lang="en-US" sz="1800" b="0" i="0" u="none" strike="noStrike" cap="none" dirty="0">
                <a:solidFill>
                  <a:srgbClr val="0055B0"/>
                </a:solidFill>
                <a:latin typeface="Arial"/>
                <a:ea typeface="Arial"/>
                <a:cs typeface="Arial"/>
                <a:sym typeface="Arial"/>
              </a:rPr>
              <a:t>products and services</a:t>
            </a:r>
          </a:p>
          <a:p>
            <a:pPr marL="342900" marR="0" lvl="0" indent="-215900" algn="l" rtl="0">
              <a:lnSpc>
                <a:spcPct val="100000"/>
              </a:lnSpc>
              <a:spcBef>
                <a:spcPts val="200"/>
              </a:spcBef>
              <a:spcAft>
                <a:spcPts val="0"/>
              </a:spcAft>
              <a:buClr>
                <a:srgbClr val="0055B0"/>
              </a:buClr>
              <a:buSzPct val="100000"/>
              <a:buFont typeface="Arial"/>
              <a:buNone/>
            </a:pPr>
            <a:endParaRPr sz="1800" b="0" i="0" u="none" strike="noStrike" cap="none" dirty="0">
              <a:solidFill>
                <a:srgbClr val="0055B0"/>
              </a:solidFill>
              <a:latin typeface="Arial"/>
              <a:ea typeface="Arial"/>
              <a:cs typeface="Arial"/>
              <a:sym typeface="Arial"/>
            </a:endParaRPr>
          </a:p>
        </p:txBody>
      </p:sp>
      <p:sp>
        <p:nvSpPr>
          <p:cNvPr id="162" name="Shape 162"/>
          <p:cNvSpPr txBox="1">
            <a:spLocks noGrp="1"/>
          </p:cNvSpPr>
          <p:nvPr>
            <p:ph type="title"/>
          </p:nvPr>
        </p:nvSpPr>
        <p:spPr>
          <a:xfrm>
            <a:off x="457200" y="714356"/>
            <a:ext cx="6592042" cy="507995"/>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21218A"/>
              </a:buClr>
              <a:buSzPct val="25000"/>
              <a:buFont typeface="Arial"/>
              <a:buNone/>
            </a:pPr>
            <a:r>
              <a:rPr lang="en-US" sz="2800" b="0" i="0" u="none" strike="noStrike" cap="none">
                <a:solidFill>
                  <a:srgbClr val="21218A"/>
                </a:solidFill>
                <a:latin typeface="Arial"/>
                <a:ea typeface="Arial"/>
                <a:cs typeface="Arial"/>
                <a:sym typeface="Arial"/>
              </a:rPr>
              <a:t>Principles</a:t>
            </a:r>
          </a:p>
        </p:txBody>
      </p:sp>
      <p:sp>
        <p:nvSpPr>
          <p:cNvPr id="163" name="Shape 163"/>
          <p:cNvSpPr/>
          <p:nvPr/>
        </p:nvSpPr>
        <p:spPr>
          <a:xfrm>
            <a:off x="0" y="0"/>
            <a:ext cx="1109750" cy="331816"/>
          </a:xfrm>
          <a:prstGeom prst="rect">
            <a:avLst/>
          </a:prstGeom>
          <a:solidFill>
            <a:srgbClr val="008000"/>
          </a:solidFill>
          <a:ln w="9525" cap="flat" cmpd="sng">
            <a:solidFill>
              <a:srgbClr val="009870"/>
            </a:solidFill>
            <a:prstDash val="solid"/>
            <a:round/>
            <a:headEnd type="none" w="med" len="med"/>
            <a:tailEnd type="none" w="med" len="med"/>
          </a:ln>
          <a:effectLst>
            <a:outerShdw blurRad="39999" dist="23000" dir="5400000" rotWithShape="0">
              <a:srgbClr val="000000">
                <a:alpha val="34901"/>
              </a:srgbClr>
            </a:outerShdw>
          </a:effectLst>
        </p:spPr>
        <p:txBody>
          <a:bodyPr lIns="91425" tIns="45700" rIns="91425" bIns="45700" anchor="ctr" anchorCtr="0">
            <a:noAutofit/>
          </a:bodyPr>
          <a:lstStyle/>
          <a:p>
            <a:pPr marL="0" marR="0" lvl="0" indent="0" algn="ctr" rtl="0">
              <a:lnSpc>
                <a:spcPct val="100000"/>
              </a:lnSpc>
              <a:spcBef>
                <a:spcPts val="0"/>
              </a:spcBef>
              <a:spcAft>
                <a:spcPts val="0"/>
              </a:spcAft>
              <a:buClr>
                <a:schemeClr val="lt1"/>
              </a:buClr>
              <a:buSzPct val="25000"/>
              <a:buFont typeface="Arial"/>
              <a:buNone/>
            </a:pPr>
            <a:r>
              <a:rPr lang="en-US" sz="1000">
                <a:solidFill>
                  <a:schemeClr val="lt1"/>
                </a:solidFill>
              </a:rPr>
              <a:t>PRINCIPLES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Shape 168"/>
          <p:cNvSpPr txBox="1">
            <a:spLocks noGrp="1"/>
          </p:cNvSpPr>
          <p:nvPr>
            <p:ph type="sldNum" idx="12"/>
          </p:nvPr>
        </p:nvSpPr>
        <p:spPr>
          <a:xfrm>
            <a:off x="6553200" y="6429396"/>
            <a:ext cx="2133599" cy="29207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Arial"/>
              <a:buNone/>
            </a:pPr>
            <a:fld id="{00000000-1234-1234-1234-123412341234}" type="slidenum">
              <a:rPr lang="en-US" sz="1100" b="0" i="0" u="none" strike="noStrike" cap="none">
                <a:solidFill>
                  <a:srgbClr val="888888"/>
                </a:solidFill>
                <a:latin typeface="Arial"/>
                <a:ea typeface="Arial"/>
                <a:cs typeface="Arial"/>
                <a:sym typeface="Arial"/>
              </a:rPr>
              <a:t>11</a:t>
            </a:fld>
            <a:endParaRPr lang="en-US" sz="1100" b="0" i="0" u="none" strike="noStrike" cap="none">
              <a:solidFill>
                <a:srgbClr val="888888"/>
              </a:solidFill>
              <a:latin typeface="Arial"/>
              <a:ea typeface="Arial"/>
              <a:cs typeface="Arial"/>
              <a:sym typeface="Arial"/>
            </a:endParaRPr>
          </a:p>
        </p:txBody>
      </p:sp>
      <p:sp>
        <p:nvSpPr>
          <p:cNvPr id="169" name="Shape 169"/>
          <p:cNvSpPr txBox="1">
            <a:spLocks noGrp="1"/>
          </p:cNvSpPr>
          <p:nvPr>
            <p:ph type="body" idx="1"/>
          </p:nvPr>
        </p:nvSpPr>
        <p:spPr>
          <a:xfrm>
            <a:off x="457200" y="1452308"/>
            <a:ext cx="8229600" cy="4658007"/>
          </a:xfrm>
          <a:prstGeom prst="rect">
            <a:avLst/>
          </a:prstGeom>
          <a:noFill/>
          <a:ln>
            <a:noFill/>
          </a:ln>
        </p:spPr>
        <p:txBody>
          <a:bodyPr lIns="91425" tIns="91425" rIns="91425" bIns="91425" anchor="t" anchorCtr="0">
            <a:noAutofit/>
          </a:bodyPr>
          <a:lstStyle/>
          <a:p>
            <a:pPr marL="342900" marR="0" lvl="1" indent="-215900" algn="l" rtl="0">
              <a:lnSpc>
                <a:spcPct val="100000"/>
              </a:lnSpc>
              <a:spcBef>
                <a:spcPts val="0"/>
              </a:spcBef>
              <a:spcAft>
                <a:spcPts val="0"/>
              </a:spcAft>
              <a:buClr>
                <a:srgbClr val="0055B0"/>
              </a:buClr>
              <a:buSzPct val="100000"/>
              <a:buFont typeface="Arial"/>
              <a:buChar char="▪"/>
            </a:pPr>
            <a:r>
              <a:rPr lang="en-US" sz="1800" b="0" i="0" u="none" strike="noStrike" cap="none" dirty="0">
                <a:solidFill>
                  <a:schemeClr val="accent6"/>
                </a:solidFill>
                <a:latin typeface="Arial"/>
                <a:ea typeface="Arial"/>
                <a:cs typeface="Arial"/>
                <a:sym typeface="Arial"/>
              </a:rPr>
              <a:t>Raise the profile of SNOMED CT for clinicians locally/nationally/globally</a:t>
            </a:r>
          </a:p>
          <a:p>
            <a:pPr marL="342900" marR="0" lvl="0" indent="-215900" algn="l" rtl="0">
              <a:lnSpc>
                <a:spcPct val="100000"/>
              </a:lnSpc>
              <a:spcBef>
                <a:spcPts val="200"/>
              </a:spcBef>
              <a:spcAft>
                <a:spcPts val="0"/>
              </a:spcAft>
              <a:buClr>
                <a:srgbClr val="0055B0"/>
              </a:buClr>
              <a:buSzPct val="100000"/>
              <a:buFont typeface="Arial"/>
              <a:buChar char="▪"/>
            </a:pPr>
            <a:r>
              <a:rPr lang="en-US" sz="1800" b="0" i="0" u="none" strike="noStrike" cap="none" dirty="0">
                <a:solidFill>
                  <a:schemeClr val="accent6"/>
                </a:solidFill>
                <a:latin typeface="Arial"/>
                <a:ea typeface="Arial"/>
                <a:cs typeface="Arial"/>
                <a:sym typeface="Arial"/>
              </a:rPr>
              <a:t>Identify and support local/regional/national/global health care professional ambassadors/SMEs for SNOMED CT </a:t>
            </a:r>
          </a:p>
          <a:p>
            <a:pPr marL="342900" marR="0" lvl="0" indent="-215900" algn="l" rtl="0">
              <a:lnSpc>
                <a:spcPct val="100000"/>
              </a:lnSpc>
              <a:spcBef>
                <a:spcPts val="200"/>
              </a:spcBef>
              <a:spcAft>
                <a:spcPts val="0"/>
              </a:spcAft>
              <a:buClr>
                <a:srgbClr val="0055B0"/>
              </a:buClr>
              <a:buSzPct val="100000"/>
              <a:buFont typeface="Arial"/>
              <a:buChar char="▪"/>
            </a:pPr>
            <a:r>
              <a:rPr lang="en-US" sz="1800" b="0" i="0" u="none" strike="noStrike" cap="none" dirty="0">
                <a:solidFill>
                  <a:schemeClr val="accent6"/>
                </a:solidFill>
                <a:latin typeface="Arial"/>
                <a:ea typeface="Arial"/>
                <a:cs typeface="Arial"/>
                <a:sym typeface="Arial"/>
              </a:rPr>
              <a:t>Identify and gather use case examples from clinical and research perspectives to demonstrate benefits of using SNOMED CT </a:t>
            </a:r>
          </a:p>
          <a:p>
            <a:pPr marL="342900" marR="0" lvl="0" indent="-215900" algn="l" rtl="0">
              <a:lnSpc>
                <a:spcPct val="100000"/>
              </a:lnSpc>
              <a:spcBef>
                <a:spcPts val="200"/>
              </a:spcBef>
              <a:spcAft>
                <a:spcPts val="0"/>
              </a:spcAft>
              <a:buClr>
                <a:srgbClr val="0055B0"/>
              </a:buClr>
              <a:buSzPct val="100000"/>
              <a:buFont typeface="Arial"/>
              <a:buChar char="▪"/>
            </a:pPr>
            <a:r>
              <a:rPr lang="en-US" sz="1800" b="0" i="0" u="none" strike="noStrike" cap="none" dirty="0">
                <a:solidFill>
                  <a:schemeClr val="accent6"/>
                </a:solidFill>
                <a:latin typeface="Arial"/>
                <a:ea typeface="Arial"/>
                <a:cs typeface="Arial"/>
                <a:sym typeface="Arial"/>
              </a:rPr>
              <a:t>Increase the access to relevant SNOMED CT educational materials for healthcare professionals</a:t>
            </a:r>
          </a:p>
          <a:p>
            <a:pPr marL="342900" marR="0" lvl="0" indent="-215900" algn="l" rtl="0">
              <a:lnSpc>
                <a:spcPct val="100000"/>
              </a:lnSpc>
              <a:spcBef>
                <a:spcPts val="200"/>
              </a:spcBef>
              <a:spcAft>
                <a:spcPts val="0"/>
              </a:spcAft>
              <a:buClr>
                <a:srgbClr val="0055B0"/>
              </a:buClr>
              <a:buSzPct val="100000"/>
              <a:buFont typeface="Arial"/>
              <a:buChar char="▪"/>
            </a:pPr>
            <a:r>
              <a:rPr lang="en-US" sz="1800" b="0" i="0" u="none" strike="noStrike" cap="none" dirty="0">
                <a:solidFill>
                  <a:schemeClr val="accent6"/>
                </a:solidFill>
                <a:latin typeface="Arial"/>
                <a:ea typeface="Arial"/>
                <a:cs typeface="Arial"/>
                <a:sym typeface="Arial"/>
              </a:rPr>
              <a:t>Identify key clinical requirements/priorities/trends to inform </a:t>
            </a:r>
            <a:r>
              <a:rPr lang="en-US" sz="1800" b="0" i="0" u="none" strike="noStrike" cap="none" dirty="0" smtClean="0">
                <a:solidFill>
                  <a:schemeClr val="accent6"/>
                </a:solidFill>
                <a:latin typeface="Arial"/>
                <a:ea typeface="Arial"/>
                <a:cs typeface="Arial"/>
                <a:sym typeface="Arial"/>
              </a:rPr>
              <a:t>SNOMED International </a:t>
            </a:r>
            <a:r>
              <a:rPr lang="en-US" sz="1800" b="0" i="0" u="none" strike="noStrike" cap="none" dirty="0">
                <a:solidFill>
                  <a:schemeClr val="accent6"/>
                </a:solidFill>
                <a:latin typeface="Arial"/>
                <a:ea typeface="Arial"/>
                <a:cs typeface="Arial"/>
                <a:sym typeface="Arial"/>
              </a:rPr>
              <a:t>products and services</a:t>
            </a:r>
          </a:p>
          <a:p>
            <a:pPr marL="342900" marR="0" lvl="1" indent="-215900" algn="l" rtl="0">
              <a:lnSpc>
                <a:spcPct val="100000"/>
              </a:lnSpc>
              <a:spcBef>
                <a:spcPts val="200"/>
              </a:spcBef>
              <a:spcAft>
                <a:spcPts val="0"/>
              </a:spcAft>
              <a:buClr>
                <a:srgbClr val="0055B0"/>
              </a:buClr>
              <a:buSzPct val="100000"/>
              <a:buFont typeface="Arial"/>
              <a:buChar char="▪"/>
            </a:pPr>
            <a:r>
              <a:rPr lang="en-US" sz="1800" b="0" i="0" u="none" strike="noStrike" cap="none" dirty="0">
                <a:solidFill>
                  <a:schemeClr val="accent6"/>
                </a:solidFill>
                <a:latin typeface="Arial"/>
                <a:ea typeface="Arial"/>
                <a:cs typeface="Arial"/>
                <a:sym typeface="Arial"/>
              </a:rPr>
              <a:t>Demonstrate high value clinical decision support capabilities of SNOMED CT</a:t>
            </a:r>
          </a:p>
          <a:p>
            <a:pPr marL="342900" marR="0" lvl="1" indent="-215900" algn="l" rtl="0">
              <a:lnSpc>
                <a:spcPct val="100000"/>
              </a:lnSpc>
              <a:spcBef>
                <a:spcPts val="200"/>
              </a:spcBef>
              <a:spcAft>
                <a:spcPts val="0"/>
              </a:spcAft>
              <a:buClr>
                <a:srgbClr val="0055B0"/>
              </a:buClr>
              <a:buSzPct val="100000"/>
              <a:buFont typeface="Arial"/>
              <a:buChar char="▪"/>
            </a:pPr>
            <a:r>
              <a:rPr lang="en-US" sz="1800" b="0" i="0" u="none" strike="noStrike" cap="none" dirty="0">
                <a:solidFill>
                  <a:schemeClr val="accent6"/>
                </a:solidFill>
                <a:latin typeface="Arial"/>
                <a:ea typeface="Arial"/>
                <a:cs typeface="Arial"/>
                <a:sym typeface="Arial"/>
              </a:rPr>
              <a:t>Identify clinically focused interoperability opportunities to enhance SNOMED CT</a:t>
            </a:r>
          </a:p>
          <a:p>
            <a:pPr marL="342900" marR="0" lvl="0" indent="-215900" algn="l" rtl="0">
              <a:lnSpc>
                <a:spcPct val="100000"/>
              </a:lnSpc>
              <a:spcBef>
                <a:spcPts val="200"/>
              </a:spcBef>
              <a:spcAft>
                <a:spcPts val="0"/>
              </a:spcAft>
              <a:buClr>
                <a:srgbClr val="0055B0"/>
              </a:buClr>
              <a:buSzPct val="100000"/>
              <a:buFont typeface="Arial"/>
              <a:buNone/>
            </a:pPr>
            <a:endParaRPr sz="1600" b="0" i="0" u="none" strike="noStrike" cap="none" dirty="0">
              <a:solidFill>
                <a:srgbClr val="0055B0"/>
              </a:solidFill>
              <a:latin typeface="Arial"/>
              <a:ea typeface="Arial"/>
              <a:cs typeface="Arial"/>
              <a:sym typeface="Arial"/>
            </a:endParaRPr>
          </a:p>
          <a:p>
            <a:pPr marL="342900" marR="0" lvl="1" indent="-215900" algn="l" rtl="0">
              <a:lnSpc>
                <a:spcPct val="100000"/>
              </a:lnSpc>
              <a:spcBef>
                <a:spcPts val="200"/>
              </a:spcBef>
              <a:spcAft>
                <a:spcPts val="0"/>
              </a:spcAft>
              <a:buClr>
                <a:srgbClr val="0055B0"/>
              </a:buClr>
              <a:buSzPct val="100000"/>
              <a:buFont typeface="Arial"/>
              <a:buNone/>
            </a:pPr>
            <a:endParaRPr sz="1600" b="0" i="0" u="none" strike="noStrike" cap="none" dirty="0">
              <a:solidFill>
                <a:srgbClr val="0070C0"/>
              </a:solidFill>
              <a:latin typeface="Arial"/>
              <a:ea typeface="Arial"/>
              <a:cs typeface="Arial"/>
              <a:sym typeface="Arial"/>
            </a:endParaRPr>
          </a:p>
          <a:p>
            <a:pPr marL="129541" marR="0" lvl="0" indent="-2541" algn="l" rtl="0">
              <a:lnSpc>
                <a:spcPct val="100000"/>
              </a:lnSpc>
              <a:spcBef>
                <a:spcPts val="200"/>
              </a:spcBef>
              <a:spcAft>
                <a:spcPts val="0"/>
              </a:spcAft>
              <a:buClr>
                <a:srgbClr val="0055B0"/>
              </a:buClr>
              <a:buSzPct val="25000"/>
              <a:buFont typeface="Arial"/>
              <a:buNone/>
            </a:pPr>
            <a:endParaRPr sz="2400" b="0" i="0" u="none" strike="noStrike" cap="none" dirty="0">
              <a:solidFill>
                <a:srgbClr val="0055B0"/>
              </a:solidFill>
              <a:latin typeface="Arial"/>
              <a:ea typeface="Arial"/>
              <a:cs typeface="Arial"/>
              <a:sym typeface="Arial"/>
            </a:endParaRPr>
          </a:p>
        </p:txBody>
      </p:sp>
      <p:sp>
        <p:nvSpPr>
          <p:cNvPr id="170" name="Shape 170"/>
          <p:cNvSpPr txBox="1">
            <a:spLocks noGrp="1"/>
          </p:cNvSpPr>
          <p:nvPr>
            <p:ph type="title"/>
          </p:nvPr>
        </p:nvSpPr>
        <p:spPr>
          <a:xfrm>
            <a:off x="374572" y="572877"/>
            <a:ext cx="7525564" cy="649473"/>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21218A"/>
              </a:buClr>
              <a:buSzPct val="25000"/>
              <a:buFont typeface="Arial"/>
              <a:buNone/>
            </a:pPr>
            <a:r>
              <a:rPr lang="en-US" sz="2400" b="0" i="0" u="none" strike="noStrike" cap="none" dirty="0">
                <a:solidFill>
                  <a:srgbClr val="21218A"/>
                </a:solidFill>
                <a:latin typeface="Arial"/>
                <a:ea typeface="Arial"/>
                <a:cs typeface="Arial"/>
                <a:sym typeface="Arial"/>
              </a:rPr>
              <a:t>Clinical engagement goals/objectives to support </a:t>
            </a:r>
            <a:r>
              <a:rPr lang="en-US" sz="2400" b="0" i="0" u="none" strike="noStrike" cap="none" dirty="0" smtClean="0">
                <a:solidFill>
                  <a:srgbClr val="21218A"/>
                </a:solidFill>
                <a:latin typeface="Arial"/>
                <a:ea typeface="Arial"/>
                <a:cs typeface="Arial"/>
                <a:sym typeface="Arial"/>
              </a:rPr>
              <a:t>SNOMED International </a:t>
            </a:r>
            <a:r>
              <a:rPr lang="en-US" sz="2400" b="0" i="0" u="none" strike="noStrike" cap="none" dirty="0">
                <a:solidFill>
                  <a:srgbClr val="21218A"/>
                </a:solidFill>
                <a:latin typeface="Arial"/>
                <a:ea typeface="Arial"/>
                <a:cs typeface="Arial"/>
                <a:sym typeface="Arial"/>
              </a:rPr>
              <a:t>strategic direction</a:t>
            </a:r>
          </a:p>
        </p:txBody>
      </p:sp>
      <p:sp>
        <p:nvSpPr>
          <p:cNvPr id="171" name="Shape 171"/>
          <p:cNvSpPr/>
          <p:nvPr/>
        </p:nvSpPr>
        <p:spPr>
          <a:xfrm>
            <a:off x="1" y="0"/>
            <a:ext cx="1109700" cy="331800"/>
          </a:xfrm>
          <a:prstGeom prst="rect">
            <a:avLst/>
          </a:prstGeom>
          <a:solidFill>
            <a:srgbClr val="0000FF"/>
          </a:solidFill>
          <a:ln w="9525" cap="flat" cmpd="sng">
            <a:solidFill>
              <a:srgbClr val="009870"/>
            </a:solidFill>
            <a:prstDash val="solid"/>
            <a:round/>
            <a:headEnd type="none" w="med" len="med"/>
            <a:tailEnd type="none" w="med" len="med"/>
          </a:ln>
          <a:effectLst>
            <a:outerShdw blurRad="39999" dist="23000" dir="5400000" rotWithShape="0">
              <a:srgbClr val="000000">
                <a:alpha val="34900"/>
              </a:srgbClr>
            </a:outerShdw>
          </a:effectLst>
        </p:spPr>
        <p:txBody>
          <a:bodyPr lIns="91425" tIns="45700" rIns="91425" bIns="45700" anchor="ctr" anchorCtr="0">
            <a:noAutofit/>
          </a:bodyPr>
          <a:lstStyle/>
          <a:p>
            <a:pPr marL="0" marR="0" lvl="0" indent="0" algn="ctr" rtl="0">
              <a:lnSpc>
                <a:spcPct val="100000"/>
              </a:lnSpc>
              <a:spcBef>
                <a:spcPts val="0"/>
              </a:spcBef>
              <a:spcAft>
                <a:spcPts val="0"/>
              </a:spcAft>
              <a:buClr>
                <a:schemeClr val="lt1"/>
              </a:buClr>
              <a:buSzPct val="25000"/>
              <a:buFont typeface="Arial"/>
              <a:buNone/>
            </a:pPr>
            <a:r>
              <a:rPr lang="en-US" sz="1000">
                <a:solidFill>
                  <a:schemeClr val="lt1"/>
                </a:solidFill>
              </a:rPr>
              <a:t>OBJECTIVES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Shape 176"/>
          <p:cNvSpPr txBox="1">
            <a:spLocks noGrp="1"/>
          </p:cNvSpPr>
          <p:nvPr>
            <p:ph type="sldNum" idx="12"/>
          </p:nvPr>
        </p:nvSpPr>
        <p:spPr>
          <a:xfrm>
            <a:off x="6553200" y="6429396"/>
            <a:ext cx="2133599" cy="29207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Arial"/>
              <a:buNone/>
            </a:pPr>
            <a:fld id="{00000000-1234-1234-1234-123412341234}" type="slidenum">
              <a:rPr lang="en-US" sz="1100" b="0" i="0" u="none" strike="noStrike" cap="none">
                <a:solidFill>
                  <a:srgbClr val="888888"/>
                </a:solidFill>
                <a:latin typeface="Arial"/>
                <a:ea typeface="Arial"/>
                <a:cs typeface="Arial"/>
                <a:sym typeface="Arial"/>
              </a:rPr>
              <a:t>12</a:t>
            </a:fld>
            <a:endParaRPr lang="en-US" sz="1100" b="0" i="0" u="none" strike="noStrike" cap="none">
              <a:solidFill>
                <a:srgbClr val="888888"/>
              </a:solidFill>
              <a:latin typeface="Arial"/>
              <a:ea typeface="Arial"/>
              <a:cs typeface="Arial"/>
              <a:sym typeface="Arial"/>
            </a:endParaRPr>
          </a:p>
        </p:txBody>
      </p:sp>
      <p:sp>
        <p:nvSpPr>
          <p:cNvPr id="177" name="Shape 177"/>
          <p:cNvSpPr txBox="1">
            <a:spLocks noGrp="1"/>
          </p:cNvSpPr>
          <p:nvPr>
            <p:ph type="body" idx="1"/>
          </p:nvPr>
        </p:nvSpPr>
        <p:spPr>
          <a:xfrm>
            <a:off x="457200" y="1452308"/>
            <a:ext cx="8229600" cy="4658007"/>
          </a:xfrm>
          <a:prstGeom prst="rect">
            <a:avLst/>
          </a:prstGeom>
          <a:noFill/>
          <a:ln>
            <a:noFill/>
          </a:ln>
        </p:spPr>
        <p:txBody>
          <a:bodyPr lIns="91425" tIns="91425" rIns="91425" bIns="91425" anchor="t" anchorCtr="0">
            <a:noAutofit/>
          </a:bodyPr>
          <a:lstStyle/>
          <a:p>
            <a:pPr marL="342900" marR="0" lvl="0" indent="-215900" algn="l" rtl="0">
              <a:lnSpc>
                <a:spcPct val="100000"/>
              </a:lnSpc>
              <a:spcBef>
                <a:spcPts val="0"/>
              </a:spcBef>
              <a:spcAft>
                <a:spcPts val="0"/>
              </a:spcAft>
              <a:buClr>
                <a:srgbClr val="0055B0"/>
              </a:buClr>
              <a:buSzPct val="100000"/>
              <a:buFont typeface="Arial"/>
              <a:buChar char="▪"/>
            </a:pPr>
            <a:r>
              <a:rPr lang="en-US" sz="1800" b="0" i="0" u="none" strike="noStrike" cap="none" dirty="0">
                <a:solidFill>
                  <a:srgbClr val="0055B0"/>
                </a:solidFill>
                <a:latin typeface="Arial"/>
                <a:ea typeface="Arial"/>
                <a:cs typeface="Arial"/>
                <a:sym typeface="Arial"/>
              </a:rPr>
              <a:t>There will be an annual international work plan which will include global clinical engagement activities</a:t>
            </a:r>
          </a:p>
          <a:p>
            <a:pPr marL="342900" marR="0" lvl="0" indent="-215900" algn="l" rtl="0">
              <a:lnSpc>
                <a:spcPct val="100000"/>
              </a:lnSpc>
              <a:spcBef>
                <a:spcPts val="200"/>
              </a:spcBef>
              <a:spcAft>
                <a:spcPts val="0"/>
              </a:spcAft>
              <a:buClr>
                <a:srgbClr val="0055B0"/>
              </a:buClr>
              <a:buSzPct val="100000"/>
              <a:buFont typeface="Arial"/>
              <a:buChar char="▪"/>
            </a:pPr>
            <a:r>
              <a:rPr lang="en-US" sz="1800" b="0" i="0" u="none" strike="noStrike" cap="none" dirty="0">
                <a:solidFill>
                  <a:srgbClr val="0055B0"/>
                </a:solidFill>
                <a:latin typeface="Arial"/>
                <a:ea typeface="Arial"/>
                <a:cs typeface="Arial"/>
                <a:sym typeface="Arial"/>
              </a:rPr>
              <a:t>Each region will develop and agree on an annual work plan based on a common framework and the agreed goals/objectives</a:t>
            </a:r>
          </a:p>
          <a:p>
            <a:pPr marL="342900" marR="0" lvl="0" indent="-215900" algn="l" rtl="0">
              <a:lnSpc>
                <a:spcPct val="100000"/>
              </a:lnSpc>
              <a:spcBef>
                <a:spcPts val="200"/>
              </a:spcBef>
              <a:spcAft>
                <a:spcPts val="0"/>
              </a:spcAft>
              <a:buClr>
                <a:srgbClr val="0055B0"/>
              </a:buClr>
              <a:buSzPct val="100000"/>
              <a:buFont typeface="Arial"/>
              <a:buChar char="▪"/>
            </a:pPr>
            <a:r>
              <a:rPr lang="en-US" sz="1800" b="0" i="0" u="none" strike="noStrike" cap="none" dirty="0">
                <a:solidFill>
                  <a:srgbClr val="0055B0"/>
                </a:solidFill>
                <a:latin typeface="Arial"/>
                <a:ea typeface="Arial"/>
                <a:cs typeface="Arial"/>
                <a:sym typeface="Arial"/>
              </a:rPr>
              <a:t>All clinical engagement plans will deliver on the strategic direction for the </a:t>
            </a:r>
            <a:r>
              <a:rPr lang="en-US" sz="1800" b="0" i="0" u="none" strike="noStrike" cap="none" dirty="0" smtClean="0">
                <a:solidFill>
                  <a:srgbClr val="0055B0"/>
                </a:solidFill>
                <a:latin typeface="Arial"/>
                <a:ea typeface="Arial"/>
                <a:cs typeface="Arial"/>
                <a:sym typeface="Arial"/>
              </a:rPr>
              <a:t>SNOMED International </a:t>
            </a:r>
            <a:r>
              <a:rPr lang="en-US" sz="1800" b="0" i="0" u="none" strike="noStrike" cap="none" dirty="0">
                <a:solidFill>
                  <a:srgbClr val="0055B0"/>
                </a:solidFill>
                <a:latin typeface="Arial"/>
                <a:ea typeface="Arial"/>
                <a:cs typeface="Arial"/>
                <a:sym typeface="Arial"/>
              </a:rPr>
              <a:t>and will be a collaborative effort with the CSRM team functions.</a:t>
            </a:r>
          </a:p>
          <a:p>
            <a:pPr marL="342900" marR="0" lvl="0" indent="-215900" algn="l" rtl="0">
              <a:lnSpc>
                <a:spcPct val="100000"/>
              </a:lnSpc>
              <a:spcBef>
                <a:spcPts val="200"/>
              </a:spcBef>
              <a:spcAft>
                <a:spcPts val="0"/>
              </a:spcAft>
              <a:buClr>
                <a:srgbClr val="0055B0"/>
              </a:buClr>
              <a:buSzPct val="100000"/>
              <a:buFont typeface="Arial"/>
              <a:buChar char="▪"/>
            </a:pPr>
            <a:r>
              <a:rPr lang="en-US" sz="1800" dirty="0"/>
              <a:t>All clinical engagement activities within Member countries will be undertaken only following consultation with the relevant national authority</a:t>
            </a:r>
          </a:p>
          <a:p>
            <a:pPr marL="342900" marR="0" lvl="0" indent="-215900" algn="l" rtl="0">
              <a:lnSpc>
                <a:spcPct val="100000"/>
              </a:lnSpc>
              <a:spcBef>
                <a:spcPts val="200"/>
              </a:spcBef>
              <a:spcAft>
                <a:spcPts val="0"/>
              </a:spcAft>
              <a:buClr>
                <a:srgbClr val="0055B0"/>
              </a:buClr>
              <a:buSzPct val="100000"/>
              <a:buFont typeface="Arial"/>
              <a:buChar char="▪"/>
            </a:pPr>
            <a:r>
              <a:rPr lang="en-US" sz="1800" b="0" i="0" u="none" strike="noStrike" cap="none" dirty="0">
                <a:solidFill>
                  <a:srgbClr val="0055B0"/>
                </a:solidFill>
                <a:latin typeface="Arial"/>
                <a:ea typeface="Arial"/>
                <a:cs typeface="Arial"/>
                <a:sym typeface="Arial"/>
              </a:rPr>
              <a:t>All clinical engagement activities will need to coordinate with relevant </a:t>
            </a:r>
            <a:r>
              <a:rPr lang="en-US" sz="1800" b="0" i="0" u="none" strike="noStrike" cap="none" dirty="0" smtClean="0">
                <a:solidFill>
                  <a:srgbClr val="0055B0"/>
                </a:solidFill>
                <a:latin typeface="Arial"/>
                <a:ea typeface="Arial"/>
                <a:cs typeface="Arial"/>
                <a:sym typeface="Arial"/>
              </a:rPr>
              <a:t>SNOMED International </a:t>
            </a:r>
            <a:r>
              <a:rPr lang="en-US" sz="1800" b="0" i="0" u="none" strike="noStrike" cap="none" dirty="0">
                <a:solidFill>
                  <a:srgbClr val="0055B0"/>
                </a:solidFill>
                <a:latin typeface="Arial"/>
                <a:ea typeface="Arial"/>
                <a:cs typeface="Arial"/>
                <a:sym typeface="Arial"/>
              </a:rPr>
              <a:t>Lines of Business in order to ensure appropriate and timely delivery</a:t>
            </a:r>
          </a:p>
          <a:p>
            <a:pPr marL="342900" marR="0" lvl="0" indent="-215900" algn="l" rtl="0">
              <a:lnSpc>
                <a:spcPct val="100000"/>
              </a:lnSpc>
              <a:spcBef>
                <a:spcPts val="200"/>
              </a:spcBef>
              <a:spcAft>
                <a:spcPts val="0"/>
              </a:spcAft>
              <a:buClr>
                <a:srgbClr val="0055B0"/>
              </a:buClr>
              <a:buSzPct val="100000"/>
              <a:buFont typeface="Arial"/>
              <a:buChar char="▪"/>
            </a:pPr>
            <a:r>
              <a:rPr lang="en-US" sz="1800" b="0" i="0" u="none" strike="noStrike" cap="none" dirty="0">
                <a:solidFill>
                  <a:srgbClr val="0055B0"/>
                </a:solidFill>
                <a:latin typeface="Arial"/>
                <a:ea typeface="Arial"/>
                <a:cs typeface="Arial"/>
                <a:sym typeface="Arial"/>
              </a:rPr>
              <a:t>Each clinical engagement lead will report on activities to ensure linkages and shared </a:t>
            </a:r>
            <a:r>
              <a:rPr lang="en-US" sz="1800" b="0" i="0" u="none" strike="noStrike" cap="none" dirty="0" smtClean="0">
                <a:solidFill>
                  <a:srgbClr val="0055B0"/>
                </a:solidFill>
                <a:latin typeface="Arial"/>
                <a:ea typeface="Arial"/>
                <a:cs typeface="Arial"/>
                <a:sym typeface="Arial"/>
              </a:rPr>
              <a:t>learning's </a:t>
            </a:r>
            <a:r>
              <a:rPr lang="en-US" sz="1800" b="0" i="0" u="none" strike="noStrike" cap="none" dirty="0">
                <a:solidFill>
                  <a:srgbClr val="0055B0"/>
                </a:solidFill>
                <a:latin typeface="Arial"/>
                <a:ea typeface="Arial"/>
                <a:cs typeface="Arial"/>
                <a:sym typeface="Arial"/>
              </a:rPr>
              <a:t>are </a:t>
            </a:r>
            <a:r>
              <a:rPr lang="en-US" sz="1800" b="0" i="0" u="none" strike="noStrike" cap="none" dirty="0" smtClean="0">
                <a:solidFill>
                  <a:srgbClr val="0055B0"/>
                </a:solidFill>
                <a:latin typeface="Arial"/>
                <a:ea typeface="Arial"/>
                <a:cs typeface="Arial"/>
                <a:sym typeface="Arial"/>
              </a:rPr>
              <a:t>optimized</a:t>
            </a:r>
            <a:endParaRPr lang="en-US" sz="1800" b="0" i="0" u="none" strike="noStrike" cap="none" dirty="0">
              <a:solidFill>
                <a:srgbClr val="0055B0"/>
              </a:solidFill>
              <a:latin typeface="Arial"/>
              <a:ea typeface="Arial"/>
              <a:cs typeface="Arial"/>
              <a:sym typeface="Arial"/>
            </a:endParaRPr>
          </a:p>
          <a:p>
            <a:pPr marL="342900" marR="0" lvl="0" indent="-215900" algn="l" rtl="0">
              <a:lnSpc>
                <a:spcPct val="100000"/>
              </a:lnSpc>
              <a:spcBef>
                <a:spcPts val="200"/>
              </a:spcBef>
              <a:spcAft>
                <a:spcPts val="0"/>
              </a:spcAft>
              <a:buClr>
                <a:srgbClr val="0055B0"/>
              </a:buClr>
              <a:buSzPct val="100000"/>
              <a:buFont typeface="Arial"/>
              <a:buNone/>
            </a:pPr>
            <a:endParaRPr sz="2400" b="0" i="0" u="none" strike="noStrike" cap="none" dirty="0">
              <a:solidFill>
                <a:srgbClr val="0055B0"/>
              </a:solidFill>
              <a:latin typeface="Arial"/>
              <a:ea typeface="Arial"/>
              <a:cs typeface="Arial"/>
              <a:sym typeface="Arial"/>
            </a:endParaRPr>
          </a:p>
        </p:txBody>
      </p:sp>
      <p:sp>
        <p:nvSpPr>
          <p:cNvPr id="178" name="Shape 178"/>
          <p:cNvSpPr txBox="1">
            <a:spLocks noGrp="1"/>
          </p:cNvSpPr>
          <p:nvPr>
            <p:ph type="title"/>
          </p:nvPr>
        </p:nvSpPr>
        <p:spPr>
          <a:xfrm>
            <a:off x="457200" y="714356"/>
            <a:ext cx="6592042" cy="507995"/>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21218A"/>
              </a:buClr>
              <a:buSzPct val="25000"/>
              <a:buFont typeface="Arial"/>
              <a:buNone/>
            </a:pPr>
            <a:r>
              <a:rPr lang="en-US" sz="2800" b="0" i="0" u="none" strike="noStrike" cap="none">
                <a:solidFill>
                  <a:srgbClr val="21218A"/>
                </a:solidFill>
                <a:latin typeface="Arial"/>
                <a:ea typeface="Arial"/>
                <a:cs typeface="Arial"/>
                <a:sym typeface="Arial"/>
              </a:rPr>
              <a:t>Work plan approach</a:t>
            </a:r>
          </a:p>
        </p:txBody>
      </p:sp>
      <p:sp>
        <p:nvSpPr>
          <p:cNvPr id="179" name="Shape 179"/>
          <p:cNvSpPr/>
          <p:nvPr/>
        </p:nvSpPr>
        <p:spPr>
          <a:xfrm>
            <a:off x="0" y="0"/>
            <a:ext cx="1430090" cy="331816"/>
          </a:xfrm>
          <a:prstGeom prst="rect">
            <a:avLst/>
          </a:prstGeom>
          <a:solidFill>
            <a:srgbClr val="800000"/>
          </a:solidFill>
          <a:ln w="9525" cap="flat" cmpd="sng">
            <a:solidFill>
              <a:srgbClr val="009870"/>
            </a:solidFill>
            <a:prstDash val="solid"/>
            <a:round/>
            <a:headEnd type="none" w="med" len="med"/>
            <a:tailEnd type="none" w="med" len="med"/>
          </a:ln>
          <a:effectLst>
            <a:outerShdw blurRad="39999" dist="23000" dir="5400000" rotWithShape="0">
              <a:srgbClr val="000000">
                <a:alpha val="34901"/>
              </a:srgbClr>
            </a:outerShdw>
          </a:effectLst>
        </p:spPr>
        <p:txBody>
          <a:bodyPr lIns="91425" tIns="45700" rIns="91425" bIns="45700" anchor="ctr" anchorCtr="0">
            <a:noAutofit/>
          </a:bodyPr>
          <a:lstStyle/>
          <a:p>
            <a:pPr marL="0" marR="0" lvl="0" indent="0" algn="ctr" rtl="0">
              <a:lnSpc>
                <a:spcPct val="100000"/>
              </a:lnSpc>
              <a:spcBef>
                <a:spcPts val="0"/>
              </a:spcBef>
              <a:spcAft>
                <a:spcPts val="0"/>
              </a:spcAft>
              <a:buClr>
                <a:schemeClr val="lt1"/>
              </a:buClr>
              <a:buSzPct val="25000"/>
              <a:buFont typeface="Arial"/>
              <a:buNone/>
            </a:pPr>
            <a:r>
              <a:rPr lang="en-US" sz="1000" b="0" i="0" u="none" strike="noStrike" cap="none">
                <a:solidFill>
                  <a:schemeClr val="lt1"/>
                </a:solidFill>
                <a:latin typeface="Arial"/>
                <a:ea typeface="Arial"/>
                <a:cs typeface="Arial"/>
                <a:sym typeface="Arial"/>
              </a:rPr>
              <a:t>IMPLEMENTATION PLANS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Shape 184"/>
          <p:cNvSpPr txBox="1">
            <a:spLocks noGrp="1"/>
          </p:cNvSpPr>
          <p:nvPr>
            <p:ph type="sldNum" idx="12"/>
          </p:nvPr>
        </p:nvSpPr>
        <p:spPr>
          <a:xfrm>
            <a:off x="6553200" y="6429396"/>
            <a:ext cx="2133599" cy="29207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Arial"/>
              <a:buNone/>
            </a:pPr>
            <a:fld id="{00000000-1234-1234-1234-123412341234}" type="slidenum">
              <a:rPr lang="en-US" sz="1100" b="0" i="0" u="none" strike="noStrike" cap="none">
                <a:solidFill>
                  <a:srgbClr val="888888"/>
                </a:solidFill>
                <a:latin typeface="Arial"/>
                <a:ea typeface="Arial"/>
                <a:cs typeface="Arial"/>
                <a:sym typeface="Arial"/>
              </a:rPr>
              <a:t>13</a:t>
            </a:fld>
            <a:endParaRPr lang="en-US" sz="1100" b="0" i="0" u="none" strike="noStrike" cap="none">
              <a:solidFill>
                <a:srgbClr val="888888"/>
              </a:solidFill>
              <a:latin typeface="Arial"/>
              <a:ea typeface="Arial"/>
              <a:cs typeface="Arial"/>
              <a:sym typeface="Arial"/>
            </a:endParaRPr>
          </a:p>
        </p:txBody>
      </p:sp>
      <p:sp>
        <p:nvSpPr>
          <p:cNvPr id="185" name="Shape 185"/>
          <p:cNvSpPr txBox="1">
            <a:spLocks noGrp="1"/>
          </p:cNvSpPr>
          <p:nvPr>
            <p:ph type="title"/>
          </p:nvPr>
        </p:nvSpPr>
        <p:spPr>
          <a:xfrm>
            <a:off x="457200" y="714356"/>
            <a:ext cx="6592042" cy="507995"/>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21218A"/>
              </a:buClr>
              <a:buSzPct val="25000"/>
              <a:buFont typeface="Arial"/>
              <a:buNone/>
            </a:pPr>
            <a:r>
              <a:rPr lang="en-US" sz="2800" b="0" i="0" u="none" strike="noStrike" cap="none">
                <a:solidFill>
                  <a:srgbClr val="21218A"/>
                </a:solidFill>
                <a:latin typeface="Arial"/>
                <a:ea typeface="Arial"/>
                <a:cs typeface="Arial"/>
                <a:sym typeface="Arial"/>
              </a:rPr>
              <a:t>International work plan</a:t>
            </a:r>
          </a:p>
        </p:txBody>
      </p:sp>
      <p:sp>
        <p:nvSpPr>
          <p:cNvPr id="186" name="Shape 186"/>
          <p:cNvSpPr/>
          <p:nvPr/>
        </p:nvSpPr>
        <p:spPr>
          <a:xfrm>
            <a:off x="0" y="0"/>
            <a:ext cx="1430090" cy="331816"/>
          </a:xfrm>
          <a:prstGeom prst="rect">
            <a:avLst/>
          </a:prstGeom>
          <a:solidFill>
            <a:srgbClr val="800000"/>
          </a:solidFill>
          <a:ln w="9525" cap="flat" cmpd="sng">
            <a:solidFill>
              <a:srgbClr val="009870"/>
            </a:solidFill>
            <a:prstDash val="solid"/>
            <a:round/>
            <a:headEnd type="none" w="med" len="med"/>
            <a:tailEnd type="none" w="med" len="med"/>
          </a:ln>
          <a:effectLst>
            <a:outerShdw blurRad="39999" dist="23000" dir="5400000" rotWithShape="0">
              <a:srgbClr val="000000">
                <a:alpha val="34901"/>
              </a:srgbClr>
            </a:outerShdw>
          </a:effectLst>
        </p:spPr>
        <p:txBody>
          <a:bodyPr lIns="91425" tIns="45700" rIns="91425" bIns="45700" anchor="ctr" anchorCtr="0">
            <a:noAutofit/>
          </a:bodyPr>
          <a:lstStyle/>
          <a:p>
            <a:pPr marL="0" marR="0" lvl="0" indent="0" algn="ctr" rtl="0">
              <a:lnSpc>
                <a:spcPct val="100000"/>
              </a:lnSpc>
              <a:spcBef>
                <a:spcPts val="0"/>
              </a:spcBef>
              <a:spcAft>
                <a:spcPts val="0"/>
              </a:spcAft>
              <a:buClr>
                <a:schemeClr val="lt1"/>
              </a:buClr>
              <a:buSzPct val="25000"/>
              <a:buFont typeface="Arial"/>
              <a:buNone/>
            </a:pPr>
            <a:r>
              <a:rPr lang="en-US" sz="1000" b="0" i="0" u="none" strike="noStrike" cap="none">
                <a:solidFill>
                  <a:schemeClr val="lt1"/>
                </a:solidFill>
                <a:latin typeface="Arial"/>
                <a:ea typeface="Arial"/>
                <a:cs typeface="Arial"/>
                <a:sym typeface="Arial"/>
              </a:rPr>
              <a:t>IMPLEMENTATION PLANS</a:t>
            </a:r>
          </a:p>
        </p:txBody>
      </p:sp>
      <p:pic>
        <p:nvPicPr>
          <p:cNvPr id="187" name="Shape 187" descr="International.png"/>
          <p:cNvPicPr preferRelativeResize="0"/>
          <p:nvPr/>
        </p:nvPicPr>
        <p:blipFill>
          <a:blip r:embed="rId3">
            <a:alphaModFix/>
          </a:blip>
          <a:stretch>
            <a:fillRect/>
          </a:stretch>
        </p:blipFill>
        <p:spPr>
          <a:xfrm>
            <a:off x="0" y="1702999"/>
            <a:ext cx="9144000" cy="4518801"/>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Shape 192"/>
          <p:cNvSpPr txBox="1">
            <a:spLocks noGrp="1"/>
          </p:cNvSpPr>
          <p:nvPr>
            <p:ph type="sldNum" idx="12"/>
          </p:nvPr>
        </p:nvSpPr>
        <p:spPr>
          <a:xfrm>
            <a:off x="6553200" y="6429396"/>
            <a:ext cx="2133599" cy="29207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Arial"/>
              <a:buNone/>
            </a:pPr>
            <a:fld id="{00000000-1234-1234-1234-123412341234}" type="slidenum">
              <a:rPr lang="en-US" sz="1100" b="0" i="0" u="none" strike="noStrike" cap="none">
                <a:solidFill>
                  <a:srgbClr val="888888"/>
                </a:solidFill>
                <a:latin typeface="Arial"/>
                <a:ea typeface="Arial"/>
                <a:cs typeface="Arial"/>
                <a:sym typeface="Arial"/>
              </a:rPr>
              <a:t>14</a:t>
            </a:fld>
            <a:endParaRPr lang="en-US" sz="1100" b="0" i="0" u="none" strike="noStrike" cap="none">
              <a:solidFill>
                <a:srgbClr val="888888"/>
              </a:solidFill>
              <a:latin typeface="Arial"/>
              <a:ea typeface="Arial"/>
              <a:cs typeface="Arial"/>
              <a:sym typeface="Arial"/>
            </a:endParaRPr>
          </a:p>
        </p:txBody>
      </p:sp>
      <p:sp>
        <p:nvSpPr>
          <p:cNvPr id="194" name="Shape 194"/>
          <p:cNvSpPr txBox="1">
            <a:spLocks noGrp="1"/>
          </p:cNvSpPr>
          <p:nvPr>
            <p:ph type="title"/>
          </p:nvPr>
        </p:nvSpPr>
        <p:spPr>
          <a:xfrm>
            <a:off x="457200" y="714356"/>
            <a:ext cx="6592042" cy="507995"/>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21218A"/>
              </a:buClr>
              <a:buSzPct val="25000"/>
              <a:buFont typeface="Trebuchet MS"/>
              <a:buNone/>
            </a:pPr>
            <a:r>
              <a:rPr lang="en-US" sz="3200" b="0" i="0" u="none" strike="noStrike" cap="none">
                <a:solidFill>
                  <a:srgbClr val="21218A"/>
                </a:solidFill>
                <a:latin typeface="Trebuchet MS"/>
                <a:ea typeface="Trebuchet MS"/>
                <a:cs typeface="Trebuchet MS"/>
                <a:sym typeface="Trebuchet MS"/>
              </a:rPr>
              <a:t>Work plan 2016-17(International)</a:t>
            </a:r>
          </a:p>
        </p:txBody>
      </p:sp>
      <p:graphicFrame>
        <p:nvGraphicFramePr>
          <p:cNvPr id="195" name="Shape 195"/>
          <p:cNvGraphicFramePr/>
          <p:nvPr>
            <p:extLst>
              <p:ext uri="{D42A27DB-BD31-4B8C-83A1-F6EECF244321}">
                <p14:modId xmlns:p14="http://schemas.microsoft.com/office/powerpoint/2010/main" val="2143752353"/>
              </p:ext>
            </p:extLst>
          </p:nvPr>
        </p:nvGraphicFramePr>
        <p:xfrm>
          <a:off x="350254" y="1299908"/>
          <a:ext cx="8091375" cy="5418111"/>
        </p:xfrm>
        <a:graphic>
          <a:graphicData uri="http://schemas.openxmlformats.org/drawingml/2006/table">
            <a:tbl>
              <a:tblPr>
                <a:noFill/>
                <a:tableStyleId>{D8AC92B9-D433-45EC-AE06-7A7A90EA64F8}</a:tableStyleId>
              </a:tblPr>
              <a:tblGrid>
                <a:gridCol w="1856375"/>
                <a:gridCol w="2189325"/>
                <a:gridCol w="2332250"/>
                <a:gridCol w="1713425"/>
              </a:tblGrid>
              <a:tr h="465100">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a:t>Strategic Objective</a:t>
                      </a:r>
                    </a:p>
                  </a:txBody>
                  <a:tcPr marL="91450" marR="91450" marT="45725" marB="45725"/>
                </a:tc>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a:t>Deliverable</a:t>
                      </a:r>
                    </a:p>
                  </a:txBody>
                  <a:tcPr marL="91450" marR="91450" marT="45725" marB="45725"/>
                </a:tc>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dirty="0"/>
                        <a:t>Mechanisms/Action Plans</a:t>
                      </a:r>
                    </a:p>
                  </a:txBody>
                  <a:tcPr marL="91450" marR="91450" marT="45725" marB="45725"/>
                </a:tc>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a:t>Measures of Success</a:t>
                      </a:r>
                    </a:p>
                  </a:txBody>
                  <a:tcPr marL="91450" marR="91450" marT="45725" marB="45725"/>
                </a:tc>
              </a:tr>
              <a:tr h="903650">
                <a:tc>
                  <a:txBody>
                    <a:bodyPr/>
                    <a:lstStyle/>
                    <a:p>
                      <a:pPr marL="0" marR="0" lvl="0" indent="0" algn="l" rtl="0">
                        <a:lnSpc>
                          <a:spcPct val="100000"/>
                        </a:lnSpc>
                        <a:spcBef>
                          <a:spcPts val="0"/>
                        </a:spcBef>
                        <a:spcAft>
                          <a:spcPts val="0"/>
                        </a:spcAft>
                        <a:buClr>
                          <a:srgbClr val="000000"/>
                        </a:buClr>
                        <a:buSzPct val="25000"/>
                        <a:buFont typeface="Trebuchet MS"/>
                        <a:buNone/>
                      </a:pPr>
                      <a:r>
                        <a:rPr lang="en-US" sz="1100" u="none" strike="noStrike" cap="none">
                          <a:latin typeface="Trebuchet MS"/>
                          <a:ea typeface="Trebuchet MS"/>
                          <a:cs typeface="Trebuchet MS"/>
                          <a:sym typeface="Trebuchet MS"/>
                        </a:rPr>
                        <a:t>Raise the profile of SNOMED CT for clinicians locally/nationally/ globally</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a:latin typeface="Trebuchet MS"/>
                          <a:ea typeface="Trebuchet MS"/>
                          <a:cs typeface="Trebuchet MS"/>
                          <a:sym typeface="Trebuchet MS"/>
                        </a:rPr>
                        <a:t>Clinical engagement web </a:t>
                      </a:r>
                      <a:r>
                        <a:rPr lang="en-US" sz="1100" u="none" strike="noStrike" cap="none" dirty="0" smtClean="0">
                          <a:latin typeface="Trebuchet MS"/>
                          <a:ea typeface="Trebuchet MS"/>
                          <a:cs typeface="Trebuchet MS"/>
                          <a:sym typeface="Trebuchet MS"/>
                        </a:rPr>
                        <a:t>interface</a:t>
                      </a:r>
                      <a:r>
                        <a:rPr lang="en-US" sz="1100" u="none" strike="noStrike" cap="none" baseline="0" dirty="0" smtClean="0">
                          <a:latin typeface="Trebuchet MS"/>
                          <a:ea typeface="Trebuchet MS"/>
                          <a:cs typeface="Trebuchet MS"/>
                          <a:sym typeface="Trebuchet MS"/>
                        </a:rPr>
                        <a:t> and forum</a:t>
                      </a:r>
                      <a:r>
                        <a:rPr lang="en-US" sz="1100" u="none" strike="noStrike" cap="none" dirty="0" smtClean="0">
                          <a:latin typeface="Trebuchet MS"/>
                          <a:ea typeface="Trebuchet MS"/>
                          <a:cs typeface="Trebuchet MS"/>
                          <a:sym typeface="Trebuchet MS"/>
                        </a:rPr>
                        <a:t>, </a:t>
                      </a:r>
                      <a:r>
                        <a:rPr lang="en-US" sz="1100" u="none" strike="noStrike" cap="none" dirty="0">
                          <a:latin typeface="Trebuchet MS"/>
                          <a:ea typeface="Trebuchet MS"/>
                          <a:cs typeface="Trebuchet MS"/>
                          <a:sym typeface="Trebuchet MS"/>
                        </a:rPr>
                        <a:t>to provide information, documentation and educational materials</a:t>
                      </a:r>
                    </a:p>
                    <a:p>
                      <a:pPr marL="171450" marR="0" lvl="1" indent="-171450" algn="l" rtl="0">
                        <a:lnSpc>
                          <a:spcPct val="100000"/>
                        </a:lnSpc>
                        <a:spcBef>
                          <a:spcPts val="0"/>
                        </a:spcBef>
                        <a:spcAft>
                          <a:spcPts val="0"/>
                        </a:spcAft>
                        <a:buClr>
                          <a:srgbClr val="000000"/>
                        </a:buClr>
                        <a:buSzPct val="100000"/>
                        <a:buFont typeface="Arial"/>
                        <a:buChar char="•"/>
                      </a:pPr>
                      <a:r>
                        <a:rPr lang="en-US" sz="1100" u="none" strike="noStrike" cap="none" dirty="0">
                          <a:latin typeface="Trebuchet MS"/>
                          <a:ea typeface="Trebuchet MS"/>
                          <a:cs typeface="Trebuchet MS"/>
                          <a:sym typeface="Trebuchet MS"/>
                        </a:rPr>
                        <a:t>Annual calendar identifying key opportunities for clinical engagement leads to promote SNOMED CT globally</a:t>
                      </a:r>
                    </a:p>
                    <a:p>
                      <a:pPr marL="171450" marR="0" lvl="1" indent="-171450" algn="l" rtl="0">
                        <a:lnSpc>
                          <a:spcPct val="100000"/>
                        </a:lnSpc>
                        <a:spcBef>
                          <a:spcPts val="0"/>
                        </a:spcBef>
                        <a:spcAft>
                          <a:spcPts val="0"/>
                        </a:spcAft>
                        <a:buClr>
                          <a:srgbClr val="000000"/>
                        </a:buClr>
                        <a:buSzPct val="100000"/>
                        <a:buFont typeface="Arial"/>
                        <a:buChar char="•"/>
                      </a:pPr>
                      <a:r>
                        <a:rPr lang="en-US" sz="1100" u="none" strike="noStrike" cap="none" dirty="0" smtClean="0">
                          <a:latin typeface="Trebuchet MS"/>
                          <a:ea typeface="Trebuchet MS"/>
                          <a:cs typeface="Trebuchet MS"/>
                          <a:sym typeface="Trebuchet MS"/>
                        </a:rPr>
                        <a:t>Provide documentation on subset development and maintenance</a:t>
                      </a:r>
                    </a:p>
                    <a:p>
                      <a:pPr marL="171450" marR="0" lvl="1" indent="-171450" algn="l" rtl="0">
                        <a:lnSpc>
                          <a:spcPct val="100000"/>
                        </a:lnSpc>
                        <a:spcBef>
                          <a:spcPts val="0"/>
                        </a:spcBef>
                        <a:spcAft>
                          <a:spcPts val="0"/>
                        </a:spcAft>
                        <a:buClr>
                          <a:srgbClr val="000000"/>
                        </a:buClr>
                        <a:buSzPct val="100000"/>
                        <a:buFont typeface="Arial"/>
                        <a:buChar char="•"/>
                      </a:pPr>
                      <a:r>
                        <a:rPr lang="en-US" sz="1100" u="none" strike="noStrike" cap="none" dirty="0" smtClean="0">
                          <a:latin typeface="Trebuchet MS"/>
                          <a:ea typeface="Trebuchet MS"/>
                          <a:cs typeface="Trebuchet MS"/>
                          <a:sym typeface="Trebuchet MS"/>
                        </a:rPr>
                        <a:t>Create and publish a document on “SNOMED</a:t>
                      </a:r>
                      <a:r>
                        <a:rPr lang="en-US" sz="1100" u="none" strike="noStrike" cap="none" baseline="0" dirty="0" smtClean="0">
                          <a:latin typeface="Trebuchet MS"/>
                          <a:ea typeface="Trebuchet MS"/>
                          <a:cs typeface="Trebuchet MS"/>
                          <a:sym typeface="Trebuchet MS"/>
                        </a:rPr>
                        <a:t> CT and Precision Medicine”</a:t>
                      </a:r>
                      <a:endParaRPr lang="en-US" sz="1100" u="none" strike="noStrike" cap="none" dirty="0">
                        <a:latin typeface="Trebuchet MS"/>
                        <a:ea typeface="Trebuchet MS"/>
                        <a:cs typeface="Trebuchet MS"/>
                        <a:sym typeface="Trebuchet MS"/>
                      </a:endParaRP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dirty="0">
                          <a:solidFill>
                            <a:schemeClr val="dk1"/>
                          </a:solidFill>
                          <a:latin typeface="Trebuchet MS"/>
                          <a:ea typeface="Trebuchet MS"/>
                          <a:cs typeface="Trebuchet MS"/>
                          <a:sym typeface="Trebuchet MS"/>
                        </a:rPr>
                        <a:t>Member countries will be consulted to agree engagement activities within their borders</a:t>
                      </a:r>
                    </a:p>
                    <a:p>
                      <a:pPr marL="171450" marR="0" lvl="0" indent="-171450" algn="l" rtl="0">
                        <a:lnSpc>
                          <a:spcPct val="100000"/>
                        </a:lnSpc>
                        <a:spcBef>
                          <a:spcPts val="0"/>
                        </a:spcBef>
                        <a:spcAft>
                          <a:spcPts val="0"/>
                        </a:spcAft>
                        <a:buClr>
                          <a:srgbClr val="000000"/>
                        </a:buClr>
                        <a:buSzPct val="100000"/>
                        <a:buFont typeface="Arial"/>
                        <a:buChar char="•"/>
                      </a:pPr>
                      <a:r>
                        <a:rPr lang="en-US" sz="1100" b="0" u="none" strike="noStrike" cap="none" dirty="0">
                          <a:latin typeface="Trebuchet MS"/>
                          <a:ea typeface="Trebuchet MS"/>
                          <a:cs typeface="Trebuchet MS"/>
                          <a:sym typeface="Trebuchet MS"/>
                        </a:rPr>
                        <a:t>Gather requirements from </a:t>
                      </a:r>
                      <a:r>
                        <a:rPr lang="en-US" sz="1100" b="0" u="none" strike="noStrike" cap="none" dirty="0" smtClean="0">
                          <a:latin typeface="Trebuchet MS"/>
                          <a:ea typeface="Trebuchet MS"/>
                          <a:cs typeface="Trebuchet MS"/>
                          <a:sym typeface="Trebuchet MS"/>
                        </a:rPr>
                        <a:t>clinicians/clinical groups </a:t>
                      </a:r>
                      <a:r>
                        <a:rPr lang="en-US" sz="1100" b="0" u="none" strike="noStrike" cap="none" dirty="0">
                          <a:latin typeface="Trebuchet MS"/>
                          <a:ea typeface="Trebuchet MS"/>
                          <a:cs typeface="Trebuchet MS"/>
                          <a:sym typeface="Trebuchet MS"/>
                        </a:rPr>
                        <a:t>globally on what information, documentation and educational materials are required to increase the implementation of SNOMED </a:t>
                      </a:r>
                      <a:r>
                        <a:rPr lang="en-US" sz="1100" b="0" u="none" strike="noStrike" cap="none" dirty="0" smtClean="0">
                          <a:latin typeface="Trebuchet MS"/>
                          <a:ea typeface="Trebuchet MS"/>
                          <a:cs typeface="Trebuchet MS"/>
                          <a:sym typeface="Trebuchet MS"/>
                        </a:rPr>
                        <a:t>CT</a:t>
                      </a:r>
                      <a:r>
                        <a:rPr lang="en-US" sz="1100" b="0" u="none" strike="noStrike" cap="none" baseline="0" dirty="0" smtClean="0">
                          <a:latin typeface="Trebuchet MS"/>
                          <a:ea typeface="Trebuchet MS"/>
                          <a:cs typeface="Trebuchet MS"/>
                          <a:sym typeface="Trebuchet MS"/>
                        </a:rPr>
                        <a:t> (</a:t>
                      </a:r>
                      <a:r>
                        <a:rPr lang="en-US" sz="1100" u="none" strike="noStrike" cap="none" dirty="0" smtClean="0">
                          <a:latin typeface="Trebuchet MS"/>
                          <a:ea typeface="Trebuchet MS"/>
                          <a:cs typeface="Trebuchet MS"/>
                          <a:sym typeface="Trebuchet MS"/>
                        </a:rPr>
                        <a:t>Design</a:t>
                      </a:r>
                      <a:r>
                        <a:rPr lang="en-US" sz="1100" u="none" strike="noStrike" cap="none" dirty="0">
                          <a:latin typeface="Trebuchet MS"/>
                          <a:ea typeface="Trebuchet MS"/>
                          <a:cs typeface="Trebuchet MS"/>
                          <a:sym typeface="Trebuchet MS"/>
                        </a:rPr>
                        <a:t>, develop and implement </a:t>
                      </a:r>
                      <a:r>
                        <a:rPr lang="en-US" sz="1100" u="none" strike="noStrike" cap="none" dirty="0" smtClean="0">
                          <a:latin typeface="Trebuchet MS"/>
                          <a:ea typeface="Trebuchet MS"/>
                          <a:cs typeface="Trebuchet MS"/>
                          <a:sym typeface="Trebuchet MS"/>
                        </a:rPr>
                        <a:t>a web interface based </a:t>
                      </a:r>
                      <a:r>
                        <a:rPr lang="en-US" sz="1100" u="none" strike="noStrike" cap="none" dirty="0">
                          <a:latin typeface="Trebuchet MS"/>
                          <a:ea typeface="Trebuchet MS"/>
                          <a:cs typeface="Trebuchet MS"/>
                          <a:sym typeface="Trebuchet MS"/>
                        </a:rPr>
                        <a:t>on </a:t>
                      </a:r>
                      <a:r>
                        <a:rPr lang="en-US" sz="1100" u="none" strike="noStrike" cap="none" dirty="0" smtClean="0">
                          <a:latin typeface="Trebuchet MS"/>
                          <a:ea typeface="Trebuchet MS"/>
                          <a:cs typeface="Trebuchet MS"/>
                          <a:sym typeface="Trebuchet MS"/>
                        </a:rPr>
                        <a:t>requirements).</a:t>
                      </a:r>
                      <a:endParaRPr lang="en-US" sz="1100" u="none" strike="noStrike" cap="none" dirty="0">
                        <a:latin typeface="Trebuchet MS"/>
                        <a:ea typeface="Trebuchet MS"/>
                        <a:cs typeface="Trebuchet MS"/>
                        <a:sym typeface="Trebuchet MS"/>
                      </a:endParaRPr>
                    </a:p>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a:latin typeface="Trebuchet MS"/>
                          <a:ea typeface="Trebuchet MS"/>
                          <a:cs typeface="Trebuchet MS"/>
                          <a:sym typeface="Trebuchet MS"/>
                        </a:rPr>
                        <a:t>Identify key areas of focus for the coming year and resulting opportunities </a:t>
                      </a:r>
                      <a:r>
                        <a:rPr lang="en-US" sz="1100" u="none" strike="noStrike" cap="none" dirty="0" smtClean="0">
                          <a:latin typeface="Trebuchet MS"/>
                          <a:ea typeface="Trebuchet MS"/>
                          <a:cs typeface="Trebuchet MS"/>
                          <a:sym typeface="Trebuchet MS"/>
                        </a:rPr>
                        <a:t>for clinical </a:t>
                      </a:r>
                      <a:r>
                        <a:rPr lang="en-US" sz="1100" u="none" strike="noStrike" cap="none" dirty="0">
                          <a:latin typeface="Trebuchet MS"/>
                          <a:ea typeface="Trebuchet MS"/>
                          <a:cs typeface="Trebuchet MS"/>
                          <a:sym typeface="Trebuchet MS"/>
                        </a:rPr>
                        <a:t>engagement e.g. Genomics and </a:t>
                      </a:r>
                      <a:r>
                        <a:rPr lang="en-US" sz="1100" u="none" strike="noStrike" cap="none" dirty="0" smtClean="0">
                          <a:latin typeface="Trebuchet MS"/>
                          <a:ea typeface="Trebuchet MS"/>
                          <a:cs typeface="Trebuchet MS"/>
                          <a:sym typeface="Trebuchet MS"/>
                        </a:rPr>
                        <a:t>“Big data”</a:t>
                      </a:r>
                      <a:endParaRPr lang="en-US" sz="1100" u="none" strike="noStrike" cap="none" dirty="0">
                        <a:latin typeface="Trebuchet MS"/>
                        <a:ea typeface="Trebuchet MS"/>
                        <a:cs typeface="Trebuchet MS"/>
                        <a:sym typeface="Trebuchet MS"/>
                      </a:endParaRPr>
                    </a:p>
                    <a:p>
                      <a:pPr marL="171450" marR="0" lvl="1" indent="-171450" algn="l" rtl="0">
                        <a:lnSpc>
                          <a:spcPct val="100000"/>
                        </a:lnSpc>
                        <a:spcBef>
                          <a:spcPts val="0"/>
                        </a:spcBef>
                        <a:spcAft>
                          <a:spcPts val="0"/>
                        </a:spcAft>
                        <a:buClr>
                          <a:srgbClr val="000000"/>
                        </a:buClr>
                        <a:buSzPct val="100000"/>
                        <a:buFont typeface="Arial"/>
                        <a:buChar char="•"/>
                      </a:pPr>
                      <a:r>
                        <a:rPr lang="en-US" sz="1100" u="none" strike="noStrike" cap="none" dirty="0" smtClean="0">
                          <a:latin typeface="Trebuchet MS"/>
                          <a:ea typeface="Trebuchet MS"/>
                          <a:cs typeface="Trebuchet MS"/>
                          <a:sym typeface="Trebuchet MS"/>
                        </a:rPr>
                        <a:t>Publish subset development and maintenance guidance documentation</a:t>
                      </a:r>
                      <a:endParaRPr lang="en-US" sz="1100" u="none" strike="noStrike" cap="none" dirty="0">
                        <a:latin typeface="Trebuchet MS"/>
                        <a:ea typeface="Trebuchet MS"/>
                        <a:cs typeface="Trebuchet MS"/>
                        <a:sym typeface="Trebuchet MS"/>
                      </a:endParaRPr>
                    </a:p>
                    <a:p>
                      <a:pPr marL="171450" marR="0" lvl="1" indent="-171450" algn="l" rtl="0">
                        <a:lnSpc>
                          <a:spcPct val="100000"/>
                        </a:lnSpc>
                        <a:spcBef>
                          <a:spcPts val="0"/>
                        </a:spcBef>
                        <a:spcAft>
                          <a:spcPts val="0"/>
                        </a:spcAft>
                        <a:buClr>
                          <a:srgbClr val="000000"/>
                        </a:buClr>
                        <a:buSzPct val="100000"/>
                        <a:buFont typeface="Arial"/>
                        <a:buChar char="•"/>
                      </a:pPr>
                      <a:r>
                        <a:rPr lang="en-US" sz="1100" u="none" strike="noStrike" cap="none" dirty="0">
                          <a:latin typeface="Trebuchet MS"/>
                          <a:ea typeface="Trebuchet MS"/>
                          <a:cs typeface="Trebuchet MS"/>
                          <a:sym typeface="Trebuchet MS"/>
                        </a:rPr>
                        <a:t>Create initial list of available subsets by </a:t>
                      </a:r>
                      <a:r>
                        <a:rPr lang="en-US" sz="1100" u="none" strike="noStrike" cap="none" dirty="0" smtClean="0">
                          <a:latin typeface="Trebuchet MS"/>
                          <a:ea typeface="Trebuchet MS"/>
                          <a:cs typeface="Trebuchet MS"/>
                          <a:sym typeface="Trebuchet MS"/>
                        </a:rPr>
                        <a:t>specialty</a:t>
                      </a:r>
                    </a:p>
                    <a:p>
                      <a:pPr marL="171450" marR="0" lvl="1" indent="-171450" algn="l" rtl="0">
                        <a:lnSpc>
                          <a:spcPct val="100000"/>
                        </a:lnSpc>
                        <a:spcBef>
                          <a:spcPts val="0"/>
                        </a:spcBef>
                        <a:spcAft>
                          <a:spcPts val="0"/>
                        </a:spcAft>
                        <a:buClr>
                          <a:srgbClr val="000000"/>
                        </a:buClr>
                        <a:buSzPct val="100000"/>
                        <a:buFont typeface="Arial"/>
                        <a:buChar char="•"/>
                      </a:pPr>
                      <a:r>
                        <a:rPr lang="en-US" sz="1100" u="none" strike="noStrike" cap="none" dirty="0" smtClean="0">
                          <a:latin typeface="Trebuchet MS"/>
                          <a:ea typeface="Trebuchet MS"/>
                          <a:cs typeface="Trebuchet MS"/>
                          <a:sym typeface="Trebuchet MS"/>
                        </a:rPr>
                        <a:t>Develop a document to support the genomics strategy,</a:t>
                      </a:r>
                      <a:r>
                        <a:rPr lang="en-US" sz="1100" u="none" strike="noStrike" cap="none" baseline="0" dirty="0" smtClean="0">
                          <a:latin typeface="Trebuchet MS"/>
                          <a:ea typeface="Trebuchet MS"/>
                          <a:cs typeface="Trebuchet MS"/>
                          <a:sym typeface="Trebuchet MS"/>
                        </a:rPr>
                        <a:t> that targets clinicians and clinical groups on how SNOMED CT can support the developments in precision medicine</a:t>
                      </a:r>
                      <a:endParaRPr lang="en-US" sz="1100" u="none" strike="noStrike" cap="none" dirty="0">
                        <a:latin typeface="Trebuchet MS"/>
                        <a:ea typeface="Trebuchet MS"/>
                        <a:cs typeface="Trebuchet MS"/>
                        <a:sym typeface="Trebuchet MS"/>
                      </a:endParaRP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a:latin typeface="Trebuchet MS"/>
                          <a:ea typeface="Trebuchet MS"/>
                          <a:cs typeface="Trebuchet MS"/>
                          <a:sym typeface="Trebuchet MS"/>
                        </a:rPr>
                        <a:t>Number of clinicians accessing </a:t>
                      </a:r>
                      <a:r>
                        <a:rPr lang="en-US" sz="1100" u="none" strike="noStrike" cap="none" dirty="0" smtClean="0">
                          <a:latin typeface="Trebuchet MS"/>
                          <a:ea typeface="Trebuchet MS"/>
                          <a:cs typeface="Trebuchet MS"/>
                          <a:sym typeface="Trebuchet MS"/>
                        </a:rPr>
                        <a:t>portal</a:t>
                      </a:r>
                    </a:p>
                    <a:p>
                      <a:pPr marL="171450" marR="0" lvl="0" indent="-171450" algn="l" defTabSz="914400" rtl="0" eaLnBrk="1" fontAlgn="auto" latinLnBrk="0" hangingPunct="1">
                        <a:lnSpc>
                          <a:spcPct val="100000"/>
                        </a:lnSpc>
                        <a:spcBef>
                          <a:spcPts val="0"/>
                        </a:spcBef>
                        <a:spcAft>
                          <a:spcPts val="0"/>
                        </a:spcAft>
                        <a:buClr>
                          <a:srgbClr val="000000"/>
                        </a:buClr>
                        <a:buSzPct val="100000"/>
                        <a:buFont typeface="Arial"/>
                        <a:buChar char="•"/>
                        <a:tabLst/>
                        <a:defRPr/>
                      </a:pPr>
                      <a:r>
                        <a:rPr lang="en-US" sz="1100" u="none" strike="noStrike" cap="none" dirty="0" smtClean="0">
                          <a:latin typeface="Trebuchet MS"/>
                          <a:ea typeface="Trebuchet MS"/>
                          <a:cs typeface="Trebuchet MS"/>
                          <a:sym typeface="Trebuchet MS"/>
                        </a:rPr>
                        <a:t>“SNOMED</a:t>
                      </a:r>
                      <a:r>
                        <a:rPr lang="en-US" sz="1100" u="none" strike="noStrike" cap="none" baseline="0" dirty="0" smtClean="0">
                          <a:latin typeface="Trebuchet MS"/>
                          <a:ea typeface="Trebuchet MS"/>
                          <a:cs typeface="Trebuchet MS"/>
                          <a:sym typeface="Trebuchet MS"/>
                        </a:rPr>
                        <a:t> CT and Precision Medicine” published</a:t>
                      </a:r>
                      <a:endParaRPr lang="en-US" sz="1100" u="none" strike="noStrike" cap="none" dirty="0" smtClean="0">
                        <a:latin typeface="Trebuchet MS"/>
                        <a:ea typeface="Trebuchet MS"/>
                        <a:cs typeface="Trebuchet MS"/>
                        <a:sym typeface="Trebuchet MS"/>
                      </a:endParaRPr>
                    </a:p>
                    <a:p>
                      <a:pPr marL="171450" marR="0" lvl="0" indent="-171450" algn="l" rtl="0">
                        <a:lnSpc>
                          <a:spcPct val="100000"/>
                        </a:lnSpc>
                        <a:spcBef>
                          <a:spcPts val="0"/>
                        </a:spcBef>
                        <a:spcAft>
                          <a:spcPts val="0"/>
                        </a:spcAft>
                        <a:buClr>
                          <a:srgbClr val="000000"/>
                        </a:buClr>
                        <a:buSzPct val="100000"/>
                        <a:buFont typeface="Arial"/>
                        <a:buChar char="•"/>
                      </a:pPr>
                      <a:endParaRPr lang="en-US" sz="1100" u="none" strike="noStrike" cap="none" dirty="0">
                        <a:latin typeface="Trebuchet MS"/>
                        <a:ea typeface="Trebuchet MS"/>
                        <a:cs typeface="Trebuchet MS"/>
                        <a:sym typeface="Trebuchet MS"/>
                      </a:endParaRPr>
                    </a:p>
                  </a:txBody>
                  <a:tcPr marL="91450" marR="91450" marT="45725" marB="45725"/>
                </a:tc>
              </a:tr>
            </a:tbl>
          </a:graphicData>
        </a:graphic>
      </p:graphicFrame>
      <p:sp>
        <p:nvSpPr>
          <p:cNvPr id="196" name="Shape 196"/>
          <p:cNvSpPr/>
          <p:nvPr/>
        </p:nvSpPr>
        <p:spPr>
          <a:xfrm>
            <a:off x="0" y="0"/>
            <a:ext cx="1430090" cy="331816"/>
          </a:xfrm>
          <a:prstGeom prst="rect">
            <a:avLst/>
          </a:prstGeom>
          <a:solidFill>
            <a:srgbClr val="800000"/>
          </a:solidFill>
          <a:ln w="9525" cap="flat" cmpd="sng">
            <a:solidFill>
              <a:srgbClr val="009870"/>
            </a:solidFill>
            <a:prstDash val="solid"/>
            <a:round/>
            <a:headEnd type="none" w="med" len="med"/>
            <a:tailEnd type="none" w="med" len="med"/>
          </a:ln>
          <a:effectLst>
            <a:outerShdw blurRad="39999" dist="23000" dir="5400000" rotWithShape="0">
              <a:srgbClr val="000000">
                <a:alpha val="34901"/>
              </a:srgbClr>
            </a:outerShdw>
          </a:effectLst>
        </p:spPr>
        <p:txBody>
          <a:bodyPr lIns="91425" tIns="45700" rIns="91425" bIns="45700" anchor="ctr" anchorCtr="0">
            <a:noAutofit/>
          </a:bodyPr>
          <a:lstStyle/>
          <a:p>
            <a:pPr marL="0" marR="0" lvl="0" indent="0" algn="ctr" rtl="0">
              <a:lnSpc>
                <a:spcPct val="100000"/>
              </a:lnSpc>
              <a:spcBef>
                <a:spcPts val="0"/>
              </a:spcBef>
              <a:spcAft>
                <a:spcPts val="0"/>
              </a:spcAft>
              <a:buClr>
                <a:schemeClr val="lt1"/>
              </a:buClr>
              <a:buSzPct val="25000"/>
              <a:buFont typeface="Arial"/>
              <a:buNone/>
            </a:pPr>
            <a:r>
              <a:rPr lang="en-US" sz="1000" b="0" i="0" u="none" strike="noStrike" cap="none">
                <a:solidFill>
                  <a:schemeClr val="lt1"/>
                </a:solidFill>
                <a:latin typeface="Arial"/>
                <a:ea typeface="Arial"/>
                <a:cs typeface="Arial"/>
                <a:sym typeface="Arial"/>
              </a:rPr>
              <a:t>IMPLEMENTATION PLANS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Shape 201"/>
          <p:cNvSpPr txBox="1">
            <a:spLocks noGrp="1"/>
          </p:cNvSpPr>
          <p:nvPr>
            <p:ph type="sldNum" idx="12"/>
          </p:nvPr>
        </p:nvSpPr>
        <p:spPr>
          <a:xfrm>
            <a:off x="6553200" y="6429396"/>
            <a:ext cx="2133599" cy="29207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Arial"/>
              <a:buNone/>
            </a:pPr>
            <a:fld id="{00000000-1234-1234-1234-123412341234}" type="slidenum">
              <a:rPr lang="en-US" sz="1100" b="0" i="0" u="none" strike="noStrike" cap="none">
                <a:solidFill>
                  <a:srgbClr val="888888"/>
                </a:solidFill>
                <a:latin typeface="Arial"/>
                <a:ea typeface="Arial"/>
                <a:cs typeface="Arial"/>
                <a:sym typeface="Arial"/>
              </a:rPr>
              <a:t>15</a:t>
            </a:fld>
            <a:endParaRPr lang="en-US" sz="1100" b="0" i="0" u="none" strike="noStrike" cap="none">
              <a:solidFill>
                <a:srgbClr val="888888"/>
              </a:solidFill>
              <a:latin typeface="Arial"/>
              <a:ea typeface="Arial"/>
              <a:cs typeface="Arial"/>
              <a:sym typeface="Arial"/>
            </a:endParaRPr>
          </a:p>
        </p:txBody>
      </p:sp>
      <p:sp>
        <p:nvSpPr>
          <p:cNvPr id="202" name="Shape 202"/>
          <p:cNvSpPr txBox="1">
            <a:spLocks noGrp="1"/>
          </p:cNvSpPr>
          <p:nvPr>
            <p:ph type="body" idx="1"/>
          </p:nvPr>
        </p:nvSpPr>
        <p:spPr>
          <a:xfrm>
            <a:off x="457200" y="1452308"/>
            <a:ext cx="8229600" cy="4658007"/>
          </a:xfrm>
          <a:prstGeom prst="rect">
            <a:avLst/>
          </a:prstGeom>
          <a:noFill/>
          <a:ln>
            <a:noFill/>
          </a:ln>
        </p:spPr>
        <p:txBody>
          <a:bodyPr lIns="91425" tIns="91425" rIns="91425" bIns="91425" anchor="t" anchorCtr="0">
            <a:noAutofit/>
          </a:bodyPr>
          <a:lstStyle/>
          <a:p>
            <a:pPr marL="342900" marR="0" lvl="0" indent="-215900" algn="l" rtl="0">
              <a:lnSpc>
                <a:spcPct val="100000"/>
              </a:lnSpc>
              <a:spcBef>
                <a:spcPts val="0"/>
              </a:spcBef>
              <a:spcAft>
                <a:spcPts val="0"/>
              </a:spcAft>
              <a:buClr>
                <a:srgbClr val="0055B0"/>
              </a:buClr>
              <a:buSzPct val="25000"/>
              <a:buFont typeface="Arial"/>
              <a:buNone/>
            </a:pPr>
            <a:endParaRPr sz="2400" b="0" i="0" u="none" strike="noStrike" cap="none">
              <a:solidFill>
                <a:srgbClr val="0055B0"/>
              </a:solidFill>
              <a:latin typeface="Arial"/>
              <a:ea typeface="Arial"/>
              <a:cs typeface="Arial"/>
              <a:sym typeface="Arial"/>
            </a:endParaRPr>
          </a:p>
          <a:p>
            <a:pPr marL="342900" marR="0" lvl="0" indent="-215900" algn="l" rtl="0">
              <a:lnSpc>
                <a:spcPct val="100000"/>
              </a:lnSpc>
              <a:spcBef>
                <a:spcPts val="200"/>
              </a:spcBef>
              <a:spcAft>
                <a:spcPts val="0"/>
              </a:spcAft>
              <a:buClr>
                <a:srgbClr val="0055B0"/>
              </a:buClr>
              <a:buSzPct val="25000"/>
              <a:buFont typeface="Arial"/>
              <a:buNone/>
            </a:pPr>
            <a:endParaRPr sz="2400" b="0" i="0" u="none" strike="noStrike" cap="none">
              <a:solidFill>
                <a:srgbClr val="0055B0"/>
              </a:solidFill>
              <a:latin typeface="Arial"/>
              <a:ea typeface="Arial"/>
              <a:cs typeface="Arial"/>
              <a:sym typeface="Arial"/>
            </a:endParaRPr>
          </a:p>
          <a:p>
            <a:pPr marL="173038" marR="0" lvl="0" indent="-46037" algn="l" rtl="0">
              <a:lnSpc>
                <a:spcPct val="100000"/>
              </a:lnSpc>
              <a:spcBef>
                <a:spcPts val="200"/>
              </a:spcBef>
              <a:spcAft>
                <a:spcPts val="0"/>
              </a:spcAft>
              <a:buClr>
                <a:srgbClr val="0055B0"/>
              </a:buClr>
              <a:buSzPct val="25000"/>
              <a:buFont typeface="Arial"/>
              <a:buNone/>
            </a:pPr>
            <a:endParaRPr sz="2400" b="0" i="0" u="none" strike="noStrike" cap="none">
              <a:solidFill>
                <a:srgbClr val="0055B0"/>
              </a:solidFill>
              <a:latin typeface="Trebuchet MS"/>
              <a:ea typeface="Trebuchet MS"/>
              <a:cs typeface="Trebuchet MS"/>
              <a:sym typeface="Trebuchet MS"/>
            </a:endParaRPr>
          </a:p>
          <a:p>
            <a:pPr marL="173038" marR="0" lvl="0" indent="-46037" algn="l" rtl="0">
              <a:lnSpc>
                <a:spcPct val="100000"/>
              </a:lnSpc>
              <a:spcBef>
                <a:spcPts val="200"/>
              </a:spcBef>
              <a:spcAft>
                <a:spcPts val="0"/>
              </a:spcAft>
              <a:buClr>
                <a:srgbClr val="0055B0"/>
              </a:buClr>
              <a:buSzPct val="25000"/>
              <a:buFont typeface="Arial"/>
              <a:buNone/>
            </a:pPr>
            <a:endParaRPr sz="2400" b="0" i="0" u="none" strike="noStrike" cap="none">
              <a:solidFill>
                <a:srgbClr val="0055B0"/>
              </a:solidFill>
              <a:latin typeface="Trebuchet MS"/>
              <a:ea typeface="Trebuchet MS"/>
              <a:cs typeface="Trebuchet MS"/>
              <a:sym typeface="Trebuchet MS"/>
            </a:endParaRPr>
          </a:p>
        </p:txBody>
      </p:sp>
      <p:sp>
        <p:nvSpPr>
          <p:cNvPr id="203" name="Shape 203"/>
          <p:cNvSpPr txBox="1">
            <a:spLocks noGrp="1"/>
          </p:cNvSpPr>
          <p:nvPr>
            <p:ph type="title"/>
          </p:nvPr>
        </p:nvSpPr>
        <p:spPr>
          <a:xfrm>
            <a:off x="457200" y="714356"/>
            <a:ext cx="6592042" cy="507995"/>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21218A"/>
              </a:buClr>
              <a:buSzPct val="25000"/>
              <a:buFont typeface="Trebuchet MS"/>
              <a:buNone/>
            </a:pPr>
            <a:r>
              <a:rPr lang="en-US" sz="3200" b="0" i="0" u="none" strike="noStrike" cap="none">
                <a:solidFill>
                  <a:srgbClr val="21218A"/>
                </a:solidFill>
                <a:latin typeface="Trebuchet MS"/>
                <a:ea typeface="Trebuchet MS"/>
                <a:cs typeface="Trebuchet MS"/>
                <a:sym typeface="Trebuchet MS"/>
              </a:rPr>
              <a:t>Work plan 2016-17(International)</a:t>
            </a:r>
          </a:p>
        </p:txBody>
      </p:sp>
      <p:graphicFrame>
        <p:nvGraphicFramePr>
          <p:cNvPr id="204" name="Shape 204"/>
          <p:cNvGraphicFramePr/>
          <p:nvPr>
            <p:extLst>
              <p:ext uri="{D42A27DB-BD31-4B8C-83A1-F6EECF244321}">
                <p14:modId xmlns:p14="http://schemas.microsoft.com/office/powerpoint/2010/main" val="3131552454"/>
              </p:ext>
            </p:extLst>
          </p:nvPr>
        </p:nvGraphicFramePr>
        <p:xfrm>
          <a:off x="350254" y="1452308"/>
          <a:ext cx="8091350" cy="5250470"/>
        </p:xfrm>
        <a:graphic>
          <a:graphicData uri="http://schemas.openxmlformats.org/drawingml/2006/table">
            <a:tbl>
              <a:tblPr>
                <a:noFill/>
                <a:tableStyleId>{D8AC92B9-D433-45EC-AE06-7A7A90EA64F8}</a:tableStyleId>
              </a:tblPr>
              <a:tblGrid>
                <a:gridCol w="1853125"/>
                <a:gridCol w="2192550"/>
                <a:gridCol w="2262575"/>
                <a:gridCol w="1783100"/>
              </a:tblGrid>
              <a:tr h="465100">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dirty="0"/>
                        <a:t>Strategic Objective</a:t>
                      </a:r>
                    </a:p>
                  </a:txBody>
                  <a:tcPr marL="91450" marR="91450" marT="45725" marB="45725"/>
                </a:tc>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a:t>Deliverable</a:t>
                      </a:r>
                    </a:p>
                  </a:txBody>
                  <a:tcPr marL="91450" marR="91450" marT="45725" marB="45725"/>
                </a:tc>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a:t>Mechanisms/Action Plans</a:t>
                      </a:r>
                    </a:p>
                  </a:txBody>
                  <a:tcPr marL="91450" marR="91450" marT="45725" marB="45725"/>
                </a:tc>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a:t>Measures of Success</a:t>
                      </a:r>
                    </a:p>
                  </a:txBody>
                  <a:tcPr marL="91450" marR="91450" marT="45725" marB="45725"/>
                </a:tc>
              </a:tr>
              <a:tr h="903650">
                <a:tc>
                  <a:txBody>
                    <a:bodyPr/>
                    <a:lstStyle/>
                    <a:p>
                      <a:pPr marL="0" marR="0" lvl="0" indent="0" algn="l" rtl="0">
                        <a:lnSpc>
                          <a:spcPct val="100000"/>
                        </a:lnSpc>
                        <a:spcBef>
                          <a:spcPts val="0"/>
                        </a:spcBef>
                        <a:spcAft>
                          <a:spcPts val="0"/>
                        </a:spcAft>
                        <a:buClr>
                          <a:srgbClr val="000000"/>
                        </a:buClr>
                        <a:buSzPct val="25000"/>
                        <a:buFont typeface="Trebuchet MS"/>
                        <a:buNone/>
                      </a:pPr>
                      <a:r>
                        <a:rPr lang="en-US" sz="1100" b="0" u="none" strike="noStrike" cap="none" dirty="0">
                          <a:latin typeface="+mn-lt"/>
                          <a:ea typeface="Trebuchet MS"/>
                          <a:cs typeface="Trebuchet MS"/>
                          <a:sym typeface="Trebuchet MS"/>
                        </a:rPr>
                        <a:t>Identify and support local/regional/national/ global health care professional ambassadors/subject matter experts for SNOMED CT</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smtClean="0">
                          <a:latin typeface="+mn-lt"/>
                          <a:ea typeface="Trebuchet MS"/>
                          <a:cs typeface="Trebuchet MS"/>
                          <a:sym typeface="Trebuchet MS"/>
                        </a:rPr>
                        <a:t>To develop an </a:t>
                      </a:r>
                      <a:r>
                        <a:rPr lang="en-US" sz="1100" u="none" strike="noStrike" cap="none" dirty="0">
                          <a:latin typeface="+mn-lt"/>
                          <a:ea typeface="Trebuchet MS"/>
                          <a:cs typeface="Trebuchet MS"/>
                          <a:sym typeface="Trebuchet MS"/>
                        </a:rPr>
                        <a:t>identified group of global clinician ambassadors/SMEs</a:t>
                      </a:r>
                    </a:p>
                    <a:p>
                      <a:pPr marL="171450" marR="0" lvl="0" indent="-171450" algn="l" rtl="0">
                        <a:lnSpc>
                          <a:spcPct val="100000"/>
                        </a:lnSpc>
                        <a:spcBef>
                          <a:spcPts val="0"/>
                        </a:spcBef>
                        <a:spcAft>
                          <a:spcPts val="0"/>
                        </a:spcAft>
                        <a:buClr>
                          <a:schemeClr val="dk1"/>
                        </a:buClr>
                        <a:buSzPct val="100000"/>
                        <a:buFont typeface="Arial"/>
                        <a:buChar char="•"/>
                      </a:pPr>
                      <a:r>
                        <a:rPr lang="en-US" sz="1100" u="none" strike="noStrike" cap="none" dirty="0" smtClean="0">
                          <a:solidFill>
                            <a:schemeClr val="dk1"/>
                          </a:solidFill>
                          <a:latin typeface="+mn-lt"/>
                          <a:ea typeface="Trebuchet MS"/>
                          <a:cs typeface="Trebuchet MS"/>
                          <a:sym typeface="Trebuchet MS"/>
                        </a:rPr>
                        <a:t>Develop a sustainable </a:t>
                      </a:r>
                      <a:r>
                        <a:rPr lang="en-US" sz="1100" u="none" strike="noStrike" cap="none" dirty="0">
                          <a:solidFill>
                            <a:schemeClr val="dk1"/>
                          </a:solidFill>
                          <a:latin typeface="+mn-lt"/>
                          <a:ea typeface="Trebuchet MS"/>
                          <a:cs typeface="Trebuchet MS"/>
                          <a:sym typeface="Trebuchet MS"/>
                        </a:rPr>
                        <a:t>clinically focused community within </a:t>
                      </a:r>
                      <a:r>
                        <a:rPr lang="en-US" sz="1100" u="none" strike="noStrike" cap="none" dirty="0" smtClean="0">
                          <a:solidFill>
                            <a:schemeClr val="dk1"/>
                          </a:solidFill>
                          <a:latin typeface="+mn-lt"/>
                          <a:ea typeface="Trebuchet MS"/>
                          <a:cs typeface="Trebuchet MS"/>
                          <a:sym typeface="Trebuchet MS"/>
                        </a:rPr>
                        <a:t>SNOMED International</a:t>
                      </a:r>
                      <a:endParaRPr lang="en-US" sz="1100" u="none" strike="noStrike" cap="none" dirty="0">
                        <a:solidFill>
                          <a:schemeClr val="dk1"/>
                        </a:solidFill>
                        <a:latin typeface="+mn-lt"/>
                        <a:ea typeface="Trebuchet MS"/>
                        <a:cs typeface="Trebuchet MS"/>
                        <a:sym typeface="Trebuchet MS"/>
                      </a:endParaRPr>
                    </a:p>
                    <a:p>
                      <a:pPr marL="171450" marR="0" lvl="0" indent="-171450" algn="l" rtl="0">
                        <a:lnSpc>
                          <a:spcPct val="100000"/>
                        </a:lnSpc>
                        <a:spcBef>
                          <a:spcPts val="0"/>
                        </a:spcBef>
                        <a:spcAft>
                          <a:spcPts val="0"/>
                        </a:spcAft>
                        <a:buClr>
                          <a:schemeClr val="dk1"/>
                        </a:buClr>
                        <a:buSzPct val="100000"/>
                        <a:buFont typeface="Arial"/>
                        <a:buChar char="•"/>
                      </a:pPr>
                      <a:r>
                        <a:rPr lang="en-US" sz="1100" u="none" strike="noStrike" cap="none" dirty="0" smtClean="0">
                          <a:solidFill>
                            <a:schemeClr val="dk1"/>
                          </a:solidFill>
                          <a:latin typeface="+mn-lt"/>
                          <a:ea typeface="Trebuchet MS"/>
                          <a:cs typeface="Trebuchet MS"/>
                          <a:sym typeface="Trebuchet MS"/>
                        </a:rPr>
                        <a:t>Provide access to clinical validation resources for SNOMED CT content</a:t>
                      </a:r>
                      <a:endParaRPr lang="en-US" sz="1100" u="none" strike="noStrike" cap="none" dirty="0">
                        <a:solidFill>
                          <a:schemeClr val="dk1"/>
                        </a:solidFill>
                        <a:latin typeface="+mn-lt"/>
                        <a:ea typeface="Trebuchet MS"/>
                        <a:cs typeface="Trebuchet MS"/>
                        <a:sym typeface="Trebuchet MS"/>
                      </a:endParaRPr>
                    </a:p>
                    <a:p>
                      <a:pPr marL="171450" marR="0" lvl="0" indent="-171450" algn="l" rtl="0">
                        <a:lnSpc>
                          <a:spcPct val="100000"/>
                        </a:lnSpc>
                        <a:spcBef>
                          <a:spcPts val="0"/>
                        </a:spcBef>
                        <a:spcAft>
                          <a:spcPts val="0"/>
                        </a:spcAft>
                        <a:buClr>
                          <a:srgbClr val="000000"/>
                        </a:buClr>
                        <a:buSzPct val="100000"/>
                        <a:buFont typeface="Arial"/>
                        <a:buNone/>
                      </a:pPr>
                      <a:endParaRPr sz="1100" u="none" strike="noStrike" cap="none" dirty="0">
                        <a:latin typeface="+mn-lt"/>
                        <a:ea typeface="Trebuchet MS"/>
                        <a:cs typeface="Trebuchet MS"/>
                        <a:sym typeface="Trebuchet MS"/>
                      </a:endParaRPr>
                    </a:p>
                  </a:txBody>
                  <a:tcPr marL="91450" marR="91450" marT="45725" marB="45725"/>
                </a:tc>
                <a:tc>
                  <a:txBody>
                    <a:bodyPr/>
                    <a:lstStyle/>
                    <a:p>
                      <a:pPr marL="285750" marR="0" lvl="0" indent="-285750" algn="l" rtl="0">
                        <a:lnSpc>
                          <a:spcPct val="100000"/>
                        </a:lnSpc>
                        <a:spcBef>
                          <a:spcPts val="0"/>
                        </a:spcBef>
                        <a:spcAft>
                          <a:spcPts val="0"/>
                        </a:spcAft>
                        <a:buClr>
                          <a:srgbClr val="000000"/>
                        </a:buClr>
                        <a:buSzPct val="100000"/>
                        <a:buFont typeface="Arial"/>
                        <a:buChar char="•"/>
                      </a:pPr>
                      <a:r>
                        <a:rPr lang="en-US" sz="1100" u="none" strike="noStrike" cap="none" dirty="0">
                          <a:latin typeface="+mn-lt"/>
                          <a:ea typeface="Trebuchet MS"/>
                          <a:cs typeface="Trebuchet MS"/>
                          <a:sym typeface="Trebuchet MS"/>
                        </a:rPr>
                        <a:t>Identification of global ambassadors /</a:t>
                      </a:r>
                      <a:r>
                        <a:rPr lang="en-US" sz="1100" u="none" strike="noStrike" cap="none" dirty="0" smtClean="0">
                          <a:latin typeface="+mn-lt"/>
                          <a:ea typeface="Trebuchet MS"/>
                          <a:cs typeface="Trebuchet MS"/>
                          <a:sym typeface="Trebuchet MS"/>
                        </a:rPr>
                        <a:t>SMEs</a:t>
                      </a:r>
                      <a:r>
                        <a:rPr lang="en-US" sz="1100" u="none" strike="noStrike" cap="none" baseline="0" dirty="0" smtClean="0">
                          <a:latin typeface="+mn-lt"/>
                          <a:ea typeface="Trebuchet MS"/>
                          <a:cs typeface="Trebuchet MS"/>
                          <a:sym typeface="Trebuchet MS"/>
                        </a:rPr>
                        <a:t> -  </a:t>
                      </a:r>
                      <a:r>
                        <a:rPr lang="en-US" sz="1100" u="none" strike="noStrike" cap="none" dirty="0" smtClean="0">
                          <a:latin typeface="+mn-lt"/>
                          <a:ea typeface="Trebuchet MS"/>
                          <a:cs typeface="Trebuchet MS"/>
                          <a:sym typeface="Trebuchet MS"/>
                        </a:rPr>
                        <a:t>through the delivery </a:t>
                      </a:r>
                      <a:r>
                        <a:rPr lang="en-US" sz="1100" u="none" strike="noStrike" cap="none" dirty="0">
                          <a:latin typeface="+mn-lt"/>
                          <a:ea typeface="Trebuchet MS"/>
                          <a:cs typeface="Trebuchet MS"/>
                          <a:sym typeface="Trebuchet MS"/>
                        </a:rPr>
                        <a:t>of clinical sessions by the clinical </a:t>
                      </a:r>
                      <a:r>
                        <a:rPr lang="en-US" sz="1100" u="none" strike="noStrike" cap="none" dirty="0" smtClean="0">
                          <a:latin typeface="+mn-lt"/>
                          <a:ea typeface="Trebuchet MS"/>
                          <a:cs typeface="Trebuchet MS"/>
                          <a:sym typeface="Trebuchet MS"/>
                        </a:rPr>
                        <a:t>leads, </a:t>
                      </a:r>
                      <a:r>
                        <a:rPr lang="en-US" sz="1100" u="none" strike="noStrike" cap="none" dirty="0">
                          <a:latin typeface="+mn-lt"/>
                          <a:ea typeface="Trebuchet MS"/>
                          <a:cs typeface="Trebuchet MS"/>
                          <a:sym typeface="Trebuchet MS"/>
                        </a:rPr>
                        <a:t>and </a:t>
                      </a:r>
                      <a:r>
                        <a:rPr lang="en-US" sz="1100" u="none" strike="noStrike" cap="none" dirty="0" smtClean="0">
                          <a:latin typeface="+mn-lt"/>
                          <a:ea typeface="Trebuchet MS"/>
                          <a:cs typeface="Trebuchet MS"/>
                          <a:sym typeface="Trebuchet MS"/>
                        </a:rPr>
                        <a:t>by supporting clinician </a:t>
                      </a:r>
                      <a:r>
                        <a:rPr lang="en-US" sz="1100" u="none" strike="noStrike" cap="none" dirty="0">
                          <a:latin typeface="+mn-lt"/>
                          <a:ea typeface="Trebuchet MS"/>
                          <a:cs typeface="Trebuchet MS"/>
                          <a:sym typeface="Trebuchet MS"/>
                        </a:rPr>
                        <a:t>interest in advanced functionality within SNOMED CT</a:t>
                      </a:r>
                    </a:p>
                    <a:p>
                      <a:pPr marL="285750" marR="0" lvl="0" indent="-285750" algn="l" rtl="0">
                        <a:lnSpc>
                          <a:spcPct val="100000"/>
                        </a:lnSpc>
                        <a:spcBef>
                          <a:spcPts val="0"/>
                        </a:spcBef>
                        <a:spcAft>
                          <a:spcPts val="0"/>
                        </a:spcAft>
                        <a:buClr>
                          <a:srgbClr val="000000"/>
                        </a:buClr>
                        <a:buSzPct val="100000"/>
                        <a:buFont typeface="Arial"/>
                        <a:buChar char="•"/>
                      </a:pPr>
                      <a:r>
                        <a:rPr lang="en-US" sz="1100" u="none" strike="noStrike" cap="none" dirty="0">
                          <a:latin typeface="+mn-lt"/>
                          <a:ea typeface="Trebuchet MS"/>
                          <a:cs typeface="Trebuchet MS"/>
                          <a:sym typeface="Trebuchet MS"/>
                        </a:rPr>
                        <a:t>Develop a description of the role of</a:t>
                      </a:r>
                      <a:r>
                        <a:rPr lang="en-US" sz="1100" b="0" u="none" strike="noStrike" cap="none" dirty="0">
                          <a:latin typeface="+mn-lt"/>
                          <a:ea typeface="Trebuchet MS"/>
                          <a:cs typeface="Trebuchet MS"/>
                          <a:sym typeface="Trebuchet MS"/>
                        </a:rPr>
                        <a:t> professional  ambassadors/SMEs</a:t>
                      </a:r>
                    </a:p>
                    <a:p>
                      <a:pPr marL="285750" marR="0" lvl="0" indent="-285750" algn="l" rtl="0">
                        <a:lnSpc>
                          <a:spcPct val="100000"/>
                        </a:lnSpc>
                        <a:spcBef>
                          <a:spcPts val="0"/>
                        </a:spcBef>
                        <a:spcAft>
                          <a:spcPts val="0"/>
                        </a:spcAft>
                        <a:buClr>
                          <a:srgbClr val="000000"/>
                        </a:buClr>
                        <a:buSzPct val="100000"/>
                        <a:buFont typeface="Arial"/>
                        <a:buChar char="•"/>
                      </a:pPr>
                      <a:r>
                        <a:rPr lang="en-US" sz="1100" b="0" u="none" strike="noStrike" cap="none" dirty="0" smtClean="0">
                          <a:latin typeface="+mn-lt"/>
                          <a:ea typeface="Trebuchet MS"/>
                          <a:cs typeface="Trebuchet MS"/>
                          <a:sym typeface="Trebuchet MS"/>
                        </a:rPr>
                        <a:t>Analyze </a:t>
                      </a:r>
                      <a:r>
                        <a:rPr lang="en-US" sz="1100" b="0" u="none" strike="noStrike" cap="none" dirty="0">
                          <a:latin typeface="+mn-lt"/>
                          <a:ea typeface="Trebuchet MS"/>
                          <a:cs typeface="Trebuchet MS"/>
                          <a:sym typeface="Trebuchet MS"/>
                        </a:rPr>
                        <a:t>and provide recommendations on future role </a:t>
                      </a:r>
                      <a:r>
                        <a:rPr lang="en-US" sz="1100" b="0" u="none" strike="noStrike" cap="none" dirty="0" smtClean="0">
                          <a:latin typeface="+mn-lt"/>
                          <a:ea typeface="Trebuchet MS"/>
                          <a:cs typeface="Trebuchet MS"/>
                          <a:sym typeface="Trebuchet MS"/>
                        </a:rPr>
                        <a:t>and management of </a:t>
                      </a:r>
                      <a:r>
                        <a:rPr lang="en-US" sz="1100" b="0" u="none" strike="noStrike" cap="none" dirty="0">
                          <a:latin typeface="+mn-lt"/>
                          <a:ea typeface="Trebuchet MS"/>
                          <a:cs typeface="Trebuchet MS"/>
                          <a:sym typeface="Trebuchet MS"/>
                        </a:rPr>
                        <a:t>SIGs</a:t>
                      </a:r>
                    </a:p>
                    <a:p>
                      <a:pPr marL="285750" marR="0" lvl="0" indent="-285750" algn="l" rtl="0">
                        <a:lnSpc>
                          <a:spcPct val="100000"/>
                        </a:lnSpc>
                        <a:spcBef>
                          <a:spcPts val="0"/>
                        </a:spcBef>
                        <a:spcAft>
                          <a:spcPts val="0"/>
                        </a:spcAft>
                        <a:buClr>
                          <a:srgbClr val="000000"/>
                        </a:buClr>
                        <a:buSzPct val="100000"/>
                        <a:buFont typeface="Arial"/>
                        <a:buChar char="•"/>
                      </a:pPr>
                      <a:r>
                        <a:rPr lang="en-US" sz="1100" u="none" strike="noStrike" cap="none" dirty="0">
                          <a:latin typeface="+mn-lt"/>
                          <a:cs typeface="Trebuchet MS"/>
                        </a:rPr>
                        <a:t>Develop a quality assurance process for clinicians/clinical groups, including </a:t>
                      </a:r>
                      <a:r>
                        <a:rPr lang="en-US" sz="1100" u="none" strike="noStrike" cap="none" dirty="0" smtClean="0">
                          <a:latin typeface="+mn-lt"/>
                          <a:cs typeface="Trebuchet MS"/>
                        </a:rPr>
                        <a:t>standardization</a:t>
                      </a:r>
                      <a:r>
                        <a:rPr lang="en-US" sz="1100" u="none" strike="noStrike" cap="none" baseline="0" dirty="0" smtClean="0">
                          <a:latin typeface="+mn-lt"/>
                          <a:cs typeface="Trebuchet MS"/>
                        </a:rPr>
                        <a:t> of </a:t>
                      </a:r>
                      <a:r>
                        <a:rPr lang="en-US" sz="1100" u="none" strike="noStrike" cap="none" dirty="0" smtClean="0">
                          <a:latin typeface="+mn-lt"/>
                          <a:cs typeface="Trebuchet MS"/>
                        </a:rPr>
                        <a:t>feedback methodology, </a:t>
                      </a:r>
                      <a:r>
                        <a:rPr lang="en-US" sz="1100" u="none" strike="noStrike" cap="none" dirty="0">
                          <a:latin typeface="+mn-lt"/>
                          <a:cs typeface="Trebuchet MS"/>
                        </a:rPr>
                        <a:t>and leveraging </a:t>
                      </a:r>
                      <a:r>
                        <a:rPr lang="en-US" sz="1100" u="none" strike="noStrike" cap="none" dirty="0" smtClean="0">
                          <a:latin typeface="+mn-lt"/>
                          <a:cs typeface="Trebuchet MS"/>
                        </a:rPr>
                        <a:t>of existing SNOMED International tooling (or identification of </a:t>
                      </a:r>
                      <a:r>
                        <a:rPr lang="en-US" sz="1100" u="none" strike="noStrike" cap="none" dirty="0">
                          <a:latin typeface="+mn-lt"/>
                          <a:cs typeface="Trebuchet MS"/>
                        </a:rPr>
                        <a:t>new </a:t>
                      </a:r>
                      <a:r>
                        <a:rPr lang="en-US" sz="1100" u="none" strike="noStrike" cap="none" dirty="0" smtClean="0">
                          <a:latin typeface="+mn-lt"/>
                          <a:cs typeface="Trebuchet MS"/>
                        </a:rPr>
                        <a:t>requirements)</a:t>
                      </a:r>
                    </a:p>
                    <a:p>
                      <a:pPr marL="285750" marR="0" lvl="0" indent="-285750" algn="l" rtl="0">
                        <a:lnSpc>
                          <a:spcPct val="100000"/>
                        </a:lnSpc>
                        <a:spcBef>
                          <a:spcPts val="0"/>
                        </a:spcBef>
                        <a:spcAft>
                          <a:spcPts val="0"/>
                        </a:spcAft>
                        <a:buClr>
                          <a:srgbClr val="000000"/>
                        </a:buClr>
                        <a:buSzPct val="100000"/>
                        <a:buFont typeface="Arial"/>
                        <a:buChar char="•"/>
                      </a:pPr>
                      <a:r>
                        <a:rPr lang="en-US" sz="1100" u="none" strike="noStrike" cap="none" dirty="0" smtClean="0">
                          <a:latin typeface="+mn-lt"/>
                          <a:cs typeface="Trebuchet MS"/>
                        </a:rPr>
                        <a:t>Identify International clinical Groups e.g.</a:t>
                      </a:r>
                      <a:r>
                        <a:rPr lang="en-US" sz="1100" u="none" strike="noStrike" cap="none" baseline="0" dirty="0" smtClean="0">
                          <a:latin typeface="+mn-lt"/>
                          <a:cs typeface="Trebuchet MS"/>
                        </a:rPr>
                        <a:t> </a:t>
                      </a:r>
                      <a:r>
                        <a:rPr lang="en-US" sz="1100" u="none" strike="noStrike" cap="none" dirty="0" smtClean="0">
                          <a:latin typeface="+mn-lt"/>
                          <a:cs typeface="Trebuchet MS"/>
                        </a:rPr>
                        <a:t>CMSS (Council of Medical Specialty</a:t>
                      </a:r>
                      <a:r>
                        <a:rPr lang="en-US" sz="1100" u="none" strike="noStrike" cap="none" baseline="0" dirty="0" smtClean="0">
                          <a:latin typeface="+mn-lt"/>
                          <a:cs typeface="Trebuchet MS"/>
                        </a:rPr>
                        <a:t> Societies)</a:t>
                      </a:r>
                      <a:endParaRPr sz="1100" u="none" strike="noStrike" cap="none" dirty="0">
                        <a:latin typeface="+mn-lt"/>
                        <a:ea typeface="Trebuchet MS"/>
                        <a:cs typeface="Trebuchet MS"/>
                        <a:sym typeface="Trebuchet MS"/>
                      </a:endParaRPr>
                    </a:p>
                  </a:txBody>
                  <a:tcPr marL="91450" marR="91450" marT="45725" marB="45725"/>
                </a:tc>
                <a:tc>
                  <a:txBody>
                    <a:bodyPr/>
                    <a:lstStyle/>
                    <a:p>
                      <a:pPr marL="285750" marR="0" lvl="0" indent="-285750" algn="l" rtl="0">
                        <a:lnSpc>
                          <a:spcPct val="100000"/>
                        </a:lnSpc>
                        <a:spcBef>
                          <a:spcPts val="0"/>
                        </a:spcBef>
                        <a:spcAft>
                          <a:spcPts val="0"/>
                        </a:spcAft>
                        <a:buClr>
                          <a:srgbClr val="000000"/>
                        </a:buClr>
                        <a:buSzPct val="100000"/>
                        <a:buFont typeface="Arial"/>
                        <a:buChar char="•"/>
                      </a:pPr>
                      <a:r>
                        <a:rPr lang="en-US" sz="1100" u="none" strike="noStrike" cap="none" dirty="0">
                          <a:latin typeface="+mn-lt"/>
                        </a:rPr>
                        <a:t>List of clinician ambassadors/SMEs providing global coverage</a:t>
                      </a:r>
                    </a:p>
                    <a:p>
                      <a:pPr marL="285750" marR="0" lvl="0" indent="-285750" algn="l" rtl="0">
                        <a:lnSpc>
                          <a:spcPct val="100000"/>
                        </a:lnSpc>
                        <a:spcBef>
                          <a:spcPts val="0"/>
                        </a:spcBef>
                        <a:spcAft>
                          <a:spcPts val="0"/>
                        </a:spcAft>
                        <a:buClr>
                          <a:srgbClr val="000000"/>
                        </a:buClr>
                        <a:buSzPct val="100000"/>
                        <a:buFont typeface="Arial"/>
                        <a:buChar char="•"/>
                      </a:pPr>
                      <a:r>
                        <a:rPr lang="en-US" sz="1100" u="none" strike="noStrike" cap="none" dirty="0">
                          <a:latin typeface="+mn-lt"/>
                        </a:rPr>
                        <a:t>Number of clinicians involved </a:t>
                      </a:r>
                      <a:r>
                        <a:rPr lang="en-US" sz="1100" u="none" strike="noStrike" cap="none" dirty="0" smtClean="0">
                          <a:latin typeface="+mn-lt"/>
                        </a:rPr>
                        <a:t>with SNOMED International (baseline)</a:t>
                      </a:r>
                      <a:endParaRPr lang="en-US" sz="1100" u="none" strike="noStrike" cap="none" dirty="0">
                        <a:latin typeface="+mn-lt"/>
                      </a:endParaRPr>
                    </a:p>
                    <a:p>
                      <a:pPr marL="285750" marR="0" lvl="0" indent="-285750" algn="l" rtl="0">
                        <a:lnSpc>
                          <a:spcPct val="100000"/>
                        </a:lnSpc>
                        <a:spcBef>
                          <a:spcPts val="0"/>
                        </a:spcBef>
                        <a:spcAft>
                          <a:spcPts val="0"/>
                        </a:spcAft>
                        <a:buClr>
                          <a:srgbClr val="000000"/>
                        </a:buClr>
                        <a:buSzPct val="100000"/>
                        <a:buFont typeface="Arial"/>
                        <a:buChar char="•"/>
                      </a:pPr>
                      <a:r>
                        <a:rPr lang="en-US" sz="1100" dirty="0">
                          <a:latin typeface="+mn-lt"/>
                        </a:rPr>
                        <a:t>Agreed documented approach for the future of SIG’s in the context of clinical </a:t>
                      </a:r>
                      <a:r>
                        <a:rPr lang="en-US" sz="1100" dirty="0" smtClean="0">
                          <a:latin typeface="+mn-lt"/>
                        </a:rPr>
                        <a:t>engagement, following consultation with existing clinical groups and organization</a:t>
                      </a:r>
                      <a:r>
                        <a:rPr lang="en-US" sz="1100" baseline="0" dirty="0" smtClean="0">
                          <a:latin typeface="+mn-lt"/>
                        </a:rPr>
                        <a:t> </a:t>
                      </a:r>
                      <a:r>
                        <a:rPr lang="en-US" sz="1100" dirty="0" smtClean="0">
                          <a:latin typeface="+mn-lt"/>
                        </a:rPr>
                        <a:t>leads</a:t>
                      </a:r>
                      <a:endParaRPr lang="en-US" sz="1100" dirty="0">
                        <a:latin typeface="+mn-lt"/>
                      </a:endParaRPr>
                    </a:p>
                    <a:p>
                      <a:pPr marL="285750" marR="0" lvl="0" indent="-285750" algn="l" rtl="0">
                        <a:lnSpc>
                          <a:spcPct val="100000"/>
                        </a:lnSpc>
                        <a:spcBef>
                          <a:spcPts val="0"/>
                        </a:spcBef>
                        <a:spcAft>
                          <a:spcPts val="0"/>
                        </a:spcAft>
                        <a:buClr>
                          <a:srgbClr val="000000"/>
                        </a:buClr>
                        <a:buSzPct val="100000"/>
                        <a:buFont typeface="Arial"/>
                        <a:buNone/>
                      </a:pPr>
                      <a:endParaRPr sz="1100" u="none" strike="noStrike" cap="none" dirty="0">
                        <a:latin typeface="+mn-lt"/>
                      </a:endParaRPr>
                    </a:p>
                  </a:txBody>
                  <a:tcPr marL="91450" marR="91450" marT="45725" marB="45725"/>
                </a:tc>
              </a:tr>
            </a:tbl>
          </a:graphicData>
        </a:graphic>
      </p:graphicFrame>
      <p:sp>
        <p:nvSpPr>
          <p:cNvPr id="205" name="Shape 205"/>
          <p:cNvSpPr/>
          <p:nvPr/>
        </p:nvSpPr>
        <p:spPr>
          <a:xfrm>
            <a:off x="0" y="0"/>
            <a:ext cx="1430090" cy="331816"/>
          </a:xfrm>
          <a:prstGeom prst="rect">
            <a:avLst/>
          </a:prstGeom>
          <a:solidFill>
            <a:srgbClr val="800000"/>
          </a:solidFill>
          <a:ln w="9525" cap="flat" cmpd="sng">
            <a:solidFill>
              <a:srgbClr val="009870"/>
            </a:solidFill>
            <a:prstDash val="solid"/>
            <a:round/>
            <a:headEnd type="none" w="med" len="med"/>
            <a:tailEnd type="none" w="med" len="med"/>
          </a:ln>
          <a:effectLst>
            <a:outerShdw blurRad="39999" dist="23000" dir="5400000" rotWithShape="0">
              <a:srgbClr val="000000">
                <a:alpha val="34901"/>
              </a:srgbClr>
            </a:outerShdw>
          </a:effectLst>
        </p:spPr>
        <p:txBody>
          <a:bodyPr lIns="91425" tIns="45700" rIns="91425" bIns="45700" anchor="ctr" anchorCtr="0">
            <a:noAutofit/>
          </a:bodyPr>
          <a:lstStyle/>
          <a:p>
            <a:pPr marL="0" marR="0" lvl="0" indent="0" algn="ctr" rtl="0">
              <a:lnSpc>
                <a:spcPct val="100000"/>
              </a:lnSpc>
              <a:spcBef>
                <a:spcPts val="0"/>
              </a:spcBef>
              <a:spcAft>
                <a:spcPts val="0"/>
              </a:spcAft>
              <a:buClr>
                <a:schemeClr val="lt1"/>
              </a:buClr>
              <a:buSzPct val="25000"/>
              <a:buFont typeface="Arial"/>
              <a:buNone/>
            </a:pPr>
            <a:r>
              <a:rPr lang="en-US" sz="1000" b="0" i="0" u="none" strike="noStrike" cap="none">
                <a:solidFill>
                  <a:schemeClr val="lt1"/>
                </a:solidFill>
                <a:latin typeface="Arial"/>
                <a:ea typeface="Arial"/>
                <a:cs typeface="Arial"/>
                <a:sym typeface="Arial"/>
              </a:rPr>
              <a:t>IMPLEMENTATION PLANS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Shape 210"/>
          <p:cNvSpPr txBox="1">
            <a:spLocks noGrp="1"/>
          </p:cNvSpPr>
          <p:nvPr>
            <p:ph type="sldNum" idx="12"/>
          </p:nvPr>
        </p:nvSpPr>
        <p:spPr>
          <a:xfrm>
            <a:off x="6553200" y="6429396"/>
            <a:ext cx="2133599" cy="29207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Arial"/>
              <a:buNone/>
            </a:pPr>
            <a:fld id="{00000000-1234-1234-1234-123412341234}" type="slidenum">
              <a:rPr lang="en-US" sz="1100" b="0" i="0" u="none" strike="noStrike" cap="none">
                <a:solidFill>
                  <a:srgbClr val="888888"/>
                </a:solidFill>
                <a:latin typeface="Arial"/>
                <a:ea typeface="Arial"/>
                <a:cs typeface="Arial"/>
                <a:sym typeface="Arial"/>
              </a:rPr>
              <a:t>16</a:t>
            </a:fld>
            <a:endParaRPr lang="en-US" sz="1100" b="0" i="0" u="none" strike="noStrike" cap="none">
              <a:solidFill>
                <a:srgbClr val="888888"/>
              </a:solidFill>
              <a:latin typeface="Arial"/>
              <a:ea typeface="Arial"/>
              <a:cs typeface="Arial"/>
              <a:sym typeface="Arial"/>
            </a:endParaRPr>
          </a:p>
        </p:txBody>
      </p:sp>
      <p:sp>
        <p:nvSpPr>
          <p:cNvPr id="211" name="Shape 211"/>
          <p:cNvSpPr txBox="1">
            <a:spLocks noGrp="1"/>
          </p:cNvSpPr>
          <p:nvPr>
            <p:ph type="title"/>
          </p:nvPr>
        </p:nvSpPr>
        <p:spPr>
          <a:xfrm>
            <a:off x="457200" y="714356"/>
            <a:ext cx="6592042" cy="507995"/>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21218A"/>
              </a:buClr>
              <a:buSzPct val="25000"/>
              <a:buFont typeface="Trebuchet MS"/>
              <a:buNone/>
            </a:pPr>
            <a:r>
              <a:rPr lang="en-US" sz="3200" b="0" i="0" u="none" strike="noStrike" cap="none">
                <a:solidFill>
                  <a:srgbClr val="21218A"/>
                </a:solidFill>
                <a:latin typeface="Trebuchet MS"/>
                <a:ea typeface="Trebuchet MS"/>
                <a:cs typeface="Trebuchet MS"/>
                <a:sym typeface="Trebuchet MS"/>
              </a:rPr>
              <a:t>Work plan 2016-17(International)</a:t>
            </a:r>
          </a:p>
        </p:txBody>
      </p:sp>
      <p:graphicFrame>
        <p:nvGraphicFramePr>
          <p:cNvPr id="212" name="Shape 212"/>
          <p:cNvGraphicFramePr/>
          <p:nvPr>
            <p:extLst>
              <p:ext uri="{D42A27DB-BD31-4B8C-83A1-F6EECF244321}">
                <p14:modId xmlns:p14="http://schemas.microsoft.com/office/powerpoint/2010/main" val="1865799374"/>
              </p:ext>
            </p:extLst>
          </p:nvPr>
        </p:nvGraphicFramePr>
        <p:xfrm>
          <a:off x="221962" y="1424659"/>
          <a:ext cx="8091375" cy="4930449"/>
        </p:xfrm>
        <a:graphic>
          <a:graphicData uri="http://schemas.openxmlformats.org/drawingml/2006/table">
            <a:tbl>
              <a:tblPr>
                <a:noFill/>
                <a:tableStyleId>{D8AC92B9-D433-45EC-AE06-7A7A90EA64F8}</a:tableStyleId>
              </a:tblPr>
              <a:tblGrid>
                <a:gridCol w="2022850"/>
                <a:gridCol w="2022850"/>
                <a:gridCol w="2144175"/>
                <a:gridCol w="1901500"/>
              </a:tblGrid>
              <a:tr h="465100">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dirty="0"/>
                        <a:t>Strategic Objective</a:t>
                      </a:r>
                    </a:p>
                  </a:txBody>
                  <a:tcPr marL="91450" marR="91450" marT="45725" marB="45725"/>
                </a:tc>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a:t>Deliverable</a:t>
                      </a:r>
                    </a:p>
                  </a:txBody>
                  <a:tcPr marL="91450" marR="91450" marT="45725" marB="45725"/>
                </a:tc>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a:t>Mechanisms/Action Plans</a:t>
                      </a:r>
                    </a:p>
                  </a:txBody>
                  <a:tcPr marL="91450" marR="91450" marT="45725" marB="45725"/>
                </a:tc>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a:t>Measures of Success</a:t>
                      </a:r>
                    </a:p>
                  </a:txBody>
                  <a:tcPr marL="91450" marR="91450" marT="45725" marB="45725"/>
                </a:tc>
              </a:tr>
              <a:tr h="903650">
                <a:tc>
                  <a:txBody>
                    <a:bodyPr/>
                    <a:lstStyle/>
                    <a:p>
                      <a:pPr marL="0" marR="0" lvl="0" indent="0" algn="l" rtl="0">
                        <a:lnSpc>
                          <a:spcPct val="100000"/>
                        </a:lnSpc>
                        <a:spcBef>
                          <a:spcPts val="0"/>
                        </a:spcBef>
                        <a:spcAft>
                          <a:spcPts val="0"/>
                        </a:spcAft>
                        <a:buClr>
                          <a:schemeClr val="dk1"/>
                        </a:buClr>
                        <a:buSzPct val="25000"/>
                        <a:buFont typeface="Arial"/>
                        <a:buNone/>
                      </a:pPr>
                      <a:r>
                        <a:rPr lang="en-US" sz="1100" b="0" i="0" u="none" strike="noStrike" cap="none" dirty="0">
                          <a:solidFill>
                            <a:schemeClr val="dk1"/>
                          </a:solidFill>
                          <a:latin typeface="Arial"/>
                          <a:ea typeface="Arial"/>
                          <a:cs typeface="Arial"/>
                          <a:sym typeface="Arial"/>
                        </a:rPr>
                        <a:t>Identify and gather use case examples from clinical and research perspectives to demonstrate benefits of using SNOMED CT </a:t>
                      </a:r>
                    </a:p>
                    <a:p>
                      <a:pPr marL="0" marR="0" lvl="0" indent="0" algn="l" rtl="0">
                        <a:lnSpc>
                          <a:spcPct val="100000"/>
                        </a:lnSpc>
                        <a:spcBef>
                          <a:spcPts val="0"/>
                        </a:spcBef>
                        <a:spcAft>
                          <a:spcPts val="0"/>
                        </a:spcAft>
                        <a:buClr>
                          <a:srgbClr val="000000"/>
                        </a:buClr>
                        <a:buSzPct val="25000"/>
                        <a:buFont typeface="Arial"/>
                        <a:buNone/>
                      </a:pPr>
                      <a:endParaRPr sz="1100" u="none" strike="noStrike" cap="none" dirty="0"/>
                    </a:p>
                  </a:txBody>
                  <a:tcPr marL="91450" marR="91450" marT="45725" marB="45725"/>
                </a:tc>
                <a:tc>
                  <a:txBody>
                    <a:bodyPr/>
                    <a:lstStyle/>
                    <a:p>
                      <a:pPr marL="171450" marR="0" lvl="0" indent="-171450" algn="l" defTabSz="914400" rtl="0" eaLnBrk="1" fontAlgn="auto" latinLnBrk="0" hangingPunct="1">
                        <a:lnSpc>
                          <a:spcPct val="100000"/>
                        </a:lnSpc>
                        <a:spcBef>
                          <a:spcPts val="0"/>
                        </a:spcBef>
                        <a:spcAft>
                          <a:spcPts val="0"/>
                        </a:spcAft>
                        <a:buClr>
                          <a:srgbClr val="000000"/>
                        </a:buClr>
                        <a:buSzPct val="100000"/>
                        <a:buFont typeface="Arial"/>
                        <a:buChar char="•"/>
                        <a:tabLst/>
                        <a:defRPr/>
                      </a:pPr>
                      <a:r>
                        <a:rPr lang="en-US" sz="1100" u="none" strike="noStrike" cap="none" dirty="0" smtClean="0"/>
                        <a:t>Standard template for clinical use cases</a:t>
                      </a:r>
                    </a:p>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smtClean="0"/>
                        <a:t>Central </a:t>
                      </a:r>
                      <a:r>
                        <a:rPr lang="en-US" sz="1100" u="none" strike="noStrike" cap="none" dirty="0"/>
                        <a:t>list of documented use </a:t>
                      </a:r>
                      <a:r>
                        <a:rPr lang="en-US" sz="1100" u="none" strike="noStrike" cap="none" dirty="0" smtClean="0"/>
                        <a:t>cases</a:t>
                      </a:r>
                      <a:endParaRPr lang="en-US" sz="1100" u="none" strike="noStrike" cap="none" dirty="0"/>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smtClean="0"/>
                        <a:t>Develop </a:t>
                      </a:r>
                      <a:r>
                        <a:rPr lang="en-US" sz="1100" u="none" strike="noStrike" cap="none" dirty="0"/>
                        <a:t>and </a:t>
                      </a:r>
                      <a:r>
                        <a:rPr lang="en-US" sz="1100" u="none" strike="noStrike" cap="none" dirty="0" smtClean="0"/>
                        <a:t>agree standard </a:t>
                      </a:r>
                      <a:r>
                        <a:rPr lang="en-US" sz="1100" u="none" strike="noStrike" cap="none" dirty="0"/>
                        <a:t>template for recording clinical use cases</a:t>
                      </a:r>
                    </a:p>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a:t>Add requirement to </a:t>
                      </a:r>
                      <a:r>
                        <a:rPr lang="en-US" sz="1100" u="none" strike="noStrike" cap="none" dirty="0" smtClean="0"/>
                        <a:t>web interface </a:t>
                      </a:r>
                      <a:r>
                        <a:rPr lang="en-US" sz="1100" u="none" strike="noStrike" cap="none" dirty="0"/>
                        <a:t>design to enable publication of use cases</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a:t>Number of </a:t>
                      </a:r>
                      <a:r>
                        <a:rPr lang="en-US" sz="1100" u="none" strike="noStrike" cap="none" dirty="0" smtClean="0"/>
                        <a:t>use cases documented and published</a:t>
                      </a:r>
                      <a:endParaRPr lang="en-US" sz="1100" u="none" strike="noStrike" cap="none" dirty="0"/>
                    </a:p>
                  </a:txBody>
                  <a:tcPr marL="91450" marR="91450" marT="45725" marB="45725"/>
                </a:tc>
              </a:tr>
              <a:tr h="903650">
                <a:tc>
                  <a:txBody>
                    <a:bodyPr/>
                    <a:lstStyle/>
                    <a:p>
                      <a:pPr marL="0" marR="0" lvl="0" indent="0" algn="l" rtl="0">
                        <a:lnSpc>
                          <a:spcPct val="100000"/>
                        </a:lnSpc>
                        <a:spcBef>
                          <a:spcPts val="0"/>
                        </a:spcBef>
                        <a:spcAft>
                          <a:spcPts val="0"/>
                        </a:spcAft>
                        <a:buClr>
                          <a:srgbClr val="000000"/>
                        </a:buClr>
                        <a:buSzPct val="25000"/>
                        <a:buFont typeface="Trebuchet MS"/>
                        <a:buNone/>
                      </a:pPr>
                      <a:r>
                        <a:rPr lang="en-US" sz="1100" u="none" strike="noStrike" cap="none" dirty="0">
                          <a:latin typeface="Trebuchet MS"/>
                          <a:ea typeface="Trebuchet MS"/>
                          <a:cs typeface="Trebuchet MS"/>
                          <a:sym typeface="Trebuchet MS"/>
                        </a:rPr>
                        <a:t>Increase the access to relevant SNOMED CT  educational materials for healthcare professionals</a:t>
                      </a:r>
                    </a:p>
                  </a:txBody>
                  <a:tcPr marL="91450" marR="91450" marT="45725" marB="45725"/>
                </a:tc>
                <a:tc>
                  <a:txBody>
                    <a:bodyPr/>
                    <a:lstStyle/>
                    <a:p>
                      <a:pPr marL="171450" marR="0" lvl="1" indent="-171450" algn="l" rtl="0">
                        <a:lnSpc>
                          <a:spcPct val="100000"/>
                        </a:lnSpc>
                        <a:spcBef>
                          <a:spcPts val="0"/>
                        </a:spcBef>
                        <a:spcAft>
                          <a:spcPts val="0"/>
                        </a:spcAft>
                        <a:buClr>
                          <a:srgbClr val="000000"/>
                        </a:buClr>
                        <a:buSzPct val="100000"/>
                        <a:buFont typeface="Arial"/>
                        <a:buChar char="•"/>
                      </a:pPr>
                      <a:r>
                        <a:rPr lang="en-US" sz="1100" u="none" strike="noStrike" cap="none" dirty="0" smtClean="0"/>
                        <a:t>Provision</a:t>
                      </a:r>
                      <a:r>
                        <a:rPr lang="en-US" sz="1100" u="none" strike="noStrike" cap="none" baseline="0" dirty="0" smtClean="0"/>
                        <a:t> of a c</a:t>
                      </a:r>
                      <a:r>
                        <a:rPr lang="en-US" sz="1100" u="none" strike="noStrike" cap="none" dirty="0" smtClean="0"/>
                        <a:t>entral </a:t>
                      </a:r>
                      <a:r>
                        <a:rPr lang="en-US" sz="1100" u="none" strike="noStrike" cap="none" dirty="0"/>
                        <a:t>source of educational materials </a:t>
                      </a:r>
                      <a:endParaRPr lang="en-US" sz="1100" u="none" strike="noStrike" cap="none" dirty="0" smtClean="0"/>
                    </a:p>
                    <a:p>
                      <a:pPr marL="171450" marR="0" lvl="1" indent="-171450" algn="l" rtl="0">
                        <a:lnSpc>
                          <a:spcPct val="100000"/>
                        </a:lnSpc>
                        <a:spcBef>
                          <a:spcPts val="0"/>
                        </a:spcBef>
                        <a:spcAft>
                          <a:spcPts val="0"/>
                        </a:spcAft>
                        <a:buClr>
                          <a:srgbClr val="000000"/>
                        </a:buClr>
                        <a:buSzPct val="100000"/>
                        <a:buFont typeface="Arial"/>
                        <a:buChar char="•"/>
                      </a:pPr>
                      <a:r>
                        <a:rPr lang="en-US" sz="1100" u="none" strike="noStrike" cap="none" dirty="0" smtClean="0"/>
                        <a:t>Development and documentation</a:t>
                      </a:r>
                      <a:r>
                        <a:rPr lang="en-US" sz="1100" u="none" strike="noStrike" cap="none" baseline="0" dirty="0" smtClean="0"/>
                        <a:t> </a:t>
                      </a:r>
                      <a:r>
                        <a:rPr lang="en-US" sz="1100" u="none" strike="noStrike" cap="none" dirty="0" smtClean="0"/>
                        <a:t>of clinician </a:t>
                      </a:r>
                      <a:r>
                        <a:rPr lang="en-US" sz="1100" u="none" strike="noStrike" cap="none" dirty="0"/>
                        <a:t>focused education </a:t>
                      </a:r>
                      <a:r>
                        <a:rPr lang="en-US" sz="1100" u="none" strike="noStrike" cap="none" dirty="0" smtClean="0"/>
                        <a:t>requirements</a:t>
                      </a:r>
                      <a:endParaRPr lang="en-US" sz="1100" u="none" strike="noStrike" cap="none" dirty="0"/>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a:t>Education baseline assessment for clinicians – what we </a:t>
                      </a:r>
                      <a:r>
                        <a:rPr lang="en-US" sz="1100" u="none" strike="noStrike" cap="none" dirty="0" smtClean="0"/>
                        <a:t>have in place, </a:t>
                      </a:r>
                      <a:r>
                        <a:rPr lang="en-US" sz="1100" u="none" strike="noStrike" cap="none" dirty="0"/>
                        <a:t>and what we are missing</a:t>
                      </a:r>
                    </a:p>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a:t>Delivery </a:t>
                      </a:r>
                      <a:r>
                        <a:rPr lang="en-US" sz="1100" u="none" strike="noStrike" cap="none" dirty="0" smtClean="0"/>
                        <a:t>of documented clinical education</a:t>
                      </a:r>
                      <a:r>
                        <a:rPr lang="en-US" sz="1100" u="none" strike="noStrike" cap="none" baseline="0" dirty="0" smtClean="0"/>
                        <a:t> </a:t>
                      </a:r>
                      <a:r>
                        <a:rPr lang="en-US" sz="1100" u="none" strike="noStrike" cap="none" dirty="0" smtClean="0"/>
                        <a:t>requirements</a:t>
                      </a:r>
                      <a:endParaRPr lang="en-US" sz="1100" u="none" strike="noStrike" cap="none" dirty="0"/>
                    </a:p>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a:t>Develop new/revised clinically focused education materials/module based on </a:t>
                      </a:r>
                      <a:r>
                        <a:rPr lang="en-US" sz="1100" u="none" strike="noStrike" cap="none" dirty="0" smtClean="0"/>
                        <a:t>stated requirements</a:t>
                      </a:r>
                      <a:endParaRPr lang="en-US" sz="1100" u="none" strike="noStrike" cap="none" dirty="0"/>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a:t>Inventory of </a:t>
                      </a:r>
                      <a:r>
                        <a:rPr lang="en-US" sz="1100" u="none" strike="noStrike" cap="none" dirty="0" smtClean="0"/>
                        <a:t>clinical</a:t>
                      </a:r>
                      <a:r>
                        <a:rPr lang="en-US" sz="1100" u="none" strike="noStrike" cap="none" baseline="0" dirty="0" smtClean="0"/>
                        <a:t> </a:t>
                      </a:r>
                      <a:r>
                        <a:rPr lang="en-US" sz="1100" u="none" strike="noStrike" cap="none" dirty="0" smtClean="0"/>
                        <a:t>educational </a:t>
                      </a:r>
                      <a:r>
                        <a:rPr lang="en-US" sz="1100" u="none" strike="noStrike" cap="none" dirty="0"/>
                        <a:t>materials available, and under development</a:t>
                      </a:r>
                    </a:p>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smtClean="0"/>
                        <a:t>Publication of clinical educational materials available through a central point</a:t>
                      </a:r>
                      <a:endParaRPr lang="en-US" sz="1100" u="none" strike="noStrike" cap="none" dirty="0"/>
                    </a:p>
                  </a:txBody>
                  <a:tcPr marL="91450" marR="91450" marT="45725" marB="45725"/>
                </a:tc>
              </a:tr>
              <a:tr h="903650">
                <a:tc>
                  <a:txBody>
                    <a:bodyPr/>
                    <a:lstStyle/>
                    <a:p>
                      <a:pPr marL="0" marR="0" lvl="0" indent="0" algn="l" rtl="0">
                        <a:lnSpc>
                          <a:spcPct val="100000"/>
                        </a:lnSpc>
                        <a:spcBef>
                          <a:spcPts val="0"/>
                        </a:spcBef>
                        <a:spcAft>
                          <a:spcPts val="0"/>
                        </a:spcAft>
                        <a:buClr>
                          <a:schemeClr val="dk1"/>
                        </a:buClr>
                        <a:buSzPct val="25000"/>
                        <a:buFont typeface="Arial"/>
                        <a:buNone/>
                      </a:pPr>
                      <a:r>
                        <a:rPr lang="en-US" sz="1100" b="0" i="0" u="none" strike="noStrike" cap="none" dirty="0">
                          <a:solidFill>
                            <a:schemeClr val="dk1"/>
                          </a:solidFill>
                          <a:latin typeface="Arial"/>
                          <a:ea typeface="Arial"/>
                          <a:cs typeface="Arial"/>
                          <a:sym typeface="Arial"/>
                        </a:rPr>
                        <a:t>Identify key clinical requirements/priorities/trends to inform </a:t>
                      </a:r>
                      <a:r>
                        <a:rPr lang="en-US" sz="1100" b="0" i="0" u="none" strike="noStrike" cap="none" dirty="0" smtClean="0">
                          <a:solidFill>
                            <a:schemeClr val="dk1"/>
                          </a:solidFill>
                          <a:latin typeface="Arial"/>
                          <a:ea typeface="Arial"/>
                          <a:cs typeface="Arial"/>
                          <a:sym typeface="Arial"/>
                        </a:rPr>
                        <a:t>SNOMED International </a:t>
                      </a:r>
                      <a:r>
                        <a:rPr lang="en-US" sz="1100" b="0" i="0" u="none" strike="noStrike" cap="none" dirty="0">
                          <a:solidFill>
                            <a:schemeClr val="dk1"/>
                          </a:solidFill>
                          <a:latin typeface="Arial"/>
                          <a:ea typeface="Arial"/>
                          <a:cs typeface="Arial"/>
                          <a:sym typeface="Arial"/>
                        </a:rPr>
                        <a:t>products and services</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a:t>Structured methodology for identifying clinical requirements/priorities/trends to inform </a:t>
                      </a:r>
                      <a:r>
                        <a:rPr lang="en-US" sz="1100" u="none" strike="noStrike" cap="none" dirty="0" smtClean="0"/>
                        <a:t>SNOMED International </a:t>
                      </a:r>
                      <a:r>
                        <a:rPr lang="en-US" sz="1100" u="none" strike="noStrike" cap="none" dirty="0"/>
                        <a:t>products and services</a:t>
                      </a:r>
                    </a:p>
                    <a:p>
                      <a:pPr marL="171450" marR="0" lvl="0" indent="-171450" algn="l" rtl="0">
                        <a:lnSpc>
                          <a:spcPct val="100000"/>
                        </a:lnSpc>
                        <a:spcBef>
                          <a:spcPts val="0"/>
                        </a:spcBef>
                        <a:spcAft>
                          <a:spcPts val="0"/>
                        </a:spcAft>
                        <a:buClr>
                          <a:srgbClr val="000000"/>
                        </a:buClr>
                        <a:buSzPct val="100000"/>
                        <a:buFont typeface="Arial"/>
                        <a:buChar char="•"/>
                      </a:pPr>
                      <a:r>
                        <a:rPr lang="en-US" sz="1100" dirty="0"/>
                        <a:t>Roadmap for Genomics</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smtClean="0"/>
                        <a:t>Develop and agree  </a:t>
                      </a:r>
                      <a:r>
                        <a:rPr lang="en-US" sz="1100" u="none" strike="noStrike" cap="none" dirty="0"/>
                        <a:t>methodology/template for gathering requirements/ priorities/ trends and </a:t>
                      </a:r>
                      <a:r>
                        <a:rPr lang="en-US" sz="1100" u="none" strike="noStrike" cap="none" dirty="0" smtClean="0"/>
                        <a:t>developing </a:t>
                      </a:r>
                      <a:r>
                        <a:rPr lang="en-US" sz="1100" u="none" strike="noStrike" cap="none" dirty="0"/>
                        <a:t>subsets</a:t>
                      </a:r>
                    </a:p>
                    <a:p>
                      <a:pPr marL="171450" marR="0" lvl="0" indent="-171450" algn="l" rtl="0">
                        <a:lnSpc>
                          <a:spcPct val="100000"/>
                        </a:lnSpc>
                        <a:spcBef>
                          <a:spcPts val="0"/>
                        </a:spcBef>
                        <a:spcAft>
                          <a:spcPts val="0"/>
                        </a:spcAft>
                        <a:buClr>
                          <a:srgbClr val="000000"/>
                        </a:buClr>
                        <a:buSzPct val="100000"/>
                        <a:buFont typeface="Arial"/>
                        <a:buChar char="•"/>
                      </a:pPr>
                      <a:r>
                        <a:rPr lang="en-US" sz="1100" dirty="0"/>
                        <a:t>Develop </a:t>
                      </a:r>
                      <a:r>
                        <a:rPr lang="en-US" sz="1100" dirty="0" smtClean="0"/>
                        <a:t>strategy</a:t>
                      </a:r>
                      <a:r>
                        <a:rPr lang="en-US" sz="1100" baseline="0" dirty="0" smtClean="0"/>
                        <a:t> and </a:t>
                      </a:r>
                      <a:r>
                        <a:rPr lang="en-US" sz="1100" dirty="0" smtClean="0"/>
                        <a:t>roadmap </a:t>
                      </a:r>
                      <a:r>
                        <a:rPr lang="en-US" sz="1100" dirty="0"/>
                        <a:t>for </a:t>
                      </a:r>
                      <a:r>
                        <a:rPr lang="en-US" sz="1100" dirty="0" smtClean="0"/>
                        <a:t>supporting genomics </a:t>
                      </a:r>
                      <a:endParaRPr lang="en-US" sz="1100" dirty="0"/>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a:t>Methodology developed and implemented</a:t>
                      </a:r>
                    </a:p>
                    <a:p>
                      <a:pPr marL="171450" marR="0" lvl="0" indent="-171450" algn="l" rtl="0">
                        <a:lnSpc>
                          <a:spcPct val="100000"/>
                        </a:lnSpc>
                        <a:spcBef>
                          <a:spcPts val="0"/>
                        </a:spcBef>
                        <a:spcAft>
                          <a:spcPts val="0"/>
                        </a:spcAft>
                        <a:buClr>
                          <a:srgbClr val="000000"/>
                        </a:buClr>
                        <a:buSzPct val="100000"/>
                        <a:buFont typeface="Arial"/>
                        <a:buChar char="•"/>
                      </a:pPr>
                      <a:r>
                        <a:rPr lang="en-US" sz="1100" dirty="0" smtClean="0"/>
                        <a:t>Genomics</a:t>
                      </a:r>
                      <a:r>
                        <a:rPr lang="en-US" sz="1100" baseline="0" dirty="0" smtClean="0"/>
                        <a:t> strategy published</a:t>
                      </a:r>
                      <a:endParaRPr lang="en-US" sz="1100" dirty="0" smtClean="0"/>
                    </a:p>
                    <a:p>
                      <a:pPr marL="171450" marR="0" lvl="0" indent="-171450" algn="l" rtl="0">
                        <a:lnSpc>
                          <a:spcPct val="100000"/>
                        </a:lnSpc>
                        <a:spcBef>
                          <a:spcPts val="0"/>
                        </a:spcBef>
                        <a:spcAft>
                          <a:spcPts val="0"/>
                        </a:spcAft>
                        <a:buClr>
                          <a:srgbClr val="000000"/>
                        </a:buClr>
                        <a:buSzPct val="100000"/>
                        <a:buFont typeface="Arial"/>
                        <a:buChar char="•"/>
                      </a:pPr>
                      <a:r>
                        <a:rPr lang="en-US" sz="1100" dirty="0" smtClean="0"/>
                        <a:t>Genomics roadmap developed</a:t>
                      </a:r>
                      <a:endParaRPr lang="en-US" sz="1100" dirty="0"/>
                    </a:p>
                  </a:txBody>
                  <a:tcPr marL="91450" marR="91450" marT="45725" marB="45725"/>
                </a:tc>
              </a:tr>
            </a:tbl>
          </a:graphicData>
        </a:graphic>
      </p:graphicFrame>
      <p:sp>
        <p:nvSpPr>
          <p:cNvPr id="213" name="Shape 213"/>
          <p:cNvSpPr/>
          <p:nvPr/>
        </p:nvSpPr>
        <p:spPr>
          <a:xfrm>
            <a:off x="0" y="0"/>
            <a:ext cx="1430090" cy="331816"/>
          </a:xfrm>
          <a:prstGeom prst="rect">
            <a:avLst/>
          </a:prstGeom>
          <a:solidFill>
            <a:srgbClr val="800000"/>
          </a:solidFill>
          <a:ln w="9525" cap="flat" cmpd="sng">
            <a:solidFill>
              <a:srgbClr val="009870"/>
            </a:solidFill>
            <a:prstDash val="solid"/>
            <a:round/>
            <a:headEnd type="none" w="med" len="med"/>
            <a:tailEnd type="none" w="med" len="med"/>
          </a:ln>
          <a:effectLst>
            <a:outerShdw blurRad="39999" dist="23000" dir="5400000" rotWithShape="0">
              <a:srgbClr val="000000">
                <a:alpha val="34901"/>
              </a:srgbClr>
            </a:outerShdw>
          </a:effectLst>
        </p:spPr>
        <p:txBody>
          <a:bodyPr lIns="91425" tIns="45700" rIns="91425" bIns="45700" anchor="ctr" anchorCtr="0">
            <a:noAutofit/>
          </a:bodyPr>
          <a:lstStyle/>
          <a:p>
            <a:pPr marL="0" marR="0" lvl="0" indent="0" algn="ctr" rtl="0">
              <a:lnSpc>
                <a:spcPct val="100000"/>
              </a:lnSpc>
              <a:spcBef>
                <a:spcPts val="0"/>
              </a:spcBef>
              <a:spcAft>
                <a:spcPts val="0"/>
              </a:spcAft>
              <a:buClr>
                <a:schemeClr val="lt1"/>
              </a:buClr>
              <a:buSzPct val="25000"/>
              <a:buFont typeface="Arial"/>
              <a:buNone/>
            </a:pPr>
            <a:r>
              <a:rPr lang="en-US" sz="1000" b="0" i="0" u="none" strike="noStrike" cap="none">
                <a:solidFill>
                  <a:schemeClr val="lt1"/>
                </a:solidFill>
                <a:latin typeface="Arial"/>
                <a:ea typeface="Arial"/>
                <a:cs typeface="Arial"/>
                <a:sym typeface="Arial"/>
              </a:rPr>
              <a:t>IMPLEMENTATION PLANS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Shape 218"/>
          <p:cNvSpPr txBox="1">
            <a:spLocks noGrp="1"/>
          </p:cNvSpPr>
          <p:nvPr>
            <p:ph type="sldNum" idx="12"/>
          </p:nvPr>
        </p:nvSpPr>
        <p:spPr>
          <a:xfrm>
            <a:off x="6553200" y="6429396"/>
            <a:ext cx="2133599" cy="29207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Arial"/>
              <a:buNone/>
            </a:pPr>
            <a:fld id="{00000000-1234-1234-1234-123412341234}" type="slidenum">
              <a:rPr lang="en-US" sz="1100" b="0" i="0" u="none" strike="noStrike" cap="none">
                <a:solidFill>
                  <a:srgbClr val="888888"/>
                </a:solidFill>
                <a:latin typeface="Arial"/>
                <a:ea typeface="Arial"/>
                <a:cs typeface="Arial"/>
                <a:sym typeface="Arial"/>
              </a:rPr>
              <a:t>17</a:t>
            </a:fld>
            <a:endParaRPr lang="en-US" sz="1100" b="0" i="0" u="none" strike="noStrike" cap="none">
              <a:solidFill>
                <a:srgbClr val="888888"/>
              </a:solidFill>
              <a:latin typeface="Arial"/>
              <a:ea typeface="Arial"/>
              <a:cs typeface="Arial"/>
              <a:sym typeface="Arial"/>
            </a:endParaRPr>
          </a:p>
        </p:txBody>
      </p:sp>
      <p:sp>
        <p:nvSpPr>
          <p:cNvPr id="219" name="Shape 219"/>
          <p:cNvSpPr txBox="1">
            <a:spLocks noGrp="1"/>
          </p:cNvSpPr>
          <p:nvPr>
            <p:ph type="title"/>
          </p:nvPr>
        </p:nvSpPr>
        <p:spPr>
          <a:xfrm>
            <a:off x="457200" y="714356"/>
            <a:ext cx="6592042" cy="507995"/>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21218A"/>
              </a:buClr>
              <a:buSzPct val="25000"/>
              <a:buFont typeface="Trebuchet MS"/>
              <a:buNone/>
            </a:pPr>
            <a:r>
              <a:rPr lang="en-US" sz="3200" b="0" i="0" u="none" strike="noStrike" cap="none">
                <a:solidFill>
                  <a:srgbClr val="21218A"/>
                </a:solidFill>
                <a:latin typeface="Trebuchet MS"/>
                <a:ea typeface="Trebuchet MS"/>
                <a:cs typeface="Trebuchet MS"/>
                <a:sym typeface="Trebuchet MS"/>
              </a:rPr>
              <a:t>Work plan 2016-17(International)</a:t>
            </a:r>
          </a:p>
        </p:txBody>
      </p:sp>
      <p:graphicFrame>
        <p:nvGraphicFramePr>
          <p:cNvPr id="220" name="Shape 220"/>
          <p:cNvGraphicFramePr/>
          <p:nvPr>
            <p:extLst>
              <p:ext uri="{D42A27DB-BD31-4B8C-83A1-F6EECF244321}">
                <p14:modId xmlns:p14="http://schemas.microsoft.com/office/powerpoint/2010/main" val="1621170532"/>
              </p:ext>
            </p:extLst>
          </p:nvPr>
        </p:nvGraphicFramePr>
        <p:xfrm>
          <a:off x="221962" y="1424659"/>
          <a:ext cx="8091400" cy="4000799"/>
        </p:xfrm>
        <a:graphic>
          <a:graphicData uri="http://schemas.openxmlformats.org/drawingml/2006/table">
            <a:tbl>
              <a:tblPr>
                <a:noFill/>
                <a:tableStyleId>{D8AC92B9-D433-45EC-AE06-7A7A90EA64F8}</a:tableStyleId>
              </a:tblPr>
              <a:tblGrid>
                <a:gridCol w="2022850"/>
                <a:gridCol w="2022850"/>
                <a:gridCol w="2022850"/>
                <a:gridCol w="2022850"/>
              </a:tblGrid>
              <a:tr h="465100">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a:t>Strategic Objective</a:t>
                      </a:r>
                    </a:p>
                  </a:txBody>
                  <a:tcPr marL="91450" marR="91450" marT="45725" marB="45725"/>
                </a:tc>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a:t>Deliverable</a:t>
                      </a:r>
                    </a:p>
                  </a:txBody>
                  <a:tcPr marL="91450" marR="91450" marT="45725" marB="45725"/>
                </a:tc>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a:t>Mechanisms/Action Plans</a:t>
                      </a:r>
                    </a:p>
                  </a:txBody>
                  <a:tcPr marL="91450" marR="91450" marT="45725" marB="45725"/>
                </a:tc>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a:t>Measures of Success</a:t>
                      </a:r>
                    </a:p>
                  </a:txBody>
                  <a:tcPr marL="91450" marR="91450" marT="45725" marB="45725"/>
                </a:tc>
              </a:tr>
              <a:tr h="903650">
                <a:tc>
                  <a:txBody>
                    <a:bodyPr/>
                    <a:lstStyle/>
                    <a:p>
                      <a:pPr marL="0" marR="0" lvl="0" indent="0" algn="l" rtl="0">
                        <a:lnSpc>
                          <a:spcPct val="100000"/>
                        </a:lnSpc>
                        <a:spcBef>
                          <a:spcPts val="0"/>
                        </a:spcBef>
                        <a:spcAft>
                          <a:spcPts val="0"/>
                        </a:spcAft>
                        <a:buClr>
                          <a:schemeClr val="dk1"/>
                        </a:buClr>
                        <a:buSzPct val="25000"/>
                        <a:buFont typeface="Arial"/>
                        <a:buNone/>
                      </a:pPr>
                      <a:r>
                        <a:rPr lang="en-US" sz="1100" b="0" i="0" u="none" strike="noStrike" cap="none" dirty="0">
                          <a:solidFill>
                            <a:schemeClr val="dk1"/>
                          </a:solidFill>
                          <a:latin typeface="Arial"/>
                          <a:ea typeface="Arial"/>
                          <a:cs typeface="Arial"/>
                          <a:sym typeface="Arial"/>
                        </a:rPr>
                        <a:t>Demonstrate high value clinical decision support capabilities of SNOMED CT</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smtClean="0"/>
                        <a:t>Provision of a tool </a:t>
                      </a:r>
                      <a:r>
                        <a:rPr lang="en-US" sz="1100" u="none" strike="noStrike" cap="none" dirty="0"/>
                        <a:t>that demonstrates high value decision support and analytic capability for clinicians</a:t>
                      </a:r>
                    </a:p>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a:t>Plan for ongoing engagement with key </a:t>
                      </a:r>
                      <a:r>
                        <a:rPr lang="en-US" sz="1100" u="none" strike="noStrike" cap="none" dirty="0" smtClean="0"/>
                        <a:t>high value </a:t>
                      </a:r>
                      <a:r>
                        <a:rPr lang="en-US" sz="1100" u="none" strike="noStrike" cap="none" dirty="0"/>
                        <a:t>users</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a:t>Build/enhance </a:t>
                      </a:r>
                      <a:r>
                        <a:rPr lang="en-US" sz="1100" u="none" strike="noStrike" cap="none" dirty="0" smtClean="0"/>
                        <a:t>tooling </a:t>
                      </a:r>
                      <a:r>
                        <a:rPr lang="en-US" sz="1100" u="none" strike="noStrike" cap="none" dirty="0"/>
                        <a:t>to demonstrate decision support and analytic capability</a:t>
                      </a:r>
                    </a:p>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a:t>Identify users of SNOMED CT that are </a:t>
                      </a:r>
                      <a:r>
                        <a:rPr lang="en-US" sz="1100" u="none" strike="noStrike" cap="none" dirty="0" smtClean="0"/>
                        <a:t>interested, </a:t>
                      </a:r>
                      <a:r>
                        <a:rPr lang="en-US" sz="1100" u="none" strike="noStrike" cap="none" dirty="0"/>
                        <a:t>and capable of moving to a </a:t>
                      </a:r>
                      <a:r>
                        <a:rPr lang="en-US" sz="1100" u="none" strike="noStrike" cap="none" dirty="0" smtClean="0"/>
                        <a:t>high value </a:t>
                      </a:r>
                      <a:r>
                        <a:rPr lang="en-US" sz="1100" u="none" strike="noStrike" cap="none" dirty="0"/>
                        <a:t>implementation</a:t>
                      </a:r>
                    </a:p>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a:t>Develop plan for long term engagement with </a:t>
                      </a:r>
                      <a:r>
                        <a:rPr lang="en-US" sz="1100" u="none" strike="noStrike" cap="none" dirty="0" smtClean="0"/>
                        <a:t>high value </a:t>
                      </a:r>
                      <a:r>
                        <a:rPr lang="en-US" sz="1100" u="none" strike="noStrike" cap="none" dirty="0"/>
                        <a:t>users</a:t>
                      </a:r>
                    </a:p>
                  </a:txBody>
                  <a:tcPr marL="91450" marR="91450" marT="45725" marB="45725"/>
                </a:tc>
                <a:tc>
                  <a:txBody>
                    <a:bodyPr/>
                    <a:lstStyle/>
                    <a:p>
                      <a:pPr marL="171450" marR="0" lvl="0" indent="-171450" algn="l" defTabSz="914400" rtl="0" eaLnBrk="1" fontAlgn="auto" latinLnBrk="0" hangingPunct="1">
                        <a:lnSpc>
                          <a:spcPct val="100000"/>
                        </a:lnSpc>
                        <a:spcBef>
                          <a:spcPts val="0"/>
                        </a:spcBef>
                        <a:spcAft>
                          <a:spcPts val="0"/>
                        </a:spcAft>
                        <a:buClr>
                          <a:srgbClr val="000000"/>
                        </a:buClr>
                        <a:buSzPct val="100000"/>
                        <a:buFont typeface="Arial"/>
                        <a:buChar char="•"/>
                        <a:tabLst/>
                        <a:defRPr/>
                      </a:pPr>
                      <a:r>
                        <a:rPr lang="en-US" sz="1100" u="none" strike="noStrike" cap="none" dirty="0"/>
                        <a:t>Tool that is operational and </a:t>
                      </a:r>
                      <a:r>
                        <a:rPr lang="en-US" sz="1100" u="none" strike="noStrike" cap="none" dirty="0" smtClean="0"/>
                        <a:t>accessible to demonstrate advanced decision support and analytic capabilities</a:t>
                      </a:r>
                    </a:p>
                    <a:p>
                      <a:pPr marL="171450" marR="0" lvl="0" indent="-171450" algn="l" rtl="0">
                        <a:lnSpc>
                          <a:spcPct val="100000"/>
                        </a:lnSpc>
                        <a:spcBef>
                          <a:spcPts val="0"/>
                        </a:spcBef>
                        <a:spcAft>
                          <a:spcPts val="0"/>
                        </a:spcAft>
                        <a:buClr>
                          <a:srgbClr val="000000"/>
                        </a:buClr>
                        <a:buSzPct val="100000"/>
                        <a:buFont typeface="Arial"/>
                        <a:buChar char="•"/>
                      </a:pPr>
                      <a:endParaRPr lang="en-US" sz="1100" u="none" strike="noStrike" cap="none" dirty="0"/>
                    </a:p>
                  </a:txBody>
                  <a:tcPr marL="91450" marR="91450" marT="45725" marB="45725"/>
                </a:tc>
              </a:tr>
              <a:tr h="903650">
                <a:tc>
                  <a:txBody>
                    <a:bodyPr/>
                    <a:lstStyle/>
                    <a:p>
                      <a:pPr marL="0" marR="0" lvl="0" indent="0" algn="l" rtl="0">
                        <a:lnSpc>
                          <a:spcPct val="100000"/>
                        </a:lnSpc>
                        <a:spcBef>
                          <a:spcPts val="0"/>
                        </a:spcBef>
                        <a:spcAft>
                          <a:spcPts val="0"/>
                        </a:spcAft>
                        <a:buClr>
                          <a:schemeClr val="dk1"/>
                        </a:buClr>
                        <a:buSzPct val="25000"/>
                        <a:buFont typeface="Arial"/>
                        <a:buNone/>
                      </a:pPr>
                      <a:r>
                        <a:rPr lang="en-US" sz="1100" b="0" i="0" u="none" strike="noStrike" cap="none" dirty="0">
                          <a:solidFill>
                            <a:schemeClr val="dk1"/>
                          </a:solidFill>
                          <a:latin typeface="Arial"/>
                          <a:ea typeface="Arial"/>
                          <a:cs typeface="Arial"/>
                          <a:sym typeface="Arial"/>
                        </a:rPr>
                        <a:t>Identify clinically focused interoperability opportunities to enhance SNOMED CT</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smtClean="0"/>
                        <a:t>Provide recommendations </a:t>
                      </a:r>
                      <a:r>
                        <a:rPr lang="en-US" sz="1100" u="none" strike="noStrike" cap="none" dirty="0"/>
                        <a:t>to Collaboration Lead on global </a:t>
                      </a:r>
                      <a:r>
                        <a:rPr lang="en-US" sz="1100" u="none" strike="noStrike" cap="none" dirty="0" smtClean="0"/>
                        <a:t>collaboration </a:t>
                      </a:r>
                      <a:r>
                        <a:rPr lang="en-US" sz="1100" u="none" strike="noStrike" cap="none" dirty="0"/>
                        <a:t>opportunities</a:t>
                      </a:r>
                    </a:p>
                    <a:p>
                      <a:pPr marL="171450" marR="0" lvl="0" indent="-171450" algn="l" rtl="0">
                        <a:lnSpc>
                          <a:spcPct val="100000"/>
                        </a:lnSpc>
                        <a:spcBef>
                          <a:spcPts val="0"/>
                        </a:spcBef>
                        <a:spcAft>
                          <a:spcPts val="0"/>
                        </a:spcAft>
                        <a:buClr>
                          <a:srgbClr val="000000"/>
                        </a:buClr>
                        <a:buSzPct val="100000"/>
                        <a:buFont typeface="Arial"/>
                        <a:buChar char="•"/>
                      </a:pPr>
                      <a:r>
                        <a:rPr lang="en-US" sz="1100" dirty="0"/>
                        <a:t>Recommend potential future derivatives based on clinical feedback, in conjunction with discussion with vendors</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a:t>Identification of </a:t>
                      </a:r>
                      <a:r>
                        <a:rPr lang="en-US" sz="1100" u="none" strike="noStrike" cap="none" dirty="0" smtClean="0"/>
                        <a:t>interoperability/collaboration</a:t>
                      </a:r>
                      <a:r>
                        <a:rPr lang="en-US" sz="1100" u="none" strike="noStrike" cap="none" baseline="0" dirty="0" smtClean="0"/>
                        <a:t> </a:t>
                      </a:r>
                      <a:r>
                        <a:rPr lang="en-US" sz="1100" u="none" strike="noStrike" cap="none" dirty="0" smtClean="0"/>
                        <a:t>requirements </a:t>
                      </a:r>
                      <a:r>
                        <a:rPr lang="en-US" sz="1100" u="none" strike="noStrike" cap="none" dirty="0"/>
                        <a:t>through clinical contacts</a:t>
                      </a:r>
                    </a:p>
                    <a:p>
                      <a:pPr marL="171450" marR="0" lvl="0" indent="-171450" algn="l" rtl="0">
                        <a:lnSpc>
                          <a:spcPct val="100000"/>
                        </a:lnSpc>
                        <a:spcBef>
                          <a:spcPts val="0"/>
                        </a:spcBef>
                        <a:spcAft>
                          <a:spcPts val="0"/>
                        </a:spcAft>
                        <a:buClr>
                          <a:srgbClr val="000000"/>
                        </a:buClr>
                        <a:buSzPct val="100000"/>
                        <a:buFont typeface="Arial"/>
                        <a:buChar char="•"/>
                      </a:pPr>
                      <a:r>
                        <a:rPr lang="en-US" sz="1100" dirty="0"/>
                        <a:t>Document future potential derivatives for discussion with Collaboration </a:t>
                      </a:r>
                      <a:r>
                        <a:rPr lang="en-US" sz="1100" dirty="0" smtClean="0"/>
                        <a:t>lead, </a:t>
                      </a:r>
                      <a:r>
                        <a:rPr lang="en-US" sz="1100" dirty="0"/>
                        <a:t>and Release team</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a:t>Number of additional collaboration activities</a:t>
                      </a:r>
                    </a:p>
                    <a:p>
                      <a:pPr marL="171450" marR="0" lvl="0" indent="-171450" algn="l" rtl="0">
                        <a:lnSpc>
                          <a:spcPct val="100000"/>
                        </a:lnSpc>
                        <a:spcBef>
                          <a:spcPts val="0"/>
                        </a:spcBef>
                        <a:spcAft>
                          <a:spcPts val="0"/>
                        </a:spcAft>
                        <a:buClr>
                          <a:srgbClr val="000000"/>
                        </a:buClr>
                        <a:buSzPct val="100000"/>
                        <a:buFont typeface="Arial"/>
                        <a:buChar char="•"/>
                      </a:pPr>
                      <a:r>
                        <a:rPr lang="en-US" sz="1100" dirty="0"/>
                        <a:t>List of future potential derivatives, with justifications</a:t>
                      </a:r>
                    </a:p>
                  </a:txBody>
                  <a:tcPr marL="91450" marR="91450" marT="45725" marB="45725"/>
                </a:tc>
              </a:tr>
            </a:tbl>
          </a:graphicData>
        </a:graphic>
      </p:graphicFrame>
      <p:sp>
        <p:nvSpPr>
          <p:cNvPr id="221" name="Shape 221"/>
          <p:cNvSpPr/>
          <p:nvPr/>
        </p:nvSpPr>
        <p:spPr>
          <a:xfrm>
            <a:off x="0" y="0"/>
            <a:ext cx="1430090" cy="331816"/>
          </a:xfrm>
          <a:prstGeom prst="rect">
            <a:avLst/>
          </a:prstGeom>
          <a:solidFill>
            <a:srgbClr val="800000"/>
          </a:solidFill>
          <a:ln w="9525" cap="flat" cmpd="sng">
            <a:solidFill>
              <a:srgbClr val="009870"/>
            </a:solidFill>
            <a:prstDash val="solid"/>
            <a:round/>
            <a:headEnd type="none" w="med" len="med"/>
            <a:tailEnd type="none" w="med" len="med"/>
          </a:ln>
          <a:effectLst>
            <a:outerShdw blurRad="39999" dist="23000" dir="5400000" rotWithShape="0">
              <a:srgbClr val="000000">
                <a:alpha val="34901"/>
              </a:srgbClr>
            </a:outerShdw>
          </a:effectLst>
        </p:spPr>
        <p:txBody>
          <a:bodyPr lIns="91425" tIns="45700" rIns="91425" bIns="45700" anchor="ctr" anchorCtr="0">
            <a:noAutofit/>
          </a:bodyPr>
          <a:lstStyle/>
          <a:p>
            <a:pPr marL="0" marR="0" lvl="0" indent="0" algn="ctr" rtl="0">
              <a:lnSpc>
                <a:spcPct val="100000"/>
              </a:lnSpc>
              <a:spcBef>
                <a:spcPts val="0"/>
              </a:spcBef>
              <a:spcAft>
                <a:spcPts val="0"/>
              </a:spcAft>
              <a:buClr>
                <a:schemeClr val="lt1"/>
              </a:buClr>
              <a:buSzPct val="25000"/>
              <a:buFont typeface="Arial"/>
              <a:buNone/>
            </a:pPr>
            <a:r>
              <a:rPr lang="en-US" sz="1000" b="0" i="0" u="none" strike="noStrike" cap="none">
                <a:solidFill>
                  <a:schemeClr val="lt1"/>
                </a:solidFill>
                <a:latin typeface="Arial"/>
                <a:ea typeface="Arial"/>
                <a:cs typeface="Arial"/>
                <a:sym typeface="Arial"/>
              </a:rPr>
              <a:t>IMPLEMENTATION PLANS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Shape 226"/>
          <p:cNvSpPr txBox="1">
            <a:spLocks noGrp="1"/>
          </p:cNvSpPr>
          <p:nvPr>
            <p:ph type="sldNum" idx="12"/>
          </p:nvPr>
        </p:nvSpPr>
        <p:spPr>
          <a:xfrm>
            <a:off x="6553200" y="6429396"/>
            <a:ext cx="2133599" cy="29207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Arial"/>
              <a:buNone/>
            </a:pPr>
            <a:fld id="{00000000-1234-1234-1234-123412341234}" type="slidenum">
              <a:rPr lang="en-US" sz="1100" b="0" i="0" u="none" strike="noStrike" cap="none">
                <a:solidFill>
                  <a:srgbClr val="888888"/>
                </a:solidFill>
                <a:latin typeface="Arial"/>
                <a:ea typeface="Arial"/>
                <a:cs typeface="Arial"/>
                <a:sym typeface="Arial"/>
              </a:rPr>
              <a:t>18</a:t>
            </a:fld>
            <a:endParaRPr lang="en-US" sz="1100" b="0" i="0" u="none" strike="noStrike" cap="none">
              <a:solidFill>
                <a:srgbClr val="888888"/>
              </a:solidFill>
              <a:latin typeface="Arial"/>
              <a:ea typeface="Arial"/>
              <a:cs typeface="Arial"/>
              <a:sym typeface="Arial"/>
            </a:endParaRPr>
          </a:p>
        </p:txBody>
      </p:sp>
      <p:sp>
        <p:nvSpPr>
          <p:cNvPr id="227" name="Shape 227"/>
          <p:cNvSpPr txBox="1">
            <a:spLocks noGrp="1"/>
          </p:cNvSpPr>
          <p:nvPr>
            <p:ph type="title"/>
          </p:nvPr>
        </p:nvSpPr>
        <p:spPr>
          <a:xfrm>
            <a:off x="457200" y="714356"/>
            <a:ext cx="6592042" cy="507995"/>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21218A"/>
              </a:buClr>
              <a:buSzPct val="25000"/>
              <a:buFont typeface="Arial"/>
              <a:buNone/>
            </a:pPr>
            <a:r>
              <a:rPr lang="en-US" sz="2800" b="0" i="0" u="none" strike="noStrike" cap="none">
                <a:solidFill>
                  <a:srgbClr val="21218A"/>
                </a:solidFill>
                <a:latin typeface="Arial"/>
                <a:ea typeface="Arial"/>
                <a:cs typeface="Arial"/>
                <a:sym typeface="Arial"/>
              </a:rPr>
              <a:t>EMEA</a:t>
            </a:r>
          </a:p>
        </p:txBody>
      </p:sp>
      <p:sp>
        <p:nvSpPr>
          <p:cNvPr id="228" name="Shape 228"/>
          <p:cNvSpPr/>
          <p:nvPr/>
        </p:nvSpPr>
        <p:spPr>
          <a:xfrm>
            <a:off x="0" y="0"/>
            <a:ext cx="1430090" cy="331816"/>
          </a:xfrm>
          <a:prstGeom prst="rect">
            <a:avLst/>
          </a:prstGeom>
          <a:solidFill>
            <a:srgbClr val="800000"/>
          </a:solidFill>
          <a:ln w="9525" cap="flat" cmpd="sng">
            <a:solidFill>
              <a:srgbClr val="009870"/>
            </a:solidFill>
            <a:prstDash val="solid"/>
            <a:round/>
            <a:headEnd type="none" w="med" len="med"/>
            <a:tailEnd type="none" w="med" len="med"/>
          </a:ln>
          <a:effectLst>
            <a:outerShdw blurRad="39999" dist="23000" dir="5400000" rotWithShape="0">
              <a:srgbClr val="000000">
                <a:alpha val="34901"/>
              </a:srgbClr>
            </a:outerShdw>
          </a:effectLst>
        </p:spPr>
        <p:txBody>
          <a:bodyPr lIns="91425" tIns="45700" rIns="91425" bIns="45700" anchor="ctr" anchorCtr="0">
            <a:noAutofit/>
          </a:bodyPr>
          <a:lstStyle/>
          <a:p>
            <a:pPr marL="0" marR="0" lvl="0" indent="0" algn="ctr" rtl="0">
              <a:lnSpc>
                <a:spcPct val="100000"/>
              </a:lnSpc>
              <a:spcBef>
                <a:spcPts val="0"/>
              </a:spcBef>
              <a:spcAft>
                <a:spcPts val="0"/>
              </a:spcAft>
              <a:buClr>
                <a:schemeClr val="lt1"/>
              </a:buClr>
              <a:buSzPct val="25000"/>
              <a:buFont typeface="Arial"/>
              <a:buNone/>
            </a:pPr>
            <a:r>
              <a:rPr lang="en-US" sz="1000" b="0" i="0" u="none" strike="noStrike" cap="none">
                <a:solidFill>
                  <a:schemeClr val="lt1"/>
                </a:solidFill>
                <a:latin typeface="Arial"/>
                <a:ea typeface="Arial"/>
                <a:cs typeface="Arial"/>
                <a:sym typeface="Arial"/>
              </a:rPr>
              <a:t>IMPLEMENTATION PLANS</a:t>
            </a:r>
          </a:p>
        </p:txBody>
      </p:sp>
      <p:pic>
        <p:nvPicPr>
          <p:cNvPr id="229" name="Shape 229" descr="EMEA.png"/>
          <p:cNvPicPr preferRelativeResize="0"/>
          <p:nvPr/>
        </p:nvPicPr>
        <p:blipFill>
          <a:blip r:embed="rId3">
            <a:alphaModFix/>
          </a:blip>
          <a:stretch>
            <a:fillRect/>
          </a:stretch>
        </p:blipFill>
        <p:spPr>
          <a:xfrm>
            <a:off x="0" y="1779199"/>
            <a:ext cx="9144000" cy="4518801"/>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Shape 234"/>
          <p:cNvSpPr txBox="1">
            <a:spLocks noGrp="1"/>
          </p:cNvSpPr>
          <p:nvPr>
            <p:ph type="sldNum" idx="12"/>
          </p:nvPr>
        </p:nvSpPr>
        <p:spPr>
          <a:xfrm>
            <a:off x="6553200" y="6429396"/>
            <a:ext cx="2133599" cy="29207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Arial"/>
              <a:buNone/>
            </a:pPr>
            <a:fld id="{00000000-1234-1234-1234-123412341234}" type="slidenum">
              <a:rPr lang="en-US" sz="1100" b="0" i="0" u="none" strike="noStrike" cap="none">
                <a:solidFill>
                  <a:srgbClr val="888888"/>
                </a:solidFill>
                <a:latin typeface="Arial"/>
                <a:ea typeface="Arial"/>
                <a:cs typeface="Arial"/>
                <a:sym typeface="Arial"/>
              </a:rPr>
              <a:t>19</a:t>
            </a:fld>
            <a:endParaRPr lang="en-US" sz="1100" b="0" i="0" u="none" strike="noStrike" cap="none">
              <a:solidFill>
                <a:srgbClr val="888888"/>
              </a:solidFill>
              <a:latin typeface="Arial"/>
              <a:ea typeface="Arial"/>
              <a:cs typeface="Arial"/>
              <a:sym typeface="Arial"/>
            </a:endParaRPr>
          </a:p>
        </p:txBody>
      </p:sp>
      <p:sp>
        <p:nvSpPr>
          <p:cNvPr id="235" name="Shape 235"/>
          <p:cNvSpPr txBox="1">
            <a:spLocks noGrp="1"/>
          </p:cNvSpPr>
          <p:nvPr>
            <p:ph type="body" idx="1"/>
          </p:nvPr>
        </p:nvSpPr>
        <p:spPr>
          <a:xfrm>
            <a:off x="457200" y="1452308"/>
            <a:ext cx="8229600" cy="4658007"/>
          </a:xfrm>
          <a:prstGeom prst="rect">
            <a:avLst/>
          </a:prstGeom>
          <a:noFill/>
          <a:ln>
            <a:noFill/>
          </a:ln>
        </p:spPr>
        <p:txBody>
          <a:bodyPr lIns="91425" tIns="91425" rIns="91425" bIns="91425" anchor="t" anchorCtr="0">
            <a:noAutofit/>
          </a:bodyPr>
          <a:lstStyle/>
          <a:p>
            <a:pPr marL="342900" marR="0" lvl="0" indent="-215900" algn="l" rtl="0">
              <a:lnSpc>
                <a:spcPct val="100000"/>
              </a:lnSpc>
              <a:spcBef>
                <a:spcPts val="0"/>
              </a:spcBef>
              <a:spcAft>
                <a:spcPts val="0"/>
              </a:spcAft>
              <a:buClr>
                <a:srgbClr val="0055B0"/>
              </a:buClr>
              <a:buSzPct val="25000"/>
              <a:buFont typeface="Arial"/>
              <a:buNone/>
            </a:pPr>
            <a:endParaRPr sz="2400" b="0" i="0" u="none" strike="noStrike" cap="none">
              <a:solidFill>
                <a:srgbClr val="0055B0"/>
              </a:solidFill>
              <a:latin typeface="Arial"/>
              <a:ea typeface="Arial"/>
              <a:cs typeface="Arial"/>
              <a:sym typeface="Arial"/>
            </a:endParaRPr>
          </a:p>
          <a:p>
            <a:pPr marL="342900" marR="0" lvl="0" indent="-215900" algn="l" rtl="0">
              <a:lnSpc>
                <a:spcPct val="100000"/>
              </a:lnSpc>
              <a:spcBef>
                <a:spcPts val="200"/>
              </a:spcBef>
              <a:spcAft>
                <a:spcPts val="0"/>
              </a:spcAft>
              <a:buClr>
                <a:srgbClr val="0055B0"/>
              </a:buClr>
              <a:buSzPct val="25000"/>
              <a:buFont typeface="Arial"/>
              <a:buNone/>
            </a:pPr>
            <a:endParaRPr sz="2400" b="0" i="0" u="none" strike="noStrike" cap="none">
              <a:solidFill>
                <a:srgbClr val="0055B0"/>
              </a:solidFill>
              <a:latin typeface="Arial"/>
              <a:ea typeface="Arial"/>
              <a:cs typeface="Arial"/>
              <a:sym typeface="Arial"/>
            </a:endParaRPr>
          </a:p>
          <a:p>
            <a:pPr marL="173038" marR="0" lvl="0" indent="-46037" algn="l" rtl="0">
              <a:lnSpc>
                <a:spcPct val="100000"/>
              </a:lnSpc>
              <a:spcBef>
                <a:spcPts val="200"/>
              </a:spcBef>
              <a:spcAft>
                <a:spcPts val="0"/>
              </a:spcAft>
              <a:buClr>
                <a:srgbClr val="0055B0"/>
              </a:buClr>
              <a:buSzPct val="25000"/>
              <a:buFont typeface="Arial"/>
              <a:buNone/>
            </a:pPr>
            <a:endParaRPr sz="2400" b="0" i="0" u="none" strike="noStrike" cap="none">
              <a:solidFill>
                <a:srgbClr val="0055B0"/>
              </a:solidFill>
              <a:latin typeface="Trebuchet MS"/>
              <a:ea typeface="Trebuchet MS"/>
              <a:cs typeface="Trebuchet MS"/>
              <a:sym typeface="Trebuchet MS"/>
            </a:endParaRPr>
          </a:p>
          <a:p>
            <a:pPr marL="173038" marR="0" lvl="0" indent="-46037" algn="l" rtl="0">
              <a:lnSpc>
                <a:spcPct val="100000"/>
              </a:lnSpc>
              <a:spcBef>
                <a:spcPts val="200"/>
              </a:spcBef>
              <a:spcAft>
                <a:spcPts val="0"/>
              </a:spcAft>
              <a:buClr>
                <a:srgbClr val="0055B0"/>
              </a:buClr>
              <a:buSzPct val="25000"/>
              <a:buFont typeface="Arial"/>
              <a:buNone/>
            </a:pPr>
            <a:endParaRPr sz="2400" b="0" i="0" u="none" strike="noStrike" cap="none">
              <a:solidFill>
                <a:srgbClr val="0055B0"/>
              </a:solidFill>
              <a:latin typeface="Trebuchet MS"/>
              <a:ea typeface="Trebuchet MS"/>
              <a:cs typeface="Trebuchet MS"/>
              <a:sym typeface="Trebuchet MS"/>
            </a:endParaRPr>
          </a:p>
        </p:txBody>
      </p:sp>
      <p:sp>
        <p:nvSpPr>
          <p:cNvPr id="236" name="Shape 236"/>
          <p:cNvSpPr txBox="1">
            <a:spLocks noGrp="1"/>
          </p:cNvSpPr>
          <p:nvPr>
            <p:ph type="title"/>
          </p:nvPr>
        </p:nvSpPr>
        <p:spPr>
          <a:xfrm>
            <a:off x="457200" y="714356"/>
            <a:ext cx="6592042" cy="507995"/>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21218A"/>
              </a:buClr>
              <a:buSzPct val="25000"/>
              <a:buFont typeface="Trebuchet MS"/>
              <a:buNone/>
            </a:pPr>
            <a:r>
              <a:rPr lang="en-US" sz="3200" b="0" i="0" u="none" strike="noStrike" cap="none">
                <a:solidFill>
                  <a:srgbClr val="21218A"/>
                </a:solidFill>
                <a:latin typeface="Trebuchet MS"/>
                <a:ea typeface="Trebuchet MS"/>
                <a:cs typeface="Trebuchet MS"/>
                <a:sym typeface="Trebuchet MS"/>
              </a:rPr>
              <a:t>Work plan 2016-17(EMEA)</a:t>
            </a:r>
          </a:p>
        </p:txBody>
      </p:sp>
      <p:graphicFrame>
        <p:nvGraphicFramePr>
          <p:cNvPr id="237" name="Shape 237"/>
          <p:cNvGraphicFramePr/>
          <p:nvPr/>
        </p:nvGraphicFramePr>
        <p:xfrm>
          <a:off x="350254" y="1452308"/>
          <a:ext cx="8091400" cy="5006639"/>
        </p:xfrm>
        <a:graphic>
          <a:graphicData uri="http://schemas.openxmlformats.org/drawingml/2006/table">
            <a:tbl>
              <a:tblPr>
                <a:noFill/>
                <a:tableStyleId>{D8AC92B9-D433-45EC-AE06-7A7A90EA64F8}</a:tableStyleId>
              </a:tblPr>
              <a:tblGrid>
                <a:gridCol w="1856375"/>
                <a:gridCol w="2189325"/>
                <a:gridCol w="2022850"/>
                <a:gridCol w="2022850"/>
              </a:tblGrid>
              <a:tr h="465100">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a:t>Strategic Objective</a:t>
                      </a:r>
                    </a:p>
                  </a:txBody>
                  <a:tcPr marL="91450" marR="91450" marT="45725" marB="45725"/>
                </a:tc>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a:t>Deliverable</a:t>
                      </a:r>
                    </a:p>
                  </a:txBody>
                  <a:tcPr marL="91450" marR="91450" marT="45725" marB="45725"/>
                </a:tc>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a:t>Mechanisms/Action Plans</a:t>
                      </a:r>
                    </a:p>
                  </a:txBody>
                  <a:tcPr marL="91450" marR="91450" marT="45725" marB="45725"/>
                </a:tc>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a:t>Measures of Success</a:t>
                      </a:r>
                    </a:p>
                  </a:txBody>
                  <a:tcPr marL="91450" marR="91450" marT="45725" marB="45725"/>
                </a:tc>
              </a:tr>
              <a:tr h="903650">
                <a:tc>
                  <a:txBody>
                    <a:bodyPr/>
                    <a:lstStyle/>
                    <a:p>
                      <a:pPr marL="0" marR="0" lvl="0" indent="0" algn="l" rtl="0">
                        <a:lnSpc>
                          <a:spcPct val="100000"/>
                        </a:lnSpc>
                        <a:spcBef>
                          <a:spcPts val="0"/>
                        </a:spcBef>
                        <a:spcAft>
                          <a:spcPts val="0"/>
                        </a:spcAft>
                        <a:buClr>
                          <a:srgbClr val="000000"/>
                        </a:buClr>
                        <a:buSzPct val="25000"/>
                        <a:buFont typeface="Trebuchet MS"/>
                        <a:buNone/>
                      </a:pPr>
                      <a:r>
                        <a:rPr lang="en-US" sz="1100" u="none" strike="noStrike" cap="none">
                          <a:latin typeface="Trebuchet MS"/>
                          <a:ea typeface="Trebuchet MS"/>
                          <a:cs typeface="Trebuchet MS"/>
                          <a:sym typeface="Trebuchet MS"/>
                        </a:rPr>
                        <a:t>Raise the profile of SNOMED CT for clinicians locally/nationally/ globally</a:t>
                      </a:r>
                    </a:p>
                    <a:p>
                      <a:pPr marL="0" marR="0" lvl="0" indent="0" algn="l" rtl="0">
                        <a:lnSpc>
                          <a:spcPct val="100000"/>
                        </a:lnSpc>
                        <a:spcBef>
                          <a:spcPts val="0"/>
                        </a:spcBef>
                        <a:spcAft>
                          <a:spcPts val="0"/>
                        </a:spcAft>
                        <a:buClr>
                          <a:srgbClr val="000000"/>
                        </a:buClr>
                        <a:buSzPct val="25000"/>
                        <a:buFont typeface="Arial"/>
                        <a:buNone/>
                      </a:pPr>
                      <a:endParaRPr sz="1100" u="none" strike="noStrike" cap="none">
                        <a:latin typeface="Trebuchet MS"/>
                        <a:ea typeface="Trebuchet MS"/>
                        <a:cs typeface="Trebuchet MS"/>
                        <a:sym typeface="Trebuchet MS"/>
                      </a:endParaRPr>
                    </a:p>
                  </a:txBody>
                  <a:tcPr marL="91450" marR="91450" marT="45725" marB="45725"/>
                </a:tc>
                <a:tc>
                  <a:txBody>
                    <a:bodyPr/>
                    <a:lstStyle/>
                    <a:p>
                      <a:pPr marR="0" lvl="0" algn="l" rtl="0">
                        <a:lnSpc>
                          <a:spcPct val="100000"/>
                        </a:lnSpc>
                        <a:spcBef>
                          <a:spcPts val="0"/>
                        </a:spcBef>
                        <a:spcAft>
                          <a:spcPts val="0"/>
                        </a:spcAft>
                        <a:buNone/>
                      </a:pPr>
                      <a:r>
                        <a:rPr lang="en-US" sz="1100" u="none" strike="noStrike" cap="none" dirty="0">
                          <a:solidFill>
                            <a:schemeClr val="dk1"/>
                          </a:solidFill>
                        </a:rPr>
                        <a:t>Identified clinical areas for the region</a:t>
                      </a:r>
                    </a:p>
                    <a:p>
                      <a:pPr marR="0" lvl="0" algn="l" rtl="0">
                        <a:lnSpc>
                          <a:spcPct val="100000"/>
                        </a:lnSpc>
                        <a:spcBef>
                          <a:spcPts val="0"/>
                        </a:spcBef>
                        <a:spcAft>
                          <a:spcPts val="0"/>
                        </a:spcAft>
                        <a:buNone/>
                      </a:pPr>
                      <a:r>
                        <a:rPr lang="en-US" sz="1100" u="none" strike="noStrike" cap="none" dirty="0">
                          <a:solidFill>
                            <a:schemeClr val="dk1"/>
                          </a:solidFill>
                        </a:rPr>
                        <a:t>Engagement/work plan for each clinical area within EMEA</a:t>
                      </a:r>
                    </a:p>
                  </a:txBody>
                  <a:tcPr marL="91450" marR="91450" marT="45725" marB="45725"/>
                </a:tc>
                <a:tc>
                  <a:txBody>
                    <a:bodyPr/>
                    <a:lstStyle/>
                    <a:p>
                      <a:pPr marL="171450" lvl="0" indent="-171450" rtl="0">
                        <a:spcBef>
                          <a:spcPts val="0"/>
                        </a:spcBef>
                        <a:buClr>
                          <a:schemeClr val="dk1"/>
                        </a:buClr>
                        <a:buSzPct val="100000"/>
                        <a:buFont typeface="Arial"/>
                        <a:buChar char="•"/>
                      </a:pPr>
                      <a:r>
                        <a:rPr lang="en-US" sz="1100">
                          <a:solidFill>
                            <a:schemeClr val="dk1"/>
                          </a:solidFill>
                          <a:latin typeface="Trebuchet MS"/>
                          <a:ea typeface="Trebuchet MS"/>
                          <a:cs typeface="Trebuchet MS"/>
                          <a:sym typeface="Trebuchet MS"/>
                        </a:rPr>
                        <a:t>Member consultation</a:t>
                      </a:r>
                    </a:p>
                    <a:p>
                      <a:pPr marL="171450" marR="0" lvl="0" indent="-171450" algn="l" rtl="0">
                        <a:lnSpc>
                          <a:spcPct val="100000"/>
                        </a:lnSpc>
                        <a:spcBef>
                          <a:spcPts val="0"/>
                        </a:spcBef>
                        <a:spcAft>
                          <a:spcPts val="0"/>
                        </a:spcAft>
                        <a:buClr>
                          <a:schemeClr val="dk1"/>
                        </a:buClr>
                        <a:buSzPct val="100000"/>
                        <a:buFont typeface="Arial"/>
                        <a:buChar char="•"/>
                      </a:pPr>
                      <a:r>
                        <a:rPr lang="en-US" sz="1100">
                          <a:solidFill>
                            <a:schemeClr val="dk1"/>
                          </a:solidFill>
                        </a:rPr>
                        <a:t>Target primary care, pathology and physiotherapy to develop a solid base of SNOMED CT knowledge and commitment</a:t>
                      </a:r>
                    </a:p>
                    <a:p>
                      <a:pPr marL="171450" marR="0" lvl="0" indent="-171450" algn="l" rtl="0">
                        <a:lnSpc>
                          <a:spcPct val="100000"/>
                        </a:lnSpc>
                        <a:spcBef>
                          <a:spcPts val="0"/>
                        </a:spcBef>
                        <a:spcAft>
                          <a:spcPts val="0"/>
                        </a:spcAft>
                        <a:buClr>
                          <a:schemeClr val="dk1"/>
                        </a:buClr>
                        <a:buSzPct val="100000"/>
                        <a:buFont typeface="Arial"/>
                        <a:buChar char="•"/>
                      </a:pPr>
                      <a:r>
                        <a:rPr lang="en-US" sz="1100" u="none" strike="noStrike" cap="none">
                          <a:solidFill>
                            <a:schemeClr val="dk1"/>
                          </a:solidFill>
                        </a:rPr>
                        <a:t>Within first six months, build connections with </a:t>
                      </a:r>
                      <a:r>
                        <a:rPr lang="en-US" sz="1100">
                          <a:solidFill>
                            <a:schemeClr val="dk1"/>
                          </a:solidFill>
                        </a:rPr>
                        <a:t>Royal College of GPs, Royal College of Pathology and Chartered Society of Physiotherapy</a:t>
                      </a:r>
                    </a:p>
                    <a:p>
                      <a:pPr marL="171450" marR="0" lvl="0" indent="-171450" algn="l" rtl="0">
                        <a:lnSpc>
                          <a:spcPct val="100000"/>
                        </a:lnSpc>
                        <a:spcBef>
                          <a:spcPts val="0"/>
                        </a:spcBef>
                        <a:spcAft>
                          <a:spcPts val="0"/>
                        </a:spcAft>
                        <a:buClr>
                          <a:schemeClr val="dk1"/>
                        </a:buClr>
                        <a:buSzPct val="100000"/>
                        <a:buFont typeface="Arial"/>
                        <a:buChar char="•"/>
                      </a:pPr>
                      <a:r>
                        <a:rPr lang="en-US" sz="1100" u="none" strike="noStrike" cap="none">
                          <a:solidFill>
                            <a:schemeClr val="dk1"/>
                          </a:solidFill>
                        </a:rPr>
                        <a:t>Develop work plan with specific deliverables for each clinical area for 1, 2, 5 years</a:t>
                      </a:r>
                    </a:p>
                  </a:txBody>
                  <a:tcPr marL="91450" marR="91450" marT="45725" marB="45725"/>
                </a:tc>
                <a:tc>
                  <a:txBody>
                    <a:bodyPr/>
                    <a:lstStyle/>
                    <a:p>
                      <a:pPr marL="0" marR="0" lvl="0" indent="0" algn="l" rtl="0">
                        <a:lnSpc>
                          <a:spcPct val="100000"/>
                        </a:lnSpc>
                        <a:spcBef>
                          <a:spcPts val="0"/>
                        </a:spcBef>
                        <a:spcAft>
                          <a:spcPts val="0"/>
                        </a:spcAft>
                        <a:buClr>
                          <a:srgbClr val="000000"/>
                        </a:buClr>
                        <a:buSzPct val="25000"/>
                        <a:buFont typeface="Arial"/>
                        <a:buNone/>
                      </a:pPr>
                      <a:r>
                        <a:rPr lang="en-US" sz="1100" u="none" strike="noStrike" cap="none"/>
                        <a:t>Assess delivery of work items against the stated deliverables in the work plan</a:t>
                      </a:r>
                    </a:p>
                  </a:txBody>
                  <a:tcPr marL="91450" marR="91450" marT="45725" marB="45725"/>
                </a:tc>
              </a:tr>
              <a:tr h="903650">
                <a:tc>
                  <a:txBody>
                    <a:bodyPr/>
                    <a:lstStyle/>
                    <a:p>
                      <a:pPr marL="0" marR="0" lvl="0" indent="0" algn="l" rtl="0">
                        <a:lnSpc>
                          <a:spcPct val="100000"/>
                        </a:lnSpc>
                        <a:spcBef>
                          <a:spcPts val="0"/>
                        </a:spcBef>
                        <a:spcAft>
                          <a:spcPts val="0"/>
                        </a:spcAft>
                        <a:buClr>
                          <a:srgbClr val="000000"/>
                        </a:buClr>
                        <a:buSzPct val="25000"/>
                        <a:buFont typeface="Arial"/>
                        <a:buNone/>
                      </a:pPr>
                      <a:r>
                        <a:rPr lang="en-US" sz="1100" b="0" u="none" strike="noStrike" cap="none">
                          <a:solidFill>
                            <a:srgbClr val="000000"/>
                          </a:solidFill>
                          <a:latin typeface="Arial"/>
                          <a:ea typeface="Arial"/>
                          <a:cs typeface="Arial"/>
                          <a:sym typeface="Arial"/>
                        </a:rPr>
                        <a:t>Identify and support local/regional/national/ global health care professional ambassadors/SMEs for SNOMED CT</a:t>
                      </a:r>
                    </a:p>
                  </a:txBody>
                  <a:tcPr marL="91450" marR="91450" marT="45725" marB="45725"/>
                </a:tc>
                <a:tc>
                  <a:txBody>
                    <a:bodyPr/>
                    <a:lstStyle/>
                    <a:p>
                      <a:pPr marR="0" lvl="0" algn="l" rtl="0">
                        <a:lnSpc>
                          <a:spcPct val="100000"/>
                        </a:lnSpc>
                        <a:spcBef>
                          <a:spcPts val="0"/>
                        </a:spcBef>
                        <a:spcAft>
                          <a:spcPts val="0"/>
                        </a:spcAft>
                        <a:buNone/>
                      </a:pPr>
                      <a:r>
                        <a:rPr lang="en-US" sz="1100" b="0" u="none" strike="noStrike" cap="none">
                          <a:solidFill>
                            <a:srgbClr val="000000"/>
                          </a:solidFill>
                          <a:latin typeface="Arial"/>
                          <a:ea typeface="Arial"/>
                          <a:cs typeface="Arial"/>
                          <a:sym typeface="Arial"/>
                        </a:rPr>
                        <a:t>Identified group of local/national/regional healthcare professionals as ambassadors/SMEs for SNOMED CT</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a:t>Document areas of clinical interest based on discussions with NRC’s within EMEA</a:t>
                      </a:r>
                    </a:p>
                    <a:p>
                      <a:pPr marL="171450" marR="0" lvl="0" indent="-171450" algn="l" rtl="0">
                        <a:lnSpc>
                          <a:spcPct val="100000"/>
                        </a:lnSpc>
                        <a:spcBef>
                          <a:spcPts val="0"/>
                        </a:spcBef>
                        <a:spcAft>
                          <a:spcPts val="0"/>
                        </a:spcAft>
                        <a:buClr>
                          <a:srgbClr val="000000"/>
                        </a:buClr>
                        <a:buSzPct val="100000"/>
                        <a:buFont typeface="Arial"/>
                        <a:buChar char="•"/>
                      </a:pPr>
                      <a:r>
                        <a:rPr lang="en-US" sz="1100" b="0" u="none" strike="noStrike" cap="none">
                          <a:solidFill>
                            <a:srgbClr val="000000"/>
                          </a:solidFill>
                          <a:latin typeface="Arial"/>
                          <a:ea typeface="Arial"/>
                          <a:cs typeface="Arial"/>
                          <a:sym typeface="Arial"/>
                        </a:rPr>
                        <a:t>Identify ambassadors/SMEs by targeting specific areas of clinical interest, that are driving enquiry (e.g. dataset creation)</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i="0" u="none" strike="noStrike" cap="none" dirty="0">
                          <a:solidFill>
                            <a:srgbClr val="000000"/>
                          </a:solidFill>
                          <a:latin typeface="Arial"/>
                          <a:ea typeface="Arial"/>
                          <a:cs typeface="Arial"/>
                          <a:sym typeface="Arial"/>
                        </a:rPr>
                        <a:t>List of ambassadors/SMEs at local/national/regional levels</a:t>
                      </a:r>
                    </a:p>
                  </a:txBody>
                  <a:tcPr marL="91450" marR="91450" marT="45725" marB="45725"/>
                </a:tc>
              </a:tr>
            </a:tbl>
          </a:graphicData>
        </a:graphic>
      </p:graphicFrame>
      <p:sp>
        <p:nvSpPr>
          <p:cNvPr id="238" name="Shape 238"/>
          <p:cNvSpPr/>
          <p:nvPr/>
        </p:nvSpPr>
        <p:spPr>
          <a:xfrm>
            <a:off x="0" y="0"/>
            <a:ext cx="1430090" cy="331816"/>
          </a:xfrm>
          <a:prstGeom prst="rect">
            <a:avLst/>
          </a:prstGeom>
          <a:solidFill>
            <a:srgbClr val="800000"/>
          </a:solidFill>
          <a:ln w="9525" cap="flat" cmpd="sng">
            <a:solidFill>
              <a:srgbClr val="009870"/>
            </a:solidFill>
            <a:prstDash val="solid"/>
            <a:round/>
            <a:headEnd type="none" w="med" len="med"/>
            <a:tailEnd type="none" w="med" len="med"/>
          </a:ln>
          <a:effectLst>
            <a:outerShdw blurRad="39999" dist="23000" dir="5400000" rotWithShape="0">
              <a:srgbClr val="000000">
                <a:alpha val="34901"/>
              </a:srgbClr>
            </a:outerShdw>
          </a:effectLst>
        </p:spPr>
        <p:txBody>
          <a:bodyPr lIns="91425" tIns="45700" rIns="91425" bIns="45700" anchor="ctr" anchorCtr="0">
            <a:noAutofit/>
          </a:bodyPr>
          <a:lstStyle/>
          <a:p>
            <a:pPr marL="0" marR="0" lvl="0" indent="0" algn="ctr" rtl="0">
              <a:lnSpc>
                <a:spcPct val="100000"/>
              </a:lnSpc>
              <a:spcBef>
                <a:spcPts val="0"/>
              </a:spcBef>
              <a:spcAft>
                <a:spcPts val="0"/>
              </a:spcAft>
              <a:buClr>
                <a:schemeClr val="lt1"/>
              </a:buClr>
              <a:buSzPct val="25000"/>
              <a:buFont typeface="Arial"/>
              <a:buNone/>
            </a:pPr>
            <a:r>
              <a:rPr lang="en-US" sz="1000" b="0" i="0" u="none" strike="noStrike" cap="none">
                <a:solidFill>
                  <a:schemeClr val="lt1"/>
                </a:solidFill>
                <a:latin typeface="Arial"/>
                <a:ea typeface="Arial"/>
                <a:cs typeface="Arial"/>
                <a:sym typeface="Arial"/>
              </a:rPr>
              <a:t>IMPLEMENTATION PLANS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6"/>
        <p:cNvGrpSpPr/>
        <p:nvPr/>
      </p:nvGrpSpPr>
      <p:grpSpPr>
        <a:xfrm>
          <a:off x="0" y="0"/>
          <a:ext cx="0" cy="0"/>
          <a:chOff x="0" y="0"/>
          <a:chExt cx="0" cy="0"/>
        </a:xfrm>
      </p:grpSpPr>
      <p:sp>
        <p:nvSpPr>
          <p:cNvPr id="57" name="Shape 57"/>
          <p:cNvSpPr/>
          <p:nvPr/>
        </p:nvSpPr>
        <p:spPr>
          <a:xfrm>
            <a:off x="256584" y="1462358"/>
            <a:ext cx="8621209" cy="4750580"/>
          </a:xfrm>
          <a:prstGeom prst="roundRect">
            <a:avLst>
              <a:gd name="adj" fmla="val 16667"/>
            </a:avLst>
          </a:prstGeom>
          <a:noFill/>
          <a:ln w="9525" cap="flat" cmpd="sng">
            <a:solidFill>
              <a:srgbClr val="7676DE"/>
            </a:solidFill>
            <a:prstDash val="solid"/>
            <a:round/>
            <a:headEnd type="none" w="med" len="med"/>
            <a:tailEnd type="none" w="med" len="med"/>
          </a:ln>
          <a:effectLst>
            <a:outerShdw blurRad="39999" dist="23000" dir="5400000" rotWithShape="0">
              <a:srgbClr val="000000">
                <a:alpha val="34901"/>
              </a:srgbClr>
            </a:outerShdw>
          </a:effectLst>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a:solidFill>
                <a:schemeClr val="lt1"/>
              </a:solidFill>
              <a:latin typeface="Arial"/>
              <a:ea typeface="Arial"/>
              <a:cs typeface="Arial"/>
              <a:sym typeface="Arial"/>
            </a:endParaRPr>
          </a:p>
        </p:txBody>
      </p:sp>
      <p:sp>
        <p:nvSpPr>
          <p:cNvPr id="58" name="Shape 58"/>
          <p:cNvSpPr txBox="1">
            <a:spLocks noGrp="1"/>
          </p:cNvSpPr>
          <p:nvPr>
            <p:ph type="sldNum" idx="12"/>
          </p:nvPr>
        </p:nvSpPr>
        <p:spPr>
          <a:xfrm>
            <a:off x="6553200" y="6429396"/>
            <a:ext cx="2133599" cy="29207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Arial"/>
              <a:buNone/>
            </a:pPr>
            <a:fld id="{00000000-1234-1234-1234-123412341234}" type="slidenum">
              <a:rPr lang="en-US" sz="1100" b="0" i="0" u="none" strike="noStrike" cap="none">
                <a:solidFill>
                  <a:srgbClr val="888888"/>
                </a:solidFill>
                <a:latin typeface="Arial"/>
                <a:ea typeface="Arial"/>
                <a:cs typeface="Arial"/>
                <a:sym typeface="Arial"/>
              </a:rPr>
              <a:t>2</a:t>
            </a:fld>
            <a:endParaRPr lang="en-US" sz="1100" b="0" i="0" u="none" strike="noStrike" cap="none">
              <a:solidFill>
                <a:srgbClr val="888888"/>
              </a:solidFill>
              <a:latin typeface="Arial"/>
              <a:ea typeface="Arial"/>
              <a:cs typeface="Arial"/>
              <a:sym typeface="Arial"/>
            </a:endParaRPr>
          </a:p>
        </p:txBody>
      </p:sp>
      <p:sp>
        <p:nvSpPr>
          <p:cNvPr id="59" name="Shape 59"/>
          <p:cNvSpPr txBox="1">
            <a:spLocks noGrp="1"/>
          </p:cNvSpPr>
          <p:nvPr>
            <p:ph type="body" idx="1"/>
          </p:nvPr>
        </p:nvSpPr>
        <p:spPr>
          <a:xfrm>
            <a:off x="282419" y="1567759"/>
            <a:ext cx="8420593" cy="4658007"/>
          </a:xfrm>
          <a:prstGeom prst="rect">
            <a:avLst/>
          </a:prstGeom>
          <a:noFill/>
          <a:ln>
            <a:noFill/>
          </a:ln>
        </p:spPr>
        <p:txBody>
          <a:bodyPr lIns="91425" tIns="91425" rIns="91425" bIns="91425" anchor="t" anchorCtr="0">
            <a:noAutofit/>
          </a:bodyPr>
          <a:lstStyle/>
          <a:p>
            <a:pPr marL="129541" marR="0" lvl="0" indent="-2541" algn="l" rtl="0">
              <a:lnSpc>
                <a:spcPct val="100000"/>
              </a:lnSpc>
              <a:spcBef>
                <a:spcPts val="0"/>
              </a:spcBef>
              <a:spcAft>
                <a:spcPts val="0"/>
              </a:spcAft>
              <a:buClr>
                <a:srgbClr val="0055B0"/>
              </a:buClr>
              <a:buSzPct val="25000"/>
              <a:buFont typeface="Arial"/>
              <a:buNone/>
            </a:pPr>
            <a:r>
              <a:rPr lang="en-US" sz="2400" b="0" i="0" u="none" strike="noStrike" cap="none" dirty="0">
                <a:solidFill>
                  <a:srgbClr val="0055B0"/>
                </a:solidFill>
                <a:latin typeface="Arial"/>
                <a:ea typeface="Arial"/>
                <a:cs typeface="Arial"/>
                <a:sym typeface="Arial"/>
              </a:rPr>
              <a:t>“Clinicians are frequently the first to hear, see and identify patient conditions and findings that need documentation.  Further, clinicians are in a unique position to see correlations between the items that need documentation.  Being able to contribute to terms, definitions, and the valuable relationships available within SNOMED CT improves usability.  Working with the entire design team for an EHR allows for better presentation, and proper representation that may significantly contribute to timeliness, efficiency, and, most important, improved care outcomes”.</a:t>
            </a:r>
          </a:p>
          <a:p>
            <a:pPr marL="129541" marR="0" lvl="0" indent="-2541" algn="r" rtl="0">
              <a:lnSpc>
                <a:spcPct val="100000"/>
              </a:lnSpc>
              <a:spcBef>
                <a:spcPts val="200"/>
              </a:spcBef>
              <a:spcAft>
                <a:spcPts val="0"/>
              </a:spcAft>
              <a:buClr>
                <a:srgbClr val="0055B0"/>
              </a:buClr>
              <a:buSzPct val="25000"/>
              <a:buFont typeface="Arial"/>
              <a:buNone/>
            </a:pPr>
            <a:r>
              <a:rPr lang="en-US" sz="1800" b="0" i="0" u="none" strike="noStrike" cap="none" dirty="0">
                <a:solidFill>
                  <a:srgbClr val="0055B0"/>
                </a:solidFill>
                <a:latin typeface="Arial"/>
                <a:ea typeface="Arial"/>
                <a:cs typeface="Arial"/>
                <a:sym typeface="Arial"/>
              </a:rPr>
              <a:t>Mark </a:t>
            </a:r>
            <a:r>
              <a:rPr lang="en-US" sz="1800" b="0" i="0" u="none" strike="noStrike" cap="none" dirty="0" err="1">
                <a:solidFill>
                  <a:srgbClr val="0055B0"/>
                </a:solidFill>
                <a:latin typeface="Arial"/>
                <a:ea typeface="Arial"/>
                <a:cs typeface="Arial"/>
                <a:sym typeface="Arial"/>
              </a:rPr>
              <a:t>Jurkovitch</a:t>
            </a:r>
            <a:r>
              <a:rPr lang="en-US" sz="1800" b="0" i="0" u="none" strike="noStrike" cap="none" dirty="0">
                <a:solidFill>
                  <a:srgbClr val="0055B0"/>
                </a:solidFill>
                <a:latin typeface="Arial"/>
                <a:ea typeface="Arial"/>
                <a:cs typeface="Arial"/>
                <a:sym typeface="Arial"/>
              </a:rPr>
              <a:t>, Chair, </a:t>
            </a:r>
            <a:r>
              <a:rPr lang="en-US" sz="1800" b="0" i="0" u="none" strike="noStrike" cap="none" dirty="0" smtClean="0">
                <a:solidFill>
                  <a:srgbClr val="0055B0"/>
                </a:solidFill>
                <a:latin typeface="Arial"/>
                <a:ea typeface="Arial"/>
                <a:cs typeface="Arial"/>
                <a:sym typeface="Arial"/>
              </a:rPr>
              <a:t>SNOMED International </a:t>
            </a:r>
            <a:r>
              <a:rPr lang="en-US" sz="1800" b="0" i="0" u="none" strike="noStrike" cap="none" dirty="0">
                <a:solidFill>
                  <a:srgbClr val="0055B0"/>
                </a:solidFill>
                <a:latin typeface="Arial"/>
                <a:ea typeface="Arial"/>
                <a:cs typeface="Arial"/>
                <a:sym typeface="Arial"/>
              </a:rPr>
              <a:t>Dentistry</a:t>
            </a:r>
            <a:r>
              <a:rPr lang="en-US" sz="1800" b="0" i="0" u="none" strike="noStrike" cap="none" dirty="0">
                <a:solidFill>
                  <a:srgbClr val="FF0000"/>
                </a:solidFill>
                <a:latin typeface="Arial"/>
                <a:ea typeface="Arial"/>
                <a:cs typeface="Arial"/>
                <a:sym typeface="Arial"/>
              </a:rPr>
              <a:t> </a:t>
            </a:r>
            <a:r>
              <a:rPr lang="en-US" sz="1800" b="0" i="0" u="none" strike="noStrike" cap="none" dirty="0">
                <a:solidFill>
                  <a:srgbClr val="0055B0"/>
                </a:solidFill>
                <a:latin typeface="Arial"/>
                <a:ea typeface="Arial"/>
                <a:cs typeface="Arial"/>
                <a:sym typeface="Arial"/>
              </a:rPr>
              <a:t>Special Interest Group</a:t>
            </a:r>
          </a:p>
          <a:p>
            <a:pPr marL="129541" marR="0" lvl="0" indent="-2541" algn="l" rtl="0">
              <a:lnSpc>
                <a:spcPct val="100000"/>
              </a:lnSpc>
              <a:spcBef>
                <a:spcPts val="200"/>
              </a:spcBef>
              <a:spcAft>
                <a:spcPts val="0"/>
              </a:spcAft>
              <a:buClr>
                <a:srgbClr val="0055B0"/>
              </a:buClr>
              <a:buSzPct val="25000"/>
              <a:buFont typeface="Arial"/>
              <a:buNone/>
            </a:pPr>
            <a:endParaRPr sz="2400" b="0" i="0" u="none" strike="noStrike" cap="none" dirty="0">
              <a:solidFill>
                <a:srgbClr val="0055B0"/>
              </a:solidFill>
              <a:latin typeface="Arial"/>
              <a:ea typeface="Arial"/>
              <a:cs typeface="Arial"/>
              <a:sym typeface="Arial"/>
            </a:endParaRPr>
          </a:p>
        </p:txBody>
      </p:sp>
      <p:sp>
        <p:nvSpPr>
          <p:cNvPr id="60" name="Shape 60"/>
          <p:cNvSpPr txBox="1">
            <a:spLocks noGrp="1"/>
          </p:cNvSpPr>
          <p:nvPr>
            <p:ph type="title"/>
          </p:nvPr>
        </p:nvSpPr>
        <p:spPr>
          <a:xfrm>
            <a:off x="457200" y="714356"/>
            <a:ext cx="6592042" cy="507995"/>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21218A"/>
              </a:buClr>
              <a:buSzPct val="25000"/>
              <a:buFont typeface="Arial"/>
              <a:buNone/>
            </a:pPr>
            <a:r>
              <a:rPr lang="en-US" sz="2800" b="0" i="0" u="none" strike="noStrike" cap="none">
                <a:solidFill>
                  <a:srgbClr val="21218A"/>
                </a:solidFill>
                <a:latin typeface="Arial"/>
                <a:ea typeface="Arial"/>
                <a:cs typeface="Arial"/>
                <a:sym typeface="Arial"/>
              </a:rPr>
              <a:t>Why clinical engagement ?</a:t>
            </a:r>
          </a:p>
        </p:txBody>
      </p:sp>
      <p:sp>
        <p:nvSpPr>
          <p:cNvPr id="61" name="Shape 61"/>
          <p:cNvSpPr/>
          <p:nvPr/>
        </p:nvSpPr>
        <p:spPr>
          <a:xfrm>
            <a:off x="0" y="0"/>
            <a:ext cx="1109750" cy="331816"/>
          </a:xfrm>
          <a:prstGeom prst="rect">
            <a:avLst/>
          </a:prstGeom>
          <a:solidFill>
            <a:srgbClr val="FFFF00"/>
          </a:solidFill>
          <a:ln w="9525" cap="flat" cmpd="sng">
            <a:solidFill>
              <a:srgbClr val="009870"/>
            </a:solidFill>
            <a:prstDash val="solid"/>
            <a:round/>
            <a:headEnd type="none" w="med" len="med"/>
            <a:tailEnd type="none" w="med" len="med"/>
          </a:ln>
          <a:effectLst>
            <a:outerShdw blurRad="39999" dist="23000" dir="5400000" rotWithShape="0">
              <a:srgbClr val="000000">
                <a:alpha val="34901"/>
              </a:srgbClr>
            </a:outerShdw>
          </a:effectLst>
        </p:spPr>
        <p:txBody>
          <a:bodyPr lIns="91425" tIns="45700" rIns="91425" bIns="45700" anchor="ctr" anchorCtr="0">
            <a:noAutofit/>
          </a:bodyPr>
          <a:lstStyle/>
          <a:p>
            <a:pPr marL="0" marR="0" lvl="0" indent="0" algn="ctr" rtl="0">
              <a:lnSpc>
                <a:spcPct val="100000"/>
              </a:lnSpc>
              <a:spcBef>
                <a:spcPts val="0"/>
              </a:spcBef>
              <a:spcAft>
                <a:spcPts val="0"/>
              </a:spcAft>
              <a:buClr>
                <a:schemeClr val="dk1"/>
              </a:buClr>
              <a:buSzPct val="25000"/>
              <a:buFont typeface="Arial"/>
              <a:buNone/>
            </a:pPr>
            <a:r>
              <a:rPr lang="en-US" sz="900" b="1" i="0" u="none" strike="noStrike" cap="none">
                <a:solidFill>
                  <a:schemeClr val="dk1"/>
                </a:solidFill>
                <a:latin typeface="Arial"/>
                <a:ea typeface="Arial"/>
                <a:cs typeface="Arial"/>
                <a:sym typeface="Arial"/>
              </a:rPr>
              <a:t>INTRODUCTION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Shape 243"/>
          <p:cNvSpPr txBox="1">
            <a:spLocks noGrp="1"/>
          </p:cNvSpPr>
          <p:nvPr>
            <p:ph type="sldNum" idx="12"/>
          </p:nvPr>
        </p:nvSpPr>
        <p:spPr>
          <a:xfrm>
            <a:off x="6553200" y="6429396"/>
            <a:ext cx="2133599" cy="29207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Arial"/>
              <a:buNone/>
            </a:pPr>
            <a:fld id="{00000000-1234-1234-1234-123412341234}" type="slidenum">
              <a:rPr lang="en-US" sz="1100" b="0" i="0" u="none" strike="noStrike" cap="none">
                <a:solidFill>
                  <a:srgbClr val="888888"/>
                </a:solidFill>
                <a:latin typeface="Arial"/>
                <a:ea typeface="Arial"/>
                <a:cs typeface="Arial"/>
                <a:sym typeface="Arial"/>
              </a:rPr>
              <a:t>20</a:t>
            </a:fld>
            <a:endParaRPr lang="en-US" sz="1100" b="0" i="0" u="none" strike="noStrike" cap="none">
              <a:solidFill>
                <a:srgbClr val="888888"/>
              </a:solidFill>
              <a:latin typeface="Arial"/>
              <a:ea typeface="Arial"/>
              <a:cs typeface="Arial"/>
              <a:sym typeface="Arial"/>
            </a:endParaRPr>
          </a:p>
        </p:txBody>
      </p:sp>
      <p:sp>
        <p:nvSpPr>
          <p:cNvPr id="244" name="Shape 244"/>
          <p:cNvSpPr txBox="1">
            <a:spLocks noGrp="1"/>
          </p:cNvSpPr>
          <p:nvPr>
            <p:ph type="body" idx="1"/>
          </p:nvPr>
        </p:nvSpPr>
        <p:spPr>
          <a:xfrm>
            <a:off x="457200" y="1452308"/>
            <a:ext cx="8229600" cy="4658007"/>
          </a:xfrm>
          <a:prstGeom prst="rect">
            <a:avLst/>
          </a:prstGeom>
          <a:noFill/>
          <a:ln>
            <a:noFill/>
          </a:ln>
        </p:spPr>
        <p:txBody>
          <a:bodyPr lIns="91425" tIns="91425" rIns="91425" bIns="91425" anchor="t" anchorCtr="0">
            <a:noAutofit/>
          </a:bodyPr>
          <a:lstStyle/>
          <a:p>
            <a:pPr marL="342900" marR="0" lvl="0" indent="-215900" algn="l" rtl="0">
              <a:lnSpc>
                <a:spcPct val="100000"/>
              </a:lnSpc>
              <a:spcBef>
                <a:spcPts val="0"/>
              </a:spcBef>
              <a:spcAft>
                <a:spcPts val="0"/>
              </a:spcAft>
              <a:buClr>
                <a:srgbClr val="0055B0"/>
              </a:buClr>
              <a:buSzPct val="25000"/>
              <a:buFont typeface="Arial"/>
              <a:buNone/>
            </a:pPr>
            <a:endParaRPr sz="2400" b="0" i="0" u="none" strike="noStrike" cap="none">
              <a:solidFill>
                <a:srgbClr val="0055B0"/>
              </a:solidFill>
              <a:latin typeface="Arial"/>
              <a:ea typeface="Arial"/>
              <a:cs typeface="Arial"/>
              <a:sym typeface="Arial"/>
            </a:endParaRPr>
          </a:p>
          <a:p>
            <a:pPr marL="342900" marR="0" lvl="0" indent="-215900" algn="l" rtl="0">
              <a:lnSpc>
                <a:spcPct val="100000"/>
              </a:lnSpc>
              <a:spcBef>
                <a:spcPts val="200"/>
              </a:spcBef>
              <a:spcAft>
                <a:spcPts val="0"/>
              </a:spcAft>
              <a:buClr>
                <a:srgbClr val="0055B0"/>
              </a:buClr>
              <a:buSzPct val="25000"/>
              <a:buFont typeface="Arial"/>
              <a:buNone/>
            </a:pPr>
            <a:endParaRPr sz="2400" b="0" i="0" u="none" strike="noStrike" cap="none">
              <a:solidFill>
                <a:srgbClr val="0055B0"/>
              </a:solidFill>
              <a:latin typeface="Arial"/>
              <a:ea typeface="Arial"/>
              <a:cs typeface="Arial"/>
              <a:sym typeface="Arial"/>
            </a:endParaRPr>
          </a:p>
          <a:p>
            <a:pPr marL="173038" marR="0" lvl="0" indent="-46037" algn="l" rtl="0">
              <a:lnSpc>
                <a:spcPct val="100000"/>
              </a:lnSpc>
              <a:spcBef>
                <a:spcPts val="200"/>
              </a:spcBef>
              <a:spcAft>
                <a:spcPts val="0"/>
              </a:spcAft>
              <a:buClr>
                <a:srgbClr val="0055B0"/>
              </a:buClr>
              <a:buSzPct val="25000"/>
              <a:buFont typeface="Arial"/>
              <a:buNone/>
            </a:pPr>
            <a:endParaRPr sz="2400" b="0" i="0" u="none" strike="noStrike" cap="none">
              <a:solidFill>
                <a:srgbClr val="0055B0"/>
              </a:solidFill>
              <a:latin typeface="Trebuchet MS"/>
              <a:ea typeface="Trebuchet MS"/>
              <a:cs typeface="Trebuchet MS"/>
              <a:sym typeface="Trebuchet MS"/>
            </a:endParaRPr>
          </a:p>
          <a:p>
            <a:pPr marL="173038" marR="0" lvl="0" indent="-46037" algn="l" rtl="0">
              <a:lnSpc>
                <a:spcPct val="100000"/>
              </a:lnSpc>
              <a:spcBef>
                <a:spcPts val="200"/>
              </a:spcBef>
              <a:spcAft>
                <a:spcPts val="0"/>
              </a:spcAft>
              <a:buClr>
                <a:srgbClr val="0055B0"/>
              </a:buClr>
              <a:buSzPct val="25000"/>
              <a:buFont typeface="Arial"/>
              <a:buNone/>
            </a:pPr>
            <a:endParaRPr sz="2400" b="0" i="0" u="none" strike="noStrike" cap="none">
              <a:solidFill>
                <a:srgbClr val="0055B0"/>
              </a:solidFill>
              <a:latin typeface="Trebuchet MS"/>
              <a:ea typeface="Trebuchet MS"/>
              <a:cs typeface="Trebuchet MS"/>
              <a:sym typeface="Trebuchet MS"/>
            </a:endParaRPr>
          </a:p>
        </p:txBody>
      </p:sp>
      <p:sp>
        <p:nvSpPr>
          <p:cNvPr id="245" name="Shape 245"/>
          <p:cNvSpPr txBox="1">
            <a:spLocks noGrp="1"/>
          </p:cNvSpPr>
          <p:nvPr>
            <p:ph type="title"/>
          </p:nvPr>
        </p:nvSpPr>
        <p:spPr>
          <a:xfrm>
            <a:off x="457200" y="714356"/>
            <a:ext cx="6592042" cy="507995"/>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21218A"/>
              </a:buClr>
              <a:buSzPct val="25000"/>
              <a:buFont typeface="Trebuchet MS"/>
              <a:buNone/>
            </a:pPr>
            <a:r>
              <a:rPr lang="en-US" sz="3200" b="0" i="0" u="none" strike="noStrike" cap="none">
                <a:solidFill>
                  <a:srgbClr val="21218A"/>
                </a:solidFill>
                <a:latin typeface="Trebuchet MS"/>
                <a:ea typeface="Trebuchet MS"/>
                <a:cs typeface="Trebuchet MS"/>
                <a:sym typeface="Trebuchet MS"/>
              </a:rPr>
              <a:t>Work plan 2016-17(EMEA)</a:t>
            </a:r>
          </a:p>
        </p:txBody>
      </p:sp>
      <p:graphicFrame>
        <p:nvGraphicFramePr>
          <p:cNvPr id="246" name="Shape 246"/>
          <p:cNvGraphicFramePr/>
          <p:nvPr>
            <p:extLst>
              <p:ext uri="{D42A27DB-BD31-4B8C-83A1-F6EECF244321}">
                <p14:modId xmlns:p14="http://schemas.microsoft.com/office/powerpoint/2010/main" val="2018199726"/>
              </p:ext>
            </p:extLst>
          </p:nvPr>
        </p:nvGraphicFramePr>
        <p:xfrm>
          <a:off x="732366" y="1373642"/>
          <a:ext cx="8091400" cy="5174279"/>
        </p:xfrm>
        <a:graphic>
          <a:graphicData uri="http://schemas.openxmlformats.org/drawingml/2006/table">
            <a:tbl>
              <a:tblPr>
                <a:noFill/>
                <a:tableStyleId>{D8AC92B9-D433-45EC-AE06-7A7A90EA64F8}</a:tableStyleId>
              </a:tblPr>
              <a:tblGrid>
                <a:gridCol w="1856375"/>
                <a:gridCol w="2086513"/>
                <a:gridCol w="2125662"/>
                <a:gridCol w="2022850"/>
              </a:tblGrid>
              <a:tr h="465100">
                <a:tc>
                  <a:txBody>
                    <a:bodyPr/>
                    <a:lstStyle/>
                    <a:p>
                      <a:pPr marL="0" marR="0" lvl="0" indent="0" algn="ctr" rtl="0">
                        <a:lnSpc>
                          <a:spcPct val="100000"/>
                        </a:lnSpc>
                        <a:spcBef>
                          <a:spcPts val="0"/>
                        </a:spcBef>
                        <a:spcAft>
                          <a:spcPts val="0"/>
                        </a:spcAft>
                        <a:buClr>
                          <a:schemeClr val="dk1"/>
                        </a:buClr>
                        <a:buSzPct val="25000"/>
                        <a:buFont typeface="Arial"/>
                        <a:buNone/>
                      </a:pPr>
                      <a:r>
                        <a:rPr lang="en-US" sz="1100" b="1" u="none" strike="noStrike" cap="none" dirty="0">
                          <a:solidFill>
                            <a:schemeClr val="dk1"/>
                          </a:solidFill>
                        </a:rPr>
                        <a:t>Strategic Objective</a:t>
                      </a:r>
                    </a:p>
                  </a:txBody>
                  <a:tcPr marL="91450" marR="91450" marT="45725" marB="45725"/>
                </a:tc>
                <a:tc>
                  <a:txBody>
                    <a:bodyPr/>
                    <a:lstStyle/>
                    <a:p>
                      <a:pPr marL="0" marR="0" lvl="0" indent="0" algn="ctr" rtl="0">
                        <a:lnSpc>
                          <a:spcPct val="100000"/>
                        </a:lnSpc>
                        <a:spcBef>
                          <a:spcPts val="0"/>
                        </a:spcBef>
                        <a:spcAft>
                          <a:spcPts val="0"/>
                        </a:spcAft>
                        <a:buClr>
                          <a:schemeClr val="dk1"/>
                        </a:buClr>
                        <a:buSzPct val="25000"/>
                        <a:buFont typeface="Arial"/>
                        <a:buNone/>
                      </a:pPr>
                      <a:r>
                        <a:rPr lang="en-US" sz="1100" b="1" u="none" strike="noStrike" cap="none">
                          <a:solidFill>
                            <a:schemeClr val="dk1"/>
                          </a:solidFill>
                        </a:rPr>
                        <a:t>Deliverable</a:t>
                      </a:r>
                    </a:p>
                  </a:txBody>
                  <a:tcPr marL="91450" marR="91450" marT="45725" marB="45725"/>
                </a:tc>
                <a:tc>
                  <a:txBody>
                    <a:bodyPr/>
                    <a:lstStyle/>
                    <a:p>
                      <a:pPr marL="0" marR="0" lvl="0" indent="0" algn="ctr" rtl="0">
                        <a:lnSpc>
                          <a:spcPct val="100000"/>
                        </a:lnSpc>
                        <a:spcBef>
                          <a:spcPts val="0"/>
                        </a:spcBef>
                        <a:spcAft>
                          <a:spcPts val="0"/>
                        </a:spcAft>
                        <a:buClr>
                          <a:schemeClr val="dk1"/>
                        </a:buClr>
                        <a:buSzPct val="25000"/>
                        <a:buFont typeface="Arial"/>
                        <a:buNone/>
                      </a:pPr>
                      <a:r>
                        <a:rPr lang="en-US" sz="1100" b="1" u="none" strike="noStrike" cap="none">
                          <a:solidFill>
                            <a:schemeClr val="dk1"/>
                          </a:solidFill>
                        </a:rPr>
                        <a:t>Mechanisms/Action Plans</a:t>
                      </a:r>
                    </a:p>
                  </a:txBody>
                  <a:tcPr marL="91450" marR="91450" marT="45725" marB="45725"/>
                </a:tc>
                <a:tc>
                  <a:txBody>
                    <a:bodyPr/>
                    <a:lstStyle/>
                    <a:p>
                      <a:pPr marL="0" marR="0" lvl="0" indent="0" algn="ctr" rtl="0">
                        <a:lnSpc>
                          <a:spcPct val="100000"/>
                        </a:lnSpc>
                        <a:spcBef>
                          <a:spcPts val="0"/>
                        </a:spcBef>
                        <a:spcAft>
                          <a:spcPts val="0"/>
                        </a:spcAft>
                        <a:buClr>
                          <a:schemeClr val="dk1"/>
                        </a:buClr>
                        <a:buSzPct val="25000"/>
                        <a:buFont typeface="Arial"/>
                        <a:buNone/>
                      </a:pPr>
                      <a:r>
                        <a:rPr lang="en-US" sz="1100" b="1" u="none" strike="noStrike" cap="none">
                          <a:solidFill>
                            <a:schemeClr val="dk1"/>
                          </a:solidFill>
                        </a:rPr>
                        <a:t>Measures of Success</a:t>
                      </a:r>
                    </a:p>
                  </a:txBody>
                  <a:tcPr marL="91450" marR="91450" marT="45725" marB="45725"/>
                </a:tc>
              </a:tr>
              <a:tr h="903650">
                <a:tc>
                  <a:txBody>
                    <a:bodyPr/>
                    <a:lstStyle/>
                    <a:p>
                      <a:pPr marL="0" marR="0" lvl="0" indent="0" algn="l" rtl="0">
                        <a:lnSpc>
                          <a:spcPct val="100000"/>
                        </a:lnSpc>
                        <a:spcBef>
                          <a:spcPts val="0"/>
                        </a:spcBef>
                        <a:spcAft>
                          <a:spcPts val="0"/>
                        </a:spcAft>
                        <a:buClr>
                          <a:srgbClr val="000000"/>
                        </a:buClr>
                        <a:buSzPct val="25000"/>
                        <a:buFont typeface="Arial"/>
                        <a:buNone/>
                      </a:pPr>
                      <a:r>
                        <a:rPr lang="en-US" sz="1100" u="none" strike="noStrike" cap="none" dirty="0">
                          <a:solidFill>
                            <a:srgbClr val="000000"/>
                          </a:solidFill>
                          <a:latin typeface="Arial"/>
                          <a:ea typeface="Arial"/>
                          <a:cs typeface="Arial"/>
                          <a:sym typeface="Arial"/>
                        </a:rPr>
                        <a:t>Identify and gather use case examples/requirements from a clinical and research perspective to demonstrate benefits</a:t>
                      </a:r>
                    </a:p>
                  </a:txBody>
                  <a:tcPr marL="91450" marR="91450" marT="45725" marB="45725"/>
                </a:tc>
                <a:tc>
                  <a:txBody>
                    <a:bodyPr/>
                    <a:lstStyle/>
                    <a:p>
                      <a:pPr marR="0" lvl="0" algn="l" rtl="0">
                        <a:lnSpc>
                          <a:spcPct val="100000"/>
                        </a:lnSpc>
                        <a:spcBef>
                          <a:spcPts val="0"/>
                        </a:spcBef>
                        <a:spcAft>
                          <a:spcPts val="0"/>
                        </a:spcAft>
                        <a:buNone/>
                      </a:pPr>
                      <a:r>
                        <a:rPr lang="en-US" sz="1100" u="none" strike="noStrike" cap="none" dirty="0">
                          <a:solidFill>
                            <a:srgbClr val="000000"/>
                          </a:solidFill>
                          <a:latin typeface="Arial"/>
                          <a:ea typeface="Arial"/>
                          <a:cs typeface="Arial"/>
                          <a:sym typeface="Arial"/>
                        </a:rPr>
                        <a:t>Central list of documented use cases</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dirty="0"/>
                        <a:t>Leverage links with General Practice, Pathology and Physiotherapy to support</a:t>
                      </a:r>
                      <a:r>
                        <a:rPr lang="en-US" sz="1100" u="none" strike="noStrike" cap="none" dirty="0">
                          <a:solidFill>
                            <a:srgbClr val="000000"/>
                          </a:solidFill>
                          <a:latin typeface="Arial"/>
                          <a:ea typeface="Arial"/>
                          <a:cs typeface="Arial"/>
                          <a:sym typeface="Arial"/>
                        </a:rPr>
                        <a:t> subset development</a:t>
                      </a:r>
                    </a:p>
                    <a:p>
                      <a:pPr marL="171450" marR="0" lvl="1" indent="-171450" algn="l" rtl="0">
                        <a:lnSpc>
                          <a:spcPct val="100000"/>
                        </a:lnSpc>
                        <a:spcBef>
                          <a:spcPts val="0"/>
                        </a:spcBef>
                        <a:spcAft>
                          <a:spcPts val="0"/>
                        </a:spcAft>
                        <a:buClr>
                          <a:schemeClr val="dk1"/>
                        </a:buClr>
                        <a:buSzPct val="95454"/>
                        <a:buFont typeface="Arial"/>
                        <a:buChar char="•"/>
                      </a:pPr>
                      <a:r>
                        <a:rPr lang="en-US" sz="1100" b="0" u="none" strike="noStrike" cap="none" dirty="0">
                          <a:solidFill>
                            <a:schemeClr val="dk1"/>
                          </a:solidFill>
                          <a:latin typeface="Arial"/>
                          <a:ea typeface="Arial"/>
                          <a:cs typeface="Arial"/>
                          <a:sym typeface="Arial"/>
                        </a:rPr>
                        <a:t>Identify</a:t>
                      </a:r>
                      <a:r>
                        <a:rPr lang="en-US" sz="1100" dirty="0">
                          <a:solidFill>
                            <a:schemeClr val="dk1"/>
                          </a:solidFill>
                        </a:rPr>
                        <a:t> and document</a:t>
                      </a:r>
                      <a:r>
                        <a:rPr lang="en-US" sz="1100" b="0" u="none" strike="noStrike" cap="none" dirty="0">
                          <a:solidFill>
                            <a:schemeClr val="dk1"/>
                          </a:solidFill>
                          <a:latin typeface="Arial"/>
                          <a:ea typeface="Arial"/>
                          <a:cs typeface="Arial"/>
                          <a:sym typeface="Arial"/>
                        </a:rPr>
                        <a:t> use case examples/ requirements</a:t>
                      </a:r>
                    </a:p>
                    <a:p>
                      <a:pPr marL="171450" marR="0" lvl="1" indent="-171450" algn="l" rtl="0">
                        <a:lnSpc>
                          <a:spcPct val="100000"/>
                        </a:lnSpc>
                        <a:spcBef>
                          <a:spcPts val="0"/>
                        </a:spcBef>
                        <a:spcAft>
                          <a:spcPts val="0"/>
                        </a:spcAft>
                        <a:buClr>
                          <a:schemeClr val="dk1"/>
                        </a:buClr>
                        <a:buSzPct val="95454"/>
                        <a:buFont typeface="Arial"/>
                        <a:buChar char="•"/>
                      </a:pPr>
                      <a:r>
                        <a:rPr lang="en-US" sz="1100" b="0" u="none" strike="noStrike" cap="none" dirty="0">
                          <a:solidFill>
                            <a:schemeClr val="dk1"/>
                          </a:solidFill>
                          <a:latin typeface="Arial"/>
                          <a:ea typeface="Arial"/>
                          <a:cs typeface="Arial"/>
                          <a:sym typeface="Arial"/>
                        </a:rPr>
                        <a:t>Identify ways to to support the clinical and vendor</a:t>
                      </a:r>
                      <a:r>
                        <a:rPr lang="en-US" sz="1100" dirty="0">
                          <a:solidFill>
                            <a:schemeClr val="dk1"/>
                          </a:solidFill>
                        </a:rPr>
                        <a:t> uptake of </a:t>
                      </a:r>
                      <a:r>
                        <a:rPr lang="en-US" sz="1100" b="0" u="none" strike="noStrike" cap="none" dirty="0">
                          <a:solidFill>
                            <a:schemeClr val="dk1"/>
                          </a:solidFill>
                          <a:latin typeface="Arial"/>
                          <a:ea typeface="Arial"/>
                          <a:cs typeface="Arial"/>
                          <a:sym typeface="Arial"/>
                        </a:rPr>
                        <a:t>subsets</a:t>
                      </a:r>
                      <a:r>
                        <a:rPr lang="en-US" sz="1100" dirty="0">
                          <a:solidFill>
                            <a:schemeClr val="dk1"/>
                          </a:solidFill>
                        </a:rPr>
                        <a:t> through the development of </a:t>
                      </a:r>
                      <a:r>
                        <a:rPr lang="en-US" sz="1100" b="0" u="none" strike="noStrike" cap="none" dirty="0">
                          <a:solidFill>
                            <a:schemeClr val="dk1"/>
                          </a:solidFill>
                          <a:latin typeface="Arial"/>
                          <a:ea typeface="Arial"/>
                          <a:cs typeface="Arial"/>
                          <a:sym typeface="Arial"/>
                        </a:rPr>
                        <a:t>implementation guidance</a:t>
                      </a:r>
                    </a:p>
                    <a:p>
                      <a:pPr marL="171450" marR="0" lvl="1" indent="-171450" algn="l" rtl="0">
                        <a:lnSpc>
                          <a:spcPct val="100000"/>
                        </a:lnSpc>
                        <a:spcBef>
                          <a:spcPts val="0"/>
                        </a:spcBef>
                        <a:spcAft>
                          <a:spcPts val="0"/>
                        </a:spcAft>
                        <a:buClr>
                          <a:schemeClr val="dk1"/>
                        </a:buClr>
                        <a:buSzPct val="95454"/>
                        <a:buFont typeface="Arial"/>
                        <a:buChar char="•"/>
                      </a:pPr>
                      <a:r>
                        <a:rPr lang="en-US" sz="1100" b="0" u="none" strike="noStrike" cap="none" dirty="0">
                          <a:solidFill>
                            <a:schemeClr val="dk1"/>
                          </a:solidFill>
                          <a:latin typeface="Arial"/>
                          <a:ea typeface="Arial"/>
                          <a:cs typeface="Arial"/>
                          <a:sym typeface="Arial"/>
                        </a:rPr>
                        <a:t>Gather vendor feedback on clinical issues (single or areas), based on use case requirements</a:t>
                      </a:r>
                    </a:p>
                    <a:p>
                      <a:pPr marL="171450" marR="0" lvl="1" indent="-171450" algn="l" rtl="0">
                        <a:lnSpc>
                          <a:spcPct val="100000"/>
                        </a:lnSpc>
                        <a:spcBef>
                          <a:spcPts val="0"/>
                        </a:spcBef>
                        <a:spcAft>
                          <a:spcPts val="0"/>
                        </a:spcAft>
                        <a:buClr>
                          <a:schemeClr val="dk1"/>
                        </a:buClr>
                        <a:buSzPct val="95454"/>
                        <a:buFont typeface="Arial"/>
                        <a:buChar char="•"/>
                      </a:pPr>
                      <a:r>
                        <a:rPr lang="en-US" sz="1100" b="0" u="none" strike="noStrike" cap="none" dirty="0">
                          <a:solidFill>
                            <a:schemeClr val="dk1"/>
                          </a:solidFill>
                          <a:latin typeface="Arial"/>
                          <a:ea typeface="Arial"/>
                          <a:cs typeface="Arial"/>
                          <a:sym typeface="Arial"/>
                        </a:rPr>
                        <a:t>Use CE leads to target area through the identification of ambassadors to review use case/content, and develop solutions to the issues</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a:solidFill>
                            <a:srgbClr val="000000"/>
                          </a:solidFill>
                          <a:latin typeface="Arial"/>
                          <a:ea typeface="Arial"/>
                          <a:cs typeface="Arial"/>
                          <a:sym typeface="Arial"/>
                        </a:rPr>
                        <a:t>Numbers of documented use cases</a:t>
                      </a:r>
                    </a:p>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a:solidFill>
                            <a:srgbClr val="000000"/>
                          </a:solidFill>
                          <a:latin typeface="Arial"/>
                          <a:ea typeface="Arial"/>
                          <a:cs typeface="Arial"/>
                          <a:sym typeface="Arial"/>
                        </a:rPr>
                        <a:t>Numbers of subsets taken by vendors for incorporation into live systems</a:t>
                      </a:r>
                    </a:p>
                    <a:p>
                      <a:pPr marL="171450" marR="0" lvl="0" indent="-171450" algn="l" rtl="0">
                        <a:lnSpc>
                          <a:spcPct val="100000"/>
                        </a:lnSpc>
                        <a:spcBef>
                          <a:spcPts val="0"/>
                        </a:spcBef>
                        <a:spcAft>
                          <a:spcPts val="0"/>
                        </a:spcAft>
                        <a:buClr>
                          <a:schemeClr val="dk1"/>
                        </a:buClr>
                        <a:buSzPct val="100000"/>
                        <a:buFont typeface="Arial"/>
                        <a:buChar char="•"/>
                      </a:pPr>
                      <a:r>
                        <a:rPr lang="en-US" sz="1100" i="0" u="none" strike="noStrike" cap="none" dirty="0">
                          <a:solidFill>
                            <a:schemeClr val="dk1"/>
                          </a:solidFill>
                          <a:latin typeface="Arial"/>
                          <a:ea typeface="Arial"/>
                          <a:cs typeface="Arial"/>
                          <a:sym typeface="Arial"/>
                        </a:rPr>
                        <a:t>Numbers of subsets produced</a:t>
                      </a:r>
                    </a:p>
                  </a:txBody>
                  <a:tcPr marL="91450" marR="91450" marT="45725" marB="45725"/>
                </a:tc>
              </a:tr>
              <a:tr h="903650">
                <a:tc>
                  <a:txBody>
                    <a:bodyPr/>
                    <a:lstStyle/>
                    <a:p>
                      <a:pPr marL="0" marR="0" lvl="0" indent="0" algn="l" rtl="0">
                        <a:lnSpc>
                          <a:spcPct val="100000"/>
                        </a:lnSpc>
                        <a:spcBef>
                          <a:spcPts val="0"/>
                        </a:spcBef>
                        <a:spcAft>
                          <a:spcPts val="0"/>
                        </a:spcAft>
                        <a:buClr>
                          <a:srgbClr val="000000"/>
                        </a:buClr>
                        <a:buSzPct val="25000"/>
                        <a:buFont typeface="Arial"/>
                        <a:buNone/>
                      </a:pPr>
                      <a:r>
                        <a:rPr lang="en-US" sz="1100" u="none" strike="noStrike" cap="none">
                          <a:solidFill>
                            <a:srgbClr val="000000"/>
                          </a:solidFill>
                          <a:latin typeface="Arial"/>
                          <a:ea typeface="Arial"/>
                          <a:cs typeface="Arial"/>
                          <a:sym typeface="Arial"/>
                        </a:rPr>
                        <a:t>Increase the access to relevant SNOMED CT  educational materials for healthcare professionals</a:t>
                      </a:r>
                    </a:p>
                  </a:txBody>
                  <a:tcPr marL="91450" marR="91450" marT="45725" marB="45725"/>
                </a:tc>
                <a:tc>
                  <a:txBody>
                    <a:bodyPr/>
                    <a:lstStyle/>
                    <a:p>
                      <a:pPr marR="0" lvl="0" algn="l" rtl="0">
                        <a:lnSpc>
                          <a:spcPct val="100000"/>
                        </a:lnSpc>
                        <a:spcBef>
                          <a:spcPts val="0"/>
                        </a:spcBef>
                        <a:spcAft>
                          <a:spcPts val="0"/>
                        </a:spcAft>
                        <a:buNone/>
                      </a:pPr>
                      <a:r>
                        <a:rPr lang="en-US" sz="1100" u="none" strike="noStrike" cap="none" dirty="0"/>
                        <a:t>Central source of educational materials through clinician portal</a:t>
                      </a:r>
                    </a:p>
                    <a:p>
                      <a:pPr marR="0" lvl="0" algn="l" rtl="0">
                        <a:lnSpc>
                          <a:spcPct val="100000"/>
                        </a:lnSpc>
                        <a:spcBef>
                          <a:spcPts val="0"/>
                        </a:spcBef>
                        <a:spcAft>
                          <a:spcPts val="0"/>
                        </a:spcAft>
                        <a:buNone/>
                      </a:pPr>
                      <a:r>
                        <a:rPr lang="en-US" sz="1100" dirty="0"/>
                        <a:t>Develop c</a:t>
                      </a:r>
                      <a:r>
                        <a:rPr lang="en-US" sz="1100" u="none" strike="noStrike" cap="none" dirty="0"/>
                        <a:t>linician focused education </a:t>
                      </a:r>
                      <a:r>
                        <a:rPr lang="en-US" sz="1100" u="none" strike="noStrike" cap="none" dirty="0" smtClean="0"/>
                        <a:t>material</a:t>
                      </a:r>
                      <a:endParaRPr lang="en-US" sz="1100" dirty="0"/>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a:solidFill>
                            <a:srgbClr val="000000"/>
                          </a:solidFill>
                          <a:latin typeface="Arial"/>
                          <a:ea typeface="Arial"/>
                          <a:cs typeface="Arial"/>
                          <a:sym typeface="Arial"/>
                        </a:rPr>
                        <a:t>Gather requirements at a regional level to feed into baseline assessment – what we have, and what we are missing</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a:solidFill>
                            <a:srgbClr val="000000"/>
                          </a:solidFill>
                          <a:latin typeface="Arial"/>
                          <a:ea typeface="Arial"/>
                          <a:cs typeface="Arial"/>
                          <a:sym typeface="Arial"/>
                        </a:rPr>
                        <a:t>Inventory of educational materials available, and under development</a:t>
                      </a:r>
                    </a:p>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a:solidFill>
                            <a:srgbClr val="000000"/>
                          </a:solidFill>
                          <a:latin typeface="Arial"/>
                          <a:ea typeface="Arial"/>
                          <a:cs typeface="Arial"/>
                          <a:sym typeface="Arial"/>
                        </a:rPr>
                        <a:t>Agreed educational materials available via clinician portal</a:t>
                      </a:r>
                    </a:p>
                  </a:txBody>
                  <a:tcPr marL="91450" marR="91450" marT="45725" marB="45725"/>
                </a:tc>
              </a:tr>
            </a:tbl>
          </a:graphicData>
        </a:graphic>
      </p:graphicFrame>
      <p:sp>
        <p:nvSpPr>
          <p:cNvPr id="247" name="Shape 247"/>
          <p:cNvSpPr/>
          <p:nvPr/>
        </p:nvSpPr>
        <p:spPr>
          <a:xfrm>
            <a:off x="0" y="0"/>
            <a:ext cx="1430090" cy="331816"/>
          </a:xfrm>
          <a:prstGeom prst="rect">
            <a:avLst/>
          </a:prstGeom>
          <a:solidFill>
            <a:srgbClr val="800000"/>
          </a:solidFill>
          <a:ln w="9525" cap="flat" cmpd="sng">
            <a:solidFill>
              <a:srgbClr val="009870"/>
            </a:solidFill>
            <a:prstDash val="solid"/>
            <a:round/>
            <a:headEnd type="none" w="med" len="med"/>
            <a:tailEnd type="none" w="med" len="med"/>
          </a:ln>
          <a:effectLst>
            <a:outerShdw blurRad="39999" dist="23000" dir="5400000" rotWithShape="0">
              <a:srgbClr val="000000">
                <a:alpha val="34901"/>
              </a:srgbClr>
            </a:outerShdw>
          </a:effectLst>
        </p:spPr>
        <p:txBody>
          <a:bodyPr lIns="91425" tIns="45700" rIns="91425" bIns="45700" anchor="ctr" anchorCtr="0">
            <a:noAutofit/>
          </a:bodyPr>
          <a:lstStyle/>
          <a:p>
            <a:pPr marL="0" marR="0" lvl="0" indent="0" algn="ctr" rtl="0">
              <a:lnSpc>
                <a:spcPct val="100000"/>
              </a:lnSpc>
              <a:spcBef>
                <a:spcPts val="0"/>
              </a:spcBef>
              <a:spcAft>
                <a:spcPts val="0"/>
              </a:spcAft>
              <a:buClr>
                <a:schemeClr val="lt1"/>
              </a:buClr>
              <a:buSzPct val="25000"/>
              <a:buFont typeface="Arial"/>
              <a:buNone/>
            </a:pPr>
            <a:r>
              <a:rPr lang="en-US" sz="1000" b="0" i="0" u="none" strike="noStrike" cap="none">
                <a:solidFill>
                  <a:schemeClr val="lt1"/>
                </a:solidFill>
                <a:latin typeface="Arial"/>
                <a:ea typeface="Arial"/>
                <a:cs typeface="Arial"/>
                <a:sym typeface="Arial"/>
              </a:rPr>
              <a:t>IMPLEMENTATION PLANS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Shape 252"/>
          <p:cNvSpPr txBox="1">
            <a:spLocks noGrp="1"/>
          </p:cNvSpPr>
          <p:nvPr>
            <p:ph type="sldNum" idx="12"/>
          </p:nvPr>
        </p:nvSpPr>
        <p:spPr>
          <a:xfrm>
            <a:off x="6553200" y="6429396"/>
            <a:ext cx="2133599" cy="29207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Arial"/>
              <a:buNone/>
            </a:pPr>
            <a:fld id="{00000000-1234-1234-1234-123412341234}" type="slidenum">
              <a:rPr lang="en-US" sz="1100" b="0" i="0" u="none" strike="noStrike" cap="none">
                <a:solidFill>
                  <a:srgbClr val="888888"/>
                </a:solidFill>
                <a:latin typeface="Arial"/>
                <a:ea typeface="Arial"/>
                <a:cs typeface="Arial"/>
                <a:sym typeface="Arial"/>
              </a:rPr>
              <a:t>21</a:t>
            </a:fld>
            <a:endParaRPr lang="en-US" sz="1100" b="0" i="0" u="none" strike="noStrike" cap="none">
              <a:solidFill>
                <a:srgbClr val="888888"/>
              </a:solidFill>
              <a:latin typeface="Arial"/>
              <a:ea typeface="Arial"/>
              <a:cs typeface="Arial"/>
              <a:sym typeface="Arial"/>
            </a:endParaRPr>
          </a:p>
        </p:txBody>
      </p:sp>
      <p:sp>
        <p:nvSpPr>
          <p:cNvPr id="253" name="Shape 253"/>
          <p:cNvSpPr txBox="1">
            <a:spLocks noGrp="1"/>
          </p:cNvSpPr>
          <p:nvPr>
            <p:ph type="body" idx="1"/>
          </p:nvPr>
        </p:nvSpPr>
        <p:spPr>
          <a:xfrm>
            <a:off x="457200" y="1452308"/>
            <a:ext cx="8229600" cy="4658007"/>
          </a:xfrm>
          <a:prstGeom prst="rect">
            <a:avLst/>
          </a:prstGeom>
          <a:noFill/>
          <a:ln>
            <a:noFill/>
          </a:ln>
        </p:spPr>
        <p:txBody>
          <a:bodyPr lIns="91425" tIns="91425" rIns="91425" bIns="91425" anchor="t" anchorCtr="0">
            <a:noAutofit/>
          </a:bodyPr>
          <a:lstStyle/>
          <a:p>
            <a:pPr marL="342900" marR="0" lvl="0" indent="-215900" algn="l" rtl="0">
              <a:lnSpc>
                <a:spcPct val="100000"/>
              </a:lnSpc>
              <a:spcBef>
                <a:spcPts val="0"/>
              </a:spcBef>
              <a:spcAft>
                <a:spcPts val="0"/>
              </a:spcAft>
              <a:buClr>
                <a:srgbClr val="0055B0"/>
              </a:buClr>
              <a:buSzPct val="25000"/>
              <a:buFont typeface="Arial"/>
              <a:buNone/>
            </a:pPr>
            <a:endParaRPr sz="2400" b="0" i="0" u="none" strike="noStrike" cap="none">
              <a:solidFill>
                <a:srgbClr val="0055B0"/>
              </a:solidFill>
              <a:latin typeface="Arial"/>
              <a:ea typeface="Arial"/>
              <a:cs typeface="Arial"/>
              <a:sym typeface="Arial"/>
            </a:endParaRPr>
          </a:p>
          <a:p>
            <a:pPr marL="342900" marR="0" lvl="0" indent="-215900" algn="l" rtl="0">
              <a:lnSpc>
                <a:spcPct val="100000"/>
              </a:lnSpc>
              <a:spcBef>
                <a:spcPts val="200"/>
              </a:spcBef>
              <a:spcAft>
                <a:spcPts val="0"/>
              </a:spcAft>
              <a:buClr>
                <a:srgbClr val="0055B0"/>
              </a:buClr>
              <a:buSzPct val="25000"/>
              <a:buFont typeface="Arial"/>
              <a:buNone/>
            </a:pPr>
            <a:endParaRPr sz="2400" b="0" i="0" u="none" strike="noStrike" cap="none">
              <a:solidFill>
                <a:srgbClr val="0055B0"/>
              </a:solidFill>
              <a:latin typeface="Arial"/>
              <a:ea typeface="Arial"/>
              <a:cs typeface="Arial"/>
              <a:sym typeface="Arial"/>
            </a:endParaRPr>
          </a:p>
          <a:p>
            <a:pPr marL="173038" marR="0" lvl="0" indent="-46037" algn="l" rtl="0">
              <a:lnSpc>
                <a:spcPct val="100000"/>
              </a:lnSpc>
              <a:spcBef>
                <a:spcPts val="200"/>
              </a:spcBef>
              <a:spcAft>
                <a:spcPts val="0"/>
              </a:spcAft>
              <a:buClr>
                <a:srgbClr val="0055B0"/>
              </a:buClr>
              <a:buSzPct val="25000"/>
              <a:buFont typeface="Arial"/>
              <a:buNone/>
            </a:pPr>
            <a:endParaRPr sz="2400" b="0" i="0" u="none" strike="noStrike" cap="none">
              <a:solidFill>
                <a:srgbClr val="0055B0"/>
              </a:solidFill>
              <a:latin typeface="Trebuchet MS"/>
              <a:ea typeface="Trebuchet MS"/>
              <a:cs typeface="Trebuchet MS"/>
              <a:sym typeface="Trebuchet MS"/>
            </a:endParaRPr>
          </a:p>
          <a:p>
            <a:pPr marL="173038" marR="0" lvl="0" indent="-46037" algn="l" rtl="0">
              <a:lnSpc>
                <a:spcPct val="100000"/>
              </a:lnSpc>
              <a:spcBef>
                <a:spcPts val="200"/>
              </a:spcBef>
              <a:spcAft>
                <a:spcPts val="0"/>
              </a:spcAft>
              <a:buClr>
                <a:srgbClr val="0055B0"/>
              </a:buClr>
              <a:buSzPct val="25000"/>
              <a:buFont typeface="Arial"/>
              <a:buNone/>
            </a:pPr>
            <a:endParaRPr sz="2400" b="0" i="0" u="none" strike="noStrike" cap="none">
              <a:solidFill>
                <a:srgbClr val="0055B0"/>
              </a:solidFill>
              <a:latin typeface="Trebuchet MS"/>
              <a:ea typeface="Trebuchet MS"/>
              <a:cs typeface="Trebuchet MS"/>
              <a:sym typeface="Trebuchet MS"/>
            </a:endParaRPr>
          </a:p>
        </p:txBody>
      </p:sp>
      <p:sp>
        <p:nvSpPr>
          <p:cNvPr id="254" name="Shape 254"/>
          <p:cNvSpPr txBox="1">
            <a:spLocks noGrp="1"/>
          </p:cNvSpPr>
          <p:nvPr>
            <p:ph type="title"/>
          </p:nvPr>
        </p:nvSpPr>
        <p:spPr>
          <a:xfrm>
            <a:off x="457200" y="714356"/>
            <a:ext cx="6592042" cy="507995"/>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21218A"/>
              </a:buClr>
              <a:buSzPct val="25000"/>
              <a:buFont typeface="Trebuchet MS"/>
              <a:buNone/>
            </a:pPr>
            <a:r>
              <a:rPr lang="en-US" sz="3200" b="0" i="0" u="none" strike="noStrike" cap="none">
                <a:solidFill>
                  <a:srgbClr val="21218A"/>
                </a:solidFill>
                <a:latin typeface="Trebuchet MS"/>
                <a:ea typeface="Trebuchet MS"/>
                <a:cs typeface="Trebuchet MS"/>
                <a:sym typeface="Trebuchet MS"/>
              </a:rPr>
              <a:t>Work plan 2016-17(EMEA)</a:t>
            </a:r>
          </a:p>
        </p:txBody>
      </p:sp>
      <p:graphicFrame>
        <p:nvGraphicFramePr>
          <p:cNvPr id="255" name="Shape 255"/>
          <p:cNvGraphicFramePr/>
          <p:nvPr/>
        </p:nvGraphicFramePr>
        <p:xfrm>
          <a:off x="221962" y="1424659"/>
          <a:ext cx="8091400" cy="3563330"/>
        </p:xfrm>
        <a:graphic>
          <a:graphicData uri="http://schemas.openxmlformats.org/drawingml/2006/table">
            <a:tbl>
              <a:tblPr>
                <a:noFill/>
                <a:tableStyleId>{D8AC92B9-D433-45EC-AE06-7A7A90EA64F8}</a:tableStyleId>
              </a:tblPr>
              <a:tblGrid>
                <a:gridCol w="2022850"/>
                <a:gridCol w="2022850"/>
                <a:gridCol w="2022850"/>
                <a:gridCol w="2022850"/>
              </a:tblGrid>
              <a:tr h="465100">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dirty="0"/>
                        <a:t>Strategic Objective</a:t>
                      </a:r>
                    </a:p>
                  </a:txBody>
                  <a:tcPr marL="91450" marR="91450" marT="45725" marB="45725"/>
                </a:tc>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a:t>Deliverable</a:t>
                      </a:r>
                    </a:p>
                  </a:txBody>
                  <a:tcPr marL="91450" marR="91450" marT="45725" marB="45725"/>
                </a:tc>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a:t>Mechanisms/Action Plans</a:t>
                      </a:r>
                    </a:p>
                  </a:txBody>
                  <a:tcPr marL="91450" marR="91450" marT="45725" marB="45725"/>
                </a:tc>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a:t>Measures of Success</a:t>
                      </a:r>
                    </a:p>
                  </a:txBody>
                  <a:tcPr marL="91450" marR="91450" marT="45725" marB="45725"/>
                </a:tc>
              </a:tr>
              <a:tr h="903650">
                <a:tc>
                  <a:txBody>
                    <a:bodyPr/>
                    <a:lstStyle/>
                    <a:p>
                      <a:pPr marL="0" marR="0" lvl="0" indent="0" algn="l" rtl="0">
                        <a:lnSpc>
                          <a:spcPct val="100000"/>
                        </a:lnSpc>
                        <a:spcBef>
                          <a:spcPts val="0"/>
                        </a:spcBef>
                        <a:spcAft>
                          <a:spcPts val="0"/>
                        </a:spcAft>
                        <a:buClr>
                          <a:srgbClr val="000000"/>
                        </a:buClr>
                        <a:buSzPct val="25000"/>
                        <a:buFont typeface="Arial"/>
                        <a:buNone/>
                      </a:pPr>
                      <a:r>
                        <a:rPr lang="en-US" sz="1100" u="none" strike="noStrike" cap="none" dirty="0">
                          <a:solidFill>
                            <a:srgbClr val="000000"/>
                          </a:solidFill>
                          <a:latin typeface="Arial"/>
                          <a:ea typeface="Arial"/>
                          <a:cs typeface="Arial"/>
                          <a:sym typeface="Arial"/>
                        </a:rPr>
                        <a:t>Identify key clinical requirements/priorities/  trends to inform </a:t>
                      </a:r>
                      <a:r>
                        <a:rPr lang="en-US" sz="1100" u="none" strike="noStrike" cap="none" dirty="0" smtClean="0">
                          <a:solidFill>
                            <a:srgbClr val="000000"/>
                          </a:solidFill>
                          <a:latin typeface="Arial"/>
                          <a:ea typeface="Arial"/>
                          <a:cs typeface="Arial"/>
                          <a:sym typeface="Arial"/>
                        </a:rPr>
                        <a:t>SNOMED International </a:t>
                      </a:r>
                      <a:r>
                        <a:rPr lang="en-US" sz="1100" u="none" strike="noStrike" cap="none" dirty="0">
                          <a:solidFill>
                            <a:srgbClr val="000000"/>
                          </a:solidFill>
                          <a:latin typeface="Arial"/>
                          <a:ea typeface="Arial"/>
                          <a:cs typeface="Arial"/>
                          <a:sym typeface="Arial"/>
                        </a:rPr>
                        <a:t>products and services</a:t>
                      </a:r>
                    </a:p>
                  </a:txBody>
                  <a:tcPr marL="91450" marR="91450" marT="45725" marB="45725"/>
                </a:tc>
                <a:tc>
                  <a:txBody>
                    <a:bodyPr/>
                    <a:lstStyle/>
                    <a:p>
                      <a:pPr marL="0" marR="0" lvl="0" indent="0" algn="l" rtl="0">
                        <a:lnSpc>
                          <a:spcPct val="100000"/>
                        </a:lnSpc>
                        <a:spcBef>
                          <a:spcPts val="0"/>
                        </a:spcBef>
                        <a:spcAft>
                          <a:spcPts val="0"/>
                        </a:spcAft>
                        <a:buClr>
                          <a:srgbClr val="000000"/>
                        </a:buClr>
                        <a:buSzPct val="25000"/>
                        <a:buFont typeface="Arial"/>
                        <a:buNone/>
                      </a:pPr>
                      <a:r>
                        <a:rPr lang="en-US" sz="1100" u="none" strike="noStrike" cap="none" dirty="0">
                          <a:solidFill>
                            <a:srgbClr val="000000"/>
                          </a:solidFill>
                          <a:latin typeface="Arial"/>
                          <a:ea typeface="Arial"/>
                          <a:cs typeface="Arial"/>
                          <a:sym typeface="Arial"/>
                        </a:rPr>
                        <a:t>Identification of regional requirements/priorities/trends to inform </a:t>
                      </a:r>
                      <a:r>
                        <a:rPr lang="en-US" sz="1100" u="none" strike="noStrike" cap="none" dirty="0" smtClean="0">
                          <a:solidFill>
                            <a:srgbClr val="000000"/>
                          </a:solidFill>
                          <a:latin typeface="Arial"/>
                          <a:ea typeface="Arial"/>
                          <a:cs typeface="Arial"/>
                          <a:sym typeface="Arial"/>
                        </a:rPr>
                        <a:t>SNOMED International </a:t>
                      </a:r>
                      <a:r>
                        <a:rPr lang="en-US" sz="1100" u="none" strike="noStrike" cap="none" dirty="0">
                          <a:solidFill>
                            <a:srgbClr val="000000"/>
                          </a:solidFill>
                          <a:latin typeface="Arial"/>
                          <a:ea typeface="Arial"/>
                          <a:cs typeface="Arial"/>
                          <a:sym typeface="Arial"/>
                        </a:rPr>
                        <a:t>product and service development</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a:solidFill>
                            <a:srgbClr val="000000"/>
                          </a:solidFill>
                          <a:latin typeface="Arial"/>
                          <a:ea typeface="Arial"/>
                          <a:cs typeface="Arial"/>
                          <a:sym typeface="Arial"/>
                        </a:rPr>
                        <a:t>Documentation of regional  requirements based on specified drivers</a:t>
                      </a:r>
                    </a:p>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a:solidFill>
                            <a:srgbClr val="000000"/>
                          </a:solidFill>
                          <a:latin typeface="Arial"/>
                          <a:ea typeface="Arial"/>
                          <a:cs typeface="Arial"/>
                          <a:sym typeface="Arial"/>
                        </a:rPr>
                        <a:t>Documentation and communication of identified content issues/errors</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a:solidFill>
                            <a:srgbClr val="000000"/>
                          </a:solidFill>
                          <a:latin typeface="Arial"/>
                          <a:ea typeface="Arial"/>
                          <a:cs typeface="Arial"/>
                          <a:sym typeface="Arial"/>
                        </a:rPr>
                        <a:t>Incorporation of clinical requirements into </a:t>
                      </a:r>
                      <a:r>
                        <a:rPr lang="en-US" sz="1100" u="none" strike="noStrike" cap="none" dirty="0" smtClean="0">
                          <a:solidFill>
                            <a:srgbClr val="000000"/>
                          </a:solidFill>
                          <a:latin typeface="Arial"/>
                          <a:ea typeface="Arial"/>
                          <a:cs typeface="Arial"/>
                          <a:sym typeface="Arial"/>
                        </a:rPr>
                        <a:t>SNOMED International </a:t>
                      </a:r>
                      <a:r>
                        <a:rPr lang="en-US" sz="1100" u="none" strike="noStrike" cap="none" dirty="0">
                          <a:solidFill>
                            <a:srgbClr val="000000"/>
                          </a:solidFill>
                          <a:latin typeface="Arial"/>
                          <a:ea typeface="Arial"/>
                          <a:cs typeface="Arial"/>
                          <a:sym typeface="Arial"/>
                        </a:rPr>
                        <a:t>Work Plan</a:t>
                      </a:r>
                    </a:p>
                  </a:txBody>
                  <a:tcPr marL="91450" marR="91450" marT="45725" marB="45725"/>
                </a:tc>
              </a:tr>
              <a:tr h="903650">
                <a:tc>
                  <a:txBody>
                    <a:bodyPr/>
                    <a:lstStyle/>
                    <a:p>
                      <a:pPr marL="0" marR="0" lvl="0" indent="0" algn="l" rtl="0">
                        <a:lnSpc>
                          <a:spcPct val="100000"/>
                        </a:lnSpc>
                        <a:spcBef>
                          <a:spcPts val="0"/>
                        </a:spcBef>
                        <a:spcAft>
                          <a:spcPts val="0"/>
                        </a:spcAft>
                        <a:buClr>
                          <a:schemeClr val="dk1"/>
                        </a:buClr>
                        <a:buSzPct val="25000"/>
                        <a:buFont typeface="Arial"/>
                        <a:buNone/>
                      </a:pPr>
                      <a:r>
                        <a:rPr lang="en-US" sz="1100" b="0" i="0" u="none" strike="noStrike" cap="none">
                          <a:solidFill>
                            <a:schemeClr val="dk1"/>
                          </a:solidFill>
                          <a:latin typeface="Arial"/>
                          <a:ea typeface="Arial"/>
                          <a:cs typeface="Arial"/>
                          <a:sym typeface="Arial"/>
                        </a:rPr>
                        <a:t>Demonstrate high value clinical decision support capabilities of SNOMED CT</a:t>
                      </a:r>
                    </a:p>
                    <a:p>
                      <a:pPr marL="0" marR="0" lvl="0" indent="0" algn="l" rtl="0">
                        <a:lnSpc>
                          <a:spcPct val="100000"/>
                        </a:lnSpc>
                        <a:spcBef>
                          <a:spcPts val="0"/>
                        </a:spcBef>
                        <a:spcAft>
                          <a:spcPts val="0"/>
                        </a:spcAft>
                        <a:buClr>
                          <a:srgbClr val="000000"/>
                        </a:buClr>
                        <a:buSzPct val="25000"/>
                        <a:buFont typeface="Arial"/>
                        <a:buNone/>
                      </a:pPr>
                      <a:endParaRPr sz="1100" u="none" strike="noStrike" cap="none">
                        <a:latin typeface="Trebuchet MS"/>
                        <a:ea typeface="Trebuchet MS"/>
                        <a:cs typeface="Trebuchet MS"/>
                        <a:sym typeface="Trebuchet MS"/>
                      </a:endParaRPr>
                    </a:p>
                  </a:txBody>
                  <a:tcPr marL="91450" marR="91450" marT="45725" marB="45725"/>
                </a:tc>
                <a:tc>
                  <a:txBody>
                    <a:bodyPr/>
                    <a:lstStyle/>
                    <a:p>
                      <a:pPr marL="0" marR="0" lvl="0" indent="0" algn="l" rtl="0">
                        <a:lnSpc>
                          <a:spcPct val="100000"/>
                        </a:lnSpc>
                        <a:spcBef>
                          <a:spcPts val="0"/>
                        </a:spcBef>
                        <a:spcAft>
                          <a:spcPts val="0"/>
                        </a:spcAft>
                        <a:buClr>
                          <a:srgbClr val="000000"/>
                        </a:buClr>
                        <a:buSzPct val="25000"/>
                        <a:buFont typeface="Arial"/>
                        <a:buNone/>
                      </a:pPr>
                      <a:r>
                        <a:rPr lang="en-US" sz="1100" u="none" strike="noStrike" cap="none">
                          <a:latin typeface="Arial"/>
                          <a:ea typeface="Arial"/>
                          <a:cs typeface="Arial"/>
                          <a:sym typeface="Arial"/>
                        </a:rPr>
                        <a:t>List of users interested in High Value implementation identified</a:t>
                      </a:r>
                    </a:p>
                    <a:p>
                      <a:pPr marL="0" marR="0" lvl="0" indent="0" algn="l" rtl="0">
                        <a:lnSpc>
                          <a:spcPct val="100000"/>
                        </a:lnSpc>
                        <a:spcBef>
                          <a:spcPts val="0"/>
                        </a:spcBef>
                        <a:spcAft>
                          <a:spcPts val="0"/>
                        </a:spcAft>
                        <a:buClr>
                          <a:srgbClr val="000000"/>
                        </a:buClr>
                        <a:buSzPct val="25000"/>
                        <a:buFont typeface="Arial"/>
                        <a:buNone/>
                      </a:pPr>
                      <a:endParaRPr sz="1100" u="none" strike="noStrike" cap="none"/>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a:t>Identify users of SNOMED CT that are interested and capable of moving to a High Value implementation</a:t>
                      </a:r>
                    </a:p>
                    <a:p>
                      <a:pPr marL="171450" marR="0" lvl="0" indent="-171450" algn="l" rtl="0">
                        <a:lnSpc>
                          <a:spcPct val="100000"/>
                        </a:lnSpc>
                        <a:spcBef>
                          <a:spcPts val="0"/>
                        </a:spcBef>
                        <a:spcAft>
                          <a:spcPts val="0"/>
                        </a:spcAft>
                        <a:buClr>
                          <a:srgbClr val="000000"/>
                        </a:buClr>
                        <a:buSzPct val="100000"/>
                        <a:buFont typeface="Arial"/>
                        <a:buNone/>
                      </a:pPr>
                      <a:endParaRPr sz="1100" u="none" strike="noStrike" cap="none"/>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a:t>Number of potential High Value users identified</a:t>
                      </a:r>
                    </a:p>
                  </a:txBody>
                  <a:tcPr marL="91450" marR="91450" marT="45725" marB="45725"/>
                </a:tc>
              </a:tr>
              <a:tr h="903650">
                <a:tc>
                  <a:txBody>
                    <a:bodyPr/>
                    <a:lstStyle/>
                    <a:p>
                      <a:pPr marL="0" marR="0" lvl="0" indent="0" algn="l" rtl="0">
                        <a:lnSpc>
                          <a:spcPct val="100000"/>
                        </a:lnSpc>
                        <a:spcBef>
                          <a:spcPts val="0"/>
                        </a:spcBef>
                        <a:spcAft>
                          <a:spcPts val="0"/>
                        </a:spcAft>
                        <a:buClr>
                          <a:schemeClr val="dk1"/>
                        </a:buClr>
                        <a:buSzPct val="25000"/>
                        <a:buFont typeface="Arial"/>
                        <a:buNone/>
                      </a:pPr>
                      <a:r>
                        <a:rPr lang="en-US" sz="1100" b="0" i="0" u="none" strike="noStrike" cap="none">
                          <a:solidFill>
                            <a:schemeClr val="dk1"/>
                          </a:solidFill>
                          <a:latin typeface="Arial"/>
                          <a:ea typeface="Arial"/>
                          <a:cs typeface="Arial"/>
                          <a:sym typeface="Arial"/>
                        </a:rPr>
                        <a:t>Identify clinically focused interoperability opportunities to enhance SNOMED CT</a:t>
                      </a:r>
                    </a:p>
                  </a:txBody>
                  <a:tcPr marL="91450" marR="91450" marT="45725" marB="45725"/>
                </a:tc>
                <a:tc>
                  <a:txBody>
                    <a:bodyPr/>
                    <a:lstStyle/>
                    <a:p>
                      <a:pPr marR="0" lvl="0" algn="l" rtl="0">
                        <a:lnSpc>
                          <a:spcPct val="100000"/>
                        </a:lnSpc>
                        <a:spcBef>
                          <a:spcPts val="0"/>
                        </a:spcBef>
                        <a:spcAft>
                          <a:spcPts val="0"/>
                        </a:spcAft>
                        <a:buNone/>
                      </a:pPr>
                      <a:r>
                        <a:rPr lang="en-US" sz="1100" u="none" strike="noStrike" cap="none"/>
                        <a:t>Recommendations to Collaboration Lead on global interoperability opportunities</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a:t>Identification of interoperability requirements through clinical contacts</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a:t>Number of additional collaboration activities</a:t>
                      </a:r>
                    </a:p>
                  </a:txBody>
                  <a:tcPr marL="91450" marR="91450" marT="45725" marB="45725"/>
                </a:tc>
              </a:tr>
            </a:tbl>
          </a:graphicData>
        </a:graphic>
      </p:graphicFrame>
      <p:sp>
        <p:nvSpPr>
          <p:cNvPr id="256" name="Shape 256"/>
          <p:cNvSpPr/>
          <p:nvPr/>
        </p:nvSpPr>
        <p:spPr>
          <a:xfrm>
            <a:off x="0" y="0"/>
            <a:ext cx="1430090" cy="331816"/>
          </a:xfrm>
          <a:prstGeom prst="rect">
            <a:avLst/>
          </a:prstGeom>
          <a:solidFill>
            <a:srgbClr val="800000"/>
          </a:solidFill>
          <a:ln w="9525" cap="flat" cmpd="sng">
            <a:solidFill>
              <a:srgbClr val="009870"/>
            </a:solidFill>
            <a:prstDash val="solid"/>
            <a:round/>
            <a:headEnd type="none" w="med" len="med"/>
            <a:tailEnd type="none" w="med" len="med"/>
          </a:ln>
          <a:effectLst>
            <a:outerShdw blurRad="39999" dist="23000" dir="5400000" rotWithShape="0">
              <a:srgbClr val="000000">
                <a:alpha val="34901"/>
              </a:srgbClr>
            </a:outerShdw>
          </a:effectLst>
        </p:spPr>
        <p:txBody>
          <a:bodyPr lIns="91425" tIns="45700" rIns="91425" bIns="45700" anchor="ctr" anchorCtr="0">
            <a:noAutofit/>
          </a:bodyPr>
          <a:lstStyle/>
          <a:p>
            <a:pPr marL="0" marR="0" lvl="0" indent="0" algn="ctr" rtl="0">
              <a:lnSpc>
                <a:spcPct val="100000"/>
              </a:lnSpc>
              <a:spcBef>
                <a:spcPts val="0"/>
              </a:spcBef>
              <a:spcAft>
                <a:spcPts val="0"/>
              </a:spcAft>
              <a:buClr>
                <a:schemeClr val="lt1"/>
              </a:buClr>
              <a:buSzPct val="25000"/>
              <a:buFont typeface="Arial"/>
              <a:buNone/>
            </a:pPr>
            <a:r>
              <a:rPr lang="en-US" sz="1000" b="0" i="0" u="none" strike="noStrike" cap="none">
                <a:solidFill>
                  <a:schemeClr val="lt1"/>
                </a:solidFill>
                <a:latin typeface="Arial"/>
                <a:ea typeface="Arial"/>
                <a:cs typeface="Arial"/>
                <a:sym typeface="Arial"/>
              </a:rPr>
              <a:t>IMPLEMENTATION PLANS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Shape 261"/>
          <p:cNvSpPr txBox="1">
            <a:spLocks noGrp="1"/>
          </p:cNvSpPr>
          <p:nvPr>
            <p:ph type="sldNum" idx="12"/>
          </p:nvPr>
        </p:nvSpPr>
        <p:spPr>
          <a:xfrm>
            <a:off x="6553200" y="6429396"/>
            <a:ext cx="2133599" cy="29207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Arial"/>
              <a:buNone/>
            </a:pPr>
            <a:fld id="{00000000-1234-1234-1234-123412341234}" type="slidenum">
              <a:rPr lang="en-US" sz="1100" b="0" i="0" u="none" strike="noStrike" cap="none">
                <a:solidFill>
                  <a:srgbClr val="888888"/>
                </a:solidFill>
                <a:latin typeface="Arial"/>
                <a:ea typeface="Arial"/>
                <a:cs typeface="Arial"/>
                <a:sym typeface="Arial"/>
              </a:rPr>
              <a:t>22</a:t>
            </a:fld>
            <a:endParaRPr lang="en-US" sz="1100" b="0" i="0" u="none" strike="noStrike" cap="none">
              <a:solidFill>
                <a:srgbClr val="888888"/>
              </a:solidFill>
              <a:latin typeface="Arial"/>
              <a:ea typeface="Arial"/>
              <a:cs typeface="Arial"/>
              <a:sym typeface="Arial"/>
            </a:endParaRPr>
          </a:p>
        </p:txBody>
      </p:sp>
      <p:sp>
        <p:nvSpPr>
          <p:cNvPr id="262" name="Shape 262"/>
          <p:cNvSpPr txBox="1">
            <a:spLocks noGrp="1"/>
          </p:cNvSpPr>
          <p:nvPr>
            <p:ph type="title"/>
          </p:nvPr>
        </p:nvSpPr>
        <p:spPr>
          <a:xfrm>
            <a:off x="457200" y="714356"/>
            <a:ext cx="6592042" cy="507995"/>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21218A"/>
              </a:buClr>
              <a:buSzPct val="25000"/>
              <a:buFont typeface="Arial"/>
              <a:buNone/>
            </a:pPr>
            <a:r>
              <a:rPr lang="en-US" sz="2800" b="0" i="0" u="none" strike="noStrike" cap="none">
                <a:solidFill>
                  <a:srgbClr val="21218A"/>
                </a:solidFill>
                <a:latin typeface="Arial"/>
                <a:ea typeface="Arial"/>
                <a:cs typeface="Arial"/>
                <a:sym typeface="Arial"/>
              </a:rPr>
              <a:t>ASIA PAC</a:t>
            </a:r>
          </a:p>
        </p:txBody>
      </p:sp>
      <p:sp>
        <p:nvSpPr>
          <p:cNvPr id="263" name="Shape 263"/>
          <p:cNvSpPr/>
          <p:nvPr/>
        </p:nvSpPr>
        <p:spPr>
          <a:xfrm>
            <a:off x="0" y="0"/>
            <a:ext cx="1430090" cy="331816"/>
          </a:xfrm>
          <a:prstGeom prst="rect">
            <a:avLst/>
          </a:prstGeom>
          <a:solidFill>
            <a:srgbClr val="800000"/>
          </a:solidFill>
          <a:ln w="9525" cap="flat" cmpd="sng">
            <a:solidFill>
              <a:srgbClr val="009870"/>
            </a:solidFill>
            <a:prstDash val="solid"/>
            <a:round/>
            <a:headEnd type="none" w="med" len="med"/>
            <a:tailEnd type="none" w="med" len="med"/>
          </a:ln>
          <a:effectLst>
            <a:outerShdw blurRad="39999" dist="23000" dir="5400000" rotWithShape="0">
              <a:srgbClr val="000000">
                <a:alpha val="34901"/>
              </a:srgbClr>
            </a:outerShdw>
          </a:effectLst>
        </p:spPr>
        <p:txBody>
          <a:bodyPr lIns="91425" tIns="45700" rIns="91425" bIns="45700" anchor="ctr" anchorCtr="0">
            <a:noAutofit/>
          </a:bodyPr>
          <a:lstStyle/>
          <a:p>
            <a:pPr marL="0" marR="0" lvl="0" indent="0" algn="ctr" rtl="0">
              <a:lnSpc>
                <a:spcPct val="100000"/>
              </a:lnSpc>
              <a:spcBef>
                <a:spcPts val="0"/>
              </a:spcBef>
              <a:spcAft>
                <a:spcPts val="0"/>
              </a:spcAft>
              <a:buClr>
                <a:schemeClr val="lt1"/>
              </a:buClr>
              <a:buSzPct val="25000"/>
              <a:buFont typeface="Arial"/>
              <a:buNone/>
            </a:pPr>
            <a:r>
              <a:rPr lang="en-US" sz="1000" b="0" i="0" u="none" strike="noStrike" cap="none">
                <a:solidFill>
                  <a:schemeClr val="lt1"/>
                </a:solidFill>
                <a:latin typeface="Arial"/>
                <a:ea typeface="Arial"/>
                <a:cs typeface="Arial"/>
                <a:sym typeface="Arial"/>
              </a:rPr>
              <a:t>IMPLEMENTATION PLANS</a:t>
            </a:r>
          </a:p>
        </p:txBody>
      </p:sp>
      <p:pic>
        <p:nvPicPr>
          <p:cNvPr id="264" name="Shape 264" descr="ASIAPAC.png"/>
          <p:cNvPicPr preferRelativeResize="0"/>
          <p:nvPr/>
        </p:nvPicPr>
        <p:blipFill>
          <a:blip r:embed="rId3">
            <a:alphaModFix/>
          </a:blip>
          <a:stretch>
            <a:fillRect/>
          </a:stretch>
        </p:blipFill>
        <p:spPr>
          <a:xfrm>
            <a:off x="0" y="1855399"/>
            <a:ext cx="9144000" cy="4518801"/>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Shape 269"/>
          <p:cNvSpPr txBox="1">
            <a:spLocks noGrp="1"/>
          </p:cNvSpPr>
          <p:nvPr>
            <p:ph type="sldNum" idx="12"/>
          </p:nvPr>
        </p:nvSpPr>
        <p:spPr>
          <a:xfrm>
            <a:off x="6553200" y="6429396"/>
            <a:ext cx="2133599" cy="29207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Arial"/>
              <a:buNone/>
            </a:pPr>
            <a:fld id="{00000000-1234-1234-1234-123412341234}" type="slidenum">
              <a:rPr lang="en-US" sz="1100" b="0" i="0" u="none" strike="noStrike" cap="none">
                <a:solidFill>
                  <a:srgbClr val="888888"/>
                </a:solidFill>
                <a:latin typeface="Arial"/>
                <a:ea typeface="Arial"/>
                <a:cs typeface="Arial"/>
                <a:sym typeface="Arial"/>
              </a:rPr>
              <a:t>23</a:t>
            </a:fld>
            <a:endParaRPr lang="en-US" sz="1100" b="0" i="0" u="none" strike="noStrike" cap="none">
              <a:solidFill>
                <a:srgbClr val="888888"/>
              </a:solidFill>
              <a:latin typeface="Arial"/>
              <a:ea typeface="Arial"/>
              <a:cs typeface="Arial"/>
              <a:sym typeface="Arial"/>
            </a:endParaRPr>
          </a:p>
        </p:txBody>
      </p:sp>
      <p:sp>
        <p:nvSpPr>
          <p:cNvPr id="270" name="Shape 270"/>
          <p:cNvSpPr txBox="1">
            <a:spLocks noGrp="1"/>
          </p:cNvSpPr>
          <p:nvPr>
            <p:ph type="body" idx="1"/>
          </p:nvPr>
        </p:nvSpPr>
        <p:spPr>
          <a:xfrm>
            <a:off x="457200" y="1452308"/>
            <a:ext cx="8229600" cy="4658007"/>
          </a:xfrm>
          <a:prstGeom prst="rect">
            <a:avLst/>
          </a:prstGeom>
          <a:noFill/>
          <a:ln>
            <a:noFill/>
          </a:ln>
        </p:spPr>
        <p:txBody>
          <a:bodyPr lIns="91425" tIns="91425" rIns="91425" bIns="91425" anchor="t" anchorCtr="0">
            <a:noAutofit/>
          </a:bodyPr>
          <a:lstStyle/>
          <a:p>
            <a:pPr marL="342900" marR="0" lvl="0" indent="-215900" algn="l" rtl="0">
              <a:lnSpc>
                <a:spcPct val="100000"/>
              </a:lnSpc>
              <a:spcBef>
                <a:spcPts val="0"/>
              </a:spcBef>
              <a:spcAft>
                <a:spcPts val="0"/>
              </a:spcAft>
              <a:buClr>
                <a:srgbClr val="0055B0"/>
              </a:buClr>
              <a:buSzPct val="25000"/>
              <a:buFont typeface="Arial"/>
              <a:buNone/>
            </a:pPr>
            <a:endParaRPr sz="2400" b="0" i="0" u="none" strike="noStrike" cap="none">
              <a:solidFill>
                <a:srgbClr val="0055B0"/>
              </a:solidFill>
              <a:latin typeface="Arial"/>
              <a:ea typeface="Arial"/>
              <a:cs typeface="Arial"/>
              <a:sym typeface="Arial"/>
            </a:endParaRPr>
          </a:p>
          <a:p>
            <a:pPr marL="342900" marR="0" lvl="0" indent="-215900" algn="l" rtl="0">
              <a:lnSpc>
                <a:spcPct val="100000"/>
              </a:lnSpc>
              <a:spcBef>
                <a:spcPts val="200"/>
              </a:spcBef>
              <a:spcAft>
                <a:spcPts val="0"/>
              </a:spcAft>
              <a:buClr>
                <a:srgbClr val="0055B0"/>
              </a:buClr>
              <a:buSzPct val="25000"/>
              <a:buFont typeface="Arial"/>
              <a:buNone/>
            </a:pPr>
            <a:endParaRPr sz="2400" b="0" i="0" u="none" strike="noStrike" cap="none">
              <a:solidFill>
                <a:srgbClr val="0055B0"/>
              </a:solidFill>
              <a:latin typeface="Arial"/>
              <a:ea typeface="Arial"/>
              <a:cs typeface="Arial"/>
              <a:sym typeface="Arial"/>
            </a:endParaRPr>
          </a:p>
          <a:p>
            <a:pPr marL="173038" marR="0" lvl="0" indent="-46037" algn="l" rtl="0">
              <a:lnSpc>
                <a:spcPct val="100000"/>
              </a:lnSpc>
              <a:spcBef>
                <a:spcPts val="200"/>
              </a:spcBef>
              <a:spcAft>
                <a:spcPts val="0"/>
              </a:spcAft>
              <a:buClr>
                <a:srgbClr val="0055B0"/>
              </a:buClr>
              <a:buSzPct val="25000"/>
              <a:buFont typeface="Arial"/>
              <a:buNone/>
            </a:pPr>
            <a:endParaRPr sz="2400" b="0" i="0" u="none" strike="noStrike" cap="none">
              <a:solidFill>
                <a:srgbClr val="0055B0"/>
              </a:solidFill>
              <a:latin typeface="Trebuchet MS"/>
              <a:ea typeface="Trebuchet MS"/>
              <a:cs typeface="Trebuchet MS"/>
              <a:sym typeface="Trebuchet MS"/>
            </a:endParaRPr>
          </a:p>
          <a:p>
            <a:pPr marL="173038" marR="0" lvl="0" indent="-46037" algn="l" rtl="0">
              <a:lnSpc>
                <a:spcPct val="100000"/>
              </a:lnSpc>
              <a:spcBef>
                <a:spcPts val="200"/>
              </a:spcBef>
              <a:spcAft>
                <a:spcPts val="0"/>
              </a:spcAft>
              <a:buClr>
                <a:srgbClr val="0055B0"/>
              </a:buClr>
              <a:buSzPct val="25000"/>
              <a:buFont typeface="Arial"/>
              <a:buNone/>
            </a:pPr>
            <a:endParaRPr sz="2400" b="0" i="0" u="none" strike="noStrike" cap="none">
              <a:solidFill>
                <a:srgbClr val="0055B0"/>
              </a:solidFill>
              <a:latin typeface="Trebuchet MS"/>
              <a:ea typeface="Trebuchet MS"/>
              <a:cs typeface="Trebuchet MS"/>
              <a:sym typeface="Trebuchet MS"/>
            </a:endParaRPr>
          </a:p>
        </p:txBody>
      </p:sp>
      <p:sp>
        <p:nvSpPr>
          <p:cNvPr id="271" name="Shape 271"/>
          <p:cNvSpPr txBox="1">
            <a:spLocks noGrp="1"/>
          </p:cNvSpPr>
          <p:nvPr>
            <p:ph type="title"/>
          </p:nvPr>
        </p:nvSpPr>
        <p:spPr>
          <a:xfrm>
            <a:off x="457200" y="714356"/>
            <a:ext cx="6592042" cy="507995"/>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21218A"/>
              </a:buClr>
              <a:buSzPct val="25000"/>
              <a:buFont typeface="Trebuchet MS"/>
              <a:buNone/>
            </a:pPr>
            <a:r>
              <a:rPr lang="en-US" sz="3200" b="0" i="0" u="none" strike="noStrike" cap="none">
                <a:solidFill>
                  <a:srgbClr val="21218A"/>
                </a:solidFill>
                <a:latin typeface="Trebuchet MS"/>
                <a:ea typeface="Trebuchet MS"/>
                <a:cs typeface="Trebuchet MS"/>
                <a:sym typeface="Trebuchet MS"/>
              </a:rPr>
              <a:t>Work plan 2016-17(ASIA PAC)</a:t>
            </a:r>
          </a:p>
        </p:txBody>
      </p:sp>
      <p:graphicFrame>
        <p:nvGraphicFramePr>
          <p:cNvPr id="272" name="Shape 272"/>
          <p:cNvGraphicFramePr/>
          <p:nvPr/>
        </p:nvGraphicFramePr>
        <p:xfrm>
          <a:off x="350254" y="1452308"/>
          <a:ext cx="8436200" cy="4480859"/>
        </p:xfrm>
        <a:graphic>
          <a:graphicData uri="http://schemas.openxmlformats.org/drawingml/2006/table">
            <a:tbl>
              <a:tblPr>
                <a:noFill/>
                <a:tableStyleId>{D8AC92B9-D433-45EC-AE06-7A7A90EA64F8}</a:tableStyleId>
              </a:tblPr>
              <a:tblGrid>
                <a:gridCol w="1935475"/>
                <a:gridCol w="1911500"/>
                <a:gridCol w="2804475"/>
                <a:gridCol w="1784750"/>
              </a:tblGrid>
              <a:tr h="465100">
                <a:tc>
                  <a:txBody>
                    <a:bodyPr/>
                    <a:lstStyle/>
                    <a:p>
                      <a:pPr marL="0" marR="0" lvl="0" indent="0" algn="ctr" rtl="0">
                        <a:lnSpc>
                          <a:spcPct val="100000"/>
                        </a:lnSpc>
                        <a:spcBef>
                          <a:spcPts val="0"/>
                        </a:spcBef>
                        <a:spcAft>
                          <a:spcPts val="0"/>
                        </a:spcAft>
                        <a:buClr>
                          <a:schemeClr val="dk1"/>
                        </a:buClr>
                        <a:buSzPct val="25000"/>
                        <a:buFont typeface="Arial"/>
                        <a:buNone/>
                      </a:pPr>
                      <a:r>
                        <a:rPr lang="en-US" sz="1100" b="1" u="none" strike="noStrike" cap="none">
                          <a:solidFill>
                            <a:schemeClr val="dk1"/>
                          </a:solidFill>
                          <a:latin typeface="Arial"/>
                          <a:ea typeface="Arial"/>
                          <a:cs typeface="Arial"/>
                          <a:sym typeface="Arial"/>
                        </a:rPr>
                        <a:t>Strategic Objective</a:t>
                      </a:r>
                    </a:p>
                  </a:txBody>
                  <a:tcPr marL="91450" marR="91450" marT="45725" marB="45725"/>
                </a:tc>
                <a:tc>
                  <a:txBody>
                    <a:bodyPr/>
                    <a:lstStyle/>
                    <a:p>
                      <a:pPr marL="0" marR="0" lvl="0" indent="0" algn="ctr" rtl="0">
                        <a:lnSpc>
                          <a:spcPct val="100000"/>
                        </a:lnSpc>
                        <a:spcBef>
                          <a:spcPts val="0"/>
                        </a:spcBef>
                        <a:spcAft>
                          <a:spcPts val="0"/>
                        </a:spcAft>
                        <a:buClr>
                          <a:schemeClr val="dk1"/>
                        </a:buClr>
                        <a:buSzPct val="25000"/>
                        <a:buFont typeface="Arial"/>
                        <a:buNone/>
                      </a:pPr>
                      <a:r>
                        <a:rPr lang="en-US" sz="1100" b="1" u="none" strike="noStrike" cap="none">
                          <a:solidFill>
                            <a:schemeClr val="dk1"/>
                          </a:solidFill>
                          <a:latin typeface="Arial"/>
                          <a:ea typeface="Arial"/>
                          <a:cs typeface="Arial"/>
                          <a:sym typeface="Arial"/>
                        </a:rPr>
                        <a:t>Deliverable</a:t>
                      </a:r>
                    </a:p>
                  </a:txBody>
                  <a:tcPr marL="91450" marR="91450" marT="45725" marB="45725"/>
                </a:tc>
                <a:tc>
                  <a:txBody>
                    <a:bodyPr/>
                    <a:lstStyle/>
                    <a:p>
                      <a:pPr marL="0" marR="0" lvl="0" indent="0" algn="ctr" rtl="0">
                        <a:lnSpc>
                          <a:spcPct val="100000"/>
                        </a:lnSpc>
                        <a:spcBef>
                          <a:spcPts val="0"/>
                        </a:spcBef>
                        <a:spcAft>
                          <a:spcPts val="0"/>
                        </a:spcAft>
                        <a:buClr>
                          <a:schemeClr val="dk1"/>
                        </a:buClr>
                        <a:buSzPct val="25000"/>
                        <a:buFont typeface="Arial"/>
                        <a:buNone/>
                      </a:pPr>
                      <a:r>
                        <a:rPr lang="en-US" sz="1100" b="1" u="none" strike="noStrike" cap="none">
                          <a:solidFill>
                            <a:schemeClr val="dk1"/>
                          </a:solidFill>
                          <a:latin typeface="Arial"/>
                          <a:ea typeface="Arial"/>
                          <a:cs typeface="Arial"/>
                          <a:sym typeface="Arial"/>
                        </a:rPr>
                        <a:t>Mechanisms/Action Plans</a:t>
                      </a:r>
                    </a:p>
                  </a:txBody>
                  <a:tcPr marL="91450" marR="91450" marT="45725" marB="45725"/>
                </a:tc>
                <a:tc>
                  <a:txBody>
                    <a:bodyPr/>
                    <a:lstStyle/>
                    <a:p>
                      <a:pPr marL="0" marR="0" lvl="0" indent="0" algn="ctr" rtl="0">
                        <a:lnSpc>
                          <a:spcPct val="100000"/>
                        </a:lnSpc>
                        <a:spcBef>
                          <a:spcPts val="0"/>
                        </a:spcBef>
                        <a:spcAft>
                          <a:spcPts val="0"/>
                        </a:spcAft>
                        <a:buClr>
                          <a:schemeClr val="dk1"/>
                        </a:buClr>
                        <a:buSzPct val="25000"/>
                        <a:buFont typeface="Arial"/>
                        <a:buNone/>
                      </a:pPr>
                      <a:r>
                        <a:rPr lang="en-US" sz="1100" b="1" u="none" strike="noStrike" cap="none">
                          <a:solidFill>
                            <a:schemeClr val="dk1"/>
                          </a:solidFill>
                          <a:latin typeface="Arial"/>
                          <a:ea typeface="Arial"/>
                          <a:cs typeface="Arial"/>
                          <a:sym typeface="Arial"/>
                        </a:rPr>
                        <a:t>Measures of Success</a:t>
                      </a:r>
                    </a:p>
                  </a:txBody>
                  <a:tcPr marL="91450" marR="91450" marT="45725" marB="45725"/>
                </a:tc>
              </a:tr>
              <a:tr h="903650">
                <a:tc>
                  <a:txBody>
                    <a:bodyPr/>
                    <a:lstStyle/>
                    <a:p>
                      <a:pPr marL="0" marR="0" lvl="0" indent="0" algn="l" rtl="0">
                        <a:lnSpc>
                          <a:spcPct val="100000"/>
                        </a:lnSpc>
                        <a:spcBef>
                          <a:spcPts val="0"/>
                        </a:spcBef>
                        <a:spcAft>
                          <a:spcPts val="0"/>
                        </a:spcAft>
                        <a:buClr>
                          <a:schemeClr val="dk1"/>
                        </a:buClr>
                        <a:buSzPct val="25000"/>
                        <a:buFont typeface="Arial"/>
                        <a:buNone/>
                      </a:pPr>
                      <a:r>
                        <a:rPr lang="en-US" sz="1100" u="none" strike="noStrike" cap="none">
                          <a:solidFill>
                            <a:schemeClr val="dk1"/>
                          </a:solidFill>
                          <a:latin typeface="Arial"/>
                          <a:ea typeface="Arial"/>
                          <a:cs typeface="Arial"/>
                          <a:sym typeface="Arial"/>
                        </a:rPr>
                        <a:t>Raise the profile of SNOMED CT for clinicians locally/nationally/ globally</a:t>
                      </a:r>
                    </a:p>
                  </a:txBody>
                  <a:tcPr marL="91450" marR="91450" marT="45725" marB="45725"/>
                </a:tc>
                <a:tc>
                  <a:txBody>
                    <a:bodyPr/>
                    <a:lstStyle/>
                    <a:p>
                      <a:pPr marL="171450" marR="0" lvl="0" indent="-171450" algn="l" rtl="0">
                        <a:lnSpc>
                          <a:spcPct val="100000"/>
                        </a:lnSpc>
                        <a:spcBef>
                          <a:spcPts val="0"/>
                        </a:spcBef>
                        <a:spcAft>
                          <a:spcPts val="0"/>
                        </a:spcAft>
                        <a:buClr>
                          <a:schemeClr val="dk1"/>
                        </a:buClr>
                        <a:buSzPct val="100000"/>
                        <a:buFont typeface="Arial"/>
                        <a:buChar char="•"/>
                      </a:pPr>
                      <a:r>
                        <a:rPr lang="en-US" sz="1100" u="none" strike="noStrike" cap="none">
                          <a:solidFill>
                            <a:schemeClr val="dk1"/>
                          </a:solidFill>
                          <a:latin typeface="Arial"/>
                          <a:ea typeface="Arial"/>
                          <a:cs typeface="Arial"/>
                          <a:sym typeface="Arial"/>
                        </a:rPr>
                        <a:t>Identified clinical areas for the region</a:t>
                      </a:r>
                    </a:p>
                    <a:p>
                      <a:pPr marL="171450" marR="0" lvl="0" indent="-171450" algn="l" rtl="0">
                        <a:lnSpc>
                          <a:spcPct val="100000"/>
                        </a:lnSpc>
                        <a:spcBef>
                          <a:spcPts val="0"/>
                        </a:spcBef>
                        <a:spcAft>
                          <a:spcPts val="0"/>
                        </a:spcAft>
                        <a:buClr>
                          <a:schemeClr val="dk1"/>
                        </a:buClr>
                        <a:buSzPct val="100000"/>
                        <a:buFont typeface="Arial"/>
                        <a:buChar char="•"/>
                      </a:pPr>
                      <a:r>
                        <a:rPr lang="en-US" sz="1100" u="none" strike="noStrike" cap="none">
                          <a:solidFill>
                            <a:schemeClr val="dk1"/>
                          </a:solidFill>
                          <a:latin typeface="Arial"/>
                          <a:ea typeface="Arial"/>
                          <a:cs typeface="Arial"/>
                          <a:sym typeface="Arial"/>
                        </a:rPr>
                        <a:t>Engagement/work plan for each clinical area</a:t>
                      </a:r>
                    </a:p>
                  </a:txBody>
                  <a:tcPr marL="91450" marR="91450" marT="45725" marB="45725"/>
                </a:tc>
                <a:tc>
                  <a:txBody>
                    <a:bodyPr/>
                    <a:lstStyle/>
                    <a:p>
                      <a:pPr marL="171450" lvl="0" indent="-171450" rtl="0">
                        <a:spcBef>
                          <a:spcPts val="0"/>
                        </a:spcBef>
                        <a:buClr>
                          <a:schemeClr val="dk1"/>
                        </a:buClr>
                        <a:buSzPct val="100000"/>
                        <a:buFont typeface="Arial"/>
                        <a:buChar char="•"/>
                      </a:pPr>
                      <a:r>
                        <a:rPr lang="en-US" sz="1100">
                          <a:solidFill>
                            <a:schemeClr val="dk1"/>
                          </a:solidFill>
                          <a:latin typeface="Trebuchet MS"/>
                          <a:ea typeface="Trebuchet MS"/>
                          <a:cs typeface="Trebuchet MS"/>
                          <a:sym typeface="Trebuchet MS"/>
                        </a:rPr>
                        <a:t>Member consultation</a:t>
                      </a:r>
                    </a:p>
                    <a:p>
                      <a:pPr marL="171450" marR="0" lvl="0" indent="-171450" algn="l" rtl="0">
                        <a:lnSpc>
                          <a:spcPct val="100000"/>
                        </a:lnSpc>
                        <a:spcBef>
                          <a:spcPts val="0"/>
                        </a:spcBef>
                        <a:spcAft>
                          <a:spcPts val="0"/>
                        </a:spcAft>
                        <a:buClr>
                          <a:schemeClr val="dk1"/>
                        </a:buClr>
                        <a:buSzPct val="100000"/>
                        <a:buFont typeface="Arial"/>
                        <a:buChar char="•"/>
                      </a:pPr>
                      <a:r>
                        <a:rPr lang="en-US" sz="1100">
                          <a:solidFill>
                            <a:schemeClr val="dk1"/>
                          </a:solidFill>
                        </a:rPr>
                        <a:t>The </a:t>
                      </a:r>
                      <a:r>
                        <a:rPr lang="en-US" sz="1100" u="none" strike="noStrike" cap="none">
                          <a:solidFill>
                            <a:schemeClr val="dk1"/>
                          </a:solidFill>
                          <a:latin typeface="Arial"/>
                          <a:ea typeface="Arial"/>
                          <a:cs typeface="Arial"/>
                          <a:sym typeface="Arial"/>
                        </a:rPr>
                        <a:t>2-3 clinical areas to be target</a:t>
                      </a:r>
                      <a:r>
                        <a:rPr lang="en-US" sz="1100">
                          <a:solidFill>
                            <a:schemeClr val="dk1"/>
                          </a:solidFill>
                        </a:rPr>
                        <a:t> f</a:t>
                      </a:r>
                      <a:r>
                        <a:rPr lang="en-US" sz="1100" u="none" strike="noStrike" cap="none">
                          <a:solidFill>
                            <a:schemeClr val="dk1"/>
                          </a:solidFill>
                          <a:latin typeface="Arial"/>
                          <a:ea typeface="Arial"/>
                          <a:cs typeface="Arial"/>
                          <a:sym typeface="Arial"/>
                        </a:rPr>
                        <a:t>or ASIA PAC, will be General Practice, Surgical Logbook and Procedure recording and the requirements of Precision medicine </a:t>
                      </a:r>
                    </a:p>
                    <a:p>
                      <a:pPr marL="171450" marR="0" lvl="0" indent="-171450" algn="l" rtl="0">
                        <a:lnSpc>
                          <a:spcPct val="100000"/>
                        </a:lnSpc>
                        <a:spcBef>
                          <a:spcPts val="0"/>
                        </a:spcBef>
                        <a:spcAft>
                          <a:spcPts val="0"/>
                        </a:spcAft>
                        <a:buClr>
                          <a:schemeClr val="dk1"/>
                        </a:buClr>
                        <a:buSzPct val="100000"/>
                        <a:buFont typeface="Arial"/>
                        <a:buChar char="•"/>
                      </a:pPr>
                      <a:r>
                        <a:rPr lang="en-US" sz="1100" u="none" strike="noStrike" cap="none">
                          <a:solidFill>
                            <a:schemeClr val="dk1"/>
                          </a:solidFill>
                          <a:latin typeface="Arial"/>
                          <a:ea typeface="Arial"/>
                          <a:cs typeface="Arial"/>
                          <a:sym typeface="Arial"/>
                        </a:rPr>
                        <a:t>Within first six months we will build connections with the colleges of General Practice, Medicine, Surgery</a:t>
                      </a:r>
                      <a:r>
                        <a:rPr lang="en-US" sz="1100" b="0" u="none" strike="noStrike" cap="none">
                          <a:solidFill>
                            <a:schemeClr val="dk1"/>
                          </a:solidFill>
                          <a:latin typeface="Arial"/>
                          <a:ea typeface="Arial"/>
                          <a:cs typeface="Arial"/>
                          <a:sym typeface="Arial"/>
                        </a:rPr>
                        <a:t> and Interested parties for Precision Medicine </a:t>
                      </a:r>
                    </a:p>
                    <a:p>
                      <a:pPr marL="171450" marR="0" lvl="0" indent="-171450" algn="l" rtl="0">
                        <a:lnSpc>
                          <a:spcPct val="100000"/>
                        </a:lnSpc>
                        <a:spcBef>
                          <a:spcPts val="0"/>
                        </a:spcBef>
                        <a:spcAft>
                          <a:spcPts val="0"/>
                        </a:spcAft>
                        <a:buClr>
                          <a:schemeClr val="dk1"/>
                        </a:buClr>
                        <a:buSzPct val="100000"/>
                        <a:buFont typeface="Arial"/>
                        <a:buChar char="•"/>
                      </a:pPr>
                      <a:r>
                        <a:rPr lang="en-US" sz="1100" u="none" strike="noStrike" cap="none">
                          <a:solidFill>
                            <a:schemeClr val="dk1"/>
                          </a:solidFill>
                          <a:latin typeface="Arial"/>
                          <a:ea typeface="Arial"/>
                          <a:cs typeface="Arial"/>
                          <a:sym typeface="Arial"/>
                        </a:rPr>
                        <a:t>Develop work plan with specific deliverable(s) for each clinical area for 1, 2, 5 years</a:t>
                      </a:r>
                    </a:p>
                  </a:txBody>
                  <a:tcPr marL="91450" marR="91450" marT="45725" marB="45725"/>
                </a:tc>
                <a:tc>
                  <a:txBody>
                    <a:bodyPr/>
                    <a:lstStyle/>
                    <a:p>
                      <a:pPr marL="0" marR="0" lvl="0" indent="0" algn="l" rtl="0">
                        <a:lnSpc>
                          <a:spcPct val="100000"/>
                        </a:lnSpc>
                        <a:spcBef>
                          <a:spcPts val="0"/>
                        </a:spcBef>
                        <a:spcAft>
                          <a:spcPts val="0"/>
                        </a:spcAft>
                        <a:buClr>
                          <a:schemeClr val="dk1"/>
                        </a:buClr>
                        <a:buSzPct val="25000"/>
                        <a:buFont typeface="Arial"/>
                        <a:buNone/>
                      </a:pPr>
                      <a:r>
                        <a:rPr lang="en-US" sz="1100" u="none" strike="noStrike" cap="none">
                          <a:solidFill>
                            <a:schemeClr val="dk1"/>
                          </a:solidFill>
                          <a:latin typeface="Arial"/>
                          <a:ea typeface="Arial"/>
                          <a:cs typeface="Arial"/>
                          <a:sym typeface="Arial"/>
                        </a:rPr>
                        <a:t>Assess delivery of work items against the stated deliverables in the work plan</a:t>
                      </a:r>
                    </a:p>
                  </a:txBody>
                  <a:tcPr marL="91450" marR="91450" marT="45725" marB="45725"/>
                </a:tc>
              </a:tr>
              <a:tr h="903650">
                <a:tc>
                  <a:txBody>
                    <a:bodyPr/>
                    <a:lstStyle/>
                    <a:p>
                      <a:pPr marL="0" marR="0" lvl="0" indent="0" algn="l" rtl="0">
                        <a:lnSpc>
                          <a:spcPct val="100000"/>
                        </a:lnSpc>
                        <a:spcBef>
                          <a:spcPts val="0"/>
                        </a:spcBef>
                        <a:spcAft>
                          <a:spcPts val="0"/>
                        </a:spcAft>
                        <a:buClr>
                          <a:srgbClr val="000000"/>
                        </a:buClr>
                        <a:buSzPct val="25000"/>
                        <a:buFont typeface="Arial"/>
                        <a:buNone/>
                      </a:pPr>
                      <a:r>
                        <a:rPr lang="en-US" sz="1100" b="0" u="none" strike="noStrike" cap="none">
                          <a:solidFill>
                            <a:srgbClr val="000000"/>
                          </a:solidFill>
                          <a:latin typeface="Arial"/>
                          <a:ea typeface="Arial"/>
                          <a:cs typeface="Arial"/>
                          <a:sym typeface="Arial"/>
                        </a:rPr>
                        <a:t>Identify and support local/regional/national/ global health care professional ambassadors/SMEs for SNOMED CT</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95454"/>
                        <a:buFont typeface="Arial"/>
                        <a:buChar char="•"/>
                      </a:pPr>
                      <a:r>
                        <a:rPr lang="en-US" sz="1050" b="0" u="none" strike="noStrike" cap="none">
                          <a:solidFill>
                            <a:srgbClr val="000000"/>
                          </a:solidFill>
                          <a:latin typeface="Arial"/>
                          <a:ea typeface="Arial"/>
                          <a:cs typeface="Arial"/>
                          <a:sym typeface="Arial"/>
                        </a:rPr>
                        <a:t>Identified group of local/national/regional healthcare professionals as ambassadors/SMEs for SNOMED CT</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b="0" u="none" strike="noStrike" cap="none">
                          <a:solidFill>
                            <a:srgbClr val="000000"/>
                          </a:solidFill>
                          <a:latin typeface="Arial"/>
                          <a:ea typeface="Arial"/>
                          <a:cs typeface="Arial"/>
                          <a:sym typeface="Arial"/>
                        </a:rPr>
                        <a:t>Identify ambassadors/SMEs by targeting specific areas of clinical interest, that are driving enquiry (e.g. dataset creation), specifically targeting the development of cancer specialty subset development</a:t>
                      </a:r>
                    </a:p>
                    <a:p>
                      <a:pPr marL="171450" marR="0" lvl="1" indent="-171450" algn="l" rtl="0">
                        <a:lnSpc>
                          <a:spcPct val="100000"/>
                        </a:lnSpc>
                        <a:spcBef>
                          <a:spcPts val="0"/>
                        </a:spcBef>
                        <a:spcAft>
                          <a:spcPts val="0"/>
                        </a:spcAft>
                        <a:buClr>
                          <a:srgbClr val="000000"/>
                        </a:buClr>
                        <a:buSzPct val="95454"/>
                        <a:buFont typeface="Arial"/>
                        <a:buChar char="•"/>
                      </a:pPr>
                      <a:r>
                        <a:rPr lang="en-US" sz="1050" b="0" u="none" strike="noStrike" cap="none">
                          <a:solidFill>
                            <a:srgbClr val="000000"/>
                          </a:solidFill>
                          <a:latin typeface="Arial"/>
                          <a:ea typeface="Arial"/>
                          <a:cs typeface="Arial"/>
                          <a:sym typeface="Arial"/>
                        </a:rPr>
                        <a:t>Use HIMSS level implementations to identify areas which may provide ambassadors</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i="0" u="none" strike="noStrike" cap="none">
                          <a:solidFill>
                            <a:srgbClr val="000000"/>
                          </a:solidFill>
                          <a:latin typeface="Arial"/>
                          <a:ea typeface="Arial"/>
                          <a:cs typeface="Arial"/>
                          <a:sym typeface="Arial"/>
                        </a:rPr>
                        <a:t>List of ambassadors/SMEs at local/national/regional levels</a:t>
                      </a:r>
                    </a:p>
                  </a:txBody>
                  <a:tcPr marL="91450" marR="91450" marT="45725" marB="45725"/>
                </a:tc>
              </a:tr>
            </a:tbl>
          </a:graphicData>
        </a:graphic>
      </p:graphicFrame>
      <p:sp>
        <p:nvSpPr>
          <p:cNvPr id="273" name="Shape 273"/>
          <p:cNvSpPr/>
          <p:nvPr/>
        </p:nvSpPr>
        <p:spPr>
          <a:xfrm>
            <a:off x="0" y="0"/>
            <a:ext cx="1430090" cy="331816"/>
          </a:xfrm>
          <a:prstGeom prst="rect">
            <a:avLst/>
          </a:prstGeom>
          <a:solidFill>
            <a:srgbClr val="800000"/>
          </a:solidFill>
          <a:ln w="9525" cap="flat" cmpd="sng">
            <a:solidFill>
              <a:srgbClr val="009870"/>
            </a:solidFill>
            <a:prstDash val="solid"/>
            <a:round/>
            <a:headEnd type="none" w="med" len="med"/>
            <a:tailEnd type="none" w="med" len="med"/>
          </a:ln>
          <a:effectLst>
            <a:outerShdw blurRad="39999" dist="23000" dir="5400000" rotWithShape="0">
              <a:srgbClr val="000000">
                <a:alpha val="34901"/>
              </a:srgbClr>
            </a:outerShdw>
          </a:effectLst>
        </p:spPr>
        <p:txBody>
          <a:bodyPr lIns="91425" tIns="45700" rIns="91425" bIns="45700" anchor="ctr" anchorCtr="0">
            <a:noAutofit/>
          </a:bodyPr>
          <a:lstStyle/>
          <a:p>
            <a:pPr marL="0" marR="0" lvl="0" indent="0" algn="ctr" rtl="0">
              <a:lnSpc>
                <a:spcPct val="100000"/>
              </a:lnSpc>
              <a:spcBef>
                <a:spcPts val="0"/>
              </a:spcBef>
              <a:spcAft>
                <a:spcPts val="0"/>
              </a:spcAft>
              <a:buClr>
                <a:schemeClr val="lt1"/>
              </a:buClr>
              <a:buSzPct val="25000"/>
              <a:buFont typeface="Arial"/>
              <a:buNone/>
            </a:pPr>
            <a:r>
              <a:rPr lang="en-US" sz="1000" b="0" i="0" u="none" strike="noStrike" cap="none">
                <a:solidFill>
                  <a:schemeClr val="lt1"/>
                </a:solidFill>
                <a:latin typeface="Arial"/>
                <a:ea typeface="Arial"/>
                <a:cs typeface="Arial"/>
                <a:sym typeface="Arial"/>
              </a:rPr>
              <a:t>IMPLEMENTATION PLANS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Shape 278"/>
          <p:cNvSpPr txBox="1">
            <a:spLocks noGrp="1"/>
          </p:cNvSpPr>
          <p:nvPr>
            <p:ph type="sldNum" idx="12"/>
          </p:nvPr>
        </p:nvSpPr>
        <p:spPr>
          <a:xfrm>
            <a:off x="6553200" y="6429396"/>
            <a:ext cx="2133599" cy="29207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Arial"/>
              <a:buNone/>
            </a:pPr>
            <a:fld id="{00000000-1234-1234-1234-123412341234}" type="slidenum">
              <a:rPr lang="en-US" sz="1100" b="0" i="0" u="none" strike="noStrike" cap="none">
                <a:solidFill>
                  <a:srgbClr val="888888"/>
                </a:solidFill>
                <a:latin typeface="Arial"/>
                <a:ea typeface="Arial"/>
                <a:cs typeface="Arial"/>
                <a:sym typeface="Arial"/>
              </a:rPr>
              <a:t>24</a:t>
            </a:fld>
            <a:endParaRPr lang="en-US" sz="1100" b="0" i="0" u="none" strike="noStrike" cap="none">
              <a:solidFill>
                <a:srgbClr val="888888"/>
              </a:solidFill>
              <a:latin typeface="Arial"/>
              <a:ea typeface="Arial"/>
              <a:cs typeface="Arial"/>
              <a:sym typeface="Arial"/>
            </a:endParaRPr>
          </a:p>
        </p:txBody>
      </p:sp>
      <p:sp>
        <p:nvSpPr>
          <p:cNvPr id="279" name="Shape 279"/>
          <p:cNvSpPr txBox="1">
            <a:spLocks noGrp="1"/>
          </p:cNvSpPr>
          <p:nvPr>
            <p:ph type="body" idx="1"/>
          </p:nvPr>
        </p:nvSpPr>
        <p:spPr>
          <a:xfrm>
            <a:off x="457200" y="1452308"/>
            <a:ext cx="8229600" cy="4658007"/>
          </a:xfrm>
          <a:prstGeom prst="rect">
            <a:avLst/>
          </a:prstGeom>
          <a:noFill/>
          <a:ln>
            <a:noFill/>
          </a:ln>
        </p:spPr>
        <p:txBody>
          <a:bodyPr lIns="91425" tIns="91425" rIns="91425" bIns="91425" anchor="t" anchorCtr="0">
            <a:noAutofit/>
          </a:bodyPr>
          <a:lstStyle/>
          <a:p>
            <a:pPr marL="342900" marR="0" lvl="0" indent="-215900" algn="l" rtl="0">
              <a:lnSpc>
                <a:spcPct val="100000"/>
              </a:lnSpc>
              <a:spcBef>
                <a:spcPts val="0"/>
              </a:spcBef>
              <a:spcAft>
                <a:spcPts val="0"/>
              </a:spcAft>
              <a:buClr>
                <a:srgbClr val="0055B0"/>
              </a:buClr>
              <a:buSzPct val="25000"/>
              <a:buFont typeface="Arial"/>
              <a:buNone/>
            </a:pPr>
            <a:endParaRPr sz="2400" b="0" i="0" u="none" strike="noStrike" cap="none">
              <a:solidFill>
                <a:srgbClr val="0055B0"/>
              </a:solidFill>
              <a:latin typeface="Arial"/>
              <a:ea typeface="Arial"/>
              <a:cs typeface="Arial"/>
              <a:sym typeface="Arial"/>
            </a:endParaRPr>
          </a:p>
          <a:p>
            <a:pPr marL="342900" marR="0" lvl="0" indent="-215900" algn="l" rtl="0">
              <a:lnSpc>
                <a:spcPct val="100000"/>
              </a:lnSpc>
              <a:spcBef>
                <a:spcPts val="200"/>
              </a:spcBef>
              <a:spcAft>
                <a:spcPts val="0"/>
              </a:spcAft>
              <a:buClr>
                <a:srgbClr val="0055B0"/>
              </a:buClr>
              <a:buSzPct val="25000"/>
              <a:buFont typeface="Arial"/>
              <a:buNone/>
            </a:pPr>
            <a:endParaRPr sz="2400" b="0" i="0" u="none" strike="noStrike" cap="none">
              <a:solidFill>
                <a:srgbClr val="0055B0"/>
              </a:solidFill>
              <a:latin typeface="Arial"/>
              <a:ea typeface="Arial"/>
              <a:cs typeface="Arial"/>
              <a:sym typeface="Arial"/>
            </a:endParaRPr>
          </a:p>
          <a:p>
            <a:pPr marL="173038" marR="0" lvl="0" indent="-46037" algn="l" rtl="0">
              <a:lnSpc>
                <a:spcPct val="100000"/>
              </a:lnSpc>
              <a:spcBef>
                <a:spcPts val="200"/>
              </a:spcBef>
              <a:spcAft>
                <a:spcPts val="0"/>
              </a:spcAft>
              <a:buClr>
                <a:srgbClr val="0055B0"/>
              </a:buClr>
              <a:buSzPct val="25000"/>
              <a:buFont typeface="Arial"/>
              <a:buNone/>
            </a:pPr>
            <a:endParaRPr sz="2400" b="0" i="0" u="none" strike="noStrike" cap="none">
              <a:solidFill>
                <a:srgbClr val="0055B0"/>
              </a:solidFill>
              <a:latin typeface="Trebuchet MS"/>
              <a:ea typeface="Trebuchet MS"/>
              <a:cs typeface="Trebuchet MS"/>
              <a:sym typeface="Trebuchet MS"/>
            </a:endParaRPr>
          </a:p>
          <a:p>
            <a:pPr marL="173038" marR="0" lvl="0" indent="-46037" algn="l" rtl="0">
              <a:lnSpc>
                <a:spcPct val="100000"/>
              </a:lnSpc>
              <a:spcBef>
                <a:spcPts val="200"/>
              </a:spcBef>
              <a:spcAft>
                <a:spcPts val="0"/>
              </a:spcAft>
              <a:buClr>
                <a:srgbClr val="0055B0"/>
              </a:buClr>
              <a:buSzPct val="25000"/>
              <a:buFont typeface="Arial"/>
              <a:buNone/>
            </a:pPr>
            <a:endParaRPr sz="2400" b="0" i="0" u="none" strike="noStrike" cap="none">
              <a:solidFill>
                <a:srgbClr val="0055B0"/>
              </a:solidFill>
              <a:latin typeface="Trebuchet MS"/>
              <a:ea typeface="Trebuchet MS"/>
              <a:cs typeface="Trebuchet MS"/>
              <a:sym typeface="Trebuchet MS"/>
            </a:endParaRPr>
          </a:p>
        </p:txBody>
      </p:sp>
      <p:sp>
        <p:nvSpPr>
          <p:cNvPr id="280" name="Shape 280"/>
          <p:cNvSpPr txBox="1">
            <a:spLocks noGrp="1"/>
          </p:cNvSpPr>
          <p:nvPr>
            <p:ph type="title"/>
          </p:nvPr>
        </p:nvSpPr>
        <p:spPr>
          <a:xfrm>
            <a:off x="457200" y="714356"/>
            <a:ext cx="6592042" cy="507995"/>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21218A"/>
              </a:buClr>
              <a:buSzPct val="25000"/>
              <a:buFont typeface="Trebuchet MS"/>
              <a:buNone/>
            </a:pPr>
            <a:r>
              <a:rPr lang="en-US" sz="3200" b="0" i="0" u="none" strike="noStrike" cap="none">
                <a:solidFill>
                  <a:srgbClr val="21218A"/>
                </a:solidFill>
                <a:latin typeface="Trebuchet MS"/>
                <a:ea typeface="Trebuchet MS"/>
                <a:cs typeface="Trebuchet MS"/>
                <a:sym typeface="Trebuchet MS"/>
              </a:rPr>
              <a:t>Work plan 2016-17(ASIA PAC)</a:t>
            </a:r>
          </a:p>
        </p:txBody>
      </p:sp>
      <p:graphicFrame>
        <p:nvGraphicFramePr>
          <p:cNvPr id="281" name="Shape 281"/>
          <p:cNvGraphicFramePr/>
          <p:nvPr/>
        </p:nvGraphicFramePr>
        <p:xfrm>
          <a:off x="350254" y="1452308"/>
          <a:ext cx="8447650" cy="4084620"/>
        </p:xfrm>
        <a:graphic>
          <a:graphicData uri="http://schemas.openxmlformats.org/drawingml/2006/table">
            <a:tbl>
              <a:tblPr>
                <a:noFill/>
                <a:tableStyleId>{D8AC92B9-D433-45EC-AE06-7A7A90EA64F8}</a:tableStyleId>
              </a:tblPr>
              <a:tblGrid>
                <a:gridCol w="1938100"/>
                <a:gridCol w="2115675"/>
                <a:gridCol w="2520300"/>
                <a:gridCol w="1873575"/>
              </a:tblGrid>
              <a:tr h="465100">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a:solidFill>
                            <a:srgbClr val="000000"/>
                          </a:solidFill>
                          <a:latin typeface="Arial"/>
                          <a:ea typeface="Arial"/>
                          <a:cs typeface="Arial"/>
                          <a:sym typeface="Arial"/>
                        </a:rPr>
                        <a:t>Strategic Objective</a:t>
                      </a:r>
                    </a:p>
                  </a:txBody>
                  <a:tcPr marL="91450" marR="91450" marT="45725" marB="45725"/>
                </a:tc>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a:solidFill>
                            <a:srgbClr val="000000"/>
                          </a:solidFill>
                          <a:latin typeface="Arial"/>
                          <a:ea typeface="Arial"/>
                          <a:cs typeface="Arial"/>
                          <a:sym typeface="Arial"/>
                        </a:rPr>
                        <a:t>Deliverable</a:t>
                      </a:r>
                    </a:p>
                  </a:txBody>
                  <a:tcPr marL="91450" marR="91450" marT="45725" marB="45725"/>
                </a:tc>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a:solidFill>
                            <a:srgbClr val="000000"/>
                          </a:solidFill>
                          <a:latin typeface="Arial"/>
                          <a:ea typeface="Arial"/>
                          <a:cs typeface="Arial"/>
                          <a:sym typeface="Arial"/>
                        </a:rPr>
                        <a:t>Mechanisms/Action Plans</a:t>
                      </a:r>
                    </a:p>
                  </a:txBody>
                  <a:tcPr marL="91450" marR="91450" marT="45725" marB="45725"/>
                </a:tc>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a:solidFill>
                            <a:srgbClr val="000000"/>
                          </a:solidFill>
                          <a:latin typeface="Arial"/>
                          <a:ea typeface="Arial"/>
                          <a:cs typeface="Arial"/>
                          <a:sym typeface="Arial"/>
                        </a:rPr>
                        <a:t>Measures of Success</a:t>
                      </a:r>
                    </a:p>
                  </a:txBody>
                  <a:tcPr marL="91450" marR="91450" marT="45725" marB="45725"/>
                </a:tc>
              </a:tr>
              <a:tr h="903650">
                <a:tc>
                  <a:txBody>
                    <a:bodyPr/>
                    <a:lstStyle/>
                    <a:p>
                      <a:pPr marL="0" marR="0" lvl="0" indent="0" algn="l" rtl="0">
                        <a:lnSpc>
                          <a:spcPct val="100000"/>
                        </a:lnSpc>
                        <a:spcBef>
                          <a:spcPts val="0"/>
                        </a:spcBef>
                        <a:spcAft>
                          <a:spcPts val="0"/>
                        </a:spcAft>
                        <a:buClr>
                          <a:srgbClr val="000000"/>
                        </a:buClr>
                        <a:buSzPct val="25000"/>
                        <a:buFont typeface="Arial"/>
                        <a:buNone/>
                      </a:pPr>
                      <a:r>
                        <a:rPr lang="en-US" sz="1100" u="none" strike="noStrike" cap="none">
                          <a:solidFill>
                            <a:srgbClr val="000000"/>
                          </a:solidFill>
                          <a:latin typeface="Arial"/>
                          <a:ea typeface="Arial"/>
                          <a:cs typeface="Arial"/>
                          <a:sym typeface="Arial"/>
                        </a:rPr>
                        <a:t>Identify and gather use case examples/requirements from a clinical and research perspective to demonstrate benefits</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a:solidFill>
                            <a:srgbClr val="000000"/>
                          </a:solidFill>
                          <a:latin typeface="Arial"/>
                          <a:ea typeface="Arial"/>
                          <a:cs typeface="Arial"/>
                          <a:sym typeface="Arial"/>
                        </a:rPr>
                        <a:t>Central list of documented use cases</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a:solidFill>
                            <a:srgbClr val="000000"/>
                          </a:solidFill>
                          <a:latin typeface="Arial"/>
                          <a:ea typeface="Arial"/>
                          <a:cs typeface="Arial"/>
                          <a:sym typeface="Arial"/>
                        </a:rPr>
                        <a:t>Identify a clinical group(s) associated with subset development – general practice, cancer subspecialties </a:t>
                      </a:r>
                    </a:p>
                    <a:p>
                      <a:pPr marL="171450" marR="0" lvl="1" indent="-171450" algn="l" rtl="0">
                        <a:lnSpc>
                          <a:spcPct val="100000"/>
                        </a:lnSpc>
                        <a:spcBef>
                          <a:spcPts val="0"/>
                        </a:spcBef>
                        <a:spcAft>
                          <a:spcPts val="0"/>
                        </a:spcAft>
                        <a:buClr>
                          <a:schemeClr val="dk1"/>
                        </a:buClr>
                        <a:buSzPct val="95454"/>
                        <a:buFont typeface="Arial"/>
                        <a:buChar char="•"/>
                      </a:pPr>
                      <a:r>
                        <a:rPr lang="en-US" sz="1050" b="0" u="none" strike="noStrike" cap="none">
                          <a:solidFill>
                            <a:schemeClr val="dk1"/>
                          </a:solidFill>
                          <a:latin typeface="Arial"/>
                          <a:ea typeface="Arial"/>
                          <a:cs typeface="Arial"/>
                          <a:sym typeface="Arial"/>
                        </a:rPr>
                        <a:t>Identifying use case examples/ requirements</a:t>
                      </a:r>
                    </a:p>
                    <a:p>
                      <a:pPr marL="171450" marR="0" lvl="1" indent="-171450" algn="l" rtl="0">
                        <a:lnSpc>
                          <a:spcPct val="100000"/>
                        </a:lnSpc>
                        <a:spcBef>
                          <a:spcPts val="0"/>
                        </a:spcBef>
                        <a:spcAft>
                          <a:spcPts val="0"/>
                        </a:spcAft>
                        <a:buClr>
                          <a:schemeClr val="dk1"/>
                        </a:buClr>
                        <a:buSzPct val="95454"/>
                        <a:buFont typeface="Arial"/>
                        <a:buChar char="•"/>
                      </a:pPr>
                      <a:r>
                        <a:rPr lang="en-US" sz="1050" b="0" u="none" strike="noStrike" cap="none">
                          <a:solidFill>
                            <a:schemeClr val="dk1"/>
                          </a:solidFill>
                          <a:latin typeface="Arial"/>
                          <a:ea typeface="Arial"/>
                          <a:cs typeface="Arial"/>
                          <a:sym typeface="Arial"/>
                        </a:rPr>
                        <a:t>Identify ways to roll out – subsets/implementation guidance</a:t>
                      </a:r>
                    </a:p>
                    <a:p>
                      <a:pPr marL="171450" marR="0" lvl="1" indent="-171450" algn="l" rtl="0">
                        <a:lnSpc>
                          <a:spcPct val="100000"/>
                        </a:lnSpc>
                        <a:spcBef>
                          <a:spcPts val="0"/>
                        </a:spcBef>
                        <a:spcAft>
                          <a:spcPts val="0"/>
                        </a:spcAft>
                        <a:buClr>
                          <a:schemeClr val="dk1"/>
                        </a:buClr>
                        <a:buSzPct val="95454"/>
                        <a:buFont typeface="Arial"/>
                        <a:buChar char="•"/>
                      </a:pPr>
                      <a:r>
                        <a:rPr lang="en-US" sz="1050" b="0" u="none" strike="noStrike" cap="none">
                          <a:solidFill>
                            <a:schemeClr val="dk1"/>
                          </a:solidFill>
                          <a:latin typeface="Arial"/>
                          <a:ea typeface="Arial"/>
                          <a:cs typeface="Arial"/>
                          <a:sym typeface="Arial"/>
                        </a:rPr>
                        <a:t>Gather vendor feedback on clinical issues (single or areas), based on use case requirements</a:t>
                      </a:r>
                    </a:p>
                    <a:p>
                      <a:pPr marL="171450" marR="0" lvl="1" indent="-171450" algn="l" rtl="0">
                        <a:lnSpc>
                          <a:spcPct val="100000"/>
                        </a:lnSpc>
                        <a:spcBef>
                          <a:spcPts val="0"/>
                        </a:spcBef>
                        <a:spcAft>
                          <a:spcPts val="0"/>
                        </a:spcAft>
                        <a:buClr>
                          <a:schemeClr val="dk1"/>
                        </a:buClr>
                        <a:buSzPct val="95454"/>
                        <a:buFont typeface="Arial"/>
                        <a:buChar char="•"/>
                      </a:pPr>
                      <a:r>
                        <a:rPr lang="en-US" sz="1050" b="0" u="none" strike="noStrike" cap="none">
                          <a:solidFill>
                            <a:schemeClr val="dk1"/>
                          </a:solidFill>
                          <a:latin typeface="Arial"/>
                          <a:ea typeface="Arial"/>
                          <a:cs typeface="Arial"/>
                          <a:sym typeface="Arial"/>
                        </a:rPr>
                        <a:t>Use CE leads to target area through the identification of ambassadors to review use case/content, and develop solutions to the issues</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a:solidFill>
                            <a:srgbClr val="000000"/>
                          </a:solidFill>
                          <a:latin typeface="Arial"/>
                          <a:ea typeface="Arial"/>
                          <a:cs typeface="Arial"/>
                          <a:sym typeface="Arial"/>
                        </a:rPr>
                        <a:t>Numbers of documented use cases</a:t>
                      </a:r>
                    </a:p>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a:solidFill>
                            <a:srgbClr val="000000"/>
                          </a:solidFill>
                          <a:latin typeface="Arial"/>
                          <a:ea typeface="Arial"/>
                          <a:cs typeface="Arial"/>
                          <a:sym typeface="Arial"/>
                        </a:rPr>
                        <a:t>Numbers of subsets taken by vendors for incorporation into live systems</a:t>
                      </a:r>
                    </a:p>
                    <a:p>
                      <a:pPr marL="171450" marR="0" lvl="0" indent="-171450" algn="l" rtl="0">
                        <a:lnSpc>
                          <a:spcPct val="100000"/>
                        </a:lnSpc>
                        <a:spcBef>
                          <a:spcPts val="0"/>
                        </a:spcBef>
                        <a:spcAft>
                          <a:spcPts val="0"/>
                        </a:spcAft>
                        <a:buClr>
                          <a:schemeClr val="dk1"/>
                        </a:buClr>
                        <a:buSzPct val="100000"/>
                        <a:buFont typeface="Arial"/>
                        <a:buChar char="•"/>
                      </a:pPr>
                      <a:r>
                        <a:rPr lang="en-US" sz="1100" i="0" u="none" strike="noStrike" cap="none">
                          <a:solidFill>
                            <a:schemeClr val="dk1"/>
                          </a:solidFill>
                          <a:latin typeface="Arial"/>
                          <a:ea typeface="Arial"/>
                          <a:cs typeface="Arial"/>
                          <a:sym typeface="Arial"/>
                        </a:rPr>
                        <a:t>Numbers of subsets produced</a:t>
                      </a:r>
                    </a:p>
                  </a:txBody>
                  <a:tcPr marL="91450" marR="91450" marT="45725" marB="45725"/>
                </a:tc>
              </a:tr>
              <a:tr h="903650">
                <a:tc>
                  <a:txBody>
                    <a:bodyPr/>
                    <a:lstStyle/>
                    <a:p>
                      <a:pPr marL="0" marR="0" lvl="0" indent="0" algn="l" rtl="0">
                        <a:lnSpc>
                          <a:spcPct val="100000"/>
                        </a:lnSpc>
                        <a:spcBef>
                          <a:spcPts val="0"/>
                        </a:spcBef>
                        <a:spcAft>
                          <a:spcPts val="0"/>
                        </a:spcAft>
                        <a:buClr>
                          <a:srgbClr val="000000"/>
                        </a:buClr>
                        <a:buSzPct val="25000"/>
                        <a:buFont typeface="Arial"/>
                        <a:buNone/>
                      </a:pPr>
                      <a:r>
                        <a:rPr lang="en-US" sz="1100" u="none" strike="noStrike" cap="none">
                          <a:solidFill>
                            <a:srgbClr val="000000"/>
                          </a:solidFill>
                          <a:latin typeface="Arial"/>
                          <a:ea typeface="Arial"/>
                          <a:cs typeface="Arial"/>
                          <a:sym typeface="Arial"/>
                        </a:rPr>
                        <a:t>Increase the access to relevant SNOMED CT  educational materials for healthcare professionals</a:t>
                      </a:r>
                    </a:p>
                  </a:txBody>
                  <a:tcPr marL="91450" marR="91450" marT="45725" marB="45725"/>
                </a:tc>
                <a:tc>
                  <a:txBody>
                    <a:bodyPr/>
                    <a:lstStyle/>
                    <a:p>
                      <a:pPr marL="171450" marR="0" lvl="1" indent="-171450" algn="l" rtl="0">
                        <a:lnSpc>
                          <a:spcPct val="100000"/>
                        </a:lnSpc>
                        <a:spcBef>
                          <a:spcPts val="0"/>
                        </a:spcBef>
                        <a:spcAft>
                          <a:spcPts val="0"/>
                        </a:spcAft>
                        <a:buClr>
                          <a:srgbClr val="000000"/>
                        </a:buClr>
                        <a:buSzPct val="100000"/>
                        <a:buFont typeface="Arial"/>
                        <a:buChar char="•"/>
                      </a:pPr>
                      <a:r>
                        <a:rPr lang="en-US" sz="1100" u="none" strike="noStrike" cap="none"/>
                        <a:t>Central source of educational materials through clinician portal</a:t>
                      </a:r>
                    </a:p>
                    <a:p>
                      <a:pPr marL="171450" marR="0" lvl="1" indent="-171450" algn="l" rtl="0">
                        <a:lnSpc>
                          <a:spcPct val="100000"/>
                        </a:lnSpc>
                        <a:spcBef>
                          <a:spcPts val="0"/>
                        </a:spcBef>
                        <a:spcAft>
                          <a:spcPts val="0"/>
                        </a:spcAft>
                        <a:buClr>
                          <a:srgbClr val="000000"/>
                        </a:buClr>
                        <a:buSzPct val="100000"/>
                        <a:buFont typeface="Arial"/>
                        <a:buChar char="•"/>
                      </a:pPr>
                      <a:r>
                        <a:rPr lang="en-US" sz="1100" u="none" strike="noStrike" cap="none"/>
                        <a:t>Clinician focused education material/module</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a:solidFill>
                            <a:srgbClr val="000000"/>
                          </a:solidFill>
                          <a:latin typeface="Arial"/>
                          <a:ea typeface="Arial"/>
                          <a:cs typeface="Arial"/>
                          <a:sym typeface="Arial"/>
                        </a:rPr>
                        <a:t>Gather requirements at a regional level to feed in to baseline assessment – what we have, and what we are missing</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a:solidFill>
                            <a:srgbClr val="000000"/>
                          </a:solidFill>
                          <a:latin typeface="Arial"/>
                          <a:ea typeface="Arial"/>
                          <a:cs typeface="Arial"/>
                          <a:sym typeface="Arial"/>
                        </a:rPr>
                        <a:t>Inventory of educational materials available, and under development</a:t>
                      </a:r>
                    </a:p>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a:solidFill>
                            <a:srgbClr val="000000"/>
                          </a:solidFill>
                          <a:latin typeface="Arial"/>
                          <a:ea typeface="Arial"/>
                          <a:cs typeface="Arial"/>
                          <a:sym typeface="Arial"/>
                        </a:rPr>
                        <a:t>Agreed educational materials available via clinician portal</a:t>
                      </a:r>
                    </a:p>
                  </a:txBody>
                  <a:tcPr marL="91450" marR="91450" marT="45725" marB="45725"/>
                </a:tc>
              </a:tr>
            </a:tbl>
          </a:graphicData>
        </a:graphic>
      </p:graphicFrame>
      <p:sp>
        <p:nvSpPr>
          <p:cNvPr id="282" name="Shape 282"/>
          <p:cNvSpPr/>
          <p:nvPr/>
        </p:nvSpPr>
        <p:spPr>
          <a:xfrm>
            <a:off x="0" y="0"/>
            <a:ext cx="1430090" cy="331816"/>
          </a:xfrm>
          <a:prstGeom prst="rect">
            <a:avLst/>
          </a:prstGeom>
          <a:solidFill>
            <a:srgbClr val="800000"/>
          </a:solidFill>
          <a:ln w="9525" cap="flat" cmpd="sng">
            <a:solidFill>
              <a:srgbClr val="009870"/>
            </a:solidFill>
            <a:prstDash val="solid"/>
            <a:round/>
            <a:headEnd type="none" w="med" len="med"/>
            <a:tailEnd type="none" w="med" len="med"/>
          </a:ln>
          <a:effectLst>
            <a:outerShdw blurRad="39999" dist="23000" dir="5400000" rotWithShape="0">
              <a:srgbClr val="000000">
                <a:alpha val="34901"/>
              </a:srgbClr>
            </a:outerShdw>
          </a:effectLst>
        </p:spPr>
        <p:txBody>
          <a:bodyPr lIns="91425" tIns="45700" rIns="91425" bIns="45700" anchor="ctr" anchorCtr="0">
            <a:noAutofit/>
          </a:bodyPr>
          <a:lstStyle/>
          <a:p>
            <a:pPr marL="0" marR="0" lvl="0" indent="0" algn="ctr" rtl="0">
              <a:lnSpc>
                <a:spcPct val="100000"/>
              </a:lnSpc>
              <a:spcBef>
                <a:spcPts val="0"/>
              </a:spcBef>
              <a:spcAft>
                <a:spcPts val="0"/>
              </a:spcAft>
              <a:buClr>
                <a:schemeClr val="lt1"/>
              </a:buClr>
              <a:buSzPct val="25000"/>
              <a:buFont typeface="Arial"/>
              <a:buNone/>
            </a:pPr>
            <a:r>
              <a:rPr lang="en-US" sz="1000" b="0" i="0" u="none" strike="noStrike" cap="none">
                <a:solidFill>
                  <a:schemeClr val="lt1"/>
                </a:solidFill>
                <a:latin typeface="Arial"/>
                <a:ea typeface="Arial"/>
                <a:cs typeface="Arial"/>
                <a:sym typeface="Arial"/>
              </a:rPr>
              <a:t>IMPLEMENTATION PLANS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Shape 287"/>
          <p:cNvSpPr txBox="1">
            <a:spLocks noGrp="1"/>
          </p:cNvSpPr>
          <p:nvPr>
            <p:ph type="sldNum" idx="12"/>
          </p:nvPr>
        </p:nvSpPr>
        <p:spPr>
          <a:xfrm>
            <a:off x="6553200" y="6429396"/>
            <a:ext cx="2133599" cy="29207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Arial"/>
              <a:buNone/>
            </a:pPr>
            <a:fld id="{00000000-1234-1234-1234-123412341234}" type="slidenum">
              <a:rPr lang="en-US" sz="1100" b="0" i="0" u="none" strike="noStrike" cap="none">
                <a:solidFill>
                  <a:srgbClr val="888888"/>
                </a:solidFill>
                <a:latin typeface="Arial"/>
                <a:ea typeface="Arial"/>
                <a:cs typeface="Arial"/>
                <a:sym typeface="Arial"/>
              </a:rPr>
              <a:t>25</a:t>
            </a:fld>
            <a:endParaRPr lang="en-US" sz="1100" b="0" i="0" u="none" strike="noStrike" cap="none">
              <a:solidFill>
                <a:srgbClr val="888888"/>
              </a:solidFill>
              <a:latin typeface="Arial"/>
              <a:ea typeface="Arial"/>
              <a:cs typeface="Arial"/>
              <a:sym typeface="Arial"/>
            </a:endParaRPr>
          </a:p>
        </p:txBody>
      </p:sp>
      <p:sp>
        <p:nvSpPr>
          <p:cNvPr id="288" name="Shape 288"/>
          <p:cNvSpPr txBox="1">
            <a:spLocks noGrp="1"/>
          </p:cNvSpPr>
          <p:nvPr>
            <p:ph type="body" idx="1"/>
          </p:nvPr>
        </p:nvSpPr>
        <p:spPr>
          <a:xfrm>
            <a:off x="457200" y="1452308"/>
            <a:ext cx="8229600" cy="4658007"/>
          </a:xfrm>
          <a:prstGeom prst="rect">
            <a:avLst/>
          </a:prstGeom>
          <a:noFill/>
          <a:ln>
            <a:noFill/>
          </a:ln>
        </p:spPr>
        <p:txBody>
          <a:bodyPr lIns="91425" tIns="91425" rIns="91425" bIns="91425" anchor="t" anchorCtr="0">
            <a:noAutofit/>
          </a:bodyPr>
          <a:lstStyle/>
          <a:p>
            <a:pPr marL="342900" marR="0" lvl="0" indent="-215900" algn="l" rtl="0">
              <a:lnSpc>
                <a:spcPct val="100000"/>
              </a:lnSpc>
              <a:spcBef>
                <a:spcPts val="0"/>
              </a:spcBef>
              <a:spcAft>
                <a:spcPts val="0"/>
              </a:spcAft>
              <a:buClr>
                <a:srgbClr val="0055B0"/>
              </a:buClr>
              <a:buSzPct val="25000"/>
              <a:buFont typeface="Arial"/>
              <a:buNone/>
            </a:pPr>
            <a:endParaRPr sz="2400" b="0" i="0" u="none" strike="noStrike" cap="none">
              <a:solidFill>
                <a:srgbClr val="0055B0"/>
              </a:solidFill>
              <a:latin typeface="Arial"/>
              <a:ea typeface="Arial"/>
              <a:cs typeface="Arial"/>
              <a:sym typeface="Arial"/>
            </a:endParaRPr>
          </a:p>
          <a:p>
            <a:pPr marL="342900" marR="0" lvl="0" indent="-215900" algn="l" rtl="0">
              <a:lnSpc>
                <a:spcPct val="100000"/>
              </a:lnSpc>
              <a:spcBef>
                <a:spcPts val="200"/>
              </a:spcBef>
              <a:spcAft>
                <a:spcPts val="0"/>
              </a:spcAft>
              <a:buClr>
                <a:srgbClr val="0055B0"/>
              </a:buClr>
              <a:buSzPct val="25000"/>
              <a:buFont typeface="Arial"/>
              <a:buNone/>
            </a:pPr>
            <a:endParaRPr sz="2400" b="0" i="0" u="none" strike="noStrike" cap="none">
              <a:solidFill>
                <a:srgbClr val="0055B0"/>
              </a:solidFill>
              <a:latin typeface="Arial"/>
              <a:ea typeface="Arial"/>
              <a:cs typeface="Arial"/>
              <a:sym typeface="Arial"/>
            </a:endParaRPr>
          </a:p>
          <a:p>
            <a:pPr marL="173038" marR="0" lvl="0" indent="-46037" algn="l" rtl="0">
              <a:lnSpc>
                <a:spcPct val="100000"/>
              </a:lnSpc>
              <a:spcBef>
                <a:spcPts val="200"/>
              </a:spcBef>
              <a:spcAft>
                <a:spcPts val="0"/>
              </a:spcAft>
              <a:buClr>
                <a:srgbClr val="0055B0"/>
              </a:buClr>
              <a:buSzPct val="25000"/>
              <a:buFont typeface="Arial"/>
              <a:buNone/>
            </a:pPr>
            <a:endParaRPr sz="2400" b="0" i="0" u="none" strike="noStrike" cap="none">
              <a:solidFill>
                <a:srgbClr val="0055B0"/>
              </a:solidFill>
              <a:latin typeface="Trebuchet MS"/>
              <a:ea typeface="Trebuchet MS"/>
              <a:cs typeface="Trebuchet MS"/>
              <a:sym typeface="Trebuchet MS"/>
            </a:endParaRPr>
          </a:p>
          <a:p>
            <a:pPr marL="173038" marR="0" lvl="0" indent="-46037" algn="l" rtl="0">
              <a:lnSpc>
                <a:spcPct val="100000"/>
              </a:lnSpc>
              <a:spcBef>
                <a:spcPts val="200"/>
              </a:spcBef>
              <a:spcAft>
                <a:spcPts val="0"/>
              </a:spcAft>
              <a:buClr>
                <a:srgbClr val="0055B0"/>
              </a:buClr>
              <a:buSzPct val="25000"/>
              <a:buFont typeface="Arial"/>
              <a:buNone/>
            </a:pPr>
            <a:endParaRPr sz="2400" b="0" i="0" u="none" strike="noStrike" cap="none">
              <a:solidFill>
                <a:srgbClr val="0055B0"/>
              </a:solidFill>
              <a:latin typeface="Trebuchet MS"/>
              <a:ea typeface="Trebuchet MS"/>
              <a:cs typeface="Trebuchet MS"/>
              <a:sym typeface="Trebuchet MS"/>
            </a:endParaRPr>
          </a:p>
        </p:txBody>
      </p:sp>
      <p:sp>
        <p:nvSpPr>
          <p:cNvPr id="289" name="Shape 289"/>
          <p:cNvSpPr txBox="1">
            <a:spLocks noGrp="1"/>
          </p:cNvSpPr>
          <p:nvPr>
            <p:ph type="title"/>
          </p:nvPr>
        </p:nvSpPr>
        <p:spPr>
          <a:xfrm>
            <a:off x="457200" y="714356"/>
            <a:ext cx="6592042" cy="507995"/>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21218A"/>
              </a:buClr>
              <a:buSzPct val="25000"/>
              <a:buFont typeface="Trebuchet MS"/>
              <a:buNone/>
            </a:pPr>
            <a:r>
              <a:rPr lang="en-US" sz="3200" b="0" i="0" u="none" strike="noStrike" cap="none">
                <a:solidFill>
                  <a:srgbClr val="21218A"/>
                </a:solidFill>
                <a:latin typeface="Trebuchet MS"/>
                <a:ea typeface="Trebuchet MS"/>
                <a:cs typeface="Trebuchet MS"/>
                <a:sym typeface="Trebuchet MS"/>
              </a:rPr>
              <a:t>Work plan 2016-17(ASIA PAC)</a:t>
            </a:r>
          </a:p>
        </p:txBody>
      </p:sp>
      <p:graphicFrame>
        <p:nvGraphicFramePr>
          <p:cNvPr id="290" name="Shape 290"/>
          <p:cNvGraphicFramePr/>
          <p:nvPr/>
        </p:nvGraphicFramePr>
        <p:xfrm>
          <a:off x="221962" y="1424659"/>
          <a:ext cx="8091400" cy="4040249"/>
        </p:xfrm>
        <a:graphic>
          <a:graphicData uri="http://schemas.openxmlformats.org/drawingml/2006/table">
            <a:tbl>
              <a:tblPr>
                <a:noFill/>
                <a:tableStyleId>{D8AC92B9-D433-45EC-AE06-7A7A90EA64F8}</a:tableStyleId>
              </a:tblPr>
              <a:tblGrid>
                <a:gridCol w="2022850"/>
                <a:gridCol w="2022850"/>
                <a:gridCol w="2022850"/>
                <a:gridCol w="2022850"/>
              </a:tblGrid>
              <a:tr h="465100">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dirty="0">
                          <a:solidFill>
                            <a:srgbClr val="000000"/>
                          </a:solidFill>
                          <a:latin typeface="Arial"/>
                          <a:ea typeface="Arial"/>
                          <a:cs typeface="Arial"/>
                          <a:sym typeface="Arial"/>
                        </a:rPr>
                        <a:t>Strategic Objective</a:t>
                      </a:r>
                    </a:p>
                  </a:txBody>
                  <a:tcPr marL="91450" marR="91450" marT="45725" marB="45725"/>
                </a:tc>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a:solidFill>
                            <a:srgbClr val="000000"/>
                          </a:solidFill>
                          <a:latin typeface="Arial"/>
                          <a:ea typeface="Arial"/>
                          <a:cs typeface="Arial"/>
                          <a:sym typeface="Arial"/>
                        </a:rPr>
                        <a:t>Deliverable</a:t>
                      </a:r>
                    </a:p>
                  </a:txBody>
                  <a:tcPr marL="91450" marR="91450" marT="45725" marB="45725"/>
                </a:tc>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a:solidFill>
                            <a:srgbClr val="000000"/>
                          </a:solidFill>
                          <a:latin typeface="Arial"/>
                          <a:ea typeface="Arial"/>
                          <a:cs typeface="Arial"/>
                          <a:sym typeface="Arial"/>
                        </a:rPr>
                        <a:t>Mechanisms/Action Plans</a:t>
                      </a:r>
                    </a:p>
                  </a:txBody>
                  <a:tcPr marL="91450" marR="91450" marT="45725" marB="45725"/>
                </a:tc>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a:solidFill>
                            <a:srgbClr val="000000"/>
                          </a:solidFill>
                          <a:latin typeface="Arial"/>
                          <a:ea typeface="Arial"/>
                          <a:cs typeface="Arial"/>
                          <a:sym typeface="Arial"/>
                        </a:rPr>
                        <a:t>Measures of Success</a:t>
                      </a:r>
                    </a:p>
                  </a:txBody>
                  <a:tcPr marL="91450" marR="91450" marT="45725" marB="45725"/>
                </a:tc>
              </a:tr>
              <a:tr h="903650">
                <a:tc>
                  <a:txBody>
                    <a:bodyPr/>
                    <a:lstStyle/>
                    <a:p>
                      <a:pPr marL="0" marR="0" lvl="0" indent="0" algn="l" rtl="0">
                        <a:lnSpc>
                          <a:spcPct val="100000"/>
                        </a:lnSpc>
                        <a:spcBef>
                          <a:spcPts val="0"/>
                        </a:spcBef>
                        <a:spcAft>
                          <a:spcPts val="0"/>
                        </a:spcAft>
                        <a:buClr>
                          <a:srgbClr val="000000"/>
                        </a:buClr>
                        <a:buSzPct val="25000"/>
                        <a:buFont typeface="Arial"/>
                        <a:buNone/>
                      </a:pPr>
                      <a:r>
                        <a:rPr lang="en-US" sz="1100" u="none" strike="noStrike" cap="none" dirty="0">
                          <a:solidFill>
                            <a:srgbClr val="000000"/>
                          </a:solidFill>
                          <a:latin typeface="Arial"/>
                          <a:ea typeface="Arial"/>
                          <a:cs typeface="Arial"/>
                          <a:sym typeface="Arial"/>
                        </a:rPr>
                        <a:t>Identify key clinical requirements/priorities/  trends to inform </a:t>
                      </a:r>
                      <a:r>
                        <a:rPr lang="en-US" sz="1100" u="none" strike="noStrike" cap="none" dirty="0" smtClean="0">
                          <a:solidFill>
                            <a:srgbClr val="000000"/>
                          </a:solidFill>
                          <a:latin typeface="Arial"/>
                          <a:ea typeface="Arial"/>
                          <a:cs typeface="Arial"/>
                          <a:sym typeface="Arial"/>
                        </a:rPr>
                        <a:t>SNOMED International </a:t>
                      </a:r>
                      <a:r>
                        <a:rPr lang="en-US" sz="1100" u="none" strike="noStrike" cap="none" dirty="0">
                          <a:solidFill>
                            <a:srgbClr val="000000"/>
                          </a:solidFill>
                          <a:latin typeface="Arial"/>
                          <a:ea typeface="Arial"/>
                          <a:cs typeface="Arial"/>
                          <a:sym typeface="Arial"/>
                        </a:rPr>
                        <a:t>products and services</a:t>
                      </a:r>
                    </a:p>
                  </a:txBody>
                  <a:tcPr marL="91450" marR="91450" marT="45725" marB="45725"/>
                </a:tc>
                <a:tc>
                  <a:txBody>
                    <a:bodyPr/>
                    <a:lstStyle/>
                    <a:p>
                      <a:pPr marL="0" marR="0" lvl="0" indent="0" algn="l" rtl="0">
                        <a:lnSpc>
                          <a:spcPct val="100000"/>
                        </a:lnSpc>
                        <a:spcBef>
                          <a:spcPts val="0"/>
                        </a:spcBef>
                        <a:spcAft>
                          <a:spcPts val="0"/>
                        </a:spcAft>
                        <a:buClr>
                          <a:srgbClr val="000000"/>
                        </a:buClr>
                        <a:buSzPct val="25000"/>
                        <a:buFont typeface="Arial"/>
                        <a:buNone/>
                      </a:pPr>
                      <a:r>
                        <a:rPr lang="en-US" sz="1100" u="none" strike="noStrike" cap="none" dirty="0">
                          <a:solidFill>
                            <a:srgbClr val="000000"/>
                          </a:solidFill>
                          <a:latin typeface="Arial"/>
                          <a:ea typeface="Arial"/>
                          <a:cs typeface="Arial"/>
                          <a:sym typeface="Arial"/>
                        </a:rPr>
                        <a:t>Identification of regional requirements/priorities/trends to inform </a:t>
                      </a:r>
                      <a:r>
                        <a:rPr lang="en-US" sz="1100" u="none" strike="noStrike" cap="none" dirty="0" smtClean="0">
                          <a:solidFill>
                            <a:srgbClr val="000000"/>
                          </a:solidFill>
                          <a:latin typeface="Arial"/>
                          <a:ea typeface="Arial"/>
                          <a:cs typeface="Arial"/>
                          <a:sym typeface="Arial"/>
                        </a:rPr>
                        <a:t>SNOMED International </a:t>
                      </a:r>
                      <a:r>
                        <a:rPr lang="en-US" sz="1100" u="none" strike="noStrike" cap="none" dirty="0">
                          <a:solidFill>
                            <a:srgbClr val="000000"/>
                          </a:solidFill>
                          <a:latin typeface="Arial"/>
                          <a:ea typeface="Arial"/>
                          <a:cs typeface="Arial"/>
                          <a:sym typeface="Arial"/>
                        </a:rPr>
                        <a:t>product and service development</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a:solidFill>
                            <a:srgbClr val="000000"/>
                          </a:solidFill>
                          <a:latin typeface="Arial"/>
                          <a:ea typeface="Arial"/>
                          <a:cs typeface="Arial"/>
                          <a:sym typeface="Arial"/>
                        </a:rPr>
                        <a:t>Documentation of regional  requirements based on specified drivers</a:t>
                      </a:r>
                    </a:p>
                    <a:p>
                      <a:pPr marL="628650" marR="0" lvl="1" indent="-171450" algn="l" rtl="0">
                        <a:lnSpc>
                          <a:spcPct val="100000"/>
                        </a:lnSpc>
                        <a:spcBef>
                          <a:spcPts val="0"/>
                        </a:spcBef>
                        <a:spcAft>
                          <a:spcPts val="0"/>
                        </a:spcAft>
                        <a:buClr>
                          <a:srgbClr val="000000"/>
                        </a:buClr>
                        <a:buSzPct val="100000"/>
                        <a:buFont typeface="Arial"/>
                        <a:buChar char="•"/>
                      </a:pPr>
                      <a:r>
                        <a:rPr lang="en-US" sz="1100" u="none" strike="noStrike" cap="none">
                          <a:solidFill>
                            <a:srgbClr val="000000"/>
                          </a:solidFill>
                          <a:latin typeface="Arial"/>
                          <a:ea typeface="Arial"/>
                          <a:cs typeface="Arial"/>
                          <a:sym typeface="Arial"/>
                        </a:rPr>
                        <a:t>General practice</a:t>
                      </a:r>
                    </a:p>
                    <a:p>
                      <a:pPr marL="628650" marR="0" lvl="1" indent="-171450" algn="l" rtl="0">
                        <a:lnSpc>
                          <a:spcPct val="100000"/>
                        </a:lnSpc>
                        <a:spcBef>
                          <a:spcPts val="0"/>
                        </a:spcBef>
                        <a:spcAft>
                          <a:spcPts val="0"/>
                        </a:spcAft>
                        <a:buClr>
                          <a:srgbClr val="000000"/>
                        </a:buClr>
                        <a:buSzPct val="100000"/>
                        <a:buFont typeface="Arial"/>
                        <a:buChar char="•"/>
                      </a:pPr>
                      <a:r>
                        <a:rPr lang="en-US" sz="1100" u="none" strike="noStrike" cap="none">
                          <a:solidFill>
                            <a:srgbClr val="000000"/>
                          </a:solidFill>
                          <a:latin typeface="Arial"/>
                          <a:ea typeface="Arial"/>
                          <a:cs typeface="Arial"/>
                          <a:sym typeface="Arial"/>
                        </a:rPr>
                        <a:t>Cancer subspecialties</a:t>
                      </a:r>
                    </a:p>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a:solidFill>
                            <a:srgbClr val="000000"/>
                          </a:solidFill>
                          <a:latin typeface="Arial"/>
                          <a:ea typeface="Arial"/>
                          <a:cs typeface="Arial"/>
                          <a:sym typeface="Arial"/>
                        </a:rPr>
                        <a:t>Documentation and communication of identified content issues/errors</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a:solidFill>
                            <a:srgbClr val="000000"/>
                          </a:solidFill>
                          <a:latin typeface="Arial"/>
                          <a:ea typeface="Arial"/>
                          <a:cs typeface="Arial"/>
                          <a:sym typeface="Arial"/>
                        </a:rPr>
                        <a:t>Incorporation of clinical requirements into </a:t>
                      </a:r>
                      <a:r>
                        <a:rPr lang="en-US" sz="1100" u="none" strike="noStrike" cap="none" dirty="0" smtClean="0">
                          <a:solidFill>
                            <a:srgbClr val="000000"/>
                          </a:solidFill>
                          <a:latin typeface="Arial"/>
                          <a:ea typeface="Arial"/>
                          <a:cs typeface="Arial"/>
                          <a:sym typeface="Arial"/>
                        </a:rPr>
                        <a:t>SNOMED International </a:t>
                      </a:r>
                      <a:r>
                        <a:rPr lang="en-US" sz="1100" u="none" strike="noStrike" cap="none" dirty="0">
                          <a:solidFill>
                            <a:srgbClr val="000000"/>
                          </a:solidFill>
                          <a:latin typeface="Arial"/>
                          <a:ea typeface="Arial"/>
                          <a:cs typeface="Arial"/>
                          <a:sym typeface="Arial"/>
                        </a:rPr>
                        <a:t>Work Plan</a:t>
                      </a:r>
                    </a:p>
                  </a:txBody>
                  <a:tcPr marL="91450" marR="91450" marT="45725" marB="45725"/>
                </a:tc>
              </a:tr>
              <a:tr h="903650">
                <a:tc>
                  <a:txBody>
                    <a:bodyPr/>
                    <a:lstStyle/>
                    <a:p>
                      <a:pPr marL="0" marR="0" lvl="0" indent="0" algn="l" rtl="0">
                        <a:lnSpc>
                          <a:spcPct val="100000"/>
                        </a:lnSpc>
                        <a:spcBef>
                          <a:spcPts val="0"/>
                        </a:spcBef>
                        <a:spcAft>
                          <a:spcPts val="0"/>
                        </a:spcAft>
                        <a:buClr>
                          <a:schemeClr val="dk1"/>
                        </a:buClr>
                        <a:buSzPct val="25000"/>
                        <a:buFont typeface="Arial"/>
                        <a:buNone/>
                      </a:pPr>
                      <a:r>
                        <a:rPr lang="en-US" sz="1100" b="0" i="0" u="none" strike="noStrike" cap="none">
                          <a:solidFill>
                            <a:schemeClr val="dk1"/>
                          </a:solidFill>
                          <a:latin typeface="Arial"/>
                          <a:ea typeface="Arial"/>
                          <a:cs typeface="Arial"/>
                          <a:sym typeface="Arial"/>
                        </a:rPr>
                        <a:t>Demonstrate high value clinical decision support capabilities of SNOMED CT</a:t>
                      </a:r>
                    </a:p>
                  </a:txBody>
                  <a:tcPr marL="91450" marR="91450" marT="45725" marB="45725"/>
                </a:tc>
                <a:tc>
                  <a:txBody>
                    <a:bodyPr/>
                    <a:lstStyle/>
                    <a:p>
                      <a:pPr marL="0" marR="0" lvl="0" indent="0" algn="l" rtl="0">
                        <a:lnSpc>
                          <a:spcPct val="100000"/>
                        </a:lnSpc>
                        <a:spcBef>
                          <a:spcPts val="0"/>
                        </a:spcBef>
                        <a:spcAft>
                          <a:spcPts val="0"/>
                        </a:spcAft>
                        <a:buClr>
                          <a:srgbClr val="000000"/>
                        </a:buClr>
                        <a:buSzPct val="25000"/>
                        <a:buFont typeface="Arial"/>
                        <a:buNone/>
                      </a:pPr>
                      <a:r>
                        <a:rPr lang="en-US" sz="1100" u="none" strike="noStrike" cap="none">
                          <a:latin typeface="Arial"/>
                          <a:ea typeface="Arial"/>
                          <a:cs typeface="Arial"/>
                          <a:sym typeface="Arial"/>
                        </a:rPr>
                        <a:t>List of users interested in High Value implementation identified</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a:t>Identify users of SNOMED CT that are interested and capable of moving to a High Value implementation</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a:t>Number of potential High Value users identified</a:t>
                      </a:r>
                    </a:p>
                  </a:txBody>
                  <a:tcPr marL="91450" marR="91450" marT="45725" marB="45725"/>
                </a:tc>
              </a:tr>
              <a:tr h="903650">
                <a:tc>
                  <a:txBody>
                    <a:bodyPr/>
                    <a:lstStyle/>
                    <a:p>
                      <a:pPr marL="0" marR="0" lvl="0" indent="0" algn="l" rtl="0">
                        <a:lnSpc>
                          <a:spcPct val="100000"/>
                        </a:lnSpc>
                        <a:spcBef>
                          <a:spcPts val="0"/>
                        </a:spcBef>
                        <a:spcAft>
                          <a:spcPts val="0"/>
                        </a:spcAft>
                        <a:buClr>
                          <a:schemeClr val="dk1"/>
                        </a:buClr>
                        <a:buSzPct val="25000"/>
                        <a:buFont typeface="Arial"/>
                        <a:buNone/>
                      </a:pPr>
                      <a:r>
                        <a:rPr lang="en-US" sz="1100" b="0" i="0" u="none" strike="noStrike" cap="none">
                          <a:solidFill>
                            <a:schemeClr val="dk1"/>
                          </a:solidFill>
                          <a:latin typeface="Arial"/>
                          <a:ea typeface="Arial"/>
                          <a:cs typeface="Arial"/>
                          <a:sym typeface="Arial"/>
                        </a:rPr>
                        <a:t>Identify clinically focused interoperability opportunities to enhance SNOMED CT</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a:t>Recommendations to Collaboration Lead on regional interoperability opportunities</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a:t>Identification of interoperability requirements through clinical contacts</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a:t>Number of additional collaboration activities</a:t>
                      </a:r>
                    </a:p>
                  </a:txBody>
                  <a:tcPr marL="91450" marR="91450" marT="45725" marB="45725"/>
                </a:tc>
              </a:tr>
            </a:tbl>
          </a:graphicData>
        </a:graphic>
      </p:graphicFrame>
      <p:sp>
        <p:nvSpPr>
          <p:cNvPr id="291" name="Shape 291"/>
          <p:cNvSpPr/>
          <p:nvPr/>
        </p:nvSpPr>
        <p:spPr>
          <a:xfrm>
            <a:off x="0" y="0"/>
            <a:ext cx="1430090" cy="331816"/>
          </a:xfrm>
          <a:prstGeom prst="rect">
            <a:avLst/>
          </a:prstGeom>
          <a:solidFill>
            <a:srgbClr val="800000"/>
          </a:solidFill>
          <a:ln w="9525" cap="flat" cmpd="sng">
            <a:solidFill>
              <a:srgbClr val="009870"/>
            </a:solidFill>
            <a:prstDash val="solid"/>
            <a:round/>
            <a:headEnd type="none" w="med" len="med"/>
            <a:tailEnd type="none" w="med" len="med"/>
          </a:ln>
          <a:effectLst>
            <a:outerShdw blurRad="39999" dist="23000" dir="5400000" rotWithShape="0">
              <a:srgbClr val="000000">
                <a:alpha val="34901"/>
              </a:srgbClr>
            </a:outerShdw>
          </a:effectLst>
        </p:spPr>
        <p:txBody>
          <a:bodyPr lIns="91425" tIns="45700" rIns="91425" bIns="45700" anchor="ctr" anchorCtr="0">
            <a:noAutofit/>
          </a:bodyPr>
          <a:lstStyle/>
          <a:p>
            <a:pPr marL="0" marR="0" lvl="0" indent="0" algn="ctr" rtl="0">
              <a:lnSpc>
                <a:spcPct val="100000"/>
              </a:lnSpc>
              <a:spcBef>
                <a:spcPts val="0"/>
              </a:spcBef>
              <a:spcAft>
                <a:spcPts val="0"/>
              </a:spcAft>
              <a:buClr>
                <a:schemeClr val="lt1"/>
              </a:buClr>
              <a:buSzPct val="25000"/>
              <a:buFont typeface="Arial"/>
              <a:buNone/>
            </a:pPr>
            <a:r>
              <a:rPr lang="en-US" sz="1000" b="0" i="0" u="none" strike="noStrike" cap="none">
                <a:solidFill>
                  <a:schemeClr val="lt1"/>
                </a:solidFill>
                <a:latin typeface="Arial"/>
                <a:ea typeface="Arial"/>
                <a:cs typeface="Arial"/>
                <a:sym typeface="Arial"/>
              </a:rPr>
              <a:t>IMPLEMENTATION PLANS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Shape 296"/>
          <p:cNvSpPr txBox="1">
            <a:spLocks noGrp="1"/>
          </p:cNvSpPr>
          <p:nvPr>
            <p:ph type="sldNum" idx="12"/>
          </p:nvPr>
        </p:nvSpPr>
        <p:spPr>
          <a:xfrm>
            <a:off x="6553200" y="6429396"/>
            <a:ext cx="2133600" cy="292200"/>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Arial"/>
              <a:buNone/>
            </a:pPr>
            <a:fld id="{00000000-1234-1234-1234-123412341234}" type="slidenum">
              <a:rPr lang="en-US" sz="1100" b="0" i="0" u="none" strike="noStrike" cap="none">
                <a:solidFill>
                  <a:srgbClr val="888888"/>
                </a:solidFill>
                <a:latin typeface="Arial"/>
                <a:ea typeface="Arial"/>
                <a:cs typeface="Arial"/>
                <a:sym typeface="Arial"/>
              </a:rPr>
              <a:t>26</a:t>
            </a:fld>
            <a:endParaRPr lang="en-US" sz="1100" b="0" i="0" u="none" strike="noStrike" cap="none">
              <a:solidFill>
                <a:srgbClr val="888888"/>
              </a:solidFill>
              <a:latin typeface="Arial"/>
              <a:ea typeface="Arial"/>
              <a:cs typeface="Arial"/>
              <a:sym typeface="Arial"/>
            </a:endParaRPr>
          </a:p>
        </p:txBody>
      </p:sp>
      <p:sp>
        <p:nvSpPr>
          <p:cNvPr id="297" name="Shape 297"/>
          <p:cNvSpPr txBox="1">
            <a:spLocks noGrp="1"/>
          </p:cNvSpPr>
          <p:nvPr>
            <p:ph type="title"/>
          </p:nvPr>
        </p:nvSpPr>
        <p:spPr>
          <a:xfrm>
            <a:off x="457200" y="714356"/>
            <a:ext cx="6591900" cy="5079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21218A"/>
              </a:buClr>
              <a:buSzPct val="25000"/>
              <a:buFont typeface="Arial"/>
              <a:buNone/>
            </a:pPr>
            <a:r>
              <a:rPr lang="en-US" sz="2800" b="0" i="0" u="none" strike="noStrike" cap="none">
                <a:solidFill>
                  <a:srgbClr val="21218A"/>
                </a:solidFill>
                <a:latin typeface="Arial"/>
                <a:ea typeface="Arial"/>
                <a:cs typeface="Arial"/>
                <a:sym typeface="Arial"/>
              </a:rPr>
              <a:t>Americas</a:t>
            </a:r>
          </a:p>
        </p:txBody>
      </p:sp>
      <p:sp>
        <p:nvSpPr>
          <p:cNvPr id="298" name="Shape 298"/>
          <p:cNvSpPr/>
          <p:nvPr/>
        </p:nvSpPr>
        <p:spPr>
          <a:xfrm>
            <a:off x="0" y="-11442"/>
            <a:ext cx="1430100" cy="331800"/>
          </a:xfrm>
          <a:prstGeom prst="rect">
            <a:avLst/>
          </a:prstGeom>
          <a:solidFill>
            <a:srgbClr val="800000"/>
          </a:solidFill>
          <a:ln w="9525" cap="flat" cmpd="sng">
            <a:solidFill>
              <a:srgbClr val="009870"/>
            </a:solidFill>
            <a:prstDash val="solid"/>
            <a:round/>
            <a:headEnd type="none" w="med" len="med"/>
            <a:tailEnd type="none" w="med" len="med"/>
          </a:ln>
          <a:effectLst>
            <a:outerShdw blurRad="39999" dist="23000" dir="5400000" rotWithShape="0">
              <a:srgbClr val="000000">
                <a:alpha val="34900"/>
              </a:srgbClr>
            </a:outerShdw>
          </a:effectLst>
        </p:spPr>
        <p:txBody>
          <a:bodyPr lIns="91425" tIns="45700" rIns="91425" bIns="45700" anchor="ctr" anchorCtr="0">
            <a:noAutofit/>
          </a:bodyPr>
          <a:lstStyle/>
          <a:p>
            <a:pPr marL="0" marR="0" lvl="0" indent="0" algn="ctr" rtl="0">
              <a:lnSpc>
                <a:spcPct val="100000"/>
              </a:lnSpc>
              <a:spcBef>
                <a:spcPts val="0"/>
              </a:spcBef>
              <a:spcAft>
                <a:spcPts val="0"/>
              </a:spcAft>
              <a:buClr>
                <a:schemeClr val="lt1"/>
              </a:buClr>
              <a:buSzPct val="25000"/>
              <a:buFont typeface="Arial"/>
              <a:buNone/>
            </a:pPr>
            <a:r>
              <a:rPr lang="en-US" sz="1000" b="0" i="0" u="none" strike="noStrike" cap="none">
                <a:solidFill>
                  <a:schemeClr val="lt1"/>
                </a:solidFill>
                <a:latin typeface="Arial"/>
                <a:ea typeface="Arial"/>
                <a:cs typeface="Arial"/>
                <a:sym typeface="Arial"/>
              </a:rPr>
              <a:t>IMPLEMENTATION PLANS</a:t>
            </a:r>
          </a:p>
        </p:txBody>
      </p:sp>
      <p:pic>
        <p:nvPicPr>
          <p:cNvPr id="299" name="Shape 299" descr="Americas.png"/>
          <p:cNvPicPr preferRelativeResize="0"/>
          <p:nvPr/>
        </p:nvPicPr>
        <p:blipFill>
          <a:blip r:embed="rId3">
            <a:alphaModFix/>
          </a:blip>
          <a:stretch>
            <a:fillRect/>
          </a:stretch>
        </p:blipFill>
        <p:spPr>
          <a:xfrm>
            <a:off x="0" y="1702999"/>
            <a:ext cx="9144000" cy="4518801"/>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Shape 304"/>
          <p:cNvSpPr txBox="1">
            <a:spLocks noGrp="1"/>
          </p:cNvSpPr>
          <p:nvPr>
            <p:ph type="sldNum" idx="12"/>
          </p:nvPr>
        </p:nvSpPr>
        <p:spPr>
          <a:xfrm>
            <a:off x="6553200" y="6429396"/>
            <a:ext cx="2133599" cy="29207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Arial"/>
              <a:buNone/>
            </a:pPr>
            <a:fld id="{00000000-1234-1234-1234-123412341234}" type="slidenum">
              <a:rPr lang="en-US" sz="1100" b="0" i="0" u="none" strike="noStrike" cap="none">
                <a:solidFill>
                  <a:srgbClr val="888888"/>
                </a:solidFill>
                <a:latin typeface="Arial"/>
                <a:ea typeface="Arial"/>
                <a:cs typeface="Arial"/>
                <a:sym typeface="Arial"/>
              </a:rPr>
              <a:t>27</a:t>
            </a:fld>
            <a:endParaRPr lang="en-US" sz="1100" b="0" i="0" u="none" strike="noStrike" cap="none">
              <a:solidFill>
                <a:srgbClr val="888888"/>
              </a:solidFill>
              <a:latin typeface="Arial"/>
              <a:ea typeface="Arial"/>
              <a:cs typeface="Arial"/>
              <a:sym typeface="Arial"/>
            </a:endParaRPr>
          </a:p>
        </p:txBody>
      </p:sp>
      <p:sp>
        <p:nvSpPr>
          <p:cNvPr id="305" name="Shape 305"/>
          <p:cNvSpPr txBox="1">
            <a:spLocks noGrp="1"/>
          </p:cNvSpPr>
          <p:nvPr>
            <p:ph type="body" idx="1"/>
          </p:nvPr>
        </p:nvSpPr>
        <p:spPr>
          <a:xfrm>
            <a:off x="457200" y="1452308"/>
            <a:ext cx="8229600" cy="4658007"/>
          </a:xfrm>
          <a:prstGeom prst="rect">
            <a:avLst/>
          </a:prstGeom>
          <a:noFill/>
          <a:ln>
            <a:noFill/>
          </a:ln>
        </p:spPr>
        <p:txBody>
          <a:bodyPr lIns="91425" tIns="91425" rIns="91425" bIns="91425" anchor="t" anchorCtr="0">
            <a:noAutofit/>
          </a:bodyPr>
          <a:lstStyle/>
          <a:p>
            <a:pPr marL="342900" marR="0" lvl="0" indent="-215900" algn="l" rtl="0">
              <a:lnSpc>
                <a:spcPct val="100000"/>
              </a:lnSpc>
              <a:spcBef>
                <a:spcPts val="0"/>
              </a:spcBef>
              <a:spcAft>
                <a:spcPts val="0"/>
              </a:spcAft>
              <a:buClr>
                <a:srgbClr val="0055B0"/>
              </a:buClr>
              <a:buSzPct val="25000"/>
              <a:buFont typeface="Arial"/>
              <a:buNone/>
            </a:pPr>
            <a:endParaRPr sz="2400" b="0" i="0" u="none" strike="noStrike" cap="none">
              <a:solidFill>
                <a:srgbClr val="0055B0"/>
              </a:solidFill>
              <a:latin typeface="Arial"/>
              <a:ea typeface="Arial"/>
              <a:cs typeface="Arial"/>
              <a:sym typeface="Arial"/>
            </a:endParaRPr>
          </a:p>
          <a:p>
            <a:pPr marL="342900" marR="0" lvl="0" indent="-215900" algn="l" rtl="0">
              <a:lnSpc>
                <a:spcPct val="100000"/>
              </a:lnSpc>
              <a:spcBef>
                <a:spcPts val="200"/>
              </a:spcBef>
              <a:spcAft>
                <a:spcPts val="0"/>
              </a:spcAft>
              <a:buClr>
                <a:srgbClr val="0055B0"/>
              </a:buClr>
              <a:buSzPct val="25000"/>
              <a:buFont typeface="Arial"/>
              <a:buNone/>
            </a:pPr>
            <a:endParaRPr sz="2400" b="0" i="0" u="none" strike="noStrike" cap="none">
              <a:solidFill>
                <a:srgbClr val="0055B0"/>
              </a:solidFill>
              <a:latin typeface="Arial"/>
              <a:ea typeface="Arial"/>
              <a:cs typeface="Arial"/>
              <a:sym typeface="Arial"/>
            </a:endParaRPr>
          </a:p>
          <a:p>
            <a:pPr marL="173038" marR="0" lvl="0" indent="-46037" algn="l" rtl="0">
              <a:lnSpc>
                <a:spcPct val="100000"/>
              </a:lnSpc>
              <a:spcBef>
                <a:spcPts val="200"/>
              </a:spcBef>
              <a:spcAft>
                <a:spcPts val="0"/>
              </a:spcAft>
              <a:buClr>
                <a:srgbClr val="0055B0"/>
              </a:buClr>
              <a:buSzPct val="25000"/>
              <a:buFont typeface="Arial"/>
              <a:buNone/>
            </a:pPr>
            <a:endParaRPr sz="2400" b="0" i="0" u="none" strike="noStrike" cap="none">
              <a:solidFill>
                <a:srgbClr val="0055B0"/>
              </a:solidFill>
              <a:latin typeface="Trebuchet MS"/>
              <a:ea typeface="Trebuchet MS"/>
              <a:cs typeface="Trebuchet MS"/>
              <a:sym typeface="Trebuchet MS"/>
            </a:endParaRPr>
          </a:p>
          <a:p>
            <a:pPr marL="173038" marR="0" lvl="0" indent="-46037" algn="l" rtl="0">
              <a:lnSpc>
                <a:spcPct val="100000"/>
              </a:lnSpc>
              <a:spcBef>
                <a:spcPts val="200"/>
              </a:spcBef>
              <a:spcAft>
                <a:spcPts val="0"/>
              </a:spcAft>
              <a:buClr>
                <a:srgbClr val="0055B0"/>
              </a:buClr>
              <a:buSzPct val="25000"/>
              <a:buFont typeface="Arial"/>
              <a:buNone/>
            </a:pPr>
            <a:endParaRPr sz="2400" b="0" i="0" u="none" strike="noStrike" cap="none">
              <a:solidFill>
                <a:srgbClr val="0055B0"/>
              </a:solidFill>
              <a:latin typeface="Trebuchet MS"/>
              <a:ea typeface="Trebuchet MS"/>
              <a:cs typeface="Trebuchet MS"/>
              <a:sym typeface="Trebuchet MS"/>
            </a:endParaRPr>
          </a:p>
        </p:txBody>
      </p:sp>
      <p:sp>
        <p:nvSpPr>
          <p:cNvPr id="306" name="Shape 306"/>
          <p:cNvSpPr txBox="1">
            <a:spLocks noGrp="1"/>
          </p:cNvSpPr>
          <p:nvPr>
            <p:ph type="title"/>
          </p:nvPr>
        </p:nvSpPr>
        <p:spPr>
          <a:xfrm>
            <a:off x="457200" y="714356"/>
            <a:ext cx="6592042" cy="507995"/>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21218A"/>
              </a:buClr>
              <a:buSzPct val="25000"/>
              <a:buFont typeface="Trebuchet MS"/>
              <a:buNone/>
            </a:pPr>
            <a:r>
              <a:rPr lang="en-US" sz="3200" b="0" i="0" u="none" strike="noStrike" cap="none">
                <a:solidFill>
                  <a:srgbClr val="21218A"/>
                </a:solidFill>
                <a:latin typeface="Trebuchet MS"/>
                <a:ea typeface="Trebuchet MS"/>
                <a:cs typeface="Trebuchet MS"/>
                <a:sym typeface="Trebuchet MS"/>
              </a:rPr>
              <a:t>Work plan 2016-17(Americas)</a:t>
            </a:r>
          </a:p>
        </p:txBody>
      </p:sp>
      <p:graphicFrame>
        <p:nvGraphicFramePr>
          <p:cNvPr id="307" name="Shape 307"/>
          <p:cNvGraphicFramePr/>
          <p:nvPr/>
        </p:nvGraphicFramePr>
        <p:xfrm>
          <a:off x="364179" y="1264608"/>
          <a:ext cx="8091375" cy="5174279"/>
        </p:xfrm>
        <a:graphic>
          <a:graphicData uri="http://schemas.openxmlformats.org/drawingml/2006/table">
            <a:tbl>
              <a:tblPr>
                <a:noFill/>
                <a:tableStyleId>{D8AC92B9-D433-45EC-AE06-7A7A90EA64F8}</a:tableStyleId>
              </a:tblPr>
              <a:tblGrid>
                <a:gridCol w="1686200"/>
                <a:gridCol w="2359475"/>
                <a:gridCol w="2022850"/>
                <a:gridCol w="2022850"/>
              </a:tblGrid>
              <a:tr h="465100">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a:t>Strategic Objective</a:t>
                      </a:r>
                    </a:p>
                  </a:txBody>
                  <a:tcPr marL="91450" marR="91450" marT="45725" marB="45725"/>
                </a:tc>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a:t>Deliverable</a:t>
                      </a:r>
                    </a:p>
                  </a:txBody>
                  <a:tcPr marL="91450" marR="91450" marT="45725" marB="45725"/>
                </a:tc>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a:t>Mechanisms/Action Plans</a:t>
                      </a:r>
                    </a:p>
                  </a:txBody>
                  <a:tcPr marL="91450" marR="91450" marT="45725" marB="45725"/>
                </a:tc>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a:t>Measures of Success</a:t>
                      </a:r>
                    </a:p>
                  </a:txBody>
                  <a:tcPr marL="91450" marR="91450" marT="45725" marB="45725"/>
                </a:tc>
              </a:tr>
              <a:tr h="903650">
                <a:tc>
                  <a:txBody>
                    <a:bodyPr/>
                    <a:lstStyle/>
                    <a:p>
                      <a:pPr marL="0" marR="0" lvl="0" indent="0" algn="l" rtl="0">
                        <a:lnSpc>
                          <a:spcPct val="100000"/>
                        </a:lnSpc>
                        <a:spcBef>
                          <a:spcPts val="0"/>
                        </a:spcBef>
                        <a:spcAft>
                          <a:spcPts val="0"/>
                        </a:spcAft>
                        <a:buClr>
                          <a:srgbClr val="000000"/>
                        </a:buClr>
                        <a:buSzPct val="25000"/>
                        <a:buFont typeface="Trebuchet MS"/>
                        <a:buNone/>
                      </a:pPr>
                      <a:r>
                        <a:rPr lang="en-US" sz="1100" u="none" strike="noStrike" cap="none">
                          <a:latin typeface="Trebuchet MS"/>
                          <a:ea typeface="Trebuchet MS"/>
                          <a:cs typeface="Trebuchet MS"/>
                          <a:sym typeface="Trebuchet MS"/>
                        </a:rPr>
                        <a:t>Raise the profile of SNOMED CT for clinicians locally/nationally/ globally</a:t>
                      </a:r>
                    </a:p>
                  </a:txBody>
                  <a:tcPr marL="91450" marR="91450" marT="45725" marB="45725"/>
                </a:tc>
                <a:tc>
                  <a:txBody>
                    <a:bodyPr/>
                    <a:lstStyle/>
                    <a:p>
                      <a:pPr marL="171450" marR="0" lvl="0" indent="-171450" algn="l" rtl="0">
                        <a:lnSpc>
                          <a:spcPct val="100000"/>
                        </a:lnSpc>
                        <a:spcBef>
                          <a:spcPts val="0"/>
                        </a:spcBef>
                        <a:spcAft>
                          <a:spcPts val="0"/>
                        </a:spcAft>
                        <a:buClr>
                          <a:schemeClr val="dk1"/>
                        </a:buClr>
                        <a:buSzPct val="100000"/>
                        <a:buFont typeface="Arial"/>
                        <a:buChar char="•"/>
                      </a:pPr>
                      <a:r>
                        <a:rPr lang="en-US" sz="1100" u="none" strike="noStrike" cap="none">
                          <a:solidFill>
                            <a:schemeClr val="dk1"/>
                          </a:solidFill>
                          <a:latin typeface="Arial"/>
                          <a:ea typeface="Arial"/>
                          <a:cs typeface="Arial"/>
                          <a:sym typeface="Arial"/>
                        </a:rPr>
                        <a:t>Identified clinical areas for the region</a:t>
                      </a:r>
                    </a:p>
                    <a:p>
                      <a:pPr marL="171450" marR="0" lvl="0" indent="-171450" algn="l" rtl="0">
                        <a:lnSpc>
                          <a:spcPct val="100000"/>
                        </a:lnSpc>
                        <a:spcBef>
                          <a:spcPts val="0"/>
                        </a:spcBef>
                        <a:spcAft>
                          <a:spcPts val="0"/>
                        </a:spcAft>
                        <a:buClr>
                          <a:schemeClr val="dk1"/>
                        </a:buClr>
                        <a:buSzPct val="100000"/>
                        <a:buFont typeface="Arial"/>
                        <a:buChar char="•"/>
                      </a:pPr>
                      <a:r>
                        <a:rPr lang="en-US" sz="1100" u="none" strike="noStrike" cap="none">
                          <a:solidFill>
                            <a:schemeClr val="dk1"/>
                          </a:solidFill>
                          <a:latin typeface="Arial"/>
                          <a:ea typeface="Arial"/>
                          <a:cs typeface="Arial"/>
                          <a:sym typeface="Arial"/>
                        </a:rPr>
                        <a:t>Engagement/work plan for each clinical area</a:t>
                      </a:r>
                    </a:p>
                    <a:p>
                      <a:pPr marL="0" marR="0" lvl="0" indent="0" algn="l" rtl="0">
                        <a:lnSpc>
                          <a:spcPct val="100000"/>
                        </a:lnSpc>
                        <a:spcBef>
                          <a:spcPts val="0"/>
                        </a:spcBef>
                        <a:spcAft>
                          <a:spcPts val="0"/>
                        </a:spcAft>
                        <a:buClr>
                          <a:srgbClr val="000000"/>
                        </a:buClr>
                        <a:buSzPct val="25000"/>
                        <a:buFont typeface="Arial"/>
                        <a:buNone/>
                      </a:pPr>
                      <a:endParaRPr sz="1100" u="none" strike="noStrike" cap="none"/>
                    </a:p>
                  </a:txBody>
                  <a:tcPr marL="91450" marR="91450" marT="45725" marB="45725"/>
                </a:tc>
                <a:tc>
                  <a:txBody>
                    <a:bodyPr/>
                    <a:lstStyle/>
                    <a:p>
                      <a:pPr marL="171450" lvl="0" indent="-171450" rtl="0">
                        <a:spcBef>
                          <a:spcPts val="0"/>
                        </a:spcBef>
                        <a:buClr>
                          <a:srgbClr val="000000"/>
                        </a:buClr>
                        <a:buSzPct val="100000"/>
                        <a:buFont typeface="Arial"/>
                        <a:buChar char="•"/>
                      </a:pPr>
                      <a:r>
                        <a:rPr lang="en-US" sz="1100">
                          <a:solidFill>
                            <a:schemeClr val="dk1"/>
                          </a:solidFill>
                          <a:latin typeface="Trebuchet MS"/>
                          <a:ea typeface="Trebuchet MS"/>
                          <a:cs typeface="Trebuchet MS"/>
                          <a:sym typeface="Trebuchet MS"/>
                        </a:rPr>
                        <a:t>Member consultation</a:t>
                      </a:r>
                    </a:p>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a:t>For each region identify,2-3 clinical areas that we would wish to target &lt;specify clinical areas&gt;</a:t>
                      </a:r>
                    </a:p>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a:t>Within first six months leverage experience within the US to refine the CE approach and develop documentation and presentations </a:t>
                      </a:r>
                    </a:p>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a:t>Define work plan – which will include a focus on other countries within the Americas in the 2</a:t>
                      </a:r>
                      <a:r>
                        <a:rPr lang="en-US" sz="1100" u="none" strike="noStrike" cap="none" baseline="30000"/>
                        <a:t>nd</a:t>
                      </a:r>
                      <a:r>
                        <a:rPr lang="en-US" sz="1100" u="none" strike="noStrike" cap="none"/>
                        <a:t> half of the year</a:t>
                      </a:r>
                    </a:p>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a:t>Within work plan specify deliverable(s) for each clinical area for 1, 2, 5 years</a:t>
                      </a:r>
                    </a:p>
                  </a:txBody>
                  <a:tcPr marL="91450" marR="91450" marT="45725" marB="45725"/>
                </a:tc>
                <a:tc>
                  <a:txBody>
                    <a:bodyPr/>
                    <a:lstStyle/>
                    <a:p>
                      <a:pPr marL="0" marR="0" lvl="0" indent="0" algn="l" rtl="0">
                        <a:lnSpc>
                          <a:spcPct val="100000"/>
                        </a:lnSpc>
                        <a:spcBef>
                          <a:spcPts val="0"/>
                        </a:spcBef>
                        <a:spcAft>
                          <a:spcPts val="0"/>
                        </a:spcAft>
                        <a:buClr>
                          <a:srgbClr val="000000"/>
                        </a:buClr>
                        <a:buSzPct val="25000"/>
                        <a:buFont typeface="Arial"/>
                        <a:buNone/>
                      </a:pPr>
                      <a:r>
                        <a:rPr lang="en-US" sz="1100" u="none" strike="noStrike" cap="none"/>
                        <a:t>Assess delivery of work items against the stated deliverables in the work plan</a:t>
                      </a:r>
                    </a:p>
                  </a:txBody>
                  <a:tcPr marL="91450" marR="91450" marT="45725" marB="45725"/>
                </a:tc>
              </a:tr>
              <a:tr h="903650">
                <a:tc>
                  <a:txBody>
                    <a:bodyPr/>
                    <a:lstStyle/>
                    <a:p>
                      <a:pPr marL="0" marR="0" lvl="0" indent="0" algn="l" rtl="0">
                        <a:lnSpc>
                          <a:spcPct val="100000"/>
                        </a:lnSpc>
                        <a:spcBef>
                          <a:spcPts val="0"/>
                        </a:spcBef>
                        <a:spcAft>
                          <a:spcPts val="0"/>
                        </a:spcAft>
                        <a:buClr>
                          <a:srgbClr val="000000"/>
                        </a:buClr>
                        <a:buSzPct val="25000"/>
                        <a:buFont typeface="Arial"/>
                        <a:buNone/>
                      </a:pPr>
                      <a:r>
                        <a:rPr lang="en-US" sz="1100" b="0" u="none" strike="noStrike" cap="none">
                          <a:latin typeface="Arial"/>
                          <a:ea typeface="Arial"/>
                          <a:cs typeface="Arial"/>
                          <a:sym typeface="Arial"/>
                        </a:rPr>
                        <a:t>Identify and support local/regional/national/ global health care professional ambassadors/SMEs for SNOMED CT</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b="0" u="none" strike="noStrike" cap="none">
                          <a:solidFill>
                            <a:srgbClr val="000000"/>
                          </a:solidFill>
                          <a:latin typeface="Arial"/>
                          <a:ea typeface="Arial"/>
                          <a:cs typeface="Arial"/>
                          <a:sym typeface="Arial"/>
                        </a:rPr>
                        <a:t>Identified group of local/national/regional healthcare professionals as ambassadors/SMEs for SNOMED CT</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a:latin typeface="Arial"/>
                          <a:ea typeface="Arial"/>
                          <a:cs typeface="Arial"/>
                          <a:sym typeface="Arial"/>
                        </a:rPr>
                        <a:t>Setting up calls and visits, to present subsumption approach and demonstrate (to locate cohorts)</a:t>
                      </a:r>
                    </a:p>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a:latin typeface="Arial"/>
                          <a:ea typeface="Arial"/>
                          <a:cs typeface="Arial"/>
                          <a:sym typeface="Arial"/>
                        </a:rPr>
                        <a:t>Identify committed individual clinicians to be ambassadors/SMEs</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a:latin typeface="Arial"/>
                          <a:ea typeface="Arial"/>
                          <a:cs typeface="Arial"/>
                          <a:sym typeface="Arial"/>
                        </a:rPr>
                        <a:t>List of potential ambassadors/SMEs</a:t>
                      </a:r>
                    </a:p>
                  </a:txBody>
                  <a:tcPr marL="91450" marR="91450" marT="45725" marB="45725"/>
                </a:tc>
              </a:tr>
            </a:tbl>
          </a:graphicData>
        </a:graphic>
      </p:graphicFrame>
      <p:sp>
        <p:nvSpPr>
          <p:cNvPr id="308" name="Shape 308"/>
          <p:cNvSpPr/>
          <p:nvPr/>
        </p:nvSpPr>
        <p:spPr>
          <a:xfrm>
            <a:off x="0" y="0"/>
            <a:ext cx="1430090" cy="331816"/>
          </a:xfrm>
          <a:prstGeom prst="rect">
            <a:avLst/>
          </a:prstGeom>
          <a:solidFill>
            <a:srgbClr val="800000"/>
          </a:solidFill>
          <a:ln w="9525" cap="flat" cmpd="sng">
            <a:solidFill>
              <a:srgbClr val="009870"/>
            </a:solidFill>
            <a:prstDash val="solid"/>
            <a:round/>
            <a:headEnd type="none" w="med" len="med"/>
            <a:tailEnd type="none" w="med" len="med"/>
          </a:ln>
          <a:effectLst>
            <a:outerShdw blurRad="39999" dist="23000" dir="5400000" rotWithShape="0">
              <a:srgbClr val="000000">
                <a:alpha val="34901"/>
              </a:srgbClr>
            </a:outerShdw>
          </a:effectLst>
        </p:spPr>
        <p:txBody>
          <a:bodyPr lIns="91425" tIns="45700" rIns="91425" bIns="45700" anchor="ctr" anchorCtr="0">
            <a:noAutofit/>
          </a:bodyPr>
          <a:lstStyle/>
          <a:p>
            <a:pPr marL="0" marR="0" lvl="0" indent="0" algn="ctr" rtl="0">
              <a:lnSpc>
                <a:spcPct val="100000"/>
              </a:lnSpc>
              <a:spcBef>
                <a:spcPts val="0"/>
              </a:spcBef>
              <a:spcAft>
                <a:spcPts val="0"/>
              </a:spcAft>
              <a:buClr>
                <a:schemeClr val="lt1"/>
              </a:buClr>
              <a:buSzPct val="25000"/>
              <a:buFont typeface="Arial"/>
              <a:buNone/>
            </a:pPr>
            <a:r>
              <a:rPr lang="en-US" sz="1000" b="0" i="0" u="none" strike="noStrike" cap="none">
                <a:solidFill>
                  <a:schemeClr val="lt1"/>
                </a:solidFill>
                <a:latin typeface="Arial"/>
                <a:ea typeface="Arial"/>
                <a:cs typeface="Arial"/>
                <a:sym typeface="Arial"/>
              </a:rPr>
              <a:t>IMPLEMENTATION PLANS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3" name="Shape 313"/>
          <p:cNvSpPr txBox="1">
            <a:spLocks noGrp="1"/>
          </p:cNvSpPr>
          <p:nvPr>
            <p:ph type="sldNum" idx="12"/>
          </p:nvPr>
        </p:nvSpPr>
        <p:spPr>
          <a:xfrm>
            <a:off x="6553200" y="6429396"/>
            <a:ext cx="2133599" cy="29207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Arial"/>
              <a:buNone/>
            </a:pPr>
            <a:fld id="{00000000-1234-1234-1234-123412341234}" type="slidenum">
              <a:rPr lang="en-US" sz="1100" b="0" i="0" u="none" strike="noStrike" cap="none">
                <a:solidFill>
                  <a:srgbClr val="888888"/>
                </a:solidFill>
                <a:latin typeface="Arial"/>
                <a:ea typeface="Arial"/>
                <a:cs typeface="Arial"/>
                <a:sym typeface="Arial"/>
              </a:rPr>
              <a:t>28</a:t>
            </a:fld>
            <a:endParaRPr lang="en-US" sz="1100" b="0" i="0" u="none" strike="noStrike" cap="none">
              <a:solidFill>
                <a:srgbClr val="888888"/>
              </a:solidFill>
              <a:latin typeface="Arial"/>
              <a:ea typeface="Arial"/>
              <a:cs typeface="Arial"/>
              <a:sym typeface="Arial"/>
            </a:endParaRPr>
          </a:p>
        </p:txBody>
      </p:sp>
      <p:sp>
        <p:nvSpPr>
          <p:cNvPr id="314" name="Shape 314"/>
          <p:cNvSpPr txBox="1">
            <a:spLocks noGrp="1"/>
          </p:cNvSpPr>
          <p:nvPr>
            <p:ph type="body" idx="1"/>
          </p:nvPr>
        </p:nvSpPr>
        <p:spPr>
          <a:xfrm>
            <a:off x="457200" y="1452308"/>
            <a:ext cx="8229600" cy="4658007"/>
          </a:xfrm>
          <a:prstGeom prst="rect">
            <a:avLst/>
          </a:prstGeom>
          <a:noFill/>
          <a:ln>
            <a:noFill/>
          </a:ln>
        </p:spPr>
        <p:txBody>
          <a:bodyPr lIns="91425" tIns="91425" rIns="91425" bIns="91425" anchor="t" anchorCtr="0">
            <a:noAutofit/>
          </a:bodyPr>
          <a:lstStyle/>
          <a:p>
            <a:pPr marL="342900" marR="0" lvl="0" indent="-215900" algn="l" rtl="0">
              <a:lnSpc>
                <a:spcPct val="100000"/>
              </a:lnSpc>
              <a:spcBef>
                <a:spcPts val="0"/>
              </a:spcBef>
              <a:spcAft>
                <a:spcPts val="0"/>
              </a:spcAft>
              <a:buClr>
                <a:srgbClr val="0055B0"/>
              </a:buClr>
              <a:buSzPct val="25000"/>
              <a:buFont typeface="Arial"/>
              <a:buNone/>
            </a:pPr>
            <a:endParaRPr sz="2400" b="0" i="0" u="none" strike="noStrike" cap="none">
              <a:solidFill>
                <a:srgbClr val="0055B0"/>
              </a:solidFill>
              <a:latin typeface="Arial"/>
              <a:ea typeface="Arial"/>
              <a:cs typeface="Arial"/>
              <a:sym typeface="Arial"/>
            </a:endParaRPr>
          </a:p>
          <a:p>
            <a:pPr marL="342900" marR="0" lvl="0" indent="-215900" algn="l" rtl="0">
              <a:lnSpc>
                <a:spcPct val="100000"/>
              </a:lnSpc>
              <a:spcBef>
                <a:spcPts val="200"/>
              </a:spcBef>
              <a:spcAft>
                <a:spcPts val="0"/>
              </a:spcAft>
              <a:buClr>
                <a:srgbClr val="0055B0"/>
              </a:buClr>
              <a:buSzPct val="25000"/>
              <a:buFont typeface="Arial"/>
              <a:buNone/>
            </a:pPr>
            <a:endParaRPr sz="2400" b="0" i="0" u="none" strike="noStrike" cap="none">
              <a:solidFill>
                <a:srgbClr val="0055B0"/>
              </a:solidFill>
              <a:latin typeface="Arial"/>
              <a:ea typeface="Arial"/>
              <a:cs typeface="Arial"/>
              <a:sym typeface="Arial"/>
            </a:endParaRPr>
          </a:p>
          <a:p>
            <a:pPr marL="173038" marR="0" lvl="0" indent="-46037" algn="l" rtl="0">
              <a:lnSpc>
                <a:spcPct val="100000"/>
              </a:lnSpc>
              <a:spcBef>
                <a:spcPts val="200"/>
              </a:spcBef>
              <a:spcAft>
                <a:spcPts val="0"/>
              </a:spcAft>
              <a:buClr>
                <a:srgbClr val="0055B0"/>
              </a:buClr>
              <a:buSzPct val="25000"/>
              <a:buFont typeface="Arial"/>
              <a:buNone/>
            </a:pPr>
            <a:endParaRPr sz="2400" b="0" i="0" u="none" strike="noStrike" cap="none">
              <a:solidFill>
                <a:srgbClr val="0055B0"/>
              </a:solidFill>
              <a:latin typeface="Trebuchet MS"/>
              <a:ea typeface="Trebuchet MS"/>
              <a:cs typeface="Trebuchet MS"/>
              <a:sym typeface="Trebuchet MS"/>
            </a:endParaRPr>
          </a:p>
          <a:p>
            <a:pPr marL="173038" marR="0" lvl="0" indent="-46037" algn="l" rtl="0">
              <a:lnSpc>
                <a:spcPct val="100000"/>
              </a:lnSpc>
              <a:spcBef>
                <a:spcPts val="200"/>
              </a:spcBef>
              <a:spcAft>
                <a:spcPts val="0"/>
              </a:spcAft>
              <a:buClr>
                <a:srgbClr val="0055B0"/>
              </a:buClr>
              <a:buSzPct val="25000"/>
              <a:buFont typeface="Arial"/>
              <a:buNone/>
            </a:pPr>
            <a:endParaRPr sz="2400" b="0" i="0" u="none" strike="noStrike" cap="none">
              <a:solidFill>
                <a:srgbClr val="0055B0"/>
              </a:solidFill>
              <a:latin typeface="Trebuchet MS"/>
              <a:ea typeface="Trebuchet MS"/>
              <a:cs typeface="Trebuchet MS"/>
              <a:sym typeface="Trebuchet MS"/>
            </a:endParaRPr>
          </a:p>
        </p:txBody>
      </p:sp>
      <p:sp>
        <p:nvSpPr>
          <p:cNvPr id="315" name="Shape 315"/>
          <p:cNvSpPr txBox="1">
            <a:spLocks noGrp="1"/>
          </p:cNvSpPr>
          <p:nvPr>
            <p:ph type="title"/>
          </p:nvPr>
        </p:nvSpPr>
        <p:spPr>
          <a:xfrm>
            <a:off x="457200" y="714356"/>
            <a:ext cx="6592042" cy="507995"/>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21218A"/>
              </a:buClr>
              <a:buSzPct val="25000"/>
              <a:buFont typeface="Trebuchet MS"/>
              <a:buNone/>
            </a:pPr>
            <a:r>
              <a:rPr lang="en-US" sz="3200" b="0" i="0" u="none" strike="noStrike" cap="none">
                <a:solidFill>
                  <a:srgbClr val="21218A"/>
                </a:solidFill>
                <a:latin typeface="Trebuchet MS"/>
                <a:ea typeface="Trebuchet MS"/>
                <a:cs typeface="Trebuchet MS"/>
                <a:sym typeface="Trebuchet MS"/>
              </a:rPr>
              <a:t>Work plan 2016-17(Americas)</a:t>
            </a:r>
          </a:p>
        </p:txBody>
      </p:sp>
      <p:graphicFrame>
        <p:nvGraphicFramePr>
          <p:cNvPr id="316" name="Shape 316"/>
          <p:cNvGraphicFramePr/>
          <p:nvPr/>
        </p:nvGraphicFramePr>
        <p:xfrm>
          <a:off x="350254" y="1452308"/>
          <a:ext cx="8091375" cy="5174279"/>
        </p:xfrm>
        <a:graphic>
          <a:graphicData uri="http://schemas.openxmlformats.org/drawingml/2006/table">
            <a:tbl>
              <a:tblPr>
                <a:noFill/>
                <a:tableStyleId>{D8AC92B9-D433-45EC-AE06-7A7A90EA64F8}</a:tableStyleId>
              </a:tblPr>
              <a:tblGrid>
                <a:gridCol w="1686200"/>
                <a:gridCol w="2359475"/>
                <a:gridCol w="2022850"/>
                <a:gridCol w="2022850"/>
              </a:tblGrid>
              <a:tr h="465100">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a:t>Strategic Objective</a:t>
                      </a:r>
                    </a:p>
                  </a:txBody>
                  <a:tcPr marL="91450" marR="91450" marT="45725" marB="45725"/>
                </a:tc>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a:t>Deliverable</a:t>
                      </a:r>
                    </a:p>
                  </a:txBody>
                  <a:tcPr marL="91450" marR="91450" marT="45725" marB="45725"/>
                </a:tc>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a:t>Mechanisms/Action Plans</a:t>
                      </a:r>
                    </a:p>
                  </a:txBody>
                  <a:tcPr marL="91450" marR="91450" marT="45725" marB="45725"/>
                </a:tc>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a:t>Measures of Success</a:t>
                      </a:r>
                    </a:p>
                  </a:txBody>
                  <a:tcPr marL="91450" marR="91450" marT="45725" marB="45725"/>
                </a:tc>
              </a:tr>
              <a:tr h="903650">
                <a:tc>
                  <a:txBody>
                    <a:bodyPr/>
                    <a:lstStyle/>
                    <a:p>
                      <a:pPr marL="0" marR="0" lvl="0" indent="0" algn="l" rtl="0">
                        <a:lnSpc>
                          <a:spcPct val="100000"/>
                        </a:lnSpc>
                        <a:spcBef>
                          <a:spcPts val="0"/>
                        </a:spcBef>
                        <a:spcAft>
                          <a:spcPts val="0"/>
                        </a:spcAft>
                        <a:buClr>
                          <a:srgbClr val="000000"/>
                        </a:buClr>
                        <a:buSzPct val="25000"/>
                        <a:buFont typeface="Arial"/>
                        <a:buNone/>
                      </a:pPr>
                      <a:r>
                        <a:rPr lang="en-US" sz="1100" u="none" strike="noStrike" cap="none">
                          <a:latin typeface="Arial"/>
                          <a:ea typeface="Arial"/>
                          <a:cs typeface="Arial"/>
                          <a:sym typeface="Arial"/>
                        </a:rPr>
                        <a:t>Identify and gather use case examples from a clinical and research perspective to demonstrate benefits</a:t>
                      </a:r>
                    </a:p>
                  </a:txBody>
                  <a:tcPr marL="91450" marR="91450" marT="45725" marB="45725"/>
                </a:tc>
                <a:tc>
                  <a:txBody>
                    <a:bodyPr/>
                    <a:lstStyle/>
                    <a:p>
                      <a:pPr marL="0" marR="0" lvl="0" indent="0" algn="l" rtl="0">
                        <a:lnSpc>
                          <a:spcPct val="100000"/>
                        </a:lnSpc>
                        <a:spcBef>
                          <a:spcPts val="0"/>
                        </a:spcBef>
                        <a:spcAft>
                          <a:spcPts val="0"/>
                        </a:spcAft>
                        <a:buClr>
                          <a:srgbClr val="000000"/>
                        </a:buClr>
                        <a:buSzPct val="25000"/>
                        <a:buFont typeface="Arial"/>
                        <a:buNone/>
                      </a:pPr>
                      <a:r>
                        <a:rPr lang="en-US" sz="1100" u="none" strike="noStrike" cap="none">
                          <a:latin typeface="Arial"/>
                          <a:ea typeface="Arial"/>
                          <a:cs typeface="Arial"/>
                          <a:sym typeface="Arial"/>
                        </a:rPr>
                        <a:t>Central list of documented Use Cases</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a:latin typeface="Arial"/>
                          <a:ea typeface="Arial"/>
                          <a:cs typeface="Arial"/>
                          <a:sym typeface="Arial"/>
                        </a:rPr>
                        <a:t>Identify a clinical group(s) or large healthcare organizations, associated with subset development </a:t>
                      </a:r>
                    </a:p>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a:latin typeface="Arial"/>
                          <a:ea typeface="Arial"/>
                          <a:cs typeface="Arial"/>
                          <a:sym typeface="Arial"/>
                        </a:rPr>
                        <a:t>Gather description of use cases/frameworks</a:t>
                      </a:r>
                    </a:p>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a:latin typeface="Arial"/>
                          <a:ea typeface="Arial"/>
                          <a:cs typeface="Arial"/>
                          <a:sym typeface="Arial"/>
                        </a:rPr>
                        <a:t>Target national committees who have informatics/information groups in place</a:t>
                      </a:r>
                    </a:p>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a:latin typeface="Arial"/>
                          <a:ea typeface="Arial"/>
                          <a:cs typeface="Arial"/>
                          <a:sym typeface="Arial"/>
                        </a:rPr>
                        <a:t>Develop mechanism for vendor input into clinical subset development</a:t>
                      </a:r>
                    </a:p>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a:latin typeface="Arial"/>
                          <a:ea typeface="Arial"/>
                          <a:cs typeface="Arial"/>
                          <a:sym typeface="Arial"/>
                        </a:rPr>
                        <a:t>Identify groups with potential future interest/work in reimbursement space</a:t>
                      </a:r>
                    </a:p>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a:latin typeface="Arial"/>
                          <a:ea typeface="Arial"/>
                          <a:cs typeface="Arial"/>
                          <a:sym typeface="Arial"/>
                        </a:rPr>
                        <a:t>Identify groups with potential future interest/work in outcomes and quality measurement</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a:latin typeface="Arial"/>
                          <a:ea typeface="Arial"/>
                          <a:cs typeface="Arial"/>
                          <a:sym typeface="Arial"/>
                        </a:rPr>
                        <a:t>Numbers of documented use cases</a:t>
                      </a:r>
                    </a:p>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a:latin typeface="Arial"/>
                          <a:ea typeface="Arial"/>
                          <a:cs typeface="Arial"/>
                          <a:sym typeface="Arial"/>
                        </a:rPr>
                        <a:t>Numbers of subsets taken by vendors for incorporation into live systems</a:t>
                      </a:r>
                    </a:p>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a:latin typeface="Arial"/>
                          <a:ea typeface="Arial"/>
                          <a:cs typeface="Arial"/>
                          <a:sym typeface="Arial"/>
                        </a:rPr>
                        <a:t>Number of subsets produced</a:t>
                      </a:r>
                    </a:p>
                  </a:txBody>
                  <a:tcPr marL="91450" marR="91450" marT="45725" marB="45725"/>
                </a:tc>
              </a:tr>
              <a:tr h="903650">
                <a:tc>
                  <a:txBody>
                    <a:bodyPr/>
                    <a:lstStyle/>
                    <a:p>
                      <a:pPr marL="0" marR="0" lvl="0" indent="0" algn="l" rtl="0">
                        <a:lnSpc>
                          <a:spcPct val="100000"/>
                        </a:lnSpc>
                        <a:spcBef>
                          <a:spcPts val="0"/>
                        </a:spcBef>
                        <a:spcAft>
                          <a:spcPts val="0"/>
                        </a:spcAft>
                        <a:buClr>
                          <a:srgbClr val="000000"/>
                        </a:buClr>
                        <a:buSzPct val="25000"/>
                        <a:buFont typeface="Arial"/>
                        <a:buNone/>
                      </a:pPr>
                      <a:r>
                        <a:rPr lang="en-US" sz="1100" u="none" strike="noStrike" cap="none">
                          <a:solidFill>
                            <a:srgbClr val="000000"/>
                          </a:solidFill>
                          <a:latin typeface="Arial"/>
                          <a:ea typeface="Arial"/>
                          <a:cs typeface="Arial"/>
                          <a:sym typeface="Arial"/>
                        </a:rPr>
                        <a:t>Increase the access to relevant SNOMED CT  educational materials for healthcare professionals</a:t>
                      </a:r>
                    </a:p>
                  </a:txBody>
                  <a:tcPr marL="91450" marR="91450" marT="45725" marB="45725"/>
                </a:tc>
                <a:tc>
                  <a:txBody>
                    <a:bodyPr/>
                    <a:lstStyle/>
                    <a:p>
                      <a:pPr marL="171450" marR="0" lvl="1" indent="-171450" algn="l" rtl="0">
                        <a:lnSpc>
                          <a:spcPct val="100000"/>
                        </a:lnSpc>
                        <a:spcBef>
                          <a:spcPts val="0"/>
                        </a:spcBef>
                        <a:spcAft>
                          <a:spcPts val="0"/>
                        </a:spcAft>
                        <a:buClr>
                          <a:srgbClr val="000000"/>
                        </a:buClr>
                        <a:buSzPct val="100000"/>
                        <a:buFont typeface="Arial"/>
                        <a:buChar char="•"/>
                      </a:pPr>
                      <a:r>
                        <a:rPr lang="en-US" sz="1100" u="none" strike="noStrike" cap="none"/>
                        <a:t>Central source of educational materials through clinician portal</a:t>
                      </a:r>
                    </a:p>
                    <a:p>
                      <a:pPr marL="171450" marR="0" lvl="1" indent="-171450" algn="l" rtl="0">
                        <a:lnSpc>
                          <a:spcPct val="100000"/>
                        </a:lnSpc>
                        <a:spcBef>
                          <a:spcPts val="0"/>
                        </a:spcBef>
                        <a:spcAft>
                          <a:spcPts val="0"/>
                        </a:spcAft>
                        <a:buClr>
                          <a:srgbClr val="000000"/>
                        </a:buClr>
                        <a:buSzPct val="100000"/>
                        <a:buFont typeface="Arial"/>
                        <a:buChar char="•"/>
                      </a:pPr>
                      <a:r>
                        <a:rPr lang="en-US" sz="1100" u="none" strike="noStrike" cap="none"/>
                        <a:t>Clinician focused education material/module</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a:solidFill>
                            <a:srgbClr val="000000"/>
                          </a:solidFill>
                          <a:latin typeface="Arial"/>
                          <a:ea typeface="Arial"/>
                          <a:cs typeface="Arial"/>
                          <a:sym typeface="Arial"/>
                        </a:rPr>
                        <a:t>Gather requirements at a regional level to feed into baseline assessment – what we have, and what we are missing</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a:solidFill>
                            <a:srgbClr val="000000"/>
                          </a:solidFill>
                          <a:latin typeface="Arial"/>
                          <a:ea typeface="Arial"/>
                          <a:cs typeface="Arial"/>
                          <a:sym typeface="Arial"/>
                        </a:rPr>
                        <a:t>Inventory of educational materials available, and under development</a:t>
                      </a:r>
                    </a:p>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a:solidFill>
                            <a:srgbClr val="000000"/>
                          </a:solidFill>
                          <a:latin typeface="Arial"/>
                          <a:ea typeface="Arial"/>
                          <a:cs typeface="Arial"/>
                          <a:sym typeface="Arial"/>
                        </a:rPr>
                        <a:t>Agreed educational materials available via clinician portal</a:t>
                      </a:r>
                    </a:p>
                  </a:txBody>
                  <a:tcPr marL="91450" marR="91450" marT="45725" marB="45725"/>
                </a:tc>
              </a:tr>
            </a:tbl>
          </a:graphicData>
        </a:graphic>
      </p:graphicFrame>
      <p:sp>
        <p:nvSpPr>
          <p:cNvPr id="317" name="Shape 317"/>
          <p:cNvSpPr/>
          <p:nvPr/>
        </p:nvSpPr>
        <p:spPr>
          <a:xfrm>
            <a:off x="0" y="0"/>
            <a:ext cx="1430090" cy="331816"/>
          </a:xfrm>
          <a:prstGeom prst="rect">
            <a:avLst/>
          </a:prstGeom>
          <a:solidFill>
            <a:srgbClr val="800000"/>
          </a:solidFill>
          <a:ln w="9525" cap="flat" cmpd="sng">
            <a:solidFill>
              <a:srgbClr val="009870"/>
            </a:solidFill>
            <a:prstDash val="solid"/>
            <a:round/>
            <a:headEnd type="none" w="med" len="med"/>
            <a:tailEnd type="none" w="med" len="med"/>
          </a:ln>
          <a:effectLst>
            <a:outerShdw blurRad="39999" dist="23000" dir="5400000" rotWithShape="0">
              <a:srgbClr val="000000">
                <a:alpha val="34901"/>
              </a:srgbClr>
            </a:outerShdw>
          </a:effectLst>
        </p:spPr>
        <p:txBody>
          <a:bodyPr lIns="91425" tIns="45700" rIns="91425" bIns="45700" anchor="ctr" anchorCtr="0">
            <a:noAutofit/>
          </a:bodyPr>
          <a:lstStyle/>
          <a:p>
            <a:pPr marL="0" marR="0" lvl="0" indent="0" algn="ctr" rtl="0">
              <a:lnSpc>
                <a:spcPct val="100000"/>
              </a:lnSpc>
              <a:spcBef>
                <a:spcPts val="0"/>
              </a:spcBef>
              <a:spcAft>
                <a:spcPts val="0"/>
              </a:spcAft>
              <a:buClr>
                <a:schemeClr val="lt1"/>
              </a:buClr>
              <a:buSzPct val="25000"/>
              <a:buFont typeface="Arial"/>
              <a:buNone/>
            </a:pPr>
            <a:r>
              <a:rPr lang="en-US" sz="1000" b="0" i="0" u="none" strike="noStrike" cap="none">
                <a:solidFill>
                  <a:schemeClr val="lt1"/>
                </a:solidFill>
                <a:latin typeface="Arial"/>
                <a:ea typeface="Arial"/>
                <a:cs typeface="Arial"/>
                <a:sym typeface="Arial"/>
              </a:rPr>
              <a:t>IMPLEMENTATION PLANS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Shape 322"/>
          <p:cNvSpPr txBox="1">
            <a:spLocks noGrp="1"/>
          </p:cNvSpPr>
          <p:nvPr>
            <p:ph type="sldNum" idx="12"/>
          </p:nvPr>
        </p:nvSpPr>
        <p:spPr>
          <a:xfrm>
            <a:off x="6553200" y="6429396"/>
            <a:ext cx="2133599" cy="29207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Arial"/>
              <a:buNone/>
            </a:pPr>
            <a:fld id="{00000000-1234-1234-1234-123412341234}" type="slidenum">
              <a:rPr lang="en-US" sz="1100" b="0" i="0" u="none" strike="noStrike" cap="none">
                <a:solidFill>
                  <a:srgbClr val="888888"/>
                </a:solidFill>
                <a:latin typeface="Arial"/>
                <a:ea typeface="Arial"/>
                <a:cs typeface="Arial"/>
                <a:sym typeface="Arial"/>
              </a:rPr>
              <a:t>29</a:t>
            </a:fld>
            <a:endParaRPr lang="en-US" sz="1100" b="0" i="0" u="none" strike="noStrike" cap="none">
              <a:solidFill>
                <a:srgbClr val="888888"/>
              </a:solidFill>
              <a:latin typeface="Arial"/>
              <a:ea typeface="Arial"/>
              <a:cs typeface="Arial"/>
              <a:sym typeface="Arial"/>
            </a:endParaRPr>
          </a:p>
        </p:txBody>
      </p:sp>
      <p:sp>
        <p:nvSpPr>
          <p:cNvPr id="323" name="Shape 323"/>
          <p:cNvSpPr txBox="1">
            <a:spLocks noGrp="1"/>
          </p:cNvSpPr>
          <p:nvPr>
            <p:ph type="title"/>
          </p:nvPr>
        </p:nvSpPr>
        <p:spPr>
          <a:xfrm>
            <a:off x="457200" y="714356"/>
            <a:ext cx="6592042" cy="507995"/>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21218A"/>
              </a:buClr>
              <a:buSzPct val="25000"/>
              <a:buFont typeface="Trebuchet MS"/>
              <a:buNone/>
            </a:pPr>
            <a:r>
              <a:rPr lang="en-US" sz="3200" b="0" i="0" u="none" strike="noStrike" cap="none">
                <a:solidFill>
                  <a:srgbClr val="21218A"/>
                </a:solidFill>
                <a:latin typeface="Trebuchet MS"/>
                <a:ea typeface="Trebuchet MS"/>
                <a:cs typeface="Trebuchet MS"/>
                <a:sym typeface="Trebuchet MS"/>
              </a:rPr>
              <a:t>Work plan 2016-17(Americas)</a:t>
            </a:r>
          </a:p>
        </p:txBody>
      </p:sp>
      <p:graphicFrame>
        <p:nvGraphicFramePr>
          <p:cNvPr id="324" name="Shape 324"/>
          <p:cNvGraphicFramePr/>
          <p:nvPr/>
        </p:nvGraphicFramePr>
        <p:xfrm>
          <a:off x="221962" y="1301458"/>
          <a:ext cx="8091375" cy="4233889"/>
        </p:xfrm>
        <a:graphic>
          <a:graphicData uri="http://schemas.openxmlformats.org/drawingml/2006/table">
            <a:tbl>
              <a:tblPr>
                <a:noFill/>
                <a:tableStyleId>{D8AC92B9-D433-45EC-AE06-7A7A90EA64F8}</a:tableStyleId>
              </a:tblPr>
              <a:tblGrid>
                <a:gridCol w="1814475"/>
                <a:gridCol w="2231200"/>
                <a:gridCol w="2022850"/>
                <a:gridCol w="2022850"/>
              </a:tblGrid>
              <a:tr h="465100">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dirty="0"/>
                        <a:t>Strategic Objective</a:t>
                      </a:r>
                    </a:p>
                  </a:txBody>
                  <a:tcPr marL="91450" marR="91450" marT="45725" marB="45725"/>
                </a:tc>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a:t>Deliverable</a:t>
                      </a:r>
                    </a:p>
                  </a:txBody>
                  <a:tcPr marL="91450" marR="91450" marT="45725" marB="45725"/>
                </a:tc>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a:t>Mechanisms/Action Plans</a:t>
                      </a:r>
                    </a:p>
                  </a:txBody>
                  <a:tcPr marL="91450" marR="91450" marT="45725" marB="45725"/>
                </a:tc>
                <a:tc>
                  <a:txBody>
                    <a:bodyPr/>
                    <a:lstStyle/>
                    <a:p>
                      <a:pPr marL="0" marR="0" lvl="0" indent="0" algn="ctr" rtl="0">
                        <a:lnSpc>
                          <a:spcPct val="100000"/>
                        </a:lnSpc>
                        <a:spcBef>
                          <a:spcPts val="0"/>
                        </a:spcBef>
                        <a:spcAft>
                          <a:spcPts val="0"/>
                        </a:spcAft>
                        <a:buClr>
                          <a:srgbClr val="000000"/>
                        </a:buClr>
                        <a:buSzPct val="25000"/>
                        <a:buFont typeface="Arial"/>
                        <a:buNone/>
                      </a:pPr>
                      <a:r>
                        <a:rPr lang="en-US" sz="1100" b="1" u="none" strike="noStrike" cap="none"/>
                        <a:t>Measures of Success</a:t>
                      </a:r>
                    </a:p>
                  </a:txBody>
                  <a:tcPr marL="91450" marR="91450" marT="45725" marB="45725"/>
                </a:tc>
              </a:tr>
              <a:tr h="903650">
                <a:tc>
                  <a:txBody>
                    <a:bodyPr/>
                    <a:lstStyle/>
                    <a:p>
                      <a:pPr marL="0" marR="0" lvl="0" indent="0" algn="l" rtl="0">
                        <a:lnSpc>
                          <a:spcPct val="100000"/>
                        </a:lnSpc>
                        <a:spcBef>
                          <a:spcPts val="0"/>
                        </a:spcBef>
                        <a:spcAft>
                          <a:spcPts val="0"/>
                        </a:spcAft>
                        <a:buClr>
                          <a:srgbClr val="000000"/>
                        </a:buClr>
                        <a:buSzPct val="25000"/>
                        <a:buFont typeface="Arial"/>
                        <a:buNone/>
                      </a:pPr>
                      <a:r>
                        <a:rPr lang="en-US" sz="1100" u="none" strike="noStrike" cap="none" dirty="0">
                          <a:solidFill>
                            <a:srgbClr val="000000"/>
                          </a:solidFill>
                          <a:latin typeface="Arial"/>
                          <a:ea typeface="Arial"/>
                          <a:cs typeface="Arial"/>
                          <a:sym typeface="Arial"/>
                        </a:rPr>
                        <a:t>Identify key clinical requirements/priorities/ trends to inform </a:t>
                      </a:r>
                      <a:r>
                        <a:rPr lang="en-US" sz="1100" u="none" strike="noStrike" cap="none" dirty="0" smtClean="0">
                          <a:solidFill>
                            <a:srgbClr val="000000"/>
                          </a:solidFill>
                          <a:latin typeface="Arial"/>
                          <a:ea typeface="Arial"/>
                          <a:cs typeface="Arial"/>
                          <a:sym typeface="Arial"/>
                        </a:rPr>
                        <a:t>SNOMED International </a:t>
                      </a:r>
                      <a:r>
                        <a:rPr lang="en-US" sz="1100" u="none" strike="noStrike" cap="none" dirty="0">
                          <a:solidFill>
                            <a:srgbClr val="000000"/>
                          </a:solidFill>
                          <a:latin typeface="Arial"/>
                          <a:ea typeface="Arial"/>
                          <a:cs typeface="Arial"/>
                          <a:sym typeface="Arial"/>
                        </a:rPr>
                        <a:t>products and services</a:t>
                      </a:r>
                    </a:p>
                  </a:txBody>
                  <a:tcPr marL="91450" marR="91450" marT="45725" marB="45725"/>
                </a:tc>
                <a:tc>
                  <a:txBody>
                    <a:bodyPr/>
                    <a:lstStyle/>
                    <a:p>
                      <a:pPr marL="0" marR="0" lvl="0" indent="0" algn="l" rtl="0">
                        <a:lnSpc>
                          <a:spcPct val="100000"/>
                        </a:lnSpc>
                        <a:spcBef>
                          <a:spcPts val="0"/>
                        </a:spcBef>
                        <a:spcAft>
                          <a:spcPts val="0"/>
                        </a:spcAft>
                        <a:buClr>
                          <a:srgbClr val="000000"/>
                        </a:buClr>
                        <a:buSzPct val="25000"/>
                        <a:buFont typeface="Arial"/>
                        <a:buNone/>
                      </a:pPr>
                      <a:r>
                        <a:rPr lang="en-US" sz="1100" u="none" strike="noStrike" cap="none" dirty="0">
                          <a:solidFill>
                            <a:srgbClr val="000000"/>
                          </a:solidFill>
                          <a:latin typeface="Arial"/>
                          <a:ea typeface="Arial"/>
                          <a:cs typeface="Arial"/>
                          <a:sym typeface="Arial"/>
                        </a:rPr>
                        <a:t>Identification of regional requirements/priorities/trends to inform </a:t>
                      </a:r>
                      <a:r>
                        <a:rPr lang="en-US" sz="1100" u="none" strike="noStrike" cap="none" dirty="0" smtClean="0">
                          <a:solidFill>
                            <a:srgbClr val="000000"/>
                          </a:solidFill>
                          <a:latin typeface="Arial"/>
                          <a:ea typeface="Arial"/>
                          <a:cs typeface="Arial"/>
                          <a:sym typeface="Arial"/>
                        </a:rPr>
                        <a:t>SNOMED International </a:t>
                      </a:r>
                      <a:r>
                        <a:rPr lang="en-US" sz="1100" u="none" strike="noStrike" cap="none" dirty="0">
                          <a:solidFill>
                            <a:srgbClr val="000000"/>
                          </a:solidFill>
                          <a:latin typeface="Arial"/>
                          <a:ea typeface="Arial"/>
                          <a:cs typeface="Arial"/>
                          <a:sym typeface="Arial"/>
                        </a:rPr>
                        <a:t>product and service development</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a:solidFill>
                            <a:srgbClr val="000000"/>
                          </a:solidFill>
                          <a:latin typeface="Arial"/>
                          <a:ea typeface="Arial"/>
                          <a:cs typeface="Arial"/>
                          <a:sym typeface="Arial"/>
                        </a:rPr>
                        <a:t>Documentation of regional  requirements based on specified drivers</a:t>
                      </a:r>
                    </a:p>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a:solidFill>
                            <a:srgbClr val="000000"/>
                          </a:solidFill>
                          <a:latin typeface="Arial"/>
                          <a:ea typeface="Arial"/>
                          <a:cs typeface="Arial"/>
                          <a:sym typeface="Arial"/>
                        </a:rPr>
                        <a:t>Documentation and communication of identified content issues/errors</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dirty="0">
                          <a:solidFill>
                            <a:srgbClr val="000000"/>
                          </a:solidFill>
                          <a:latin typeface="Arial"/>
                          <a:ea typeface="Arial"/>
                          <a:cs typeface="Arial"/>
                          <a:sym typeface="Arial"/>
                        </a:rPr>
                        <a:t>Incorporation of clinical requirements into </a:t>
                      </a:r>
                      <a:r>
                        <a:rPr lang="en-US" sz="1100" u="none" strike="noStrike" cap="none" dirty="0" smtClean="0">
                          <a:solidFill>
                            <a:srgbClr val="000000"/>
                          </a:solidFill>
                          <a:latin typeface="Arial"/>
                          <a:ea typeface="Arial"/>
                          <a:cs typeface="Arial"/>
                          <a:sym typeface="Arial"/>
                        </a:rPr>
                        <a:t>SNOMED International </a:t>
                      </a:r>
                      <a:r>
                        <a:rPr lang="en-US" sz="1100" u="none" strike="noStrike" cap="none" dirty="0">
                          <a:solidFill>
                            <a:srgbClr val="000000"/>
                          </a:solidFill>
                          <a:latin typeface="Arial"/>
                          <a:ea typeface="Arial"/>
                          <a:cs typeface="Arial"/>
                          <a:sym typeface="Arial"/>
                        </a:rPr>
                        <a:t>Work Plan</a:t>
                      </a:r>
                    </a:p>
                  </a:txBody>
                  <a:tcPr marL="91450" marR="91450" marT="45725" marB="45725"/>
                </a:tc>
              </a:tr>
              <a:tr h="903650">
                <a:tc>
                  <a:txBody>
                    <a:bodyPr/>
                    <a:lstStyle/>
                    <a:p>
                      <a:pPr marL="0" marR="0" lvl="0" indent="0" algn="l" rtl="0">
                        <a:lnSpc>
                          <a:spcPct val="100000"/>
                        </a:lnSpc>
                        <a:spcBef>
                          <a:spcPts val="0"/>
                        </a:spcBef>
                        <a:spcAft>
                          <a:spcPts val="0"/>
                        </a:spcAft>
                        <a:buClr>
                          <a:schemeClr val="dk1"/>
                        </a:buClr>
                        <a:buSzPct val="25000"/>
                        <a:buFont typeface="Arial"/>
                        <a:buNone/>
                      </a:pPr>
                      <a:r>
                        <a:rPr lang="en-US" sz="1100" b="0" i="0" u="none" strike="noStrike" cap="none">
                          <a:solidFill>
                            <a:schemeClr val="dk1"/>
                          </a:solidFill>
                          <a:latin typeface="Arial"/>
                          <a:ea typeface="Arial"/>
                          <a:cs typeface="Arial"/>
                          <a:sym typeface="Arial"/>
                        </a:rPr>
                        <a:t>Demonstrate high value clinical decision support capabilities of SNOMED CT</a:t>
                      </a:r>
                    </a:p>
                    <a:p>
                      <a:pPr marL="0" marR="0" lvl="0" indent="0" algn="l" rtl="0">
                        <a:lnSpc>
                          <a:spcPct val="100000"/>
                        </a:lnSpc>
                        <a:spcBef>
                          <a:spcPts val="0"/>
                        </a:spcBef>
                        <a:spcAft>
                          <a:spcPts val="0"/>
                        </a:spcAft>
                        <a:buClr>
                          <a:srgbClr val="000000"/>
                        </a:buClr>
                        <a:buSzPct val="25000"/>
                        <a:buFont typeface="Arial"/>
                        <a:buNone/>
                      </a:pPr>
                      <a:endParaRPr sz="1100" u="none" strike="noStrike" cap="none">
                        <a:latin typeface="Arial"/>
                        <a:ea typeface="Arial"/>
                        <a:cs typeface="Arial"/>
                        <a:sym typeface="Arial"/>
                      </a:endParaRP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a:latin typeface="Arial"/>
                          <a:ea typeface="Arial"/>
                          <a:cs typeface="Arial"/>
                          <a:sym typeface="Arial"/>
                        </a:rPr>
                        <a:t>List of users interested in High Value implementation identified</a:t>
                      </a:r>
                    </a:p>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a:latin typeface="Arial"/>
                          <a:ea typeface="Arial"/>
                          <a:cs typeface="Arial"/>
                          <a:sym typeface="Arial"/>
                        </a:rPr>
                        <a:t>Tool to demonstrate High Value implementation</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a:t>Identify users of SNOMED CT that are interested and capable of moving to a High Value implementation</a:t>
                      </a:r>
                    </a:p>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a:latin typeface="Arial"/>
                          <a:ea typeface="Arial"/>
                          <a:cs typeface="Arial"/>
                          <a:sym typeface="Arial"/>
                        </a:rPr>
                        <a:t>Working with technical to develop subsumption tooling for demonstration (to locate cohorts)</a:t>
                      </a:r>
                    </a:p>
                    <a:p>
                      <a:pPr marL="171450" marR="0" lvl="0" indent="-171450" algn="l" rtl="0">
                        <a:lnSpc>
                          <a:spcPct val="100000"/>
                        </a:lnSpc>
                        <a:spcBef>
                          <a:spcPts val="0"/>
                        </a:spcBef>
                        <a:spcAft>
                          <a:spcPts val="0"/>
                        </a:spcAft>
                        <a:buClr>
                          <a:srgbClr val="000000"/>
                        </a:buClr>
                        <a:buSzPct val="100000"/>
                        <a:buFont typeface="Arial"/>
                        <a:buNone/>
                      </a:pPr>
                      <a:endParaRPr sz="1100" u="none" strike="noStrike" cap="none">
                        <a:latin typeface="Arial"/>
                        <a:ea typeface="Arial"/>
                        <a:cs typeface="Arial"/>
                        <a:sym typeface="Arial"/>
                      </a:endParaRP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a:t>Number of potential High Value users identified</a:t>
                      </a:r>
                    </a:p>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a:latin typeface="Arial"/>
                          <a:ea typeface="Arial"/>
                          <a:cs typeface="Arial"/>
                          <a:sym typeface="Arial"/>
                        </a:rPr>
                        <a:t>Tool is operational</a:t>
                      </a:r>
                    </a:p>
                  </a:txBody>
                  <a:tcPr marL="91450" marR="91450" marT="45725" marB="45725"/>
                </a:tc>
              </a:tr>
              <a:tr h="903650">
                <a:tc>
                  <a:txBody>
                    <a:bodyPr/>
                    <a:lstStyle/>
                    <a:p>
                      <a:pPr marL="0" marR="0" lvl="0" indent="0" algn="l" rtl="0">
                        <a:lnSpc>
                          <a:spcPct val="100000"/>
                        </a:lnSpc>
                        <a:spcBef>
                          <a:spcPts val="0"/>
                        </a:spcBef>
                        <a:spcAft>
                          <a:spcPts val="0"/>
                        </a:spcAft>
                        <a:buClr>
                          <a:schemeClr val="dk1"/>
                        </a:buClr>
                        <a:buSzPct val="25000"/>
                        <a:buFont typeface="Arial"/>
                        <a:buNone/>
                      </a:pPr>
                      <a:r>
                        <a:rPr lang="en-US" sz="1100" b="0" i="0" u="none" strike="noStrike" cap="none">
                          <a:solidFill>
                            <a:schemeClr val="dk1"/>
                          </a:solidFill>
                          <a:latin typeface="Arial"/>
                          <a:ea typeface="Arial"/>
                          <a:cs typeface="Arial"/>
                          <a:sym typeface="Arial"/>
                        </a:rPr>
                        <a:t>Identify clinically focused interoperability opportunities to enhance SNOMED CT</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a:t>Recommendations to Collaboration Lead on regional interoperability opportunities</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a:t>Identification of interoperability requirements through clinical contacts</a:t>
                      </a:r>
                    </a:p>
                  </a:txBody>
                  <a:tcPr marL="91450" marR="91450" marT="45725" marB="45725"/>
                </a:tc>
                <a:tc>
                  <a:txBody>
                    <a:bodyPr/>
                    <a:lstStyle/>
                    <a:p>
                      <a:pPr marL="171450" marR="0" lvl="0" indent="-171450" algn="l" rtl="0">
                        <a:lnSpc>
                          <a:spcPct val="100000"/>
                        </a:lnSpc>
                        <a:spcBef>
                          <a:spcPts val="0"/>
                        </a:spcBef>
                        <a:spcAft>
                          <a:spcPts val="0"/>
                        </a:spcAft>
                        <a:buClr>
                          <a:srgbClr val="000000"/>
                        </a:buClr>
                        <a:buSzPct val="100000"/>
                        <a:buFont typeface="Arial"/>
                        <a:buChar char="•"/>
                      </a:pPr>
                      <a:r>
                        <a:rPr lang="en-US" sz="1100" u="none" strike="noStrike" cap="none"/>
                        <a:t>Number of additional collaboration activities</a:t>
                      </a:r>
                    </a:p>
                  </a:txBody>
                  <a:tcPr marL="91450" marR="91450" marT="45725" marB="45725"/>
                </a:tc>
              </a:tr>
            </a:tbl>
          </a:graphicData>
        </a:graphic>
      </p:graphicFrame>
      <p:sp>
        <p:nvSpPr>
          <p:cNvPr id="325" name="Shape 325"/>
          <p:cNvSpPr/>
          <p:nvPr/>
        </p:nvSpPr>
        <p:spPr>
          <a:xfrm>
            <a:off x="0" y="0"/>
            <a:ext cx="1430090" cy="331816"/>
          </a:xfrm>
          <a:prstGeom prst="rect">
            <a:avLst/>
          </a:prstGeom>
          <a:solidFill>
            <a:srgbClr val="800000"/>
          </a:solidFill>
          <a:ln w="9525" cap="flat" cmpd="sng">
            <a:solidFill>
              <a:srgbClr val="009870"/>
            </a:solidFill>
            <a:prstDash val="solid"/>
            <a:round/>
            <a:headEnd type="none" w="med" len="med"/>
            <a:tailEnd type="none" w="med" len="med"/>
          </a:ln>
          <a:effectLst>
            <a:outerShdw blurRad="39999" dist="23000" dir="5400000" rotWithShape="0">
              <a:srgbClr val="000000">
                <a:alpha val="34901"/>
              </a:srgbClr>
            </a:outerShdw>
          </a:effectLst>
        </p:spPr>
        <p:txBody>
          <a:bodyPr lIns="91425" tIns="45700" rIns="91425" bIns="45700" anchor="ctr" anchorCtr="0">
            <a:noAutofit/>
          </a:bodyPr>
          <a:lstStyle/>
          <a:p>
            <a:pPr marL="0" marR="0" lvl="0" indent="0" algn="ctr" rtl="0">
              <a:lnSpc>
                <a:spcPct val="100000"/>
              </a:lnSpc>
              <a:spcBef>
                <a:spcPts val="0"/>
              </a:spcBef>
              <a:spcAft>
                <a:spcPts val="0"/>
              </a:spcAft>
              <a:buClr>
                <a:schemeClr val="lt1"/>
              </a:buClr>
              <a:buSzPct val="25000"/>
              <a:buFont typeface="Arial"/>
              <a:buNone/>
            </a:pPr>
            <a:r>
              <a:rPr lang="en-US" sz="1000" b="0" i="0" u="none" strike="noStrike" cap="none">
                <a:solidFill>
                  <a:schemeClr val="lt1"/>
                </a:solidFill>
                <a:latin typeface="Arial"/>
                <a:ea typeface="Arial"/>
                <a:cs typeface="Arial"/>
                <a:sym typeface="Arial"/>
              </a:rPr>
              <a:t>IMPLEMENTATION PLANS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Shape 66"/>
          <p:cNvSpPr txBox="1">
            <a:spLocks noGrp="1"/>
          </p:cNvSpPr>
          <p:nvPr>
            <p:ph type="sldNum" idx="12"/>
          </p:nvPr>
        </p:nvSpPr>
        <p:spPr>
          <a:xfrm>
            <a:off x="6553200" y="6429396"/>
            <a:ext cx="2133599" cy="29207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Arial"/>
              <a:buNone/>
            </a:pPr>
            <a:fld id="{00000000-1234-1234-1234-123412341234}" type="slidenum">
              <a:rPr lang="en-US" sz="1100" b="0" i="0" u="none" strike="noStrike" cap="none">
                <a:solidFill>
                  <a:srgbClr val="888888"/>
                </a:solidFill>
                <a:latin typeface="Arial"/>
                <a:ea typeface="Arial"/>
                <a:cs typeface="Arial"/>
                <a:sym typeface="Arial"/>
              </a:rPr>
              <a:t>3</a:t>
            </a:fld>
            <a:endParaRPr lang="en-US" sz="1100" b="0" i="0" u="none" strike="noStrike" cap="none">
              <a:solidFill>
                <a:srgbClr val="888888"/>
              </a:solidFill>
              <a:latin typeface="Arial"/>
              <a:ea typeface="Arial"/>
              <a:cs typeface="Arial"/>
              <a:sym typeface="Arial"/>
            </a:endParaRPr>
          </a:p>
        </p:txBody>
      </p:sp>
      <p:sp>
        <p:nvSpPr>
          <p:cNvPr id="67" name="Shape 67"/>
          <p:cNvSpPr txBox="1">
            <a:spLocks noGrp="1"/>
          </p:cNvSpPr>
          <p:nvPr>
            <p:ph type="body" idx="1"/>
          </p:nvPr>
        </p:nvSpPr>
        <p:spPr>
          <a:xfrm>
            <a:off x="457200" y="1452308"/>
            <a:ext cx="8229600" cy="4658007"/>
          </a:xfrm>
          <a:prstGeom prst="rect">
            <a:avLst/>
          </a:prstGeom>
          <a:noFill/>
          <a:ln>
            <a:noFill/>
          </a:ln>
        </p:spPr>
        <p:txBody>
          <a:bodyPr lIns="91425" tIns="91425" rIns="91425" bIns="91425" anchor="t" anchorCtr="0">
            <a:noAutofit/>
          </a:bodyPr>
          <a:lstStyle/>
          <a:p>
            <a:pPr marL="342900" marR="0" lvl="0" indent="-215900" algn="l" rtl="0">
              <a:lnSpc>
                <a:spcPct val="100000"/>
              </a:lnSpc>
              <a:spcBef>
                <a:spcPts val="0"/>
              </a:spcBef>
              <a:spcAft>
                <a:spcPts val="0"/>
              </a:spcAft>
              <a:buClr>
                <a:srgbClr val="0055B0"/>
              </a:buClr>
              <a:buSzPct val="100000"/>
              <a:buFont typeface="Arial"/>
              <a:buChar char="▪"/>
            </a:pPr>
            <a:r>
              <a:rPr lang="en-US" sz="2400" b="0" i="0" u="none" strike="noStrike" cap="none" dirty="0">
                <a:solidFill>
                  <a:srgbClr val="0055B0"/>
                </a:solidFill>
                <a:latin typeface="Arial"/>
                <a:ea typeface="Arial"/>
                <a:cs typeface="Arial"/>
                <a:sym typeface="Arial"/>
              </a:rPr>
              <a:t>Informing direction of </a:t>
            </a:r>
            <a:r>
              <a:rPr lang="en-US" sz="2400" b="0" i="0" u="none" strike="noStrike" cap="none" dirty="0" smtClean="0">
                <a:solidFill>
                  <a:srgbClr val="0055B0"/>
                </a:solidFill>
                <a:latin typeface="Arial"/>
                <a:ea typeface="Arial"/>
                <a:cs typeface="Arial"/>
                <a:sym typeface="Arial"/>
              </a:rPr>
              <a:t>SNOMED International </a:t>
            </a:r>
            <a:r>
              <a:rPr lang="en-US" sz="2400" b="0" i="0" u="none" strike="noStrike" cap="none" dirty="0">
                <a:solidFill>
                  <a:srgbClr val="0055B0"/>
                </a:solidFill>
                <a:latin typeface="Arial"/>
                <a:ea typeface="Arial"/>
                <a:cs typeface="Arial"/>
                <a:sym typeface="Arial"/>
              </a:rPr>
              <a:t>products and services</a:t>
            </a:r>
          </a:p>
          <a:p>
            <a:pPr marL="342900" marR="0" lvl="0" indent="-215900" algn="l" rtl="0">
              <a:lnSpc>
                <a:spcPct val="100000"/>
              </a:lnSpc>
              <a:spcBef>
                <a:spcPts val="200"/>
              </a:spcBef>
              <a:spcAft>
                <a:spcPts val="0"/>
              </a:spcAft>
              <a:buClr>
                <a:srgbClr val="0055B0"/>
              </a:buClr>
              <a:buSzPct val="100000"/>
              <a:buFont typeface="Arial"/>
              <a:buChar char="▪"/>
            </a:pPr>
            <a:r>
              <a:rPr lang="en-US" sz="2400" b="0" i="0" u="none" strike="noStrike" cap="none" dirty="0">
                <a:solidFill>
                  <a:srgbClr val="0055B0"/>
                </a:solidFill>
                <a:latin typeface="Arial"/>
                <a:ea typeface="Arial"/>
                <a:cs typeface="Arial"/>
                <a:sym typeface="Arial"/>
              </a:rPr>
              <a:t>Improving quality, and thus clinical usability and acceptability, of </a:t>
            </a:r>
            <a:r>
              <a:rPr lang="en-US" sz="2400" b="0" i="0" u="none" strike="noStrike" cap="none" dirty="0" smtClean="0">
                <a:solidFill>
                  <a:srgbClr val="0055B0"/>
                </a:solidFill>
                <a:latin typeface="Arial"/>
                <a:ea typeface="Arial"/>
                <a:cs typeface="Arial"/>
                <a:sym typeface="Arial"/>
              </a:rPr>
              <a:t>SNOMED International </a:t>
            </a:r>
            <a:r>
              <a:rPr lang="en-US" sz="2400" b="0" i="0" u="none" strike="noStrike" cap="none" dirty="0">
                <a:solidFill>
                  <a:srgbClr val="0055B0"/>
                </a:solidFill>
                <a:latin typeface="Arial"/>
                <a:ea typeface="Arial"/>
                <a:cs typeface="Arial"/>
                <a:sym typeface="Arial"/>
              </a:rPr>
              <a:t>products and services, based on clinical knowledge and expertise</a:t>
            </a:r>
          </a:p>
          <a:p>
            <a:pPr marL="342900" marR="0" lvl="0" indent="-215900" algn="l" rtl="0">
              <a:lnSpc>
                <a:spcPct val="100000"/>
              </a:lnSpc>
              <a:spcBef>
                <a:spcPts val="200"/>
              </a:spcBef>
              <a:spcAft>
                <a:spcPts val="0"/>
              </a:spcAft>
              <a:buClr>
                <a:srgbClr val="0055B0"/>
              </a:buClr>
              <a:buSzPct val="100000"/>
              <a:buFont typeface="Arial"/>
              <a:buChar char="▪"/>
            </a:pPr>
            <a:r>
              <a:rPr lang="en-US" sz="2400" b="0" i="0" u="none" strike="noStrike" cap="none" dirty="0">
                <a:solidFill>
                  <a:srgbClr val="0055B0"/>
                </a:solidFill>
                <a:latin typeface="Arial"/>
                <a:ea typeface="Arial"/>
                <a:cs typeface="Arial"/>
                <a:sym typeface="Arial"/>
              </a:rPr>
              <a:t>Identification of clinical champions who support and endorse the implementation of SNOMED CT and related products and services</a:t>
            </a:r>
          </a:p>
          <a:p>
            <a:pPr marL="342900" marR="0" lvl="0" indent="-215900" algn="l" rtl="0">
              <a:lnSpc>
                <a:spcPct val="100000"/>
              </a:lnSpc>
              <a:spcBef>
                <a:spcPts val="200"/>
              </a:spcBef>
              <a:spcAft>
                <a:spcPts val="0"/>
              </a:spcAft>
              <a:buClr>
                <a:srgbClr val="0055B0"/>
              </a:buClr>
              <a:buSzPct val="100000"/>
              <a:buFont typeface="Arial"/>
              <a:buChar char="▪"/>
            </a:pPr>
            <a:r>
              <a:rPr lang="en-US" sz="2400" b="0" i="0" u="none" strike="noStrike" cap="none" dirty="0">
                <a:solidFill>
                  <a:srgbClr val="0055B0"/>
                </a:solidFill>
                <a:latin typeface="Arial"/>
                <a:ea typeface="Arial"/>
                <a:cs typeface="Arial"/>
                <a:sym typeface="Arial"/>
              </a:rPr>
              <a:t>Promote collaboration between international healthcare professional groups that improve </a:t>
            </a:r>
            <a:r>
              <a:rPr lang="en-US" sz="2400" b="0" i="0" u="none" strike="noStrike" cap="none" dirty="0" smtClean="0">
                <a:solidFill>
                  <a:srgbClr val="0055B0"/>
                </a:solidFill>
                <a:latin typeface="Arial"/>
                <a:ea typeface="Arial"/>
                <a:cs typeface="Arial"/>
                <a:sym typeface="Arial"/>
              </a:rPr>
              <a:t>SNOMED International </a:t>
            </a:r>
            <a:r>
              <a:rPr lang="en-US" sz="2400" b="0" i="0" u="none" strike="noStrike" cap="none" dirty="0">
                <a:solidFill>
                  <a:srgbClr val="0055B0"/>
                </a:solidFill>
                <a:latin typeface="Arial"/>
                <a:ea typeface="Arial"/>
                <a:cs typeface="Arial"/>
                <a:sym typeface="Arial"/>
              </a:rPr>
              <a:t>products and services</a:t>
            </a:r>
          </a:p>
          <a:p>
            <a:pPr marL="342900" marR="0" lvl="0" indent="-215900" algn="l" rtl="0">
              <a:lnSpc>
                <a:spcPct val="100000"/>
              </a:lnSpc>
              <a:spcBef>
                <a:spcPts val="200"/>
              </a:spcBef>
              <a:spcAft>
                <a:spcPts val="0"/>
              </a:spcAft>
              <a:buClr>
                <a:srgbClr val="0055B0"/>
              </a:buClr>
              <a:buSzPct val="100000"/>
              <a:buFont typeface="Arial"/>
              <a:buNone/>
            </a:pPr>
            <a:endParaRPr sz="2400" b="0" i="0" u="none" strike="noStrike" cap="none" dirty="0">
              <a:solidFill>
                <a:srgbClr val="0055B0"/>
              </a:solidFill>
              <a:latin typeface="Arial"/>
              <a:ea typeface="Arial"/>
              <a:cs typeface="Arial"/>
              <a:sym typeface="Arial"/>
            </a:endParaRPr>
          </a:p>
        </p:txBody>
      </p:sp>
      <p:sp>
        <p:nvSpPr>
          <p:cNvPr id="68" name="Shape 68"/>
          <p:cNvSpPr txBox="1">
            <a:spLocks noGrp="1"/>
          </p:cNvSpPr>
          <p:nvPr>
            <p:ph type="title"/>
          </p:nvPr>
        </p:nvSpPr>
        <p:spPr>
          <a:xfrm>
            <a:off x="457200" y="714356"/>
            <a:ext cx="6592042" cy="507995"/>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21218A"/>
              </a:buClr>
              <a:buSzPct val="25000"/>
              <a:buFont typeface="Arial"/>
              <a:buNone/>
            </a:pPr>
            <a:r>
              <a:rPr lang="en-US" sz="2800" b="0" i="0" u="none" strike="noStrike" cap="none">
                <a:solidFill>
                  <a:srgbClr val="21218A"/>
                </a:solidFill>
                <a:latin typeface="Arial"/>
                <a:ea typeface="Arial"/>
                <a:cs typeface="Arial"/>
                <a:sym typeface="Arial"/>
              </a:rPr>
              <a:t>Benefits of clinical engagement</a:t>
            </a:r>
          </a:p>
        </p:txBody>
      </p:sp>
      <p:sp>
        <p:nvSpPr>
          <p:cNvPr id="69" name="Shape 69"/>
          <p:cNvSpPr/>
          <p:nvPr/>
        </p:nvSpPr>
        <p:spPr>
          <a:xfrm>
            <a:off x="0" y="0"/>
            <a:ext cx="1109750" cy="331816"/>
          </a:xfrm>
          <a:prstGeom prst="rect">
            <a:avLst/>
          </a:prstGeom>
          <a:solidFill>
            <a:srgbClr val="FFFF00"/>
          </a:solidFill>
          <a:ln w="9525" cap="flat" cmpd="sng">
            <a:solidFill>
              <a:srgbClr val="009870"/>
            </a:solidFill>
            <a:prstDash val="solid"/>
            <a:round/>
            <a:headEnd type="none" w="med" len="med"/>
            <a:tailEnd type="none" w="med" len="med"/>
          </a:ln>
          <a:effectLst>
            <a:outerShdw blurRad="39999" dist="23000" dir="5400000" rotWithShape="0">
              <a:srgbClr val="000000">
                <a:alpha val="34901"/>
              </a:srgbClr>
            </a:outerShdw>
          </a:effectLst>
        </p:spPr>
        <p:txBody>
          <a:bodyPr lIns="91425" tIns="45700" rIns="91425" bIns="45700" anchor="ctr" anchorCtr="0">
            <a:noAutofit/>
          </a:bodyPr>
          <a:lstStyle/>
          <a:p>
            <a:pPr marL="0" marR="0" lvl="0" indent="0" algn="ctr" rtl="0">
              <a:lnSpc>
                <a:spcPct val="100000"/>
              </a:lnSpc>
              <a:spcBef>
                <a:spcPts val="0"/>
              </a:spcBef>
              <a:spcAft>
                <a:spcPts val="0"/>
              </a:spcAft>
              <a:buClr>
                <a:schemeClr val="dk1"/>
              </a:buClr>
              <a:buSzPct val="25000"/>
              <a:buFont typeface="Arial"/>
              <a:buNone/>
            </a:pPr>
            <a:r>
              <a:rPr lang="en-US" sz="900" b="1" i="0" u="none" strike="noStrike" cap="none">
                <a:solidFill>
                  <a:schemeClr val="dk1"/>
                </a:solidFill>
                <a:latin typeface="Arial"/>
                <a:ea typeface="Arial"/>
                <a:cs typeface="Arial"/>
                <a:sym typeface="Arial"/>
              </a:rPr>
              <a:t>INTRODUCTION</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30"/>
        <p:cNvGrpSpPr/>
        <p:nvPr/>
      </p:nvGrpSpPr>
      <p:grpSpPr>
        <a:xfrm>
          <a:off x="0" y="0"/>
          <a:ext cx="0" cy="0"/>
          <a:chOff x="0" y="0"/>
          <a:chExt cx="0" cy="0"/>
        </a:xfrm>
      </p:grpSpPr>
      <p:sp>
        <p:nvSpPr>
          <p:cNvPr id="331" name="Shape 331"/>
          <p:cNvSpPr txBox="1">
            <a:spLocks noGrp="1"/>
          </p:cNvSpPr>
          <p:nvPr>
            <p:ph type="sldNum" idx="12"/>
          </p:nvPr>
        </p:nvSpPr>
        <p:spPr>
          <a:xfrm>
            <a:off x="6553200" y="6429396"/>
            <a:ext cx="2133600" cy="292200"/>
          </a:xfrm>
          <a:prstGeom prst="rect">
            <a:avLst/>
          </a:prstGeom>
        </p:spPr>
        <p:txBody>
          <a:bodyPr lIns="91425" tIns="45700" rIns="91425" bIns="45700" anchor="ctr" anchorCtr="0">
            <a:noAutofit/>
          </a:bodyPr>
          <a:lstStyle/>
          <a:p>
            <a:pPr lvl="0">
              <a:spcBef>
                <a:spcPts val="0"/>
              </a:spcBef>
              <a:buClr>
                <a:srgbClr val="888888"/>
              </a:buClr>
              <a:buSzPct val="25000"/>
              <a:buFont typeface="Arial"/>
              <a:buNone/>
            </a:pPr>
            <a:fld id="{00000000-1234-1234-1234-123412341234}" type="slidenum">
              <a:rPr lang="en-US"/>
              <a:t>30</a:t>
            </a:fld>
            <a:endParaRPr lang="en-US"/>
          </a:p>
        </p:txBody>
      </p:sp>
      <p:sp>
        <p:nvSpPr>
          <p:cNvPr id="332" name="Shape 332"/>
          <p:cNvSpPr txBox="1">
            <a:spLocks noGrp="1"/>
          </p:cNvSpPr>
          <p:nvPr>
            <p:ph type="body" idx="1"/>
          </p:nvPr>
        </p:nvSpPr>
        <p:spPr>
          <a:xfrm>
            <a:off x="457200" y="1452308"/>
            <a:ext cx="8229600" cy="4658100"/>
          </a:xfrm>
          <a:prstGeom prst="rect">
            <a:avLst/>
          </a:prstGeom>
        </p:spPr>
        <p:txBody>
          <a:bodyPr lIns="91425" tIns="91425" rIns="91425" bIns="91425" anchor="t" anchorCtr="0">
            <a:noAutofit/>
          </a:bodyPr>
          <a:lstStyle/>
          <a:p>
            <a:pPr marL="457200" lvl="0" indent="-228600" rtl="0">
              <a:spcBef>
                <a:spcPts val="0"/>
              </a:spcBef>
            </a:pPr>
            <a:r>
              <a:rPr lang="en-US"/>
              <a:t>Agreed process for the management and governance of clinical SIG’s</a:t>
            </a:r>
          </a:p>
          <a:p>
            <a:pPr marL="457200" lvl="0" indent="-228600" rtl="0">
              <a:spcBef>
                <a:spcPts val="0"/>
              </a:spcBef>
            </a:pPr>
            <a:r>
              <a:rPr lang="en-US"/>
              <a:t>Agreed process for eliciting, documenting and publishing clinical use cases</a:t>
            </a:r>
          </a:p>
          <a:p>
            <a:pPr marL="457200" lvl="0" indent="-228600" rtl="0">
              <a:spcBef>
                <a:spcPts val="0"/>
              </a:spcBef>
            </a:pPr>
            <a:r>
              <a:rPr lang="en-US"/>
              <a:t>Design of clinical portal to allow clinicians access to use case documentation and clinically focused educational materials</a:t>
            </a:r>
          </a:p>
          <a:p>
            <a:pPr marL="457200" lvl="0" indent="-228600" rtl="0">
              <a:spcBef>
                <a:spcPts val="0"/>
              </a:spcBef>
            </a:pPr>
            <a:r>
              <a:rPr lang="en-US"/>
              <a:t>Identification of relevant clinical subsets in consultation with clinical groups and the vendor community</a:t>
            </a:r>
          </a:p>
          <a:p>
            <a:pPr marL="457200" lvl="0" indent="-228600" rtl="0">
              <a:spcBef>
                <a:spcPts val="0"/>
              </a:spcBef>
            </a:pPr>
            <a:r>
              <a:rPr lang="en-US"/>
              <a:t>Delivery of a directory of national/regional SNOMED CT ambassadors</a:t>
            </a:r>
          </a:p>
          <a:p>
            <a:pPr marL="457200" lvl="0" indent="-228600" rtl="0">
              <a:spcBef>
                <a:spcPts val="0"/>
              </a:spcBef>
            </a:pPr>
            <a:r>
              <a:rPr lang="en-US"/>
              <a:t>Development of a tool to demonstrate SNOMED CT value</a:t>
            </a:r>
          </a:p>
          <a:p>
            <a:pPr marL="457200" lvl="0" indent="-228600">
              <a:spcBef>
                <a:spcPts val="0"/>
              </a:spcBef>
            </a:pPr>
            <a:r>
              <a:rPr lang="en-US"/>
              <a:t>Roadmap for Genomics data </a:t>
            </a:r>
          </a:p>
        </p:txBody>
      </p:sp>
      <p:sp>
        <p:nvSpPr>
          <p:cNvPr id="333" name="Shape 333"/>
          <p:cNvSpPr txBox="1">
            <a:spLocks noGrp="1"/>
          </p:cNvSpPr>
          <p:nvPr>
            <p:ph type="title"/>
          </p:nvPr>
        </p:nvSpPr>
        <p:spPr>
          <a:xfrm>
            <a:off x="457200" y="714356"/>
            <a:ext cx="6591900" cy="507900"/>
          </a:xfrm>
          <a:prstGeom prst="rect">
            <a:avLst/>
          </a:prstGeom>
        </p:spPr>
        <p:txBody>
          <a:bodyPr lIns="91425" tIns="91425" rIns="91425" bIns="91425" anchor="ctr" anchorCtr="0">
            <a:noAutofit/>
          </a:bodyPr>
          <a:lstStyle/>
          <a:p>
            <a:pPr lvl="0">
              <a:spcBef>
                <a:spcPts val="0"/>
              </a:spcBef>
              <a:buNone/>
            </a:pPr>
            <a:r>
              <a:rPr lang="en-US"/>
              <a:t>2017 Key Deliverables</a:t>
            </a:r>
          </a:p>
        </p:txBody>
      </p:sp>
      <p:sp>
        <p:nvSpPr>
          <p:cNvPr id="334" name="Shape 334"/>
          <p:cNvSpPr/>
          <p:nvPr/>
        </p:nvSpPr>
        <p:spPr>
          <a:xfrm>
            <a:off x="0" y="0"/>
            <a:ext cx="1430100" cy="331800"/>
          </a:xfrm>
          <a:prstGeom prst="rect">
            <a:avLst/>
          </a:prstGeom>
          <a:solidFill>
            <a:srgbClr val="800000"/>
          </a:solidFill>
          <a:ln w="9525" cap="flat" cmpd="sng">
            <a:solidFill>
              <a:srgbClr val="009870"/>
            </a:solidFill>
            <a:prstDash val="solid"/>
            <a:round/>
            <a:headEnd type="none" w="med" len="med"/>
            <a:tailEnd type="none" w="med" len="med"/>
          </a:ln>
          <a:effectLst>
            <a:outerShdw blurRad="39999" dist="23000" dir="5400000" rotWithShape="0">
              <a:srgbClr val="000000">
                <a:alpha val="34900"/>
              </a:srgbClr>
            </a:outerShdw>
          </a:effectLst>
        </p:spPr>
        <p:txBody>
          <a:bodyPr lIns="91425" tIns="45700" rIns="91425" bIns="45700" anchor="ctr" anchorCtr="0">
            <a:noAutofit/>
          </a:bodyPr>
          <a:lstStyle/>
          <a:p>
            <a:pPr marL="0" marR="0" lvl="0" indent="0" algn="ctr" rtl="0">
              <a:lnSpc>
                <a:spcPct val="100000"/>
              </a:lnSpc>
              <a:spcBef>
                <a:spcPts val="0"/>
              </a:spcBef>
              <a:spcAft>
                <a:spcPts val="0"/>
              </a:spcAft>
              <a:buClr>
                <a:schemeClr val="lt1"/>
              </a:buClr>
              <a:buSzPct val="25000"/>
              <a:buFont typeface="Arial"/>
              <a:buNone/>
            </a:pPr>
            <a:r>
              <a:rPr lang="en-US" sz="1000" b="0" i="0" u="none" strike="noStrike" cap="none">
                <a:solidFill>
                  <a:schemeClr val="lt1"/>
                </a:solidFill>
                <a:latin typeface="Arial"/>
                <a:ea typeface="Arial"/>
                <a:cs typeface="Arial"/>
                <a:sym typeface="Arial"/>
              </a:rPr>
              <a:t>IMPLEMENTATION PLANS</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38"/>
        <p:cNvGrpSpPr/>
        <p:nvPr/>
      </p:nvGrpSpPr>
      <p:grpSpPr>
        <a:xfrm>
          <a:off x="0" y="0"/>
          <a:ext cx="0" cy="0"/>
          <a:chOff x="0" y="0"/>
          <a:chExt cx="0" cy="0"/>
        </a:xfrm>
      </p:grpSpPr>
      <p:sp>
        <p:nvSpPr>
          <p:cNvPr id="339" name="Shape 339"/>
          <p:cNvSpPr txBox="1">
            <a:spLocks noGrp="1"/>
          </p:cNvSpPr>
          <p:nvPr>
            <p:ph type="sldNum" idx="12"/>
          </p:nvPr>
        </p:nvSpPr>
        <p:spPr>
          <a:xfrm>
            <a:off x="6553200" y="6429396"/>
            <a:ext cx="2133599" cy="29207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Arial"/>
              <a:buNone/>
            </a:pPr>
            <a:fld id="{00000000-1234-1234-1234-123412341234}" type="slidenum">
              <a:rPr lang="en-US" sz="1100" b="0" i="0" u="none" strike="noStrike" cap="none">
                <a:solidFill>
                  <a:srgbClr val="888888"/>
                </a:solidFill>
                <a:latin typeface="Arial"/>
                <a:ea typeface="Arial"/>
                <a:cs typeface="Arial"/>
                <a:sym typeface="Arial"/>
              </a:rPr>
              <a:t>31</a:t>
            </a:fld>
            <a:endParaRPr lang="en-US" sz="1100" b="0" i="0" u="none" strike="noStrike" cap="none">
              <a:solidFill>
                <a:srgbClr val="888888"/>
              </a:solidFill>
              <a:latin typeface="Arial"/>
              <a:ea typeface="Arial"/>
              <a:cs typeface="Arial"/>
              <a:sym typeface="Arial"/>
            </a:endParaRPr>
          </a:p>
        </p:txBody>
      </p:sp>
      <p:sp>
        <p:nvSpPr>
          <p:cNvPr id="340" name="Shape 340"/>
          <p:cNvSpPr txBox="1">
            <a:spLocks noGrp="1"/>
          </p:cNvSpPr>
          <p:nvPr>
            <p:ph type="body" idx="1"/>
          </p:nvPr>
        </p:nvSpPr>
        <p:spPr>
          <a:xfrm>
            <a:off x="457200" y="1452308"/>
            <a:ext cx="8229600" cy="4658007"/>
          </a:xfrm>
          <a:prstGeom prst="rect">
            <a:avLst/>
          </a:prstGeom>
          <a:noFill/>
          <a:ln>
            <a:noFill/>
          </a:ln>
        </p:spPr>
        <p:txBody>
          <a:bodyPr lIns="91425" tIns="91425" rIns="91425" bIns="91425" anchor="t" anchorCtr="0">
            <a:noAutofit/>
          </a:bodyPr>
          <a:lstStyle/>
          <a:p>
            <a:pPr marL="342900" marR="0" lvl="0" indent="-215900" algn="l" rtl="0">
              <a:lnSpc>
                <a:spcPct val="100000"/>
              </a:lnSpc>
              <a:spcBef>
                <a:spcPts val="0"/>
              </a:spcBef>
              <a:spcAft>
                <a:spcPts val="0"/>
              </a:spcAft>
              <a:buClr>
                <a:srgbClr val="0055B0"/>
              </a:buClr>
              <a:buSzPct val="100000"/>
              <a:buFont typeface="Arial"/>
              <a:buChar char="▪"/>
            </a:pPr>
            <a:r>
              <a:rPr lang="en-US" sz="2400" b="0" i="0" u="none" strike="noStrike" cap="none" dirty="0">
                <a:solidFill>
                  <a:srgbClr val="0055B0"/>
                </a:solidFill>
                <a:latin typeface="Arial"/>
                <a:ea typeface="Arial"/>
                <a:cs typeface="Arial"/>
                <a:sym typeface="Arial"/>
              </a:rPr>
              <a:t>The following is background information covering </a:t>
            </a:r>
            <a:r>
              <a:rPr lang="en-US" sz="2400" b="0" i="0" u="none" strike="noStrike" cap="none" dirty="0" smtClean="0">
                <a:solidFill>
                  <a:srgbClr val="0055B0"/>
                </a:solidFill>
                <a:latin typeface="Arial"/>
                <a:ea typeface="Arial"/>
                <a:cs typeface="Arial"/>
                <a:sym typeface="Arial"/>
              </a:rPr>
              <a:t>SNOMED International </a:t>
            </a:r>
            <a:r>
              <a:rPr lang="en-US" sz="2400" b="0" i="0" u="none" strike="noStrike" cap="none" dirty="0">
                <a:solidFill>
                  <a:srgbClr val="0055B0"/>
                </a:solidFill>
                <a:latin typeface="Arial"/>
                <a:ea typeface="Arial"/>
                <a:cs typeface="Arial"/>
                <a:sym typeface="Arial"/>
              </a:rPr>
              <a:t>approach to Clinical Engagement prior to this strategy</a:t>
            </a:r>
          </a:p>
        </p:txBody>
      </p:sp>
      <p:sp>
        <p:nvSpPr>
          <p:cNvPr id="341" name="Shape 341"/>
          <p:cNvSpPr txBox="1">
            <a:spLocks noGrp="1"/>
          </p:cNvSpPr>
          <p:nvPr>
            <p:ph type="title"/>
          </p:nvPr>
        </p:nvSpPr>
        <p:spPr>
          <a:xfrm>
            <a:off x="457200" y="714356"/>
            <a:ext cx="6592042" cy="507995"/>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21218A"/>
              </a:buClr>
              <a:buSzPct val="25000"/>
              <a:buFont typeface="Arial"/>
              <a:buNone/>
            </a:pPr>
            <a:r>
              <a:rPr lang="en-US" sz="2800" b="0" i="0" u="none" strike="noStrike" cap="none">
                <a:solidFill>
                  <a:srgbClr val="21218A"/>
                </a:solidFill>
                <a:latin typeface="Arial"/>
                <a:ea typeface="Arial"/>
                <a:cs typeface="Arial"/>
                <a:sym typeface="Arial"/>
              </a:rPr>
              <a:t>Appendix</a:t>
            </a:r>
          </a:p>
        </p:txBody>
      </p:sp>
      <p:sp>
        <p:nvSpPr>
          <p:cNvPr id="342" name="Shape 342"/>
          <p:cNvSpPr/>
          <p:nvPr/>
        </p:nvSpPr>
        <p:spPr>
          <a:xfrm>
            <a:off x="1" y="0"/>
            <a:ext cx="1109700" cy="331800"/>
          </a:xfrm>
          <a:prstGeom prst="rect">
            <a:avLst/>
          </a:prstGeom>
          <a:solidFill>
            <a:srgbClr val="FF0000"/>
          </a:solidFill>
          <a:ln w="9525" cap="flat" cmpd="sng">
            <a:solidFill>
              <a:srgbClr val="009870"/>
            </a:solidFill>
            <a:prstDash val="solid"/>
            <a:round/>
            <a:headEnd type="none" w="med" len="med"/>
            <a:tailEnd type="none" w="med" len="med"/>
          </a:ln>
          <a:effectLst>
            <a:outerShdw blurRad="39999" dist="23000" dir="5400000" rotWithShape="0">
              <a:srgbClr val="000000">
                <a:alpha val="34900"/>
              </a:srgbClr>
            </a:outerShdw>
          </a:effectLst>
        </p:spPr>
        <p:txBody>
          <a:bodyPr lIns="91425" tIns="45700" rIns="91425" bIns="45700" anchor="ctr" anchorCtr="0">
            <a:noAutofit/>
          </a:bodyPr>
          <a:lstStyle/>
          <a:p>
            <a:pPr marL="0" marR="0" lvl="0" indent="0" algn="ctr" rtl="0">
              <a:lnSpc>
                <a:spcPct val="100000"/>
              </a:lnSpc>
              <a:spcBef>
                <a:spcPts val="0"/>
              </a:spcBef>
              <a:spcAft>
                <a:spcPts val="0"/>
              </a:spcAft>
              <a:buClr>
                <a:schemeClr val="lt1"/>
              </a:buClr>
              <a:buSzPct val="25000"/>
              <a:buFont typeface="Arial"/>
              <a:buNone/>
            </a:pPr>
            <a:r>
              <a:rPr lang="en-US" sz="1000" b="0" i="0" u="none" strike="noStrike" cap="none">
                <a:solidFill>
                  <a:schemeClr val="lt1"/>
                </a:solidFill>
                <a:latin typeface="Arial"/>
                <a:ea typeface="Arial"/>
                <a:cs typeface="Arial"/>
                <a:sym typeface="Arial"/>
              </a:rPr>
              <a:t>BACKGROUND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Shape 347"/>
          <p:cNvSpPr txBox="1">
            <a:spLocks noGrp="1"/>
          </p:cNvSpPr>
          <p:nvPr>
            <p:ph type="sldNum" idx="12"/>
          </p:nvPr>
        </p:nvSpPr>
        <p:spPr>
          <a:xfrm>
            <a:off x="6553200" y="6429396"/>
            <a:ext cx="2133599" cy="29207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Arial"/>
              <a:buNone/>
            </a:pPr>
            <a:fld id="{00000000-1234-1234-1234-123412341234}" type="slidenum">
              <a:rPr lang="en-US" sz="1100" b="0" i="0" u="none" strike="noStrike" cap="none">
                <a:solidFill>
                  <a:srgbClr val="888888"/>
                </a:solidFill>
                <a:latin typeface="Arial"/>
                <a:ea typeface="Arial"/>
                <a:cs typeface="Arial"/>
                <a:sym typeface="Arial"/>
              </a:rPr>
              <a:t>32</a:t>
            </a:fld>
            <a:endParaRPr lang="en-US" sz="1100" b="0" i="0" u="none" strike="noStrike" cap="none">
              <a:solidFill>
                <a:srgbClr val="888888"/>
              </a:solidFill>
              <a:latin typeface="Arial"/>
              <a:ea typeface="Arial"/>
              <a:cs typeface="Arial"/>
              <a:sym typeface="Arial"/>
            </a:endParaRPr>
          </a:p>
        </p:txBody>
      </p:sp>
      <p:sp>
        <p:nvSpPr>
          <p:cNvPr id="348" name="Shape 348"/>
          <p:cNvSpPr txBox="1">
            <a:spLocks noGrp="1"/>
          </p:cNvSpPr>
          <p:nvPr>
            <p:ph type="title"/>
          </p:nvPr>
        </p:nvSpPr>
        <p:spPr>
          <a:xfrm>
            <a:off x="457200" y="509108"/>
            <a:ext cx="6592042" cy="507995"/>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21218A"/>
              </a:buClr>
              <a:buSzPct val="25000"/>
              <a:buFont typeface="Arial"/>
              <a:buNone/>
            </a:pPr>
            <a:r>
              <a:rPr lang="en-US" sz="2800" b="0" i="0" u="none" strike="noStrike" cap="none">
                <a:solidFill>
                  <a:srgbClr val="21218A"/>
                </a:solidFill>
                <a:latin typeface="Arial"/>
                <a:ea typeface="Arial"/>
                <a:cs typeface="Arial"/>
                <a:sym typeface="Arial"/>
              </a:rPr>
              <a:t>Healthcare Professionals Coordination Group</a:t>
            </a:r>
          </a:p>
        </p:txBody>
      </p:sp>
      <p:sp>
        <p:nvSpPr>
          <p:cNvPr id="349" name="Shape 349"/>
          <p:cNvSpPr txBox="1">
            <a:spLocks noGrp="1"/>
          </p:cNvSpPr>
          <p:nvPr>
            <p:ph type="body" idx="1"/>
          </p:nvPr>
        </p:nvSpPr>
        <p:spPr>
          <a:xfrm>
            <a:off x="457200" y="1247059"/>
            <a:ext cx="8467436" cy="4658007"/>
          </a:xfrm>
          <a:prstGeom prst="rect">
            <a:avLst/>
          </a:prstGeom>
          <a:noFill/>
          <a:ln>
            <a:noFill/>
          </a:ln>
        </p:spPr>
        <p:txBody>
          <a:bodyPr lIns="91425" tIns="91425" rIns="91425" bIns="91425" anchor="t" anchorCtr="0">
            <a:noAutofit/>
          </a:bodyPr>
          <a:lstStyle/>
          <a:p>
            <a:pPr marL="342900" marR="0" lvl="0" indent="-215900" algn="l" rtl="0">
              <a:lnSpc>
                <a:spcPct val="100000"/>
              </a:lnSpc>
              <a:spcBef>
                <a:spcPts val="0"/>
              </a:spcBef>
              <a:spcAft>
                <a:spcPts val="0"/>
              </a:spcAft>
              <a:buClr>
                <a:srgbClr val="0055B0"/>
              </a:buClr>
              <a:buSzPct val="100000"/>
              <a:buFont typeface="Arial"/>
              <a:buChar char="▪"/>
            </a:pPr>
            <a:r>
              <a:rPr lang="en-US" sz="2400" b="0" i="0" u="none" strike="noStrike" cap="none" dirty="0">
                <a:solidFill>
                  <a:srgbClr val="0055B0"/>
                </a:solidFill>
                <a:latin typeface="Arial"/>
                <a:ea typeface="Arial"/>
                <a:cs typeface="Arial"/>
                <a:sym typeface="Arial"/>
              </a:rPr>
              <a:t>Coordinating representatives from all Healthcare Professional SIGs to work with relevant leads within the </a:t>
            </a:r>
            <a:r>
              <a:rPr lang="en-US" sz="2400" b="0" i="0" u="none" strike="noStrike" cap="none" dirty="0" smtClean="0">
                <a:solidFill>
                  <a:srgbClr val="0055B0"/>
                </a:solidFill>
                <a:latin typeface="Arial"/>
                <a:ea typeface="Arial"/>
                <a:cs typeface="Arial"/>
                <a:sym typeface="Arial"/>
              </a:rPr>
              <a:t>SNOMED International</a:t>
            </a:r>
            <a:endParaRPr lang="en-US" sz="2400" b="0" i="0" u="none" strike="noStrike" cap="none" dirty="0">
              <a:solidFill>
                <a:srgbClr val="0055B0"/>
              </a:solidFill>
              <a:latin typeface="Arial"/>
              <a:ea typeface="Arial"/>
              <a:cs typeface="Arial"/>
              <a:sym typeface="Arial"/>
            </a:endParaRPr>
          </a:p>
          <a:p>
            <a:pPr marL="342900" marR="0" lvl="0" indent="-215900" algn="l" rtl="0">
              <a:lnSpc>
                <a:spcPct val="100000"/>
              </a:lnSpc>
              <a:spcBef>
                <a:spcPts val="200"/>
              </a:spcBef>
              <a:spcAft>
                <a:spcPts val="0"/>
              </a:spcAft>
              <a:buClr>
                <a:srgbClr val="0055B0"/>
              </a:buClr>
              <a:buSzPct val="100000"/>
              <a:buFont typeface="Arial"/>
              <a:buChar char="▪"/>
            </a:pPr>
            <a:r>
              <a:rPr lang="en-US" sz="2400" b="0" i="0" u="none" strike="noStrike" cap="none" dirty="0">
                <a:solidFill>
                  <a:srgbClr val="0055B0"/>
                </a:solidFill>
                <a:latin typeface="Arial"/>
                <a:ea typeface="Arial"/>
                <a:cs typeface="Arial"/>
                <a:sym typeface="Arial"/>
              </a:rPr>
              <a:t>Providing clinical consideration to </a:t>
            </a:r>
            <a:r>
              <a:rPr lang="en-US" sz="2400" b="0" i="0" u="none" strike="noStrike" cap="none" dirty="0" smtClean="0">
                <a:solidFill>
                  <a:srgbClr val="0055B0"/>
                </a:solidFill>
                <a:latin typeface="Arial"/>
                <a:ea typeface="Arial"/>
                <a:cs typeface="Arial"/>
                <a:sym typeface="Arial"/>
              </a:rPr>
              <a:t>SNOMED International </a:t>
            </a:r>
            <a:r>
              <a:rPr lang="en-US" sz="2400" b="0" i="0" u="none" strike="noStrike" cap="none" dirty="0">
                <a:solidFill>
                  <a:srgbClr val="0055B0"/>
                </a:solidFill>
                <a:latin typeface="Arial"/>
                <a:ea typeface="Arial"/>
                <a:cs typeface="Arial"/>
                <a:sym typeface="Arial"/>
              </a:rPr>
              <a:t>products and services</a:t>
            </a:r>
          </a:p>
          <a:p>
            <a:pPr marL="342900" marR="0" lvl="0" indent="-215900" algn="l" rtl="0">
              <a:lnSpc>
                <a:spcPct val="100000"/>
              </a:lnSpc>
              <a:spcBef>
                <a:spcPts val="200"/>
              </a:spcBef>
              <a:spcAft>
                <a:spcPts val="0"/>
              </a:spcAft>
              <a:buClr>
                <a:srgbClr val="0055B0"/>
              </a:buClr>
              <a:buSzPct val="100000"/>
              <a:buFont typeface="Arial"/>
              <a:buChar char="▪"/>
            </a:pPr>
            <a:r>
              <a:rPr lang="en-US" sz="2400" b="0" i="0" u="none" strike="noStrike" cap="none" dirty="0">
                <a:solidFill>
                  <a:srgbClr val="0055B0"/>
                </a:solidFill>
                <a:latin typeface="Arial"/>
                <a:ea typeface="Arial"/>
                <a:cs typeface="Arial"/>
                <a:sym typeface="Arial"/>
              </a:rPr>
              <a:t>Ensuring a focus on International requirements</a:t>
            </a:r>
          </a:p>
          <a:p>
            <a:pPr marL="342900" marR="0" lvl="0" indent="-215900" algn="l" rtl="0">
              <a:lnSpc>
                <a:spcPct val="100000"/>
              </a:lnSpc>
              <a:spcBef>
                <a:spcPts val="200"/>
              </a:spcBef>
              <a:spcAft>
                <a:spcPts val="0"/>
              </a:spcAft>
              <a:buClr>
                <a:srgbClr val="0055B0"/>
              </a:buClr>
              <a:buSzPct val="100000"/>
              <a:buFont typeface="Arial"/>
              <a:buChar char="▪"/>
            </a:pPr>
            <a:r>
              <a:rPr lang="en-US" sz="2400" b="0" i="0" u="none" strike="noStrike" cap="none" dirty="0">
                <a:solidFill>
                  <a:srgbClr val="0055B0"/>
                </a:solidFill>
                <a:latin typeface="Arial"/>
                <a:ea typeface="Arial"/>
                <a:cs typeface="Arial"/>
                <a:sym typeface="Arial"/>
              </a:rPr>
              <a:t>Facilitate multidisciplinary input and agreement</a:t>
            </a:r>
          </a:p>
          <a:p>
            <a:pPr marL="342900" marR="0" lvl="0" indent="-215900" algn="l" rtl="0">
              <a:lnSpc>
                <a:spcPct val="100000"/>
              </a:lnSpc>
              <a:spcBef>
                <a:spcPts val="200"/>
              </a:spcBef>
              <a:spcAft>
                <a:spcPts val="0"/>
              </a:spcAft>
              <a:buClr>
                <a:srgbClr val="0055B0"/>
              </a:buClr>
              <a:buSzPct val="100000"/>
              <a:buFont typeface="Arial"/>
              <a:buChar char="▪"/>
            </a:pPr>
            <a:r>
              <a:rPr lang="en-US" sz="2400" b="0" i="0" u="none" strike="noStrike" cap="none" dirty="0">
                <a:solidFill>
                  <a:srgbClr val="0055B0"/>
                </a:solidFill>
                <a:latin typeface="Arial"/>
                <a:ea typeface="Arial"/>
                <a:cs typeface="Arial"/>
                <a:sym typeface="Arial"/>
              </a:rPr>
              <a:t>Oversight of a framework for engagement with all relevant international Healthcare professional Groups</a:t>
            </a:r>
          </a:p>
          <a:p>
            <a:pPr marL="742950" marR="0" lvl="1" indent="-184150" algn="l" rtl="0">
              <a:lnSpc>
                <a:spcPct val="100000"/>
              </a:lnSpc>
              <a:spcBef>
                <a:spcPts val="200"/>
              </a:spcBef>
              <a:spcAft>
                <a:spcPts val="0"/>
              </a:spcAft>
              <a:buClr>
                <a:srgbClr val="0070C0"/>
              </a:buClr>
              <a:buSzPct val="100000"/>
              <a:buFont typeface="Arial"/>
              <a:buChar char="-"/>
            </a:pPr>
            <a:r>
              <a:rPr lang="en-US" sz="2000" b="0" i="0" u="none" strike="noStrike" cap="none" dirty="0">
                <a:solidFill>
                  <a:srgbClr val="0070C0"/>
                </a:solidFill>
                <a:latin typeface="Arial"/>
                <a:ea typeface="Arial"/>
                <a:cs typeface="Arial"/>
                <a:sym typeface="Arial"/>
              </a:rPr>
              <a:t>Membership – chairs and vice chairs of professional SIGs</a:t>
            </a:r>
          </a:p>
          <a:p>
            <a:pPr marL="742950" marR="0" lvl="1" indent="-184150" algn="l" rtl="0">
              <a:lnSpc>
                <a:spcPct val="100000"/>
              </a:lnSpc>
              <a:spcBef>
                <a:spcPts val="200"/>
              </a:spcBef>
              <a:spcAft>
                <a:spcPts val="0"/>
              </a:spcAft>
              <a:buClr>
                <a:srgbClr val="0070C0"/>
              </a:buClr>
              <a:buSzPct val="100000"/>
              <a:buFont typeface="Arial"/>
              <a:buChar char="-"/>
            </a:pPr>
            <a:r>
              <a:rPr lang="en-US" sz="2000" b="0" i="0" u="none" strike="noStrike" cap="none" dirty="0">
                <a:solidFill>
                  <a:srgbClr val="0070C0"/>
                </a:solidFill>
                <a:latin typeface="Arial"/>
                <a:ea typeface="Arial"/>
                <a:cs typeface="Arial"/>
                <a:sym typeface="Arial"/>
              </a:rPr>
              <a:t>Chair – Member of the </a:t>
            </a:r>
            <a:r>
              <a:rPr lang="en-US" sz="2000" b="0" i="0" u="none" strike="noStrike" cap="none" dirty="0" smtClean="0">
                <a:solidFill>
                  <a:srgbClr val="0070C0"/>
                </a:solidFill>
                <a:latin typeface="Arial"/>
                <a:ea typeface="Arial"/>
                <a:cs typeface="Arial"/>
                <a:sym typeface="Arial"/>
              </a:rPr>
              <a:t>SNOMED International </a:t>
            </a:r>
            <a:r>
              <a:rPr lang="en-US" sz="2000" b="0" i="0" u="none" strike="noStrike" cap="none" dirty="0">
                <a:solidFill>
                  <a:srgbClr val="0070C0"/>
                </a:solidFill>
                <a:latin typeface="Arial"/>
                <a:ea typeface="Arial"/>
                <a:cs typeface="Arial"/>
                <a:sym typeface="Arial"/>
              </a:rPr>
              <a:t>Management Board</a:t>
            </a:r>
          </a:p>
          <a:p>
            <a:pPr marL="342900" marR="0" lvl="0" indent="-215900" algn="l" rtl="0">
              <a:lnSpc>
                <a:spcPct val="100000"/>
              </a:lnSpc>
              <a:spcBef>
                <a:spcPts val="200"/>
              </a:spcBef>
              <a:spcAft>
                <a:spcPts val="0"/>
              </a:spcAft>
              <a:buClr>
                <a:srgbClr val="0055B0"/>
              </a:buClr>
              <a:buSzPct val="100000"/>
              <a:buFont typeface="Arial"/>
              <a:buNone/>
            </a:pPr>
            <a:endParaRPr sz="2400" b="0" i="0" u="none" strike="noStrike" cap="none" dirty="0">
              <a:solidFill>
                <a:srgbClr val="0055B0"/>
              </a:solidFill>
              <a:latin typeface="Arial"/>
              <a:ea typeface="Arial"/>
              <a:cs typeface="Arial"/>
              <a:sym typeface="Arial"/>
            </a:endParaRPr>
          </a:p>
        </p:txBody>
      </p:sp>
      <p:grpSp>
        <p:nvGrpSpPr>
          <p:cNvPr id="350" name="Shape 350"/>
          <p:cNvGrpSpPr/>
          <p:nvPr/>
        </p:nvGrpSpPr>
        <p:grpSpPr>
          <a:xfrm>
            <a:off x="235480" y="5304894"/>
            <a:ext cx="2355542" cy="1528219"/>
            <a:chOff x="592589" y="5016350"/>
            <a:chExt cx="2355542" cy="1528219"/>
          </a:xfrm>
        </p:grpSpPr>
        <p:sp>
          <p:nvSpPr>
            <p:cNvPr id="351" name="Shape 351"/>
            <p:cNvSpPr/>
            <p:nvPr/>
          </p:nvSpPr>
          <p:spPr>
            <a:xfrm>
              <a:off x="2616681" y="5366637"/>
              <a:ext cx="331451" cy="1082922"/>
            </a:xfrm>
            <a:custGeom>
              <a:avLst/>
              <a:gdLst/>
              <a:ahLst/>
              <a:cxnLst/>
              <a:rect l="0" t="0" r="0" b="0"/>
              <a:pathLst>
                <a:path w="120000" h="120000" extrusionOk="0">
                  <a:moveTo>
                    <a:pt x="120000" y="38775"/>
                  </a:moveTo>
                  <a:cubicBezTo>
                    <a:pt x="120000" y="38775"/>
                    <a:pt x="120000" y="37959"/>
                    <a:pt x="120000" y="37551"/>
                  </a:cubicBezTo>
                  <a:cubicBezTo>
                    <a:pt x="120000" y="36734"/>
                    <a:pt x="118666" y="36734"/>
                    <a:pt x="118666" y="36326"/>
                  </a:cubicBezTo>
                  <a:cubicBezTo>
                    <a:pt x="118666" y="35918"/>
                    <a:pt x="117333" y="34693"/>
                    <a:pt x="117333" y="34285"/>
                  </a:cubicBezTo>
                  <a:cubicBezTo>
                    <a:pt x="117333" y="33877"/>
                    <a:pt x="117333" y="33469"/>
                    <a:pt x="117333" y="33469"/>
                  </a:cubicBezTo>
                  <a:cubicBezTo>
                    <a:pt x="116000" y="33061"/>
                    <a:pt x="116000" y="31836"/>
                    <a:pt x="116000" y="31836"/>
                  </a:cubicBezTo>
                  <a:cubicBezTo>
                    <a:pt x="116000" y="31836"/>
                    <a:pt x="116000" y="31428"/>
                    <a:pt x="116000" y="31020"/>
                  </a:cubicBezTo>
                  <a:cubicBezTo>
                    <a:pt x="116000" y="31020"/>
                    <a:pt x="116000" y="30204"/>
                    <a:pt x="116000" y="29387"/>
                  </a:cubicBezTo>
                  <a:cubicBezTo>
                    <a:pt x="116000" y="28979"/>
                    <a:pt x="116000" y="28571"/>
                    <a:pt x="116000" y="28163"/>
                  </a:cubicBezTo>
                  <a:cubicBezTo>
                    <a:pt x="116000" y="27755"/>
                    <a:pt x="114666" y="26530"/>
                    <a:pt x="114666" y="26122"/>
                  </a:cubicBezTo>
                  <a:cubicBezTo>
                    <a:pt x="114666" y="25714"/>
                    <a:pt x="113333" y="25306"/>
                    <a:pt x="113333" y="25306"/>
                  </a:cubicBezTo>
                  <a:cubicBezTo>
                    <a:pt x="113333" y="24897"/>
                    <a:pt x="113333" y="24489"/>
                    <a:pt x="113333" y="24081"/>
                  </a:cubicBezTo>
                  <a:cubicBezTo>
                    <a:pt x="113333" y="24081"/>
                    <a:pt x="113333" y="23673"/>
                    <a:pt x="113333" y="23265"/>
                  </a:cubicBezTo>
                  <a:cubicBezTo>
                    <a:pt x="113333" y="23265"/>
                    <a:pt x="112000" y="23265"/>
                    <a:pt x="112000" y="22857"/>
                  </a:cubicBezTo>
                  <a:cubicBezTo>
                    <a:pt x="112000" y="22857"/>
                    <a:pt x="112000" y="22448"/>
                    <a:pt x="112000" y="22448"/>
                  </a:cubicBezTo>
                  <a:cubicBezTo>
                    <a:pt x="112000" y="22040"/>
                    <a:pt x="112000" y="22040"/>
                    <a:pt x="112000" y="22040"/>
                  </a:cubicBezTo>
                  <a:cubicBezTo>
                    <a:pt x="112000" y="22040"/>
                    <a:pt x="112000" y="21632"/>
                    <a:pt x="112000" y="21224"/>
                  </a:cubicBezTo>
                  <a:cubicBezTo>
                    <a:pt x="110666" y="20816"/>
                    <a:pt x="110666" y="20408"/>
                    <a:pt x="110666" y="20408"/>
                  </a:cubicBezTo>
                  <a:cubicBezTo>
                    <a:pt x="110666" y="20000"/>
                    <a:pt x="110666" y="20000"/>
                    <a:pt x="110666" y="19591"/>
                  </a:cubicBezTo>
                  <a:cubicBezTo>
                    <a:pt x="109333" y="19591"/>
                    <a:pt x="109333" y="19183"/>
                    <a:pt x="109333" y="19183"/>
                  </a:cubicBezTo>
                  <a:cubicBezTo>
                    <a:pt x="108000" y="18775"/>
                    <a:pt x="106666" y="18775"/>
                    <a:pt x="106666" y="18367"/>
                  </a:cubicBezTo>
                  <a:cubicBezTo>
                    <a:pt x="106666" y="18367"/>
                    <a:pt x="105333" y="18367"/>
                    <a:pt x="105333" y="18367"/>
                  </a:cubicBezTo>
                  <a:cubicBezTo>
                    <a:pt x="105333" y="18367"/>
                    <a:pt x="104000" y="18367"/>
                    <a:pt x="104000" y="17959"/>
                  </a:cubicBezTo>
                  <a:cubicBezTo>
                    <a:pt x="104000" y="17959"/>
                    <a:pt x="102666" y="17959"/>
                    <a:pt x="101333" y="17959"/>
                  </a:cubicBezTo>
                  <a:cubicBezTo>
                    <a:pt x="100000" y="17959"/>
                    <a:pt x="100000" y="17551"/>
                    <a:pt x="98666" y="17551"/>
                  </a:cubicBezTo>
                  <a:cubicBezTo>
                    <a:pt x="98666" y="17551"/>
                    <a:pt x="94666" y="17142"/>
                    <a:pt x="93333" y="16734"/>
                  </a:cubicBezTo>
                  <a:cubicBezTo>
                    <a:pt x="90666" y="16734"/>
                    <a:pt x="86666" y="16326"/>
                    <a:pt x="85333" y="15918"/>
                  </a:cubicBezTo>
                  <a:cubicBezTo>
                    <a:pt x="84000" y="15918"/>
                    <a:pt x="82666" y="15510"/>
                    <a:pt x="81333" y="15510"/>
                  </a:cubicBezTo>
                  <a:cubicBezTo>
                    <a:pt x="81333" y="15510"/>
                    <a:pt x="80000" y="15510"/>
                    <a:pt x="80000" y="15510"/>
                  </a:cubicBezTo>
                  <a:cubicBezTo>
                    <a:pt x="80000" y="15510"/>
                    <a:pt x="80000" y="15510"/>
                    <a:pt x="80000" y="15102"/>
                  </a:cubicBezTo>
                  <a:cubicBezTo>
                    <a:pt x="80000" y="15102"/>
                    <a:pt x="78666" y="15102"/>
                    <a:pt x="78666" y="15102"/>
                  </a:cubicBezTo>
                  <a:cubicBezTo>
                    <a:pt x="78666" y="15102"/>
                    <a:pt x="78666" y="15102"/>
                    <a:pt x="78666" y="15102"/>
                  </a:cubicBezTo>
                  <a:cubicBezTo>
                    <a:pt x="77333" y="15102"/>
                    <a:pt x="77333" y="14693"/>
                    <a:pt x="76000" y="14693"/>
                  </a:cubicBezTo>
                  <a:cubicBezTo>
                    <a:pt x="76000" y="14285"/>
                    <a:pt x="74666" y="13877"/>
                    <a:pt x="74666" y="13877"/>
                  </a:cubicBezTo>
                  <a:cubicBezTo>
                    <a:pt x="74666" y="13877"/>
                    <a:pt x="74666" y="13469"/>
                    <a:pt x="73333" y="13469"/>
                  </a:cubicBezTo>
                  <a:cubicBezTo>
                    <a:pt x="73333" y="13469"/>
                    <a:pt x="72000" y="13469"/>
                    <a:pt x="72000" y="13469"/>
                  </a:cubicBezTo>
                  <a:cubicBezTo>
                    <a:pt x="72000" y="13469"/>
                    <a:pt x="72000" y="13469"/>
                    <a:pt x="70666" y="13469"/>
                  </a:cubicBezTo>
                  <a:cubicBezTo>
                    <a:pt x="70666" y="13469"/>
                    <a:pt x="70666" y="13061"/>
                    <a:pt x="69333" y="12653"/>
                  </a:cubicBezTo>
                  <a:cubicBezTo>
                    <a:pt x="69333" y="12653"/>
                    <a:pt x="69333" y="12653"/>
                    <a:pt x="69333" y="12244"/>
                  </a:cubicBezTo>
                  <a:cubicBezTo>
                    <a:pt x="69333" y="12244"/>
                    <a:pt x="69333" y="12244"/>
                    <a:pt x="68000" y="12244"/>
                  </a:cubicBezTo>
                  <a:cubicBezTo>
                    <a:pt x="68000" y="12244"/>
                    <a:pt x="68000" y="12244"/>
                    <a:pt x="68000" y="11836"/>
                  </a:cubicBezTo>
                  <a:cubicBezTo>
                    <a:pt x="68000" y="11836"/>
                    <a:pt x="68000" y="10612"/>
                    <a:pt x="68000" y="10612"/>
                  </a:cubicBezTo>
                  <a:cubicBezTo>
                    <a:pt x="68000" y="10204"/>
                    <a:pt x="68000" y="10204"/>
                    <a:pt x="68000" y="10204"/>
                  </a:cubicBezTo>
                  <a:cubicBezTo>
                    <a:pt x="68000" y="10204"/>
                    <a:pt x="69333" y="10204"/>
                    <a:pt x="69333" y="9795"/>
                  </a:cubicBezTo>
                  <a:cubicBezTo>
                    <a:pt x="69333" y="9795"/>
                    <a:pt x="69333" y="9387"/>
                    <a:pt x="70666" y="9387"/>
                  </a:cubicBezTo>
                  <a:cubicBezTo>
                    <a:pt x="70666" y="8979"/>
                    <a:pt x="70666" y="8979"/>
                    <a:pt x="70666" y="8571"/>
                  </a:cubicBezTo>
                  <a:cubicBezTo>
                    <a:pt x="70666" y="8163"/>
                    <a:pt x="70666" y="7755"/>
                    <a:pt x="70666" y="7346"/>
                  </a:cubicBezTo>
                  <a:cubicBezTo>
                    <a:pt x="70666" y="7346"/>
                    <a:pt x="70666" y="6938"/>
                    <a:pt x="70666" y="6938"/>
                  </a:cubicBezTo>
                  <a:cubicBezTo>
                    <a:pt x="70666" y="6530"/>
                    <a:pt x="70666" y="6530"/>
                    <a:pt x="70666" y="6530"/>
                  </a:cubicBezTo>
                  <a:cubicBezTo>
                    <a:pt x="69333" y="6122"/>
                    <a:pt x="69333" y="6122"/>
                    <a:pt x="69333" y="6122"/>
                  </a:cubicBezTo>
                  <a:cubicBezTo>
                    <a:pt x="68000" y="6122"/>
                    <a:pt x="68000" y="6122"/>
                    <a:pt x="68000" y="6122"/>
                  </a:cubicBezTo>
                  <a:cubicBezTo>
                    <a:pt x="68000" y="5714"/>
                    <a:pt x="68000" y="4489"/>
                    <a:pt x="68000" y="4081"/>
                  </a:cubicBezTo>
                  <a:cubicBezTo>
                    <a:pt x="65333" y="2040"/>
                    <a:pt x="61333" y="1224"/>
                    <a:pt x="57333" y="408"/>
                  </a:cubicBezTo>
                  <a:cubicBezTo>
                    <a:pt x="52000" y="0"/>
                    <a:pt x="46666" y="408"/>
                    <a:pt x="44000" y="816"/>
                  </a:cubicBezTo>
                  <a:cubicBezTo>
                    <a:pt x="41333" y="1224"/>
                    <a:pt x="36000" y="2040"/>
                    <a:pt x="33333" y="3265"/>
                  </a:cubicBezTo>
                  <a:cubicBezTo>
                    <a:pt x="32000" y="4489"/>
                    <a:pt x="33333" y="6938"/>
                    <a:pt x="34666" y="6938"/>
                  </a:cubicBezTo>
                  <a:cubicBezTo>
                    <a:pt x="34666" y="7346"/>
                    <a:pt x="34666" y="7346"/>
                    <a:pt x="34666" y="7346"/>
                  </a:cubicBezTo>
                  <a:cubicBezTo>
                    <a:pt x="33333" y="7346"/>
                    <a:pt x="33333" y="7755"/>
                    <a:pt x="33333" y="7755"/>
                  </a:cubicBezTo>
                  <a:cubicBezTo>
                    <a:pt x="33333" y="7755"/>
                    <a:pt x="33333" y="8163"/>
                    <a:pt x="33333" y="8571"/>
                  </a:cubicBezTo>
                  <a:cubicBezTo>
                    <a:pt x="33333" y="8571"/>
                    <a:pt x="33333" y="9387"/>
                    <a:pt x="34666" y="9387"/>
                  </a:cubicBezTo>
                  <a:cubicBezTo>
                    <a:pt x="34666" y="9795"/>
                    <a:pt x="34666" y="10204"/>
                    <a:pt x="34666" y="10204"/>
                  </a:cubicBezTo>
                  <a:cubicBezTo>
                    <a:pt x="34666" y="10612"/>
                    <a:pt x="36000" y="10612"/>
                    <a:pt x="36000" y="11020"/>
                  </a:cubicBezTo>
                  <a:cubicBezTo>
                    <a:pt x="36000" y="11020"/>
                    <a:pt x="36000" y="11020"/>
                    <a:pt x="37333" y="11428"/>
                  </a:cubicBezTo>
                  <a:cubicBezTo>
                    <a:pt x="37333" y="11428"/>
                    <a:pt x="37333" y="11428"/>
                    <a:pt x="37333" y="11428"/>
                  </a:cubicBezTo>
                  <a:cubicBezTo>
                    <a:pt x="37333" y="11428"/>
                    <a:pt x="37333" y="12244"/>
                    <a:pt x="38666" y="12653"/>
                  </a:cubicBezTo>
                  <a:cubicBezTo>
                    <a:pt x="38666" y="13061"/>
                    <a:pt x="38666" y="13061"/>
                    <a:pt x="40000" y="13469"/>
                  </a:cubicBezTo>
                  <a:cubicBezTo>
                    <a:pt x="40000" y="13877"/>
                    <a:pt x="41333" y="13877"/>
                    <a:pt x="41333" y="14285"/>
                  </a:cubicBezTo>
                  <a:cubicBezTo>
                    <a:pt x="42666" y="14285"/>
                    <a:pt x="42666" y="14285"/>
                    <a:pt x="42666" y="14693"/>
                  </a:cubicBezTo>
                  <a:cubicBezTo>
                    <a:pt x="42666" y="14693"/>
                    <a:pt x="42666" y="15510"/>
                    <a:pt x="44000" y="15510"/>
                  </a:cubicBezTo>
                  <a:cubicBezTo>
                    <a:pt x="44000" y="15510"/>
                    <a:pt x="44000" y="15510"/>
                    <a:pt x="44000" y="15918"/>
                  </a:cubicBezTo>
                  <a:cubicBezTo>
                    <a:pt x="42666" y="15918"/>
                    <a:pt x="42666" y="16326"/>
                    <a:pt x="42666" y="16326"/>
                  </a:cubicBezTo>
                  <a:cubicBezTo>
                    <a:pt x="42666" y="16734"/>
                    <a:pt x="41333" y="17142"/>
                    <a:pt x="41333" y="17551"/>
                  </a:cubicBezTo>
                  <a:cubicBezTo>
                    <a:pt x="41333" y="17551"/>
                    <a:pt x="41333" y="17959"/>
                    <a:pt x="41333" y="17959"/>
                  </a:cubicBezTo>
                  <a:cubicBezTo>
                    <a:pt x="41333" y="17959"/>
                    <a:pt x="41333" y="17959"/>
                    <a:pt x="41333" y="17959"/>
                  </a:cubicBezTo>
                  <a:cubicBezTo>
                    <a:pt x="40000" y="18367"/>
                    <a:pt x="40000" y="18367"/>
                    <a:pt x="40000" y="18367"/>
                  </a:cubicBezTo>
                  <a:cubicBezTo>
                    <a:pt x="40000" y="18367"/>
                    <a:pt x="38666" y="18775"/>
                    <a:pt x="37333" y="18775"/>
                  </a:cubicBezTo>
                  <a:cubicBezTo>
                    <a:pt x="37333" y="19183"/>
                    <a:pt x="34666" y="20000"/>
                    <a:pt x="33333" y="20000"/>
                  </a:cubicBezTo>
                  <a:cubicBezTo>
                    <a:pt x="33333" y="20408"/>
                    <a:pt x="30666" y="21224"/>
                    <a:pt x="29333" y="21224"/>
                  </a:cubicBezTo>
                  <a:cubicBezTo>
                    <a:pt x="29333" y="21632"/>
                    <a:pt x="26666" y="22040"/>
                    <a:pt x="26666" y="22040"/>
                  </a:cubicBezTo>
                  <a:cubicBezTo>
                    <a:pt x="25333" y="22448"/>
                    <a:pt x="25333" y="22448"/>
                    <a:pt x="25333" y="22448"/>
                  </a:cubicBezTo>
                  <a:cubicBezTo>
                    <a:pt x="24000" y="22448"/>
                    <a:pt x="24000" y="22448"/>
                    <a:pt x="24000" y="22857"/>
                  </a:cubicBezTo>
                  <a:cubicBezTo>
                    <a:pt x="24000" y="22857"/>
                    <a:pt x="22666" y="22857"/>
                    <a:pt x="22666" y="23265"/>
                  </a:cubicBezTo>
                  <a:cubicBezTo>
                    <a:pt x="22666" y="23265"/>
                    <a:pt x="21333" y="23265"/>
                    <a:pt x="21333" y="23265"/>
                  </a:cubicBezTo>
                  <a:cubicBezTo>
                    <a:pt x="21333" y="23673"/>
                    <a:pt x="21333" y="23673"/>
                    <a:pt x="21333" y="23673"/>
                  </a:cubicBezTo>
                  <a:cubicBezTo>
                    <a:pt x="21333" y="24081"/>
                    <a:pt x="21333" y="24081"/>
                    <a:pt x="20000" y="24081"/>
                  </a:cubicBezTo>
                  <a:cubicBezTo>
                    <a:pt x="20000" y="24081"/>
                    <a:pt x="20000" y="24489"/>
                    <a:pt x="20000" y="24489"/>
                  </a:cubicBezTo>
                  <a:cubicBezTo>
                    <a:pt x="20000" y="24897"/>
                    <a:pt x="20000" y="24897"/>
                    <a:pt x="18666" y="25306"/>
                  </a:cubicBezTo>
                  <a:cubicBezTo>
                    <a:pt x="18666" y="25306"/>
                    <a:pt x="18666" y="25714"/>
                    <a:pt x="18666" y="26122"/>
                  </a:cubicBezTo>
                  <a:cubicBezTo>
                    <a:pt x="18666" y="26530"/>
                    <a:pt x="18666" y="26938"/>
                    <a:pt x="18666" y="27346"/>
                  </a:cubicBezTo>
                  <a:cubicBezTo>
                    <a:pt x="18666" y="27346"/>
                    <a:pt x="18666" y="28163"/>
                    <a:pt x="18666" y="28163"/>
                  </a:cubicBezTo>
                  <a:cubicBezTo>
                    <a:pt x="18666" y="28571"/>
                    <a:pt x="18666" y="28571"/>
                    <a:pt x="18666" y="28979"/>
                  </a:cubicBezTo>
                  <a:cubicBezTo>
                    <a:pt x="18666" y="28979"/>
                    <a:pt x="17333" y="29795"/>
                    <a:pt x="17333" y="30204"/>
                  </a:cubicBezTo>
                  <a:cubicBezTo>
                    <a:pt x="17333" y="30612"/>
                    <a:pt x="17333" y="31428"/>
                    <a:pt x="17333" y="31836"/>
                  </a:cubicBezTo>
                  <a:cubicBezTo>
                    <a:pt x="17333" y="32244"/>
                    <a:pt x="17333" y="32653"/>
                    <a:pt x="17333" y="33061"/>
                  </a:cubicBezTo>
                  <a:cubicBezTo>
                    <a:pt x="17333" y="33061"/>
                    <a:pt x="17333" y="33877"/>
                    <a:pt x="17333" y="34285"/>
                  </a:cubicBezTo>
                  <a:cubicBezTo>
                    <a:pt x="17333" y="35102"/>
                    <a:pt x="17333" y="35918"/>
                    <a:pt x="17333" y="35918"/>
                  </a:cubicBezTo>
                  <a:cubicBezTo>
                    <a:pt x="17333" y="36326"/>
                    <a:pt x="16000" y="37142"/>
                    <a:pt x="16000" y="37142"/>
                  </a:cubicBezTo>
                  <a:cubicBezTo>
                    <a:pt x="16000" y="37551"/>
                    <a:pt x="16000" y="37959"/>
                    <a:pt x="16000" y="37959"/>
                  </a:cubicBezTo>
                  <a:cubicBezTo>
                    <a:pt x="16000" y="38367"/>
                    <a:pt x="16000" y="38775"/>
                    <a:pt x="16000" y="38775"/>
                  </a:cubicBezTo>
                  <a:cubicBezTo>
                    <a:pt x="16000" y="39183"/>
                    <a:pt x="14666" y="39591"/>
                    <a:pt x="14666" y="39591"/>
                  </a:cubicBezTo>
                  <a:cubicBezTo>
                    <a:pt x="14666" y="40000"/>
                    <a:pt x="16000" y="40408"/>
                    <a:pt x="16000" y="40408"/>
                  </a:cubicBezTo>
                  <a:cubicBezTo>
                    <a:pt x="14666" y="40816"/>
                    <a:pt x="16000" y="40816"/>
                    <a:pt x="14666" y="40816"/>
                  </a:cubicBezTo>
                  <a:cubicBezTo>
                    <a:pt x="14666" y="40816"/>
                    <a:pt x="13333" y="41224"/>
                    <a:pt x="13333" y="41632"/>
                  </a:cubicBezTo>
                  <a:cubicBezTo>
                    <a:pt x="13333" y="41632"/>
                    <a:pt x="13333" y="42040"/>
                    <a:pt x="13333" y="42040"/>
                  </a:cubicBezTo>
                  <a:cubicBezTo>
                    <a:pt x="13333" y="42448"/>
                    <a:pt x="13333" y="42857"/>
                    <a:pt x="13333" y="42857"/>
                  </a:cubicBezTo>
                  <a:cubicBezTo>
                    <a:pt x="13333" y="43265"/>
                    <a:pt x="13333" y="43265"/>
                    <a:pt x="13333" y="43265"/>
                  </a:cubicBezTo>
                  <a:cubicBezTo>
                    <a:pt x="13333" y="43673"/>
                    <a:pt x="12000" y="44081"/>
                    <a:pt x="12000" y="44081"/>
                  </a:cubicBezTo>
                  <a:cubicBezTo>
                    <a:pt x="12000" y="44081"/>
                    <a:pt x="12000" y="44489"/>
                    <a:pt x="10666" y="44489"/>
                  </a:cubicBezTo>
                  <a:cubicBezTo>
                    <a:pt x="10666" y="44897"/>
                    <a:pt x="10666" y="44897"/>
                    <a:pt x="10666" y="45306"/>
                  </a:cubicBezTo>
                  <a:cubicBezTo>
                    <a:pt x="10666" y="45306"/>
                    <a:pt x="12000" y="46122"/>
                    <a:pt x="12000" y="46530"/>
                  </a:cubicBezTo>
                  <a:cubicBezTo>
                    <a:pt x="12000" y="46530"/>
                    <a:pt x="13333" y="47346"/>
                    <a:pt x="13333" y="47346"/>
                  </a:cubicBezTo>
                  <a:cubicBezTo>
                    <a:pt x="13333" y="47346"/>
                    <a:pt x="13333" y="47346"/>
                    <a:pt x="13333" y="47346"/>
                  </a:cubicBezTo>
                  <a:cubicBezTo>
                    <a:pt x="13333" y="47755"/>
                    <a:pt x="13333" y="47755"/>
                    <a:pt x="12000" y="47755"/>
                  </a:cubicBezTo>
                  <a:cubicBezTo>
                    <a:pt x="12000" y="48163"/>
                    <a:pt x="12000" y="48163"/>
                    <a:pt x="12000" y="48571"/>
                  </a:cubicBezTo>
                  <a:cubicBezTo>
                    <a:pt x="12000" y="48571"/>
                    <a:pt x="12000" y="48979"/>
                    <a:pt x="12000" y="48979"/>
                  </a:cubicBezTo>
                  <a:cubicBezTo>
                    <a:pt x="12000" y="49387"/>
                    <a:pt x="12000" y="49387"/>
                    <a:pt x="12000" y="49387"/>
                  </a:cubicBezTo>
                  <a:cubicBezTo>
                    <a:pt x="12000" y="49387"/>
                    <a:pt x="12000" y="49387"/>
                    <a:pt x="12000" y="49795"/>
                  </a:cubicBezTo>
                  <a:cubicBezTo>
                    <a:pt x="12000" y="49795"/>
                    <a:pt x="12000" y="49795"/>
                    <a:pt x="10666" y="49795"/>
                  </a:cubicBezTo>
                  <a:cubicBezTo>
                    <a:pt x="10666" y="50204"/>
                    <a:pt x="9333" y="50612"/>
                    <a:pt x="9333" y="51020"/>
                  </a:cubicBezTo>
                  <a:cubicBezTo>
                    <a:pt x="8000" y="51020"/>
                    <a:pt x="6666" y="51836"/>
                    <a:pt x="6666" y="52244"/>
                  </a:cubicBezTo>
                  <a:cubicBezTo>
                    <a:pt x="5333" y="52653"/>
                    <a:pt x="4000" y="53469"/>
                    <a:pt x="2666" y="53877"/>
                  </a:cubicBezTo>
                  <a:cubicBezTo>
                    <a:pt x="2666" y="53877"/>
                    <a:pt x="1333" y="55102"/>
                    <a:pt x="1333" y="55510"/>
                  </a:cubicBezTo>
                  <a:cubicBezTo>
                    <a:pt x="1333" y="55918"/>
                    <a:pt x="1333" y="56326"/>
                    <a:pt x="0" y="56734"/>
                  </a:cubicBezTo>
                  <a:cubicBezTo>
                    <a:pt x="0" y="56734"/>
                    <a:pt x="1333" y="57551"/>
                    <a:pt x="1333" y="57959"/>
                  </a:cubicBezTo>
                  <a:cubicBezTo>
                    <a:pt x="1333" y="57959"/>
                    <a:pt x="1333" y="57959"/>
                    <a:pt x="1333" y="58367"/>
                  </a:cubicBezTo>
                  <a:cubicBezTo>
                    <a:pt x="1333" y="58367"/>
                    <a:pt x="0" y="58367"/>
                    <a:pt x="0" y="58775"/>
                  </a:cubicBezTo>
                  <a:cubicBezTo>
                    <a:pt x="1333" y="58775"/>
                    <a:pt x="1333" y="58775"/>
                    <a:pt x="1333" y="59183"/>
                  </a:cubicBezTo>
                  <a:cubicBezTo>
                    <a:pt x="2666" y="59183"/>
                    <a:pt x="2666" y="59183"/>
                    <a:pt x="2666" y="59183"/>
                  </a:cubicBezTo>
                  <a:cubicBezTo>
                    <a:pt x="2666" y="59183"/>
                    <a:pt x="2666" y="59183"/>
                    <a:pt x="4000" y="59183"/>
                  </a:cubicBezTo>
                  <a:cubicBezTo>
                    <a:pt x="5333" y="59183"/>
                    <a:pt x="8000" y="59183"/>
                    <a:pt x="8000" y="59183"/>
                  </a:cubicBezTo>
                  <a:cubicBezTo>
                    <a:pt x="9333" y="58775"/>
                    <a:pt x="10666" y="58367"/>
                    <a:pt x="10666" y="58367"/>
                  </a:cubicBezTo>
                  <a:cubicBezTo>
                    <a:pt x="10666" y="58367"/>
                    <a:pt x="12000" y="58367"/>
                    <a:pt x="12000" y="58367"/>
                  </a:cubicBezTo>
                  <a:cubicBezTo>
                    <a:pt x="12000" y="58367"/>
                    <a:pt x="12000" y="58775"/>
                    <a:pt x="12000" y="58775"/>
                  </a:cubicBezTo>
                  <a:cubicBezTo>
                    <a:pt x="12000" y="59183"/>
                    <a:pt x="12000" y="59591"/>
                    <a:pt x="12000" y="60000"/>
                  </a:cubicBezTo>
                  <a:cubicBezTo>
                    <a:pt x="12000" y="60000"/>
                    <a:pt x="12000" y="60408"/>
                    <a:pt x="12000" y="60408"/>
                  </a:cubicBezTo>
                  <a:cubicBezTo>
                    <a:pt x="12000" y="60816"/>
                    <a:pt x="12000" y="60816"/>
                    <a:pt x="12000" y="61224"/>
                  </a:cubicBezTo>
                  <a:cubicBezTo>
                    <a:pt x="12000" y="61632"/>
                    <a:pt x="13333" y="62040"/>
                    <a:pt x="13333" y="62857"/>
                  </a:cubicBezTo>
                  <a:cubicBezTo>
                    <a:pt x="14666" y="63673"/>
                    <a:pt x="14666" y="64489"/>
                    <a:pt x="14666" y="65306"/>
                  </a:cubicBezTo>
                  <a:cubicBezTo>
                    <a:pt x="14666" y="66122"/>
                    <a:pt x="16000" y="67755"/>
                    <a:pt x="16000" y="68163"/>
                  </a:cubicBezTo>
                  <a:cubicBezTo>
                    <a:pt x="16000" y="68571"/>
                    <a:pt x="17333" y="72244"/>
                    <a:pt x="17333" y="72653"/>
                  </a:cubicBezTo>
                  <a:cubicBezTo>
                    <a:pt x="17333" y="73061"/>
                    <a:pt x="17333" y="74285"/>
                    <a:pt x="18666" y="75102"/>
                  </a:cubicBezTo>
                  <a:cubicBezTo>
                    <a:pt x="18666" y="75510"/>
                    <a:pt x="20000" y="78775"/>
                    <a:pt x="20000" y="79591"/>
                  </a:cubicBezTo>
                  <a:cubicBezTo>
                    <a:pt x="20000" y="80000"/>
                    <a:pt x="21333" y="82857"/>
                    <a:pt x="22666" y="83673"/>
                  </a:cubicBezTo>
                  <a:cubicBezTo>
                    <a:pt x="22666" y="84489"/>
                    <a:pt x="22666" y="85714"/>
                    <a:pt x="24000" y="86530"/>
                  </a:cubicBezTo>
                  <a:cubicBezTo>
                    <a:pt x="24000" y="86938"/>
                    <a:pt x="25333" y="88571"/>
                    <a:pt x="25333" y="88979"/>
                  </a:cubicBezTo>
                  <a:cubicBezTo>
                    <a:pt x="25333" y="89387"/>
                    <a:pt x="26666" y="90612"/>
                    <a:pt x="26666" y="91020"/>
                  </a:cubicBezTo>
                  <a:cubicBezTo>
                    <a:pt x="26666" y="91428"/>
                    <a:pt x="28000" y="92653"/>
                    <a:pt x="28000" y="93061"/>
                  </a:cubicBezTo>
                  <a:cubicBezTo>
                    <a:pt x="29333" y="93469"/>
                    <a:pt x="30666" y="94285"/>
                    <a:pt x="30666" y="94693"/>
                  </a:cubicBezTo>
                  <a:cubicBezTo>
                    <a:pt x="30666" y="95102"/>
                    <a:pt x="32000" y="95918"/>
                    <a:pt x="32000" y="96326"/>
                  </a:cubicBezTo>
                  <a:cubicBezTo>
                    <a:pt x="32000" y="96326"/>
                    <a:pt x="32000" y="96734"/>
                    <a:pt x="32000" y="96734"/>
                  </a:cubicBezTo>
                  <a:cubicBezTo>
                    <a:pt x="32000" y="97142"/>
                    <a:pt x="33333" y="98367"/>
                    <a:pt x="33333" y="98775"/>
                  </a:cubicBezTo>
                  <a:cubicBezTo>
                    <a:pt x="33333" y="99183"/>
                    <a:pt x="33333" y="100816"/>
                    <a:pt x="33333" y="101224"/>
                  </a:cubicBezTo>
                  <a:cubicBezTo>
                    <a:pt x="33333" y="101224"/>
                    <a:pt x="34666" y="102448"/>
                    <a:pt x="34666" y="102448"/>
                  </a:cubicBezTo>
                  <a:cubicBezTo>
                    <a:pt x="34666" y="102857"/>
                    <a:pt x="36000" y="103673"/>
                    <a:pt x="36000" y="104081"/>
                  </a:cubicBezTo>
                  <a:cubicBezTo>
                    <a:pt x="36000" y="104489"/>
                    <a:pt x="37333" y="105306"/>
                    <a:pt x="37333" y="105306"/>
                  </a:cubicBezTo>
                  <a:cubicBezTo>
                    <a:pt x="37333" y="105714"/>
                    <a:pt x="38666" y="106122"/>
                    <a:pt x="38666" y="106530"/>
                  </a:cubicBezTo>
                  <a:cubicBezTo>
                    <a:pt x="40000" y="106530"/>
                    <a:pt x="40000" y="106938"/>
                    <a:pt x="41333" y="106938"/>
                  </a:cubicBezTo>
                  <a:cubicBezTo>
                    <a:pt x="41333" y="107346"/>
                    <a:pt x="41333" y="107346"/>
                    <a:pt x="41333" y="107346"/>
                  </a:cubicBezTo>
                  <a:cubicBezTo>
                    <a:pt x="41333" y="107755"/>
                    <a:pt x="41333" y="107755"/>
                    <a:pt x="41333" y="108163"/>
                  </a:cubicBezTo>
                  <a:cubicBezTo>
                    <a:pt x="41333" y="108163"/>
                    <a:pt x="41333" y="108163"/>
                    <a:pt x="41333" y="108163"/>
                  </a:cubicBezTo>
                  <a:cubicBezTo>
                    <a:pt x="41333" y="108163"/>
                    <a:pt x="41333" y="108571"/>
                    <a:pt x="41333" y="108571"/>
                  </a:cubicBezTo>
                  <a:cubicBezTo>
                    <a:pt x="41333" y="108979"/>
                    <a:pt x="42666" y="109795"/>
                    <a:pt x="42666" y="109795"/>
                  </a:cubicBezTo>
                  <a:cubicBezTo>
                    <a:pt x="42666" y="109795"/>
                    <a:pt x="42666" y="110204"/>
                    <a:pt x="42666" y="110204"/>
                  </a:cubicBezTo>
                  <a:cubicBezTo>
                    <a:pt x="42666" y="110204"/>
                    <a:pt x="42666" y="110204"/>
                    <a:pt x="42666" y="110204"/>
                  </a:cubicBezTo>
                  <a:cubicBezTo>
                    <a:pt x="42666" y="110204"/>
                    <a:pt x="42666" y="110204"/>
                    <a:pt x="42666" y="110204"/>
                  </a:cubicBezTo>
                  <a:cubicBezTo>
                    <a:pt x="41333" y="110204"/>
                    <a:pt x="41333" y="110612"/>
                    <a:pt x="41333" y="110612"/>
                  </a:cubicBezTo>
                  <a:cubicBezTo>
                    <a:pt x="40000" y="110612"/>
                    <a:pt x="40000" y="110612"/>
                    <a:pt x="40000" y="110612"/>
                  </a:cubicBezTo>
                  <a:cubicBezTo>
                    <a:pt x="41333" y="111020"/>
                    <a:pt x="40000" y="111020"/>
                    <a:pt x="40000" y="111020"/>
                  </a:cubicBezTo>
                  <a:cubicBezTo>
                    <a:pt x="40000" y="111020"/>
                    <a:pt x="40000" y="111020"/>
                    <a:pt x="40000" y="111020"/>
                  </a:cubicBezTo>
                  <a:cubicBezTo>
                    <a:pt x="38666" y="111428"/>
                    <a:pt x="38666" y="111428"/>
                    <a:pt x="38666" y="111428"/>
                  </a:cubicBezTo>
                  <a:cubicBezTo>
                    <a:pt x="37333" y="111428"/>
                    <a:pt x="36000" y="111428"/>
                    <a:pt x="36000" y="111428"/>
                  </a:cubicBezTo>
                  <a:cubicBezTo>
                    <a:pt x="34666" y="111428"/>
                    <a:pt x="34666" y="111428"/>
                    <a:pt x="33333" y="111428"/>
                  </a:cubicBezTo>
                  <a:cubicBezTo>
                    <a:pt x="33333" y="111428"/>
                    <a:pt x="32000" y="111428"/>
                    <a:pt x="32000" y="111428"/>
                  </a:cubicBezTo>
                  <a:cubicBezTo>
                    <a:pt x="30666" y="111836"/>
                    <a:pt x="30666" y="111836"/>
                    <a:pt x="30666" y="111836"/>
                  </a:cubicBezTo>
                  <a:cubicBezTo>
                    <a:pt x="29333" y="111836"/>
                    <a:pt x="28000" y="111836"/>
                    <a:pt x="28000" y="111836"/>
                  </a:cubicBezTo>
                  <a:cubicBezTo>
                    <a:pt x="26666" y="111836"/>
                    <a:pt x="25333" y="111836"/>
                    <a:pt x="25333" y="111836"/>
                  </a:cubicBezTo>
                  <a:cubicBezTo>
                    <a:pt x="24000" y="111836"/>
                    <a:pt x="22666" y="111836"/>
                    <a:pt x="21333" y="112244"/>
                  </a:cubicBezTo>
                  <a:cubicBezTo>
                    <a:pt x="21333" y="112244"/>
                    <a:pt x="20000" y="112653"/>
                    <a:pt x="20000" y="112653"/>
                  </a:cubicBezTo>
                  <a:cubicBezTo>
                    <a:pt x="20000" y="112653"/>
                    <a:pt x="20000" y="113061"/>
                    <a:pt x="20000" y="113061"/>
                  </a:cubicBezTo>
                  <a:cubicBezTo>
                    <a:pt x="20000" y="113469"/>
                    <a:pt x="20000" y="113469"/>
                    <a:pt x="20000" y="113469"/>
                  </a:cubicBezTo>
                  <a:cubicBezTo>
                    <a:pt x="20000" y="113469"/>
                    <a:pt x="20000" y="113469"/>
                    <a:pt x="20000" y="113469"/>
                  </a:cubicBezTo>
                  <a:cubicBezTo>
                    <a:pt x="20000" y="113469"/>
                    <a:pt x="20000" y="113469"/>
                    <a:pt x="20000" y="113469"/>
                  </a:cubicBezTo>
                  <a:cubicBezTo>
                    <a:pt x="20000" y="113469"/>
                    <a:pt x="18666" y="113469"/>
                    <a:pt x="18666" y="113469"/>
                  </a:cubicBezTo>
                  <a:cubicBezTo>
                    <a:pt x="18666" y="113877"/>
                    <a:pt x="18666" y="113877"/>
                    <a:pt x="18666" y="113877"/>
                  </a:cubicBezTo>
                  <a:cubicBezTo>
                    <a:pt x="18666" y="113877"/>
                    <a:pt x="18666" y="114285"/>
                    <a:pt x="18666" y="114285"/>
                  </a:cubicBezTo>
                  <a:cubicBezTo>
                    <a:pt x="18666" y="114285"/>
                    <a:pt x="18666" y="114285"/>
                    <a:pt x="20000" y="114285"/>
                  </a:cubicBezTo>
                  <a:cubicBezTo>
                    <a:pt x="21333" y="114693"/>
                    <a:pt x="21333" y="114693"/>
                    <a:pt x="21333" y="114693"/>
                  </a:cubicBezTo>
                  <a:cubicBezTo>
                    <a:pt x="22666" y="114693"/>
                    <a:pt x="22666" y="114693"/>
                    <a:pt x="24000" y="114693"/>
                  </a:cubicBezTo>
                  <a:cubicBezTo>
                    <a:pt x="25333" y="114693"/>
                    <a:pt x="25333" y="115102"/>
                    <a:pt x="26666" y="115102"/>
                  </a:cubicBezTo>
                  <a:cubicBezTo>
                    <a:pt x="26666" y="115102"/>
                    <a:pt x="32000" y="115510"/>
                    <a:pt x="32000" y="115510"/>
                  </a:cubicBezTo>
                  <a:cubicBezTo>
                    <a:pt x="32000" y="115510"/>
                    <a:pt x="32000" y="115510"/>
                    <a:pt x="32000" y="115510"/>
                  </a:cubicBezTo>
                  <a:cubicBezTo>
                    <a:pt x="32000" y="115510"/>
                    <a:pt x="36000" y="115510"/>
                    <a:pt x="36000" y="115510"/>
                  </a:cubicBezTo>
                  <a:cubicBezTo>
                    <a:pt x="37333" y="115510"/>
                    <a:pt x="41333" y="115510"/>
                    <a:pt x="42666" y="115510"/>
                  </a:cubicBezTo>
                  <a:cubicBezTo>
                    <a:pt x="44000" y="115510"/>
                    <a:pt x="46666" y="115102"/>
                    <a:pt x="46666" y="115102"/>
                  </a:cubicBezTo>
                  <a:cubicBezTo>
                    <a:pt x="48000" y="115102"/>
                    <a:pt x="50666" y="115102"/>
                    <a:pt x="50666" y="114693"/>
                  </a:cubicBezTo>
                  <a:cubicBezTo>
                    <a:pt x="52000" y="114693"/>
                    <a:pt x="52000" y="114285"/>
                    <a:pt x="53333" y="114285"/>
                  </a:cubicBezTo>
                  <a:cubicBezTo>
                    <a:pt x="53333" y="114285"/>
                    <a:pt x="54666" y="113877"/>
                    <a:pt x="56000" y="113877"/>
                  </a:cubicBezTo>
                  <a:cubicBezTo>
                    <a:pt x="56000" y="113877"/>
                    <a:pt x="56000" y="113469"/>
                    <a:pt x="56000" y="113469"/>
                  </a:cubicBezTo>
                  <a:cubicBezTo>
                    <a:pt x="57333" y="113469"/>
                    <a:pt x="57333" y="113469"/>
                    <a:pt x="57333" y="113469"/>
                  </a:cubicBezTo>
                  <a:cubicBezTo>
                    <a:pt x="57333" y="113877"/>
                    <a:pt x="57333" y="113877"/>
                    <a:pt x="57333" y="113877"/>
                  </a:cubicBezTo>
                  <a:cubicBezTo>
                    <a:pt x="58666" y="113877"/>
                    <a:pt x="60000" y="113877"/>
                    <a:pt x="61333" y="113877"/>
                  </a:cubicBezTo>
                  <a:cubicBezTo>
                    <a:pt x="61333" y="114285"/>
                    <a:pt x="61333" y="114285"/>
                    <a:pt x="62666" y="114285"/>
                  </a:cubicBezTo>
                  <a:cubicBezTo>
                    <a:pt x="62666" y="114693"/>
                    <a:pt x="62666" y="114693"/>
                    <a:pt x="62666" y="114285"/>
                  </a:cubicBezTo>
                  <a:cubicBezTo>
                    <a:pt x="64000" y="114285"/>
                    <a:pt x="65333" y="114285"/>
                    <a:pt x="66666" y="114285"/>
                  </a:cubicBezTo>
                  <a:cubicBezTo>
                    <a:pt x="66666" y="114285"/>
                    <a:pt x="72000" y="114285"/>
                    <a:pt x="72000" y="114285"/>
                  </a:cubicBezTo>
                  <a:cubicBezTo>
                    <a:pt x="73333" y="114285"/>
                    <a:pt x="74666" y="114285"/>
                    <a:pt x="76000" y="114285"/>
                  </a:cubicBezTo>
                  <a:cubicBezTo>
                    <a:pt x="76000" y="114285"/>
                    <a:pt x="76000" y="114285"/>
                    <a:pt x="76000" y="114285"/>
                  </a:cubicBezTo>
                  <a:cubicBezTo>
                    <a:pt x="76000" y="113877"/>
                    <a:pt x="77333" y="113877"/>
                    <a:pt x="78666" y="113877"/>
                  </a:cubicBezTo>
                  <a:cubicBezTo>
                    <a:pt x="78666" y="113877"/>
                    <a:pt x="78666" y="113469"/>
                    <a:pt x="78666" y="113469"/>
                  </a:cubicBezTo>
                  <a:cubicBezTo>
                    <a:pt x="80000" y="113469"/>
                    <a:pt x="80000" y="113469"/>
                    <a:pt x="80000" y="113469"/>
                  </a:cubicBezTo>
                  <a:cubicBezTo>
                    <a:pt x="80000" y="113469"/>
                    <a:pt x="80000" y="113877"/>
                    <a:pt x="80000" y="113877"/>
                  </a:cubicBezTo>
                  <a:cubicBezTo>
                    <a:pt x="81333" y="113877"/>
                    <a:pt x="81333" y="113877"/>
                    <a:pt x="81333" y="113877"/>
                  </a:cubicBezTo>
                  <a:cubicBezTo>
                    <a:pt x="81333" y="113877"/>
                    <a:pt x="81333" y="113877"/>
                    <a:pt x="81333" y="113877"/>
                  </a:cubicBezTo>
                  <a:cubicBezTo>
                    <a:pt x="81333" y="113877"/>
                    <a:pt x="81333" y="113877"/>
                    <a:pt x="81333" y="114285"/>
                  </a:cubicBezTo>
                  <a:cubicBezTo>
                    <a:pt x="81333" y="114285"/>
                    <a:pt x="80000" y="114693"/>
                    <a:pt x="80000" y="114693"/>
                  </a:cubicBezTo>
                  <a:cubicBezTo>
                    <a:pt x="80000" y="114693"/>
                    <a:pt x="80000" y="114693"/>
                    <a:pt x="80000" y="114693"/>
                  </a:cubicBezTo>
                  <a:cubicBezTo>
                    <a:pt x="80000" y="114693"/>
                    <a:pt x="80000" y="115102"/>
                    <a:pt x="80000" y="115102"/>
                  </a:cubicBezTo>
                  <a:cubicBezTo>
                    <a:pt x="80000" y="115102"/>
                    <a:pt x="80000" y="115102"/>
                    <a:pt x="80000" y="115102"/>
                  </a:cubicBezTo>
                  <a:cubicBezTo>
                    <a:pt x="80000" y="115102"/>
                    <a:pt x="78666" y="115102"/>
                    <a:pt x="78666" y="115510"/>
                  </a:cubicBezTo>
                  <a:cubicBezTo>
                    <a:pt x="78666" y="115510"/>
                    <a:pt x="77333" y="115918"/>
                    <a:pt x="77333" y="115918"/>
                  </a:cubicBezTo>
                  <a:cubicBezTo>
                    <a:pt x="76000" y="116326"/>
                    <a:pt x="76000" y="116326"/>
                    <a:pt x="76000" y="116734"/>
                  </a:cubicBezTo>
                  <a:cubicBezTo>
                    <a:pt x="76000" y="116734"/>
                    <a:pt x="76000" y="116734"/>
                    <a:pt x="74666" y="116734"/>
                  </a:cubicBezTo>
                  <a:cubicBezTo>
                    <a:pt x="74666" y="116734"/>
                    <a:pt x="74666" y="116734"/>
                    <a:pt x="74666" y="117142"/>
                  </a:cubicBezTo>
                  <a:cubicBezTo>
                    <a:pt x="73333" y="117142"/>
                    <a:pt x="73333" y="117551"/>
                    <a:pt x="73333" y="117551"/>
                  </a:cubicBezTo>
                  <a:cubicBezTo>
                    <a:pt x="72000" y="117959"/>
                    <a:pt x="72000" y="118367"/>
                    <a:pt x="72000" y="118367"/>
                  </a:cubicBezTo>
                  <a:cubicBezTo>
                    <a:pt x="72000" y="118367"/>
                    <a:pt x="72000" y="118367"/>
                    <a:pt x="72000" y="118367"/>
                  </a:cubicBezTo>
                  <a:cubicBezTo>
                    <a:pt x="72000" y="118367"/>
                    <a:pt x="72000" y="118367"/>
                    <a:pt x="72000" y="118367"/>
                  </a:cubicBezTo>
                  <a:cubicBezTo>
                    <a:pt x="70666" y="118367"/>
                    <a:pt x="70666" y="118367"/>
                    <a:pt x="70666" y="118367"/>
                  </a:cubicBezTo>
                  <a:cubicBezTo>
                    <a:pt x="70666" y="118367"/>
                    <a:pt x="70666" y="118367"/>
                    <a:pt x="70666" y="118775"/>
                  </a:cubicBezTo>
                  <a:cubicBezTo>
                    <a:pt x="70666" y="118775"/>
                    <a:pt x="70666" y="119183"/>
                    <a:pt x="69333" y="119183"/>
                  </a:cubicBezTo>
                  <a:cubicBezTo>
                    <a:pt x="69333" y="119183"/>
                    <a:pt x="70666" y="119183"/>
                    <a:pt x="70666" y="119183"/>
                  </a:cubicBezTo>
                  <a:cubicBezTo>
                    <a:pt x="72000" y="119591"/>
                    <a:pt x="72000" y="119591"/>
                    <a:pt x="73333" y="119591"/>
                  </a:cubicBezTo>
                  <a:cubicBezTo>
                    <a:pt x="73333" y="119591"/>
                    <a:pt x="74666" y="119591"/>
                    <a:pt x="76000" y="119591"/>
                  </a:cubicBezTo>
                  <a:cubicBezTo>
                    <a:pt x="76000" y="119591"/>
                    <a:pt x="80000" y="120000"/>
                    <a:pt x="82666" y="120000"/>
                  </a:cubicBezTo>
                  <a:cubicBezTo>
                    <a:pt x="84000" y="120000"/>
                    <a:pt x="92000" y="120000"/>
                    <a:pt x="94666" y="120000"/>
                  </a:cubicBezTo>
                  <a:cubicBezTo>
                    <a:pt x="96000" y="120000"/>
                    <a:pt x="100000" y="120000"/>
                    <a:pt x="101333" y="119591"/>
                  </a:cubicBezTo>
                  <a:cubicBezTo>
                    <a:pt x="102666" y="119591"/>
                    <a:pt x="102666" y="119183"/>
                    <a:pt x="102666" y="119183"/>
                  </a:cubicBezTo>
                  <a:cubicBezTo>
                    <a:pt x="102666" y="118775"/>
                    <a:pt x="102666" y="118775"/>
                    <a:pt x="102666" y="118367"/>
                  </a:cubicBezTo>
                  <a:cubicBezTo>
                    <a:pt x="102666" y="118367"/>
                    <a:pt x="104000" y="118367"/>
                    <a:pt x="104000" y="118367"/>
                  </a:cubicBezTo>
                  <a:cubicBezTo>
                    <a:pt x="104000" y="118367"/>
                    <a:pt x="104000" y="118367"/>
                    <a:pt x="105333" y="117959"/>
                  </a:cubicBezTo>
                  <a:cubicBezTo>
                    <a:pt x="106666" y="117959"/>
                    <a:pt x="106666" y="117551"/>
                    <a:pt x="106666" y="117551"/>
                  </a:cubicBezTo>
                  <a:cubicBezTo>
                    <a:pt x="106666" y="117142"/>
                    <a:pt x="106666" y="117142"/>
                    <a:pt x="106666" y="117142"/>
                  </a:cubicBezTo>
                  <a:cubicBezTo>
                    <a:pt x="106666" y="116734"/>
                    <a:pt x="106666" y="116734"/>
                    <a:pt x="106666" y="116326"/>
                  </a:cubicBezTo>
                  <a:cubicBezTo>
                    <a:pt x="106666" y="116326"/>
                    <a:pt x="106666" y="115102"/>
                    <a:pt x="106666" y="115102"/>
                  </a:cubicBezTo>
                  <a:cubicBezTo>
                    <a:pt x="106666" y="114693"/>
                    <a:pt x="106666" y="114693"/>
                    <a:pt x="106666" y="114693"/>
                  </a:cubicBezTo>
                  <a:cubicBezTo>
                    <a:pt x="105333" y="114693"/>
                    <a:pt x="106666" y="114693"/>
                    <a:pt x="106666" y="114285"/>
                  </a:cubicBezTo>
                  <a:cubicBezTo>
                    <a:pt x="106666" y="114285"/>
                    <a:pt x="106666" y="114285"/>
                    <a:pt x="106666" y="114285"/>
                  </a:cubicBezTo>
                  <a:cubicBezTo>
                    <a:pt x="108000" y="114285"/>
                    <a:pt x="108000" y="114285"/>
                    <a:pt x="108000" y="114285"/>
                  </a:cubicBezTo>
                  <a:cubicBezTo>
                    <a:pt x="108000" y="114285"/>
                    <a:pt x="108000" y="114285"/>
                    <a:pt x="108000" y="113877"/>
                  </a:cubicBezTo>
                  <a:cubicBezTo>
                    <a:pt x="108000" y="113877"/>
                    <a:pt x="108000" y="113877"/>
                    <a:pt x="108000" y="113469"/>
                  </a:cubicBezTo>
                  <a:cubicBezTo>
                    <a:pt x="108000" y="113061"/>
                    <a:pt x="108000" y="112653"/>
                    <a:pt x="108000" y="112653"/>
                  </a:cubicBezTo>
                  <a:cubicBezTo>
                    <a:pt x="108000" y="112653"/>
                    <a:pt x="108000" y="112244"/>
                    <a:pt x="108000" y="111836"/>
                  </a:cubicBezTo>
                  <a:cubicBezTo>
                    <a:pt x="108000" y="111836"/>
                    <a:pt x="108000" y="111836"/>
                    <a:pt x="106666" y="111836"/>
                  </a:cubicBezTo>
                  <a:cubicBezTo>
                    <a:pt x="106666" y="111428"/>
                    <a:pt x="106666" y="111428"/>
                    <a:pt x="106666" y="111428"/>
                  </a:cubicBezTo>
                  <a:cubicBezTo>
                    <a:pt x="106666" y="111020"/>
                    <a:pt x="106666" y="110612"/>
                    <a:pt x="106666" y="110204"/>
                  </a:cubicBezTo>
                  <a:cubicBezTo>
                    <a:pt x="106666" y="109795"/>
                    <a:pt x="105333" y="108571"/>
                    <a:pt x="104000" y="108163"/>
                  </a:cubicBezTo>
                  <a:cubicBezTo>
                    <a:pt x="104000" y="108163"/>
                    <a:pt x="104000" y="107755"/>
                    <a:pt x="104000" y="107346"/>
                  </a:cubicBezTo>
                  <a:cubicBezTo>
                    <a:pt x="104000" y="106938"/>
                    <a:pt x="102666" y="106122"/>
                    <a:pt x="102666" y="105714"/>
                  </a:cubicBezTo>
                  <a:cubicBezTo>
                    <a:pt x="102666" y="105306"/>
                    <a:pt x="102666" y="104897"/>
                    <a:pt x="102666" y="104489"/>
                  </a:cubicBezTo>
                  <a:cubicBezTo>
                    <a:pt x="102666" y="104081"/>
                    <a:pt x="102666" y="102857"/>
                    <a:pt x="102666" y="102040"/>
                  </a:cubicBezTo>
                  <a:cubicBezTo>
                    <a:pt x="102666" y="101632"/>
                    <a:pt x="102666" y="100408"/>
                    <a:pt x="102666" y="100000"/>
                  </a:cubicBezTo>
                  <a:cubicBezTo>
                    <a:pt x="102666" y="99591"/>
                    <a:pt x="102666" y="99183"/>
                    <a:pt x="102666" y="98775"/>
                  </a:cubicBezTo>
                  <a:cubicBezTo>
                    <a:pt x="102666" y="98367"/>
                    <a:pt x="102666" y="97959"/>
                    <a:pt x="102666" y="97551"/>
                  </a:cubicBezTo>
                  <a:cubicBezTo>
                    <a:pt x="102666" y="97551"/>
                    <a:pt x="102666" y="96326"/>
                    <a:pt x="102666" y="95918"/>
                  </a:cubicBezTo>
                  <a:cubicBezTo>
                    <a:pt x="102666" y="95918"/>
                    <a:pt x="102666" y="95510"/>
                    <a:pt x="102666" y="95510"/>
                  </a:cubicBezTo>
                  <a:cubicBezTo>
                    <a:pt x="101333" y="95102"/>
                    <a:pt x="102666" y="94285"/>
                    <a:pt x="101333" y="93877"/>
                  </a:cubicBezTo>
                  <a:cubicBezTo>
                    <a:pt x="101333" y="93061"/>
                    <a:pt x="101333" y="91836"/>
                    <a:pt x="101333" y="91428"/>
                  </a:cubicBezTo>
                  <a:cubicBezTo>
                    <a:pt x="101333" y="91020"/>
                    <a:pt x="101333" y="89795"/>
                    <a:pt x="100000" y="89387"/>
                  </a:cubicBezTo>
                  <a:cubicBezTo>
                    <a:pt x="100000" y="88979"/>
                    <a:pt x="100000" y="87346"/>
                    <a:pt x="98666" y="86938"/>
                  </a:cubicBezTo>
                  <a:cubicBezTo>
                    <a:pt x="98666" y="86530"/>
                    <a:pt x="97333" y="84489"/>
                    <a:pt x="97333" y="83673"/>
                  </a:cubicBezTo>
                  <a:cubicBezTo>
                    <a:pt x="97333" y="83265"/>
                    <a:pt x="97333" y="80816"/>
                    <a:pt x="97333" y="80408"/>
                  </a:cubicBezTo>
                  <a:cubicBezTo>
                    <a:pt x="96000" y="80000"/>
                    <a:pt x="96000" y="77551"/>
                    <a:pt x="96000" y="76734"/>
                  </a:cubicBezTo>
                  <a:cubicBezTo>
                    <a:pt x="96000" y="75918"/>
                    <a:pt x="96000" y="73877"/>
                    <a:pt x="96000" y="73469"/>
                  </a:cubicBezTo>
                  <a:cubicBezTo>
                    <a:pt x="96000" y="72653"/>
                    <a:pt x="96000" y="71020"/>
                    <a:pt x="96000" y="70612"/>
                  </a:cubicBezTo>
                  <a:cubicBezTo>
                    <a:pt x="96000" y="70204"/>
                    <a:pt x="96000" y="68979"/>
                    <a:pt x="96000" y="68571"/>
                  </a:cubicBezTo>
                  <a:cubicBezTo>
                    <a:pt x="96000" y="68163"/>
                    <a:pt x="96000" y="67346"/>
                    <a:pt x="96000" y="66938"/>
                  </a:cubicBezTo>
                  <a:cubicBezTo>
                    <a:pt x="94666" y="66530"/>
                    <a:pt x="94666" y="65306"/>
                    <a:pt x="94666" y="64897"/>
                  </a:cubicBezTo>
                  <a:cubicBezTo>
                    <a:pt x="94666" y="64489"/>
                    <a:pt x="94666" y="63265"/>
                    <a:pt x="94666" y="62857"/>
                  </a:cubicBezTo>
                  <a:cubicBezTo>
                    <a:pt x="94666" y="62448"/>
                    <a:pt x="93333" y="61224"/>
                    <a:pt x="93333" y="60816"/>
                  </a:cubicBezTo>
                  <a:cubicBezTo>
                    <a:pt x="93333" y="60816"/>
                    <a:pt x="93333" y="60000"/>
                    <a:pt x="93333" y="60000"/>
                  </a:cubicBezTo>
                  <a:cubicBezTo>
                    <a:pt x="93333" y="59591"/>
                    <a:pt x="93333" y="59183"/>
                    <a:pt x="93333" y="59183"/>
                  </a:cubicBezTo>
                  <a:cubicBezTo>
                    <a:pt x="93333" y="58775"/>
                    <a:pt x="93333" y="58775"/>
                    <a:pt x="93333" y="58367"/>
                  </a:cubicBezTo>
                  <a:cubicBezTo>
                    <a:pt x="94666" y="58367"/>
                    <a:pt x="93333" y="58367"/>
                    <a:pt x="94666" y="58367"/>
                  </a:cubicBezTo>
                  <a:cubicBezTo>
                    <a:pt x="94666" y="58367"/>
                    <a:pt x="94666" y="58367"/>
                    <a:pt x="94666" y="58367"/>
                  </a:cubicBezTo>
                  <a:cubicBezTo>
                    <a:pt x="96000" y="58367"/>
                    <a:pt x="96000" y="57959"/>
                    <a:pt x="97333" y="57551"/>
                  </a:cubicBezTo>
                  <a:cubicBezTo>
                    <a:pt x="97333" y="57551"/>
                    <a:pt x="97333" y="57551"/>
                    <a:pt x="97333" y="57551"/>
                  </a:cubicBezTo>
                  <a:cubicBezTo>
                    <a:pt x="97333" y="57142"/>
                    <a:pt x="98666" y="57142"/>
                    <a:pt x="100000" y="56734"/>
                  </a:cubicBezTo>
                  <a:cubicBezTo>
                    <a:pt x="100000" y="56734"/>
                    <a:pt x="101333" y="56326"/>
                    <a:pt x="101333" y="55918"/>
                  </a:cubicBezTo>
                  <a:cubicBezTo>
                    <a:pt x="101333" y="55918"/>
                    <a:pt x="102666" y="55918"/>
                    <a:pt x="102666" y="55510"/>
                  </a:cubicBezTo>
                  <a:cubicBezTo>
                    <a:pt x="102666" y="55510"/>
                    <a:pt x="104000" y="55102"/>
                    <a:pt x="105333" y="55102"/>
                  </a:cubicBezTo>
                  <a:cubicBezTo>
                    <a:pt x="105333" y="54693"/>
                    <a:pt x="105333" y="54693"/>
                    <a:pt x="105333" y="54693"/>
                  </a:cubicBezTo>
                  <a:cubicBezTo>
                    <a:pt x="105333" y="54693"/>
                    <a:pt x="105333" y="54693"/>
                    <a:pt x="106666" y="54693"/>
                  </a:cubicBezTo>
                  <a:cubicBezTo>
                    <a:pt x="106666" y="54285"/>
                    <a:pt x="106666" y="53877"/>
                    <a:pt x="106666" y="53877"/>
                  </a:cubicBezTo>
                  <a:cubicBezTo>
                    <a:pt x="106666" y="53877"/>
                    <a:pt x="106666" y="53469"/>
                    <a:pt x="108000" y="53469"/>
                  </a:cubicBezTo>
                  <a:cubicBezTo>
                    <a:pt x="108000" y="53469"/>
                    <a:pt x="108000" y="53061"/>
                    <a:pt x="108000" y="53061"/>
                  </a:cubicBezTo>
                  <a:cubicBezTo>
                    <a:pt x="108000" y="52653"/>
                    <a:pt x="108000" y="52653"/>
                    <a:pt x="108000" y="53061"/>
                  </a:cubicBezTo>
                  <a:cubicBezTo>
                    <a:pt x="108000" y="53061"/>
                    <a:pt x="108000" y="53061"/>
                    <a:pt x="108000" y="52653"/>
                  </a:cubicBezTo>
                  <a:cubicBezTo>
                    <a:pt x="108000" y="52653"/>
                    <a:pt x="108000" y="52653"/>
                    <a:pt x="108000" y="52653"/>
                  </a:cubicBezTo>
                  <a:cubicBezTo>
                    <a:pt x="108000" y="52244"/>
                    <a:pt x="108000" y="51836"/>
                    <a:pt x="108000" y="51836"/>
                  </a:cubicBezTo>
                  <a:cubicBezTo>
                    <a:pt x="108000" y="51836"/>
                    <a:pt x="109333" y="51428"/>
                    <a:pt x="109333" y="51020"/>
                  </a:cubicBezTo>
                  <a:cubicBezTo>
                    <a:pt x="109333" y="51020"/>
                    <a:pt x="109333" y="50612"/>
                    <a:pt x="110666" y="50204"/>
                  </a:cubicBezTo>
                  <a:cubicBezTo>
                    <a:pt x="110666" y="49795"/>
                    <a:pt x="110666" y="49387"/>
                    <a:pt x="112000" y="48979"/>
                  </a:cubicBezTo>
                  <a:cubicBezTo>
                    <a:pt x="112000" y="48571"/>
                    <a:pt x="110666" y="47755"/>
                    <a:pt x="110666" y="47755"/>
                  </a:cubicBezTo>
                  <a:cubicBezTo>
                    <a:pt x="110666" y="46938"/>
                    <a:pt x="112000" y="46530"/>
                    <a:pt x="112000" y="46122"/>
                  </a:cubicBezTo>
                  <a:cubicBezTo>
                    <a:pt x="113333" y="45714"/>
                    <a:pt x="113333" y="45714"/>
                    <a:pt x="114666" y="45306"/>
                  </a:cubicBezTo>
                  <a:cubicBezTo>
                    <a:pt x="114666" y="44897"/>
                    <a:pt x="116000" y="44081"/>
                    <a:pt x="116000" y="44081"/>
                  </a:cubicBezTo>
                  <a:cubicBezTo>
                    <a:pt x="116000" y="43673"/>
                    <a:pt x="117333" y="43265"/>
                    <a:pt x="117333" y="42857"/>
                  </a:cubicBezTo>
                  <a:cubicBezTo>
                    <a:pt x="118666" y="42040"/>
                    <a:pt x="118666" y="40816"/>
                    <a:pt x="120000" y="40000"/>
                  </a:cubicBezTo>
                  <a:cubicBezTo>
                    <a:pt x="120000" y="39591"/>
                    <a:pt x="120000" y="39183"/>
                    <a:pt x="120000" y="38775"/>
                  </a:cubicBezTo>
                  <a:close/>
                  <a:moveTo>
                    <a:pt x="70666" y="99591"/>
                  </a:moveTo>
                  <a:cubicBezTo>
                    <a:pt x="70666" y="99591"/>
                    <a:pt x="69333" y="99591"/>
                    <a:pt x="69333" y="99183"/>
                  </a:cubicBezTo>
                  <a:cubicBezTo>
                    <a:pt x="69333" y="99183"/>
                    <a:pt x="69333" y="98775"/>
                    <a:pt x="69333" y="98367"/>
                  </a:cubicBezTo>
                  <a:cubicBezTo>
                    <a:pt x="69333" y="97551"/>
                    <a:pt x="69333" y="96326"/>
                    <a:pt x="70666" y="95918"/>
                  </a:cubicBezTo>
                  <a:cubicBezTo>
                    <a:pt x="70666" y="95510"/>
                    <a:pt x="70666" y="94285"/>
                    <a:pt x="70666" y="93469"/>
                  </a:cubicBezTo>
                  <a:cubicBezTo>
                    <a:pt x="69333" y="93061"/>
                    <a:pt x="69333" y="91020"/>
                    <a:pt x="69333" y="91020"/>
                  </a:cubicBezTo>
                  <a:cubicBezTo>
                    <a:pt x="69333" y="90612"/>
                    <a:pt x="68000" y="89387"/>
                    <a:pt x="68000" y="88979"/>
                  </a:cubicBezTo>
                  <a:cubicBezTo>
                    <a:pt x="68000" y="88571"/>
                    <a:pt x="68000" y="88163"/>
                    <a:pt x="68000" y="87755"/>
                  </a:cubicBezTo>
                  <a:cubicBezTo>
                    <a:pt x="66666" y="87755"/>
                    <a:pt x="66666" y="86122"/>
                    <a:pt x="65333" y="86122"/>
                  </a:cubicBezTo>
                  <a:cubicBezTo>
                    <a:pt x="65333" y="85714"/>
                    <a:pt x="65333" y="85714"/>
                    <a:pt x="65333" y="85306"/>
                  </a:cubicBezTo>
                  <a:cubicBezTo>
                    <a:pt x="65333" y="85306"/>
                    <a:pt x="65333" y="84897"/>
                    <a:pt x="65333" y="84489"/>
                  </a:cubicBezTo>
                  <a:cubicBezTo>
                    <a:pt x="65333" y="84489"/>
                    <a:pt x="65333" y="83265"/>
                    <a:pt x="66666" y="82857"/>
                  </a:cubicBezTo>
                  <a:cubicBezTo>
                    <a:pt x="66666" y="82857"/>
                    <a:pt x="66666" y="82857"/>
                    <a:pt x="66666" y="82857"/>
                  </a:cubicBezTo>
                  <a:cubicBezTo>
                    <a:pt x="66666" y="82857"/>
                    <a:pt x="66666" y="83265"/>
                    <a:pt x="66666" y="83673"/>
                  </a:cubicBezTo>
                  <a:cubicBezTo>
                    <a:pt x="68000" y="84081"/>
                    <a:pt x="68000" y="84081"/>
                    <a:pt x="68000" y="84081"/>
                  </a:cubicBezTo>
                  <a:cubicBezTo>
                    <a:pt x="68000" y="84081"/>
                    <a:pt x="68000" y="84489"/>
                    <a:pt x="68000" y="84489"/>
                  </a:cubicBezTo>
                  <a:cubicBezTo>
                    <a:pt x="68000" y="84489"/>
                    <a:pt x="68000" y="84897"/>
                    <a:pt x="68000" y="85306"/>
                  </a:cubicBezTo>
                  <a:cubicBezTo>
                    <a:pt x="68000" y="85714"/>
                    <a:pt x="69333" y="86122"/>
                    <a:pt x="69333" y="86938"/>
                  </a:cubicBezTo>
                  <a:cubicBezTo>
                    <a:pt x="69333" y="87346"/>
                    <a:pt x="69333" y="87346"/>
                    <a:pt x="69333" y="87755"/>
                  </a:cubicBezTo>
                  <a:cubicBezTo>
                    <a:pt x="69333" y="88163"/>
                    <a:pt x="69333" y="88979"/>
                    <a:pt x="70666" y="89387"/>
                  </a:cubicBezTo>
                  <a:cubicBezTo>
                    <a:pt x="70666" y="90204"/>
                    <a:pt x="70666" y="91020"/>
                    <a:pt x="70666" y="91428"/>
                  </a:cubicBezTo>
                  <a:cubicBezTo>
                    <a:pt x="70666" y="91836"/>
                    <a:pt x="72000" y="93061"/>
                    <a:pt x="72000" y="93469"/>
                  </a:cubicBezTo>
                  <a:cubicBezTo>
                    <a:pt x="72000" y="93469"/>
                    <a:pt x="73333" y="93877"/>
                    <a:pt x="73333" y="93877"/>
                  </a:cubicBezTo>
                  <a:cubicBezTo>
                    <a:pt x="73333" y="94285"/>
                    <a:pt x="73333" y="95510"/>
                    <a:pt x="73333" y="96326"/>
                  </a:cubicBezTo>
                  <a:cubicBezTo>
                    <a:pt x="73333" y="96734"/>
                    <a:pt x="73333" y="98775"/>
                    <a:pt x="73333" y="98775"/>
                  </a:cubicBezTo>
                  <a:cubicBezTo>
                    <a:pt x="73333" y="99183"/>
                    <a:pt x="74666" y="100408"/>
                    <a:pt x="74666" y="100816"/>
                  </a:cubicBezTo>
                  <a:cubicBezTo>
                    <a:pt x="74666" y="101224"/>
                    <a:pt x="74666" y="101632"/>
                    <a:pt x="74666" y="102040"/>
                  </a:cubicBezTo>
                  <a:cubicBezTo>
                    <a:pt x="74666" y="102040"/>
                    <a:pt x="74666" y="102040"/>
                    <a:pt x="73333" y="102040"/>
                  </a:cubicBezTo>
                  <a:cubicBezTo>
                    <a:pt x="73333" y="102040"/>
                    <a:pt x="73333" y="101632"/>
                    <a:pt x="73333" y="101632"/>
                  </a:cubicBezTo>
                  <a:cubicBezTo>
                    <a:pt x="73333" y="101224"/>
                    <a:pt x="73333" y="101224"/>
                    <a:pt x="72000" y="101224"/>
                  </a:cubicBezTo>
                  <a:cubicBezTo>
                    <a:pt x="72000" y="100816"/>
                    <a:pt x="70666" y="100000"/>
                    <a:pt x="70666" y="99591"/>
                  </a:cubicBezTo>
                  <a:close/>
                  <a:moveTo>
                    <a:pt x="74666" y="105306"/>
                  </a:moveTo>
                  <a:cubicBezTo>
                    <a:pt x="74666" y="105306"/>
                    <a:pt x="73333" y="105306"/>
                    <a:pt x="73333" y="105306"/>
                  </a:cubicBezTo>
                  <a:cubicBezTo>
                    <a:pt x="73333" y="104897"/>
                    <a:pt x="73333" y="104897"/>
                    <a:pt x="73333" y="104897"/>
                  </a:cubicBezTo>
                  <a:cubicBezTo>
                    <a:pt x="73333" y="104897"/>
                    <a:pt x="73333" y="104489"/>
                    <a:pt x="73333" y="104489"/>
                  </a:cubicBezTo>
                  <a:cubicBezTo>
                    <a:pt x="73333" y="104489"/>
                    <a:pt x="73333" y="104081"/>
                    <a:pt x="73333" y="104081"/>
                  </a:cubicBezTo>
                  <a:cubicBezTo>
                    <a:pt x="74666" y="103673"/>
                    <a:pt x="74666" y="103673"/>
                    <a:pt x="74666" y="103673"/>
                  </a:cubicBezTo>
                  <a:cubicBezTo>
                    <a:pt x="74666" y="104081"/>
                    <a:pt x="74666" y="104489"/>
                    <a:pt x="74666" y="104897"/>
                  </a:cubicBezTo>
                  <a:cubicBezTo>
                    <a:pt x="74666" y="104897"/>
                    <a:pt x="74666" y="105306"/>
                    <a:pt x="74666" y="105306"/>
                  </a:cubicBezTo>
                  <a:cubicBezTo>
                    <a:pt x="74666" y="105306"/>
                    <a:pt x="74666" y="105714"/>
                    <a:pt x="74666" y="105306"/>
                  </a:cubicBezTo>
                  <a:close/>
                  <a:moveTo>
                    <a:pt x="80000" y="111428"/>
                  </a:moveTo>
                  <a:cubicBezTo>
                    <a:pt x="80000" y="111428"/>
                    <a:pt x="80000" y="111428"/>
                    <a:pt x="80000" y="111428"/>
                  </a:cubicBezTo>
                  <a:cubicBezTo>
                    <a:pt x="80000" y="111836"/>
                    <a:pt x="80000" y="112244"/>
                    <a:pt x="80000" y="112653"/>
                  </a:cubicBezTo>
                  <a:cubicBezTo>
                    <a:pt x="78666" y="113061"/>
                    <a:pt x="80000" y="113061"/>
                    <a:pt x="78666" y="113061"/>
                  </a:cubicBezTo>
                  <a:cubicBezTo>
                    <a:pt x="78666" y="113061"/>
                    <a:pt x="78666" y="113061"/>
                    <a:pt x="78666" y="112653"/>
                  </a:cubicBezTo>
                  <a:cubicBezTo>
                    <a:pt x="78666" y="112244"/>
                    <a:pt x="78666" y="111836"/>
                    <a:pt x="78666" y="111428"/>
                  </a:cubicBezTo>
                  <a:cubicBezTo>
                    <a:pt x="78666" y="111428"/>
                    <a:pt x="78666" y="111428"/>
                    <a:pt x="78666" y="111428"/>
                  </a:cubicBezTo>
                  <a:cubicBezTo>
                    <a:pt x="77333" y="111428"/>
                    <a:pt x="77333" y="111428"/>
                    <a:pt x="77333" y="111020"/>
                  </a:cubicBezTo>
                  <a:cubicBezTo>
                    <a:pt x="77333" y="111020"/>
                    <a:pt x="77333" y="111020"/>
                    <a:pt x="77333" y="111020"/>
                  </a:cubicBezTo>
                  <a:cubicBezTo>
                    <a:pt x="77333" y="111020"/>
                    <a:pt x="77333" y="111020"/>
                    <a:pt x="77333" y="110612"/>
                  </a:cubicBezTo>
                  <a:cubicBezTo>
                    <a:pt x="77333" y="110612"/>
                    <a:pt x="77333" y="110612"/>
                    <a:pt x="78666" y="110612"/>
                  </a:cubicBezTo>
                  <a:cubicBezTo>
                    <a:pt x="78666" y="110612"/>
                    <a:pt x="78666" y="110612"/>
                    <a:pt x="78666" y="110612"/>
                  </a:cubicBezTo>
                  <a:cubicBezTo>
                    <a:pt x="78666" y="110612"/>
                    <a:pt x="78666" y="110612"/>
                    <a:pt x="78666" y="110612"/>
                  </a:cubicBezTo>
                  <a:cubicBezTo>
                    <a:pt x="78666" y="110612"/>
                    <a:pt x="80000" y="111020"/>
                    <a:pt x="80000" y="111020"/>
                  </a:cubicBezTo>
                  <a:cubicBezTo>
                    <a:pt x="80000" y="111428"/>
                    <a:pt x="80000" y="111428"/>
                    <a:pt x="80000" y="111428"/>
                  </a:cubicBezTo>
                  <a:close/>
                </a:path>
              </a:pathLst>
            </a:custGeom>
            <a:solidFill>
              <a:schemeClr val="accent6"/>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352" name="Shape 352"/>
            <p:cNvSpPr/>
            <p:nvPr/>
          </p:nvSpPr>
          <p:spPr>
            <a:xfrm>
              <a:off x="2154998" y="5061162"/>
              <a:ext cx="328823" cy="1046972"/>
            </a:xfrm>
            <a:custGeom>
              <a:avLst/>
              <a:gdLst/>
              <a:ahLst/>
              <a:cxnLst/>
              <a:rect l="0" t="0" r="0" b="0"/>
              <a:pathLst>
                <a:path w="120000" h="120000" extrusionOk="0">
                  <a:moveTo>
                    <a:pt x="120000" y="119154"/>
                  </a:moveTo>
                  <a:cubicBezTo>
                    <a:pt x="120000" y="118732"/>
                    <a:pt x="120000" y="118732"/>
                    <a:pt x="120000" y="118732"/>
                  </a:cubicBezTo>
                  <a:cubicBezTo>
                    <a:pt x="118651" y="118309"/>
                    <a:pt x="118651" y="118309"/>
                    <a:pt x="118651" y="118309"/>
                  </a:cubicBezTo>
                  <a:cubicBezTo>
                    <a:pt x="118651" y="118309"/>
                    <a:pt x="118651" y="117887"/>
                    <a:pt x="117303" y="117887"/>
                  </a:cubicBezTo>
                  <a:cubicBezTo>
                    <a:pt x="117303" y="117464"/>
                    <a:pt x="117303" y="117464"/>
                    <a:pt x="117303" y="117042"/>
                  </a:cubicBezTo>
                  <a:cubicBezTo>
                    <a:pt x="117303" y="117042"/>
                    <a:pt x="115955" y="116619"/>
                    <a:pt x="114606" y="116197"/>
                  </a:cubicBezTo>
                  <a:cubicBezTo>
                    <a:pt x="114606" y="116197"/>
                    <a:pt x="113258" y="116197"/>
                    <a:pt x="113258" y="115774"/>
                  </a:cubicBezTo>
                  <a:cubicBezTo>
                    <a:pt x="113258" y="115774"/>
                    <a:pt x="113258" y="115774"/>
                    <a:pt x="113258" y="115774"/>
                  </a:cubicBezTo>
                  <a:cubicBezTo>
                    <a:pt x="113258" y="115352"/>
                    <a:pt x="111910" y="115352"/>
                    <a:pt x="111910" y="115352"/>
                  </a:cubicBezTo>
                  <a:cubicBezTo>
                    <a:pt x="111910" y="114929"/>
                    <a:pt x="111910" y="114929"/>
                    <a:pt x="110561" y="114507"/>
                  </a:cubicBezTo>
                  <a:cubicBezTo>
                    <a:pt x="110561" y="114507"/>
                    <a:pt x="111910" y="114507"/>
                    <a:pt x="111910" y="114084"/>
                  </a:cubicBezTo>
                  <a:cubicBezTo>
                    <a:pt x="111910" y="113661"/>
                    <a:pt x="113258" y="113239"/>
                    <a:pt x="113258" y="112816"/>
                  </a:cubicBezTo>
                  <a:cubicBezTo>
                    <a:pt x="113258" y="112816"/>
                    <a:pt x="113258" y="112816"/>
                    <a:pt x="113258" y="112394"/>
                  </a:cubicBezTo>
                  <a:cubicBezTo>
                    <a:pt x="111910" y="112394"/>
                    <a:pt x="111910" y="112394"/>
                    <a:pt x="113258" y="112394"/>
                  </a:cubicBezTo>
                  <a:cubicBezTo>
                    <a:pt x="113258" y="112394"/>
                    <a:pt x="113258" y="111971"/>
                    <a:pt x="113258" y="111971"/>
                  </a:cubicBezTo>
                  <a:cubicBezTo>
                    <a:pt x="113258" y="111549"/>
                    <a:pt x="113258" y="111549"/>
                    <a:pt x="113258" y="111126"/>
                  </a:cubicBezTo>
                  <a:cubicBezTo>
                    <a:pt x="113258" y="111126"/>
                    <a:pt x="113258" y="109859"/>
                    <a:pt x="113258" y="109436"/>
                  </a:cubicBezTo>
                  <a:cubicBezTo>
                    <a:pt x="113258" y="109014"/>
                    <a:pt x="113258" y="107323"/>
                    <a:pt x="113258" y="106901"/>
                  </a:cubicBezTo>
                  <a:cubicBezTo>
                    <a:pt x="113258" y="106478"/>
                    <a:pt x="111910" y="105633"/>
                    <a:pt x="111910" y="105211"/>
                  </a:cubicBezTo>
                  <a:cubicBezTo>
                    <a:pt x="111910" y="105211"/>
                    <a:pt x="110561" y="103098"/>
                    <a:pt x="110561" y="102253"/>
                  </a:cubicBezTo>
                  <a:cubicBezTo>
                    <a:pt x="109213" y="101408"/>
                    <a:pt x="109213" y="100140"/>
                    <a:pt x="109213" y="99718"/>
                  </a:cubicBezTo>
                  <a:cubicBezTo>
                    <a:pt x="109213" y="99718"/>
                    <a:pt x="109213" y="98873"/>
                    <a:pt x="107865" y="98450"/>
                  </a:cubicBezTo>
                  <a:cubicBezTo>
                    <a:pt x="107865" y="98028"/>
                    <a:pt x="107865" y="96338"/>
                    <a:pt x="107865" y="95915"/>
                  </a:cubicBezTo>
                  <a:cubicBezTo>
                    <a:pt x="107865" y="95492"/>
                    <a:pt x="106516" y="94647"/>
                    <a:pt x="106516" y="94225"/>
                  </a:cubicBezTo>
                  <a:cubicBezTo>
                    <a:pt x="106516" y="93802"/>
                    <a:pt x="106516" y="92535"/>
                    <a:pt x="106516" y="92112"/>
                  </a:cubicBezTo>
                  <a:cubicBezTo>
                    <a:pt x="106516" y="92112"/>
                    <a:pt x="105168" y="91267"/>
                    <a:pt x="106516" y="90845"/>
                  </a:cubicBezTo>
                  <a:cubicBezTo>
                    <a:pt x="106516" y="90000"/>
                    <a:pt x="106516" y="89154"/>
                    <a:pt x="106516" y="88732"/>
                  </a:cubicBezTo>
                  <a:cubicBezTo>
                    <a:pt x="105168" y="87887"/>
                    <a:pt x="105168" y="86619"/>
                    <a:pt x="105168" y="86619"/>
                  </a:cubicBezTo>
                  <a:cubicBezTo>
                    <a:pt x="105168" y="86197"/>
                    <a:pt x="105168" y="84929"/>
                    <a:pt x="105168" y="84507"/>
                  </a:cubicBezTo>
                  <a:cubicBezTo>
                    <a:pt x="105168" y="84084"/>
                    <a:pt x="105168" y="83239"/>
                    <a:pt x="105168" y="83239"/>
                  </a:cubicBezTo>
                  <a:cubicBezTo>
                    <a:pt x="105168" y="82816"/>
                    <a:pt x="105168" y="81971"/>
                    <a:pt x="105168" y="81549"/>
                  </a:cubicBezTo>
                  <a:cubicBezTo>
                    <a:pt x="105168" y="81549"/>
                    <a:pt x="105168" y="80704"/>
                    <a:pt x="105168" y="80281"/>
                  </a:cubicBezTo>
                  <a:cubicBezTo>
                    <a:pt x="105168" y="79859"/>
                    <a:pt x="105168" y="78169"/>
                    <a:pt x="106516" y="77746"/>
                  </a:cubicBezTo>
                  <a:cubicBezTo>
                    <a:pt x="106516" y="76901"/>
                    <a:pt x="106516" y="76056"/>
                    <a:pt x="106516" y="75211"/>
                  </a:cubicBezTo>
                  <a:cubicBezTo>
                    <a:pt x="106516" y="74366"/>
                    <a:pt x="106516" y="73098"/>
                    <a:pt x="106516" y="72676"/>
                  </a:cubicBezTo>
                  <a:cubicBezTo>
                    <a:pt x="106516" y="72253"/>
                    <a:pt x="106516" y="70563"/>
                    <a:pt x="105168" y="69718"/>
                  </a:cubicBezTo>
                  <a:cubicBezTo>
                    <a:pt x="105168" y="69295"/>
                    <a:pt x="105168" y="68028"/>
                    <a:pt x="105168" y="67605"/>
                  </a:cubicBezTo>
                  <a:cubicBezTo>
                    <a:pt x="105168" y="67183"/>
                    <a:pt x="105168" y="66338"/>
                    <a:pt x="105168" y="65915"/>
                  </a:cubicBezTo>
                  <a:cubicBezTo>
                    <a:pt x="105168" y="65492"/>
                    <a:pt x="105168" y="65070"/>
                    <a:pt x="106516" y="64647"/>
                  </a:cubicBezTo>
                  <a:cubicBezTo>
                    <a:pt x="106516" y="64225"/>
                    <a:pt x="106516" y="62957"/>
                    <a:pt x="106516" y="62535"/>
                  </a:cubicBezTo>
                  <a:cubicBezTo>
                    <a:pt x="106516" y="62112"/>
                    <a:pt x="105168" y="61267"/>
                    <a:pt x="105168" y="60845"/>
                  </a:cubicBezTo>
                  <a:cubicBezTo>
                    <a:pt x="105168" y="60000"/>
                    <a:pt x="103820" y="59577"/>
                    <a:pt x="103820" y="59154"/>
                  </a:cubicBezTo>
                  <a:cubicBezTo>
                    <a:pt x="103820" y="58732"/>
                    <a:pt x="103820" y="57887"/>
                    <a:pt x="103820" y="57887"/>
                  </a:cubicBezTo>
                  <a:cubicBezTo>
                    <a:pt x="103820" y="57464"/>
                    <a:pt x="102471" y="56197"/>
                    <a:pt x="102471" y="55774"/>
                  </a:cubicBezTo>
                  <a:cubicBezTo>
                    <a:pt x="102471" y="55774"/>
                    <a:pt x="102471" y="55352"/>
                    <a:pt x="102471" y="55352"/>
                  </a:cubicBezTo>
                  <a:cubicBezTo>
                    <a:pt x="101123" y="54929"/>
                    <a:pt x="101123" y="54507"/>
                    <a:pt x="101123" y="54507"/>
                  </a:cubicBezTo>
                  <a:cubicBezTo>
                    <a:pt x="101123" y="54507"/>
                    <a:pt x="101123" y="54084"/>
                    <a:pt x="101123" y="54084"/>
                  </a:cubicBezTo>
                  <a:cubicBezTo>
                    <a:pt x="101123" y="54084"/>
                    <a:pt x="99775" y="53661"/>
                    <a:pt x="99775" y="53239"/>
                  </a:cubicBezTo>
                  <a:cubicBezTo>
                    <a:pt x="99775" y="52816"/>
                    <a:pt x="99775" y="52816"/>
                    <a:pt x="99775" y="52394"/>
                  </a:cubicBezTo>
                  <a:cubicBezTo>
                    <a:pt x="98426" y="52394"/>
                    <a:pt x="98426" y="51971"/>
                    <a:pt x="98426" y="51971"/>
                  </a:cubicBezTo>
                  <a:cubicBezTo>
                    <a:pt x="99775" y="51549"/>
                    <a:pt x="98426" y="51549"/>
                    <a:pt x="98426" y="51126"/>
                  </a:cubicBezTo>
                  <a:cubicBezTo>
                    <a:pt x="98426" y="51126"/>
                    <a:pt x="98426" y="51126"/>
                    <a:pt x="98426" y="51126"/>
                  </a:cubicBezTo>
                  <a:cubicBezTo>
                    <a:pt x="98426" y="50704"/>
                    <a:pt x="98426" y="50704"/>
                    <a:pt x="98426" y="50704"/>
                  </a:cubicBezTo>
                  <a:cubicBezTo>
                    <a:pt x="97078" y="50281"/>
                    <a:pt x="97078" y="50281"/>
                    <a:pt x="97078" y="49859"/>
                  </a:cubicBezTo>
                  <a:cubicBezTo>
                    <a:pt x="97078" y="49859"/>
                    <a:pt x="97078" y="49859"/>
                    <a:pt x="97078" y="49859"/>
                  </a:cubicBezTo>
                  <a:cubicBezTo>
                    <a:pt x="97078" y="49859"/>
                    <a:pt x="97078" y="49436"/>
                    <a:pt x="97078" y="49436"/>
                  </a:cubicBezTo>
                  <a:cubicBezTo>
                    <a:pt x="97078" y="49014"/>
                    <a:pt x="97078" y="49014"/>
                    <a:pt x="97078" y="48591"/>
                  </a:cubicBezTo>
                  <a:cubicBezTo>
                    <a:pt x="97078" y="48169"/>
                    <a:pt x="97078" y="48169"/>
                    <a:pt x="97078" y="47746"/>
                  </a:cubicBezTo>
                  <a:cubicBezTo>
                    <a:pt x="97078" y="47746"/>
                    <a:pt x="97078" y="47746"/>
                    <a:pt x="97078" y="47746"/>
                  </a:cubicBezTo>
                  <a:cubicBezTo>
                    <a:pt x="97078" y="47746"/>
                    <a:pt x="98426" y="47746"/>
                    <a:pt x="98426" y="47323"/>
                  </a:cubicBezTo>
                  <a:cubicBezTo>
                    <a:pt x="99775" y="47323"/>
                    <a:pt x="101123" y="46901"/>
                    <a:pt x="101123" y="46478"/>
                  </a:cubicBezTo>
                  <a:cubicBezTo>
                    <a:pt x="102471" y="46478"/>
                    <a:pt x="102471" y="46056"/>
                    <a:pt x="102471" y="46056"/>
                  </a:cubicBezTo>
                  <a:cubicBezTo>
                    <a:pt x="103820" y="46056"/>
                    <a:pt x="103820" y="45633"/>
                    <a:pt x="103820" y="45211"/>
                  </a:cubicBezTo>
                  <a:cubicBezTo>
                    <a:pt x="103820" y="45211"/>
                    <a:pt x="103820" y="44788"/>
                    <a:pt x="103820" y="44366"/>
                  </a:cubicBezTo>
                  <a:cubicBezTo>
                    <a:pt x="103820" y="44366"/>
                    <a:pt x="103820" y="44366"/>
                    <a:pt x="103820" y="44366"/>
                  </a:cubicBezTo>
                  <a:cubicBezTo>
                    <a:pt x="103820" y="43943"/>
                    <a:pt x="103820" y="43943"/>
                    <a:pt x="103820" y="43943"/>
                  </a:cubicBezTo>
                  <a:cubicBezTo>
                    <a:pt x="105168" y="43521"/>
                    <a:pt x="105168" y="43098"/>
                    <a:pt x="105168" y="43098"/>
                  </a:cubicBezTo>
                  <a:cubicBezTo>
                    <a:pt x="105168" y="42676"/>
                    <a:pt x="105168" y="42253"/>
                    <a:pt x="105168" y="42253"/>
                  </a:cubicBezTo>
                  <a:cubicBezTo>
                    <a:pt x="105168" y="42253"/>
                    <a:pt x="105168" y="41830"/>
                    <a:pt x="103820" y="41830"/>
                  </a:cubicBezTo>
                  <a:cubicBezTo>
                    <a:pt x="103820" y="41408"/>
                    <a:pt x="103820" y="41408"/>
                    <a:pt x="103820" y="41408"/>
                  </a:cubicBezTo>
                  <a:cubicBezTo>
                    <a:pt x="105168" y="41408"/>
                    <a:pt x="105168" y="41408"/>
                    <a:pt x="105168" y="40985"/>
                  </a:cubicBezTo>
                  <a:cubicBezTo>
                    <a:pt x="106516" y="40985"/>
                    <a:pt x="106516" y="40563"/>
                    <a:pt x="107865" y="40140"/>
                  </a:cubicBezTo>
                  <a:cubicBezTo>
                    <a:pt x="107865" y="40140"/>
                    <a:pt x="107865" y="40140"/>
                    <a:pt x="107865" y="40140"/>
                  </a:cubicBezTo>
                  <a:cubicBezTo>
                    <a:pt x="107865" y="40140"/>
                    <a:pt x="109213" y="39295"/>
                    <a:pt x="109213" y="39295"/>
                  </a:cubicBezTo>
                  <a:cubicBezTo>
                    <a:pt x="109213" y="39295"/>
                    <a:pt x="110561" y="38873"/>
                    <a:pt x="110561" y="38873"/>
                  </a:cubicBezTo>
                  <a:cubicBezTo>
                    <a:pt x="110561" y="38873"/>
                    <a:pt x="110561" y="38450"/>
                    <a:pt x="110561" y="38450"/>
                  </a:cubicBezTo>
                  <a:cubicBezTo>
                    <a:pt x="110561" y="38028"/>
                    <a:pt x="111910" y="37605"/>
                    <a:pt x="111910" y="37183"/>
                  </a:cubicBezTo>
                  <a:cubicBezTo>
                    <a:pt x="111910" y="37183"/>
                    <a:pt x="111910" y="36338"/>
                    <a:pt x="111910" y="35915"/>
                  </a:cubicBezTo>
                  <a:cubicBezTo>
                    <a:pt x="113258" y="35492"/>
                    <a:pt x="113258" y="34225"/>
                    <a:pt x="114606" y="33802"/>
                  </a:cubicBezTo>
                  <a:cubicBezTo>
                    <a:pt x="114606" y="32957"/>
                    <a:pt x="114606" y="32535"/>
                    <a:pt x="114606" y="32112"/>
                  </a:cubicBezTo>
                  <a:cubicBezTo>
                    <a:pt x="114606" y="31267"/>
                    <a:pt x="114606" y="30000"/>
                    <a:pt x="114606" y="29577"/>
                  </a:cubicBezTo>
                  <a:cubicBezTo>
                    <a:pt x="114606" y="29154"/>
                    <a:pt x="114606" y="28732"/>
                    <a:pt x="115955" y="28732"/>
                  </a:cubicBezTo>
                  <a:cubicBezTo>
                    <a:pt x="115955" y="28732"/>
                    <a:pt x="115955" y="28309"/>
                    <a:pt x="114606" y="28309"/>
                  </a:cubicBezTo>
                  <a:cubicBezTo>
                    <a:pt x="114606" y="27887"/>
                    <a:pt x="114606" y="27464"/>
                    <a:pt x="114606" y="27464"/>
                  </a:cubicBezTo>
                  <a:cubicBezTo>
                    <a:pt x="114606" y="27042"/>
                    <a:pt x="111910" y="25774"/>
                    <a:pt x="111910" y="25352"/>
                  </a:cubicBezTo>
                  <a:cubicBezTo>
                    <a:pt x="111910" y="25352"/>
                    <a:pt x="110561" y="24507"/>
                    <a:pt x="110561" y="24084"/>
                  </a:cubicBezTo>
                  <a:cubicBezTo>
                    <a:pt x="110561" y="24084"/>
                    <a:pt x="110561" y="24084"/>
                    <a:pt x="110561" y="24084"/>
                  </a:cubicBezTo>
                  <a:cubicBezTo>
                    <a:pt x="110561" y="23661"/>
                    <a:pt x="110561" y="23661"/>
                    <a:pt x="110561" y="23239"/>
                  </a:cubicBezTo>
                  <a:cubicBezTo>
                    <a:pt x="110561" y="23239"/>
                    <a:pt x="109213" y="22816"/>
                    <a:pt x="109213" y="22816"/>
                  </a:cubicBezTo>
                  <a:cubicBezTo>
                    <a:pt x="109213" y="22394"/>
                    <a:pt x="107865" y="22394"/>
                    <a:pt x="107865" y="21971"/>
                  </a:cubicBezTo>
                  <a:cubicBezTo>
                    <a:pt x="107865" y="21971"/>
                    <a:pt x="107865" y="21971"/>
                    <a:pt x="106516" y="21549"/>
                  </a:cubicBezTo>
                  <a:cubicBezTo>
                    <a:pt x="106516" y="21549"/>
                    <a:pt x="106516" y="21549"/>
                    <a:pt x="106516" y="21126"/>
                  </a:cubicBezTo>
                  <a:cubicBezTo>
                    <a:pt x="106516" y="21126"/>
                    <a:pt x="105168" y="20704"/>
                    <a:pt x="105168" y="20704"/>
                  </a:cubicBezTo>
                  <a:cubicBezTo>
                    <a:pt x="103820" y="20281"/>
                    <a:pt x="103820" y="20281"/>
                    <a:pt x="103820" y="20281"/>
                  </a:cubicBezTo>
                  <a:cubicBezTo>
                    <a:pt x="103820" y="20281"/>
                    <a:pt x="102471" y="20281"/>
                    <a:pt x="102471" y="19859"/>
                  </a:cubicBezTo>
                  <a:cubicBezTo>
                    <a:pt x="101123" y="19859"/>
                    <a:pt x="101123" y="19859"/>
                    <a:pt x="101123" y="19859"/>
                  </a:cubicBezTo>
                  <a:cubicBezTo>
                    <a:pt x="101123" y="19436"/>
                    <a:pt x="99775" y="19436"/>
                    <a:pt x="99775" y="19436"/>
                  </a:cubicBezTo>
                  <a:cubicBezTo>
                    <a:pt x="98426" y="19436"/>
                    <a:pt x="97078" y="19014"/>
                    <a:pt x="94382" y="18591"/>
                  </a:cubicBezTo>
                  <a:cubicBezTo>
                    <a:pt x="93033" y="18169"/>
                    <a:pt x="90337" y="17746"/>
                    <a:pt x="88988" y="17746"/>
                  </a:cubicBezTo>
                  <a:cubicBezTo>
                    <a:pt x="87640" y="17323"/>
                    <a:pt x="84943" y="17323"/>
                    <a:pt x="84943" y="16901"/>
                  </a:cubicBezTo>
                  <a:cubicBezTo>
                    <a:pt x="83595" y="16901"/>
                    <a:pt x="82247" y="16478"/>
                    <a:pt x="80898" y="16478"/>
                  </a:cubicBezTo>
                  <a:cubicBezTo>
                    <a:pt x="80898" y="16478"/>
                    <a:pt x="79550" y="16478"/>
                    <a:pt x="79550" y="16478"/>
                  </a:cubicBezTo>
                  <a:cubicBezTo>
                    <a:pt x="78202" y="16478"/>
                    <a:pt x="78202" y="16056"/>
                    <a:pt x="76853" y="16056"/>
                  </a:cubicBezTo>
                  <a:cubicBezTo>
                    <a:pt x="76853" y="16056"/>
                    <a:pt x="76853" y="16056"/>
                    <a:pt x="76853" y="16056"/>
                  </a:cubicBezTo>
                  <a:cubicBezTo>
                    <a:pt x="76853" y="16056"/>
                    <a:pt x="75505" y="15633"/>
                    <a:pt x="75505" y="15633"/>
                  </a:cubicBezTo>
                  <a:cubicBezTo>
                    <a:pt x="75505" y="15633"/>
                    <a:pt x="74157" y="14788"/>
                    <a:pt x="74157" y="14366"/>
                  </a:cubicBezTo>
                  <a:cubicBezTo>
                    <a:pt x="74157" y="14366"/>
                    <a:pt x="72808" y="13521"/>
                    <a:pt x="72808" y="13521"/>
                  </a:cubicBezTo>
                  <a:cubicBezTo>
                    <a:pt x="72808" y="13521"/>
                    <a:pt x="72808" y="13521"/>
                    <a:pt x="72808" y="13098"/>
                  </a:cubicBezTo>
                  <a:cubicBezTo>
                    <a:pt x="72808" y="13098"/>
                    <a:pt x="72808" y="12253"/>
                    <a:pt x="72808" y="12253"/>
                  </a:cubicBezTo>
                  <a:cubicBezTo>
                    <a:pt x="72808" y="11830"/>
                    <a:pt x="72808" y="11830"/>
                    <a:pt x="72808" y="11408"/>
                  </a:cubicBezTo>
                  <a:cubicBezTo>
                    <a:pt x="72808" y="11408"/>
                    <a:pt x="72808" y="10563"/>
                    <a:pt x="72808" y="10563"/>
                  </a:cubicBezTo>
                  <a:cubicBezTo>
                    <a:pt x="72808" y="10140"/>
                    <a:pt x="72808" y="10140"/>
                    <a:pt x="74157" y="10140"/>
                  </a:cubicBezTo>
                  <a:cubicBezTo>
                    <a:pt x="74157" y="10140"/>
                    <a:pt x="74157" y="10140"/>
                    <a:pt x="75505" y="10140"/>
                  </a:cubicBezTo>
                  <a:cubicBezTo>
                    <a:pt x="75505" y="9718"/>
                    <a:pt x="75505" y="9718"/>
                    <a:pt x="76853" y="9295"/>
                  </a:cubicBezTo>
                  <a:cubicBezTo>
                    <a:pt x="76853" y="9295"/>
                    <a:pt x="76853" y="8873"/>
                    <a:pt x="76853" y="8450"/>
                  </a:cubicBezTo>
                  <a:cubicBezTo>
                    <a:pt x="76853" y="8450"/>
                    <a:pt x="76853" y="7605"/>
                    <a:pt x="76853" y="7605"/>
                  </a:cubicBezTo>
                  <a:cubicBezTo>
                    <a:pt x="76853" y="7183"/>
                    <a:pt x="76853" y="6760"/>
                    <a:pt x="76853" y="6760"/>
                  </a:cubicBezTo>
                  <a:cubicBezTo>
                    <a:pt x="76853" y="6338"/>
                    <a:pt x="75505" y="6338"/>
                    <a:pt x="75505" y="6338"/>
                  </a:cubicBezTo>
                  <a:cubicBezTo>
                    <a:pt x="75505" y="6338"/>
                    <a:pt x="75505" y="6338"/>
                    <a:pt x="74157" y="6338"/>
                  </a:cubicBezTo>
                  <a:cubicBezTo>
                    <a:pt x="74157" y="6338"/>
                    <a:pt x="74157" y="5915"/>
                    <a:pt x="74157" y="5915"/>
                  </a:cubicBezTo>
                  <a:cubicBezTo>
                    <a:pt x="74157" y="5492"/>
                    <a:pt x="74157" y="5492"/>
                    <a:pt x="74157" y="4225"/>
                  </a:cubicBezTo>
                  <a:cubicBezTo>
                    <a:pt x="72808" y="2957"/>
                    <a:pt x="70112" y="2112"/>
                    <a:pt x="68764" y="1267"/>
                  </a:cubicBezTo>
                  <a:cubicBezTo>
                    <a:pt x="66067" y="845"/>
                    <a:pt x="62022" y="422"/>
                    <a:pt x="60674" y="0"/>
                  </a:cubicBezTo>
                  <a:cubicBezTo>
                    <a:pt x="57977" y="0"/>
                    <a:pt x="52584" y="422"/>
                    <a:pt x="51235" y="845"/>
                  </a:cubicBezTo>
                  <a:cubicBezTo>
                    <a:pt x="48539" y="1267"/>
                    <a:pt x="44494" y="1690"/>
                    <a:pt x="43146" y="2112"/>
                  </a:cubicBezTo>
                  <a:cubicBezTo>
                    <a:pt x="40449" y="2535"/>
                    <a:pt x="40449" y="3380"/>
                    <a:pt x="39101" y="4225"/>
                  </a:cubicBezTo>
                  <a:cubicBezTo>
                    <a:pt x="39101" y="5492"/>
                    <a:pt x="40449" y="6760"/>
                    <a:pt x="40449" y="7183"/>
                  </a:cubicBezTo>
                  <a:cubicBezTo>
                    <a:pt x="40449" y="7183"/>
                    <a:pt x="40449" y="7183"/>
                    <a:pt x="40449" y="7183"/>
                  </a:cubicBezTo>
                  <a:cubicBezTo>
                    <a:pt x="40449" y="7183"/>
                    <a:pt x="40449" y="7183"/>
                    <a:pt x="40449" y="7605"/>
                  </a:cubicBezTo>
                  <a:cubicBezTo>
                    <a:pt x="39101" y="7605"/>
                    <a:pt x="39101" y="8028"/>
                    <a:pt x="39101" y="8028"/>
                  </a:cubicBezTo>
                  <a:cubicBezTo>
                    <a:pt x="39101" y="8450"/>
                    <a:pt x="40449" y="8873"/>
                    <a:pt x="40449" y="8873"/>
                  </a:cubicBezTo>
                  <a:cubicBezTo>
                    <a:pt x="40449" y="9295"/>
                    <a:pt x="40449" y="9295"/>
                    <a:pt x="40449" y="9718"/>
                  </a:cubicBezTo>
                  <a:cubicBezTo>
                    <a:pt x="40449" y="10140"/>
                    <a:pt x="41797" y="10563"/>
                    <a:pt x="41797" y="10985"/>
                  </a:cubicBezTo>
                  <a:cubicBezTo>
                    <a:pt x="43146" y="10985"/>
                    <a:pt x="43146" y="10985"/>
                    <a:pt x="43146" y="10985"/>
                  </a:cubicBezTo>
                  <a:cubicBezTo>
                    <a:pt x="44494" y="11408"/>
                    <a:pt x="44494" y="11408"/>
                    <a:pt x="44494" y="11408"/>
                  </a:cubicBezTo>
                  <a:cubicBezTo>
                    <a:pt x="44494" y="11408"/>
                    <a:pt x="44494" y="11408"/>
                    <a:pt x="44494" y="11830"/>
                  </a:cubicBezTo>
                  <a:cubicBezTo>
                    <a:pt x="44494" y="12253"/>
                    <a:pt x="45842" y="13098"/>
                    <a:pt x="45842" y="13098"/>
                  </a:cubicBezTo>
                  <a:cubicBezTo>
                    <a:pt x="45842" y="13098"/>
                    <a:pt x="45842" y="13521"/>
                    <a:pt x="45842" y="13521"/>
                  </a:cubicBezTo>
                  <a:cubicBezTo>
                    <a:pt x="45842" y="13521"/>
                    <a:pt x="45842" y="13521"/>
                    <a:pt x="45842" y="13943"/>
                  </a:cubicBezTo>
                  <a:cubicBezTo>
                    <a:pt x="45842" y="13943"/>
                    <a:pt x="45842" y="13943"/>
                    <a:pt x="45842" y="14366"/>
                  </a:cubicBezTo>
                  <a:cubicBezTo>
                    <a:pt x="45842" y="14366"/>
                    <a:pt x="45842" y="14366"/>
                    <a:pt x="45842" y="14366"/>
                  </a:cubicBezTo>
                  <a:cubicBezTo>
                    <a:pt x="45842" y="14366"/>
                    <a:pt x="45842" y="14788"/>
                    <a:pt x="45842" y="14788"/>
                  </a:cubicBezTo>
                  <a:cubicBezTo>
                    <a:pt x="44494" y="15211"/>
                    <a:pt x="44494" y="15211"/>
                    <a:pt x="44494" y="15211"/>
                  </a:cubicBezTo>
                  <a:cubicBezTo>
                    <a:pt x="44494" y="15633"/>
                    <a:pt x="43146" y="16056"/>
                    <a:pt x="43146" y="16056"/>
                  </a:cubicBezTo>
                  <a:cubicBezTo>
                    <a:pt x="43146" y="16478"/>
                    <a:pt x="43146" y="16478"/>
                    <a:pt x="43146" y="16478"/>
                  </a:cubicBezTo>
                  <a:cubicBezTo>
                    <a:pt x="41797" y="16478"/>
                    <a:pt x="41797" y="16478"/>
                    <a:pt x="40449" y="16478"/>
                  </a:cubicBezTo>
                  <a:cubicBezTo>
                    <a:pt x="40449" y="16478"/>
                    <a:pt x="39101" y="16901"/>
                    <a:pt x="39101" y="16901"/>
                  </a:cubicBezTo>
                  <a:cubicBezTo>
                    <a:pt x="37752" y="16901"/>
                    <a:pt x="37752" y="16901"/>
                    <a:pt x="37752" y="17323"/>
                  </a:cubicBezTo>
                  <a:cubicBezTo>
                    <a:pt x="36404" y="17323"/>
                    <a:pt x="35056" y="17746"/>
                    <a:pt x="35056" y="17746"/>
                  </a:cubicBezTo>
                  <a:cubicBezTo>
                    <a:pt x="35056" y="17746"/>
                    <a:pt x="33707" y="17746"/>
                    <a:pt x="33707" y="18169"/>
                  </a:cubicBezTo>
                  <a:cubicBezTo>
                    <a:pt x="33707" y="18169"/>
                    <a:pt x="32359" y="18169"/>
                    <a:pt x="32359" y="18169"/>
                  </a:cubicBezTo>
                  <a:cubicBezTo>
                    <a:pt x="31011" y="18169"/>
                    <a:pt x="31011" y="18591"/>
                    <a:pt x="29662" y="18591"/>
                  </a:cubicBezTo>
                  <a:cubicBezTo>
                    <a:pt x="29662" y="18591"/>
                    <a:pt x="28314" y="19014"/>
                    <a:pt x="28314" y="19014"/>
                  </a:cubicBezTo>
                  <a:cubicBezTo>
                    <a:pt x="28314" y="19014"/>
                    <a:pt x="26966" y="19014"/>
                    <a:pt x="25617" y="19436"/>
                  </a:cubicBezTo>
                  <a:cubicBezTo>
                    <a:pt x="25617" y="19436"/>
                    <a:pt x="24269" y="19859"/>
                    <a:pt x="24269" y="19859"/>
                  </a:cubicBezTo>
                  <a:cubicBezTo>
                    <a:pt x="24269" y="19859"/>
                    <a:pt x="22921" y="20281"/>
                    <a:pt x="22921" y="20281"/>
                  </a:cubicBezTo>
                  <a:cubicBezTo>
                    <a:pt x="22921" y="20281"/>
                    <a:pt x="22921" y="20281"/>
                    <a:pt x="22921" y="20281"/>
                  </a:cubicBezTo>
                  <a:cubicBezTo>
                    <a:pt x="22921" y="20281"/>
                    <a:pt x="21573" y="20704"/>
                    <a:pt x="21573" y="20704"/>
                  </a:cubicBezTo>
                  <a:cubicBezTo>
                    <a:pt x="21573" y="20704"/>
                    <a:pt x="20224" y="21126"/>
                    <a:pt x="20224" y="21126"/>
                  </a:cubicBezTo>
                  <a:cubicBezTo>
                    <a:pt x="20224" y="21126"/>
                    <a:pt x="20224" y="21126"/>
                    <a:pt x="20224" y="21126"/>
                  </a:cubicBezTo>
                  <a:cubicBezTo>
                    <a:pt x="20224" y="21126"/>
                    <a:pt x="18876" y="21549"/>
                    <a:pt x="18876" y="21549"/>
                  </a:cubicBezTo>
                  <a:cubicBezTo>
                    <a:pt x="18876" y="21549"/>
                    <a:pt x="18876" y="21549"/>
                    <a:pt x="17528" y="21549"/>
                  </a:cubicBezTo>
                  <a:cubicBezTo>
                    <a:pt x="17528" y="21971"/>
                    <a:pt x="17528" y="21971"/>
                    <a:pt x="16179" y="21971"/>
                  </a:cubicBezTo>
                  <a:cubicBezTo>
                    <a:pt x="16179" y="22394"/>
                    <a:pt x="16179" y="22394"/>
                    <a:pt x="16179" y="22394"/>
                  </a:cubicBezTo>
                  <a:cubicBezTo>
                    <a:pt x="16179" y="22394"/>
                    <a:pt x="16179" y="22394"/>
                    <a:pt x="14831" y="22816"/>
                  </a:cubicBezTo>
                  <a:cubicBezTo>
                    <a:pt x="14831" y="22816"/>
                    <a:pt x="14831" y="23239"/>
                    <a:pt x="14831" y="23239"/>
                  </a:cubicBezTo>
                  <a:cubicBezTo>
                    <a:pt x="14831" y="23239"/>
                    <a:pt x="14831" y="23239"/>
                    <a:pt x="13483" y="23661"/>
                  </a:cubicBezTo>
                  <a:cubicBezTo>
                    <a:pt x="13483" y="23661"/>
                    <a:pt x="12134" y="24507"/>
                    <a:pt x="12134" y="24507"/>
                  </a:cubicBezTo>
                  <a:cubicBezTo>
                    <a:pt x="12134" y="24929"/>
                    <a:pt x="12134" y="24929"/>
                    <a:pt x="12134" y="24929"/>
                  </a:cubicBezTo>
                  <a:cubicBezTo>
                    <a:pt x="12134" y="24929"/>
                    <a:pt x="10786" y="25352"/>
                    <a:pt x="10786" y="25774"/>
                  </a:cubicBezTo>
                  <a:cubicBezTo>
                    <a:pt x="10786" y="25774"/>
                    <a:pt x="9438" y="26619"/>
                    <a:pt x="9438" y="26619"/>
                  </a:cubicBezTo>
                  <a:cubicBezTo>
                    <a:pt x="9438" y="27042"/>
                    <a:pt x="9438" y="27042"/>
                    <a:pt x="9438" y="27464"/>
                  </a:cubicBezTo>
                  <a:cubicBezTo>
                    <a:pt x="9438" y="27464"/>
                    <a:pt x="9438" y="27887"/>
                    <a:pt x="9438" y="27887"/>
                  </a:cubicBezTo>
                  <a:cubicBezTo>
                    <a:pt x="9438" y="28309"/>
                    <a:pt x="9438" y="29577"/>
                    <a:pt x="8089" y="29577"/>
                  </a:cubicBezTo>
                  <a:cubicBezTo>
                    <a:pt x="8089" y="30000"/>
                    <a:pt x="8089" y="31267"/>
                    <a:pt x="8089" y="31690"/>
                  </a:cubicBezTo>
                  <a:cubicBezTo>
                    <a:pt x="8089" y="31690"/>
                    <a:pt x="8089" y="32957"/>
                    <a:pt x="8089" y="32957"/>
                  </a:cubicBezTo>
                  <a:cubicBezTo>
                    <a:pt x="8089" y="33380"/>
                    <a:pt x="8089" y="33802"/>
                    <a:pt x="8089" y="34225"/>
                  </a:cubicBezTo>
                  <a:cubicBezTo>
                    <a:pt x="8089" y="34647"/>
                    <a:pt x="8089" y="35492"/>
                    <a:pt x="8089" y="35915"/>
                  </a:cubicBezTo>
                  <a:cubicBezTo>
                    <a:pt x="8089" y="36338"/>
                    <a:pt x="9438" y="38028"/>
                    <a:pt x="9438" y="38028"/>
                  </a:cubicBezTo>
                  <a:cubicBezTo>
                    <a:pt x="9438" y="38450"/>
                    <a:pt x="9438" y="39295"/>
                    <a:pt x="9438" y="39718"/>
                  </a:cubicBezTo>
                  <a:cubicBezTo>
                    <a:pt x="9438" y="40140"/>
                    <a:pt x="9438" y="40140"/>
                    <a:pt x="9438" y="40563"/>
                  </a:cubicBezTo>
                  <a:cubicBezTo>
                    <a:pt x="9438" y="40563"/>
                    <a:pt x="9438" y="40563"/>
                    <a:pt x="10786" y="40563"/>
                  </a:cubicBezTo>
                  <a:cubicBezTo>
                    <a:pt x="10786" y="40985"/>
                    <a:pt x="10786" y="40985"/>
                    <a:pt x="12134" y="41408"/>
                  </a:cubicBezTo>
                  <a:cubicBezTo>
                    <a:pt x="12134" y="41408"/>
                    <a:pt x="12134" y="41408"/>
                    <a:pt x="12134" y="41408"/>
                  </a:cubicBezTo>
                  <a:cubicBezTo>
                    <a:pt x="12134" y="41830"/>
                    <a:pt x="12134" y="41830"/>
                    <a:pt x="13483" y="41830"/>
                  </a:cubicBezTo>
                  <a:cubicBezTo>
                    <a:pt x="13483" y="41830"/>
                    <a:pt x="13483" y="41830"/>
                    <a:pt x="13483" y="41830"/>
                  </a:cubicBezTo>
                  <a:cubicBezTo>
                    <a:pt x="13483" y="42253"/>
                    <a:pt x="13483" y="42253"/>
                    <a:pt x="14831" y="42253"/>
                  </a:cubicBezTo>
                  <a:cubicBezTo>
                    <a:pt x="14831" y="42253"/>
                    <a:pt x="14831" y="42676"/>
                    <a:pt x="14831" y="42676"/>
                  </a:cubicBezTo>
                  <a:cubicBezTo>
                    <a:pt x="16179" y="42676"/>
                    <a:pt x="16179" y="42676"/>
                    <a:pt x="16179" y="42676"/>
                  </a:cubicBezTo>
                  <a:cubicBezTo>
                    <a:pt x="16179" y="42676"/>
                    <a:pt x="17528" y="42676"/>
                    <a:pt x="18876" y="42676"/>
                  </a:cubicBezTo>
                  <a:cubicBezTo>
                    <a:pt x="18876" y="42676"/>
                    <a:pt x="21573" y="42676"/>
                    <a:pt x="21573" y="42676"/>
                  </a:cubicBezTo>
                  <a:cubicBezTo>
                    <a:pt x="22921" y="42676"/>
                    <a:pt x="24269" y="42676"/>
                    <a:pt x="25617" y="42676"/>
                  </a:cubicBezTo>
                  <a:cubicBezTo>
                    <a:pt x="25617" y="42676"/>
                    <a:pt x="25617" y="42676"/>
                    <a:pt x="25617" y="43098"/>
                  </a:cubicBezTo>
                  <a:cubicBezTo>
                    <a:pt x="25617" y="43098"/>
                    <a:pt x="25617" y="43943"/>
                    <a:pt x="25617" y="44366"/>
                  </a:cubicBezTo>
                  <a:cubicBezTo>
                    <a:pt x="25617" y="44366"/>
                    <a:pt x="25617" y="45211"/>
                    <a:pt x="25617" y="45633"/>
                  </a:cubicBezTo>
                  <a:cubicBezTo>
                    <a:pt x="25617" y="46056"/>
                    <a:pt x="25617" y="46901"/>
                    <a:pt x="25617" y="46901"/>
                  </a:cubicBezTo>
                  <a:cubicBezTo>
                    <a:pt x="25617" y="46901"/>
                    <a:pt x="25617" y="47323"/>
                    <a:pt x="25617" y="47323"/>
                  </a:cubicBezTo>
                  <a:cubicBezTo>
                    <a:pt x="25617" y="47323"/>
                    <a:pt x="26966" y="47323"/>
                    <a:pt x="26966" y="47323"/>
                  </a:cubicBezTo>
                  <a:cubicBezTo>
                    <a:pt x="26966" y="47746"/>
                    <a:pt x="26966" y="47746"/>
                    <a:pt x="26966" y="47746"/>
                  </a:cubicBezTo>
                  <a:cubicBezTo>
                    <a:pt x="26966" y="47746"/>
                    <a:pt x="26966" y="47746"/>
                    <a:pt x="26966" y="47746"/>
                  </a:cubicBezTo>
                  <a:cubicBezTo>
                    <a:pt x="26966" y="47746"/>
                    <a:pt x="26966" y="47746"/>
                    <a:pt x="26966" y="48169"/>
                  </a:cubicBezTo>
                  <a:cubicBezTo>
                    <a:pt x="26966" y="48169"/>
                    <a:pt x="25617" y="48591"/>
                    <a:pt x="25617" y="48591"/>
                  </a:cubicBezTo>
                  <a:cubicBezTo>
                    <a:pt x="25617" y="49014"/>
                    <a:pt x="25617" y="49014"/>
                    <a:pt x="25617" y="49436"/>
                  </a:cubicBezTo>
                  <a:cubicBezTo>
                    <a:pt x="25617" y="49436"/>
                    <a:pt x="25617" y="49859"/>
                    <a:pt x="25617" y="50281"/>
                  </a:cubicBezTo>
                  <a:cubicBezTo>
                    <a:pt x="25617" y="50281"/>
                    <a:pt x="25617" y="50281"/>
                    <a:pt x="25617" y="50704"/>
                  </a:cubicBezTo>
                  <a:cubicBezTo>
                    <a:pt x="26966" y="50704"/>
                    <a:pt x="26966" y="50704"/>
                    <a:pt x="26966" y="50704"/>
                  </a:cubicBezTo>
                  <a:cubicBezTo>
                    <a:pt x="26966" y="50704"/>
                    <a:pt x="25617" y="50704"/>
                    <a:pt x="25617" y="51126"/>
                  </a:cubicBezTo>
                  <a:cubicBezTo>
                    <a:pt x="25617" y="51549"/>
                    <a:pt x="25617" y="51971"/>
                    <a:pt x="25617" y="51971"/>
                  </a:cubicBezTo>
                  <a:cubicBezTo>
                    <a:pt x="25617" y="51971"/>
                    <a:pt x="25617" y="52394"/>
                    <a:pt x="25617" y="52394"/>
                  </a:cubicBezTo>
                  <a:cubicBezTo>
                    <a:pt x="24269" y="52816"/>
                    <a:pt x="24269" y="52816"/>
                    <a:pt x="24269" y="52816"/>
                  </a:cubicBezTo>
                  <a:cubicBezTo>
                    <a:pt x="24269" y="52816"/>
                    <a:pt x="24269" y="53661"/>
                    <a:pt x="24269" y="53661"/>
                  </a:cubicBezTo>
                  <a:cubicBezTo>
                    <a:pt x="24269" y="54084"/>
                    <a:pt x="24269" y="54084"/>
                    <a:pt x="24269" y="54084"/>
                  </a:cubicBezTo>
                  <a:cubicBezTo>
                    <a:pt x="24269" y="54507"/>
                    <a:pt x="24269" y="54507"/>
                    <a:pt x="24269" y="54929"/>
                  </a:cubicBezTo>
                  <a:cubicBezTo>
                    <a:pt x="22921" y="54929"/>
                    <a:pt x="22921" y="55774"/>
                    <a:pt x="22921" y="55774"/>
                  </a:cubicBezTo>
                  <a:cubicBezTo>
                    <a:pt x="22921" y="55774"/>
                    <a:pt x="21573" y="56619"/>
                    <a:pt x="21573" y="56619"/>
                  </a:cubicBezTo>
                  <a:cubicBezTo>
                    <a:pt x="21573" y="57042"/>
                    <a:pt x="21573" y="57042"/>
                    <a:pt x="21573" y="57464"/>
                  </a:cubicBezTo>
                  <a:cubicBezTo>
                    <a:pt x="21573" y="57887"/>
                    <a:pt x="21573" y="59154"/>
                    <a:pt x="21573" y="59154"/>
                  </a:cubicBezTo>
                  <a:cubicBezTo>
                    <a:pt x="21573" y="59577"/>
                    <a:pt x="21573" y="60000"/>
                    <a:pt x="21573" y="60422"/>
                  </a:cubicBezTo>
                  <a:cubicBezTo>
                    <a:pt x="20224" y="60845"/>
                    <a:pt x="20224" y="61690"/>
                    <a:pt x="20224" y="62112"/>
                  </a:cubicBezTo>
                  <a:cubicBezTo>
                    <a:pt x="20224" y="62535"/>
                    <a:pt x="20224" y="62957"/>
                    <a:pt x="20224" y="63380"/>
                  </a:cubicBezTo>
                  <a:cubicBezTo>
                    <a:pt x="20224" y="63802"/>
                    <a:pt x="20224" y="64647"/>
                    <a:pt x="20224" y="65070"/>
                  </a:cubicBezTo>
                  <a:cubicBezTo>
                    <a:pt x="20224" y="65492"/>
                    <a:pt x="21573" y="65915"/>
                    <a:pt x="21573" y="66338"/>
                  </a:cubicBezTo>
                  <a:cubicBezTo>
                    <a:pt x="21573" y="66760"/>
                    <a:pt x="21573" y="68450"/>
                    <a:pt x="21573" y="68873"/>
                  </a:cubicBezTo>
                  <a:cubicBezTo>
                    <a:pt x="21573" y="69295"/>
                    <a:pt x="21573" y="70985"/>
                    <a:pt x="21573" y="71408"/>
                  </a:cubicBezTo>
                  <a:cubicBezTo>
                    <a:pt x="21573" y="71830"/>
                    <a:pt x="21573" y="72676"/>
                    <a:pt x="21573" y="73521"/>
                  </a:cubicBezTo>
                  <a:cubicBezTo>
                    <a:pt x="22921" y="73943"/>
                    <a:pt x="22921" y="75633"/>
                    <a:pt x="22921" y="76056"/>
                  </a:cubicBezTo>
                  <a:cubicBezTo>
                    <a:pt x="22921" y="76478"/>
                    <a:pt x="22921" y="78169"/>
                    <a:pt x="24269" y="79014"/>
                  </a:cubicBezTo>
                  <a:cubicBezTo>
                    <a:pt x="24269" y="79436"/>
                    <a:pt x="24269" y="80281"/>
                    <a:pt x="24269" y="80704"/>
                  </a:cubicBezTo>
                  <a:cubicBezTo>
                    <a:pt x="24269" y="81126"/>
                    <a:pt x="24269" y="82394"/>
                    <a:pt x="25617" y="82816"/>
                  </a:cubicBezTo>
                  <a:cubicBezTo>
                    <a:pt x="25617" y="82816"/>
                    <a:pt x="25617" y="84084"/>
                    <a:pt x="25617" y="84929"/>
                  </a:cubicBezTo>
                  <a:cubicBezTo>
                    <a:pt x="25617" y="85774"/>
                    <a:pt x="25617" y="87042"/>
                    <a:pt x="25617" y="87464"/>
                  </a:cubicBezTo>
                  <a:cubicBezTo>
                    <a:pt x="25617" y="87887"/>
                    <a:pt x="25617" y="87887"/>
                    <a:pt x="25617" y="88732"/>
                  </a:cubicBezTo>
                  <a:cubicBezTo>
                    <a:pt x="25617" y="89154"/>
                    <a:pt x="25617" y="90845"/>
                    <a:pt x="25617" y="91267"/>
                  </a:cubicBezTo>
                  <a:cubicBezTo>
                    <a:pt x="25617" y="91690"/>
                    <a:pt x="25617" y="94225"/>
                    <a:pt x="25617" y="94647"/>
                  </a:cubicBezTo>
                  <a:cubicBezTo>
                    <a:pt x="25617" y="95070"/>
                    <a:pt x="25617" y="96760"/>
                    <a:pt x="25617" y="97183"/>
                  </a:cubicBezTo>
                  <a:cubicBezTo>
                    <a:pt x="25617" y="97605"/>
                    <a:pt x="24269" y="99295"/>
                    <a:pt x="24269" y="99718"/>
                  </a:cubicBezTo>
                  <a:cubicBezTo>
                    <a:pt x="24269" y="99718"/>
                    <a:pt x="24269" y="100140"/>
                    <a:pt x="24269" y="100563"/>
                  </a:cubicBezTo>
                  <a:cubicBezTo>
                    <a:pt x="24269" y="100985"/>
                    <a:pt x="24269" y="103098"/>
                    <a:pt x="24269" y="103521"/>
                  </a:cubicBezTo>
                  <a:cubicBezTo>
                    <a:pt x="24269" y="104366"/>
                    <a:pt x="24269" y="105633"/>
                    <a:pt x="24269" y="106478"/>
                  </a:cubicBezTo>
                  <a:cubicBezTo>
                    <a:pt x="24269" y="106901"/>
                    <a:pt x="24269" y="108591"/>
                    <a:pt x="24269" y="109014"/>
                  </a:cubicBezTo>
                  <a:cubicBezTo>
                    <a:pt x="24269" y="109436"/>
                    <a:pt x="24269" y="109014"/>
                    <a:pt x="24269" y="109436"/>
                  </a:cubicBezTo>
                  <a:cubicBezTo>
                    <a:pt x="22921" y="109436"/>
                    <a:pt x="21573" y="109859"/>
                    <a:pt x="20224" y="110281"/>
                  </a:cubicBezTo>
                  <a:cubicBezTo>
                    <a:pt x="20224" y="110704"/>
                    <a:pt x="20224" y="111126"/>
                    <a:pt x="20224" y="111549"/>
                  </a:cubicBezTo>
                  <a:cubicBezTo>
                    <a:pt x="20224" y="111549"/>
                    <a:pt x="20224" y="111971"/>
                    <a:pt x="20224" y="111971"/>
                  </a:cubicBezTo>
                  <a:cubicBezTo>
                    <a:pt x="18876" y="111971"/>
                    <a:pt x="18876" y="111971"/>
                    <a:pt x="20224" y="112394"/>
                  </a:cubicBezTo>
                  <a:cubicBezTo>
                    <a:pt x="20224" y="112816"/>
                    <a:pt x="20224" y="113239"/>
                    <a:pt x="20224" y="113239"/>
                  </a:cubicBezTo>
                  <a:cubicBezTo>
                    <a:pt x="20224" y="113661"/>
                    <a:pt x="20224" y="113661"/>
                    <a:pt x="20224" y="114084"/>
                  </a:cubicBezTo>
                  <a:cubicBezTo>
                    <a:pt x="20224" y="114084"/>
                    <a:pt x="20224" y="114084"/>
                    <a:pt x="20224" y="114084"/>
                  </a:cubicBezTo>
                  <a:cubicBezTo>
                    <a:pt x="20224" y="114084"/>
                    <a:pt x="20224" y="114084"/>
                    <a:pt x="20224" y="114507"/>
                  </a:cubicBezTo>
                  <a:cubicBezTo>
                    <a:pt x="18876" y="114507"/>
                    <a:pt x="18876" y="114507"/>
                    <a:pt x="18876" y="114507"/>
                  </a:cubicBezTo>
                  <a:cubicBezTo>
                    <a:pt x="18876" y="114929"/>
                    <a:pt x="18876" y="114929"/>
                    <a:pt x="18876" y="114929"/>
                  </a:cubicBezTo>
                  <a:cubicBezTo>
                    <a:pt x="18876" y="114929"/>
                    <a:pt x="17528" y="115352"/>
                    <a:pt x="17528" y="115352"/>
                  </a:cubicBezTo>
                  <a:cubicBezTo>
                    <a:pt x="17528" y="115352"/>
                    <a:pt x="16179" y="115774"/>
                    <a:pt x="16179" y="115774"/>
                  </a:cubicBezTo>
                  <a:cubicBezTo>
                    <a:pt x="16179" y="115774"/>
                    <a:pt x="14831" y="116197"/>
                    <a:pt x="14831" y="116197"/>
                  </a:cubicBezTo>
                  <a:cubicBezTo>
                    <a:pt x="13483" y="116197"/>
                    <a:pt x="13483" y="116197"/>
                    <a:pt x="12134" y="116197"/>
                  </a:cubicBezTo>
                  <a:cubicBezTo>
                    <a:pt x="12134" y="116197"/>
                    <a:pt x="10786" y="116197"/>
                    <a:pt x="10786" y="116619"/>
                  </a:cubicBezTo>
                  <a:cubicBezTo>
                    <a:pt x="9438" y="116619"/>
                    <a:pt x="9438" y="116619"/>
                    <a:pt x="8089" y="116619"/>
                  </a:cubicBezTo>
                  <a:cubicBezTo>
                    <a:pt x="6741" y="116619"/>
                    <a:pt x="6741" y="117042"/>
                    <a:pt x="5393" y="117042"/>
                  </a:cubicBezTo>
                  <a:cubicBezTo>
                    <a:pt x="4044" y="117464"/>
                    <a:pt x="2696" y="117887"/>
                    <a:pt x="2696" y="117887"/>
                  </a:cubicBezTo>
                  <a:cubicBezTo>
                    <a:pt x="1348" y="118309"/>
                    <a:pt x="1348" y="118732"/>
                    <a:pt x="1348" y="118732"/>
                  </a:cubicBezTo>
                  <a:cubicBezTo>
                    <a:pt x="2696" y="118732"/>
                    <a:pt x="1348" y="118732"/>
                    <a:pt x="1348" y="118732"/>
                  </a:cubicBezTo>
                  <a:cubicBezTo>
                    <a:pt x="1348" y="118732"/>
                    <a:pt x="1348" y="118732"/>
                    <a:pt x="1348" y="118732"/>
                  </a:cubicBezTo>
                  <a:cubicBezTo>
                    <a:pt x="1348" y="118732"/>
                    <a:pt x="1348" y="118732"/>
                    <a:pt x="1348" y="118732"/>
                  </a:cubicBezTo>
                  <a:cubicBezTo>
                    <a:pt x="1348" y="118732"/>
                    <a:pt x="0" y="118732"/>
                    <a:pt x="0" y="119154"/>
                  </a:cubicBezTo>
                  <a:cubicBezTo>
                    <a:pt x="0" y="119154"/>
                    <a:pt x="0" y="119154"/>
                    <a:pt x="0" y="119577"/>
                  </a:cubicBezTo>
                  <a:cubicBezTo>
                    <a:pt x="1348" y="119577"/>
                    <a:pt x="1348" y="119577"/>
                    <a:pt x="2696" y="119577"/>
                  </a:cubicBezTo>
                  <a:cubicBezTo>
                    <a:pt x="4044" y="119577"/>
                    <a:pt x="6741" y="119577"/>
                    <a:pt x="9438" y="120000"/>
                  </a:cubicBezTo>
                  <a:cubicBezTo>
                    <a:pt x="13483" y="120000"/>
                    <a:pt x="17528" y="120000"/>
                    <a:pt x="20224" y="120000"/>
                  </a:cubicBezTo>
                  <a:cubicBezTo>
                    <a:pt x="21573" y="120000"/>
                    <a:pt x="26966" y="120000"/>
                    <a:pt x="28314" y="119577"/>
                  </a:cubicBezTo>
                  <a:cubicBezTo>
                    <a:pt x="29662" y="119577"/>
                    <a:pt x="31011" y="119154"/>
                    <a:pt x="31011" y="119154"/>
                  </a:cubicBezTo>
                  <a:cubicBezTo>
                    <a:pt x="32359" y="118732"/>
                    <a:pt x="33707" y="118309"/>
                    <a:pt x="33707" y="118309"/>
                  </a:cubicBezTo>
                  <a:cubicBezTo>
                    <a:pt x="33707" y="117887"/>
                    <a:pt x="33707" y="117887"/>
                    <a:pt x="33707" y="117887"/>
                  </a:cubicBezTo>
                  <a:cubicBezTo>
                    <a:pt x="35056" y="117887"/>
                    <a:pt x="37752" y="118309"/>
                    <a:pt x="37752" y="118309"/>
                  </a:cubicBezTo>
                  <a:cubicBezTo>
                    <a:pt x="37752" y="118309"/>
                    <a:pt x="39101" y="118732"/>
                    <a:pt x="40449" y="118309"/>
                  </a:cubicBezTo>
                  <a:cubicBezTo>
                    <a:pt x="41797" y="118309"/>
                    <a:pt x="43146" y="118309"/>
                    <a:pt x="44494" y="118309"/>
                  </a:cubicBezTo>
                  <a:cubicBezTo>
                    <a:pt x="45842" y="117887"/>
                    <a:pt x="47191" y="117887"/>
                    <a:pt x="48539" y="117887"/>
                  </a:cubicBezTo>
                  <a:cubicBezTo>
                    <a:pt x="48539" y="117464"/>
                    <a:pt x="49887" y="117464"/>
                    <a:pt x="51235" y="117042"/>
                  </a:cubicBezTo>
                  <a:cubicBezTo>
                    <a:pt x="51235" y="117042"/>
                    <a:pt x="51235" y="117042"/>
                    <a:pt x="51235" y="116619"/>
                  </a:cubicBezTo>
                  <a:cubicBezTo>
                    <a:pt x="51235" y="116619"/>
                    <a:pt x="49887" y="115352"/>
                    <a:pt x="49887" y="115352"/>
                  </a:cubicBezTo>
                  <a:cubicBezTo>
                    <a:pt x="49887" y="114929"/>
                    <a:pt x="49887" y="114929"/>
                    <a:pt x="49887" y="114929"/>
                  </a:cubicBezTo>
                  <a:cubicBezTo>
                    <a:pt x="48539" y="114929"/>
                    <a:pt x="49887" y="114929"/>
                    <a:pt x="49887" y="114507"/>
                  </a:cubicBezTo>
                  <a:cubicBezTo>
                    <a:pt x="49887" y="114507"/>
                    <a:pt x="49887" y="114507"/>
                    <a:pt x="49887" y="114084"/>
                  </a:cubicBezTo>
                  <a:cubicBezTo>
                    <a:pt x="49887" y="114084"/>
                    <a:pt x="49887" y="113661"/>
                    <a:pt x="49887" y="113239"/>
                  </a:cubicBezTo>
                  <a:cubicBezTo>
                    <a:pt x="49887" y="113239"/>
                    <a:pt x="49887" y="113239"/>
                    <a:pt x="48539" y="113239"/>
                  </a:cubicBezTo>
                  <a:cubicBezTo>
                    <a:pt x="48539" y="113239"/>
                    <a:pt x="48539" y="112816"/>
                    <a:pt x="48539" y="112394"/>
                  </a:cubicBezTo>
                  <a:cubicBezTo>
                    <a:pt x="48539" y="112394"/>
                    <a:pt x="48539" y="111971"/>
                    <a:pt x="48539" y="111971"/>
                  </a:cubicBezTo>
                  <a:cubicBezTo>
                    <a:pt x="48539" y="111549"/>
                    <a:pt x="48539" y="111549"/>
                    <a:pt x="49887" y="111126"/>
                  </a:cubicBezTo>
                  <a:cubicBezTo>
                    <a:pt x="49887" y="110704"/>
                    <a:pt x="51235" y="109859"/>
                    <a:pt x="51235" y="109436"/>
                  </a:cubicBezTo>
                  <a:cubicBezTo>
                    <a:pt x="51235" y="109014"/>
                    <a:pt x="51235" y="109014"/>
                    <a:pt x="51235" y="108591"/>
                  </a:cubicBezTo>
                  <a:cubicBezTo>
                    <a:pt x="52584" y="108591"/>
                    <a:pt x="52584" y="108169"/>
                    <a:pt x="52584" y="107323"/>
                  </a:cubicBezTo>
                  <a:cubicBezTo>
                    <a:pt x="53932" y="106901"/>
                    <a:pt x="53932" y="105633"/>
                    <a:pt x="53932" y="105211"/>
                  </a:cubicBezTo>
                  <a:cubicBezTo>
                    <a:pt x="53932" y="104366"/>
                    <a:pt x="53932" y="103521"/>
                    <a:pt x="53932" y="102676"/>
                  </a:cubicBezTo>
                  <a:cubicBezTo>
                    <a:pt x="53932" y="102253"/>
                    <a:pt x="53932" y="100985"/>
                    <a:pt x="53932" y="100563"/>
                  </a:cubicBezTo>
                  <a:cubicBezTo>
                    <a:pt x="53932" y="100140"/>
                    <a:pt x="53932" y="98450"/>
                    <a:pt x="53932" y="98028"/>
                  </a:cubicBezTo>
                  <a:cubicBezTo>
                    <a:pt x="53932" y="97183"/>
                    <a:pt x="53932" y="95915"/>
                    <a:pt x="53932" y="95492"/>
                  </a:cubicBezTo>
                  <a:cubicBezTo>
                    <a:pt x="53932" y="94647"/>
                    <a:pt x="55280" y="93380"/>
                    <a:pt x="55280" y="92535"/>
                  </a:cubicBezTo>
                  <a:cubicBezTo>
                    <a:pt x="55280" y="91690"/>
                    <a:pt x="55280" y="89577"/>
                    <a:pt x="56629" y="88732"/>
                  </a:cubicBezTo>
                  <a:cubicBezTo>
                    <a:pt x="56629" y="88309"/>
                    <a:pt x="56629" y="85352"/>
                    <a:pt x="56629" y="84507"/>
                  </a:cubicBezTo>
                  <a:cubicBezTo>
                    <a:pt x="57977" y="83661"/>
                    <a:pt x="57977" y="82816"/>
                    <a:pt x="57977" y="82394"/>
                  </a:cubicBezTo>
                  <a:cubicBezTo>
                    <a:pt x="57977" y="81971"/>
                    <a:pt x="57977" y="81126"/>
                    <a:pt x="59325" y="80704"/>
                  </a:cubicBezTo>
                  <a:cubicBezTo>
                    <a:pt x="59325" y="80281"/>
                    <a:pt x="59325" y="79014"/>
                    <a:pt x="59325" y="78591"/>
                  </a:cubicBezTo>
                  <a:cubicBezTo>
                    <a:pt x="59325" y="78591"/>
                    <a:pt x="59325" y="78169"/>
                    <a:pt x="60674" y="77323"/>
                  </a:cubicBezTo>
                  <a:cubicBezTo>
                    <a:pt x="60674" y="76901"/>
                    <a:pt x="60674" y="75211"/>
                    <a:pt x="60674" y="74788"/>
                  </a:cubicBezTo>
                  <a:cubicBezTo>
                    <a:pt x="60674" y="74366"/>
                    <a:pt x="60674" y="73943"/>
                    <a:pt x="60674" y="73521"/>
                  </a:cubicBezTo>
                  <a:cubicBezTo>
                    <a:pt x="60674" y="73521"/>
                    <a:pt x="60674" y="73521"/>
                    <a:pt x="62022" y="72676"/>
                  </a:cubicBezTo>
                  <a:cubicBezTo>
                    <a:pt x="62022" y="72253"/>
                    <a:pt x="62022" y="71408"/>
                    <a:pt x="62022" y="71408"/>
                  </a:cubicBezTo>
                  <a:cubicBezTo>
                    <a:pt x="63370" y="70985"/>
                    <a:pt x="63370" y="70985"/>
                    <a:pt x="63370" y="71408"/>
                  </a:cubicBezTo>
                  <a:cubicBezTo>
                    <a:pt x="63370" y="71408"/>
                    <a:pt x="63370" y="71408"/>
                    <a:pt x="64719" y="71830"/>
                  </a:cubicBezTo>
                  <a:cubicBezTo>
                    <a:pt x="64719" y="71830"/>
                    <a:pt x="64719" y="72253"/>
                    <a:pt x="64719" y="72676"/>
                  </a:cubicBezTo>
                  <a:cubicBezTo>
                    <a:pt x="64719" y="73098"/>
                    <a:pt x="66067" y="73098"/>
                    <a:pt x="66067" y="73943"/>
                  </a:cubicBezTo>
                  <a:cubicBezTo>
                    <a:pt x="67415" y="74366"/>
                    <a:pt x="67415" y="75211"/>
                    <a:pt x="67415" y="75211"/>
                  </a:cubicBezTo>
                  <a:cubicBezTo>
                    <a:pt x="67415" y="75633"/>
                    <a:pt x="68764" y="76056"/>
                    <a:pt x="68764" y="76056"/>
                  </a:cubicBezTo>
                  <a:cubicBezTo>
                    <a:pt x="68764" y="76478"/>
                    <a:pt x="68764" y="77746"/>
                    <a:pt x="70112" y="78169"/>
                  </a:cubicBezTo>
                  <a:cubicBezTo>
                    <a:pt x="70112" y="78591"/>
                    <a:pt x="70112" y="79859"/>
                    <a:pt x="71460" y="80704"/>
                  </a:cubicBezTo>
                  <a:cubicBezTo>
                    <a:pt x="71460" y="81126"/>
                    <a:pt x="72808" y="83661"/>
                    <a:pt x="72808" y="84084"/>
                  </a:cubicBezTo>
                  <a:cubicBezTo>
                    <a:pt x="72808" y="84507"/>
                    <a:pt x="72808" y="85352"/>
                    <a:pt x="72808" y="86197"/>
                  </a:cubicBezTo>
                  <a:cubicBezTo>
                    <a:pt x="74157" y="86619"/>
                    <a:pt x="74157" y="88309"/>
                    <a:pt x="74157" y="88732"/>
                  </a:cubicBezTo>
                  <a:cubicBezTo>
                    <a:pt x="74157" y="88732"/>
                    <a:pt x="74157" y="91267"/>
                    <a:pt x="74157" y="92112"/>
                  </a:cubicBezTo>
                  <a:cubicBezTo>
                    <a:pt x="75505" y="92957"/>
                    <a:pt x="75505" y="93380"/>
                    <a:pt x="75505" y="93802"/>
                  </a:cubicBezTo>
                  <a:cubicBezTo>
                    <a:pt x="75505" y="94225"/>
                    <a:pt x="75505" y="95070"/>
                    <a:pt x="75505" y="95492"/>
                  </a:cubicBezTo>
                  <a:cubicBezTo>
                    <a:pt x="75505" y="95915"/>
                    <a:pt x="76853" y="97605"/>
                    <a:pt x="76853" y="97605"/>
                  </a:cubicBezTo>
                  <a:cubicBezTo>
                    <a:pt x="76853" y="98028"/>
                    <a:pt x="76853" y="100563"/>
                    <a:pt x="78202" y="100985"/>
                  </a:cubicBezTo>
                  <a:cubicBezTo>
                    <a:pt x="78202" y="101408"/>
                    <a:pt x="78202" y="103943"/>
                    <a:pt x="78202" y="103943"/>
                  </a:cubicBezTo>
                  <a:cubicBezTo>
                    <a:pt x="79550" y="104366"/>
                    <a:pt x="79550" y="105211"/>
                    <a:pt x="79550" y="105633"/>
                  </a:cubicBezTo>
                  <a:cubicBezTo>
                    <a:pt x="79550" y="106056"/>
                    <a:pt x="79550" y="106056"/>
                    <a:pt x="79550" y="106478"/>
                  </a:cubicBezTo>
                  <a:cubicBezTo>
                    <a:pt x="79550" y="107323"/>
                    <a:pt x="79550" y="107746"/>
                    <a:pt x="79550" y="108169"/>
                  </a:cubicBezTo>
                  <a:cubicBezTo>
                    <a:pt x="79550" y="108591"/>
                    <a:pt x="80898" y="109436"/>
                    <a:pt x="80898" y="109859"/>
                  </a:cubicBezTo>
                  <a:cubicBezTo>
                    <a:pt x="82247" y="109859"/>
                    <a:pt x="82247" y="110704"/>
                    <a:pt x="83595" y="110704"/>
                  </a:cubicBezTo>
                  <a:cubicBezTo>
                    <a:pt x="83595" y="111126"/>
                    <a:pt x="83595" y="111549"/>
                    <a:pt x="83595" y="111971"/>
                  </a:cubicBezTo>
                  <a:cubicBezTo>
                    <a:pt x="84943" y="111971"/>
                    <a:pt x="84943" y="112816"/>
                    <a:pt x="86292" y="112816"/>
                  </a:cubicBezTo>
                  <a:cubicBezTo>
                    <a:pt x="86292" y="112816"/>
                    <a:pt x="86292" y="113239"/>
                    <a:pt x="86292" y="113239"/>
                  </a:cubicBezTo>
                  <a:cubicBezTo>
                    <a:pt x="86292" y="113239"/>
                    <a:pt x="86292" y="113239"/>
                    <a:pt x="86292" y="113239"/>
                  </a:cubicBezTo>
                  <a:cubicBezTo>
                    <a:pt x="86292" y="113661"/>
                    <a:pt x="87640" y="114084"/>
                    <a:pt x="87640" y="114507"/>
                  </a:cubicBezTo>
                  <a:cubicBezTo>
                    <a:pt x="87640" y="114929"/>
                    <a:pt x="88988" y="114929"/>
                    <a:pt x="88988" y="114929"/>
                  </a:cubicBezTo>
                  <a:cubicBezTo>
                    <a:pt x="88988" y="114929"/>
                    <a:pt x="88988" y="114929"/>
                    <a:pt x="88988" y="115352"/>
                  </a:cubicBezTo>
                  <a:cubicBezTo>
                    <a:pt x="88988" y="115352"/>
                    <a:pt x="88988" y="115774"/>
                    <a:pt x="88988" y="116197"/>
                  </a:cubicBezTo>
                  <a:cubicBezTo>
                    <a:pt x="88988" y="116197"/>
                    <a:pt x="88988" y="117042"/>
                    <a:pt x="88988" y="117042"/>
                  </a:cubicBezTo>
                  <a:cubicBezTo>
                    <a:pt x="88988" y="117464"/>
                    <a:pt x="88988" y="117464"/>
                    <a:pt x="90337" y="117464"/>
                  </a:cubicBezTo>
                  <a:cubicBezTo>
                    <a:pt x="90337" y="117887"/>
                    <a:pt x="90337" y="117887"/>
                    <a:pt x="90337" y="117887"/>
                  </a:cubicBezTo>
                  <a:cubicBezTo>
                    <a:pt x="91685" y="117887"/>
                    <a:pt x="93033" y="118309"/>
                    <a:pt x="93033" y="118309"/>
                  </a:cubicBezTo>
                  <a:cubicBezTo>
                    <a:pt x="94382" y="118309"/>
                    <a:pt x="94382" y="118309"/>
                    <a:pt x="94382" y="118309"/>
                  </a:cubicBezTo>
                  <a:cubicBezTo>
                    <a:pt x="95730" y="118309"/>
                    <a:pt x="95730" y="118309"/>
                    <a:pt x="95730" y="118732"/>
                  </a:cubicBezTo>
                  <a:cubicBezTo>
                    <a:pt x="94382" y="118732"/>
                    <a:pt x="94382" y="118732"/>
                    <a:pt x="94382" y="119154"/>
                  </a:cubicBezTo>
                  <a:cubicBezTo>
                    <a:pt x="94382" y="119577"/>
                    <a:pt x="95730" y="119577"/>
                    <a:pt x="95730" y="120000"/>
                  </a:cubicBezTo>
                  <a:cubicBezTo>
                    <a:pt x="97078" y="120000"/>
                    <a:pt x="97078" y="120000"/>
                    <a:pt x="97078" y="120000"/>
                  </a:cubicBezTo>
                  <a:cubicBezTo>
                    <a:pt x="98426" y="120000"/>
                    <a:pt x="101123" y="120000"/>
                    <a:pt x="102471" y="120000"/>
                  </a:cubicBezTo>
                  <a:cubicBezTo>
                    <a:pt x="103820" y="120000"/>
                    <a:pt x="110561" y="120000"/>
                    <a:pt x="113258" y="120000"/>
                  </a:cubicBezTo>
                  <a:cubicBezTo>
                    <a:pt x="117303" y="120000"/>
                    <a:pt x="118651" y="119577"/>
                    <a:pt x="120000" y="119577"/>
                  </a:cubicBezTo>
                  <a:cubicBezTo>
                    <a:pt x="120000" y="119577"/>
                    <a:pt x="120000" y="119577"/>
                    <a:pt x="120000" y="119577"/>
                  </a:cubicBezTo>
                  <a:cubicBezTo>
                    <a:pt x="120000" y="119577"/>
                    <a:pt x="120000" y="119154"/>
                    <a:pt x="120000" y="119154"/>
                  </a:cubicBezTo>
                  <a:close/>
                </a:path>
              </a:pathLst>
            </a:custGeom>
            <a:solidFill>
              <a:schemeClr val="accent6"/>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353" name="Shape 353"/>
            <p:cNvSpPr/>
            <p:nvPr/>
          </p:nvSpPr>
          <p:spPr>
            <a:xfrm>
              <a:off x="1319984" y="5016350"/>
              <a:ext cx="342852" cy="1105721"/>
            </a:xfrm>
            <a:custGeom>
              <a:avLst/>
              <a:gdLst/>
              <a:ahLst/>
              <a:cxnLst/>
              <a:rect l="0" t="0" r="0" b="0"/>
              <a:pathLst>
                <a:path w="120000" h="120000" extrusionOk="0">
                  <a:moveTo>
                    <a:pt x="120000" y="110400"/>
                  </a:moveTo>
                  <a:cubicBezTo>
                    <a:pt x="118709" y="110400"/>
                    <a:pt x="118709" y="110000"/>
                    <a:pt x="118709" y="110000"/>
                  </a:cubicBezTo>
                  <a:cubicBezTo>
                    <a:pt x="118709" y="110000"/>
                    <a:pt x="118709" y="109200"/>
                    <a:pt x="118709" y="108800"/>
                  </a:cubicBezTo>
                  <a:cubicBezTo>
                    <a:pt x="118709" y="108800"/>
                    <a:pt x="118709" y="106800"/>
                    <a:pt x="118709" y="106400"/>
                  </a:cubicBezTo>
                  <a:cubicBezTo>
                    <a:pt x="117419" y="106000"/>
                    <a:pt x="117419" y="105600"/>
                    <a:pt x="117419" y="104800"/>
                  </a:cubicBezTo>
                  <a:cubicBezTo>
                    <a:pt x="117419" y="104000"/>
                    <a:pt x="117419" y="102800"/>
                    <a:pt x="117419" y="102000"/>
                  </a:cubicBezTo>
                  <a:cubicBezTo>
                    <a:pt x="117419" y="101600"/>
                    <a:pt x="116129" y="99600"/>
                    <a:pt x="116129" y="99600"/>
                  </a:cubicBezTo>
                  <a:cubicBezTo>
                    <a:pt x="116129" y="99200"/>
                    <a:pt x="116129" y="98800"/>
                    <a:pt x="116129" y="98400"/>
                  </a:cubicBezTo>
                  <a:cubicBezTo>
                    <a:pt x="116129" y="98000"/>
                    <a:pt x="114838" y="97200"/>
                    <a:pt x="114838" y="97200"/>
                  </a:cubicBezTo>
                  <a:cubicBezTo>
                    <a:pt x="114838" y="96800"/>
                    <a:pt x="114838" y="96400"/>
                    <a:pt x="114838" y="96400"/>
                  </a:cubicBezTo>
                  <a:cubicBezTo>
                    <a:pt x="114838" y="96400"/>
                    <a:pt x="114838" y="95600"/>
                    <a:pt x="114838" y="95600"/>
                  </a:cubicBezTo>
                  <a:cubicBezTo>
                    <a:pt x="114838" y="95600"/>
                    <a:pt x="114838" y="95200"/>
                    <a:pt x="113548" y="94800"/>
                  </a:cubicBezTo>
                  <a:cubicBezTo>
                    <a:pt x="113548" y="94800"/>
                    <a:pt x="113548" y="93200"/>
                    <a:pt x="113548" y="92800"/>
                  </a:cubicBezTo>
                  <a:cubicBezTo>
                    <a:pt x="113548" y="92400"/>
                    <a:pt x="113548" y="92000"/>
                    <a:pt x="113548" y="91200"/>
                  </a:cubicBezTo>
                  <a:cubicBezTo>
                    <a:pt x="112258" y="90800"/>
                    <a:pt x="112258" y="90000"/>
                    <a:pt x="112258" y="89600"/>
                  </a:cubicBezTo>
                  <a:cubicBezTo>
                    <a:pt x="112258" y="89200"/>
                    <a:pt x="112258" y="88800"/>
                    <a:pt x="112258" y="88400"/>
                  </a:cubicBezTo>
                  <a:cubicBezTo>
                    <a:pt x="112258" y="88000"/>
                    <a:pt x="112258" y="87200"/>
                    <a:pt x="112258" y="86400"/>
                  </a:cubicBezTo>
                  <a:cubicBezTo>
                    <a:pt x="112258" y="86000"/>
                    <a:pt x="110967" y="85600"/>
                    <a:pt x="110967" y="85200"/>
                  </a:cubicBezTo>
                  <a:cubicBezTo>
                    <a:pt x="110967" y="84800"/>
                    <a:pt x="109677" y="84000"/>
                    <a:pt x="109677" y="84000"/>
                  </a:cubicBezTo>
                  <a:cubicBezTo>
                    <a:pt x="108387" y="83600"/>
                    <a:pt x="108387" y="83600"/>
                    <a:pt x="108387" y="83600"/>
                  </a:cubicBezTo>
                  <a:cubicBezTo>
                    <a:pt x="108387" y="83600"/>
                    <a:pt x="108387" y="82800"/>
                    <a:pt x="108387" y="82400"/>
                  </a:cubicBezTo>
                  <a:cubicBezTo>
                    <a:pt x="108387" y="81600"/>
                    <a:pt x="108387" y="80400"/>
                    <a:pt x="108387" y="80000"/>
                  </a:cubicBezTo>
                  <a:cubicBezTo>
                    <a:pt x="108387" y="79200"/>
                    <a:pt x="109677" y="78000"/>
                    <a:pt x="109677" y="77600"/>
                  </a:cubicBezTo>
                  <a:cubicBezTo>
                    <a:pt x="109677" y="77200"/>
                    <a:pt x="109677" y="76800"/>
                    <a:pt x="108387" y="76400"/>
                  </a:cubicBezTo>
                  <a:cubicBezTo>
                    <a:pt x="108387" y="76000"/>
                    <a:pt x="108387" y="74800"/>
                    <a:pt x="107096" y="74000"/>
                  </a:cubicBezTo>
                  <a:cubicBezTo>
                    <a:pt x="107096" y="73200"/>
                    <a:pt x="105806" y="71600"/>
                    <a:pt x="105806" y="71200"/>
                  </a:cubicBezTo>
                  <a:cubicBezTo>
                    <a:pt x="105806" y="70800"/>
                    <a:pt x="105806" y="69600"/>
                    <a:pt x="105806" y="69200"/>
                  </a:cubicBezTo>
                  <a:cubicBezTo>
                    <a:pt x="105806" y="69200"/>
                    <a:pt x="104516" y="68400"/>
                    <a:pt x="104516" y="68400"/>
                  </a:cubicBezTo>
                  <a:cubicBezTo>
                    <a:pt x="104516" y="68400"/>
                    <a:pt x="104516" y="68000"/>
                    <a:pt x="104516" y="68000"/>
                  </a:cubicBezTo>
                  <a:cubicBezTo>
                    <a:pt x="104516" y="67600"/>
                    <a:pt x="104516" y="66800"/>
                    <a:pt x="104516" y="66800"/>
                  </a:cubicBezTo>
                  <a:cubicBezTo>
                    <a:pt x="104516" y="66800"/>
                    <a:pt x="104516" y="65600"/>
                    <a:pt x="104516" y="64800"/>
                  </a:cubicBezTo>
                  <a:cubicBezTo>
                    <a:pt x="104516" y="64400"/>
                    <a:pt x="104516" y="64400"/>
                    <a:pt x="104516" y="64000"/>
                  </a:cubicBezTo>
                  <a:cubicBezTo>
                    <a:pt x="104516" y="64000"/>
                    <a:pt x="103225" y="63200"/>
                    <a:pt x="103225" y="62800"/>
                  </a:cubicBezTo>
                  <a:cubicBezTo>
                    <a:pt x="103225" y="62400"/>
                    <a:pt x="103225" y="61600"/>
                    <a:pt x="103225" y="61600"/>
                  </a:cubicBezTo>
                  <a:cubicBezTo>
                    <a:pt x="103225" y="61200"/>
                    <a:pt x="103225" y="60800"/>
                    <a:pt x="103225" y="60800"/>
                  </a:cubicBezTo>
                  <a:cubicBezTo>
                    <a:pt x="103225" y="60800"/>
                    <a:pt x="103225" y="60400"/>
                    <a:pt x="103225" y="60000"/>
                  </a:cubicBezTo>
                  <a:cubicBezTo>
                    <a:pt x="104516" y="59600"/>
                    <a:pt x="104516" y="58800"/>
                    <a:pt x="104516" y="58400"/>
                  </a:cubicBezTo>
                  <a:cubicBezTo>
                    <a:pt x="103225" y="58000"/>
                    <a:pt x="103225" y="57600"/>
                    <a:pt x="103225" y="57200"/>
                  </a:cubicBezTo>
                  <a:cubicBezTo>
                    <a:pt x="103225" y="56800"/>
                    <a:pt x="101935" y="55600"/>
                    <a:pt x="101935" y="55600"/>
                  </a:cubicBezTo>
                  <a:cubicBezTo>
                    <a:pt x="101935" y="55200"/>
                    <a:pt x="100645" y="54800"/>
                    <a:pt x="100645" y="54800"/>
                  </a:cubicBezTo>
                  <a:cubicBezTo>
                    <a:pt x="100645" y="54800"/>
                    <a:pt x="100645" y="54800"/>
                    <a:pt x="100645" y="54800"/>
                  </a:cubicBezTo>
                  <a:cubicBezTo>
                    <a:pt x="100645" y="54800"/>
                    <a:pt x="100645" y="54400"/>
                    <a:pt x="100645" y="54400"/>
                  </a:cubicBezTo>
                  <a:cubicBezTo>
                    <a:pt x="100645" y="54400"/>
                    <a:pt x="100645" y="54000"/>
                    <a:pt x="100645" y="54000"/>
                  </a:cubicBezTo>
                  <a:cubicBezTo>
                    <a:pt x="100645" y="54000"/>
                    <a:pt x="100645" y="53600"/>
                    <a:pt x="99354" y="53600"/>
                  </a:cubicBezTo>
                  <a:cubicBezTo>
                    <a:pt x="99354" y="53600"/>
                    <a:pt x="99354" y="53600"/>
                    <a:pt x="99354" y="53200"/>
                  </a:cubicBezTo>
                  <a:cubicBezTo>
                    <a:pt x="99354" y="53200"/>
                    <a:pt x="98064" y="52400"/>
                    <a:pt x="98064" y="52000"/>
                  </a:cubicBezTo>
                  <a:cubicBezTo>
                    <a:pt x="98064" y="52000"/>
                    <a:pt x="98064" y="51600"/>
                    <a:pt x="98064" y="51600"/>
                  </a:cubicBezTo>
                  <a:cubicBezTo>
                    <a:pt x="96774" y="51600"/>
                    <a:pt x="96774" y="51200"/>
                    <a:pt x="96774" y="51200"/>
                  </a:cubicBezTo>
                  <a:cubicBezTo>
                    <a:pt x="96774" y="50800"/>
                    <a:pt x="96774" y="50800"/>
                    <a:pt x="96774" y="50800"/>
                  </a:cubicBezTo>
                  <a:cubicBezTo>
                    <a:pt x="96774" y="50400"/>
                    <a:pt x="96774" y="50400"/>
                    <a:pt x="96774" y="50400"/>
                  </a:cubicBezTo>
                  <a:cubicBezTo>
                    <a:pt x="96774" y="50000"/>
                    <a:pt x="95483" y="49600"/>
                    <a:pt x="95483" y="49600"/>
                  </a:cubicBezTo>
                  <a:cubicBezTo>
                    <a:pt x="95483" y="49600"/>
                    <a:pt x="95483" y="49600"/>
                    <a:pt x="95483" y="49600"/>
                  </a:cubicBezTo>
                  <a:cubicBezTo>
                    <a:pt x="95483" y="49200"/>
                    <a:pt x="95483" y="49200"/>
                    <a:pt x="95483" y="49200"/>
                  </a:cubicBezTo>
                  <a:cubicBezTo>
                    <a:pt x="95483" y="49200"/>
                    <a:pt x="95483" y="47600"/>
                    <a:pt x="94193" y="47600"/>
                  </a:cubicBezTo>
                  <a:cubicBezTo>
                    <a:pt x="94193" y="47600"/>
                    <a:pt x="94193" y="47600"/>
                    <a:pt x="94193" y="47600"/>
                  </a:cubicBezTo>
                  <a:cubicBezTo>
                    <a:pt x="94193" y="47600"/>
                    <a:pt x="94193" y="47600"/>
                    <a:pt x="95483" y="47600"/>
                  </a:cubicBezTo>
                  <a:cubicBezTo>
                    <a:pt x="95483" y="47600"/>
                    <a:pt x="95483" y="47600"/>
                    <a:pt x="95483" y="47600"/>
                  </a:cubicBezTo>
                  <a:cubicBezTo>
                    <a:pt x="95483" y="47600"/>
                    <a:pt x="95483" y="48800"/>
                    <a:pt x="95483" y="48800"/>
                  </a:cubicBezTo>
                  <a:cubicBezTo>
                    <a:pt x="95483" y="48800"/>
                    <a:pt x="95483" y="48800"/>
                    <a:pt x="95483" y="48800"/>
                  </a:cubicBezTo>
                  <a:cubicBezTo>
                    <a:pt x="95483" y="48800"/>
                    <a:pt x="95483" y="48800"/>
                    <a:pt x="96774" y="48400"/>
                  </a:cubicBezTo>
                  <a:cubicBezTo>
                    <a:pt x="96774" y="48400"/>
                    <a:pt x="98064" y="48400"/>
                    <a:pt x="98064" y="48400"/>
                  </a:cubicBezTo>
                  <a:cubicBezTo>
                    <a:pt x="98064" y="48400"/>
                    <a:pt x="98064" y="48000"/>
                    <a:pt x="98064" y="48000"/>
                  </a:cubicBezTo>
                  <a:cubicBezTo>
                    <a:pt x="99354" y="48000"/>
                    <a:pt x="99354" y="48000"/>
                    <a:pt x="99354" y="48000"/>
                  </a:cubicBezTo>
                  <a:cubicBezTo>
                    <a:pt x="99354" y="47600"/>
                    <a:pt x="99354" y="47600"/>
                    <a:pt x="100645" y="47200"/>
                  </a:cubicBezTo>
                  <a:cubicBezTo>
                    <a:pt x="100645" y="47200"/>
                    <a:pt x="101935" y="46800"/>
                    <a:pt x="101935" y="46800"/>
                  </a:cubicBezTo>
                  <a:cubicBezTo>
                    <a:pt x="103225" y="46800"/>
                    <a:pt x="103225" y="46400"/>
                    <a:pt x="103225" y="46400"/>
                  </a:cubicBezTo>
                  <a:cubicBezTo>
                    <a:pt x="103225" y="46400"/>
                    <a:pt x="103225" y="46400"/>
                    <a:pt x="103225" y="46000"/>
                  </a:cubicBezTo>
                  <a:cubicBezTo>
                    <a:pt x="103225" y="46000"/>
                    <a:pt x="103225" y="46000"/>
                    <a:pt x="101935" y="46000"/>
                  </a:cubicBezTo>
                  <a:cubicBezTo>
                    <a:pt x="101935" y="46000"/>
                    <a:pt x="100645" y="45600"/>
                    <a:pt x="100645" y="45600"/>
                  </a:cubicBezTo>
                  <a:cubicBezTo>
                    <a:pt x="100645" y="45600"/>
                    <a:pt x="99354" y="45200"/>
                    <a:pt x="99354" y="44800"/>
                  </a:cubicBezTo>
                  <a:cubicBezTo>
                    <a:pt x="99354" y="44800"/>
                    <a:pt x="98064" y="43600"/>
                    <a:pt x="98064" y="43200"/>
                  </a:cubicBezTo>
                  <a:cubicBezTo>
                    <a:pt x="96774" y="43200"/>
                    <a:pt x="98064" y="42800"/>
                    <a:pt x="98064" y="42800"/>
                  </a:cubicBezTo>
                  <a:cubicBezTo>
                    <a:pt x="98064" y="42400"/>
                    <a:pt x="96774" y="41600"/>
                    <a:pt x="96774" y="41200"/>
                  </a:cubicBezTo>
                  <a:cubicBezTo>
                    <a:pt x="96774" y="41200"/>
                    <a:pt x="96774" y="39200"/>
                    <a:pt x="96774" y="38800"/>
                  </a:cubicBezTo>
                  <a:cubicBezTo>
                    <a:pt x="96774" y="38800"/>
                    <a:pt x="96774" y="38800"/>
                    <a:pt x="96774" y="38400"/>
                  </a:cubicBezTo>
                  <a:cubicBezTo>
                    <a:pt x="96774" y="38400"/>
                    <a:pt x="98064" y="37200"/>
                    <a:pt x="99354" y="36800"/>
                  </a:cubicBezTo>
                  <a:cubicBezTo>
                    <a:pt x="99354" y="36400"/>
                    <a:pt x="100645" y="35200"/>
                    <a:pt x="100645" y="35200"/>
                  </a:cubicBezTo>
                  <a:cubicBezTo>
                    <a:pt x="100645" y="34800"/>
                    <a:pt x="100645" y="34400"/>
                    <a:pt x="101935" y="34400"/>
                  </a:cubicBezTo>
                  <a:cubicBezTo>
                    <a:pt x="101935" y="34000"/>
                    <a:pt x="101935" y="34000"/>
                    <a:pt x="101935" y="33600"/>
                  </a:cubicBezTo>
                  <a:cubicBezTo>
                    <a:pt x="103225" y="33200"/>
                    <a:pt x="103225" y="32400"/>
                    <a:pt x="104516" y="32400"/>
                  </a:cubicBezTo>
                  <a:cubicBezTo>
                    <a:pt x="104516" y="32000"/>
                    <a:pt x="104516" y="31600"/>
                    <a:pt x="104516" y="31600"/>
                  </a:cubicBezTo>
                  <a:cubicBezTo>
                    <a:pt x="104516" y="31200"/>
                    <a:pt x="105806" y="30800"/>
                    <a:pt x="105806" y="30800"/>
                  </a:cubicBezTo>
                  <a:cubicBezTo>
                    <a:pt x="105806" y="30400"/>
                    <a:pt x="105806" y="30400"/>
                    <a:pt x="105806" y="30400"/>
                  </a:cubicBezTo>
                  <a:cubicBezTo>
                    <a:pt x="105806" y="30000"/>
                    <a:pt x="107096" y="29600"/>
                    <a:pt x="107096" y="29600"/>
                  </a:cubicBezTo>
                  <a:cubicBezTo>
                    <a:pt x="107096" y="29600"/>
                    <a:pt x="107096" y="29600"/>
                    <a:pt x="107096" y="29200"/>
                  </a:cubicBezTo>
                  <a:cubicBezTo>
                    <a:pt x="107096" y="29200"/>
                    <a:pt x="107096" y="28800"/>
                    <a:pt x="107096" y="28800"/>
                  </a:cubicBezTo>
                  <a:cubicBezTo>
                    <a:pt x="107096" y="28400"/>
                    <a:pt x="107096" y="28400"/>
                    <a:pt x="107096" y="28000"/>
                  </a:cubicBezTo>
                  <a:cubicBezTo>
                    <a:pt x="107096" y="28000"/>
                    <a:pt x="107096" y="27600"/>
                    <a:pt x="107096" y="27600"/>
                  </a:cubicBezTo>
                  <a:cubicBezTo>
                    <a:pt x="107096" y="27600"/>
                    <a:pt x="107096" y="26800"/>
                    <a:pt x="105806" y="26400"/>
                  </a:cubicBezTo>
                  <a:cubicBezTo>
                    <a:pt x="105806" y="26000"/>
                    <a:pt x="105806" y="24800"/>
                    <a:pt x="104516" y="24400"/>
                  </a:cubicBezTo>
                  <a:cubicBezTo>
                    <a:pt x="104516" y="24400"/>
                    <a:pt x="104516" y="24000"/>
                    <a:pt x="104516" y="24000"/>
                  </a:cubicBezTo>
                  <a:cubicBezTo>
                    <a:pt x="104516" y="24000"/>
                    <a:pt x="104516" y="23600"/>
                    <a:pt x="104516" y="23200"/>
                  </a:cubicBezTo>
                  <a:cubicBezTo>
                    <a:pt x="104516" y="22800"/>
                    <a:pt x="104516" y="22000"/>
                    <a:pt x="104516" y="21600"/>
                  </a:cubicBezTo>
                  <a:cubicBezTo>
                    <a:pt x="104516" y="21200"/>
                    <a:pt x="104516" y="20800"/>
                    <a:pt x="104516" y="20800"/>
                  </a:cubicBezTo>
                  <a:cubicBezTo>
                    <a:pt x="103225" y="20800"/>
                    <a:pt x="103225" y="20400"/>
                    <a:pt x="103225" y="20400"/>
                  </a:cubicBezTo>
                  <a:cubicBezTo>
                    <a:pt x="101935" y="20000"/>
                    <a:pt x="101935" y="20000"/>
                    <a:pt x="101935" y="20000"/>
                  </a:cubicBezTo>
                  <a:cubicBezTo>
                    <a:pt x="101935" y="19600"/>
                    <a:pt x="100645" y="19600"/>
                    <a:pt x="100645" y="19200"/>
                  </a:cubicBezTo>
                  <a:cubicBezTo>
                    <a:pt x="100645" y="19200"/>
                    <a:pt x="100645" y="18800"/>
                    <a:pt x="99354" y="18400"/>
                  </a:cubicBezTo>
                  <a:cubicBezTo>
                    <a:pt x="98064" y="18400"/>
                    <a:pt x="96774" y="18000"/>
                    <a:pt x="96774" y="18000"/>
                  </a:cubicBezTo>
                  <a:cubicBezTo>
                    <a:pt x="95483" y="18000"/>
                    <a:pt x="95483" y="17600"/>
                    <a:pt x="94193" y="17600"/>
                  </a:cubicBezTo>
                  <a:cubicBezTo>
                    <a:pt x="94193" y="17600"/>
                    <a:pt x="92903" y="17600"/>
                    <a:pt x="92903" y="17600"/>
                  </a:cubicBezTo>
                  <a:cubicBezTo>
                    <a:pt x="91612" y="17600"/>
                    <a:pt x="91612" y="17600"/>
                    <a:pt x="91612" y="17600"/>
                  </a:cubicBezTo>
                  <a:cubicBezTo>
                    <a:pt x="91612" y="17600"/>
                    <a:pt x="90322" y="17200"/>
                    <a:pt x="90322" y="17200"/>
                  </a:cubicBezTo>
                  <a:cubicBezTo>
                    <a:pt x="89032" y="17200"/>
                    <a:pt x="87741" y="17200"/>
                    <a:pt x="87741" y="17200"/>
                  </a:cubicBezTo>
                  <a:cubicBezTo>
                    <a:pt x="87741" y="17200"/>
                    <a:pt x="86451" y="16800"/>
                    <a:pt x="85161" y="16800"/>
                  </a:cubicBezTo>
                  <a:cubicBezTo>
                    <a:pt x="83870" y="16800"/>
                    <a:pt x="83870" y="16800"/>
                    <a:pt x="82580" y="16800"/>
                  </a:cubicBezTo>
                  <a:cubicBezTo>
                    <a:pt x="82580" y="16800"/>
                    <a:pt x="81290" y="16800"/>
                    <a:pt x="80000" y="16400"/>
                  </a:cubicBezTo>
                  <a:cubicBezTo>
                    <a:pt x="80000" y="16400"/>
                    <a:pt x="80000" y="16400"/>
                    <a:pt x="78709" y="16400"/>
                  </a:cubicBezTo>
                  <a:cubicBezTo>
                    <a:pt x="78709" y="16000"/>
                    <a:pt x="77419" y="16000"/>
                    <a:pt x="77419" y="16400"/>
                  </a:cubicBezTo>
                  <a:cubicBezTo>
                    <a:pt x="77419" y="16400"/>
                    <a:pt x="77419" y="16400"/>
                    <a:pt x="77419" y="16400"/>
                  </a:cubicBezTo>
                  <a:cubicBezTo>
                    <a:pt x="77419" y="16000"/>
                    <a:pt x="76129" y="16000"/>
                    <a:pt x="76129" y="15600"/>
                  </a:cubicBezTo>
                  <a:cubicBezTo>
                    <a:pt x="76129" y="15600"/>
                    <a:pt x="76129" y="15600"/>
                    <a:pt x="76129" y="15200"/>
                  </a:cubicBezTo>
                  <a:cubicBezTo>
                    <a:pt x="76129" y="15200"/>
                    <a:pt x="76129" y="14800"/>
                    <a:pt x="74838" y="14800"/>
                  </a:cubicBezTo>
                  <a:cubicBezTo>
                    <a:pt x="74838" y="14400"/>
                    <a:pt x="74838" y="14000"/>
                    <a:pt x="74838" y="14000"/>
                  </a:cubicBezTo>
                  <a:cubicBezTo>
                    <a:pt x="74838" y="14000"/>
                    <a:pt x="74838" y="14000"/>
                    <a:pt x="73548" y="14000"/>
                  </a:cubicBezTo>
                  <a:cubicBezTo>
                    <a:pt x="73548" y="14000"/>
                    <a:pt x="73548" y="14000"/>
                    <a:pt x="73548" y="13600"/>
                  </a:cubicBezTo>
                  <a:cubicBezTo>
                    <a:pt x="73548" y="13600"/>
                    <a:pt x="74838" y="12800"/>
                    <a:pt x="74838" y="12400"/>
                  </a:cubicBezTo>
                  <a:cubicBezTo>
                    <a:pt x="74838" y="12000"/>
                    <a:pt x="74838" y="10800"/>
                    <a:pt x="74838" y="10800"/>
                  </a:cubicBezTo>
                  <a:cubicBezTo>
                    <a:pt x="74838" y="10800"/>
                    <a:pt x="74838" y="10800"/>
                    <a:pt x="76129" y="10800"/>
                  </a:cubicBezTo>
                  <a:cubicBezTo>
                    <a:pt x="77419" y="10800"/>
                    <a:pt x="77419" y="10400"/>
                    <a:pt x="77419" y="10400"/>
                  </a:cubicBezTo>
                  <a:cubicBezTo>
                    <a:pt x="77419" y="10400"/>
                    <a:pt x="78709" y="10000"/>
                    <a:pt x="78709" y="10000"/>
                  </a:cubicBezTo>
                  <a:cubicBezTo>
                    <a:pt x="78709" y="10000"/>
                    <a:pt x="78709" y="10000"/>
                    <a:pt x="78709" y="10000"/>
                  </a:cubicBezTo>
                  <a:cubicBezTo>
                    <a:pt x="78709" y="9600"/>
                    <a:pt x="78709" y="9600"/>
                    <a:pt x="80000" y="9200"/>
                  </a:cubicBezTo>
                  <a:cubicBezTo>
                    <a:pt x="80000" y="9200"/>
                    <a:pt x="80000" y="8800"/>
                    <a:pt x="80000" y="8400"/>
                  </a:cubicBezTo>
                  <a:cubicBezTo>
                    <a:pt x="80000" y="8400"/>
                    <a:pt x="80000" y="8400"/>
                    <a:pt x="80000" y="8000"/>
                  </a:cubicBezTo>
                  <a:cubicBezTo>
                    <a:pt x="80000" y="7200"/>
                    <a:pt x="80000" y="6800"/>
                    <a:pt x="80000" y="6800"/>
                  </a:cubicBezTo>
                  <a:cubicBezTo>
                    <a:pt x="78709" y="6400"/>
                    <a:pt x="78709" y="6400"/>
                    <a:pt x="78709" y="6400"/>
                  </a:cubicBezTo>
                  <a:cubicBezTo>
                    <a:pt x="78709" y="6400"/>
                    <a:pt x="78709" y="6400"/>
                    <a:pt x="78709" y="6000"/>
                  </a:cubicBezTo>
                  <a:cubicBezTo>
                    <a:pt x="78709" y="6000"/>
                    <a:pt x="78709" y="4400"/>
                    <a:pt x="78709" y="4400"/>
                  </a:cubicBezTo>
                  <a:cubicBezTo>
                    <a:pt x="76129" y="2400"/>
                    <a:pt x="70967" y="1200"/>
                    <a:pt x="67096" y="400"/>
                  </a:cubicBezTo>
                  <a:cubicBezTo>
                    <a:pt x="63225" y="0"/>
                    <a:pt x="60645" y="0"/>
                    <a:pt x="56774" y="400"/>
                  </a:cubicBezTo>
                  <a:cubicBezTo>
                    <a:pt x="54193" y="400"/>
                    <a:pt x="50322" y="1200"/>
                    <a:pt x="50322" y="1200"/>
                  </a:cubicBezTo>
                  <a:cubicBezTo>
                    <a:pt x="50322" y="1200"/>
                    <a:pt x="50322" y="1200"/>
                    <a:pt x="49032" y="1600"/>
                  </a:cubicBezTo>
                  <a:cubicBezTo>
                    <a:pt x="47741" y="1600"/>
                    <a:pt x="46451" y="2400"/>
                    <a:pt x="46451" y="2800"/>
                  </a:cubicBezTo>
                  <a:cubicBezTo>
                    <a:pt x="45161" y="3200"/>
                    <a:pt x="43870" y="4000"/>
                    <a:pt x="43870" y="4400"/>
                  </a:cubicBezTo>
                  <a:cubicBezTo>
                    <a:pt x="43870" y="4800"/>
                    <a:pt x="43870" y="5600"/>
                    <a:pt x="43870" y="6000"/>
                  </a:cubicBezTo>
                  <a:cubicBezTo>
                    <a:pt x="43870" y="6400"/>
                    <a:pt x="43870" y="6400"/>
                    <a:pt x="43870" y="6800"/>
                  </a:cubicBezTo>
                  <a:cubicBezTo>
                    <a:pt x="43870" y="7200"/>
                    <a:pt x="43870" y="7600"/>
                    <a:pt x="43870" y="8000"/>
                  </a:cubicBezTo>
                  <a:cubicBezTo>
                    <a:pt x="43870" y="8400"/>
                    <a:pt x="43870" y="8800"/>
                    <a:pt x="43870" y="9200"/>
                  </a:cubicBezTo>
                  <a:cubicBezTo>
                    <a:pt x="43870" y="9600"/>
                    <a:pt x="43870" y="10400"/>
                    <a:pt x="43870" y="11200"/>
                  </a:cubicBezTo>
                  <a:cubicBezTo>
                    <a:pt x="43870" y="12000"/>
                    <a:pt x="43870" y="12400"/>
                    <a:pt x="45161" y="12800"/>
                  </a:cubicBezTo>
                  <a:cubicBezTo>
                    <a:pt x="45161" y="13600"/>
                    <a:pt x="47741" y="14000"/>
                    <a:pt x="47741" y="14400"/>
                  </a:cubicBezTo>
                  <a:cubicBezTo>
                    <a:pt x="49032" y="14400"/>
                    <a:pt x="49032" y="14800"/>
                    <a:pt x="49032" y="14800"/>
                  </a:cubicBezTo>
                  <a:cubicBezTo>
                    <a:pt x="50322" y="14800"/>
                    <a:pt x="50322" y="14800"/>
                    <a:pt x="50322" y="15200"/>
                  </a:cubicBezTo>
                  <a:cubicBezTo>
                    <a:pt x="50322" y="15200"/>
                    <a:pt x="50322" y="15200"/>
                    <a:pt x="49032" y="15200"/>
                  </a:cubicBezTo>
                  <a:cubicBezTo>
                    <a:pt x="49032" y="15600"/>
                    <a:pt x="49032" y="16000"/>
                    <a:pt x="49032" y="16400"/>
                  </a:cubicBezTo>
                  <a:cubicBezTo>
                    <a:pt x="49032" y="16400"/>
                    <a:pt x="49032" y="16800"/>
                    <a:pt x="49032" y="16800"/>
                  </a:cubicBezTo>
                  <a:cubicBezTo>
                    <a:pt x="49032" y="16800"/>
                    <a:pt x="49032" y="16800"/>
                    <a:pt x="49032" y="17200"/>
                  </a:cubicBezTo>
                  <a:cubicBezTo>
                    <a:pt x="49032" y="17200"/>
                    <a:pt x="49032" y="17200"/>
                    <a:pt x="49032" y="17200"/>
                  </a:cubicBezTo>
                  <a:cubicBezTo>
                    <a:pt x="49032" y="17200"/>
                    <a:pt x="47741" y="17200"/>
                    <a:pt x="47741" y="17600"/>
                  </a:cubicBezTo>
                  <a:cubicBezTo>
                    <a:pt x="46451" y="17600"/>
                    <a:pt x="45161" y="18000"/>
                    <a:pt x="43870" y="18000"/>
                  </a:cubicBezTo>
                  <a:cubicBezTo>
                    <a:pt x="42580" y="18400"/>
                    <a:pt x="42580" y="18400"/>
                    <a:pt x="41290" y="18800"/>
                  </a:cubicBezTo>
                  <a:cubicBezTo>
                    <a:pt x="41290" y="18800"/>
                    <a:pt x="40000" y="18800"/>
                    <a:pt x="38709" y="18800"/>
                  </a:cubicBezTo>
                  <a:cubicBezTo>
                    <a:pt x="37419" y="18800"/>
                    <a:pt x="37419" y="18800"/>
                    <a:pt x="36129" y="18800"/>
                  </a:cubicBezTo>
                  <a:cubicBezTo>
                    <a:pt x="34838" y="18800"/>
                    <a:pt x="33548" y="18800"/>
                    <a:pt x="32258" y="18800"/>
                  </a:cubicBezTo>
                  <a:cubicBezTo>
                    <a:pt x="32258" y="18800"/>
                    <a:pt x="30967" y="19200"/>
                    <a:pt x="30967" y="19200"/>
                  </a:cubicBezTo>
                  <a:cubicBezTo>
                    <a:pt x="29677" y="19200"/>
                    <a:pt x="29677" y="19200"/>
                    <a:pt x="29677" y="19200"/>
                  </a:cubicBezTo>
                  <a:cubicBezTo>
                    <a:pt x="28387" y="19200"/>
                    <a:pt x="28387" y="19200"/>
                    <a:pt x="28387" y="19200"/>
                  </a:cubicBezTo>
                  <a:cubicBezTo>
                    <a:pt x="27096" y="19200"/>
                    <a:pt x="27096" y="19200"/>
                    <a:pt x="27096" y="19200"/>
                  </a:cubicBezTo>
                  <a:cubicBezTo>
                    <a:pt x="25806" y="19200"/>
                    <a:pt x="24516" y="19600"/>
                    <a:pt x="24516" y="19600"/>
                  </a:cubicBezTo>
                  <a:cubicBezTo>
                    <a:pt x="24516" y="19600"/>
                    <a:pt x="24516" y="19600"/>
                    <a:pt x="24516" y="19600"/>
                  </a:cubicBezTo>
                  <a:cubicBezTo>
                    <a:pt x="23225" y="19600"/>
                    <a:pt x="21935" y="20000"/>
                    <a:pt x="21935" y="20000"/>
                  </a:cubicBezTo>
                  <a:cubicBezTo>
                    <a:pt x="21935" y="20000"/>
                    <a:pt x="21935" y="20000"/>
                    <a:pt x="20645" y="20000"/>
                  </a:cubicBezTo>
                  <a:cubicBezTo>
                    <a:pt x="20645" y="20000"/>
                    <a:pt x="19354" y="20400"/>
                    <a:pt x="19354" y="20400"/>
                  </a:cubicBezTo>
                  <a:cubicBezTo>
                    <a:pt x="19354" y="20400"/>
                    <a:pt x="19354" y="20400"/>
                    <a:pt x="19354" y="20800"/>
                  </a:cubicBezTo>
                  <a:cubicBezTo>
                    <a:pt x="18064" y="20800"/>
                    <a:pt x="18064" y="21200"/>
                    <a:pt x="18064" y="21200"/>
                  </a:cubicBezTo>
                  <a:cubicBezTo>
                    <a:pt x="18064" y="21600"/>
                    <a:pt x="16774" y="21600"/>
                    <a:pt x="16774" y="21600"/>
                  </a:cubicBezTo>
                  <a:cubicBezTo>
                    <a:pt x="15483" y="22000"/>
                    <a:pt x="15483" y="22400"/>
                    <a:pt x="15483" y="22800"/>
                  </a:cubicBezTo>
                  <a:cubicBezTo>
                    <a:pt x="15483" y="23200"/>
                    <a:pt x="14193" y="24000"/>
                    <a:pt x="14193" y="24000"/>
                  </a:cubicBezTo>
                  <a:cubicBezTo>
                    <a:pt x="14193" y="24000"/>
                    <a:pt x="14193" y="24000"/>
                    <a:pt x="12903" y="24400"/>
                  </a:cubicBezTo>
                  <a:cubicBezTo>
                    <a:pt x="11612" y="24800"/>
                    <a:pt x="11612" y="24800"/>
                    <a:pt x="11612" y="25200"/>
                  </a:cubicBezTo>
                  <a:cubicBezTo>
                    <a:pt x="10322" y="25200"/>
                    <a:pt x="10322" y="26000"/>
                    <a:pt x="10322" y="26400"/>
                  </a:cubicBezTo>
                  <a:cubicBezTo>
                    <a:pt x="10322" y="26800"/>
                    <a:pt x="9032" y="27200"/>
                    <a:pt x="9032" y="27600"/>
                  </a:cubicBezTo>
                  <a:cubicBezTo>
                    <a:pt x="9032" y="27600"/>
                    <a:pt x="9032" y="27600"/>
                    <a:pt x="7741" y="28000"/>
                  </a:cubicBezTo>
                  <a:cubicBezTo>
                    <a:pt x="7741" y="28000"/>
                    <a:pt x="6451" y="29200"/>
                    <a:pt x="6451" y="29200"/>
                  </a:cubicBezTo>
                  <a:cubicBezTo>
                    <a:pt x="6451" y="29600"/>
                    <a:pt x="5161" y="30400"/>
                    <a:pt x="5161" y="30400"/>
                  </a:cubicBezTo>
                  <a:cubicBezTo>
                    <a:pt x="5161" y="30800"/>
                    <a:pt x="3870" y="31200"/>
                    <a:pt x="3870" y="31200"/>
                  </a:cubicBezTo>
                  <a:cubicBezTo>
                    <a:pt x="3870" y="31600"/>
                    <a:pt x="3870" y="31600"/>
                    <a:pt x="2580" y="32000"/>
                  </a:cubicBezTo>
                  <a:cubicBezTo>
                    <a:pt x="2580" y="32400"/>
                    <a:pt x="2580" y="33200"/>
                    <a:pt x="1290" y="34000"/>
                  </a:cubicBezTo>
                  <a:cubicBezTo>
                    <a:pt x="1290" y="34800"/>
                    <a:pt x="0" y="36000"/>
                    <a:pt x="0" y="36400"/>
                  </a:cubicBezTo>
                  <a:cubicBezTo>
                    <a:pt x="0" y="37200"/>
                    <a:pt x="1290" y="38000"/>
                    <a:pt x="1290" y="38400"/>
                  </a:cubicBezTo>
                  <a:cubicBezTo>
                    <a:pt x="1290" y="38800"/>
                    <a:pt x="2580" y="38800"/>
                    <a:pt x="2580" y="39200"/>
                  </a:cubicBezTo>
                  <a:cubicBezTo>
                    <a:pt x="3870" y="39200"/>
                    <a:pt x="3870" y="39200"/>
                    <a:pt x="5161" y="39600"/>
                  </a:cubicBezTo>
                  <a:cubicBezTo>
                    <a:pt x="6451" y="39600"/>
                    <a:pt x="7741" y="39600"/>
                    <a:pt x="9032" y="39600"/>
                  </a:cubicBezTo>
                  <a:cubicBezTo>
                    <a:pt x="9032" y="39600"/>
                    <a:pt x="9032" y="39600"/>
                    <a:pt x="9032" y="39600"/>
                  </a:cubicBezTo>
                  <a:cubicBezTo>
                    <a:pt x="10322" y="39600"/>
                    <a:pt x="10322" y="39600"/>
                    <a:pt x="11612" y="39600"/>
                  </a:cubicBezTo>
                  <a:cubicBezTo>
                    <a:pt x="11612" y="39600"/>
                    <a:pt x="12903" y="40000"/>
                    <a:pt x="14193" y="40000"/>
                  </a:cubicBezTo>
                  <a:cubicBezTo>
                    <a:pt x="14193" y="40000"/>
                    <a:pt x="15483" y="40000"/>
                    <a:pt x="16774" y="40000"/>
                  </a:cubicBezTo>
                  <a:cubicBezTo>
                    <a:pt x="18064" y="40400"/>
                    <a:pt x="19354" y="40400"/>
                    <a:pt x="20645" y="40400"/>
                  </a:cubicBezTo>
                  <a:cubicBezTo>
                    <a:pt x="20645" y="40400"/>
                    <a:pt x="21935" y="40400"/>
                    <a:pt x="21935" y="40400"/>
                  </a:cubicBezTo>
                  <a:cubicBezTo>
                    <a:pt x="21935" y="40400"/>
                    <a:pt x="23225" y="40400"/>
                    <a:pt x="23225" y="40400"/>
                  </a:cubicBezTo>
                  <a:cubicBezTo>
                    <a:pt x="24516" y="40400"/>
                    <a:pt x="24516" y="40400"/>
                    <a:pt x="25806" y="40400"/>
                  </a:cubicBezTo>
                  <a:cubicBezTo>
                    <a:pt x="25806" y="40400"/>
                    <a:pt x="25806" y="40400"/>
                    <a:pt x="25806" y="40400"/>
                  </a:cubicBezTo>
                  <a:cubicBezTo>
                    <a:pt x="25806" y="40800"/>
                    <a:pt x="25806" y="40800"/>
                    <a:pt x="25806" y="41200"/>
                  </a:cubicBezTo>
                  <a:cubicBezTo>
                    <a:pt x="25806" y="41600"/>
                    <a:pt x="24516" y="42800"/>
                    <a:pt x="24516" y="43600"/>
                  </a:cubicBezTo>
                  <a:cubicBezTo>
                    <a:pt x="24516" y="44400"/>
                    <a:pt x="24516" y="46000"/>
                    <a:pt x="24516" y="46800"/>
                  </a:cubicBezTo>
                  <a:cubicBezTo>
                    <a:pt x="24516" y="47200"/>
                    <a:pt x="24516" y="48000"/>
                    <a:pt x="24516" y="48000"/>
                  </a:cubicBezTo>
                  <a:cubicBezTo>
                    <a:pt x="24516" y="48400"/>
                    <a:pt x="25806" y="48400"/>
                    <a:pt x="25806" y="48400"/>
                  </a:cubicBezTo>
                  <a:cubicBezTo>
                    <a:pt x="25806" y="48800"/>
                    <a:pt x="27096" y="48800"/>
                    <a:pt x="27096" y="49200"/>
                  </a:cubicBezTo>
                  <a:cubicBezTo>
                    <a:pt x="27096" y="49200"/>
                    <a:pt x="28387" y="49200"/>
                    <a:pt x="28387" y="49200"/>
                  </a:cubicBezTo>
                  <a:cubicBezTo>
                    <a:pt x="28387" y="49200"/>
                    <a:pt x="28387" y="49200"/>
                    <a:pt x="28387" y="49200"/>
                  </a:cubicBezTo>
                  <a:cubicBezTo>
                    <a:pt x="28387" y="49600"/>
                    <a:pt x="29677" y="49600"/>
                    <a:pt x="29677" y="49600"/>
                  </a:cubicBezTo>
                  <a:cubicBezTo>
                    <a:pt x="29677" y="49600"/>
                    <a:pt x="29677" y="49600"/>
                    <a:pt x="29677" y="49600"/>
                  </a:cubicBezTo>
                  <a:cubicBezTo>
                    <a:pt x="28387" y="50000"/>
                    <a:pt x="29677" y="50000"/>
                    <a:pt x="29677" y="50000"/>
                  </a:cubicBezTo>
                  <a:cubicBezTo>
                    <a:pt x="29677" y="50000"/>
                    <a:pt x="29677" y="50000"/>
                    <a:pt x="29677" y="50000"/>
                  </a:cubicBezTo>
                  <a:cubicBezTo>
                    <a:pt x="28387" y="50400"/>
                    <a:pt x="28387" y="50400"/>
                    <a:pt x="29677" y="50400"/>
                  </a:cubicBezTo>
                  <a:cubicBezTo>
                    <a:pt x="29677" y="50800"/>
                    <a:pt x="29677" y="51200"/>
                    <a:pt x="29677" y="51200"/>
                  </a:cubicBezTo>
                  <a:cubicBezTo>
                    <a:pt x="28387" y="51200"/>
                    <a:pt x="28387" y="51200"/>
                    <a:pt x="27096" y="51600"/>
                  </a:cubicBezTo>
                  <a:cubicBezTo>
                    <a:pt x="27096" y="51600"/>
                    <a:pt x="27096" y="52000"/>
                    <a:pt x="27096" y="52400"/>
                  </a:cubicBezTo>
                  <a:cubicBezTo>
                    <a:pt x="27096" y="52800"/>
                    <a:pt x="27096" y="52800"/>
                    <a:pt x="28387" y="53200"/>
                  </a:cubicBezTo>
                  <a:cubicBezTo>
                    <a:pt x="28387" y="53200"/>
                    <a:pt x="28387" y="53200"/>
                    <a:pt x="27096" y="53200"/>
                  </a:cubicBezTo>
                  <a:cubicBezTo>
                    <a:pt x="27096" y="53600"/>
                    <a:pt x="27096" y="54000"/>
                    <a:pt x="27096" y="54000"/>
                  </a:cubicBezTo>
                  <a:cubicBezTo>
                    <a:pt x="27096" y="54400"/>
                    <a:pt x="27096" y="54800"/>
                    <a:pt x="27096" y="54800"/>
                  </a:cubicBezTo>
                  <a:cubicBezTo>
                    <a:pt x="25806" y="55200"/>
                    <a:pt x="25806" y="55200"/>
                    <a:pt x="25806" y="55600"/>
                  </a:cubicBezTo>
                  <a:cubicBezTo>
                    <a:pt x="25806" y="56000"/>
                    <a:pt x="25806" y="56000"/>
                    <a:pt x="25806" y="56000"/>
                  </a:cubicBezTo>
                  <a:cubicBezTo>
                    <a:pt x="25806" y="56400"/>
                    <a:pt x="25806" y="56800"/>
                    <a:pt x="24516" y="56800"/>
                  </a:cubicBezTo>
                  <a:cubicBezTo>
                    <a:pt x="24516" y="56800"/>
                    <a:pt x="24516" y="57200"/>
                    <a:pt x="24516" y="57200"/>
                  </a:cubicBezTo>
                  <a:cubicBezTo>
                    <a:pt x="24516" y="57600"/>
                    <a:pt x="23225" y="58000"/>
                    <a:pt x="23225" y="58400"/>
                  </a:cubicBezTo>
                  <a:cubicBezTo>
                    <a:pt x="23225" y="58800"/>
                    <a:pt x="23225" y="59200"/>
                    <a:pt x="23225" y="59200"/>
                  </a:cubicBezTo>
                  <a:cubicBezTo>
                    <a:pt x="23225" y="59200"/>
                    <a:pt x="23225" y="59600"/>
                    <a:pt x="23225" y="60000"/>
                  </a:cubicBezTo>
                  <a:cubicBezTo>
                    <a:pt x="23225" y="60000"/>
                    <a:pt x="23225" y="60400"/>
                    <a:pt x="23225" y="60400"/>
                  </a:cubicBezTo>
                  <a:cubicBezTo>
                    <a:pt x="21935" y="60800"/>
                    <a:pt x="23225" y="60800"/>
                    <a:pt x="23225" y="60800"/>
                  </a:cubicBezTo>
                  <a:cubicBezTo>
                    <a:pt x="23225" y="61200"/>
                    <a:pt x="23225" y="61200"/>
                    <a:pt x="23225" y="61600"/>
                  </a:cubicBezTo>
                  <a:cubicBezTo>
                    <a:pt x="23225" y="61600"/>
                    <a:pt x="23225" y="61600"/>
                    <a:pt x="23225" y="61600"/>
                  </a:cubicBezTo>
                  <a:cubicBezTo>
                    <a:pt x="23225" y="62000"/>
                    <a:pt x="23225" y="62000"/>
                    <a:pt x="23225" y="62000"/>
                  </a:cubicBezTo>
                  <a:cubicBezTo>
                    <a:pt x="23225" y="62400"/>
                    <a:pt x="24516" y="62400"/>
                    <a:pt x="24516" y="62400"/>
                  </a:cubicBezTo>
                  <a:cubicBezTo>
                    <a:pt x="24516" y="62800"/>
                    <a:pt x="24516" y="62800"/>
                    <a:pt x="24516" y="62800"/>
                  </a:cubicBezTo>
                  <a:cubicBezTo>
                    <a:pt x="24516" y="63200"/>
                    <a:pt x="24516" y="63200"/>
                    <a:pt x="24516" y="63200"/>
                  </a:cubicBezTo>
                  <a:cubicBezTo>
                    <a:pt x="24516" y="63600"/>
                    <a:pt x="24516" y="64000"/>
                    <a:pt x="24516" y="64000"/>
                  </a:cubicBezTo>
                  <a:cubicBezTo>
                    <a:pt x="25806" y="64400"/>
                    <a:pt x="25806" y="64800"/>
                    <a:pt x="24516" y="64800"/>
                  </a:cubicBezTo>
                  <a:cubicBezTo>
                    <a:pt x="24516" y="64800"/>
                    <a:pt x="24516" y="65200"/>
                    <a:pt x="24516" y="65600"/>
                  </a:cubicBezTo>
                  <a:cubicBezTo>
                    <a:pt x="24516" y="66000"/>
                    <a:pt x="24516" y="66400"/>
                    <a:pt x="24516" y="66800"/>
                  </a:cubicBezTo>
                  <a:cubicBezTo>
                    <a:pt x="24516" y="67600"/>
                    <a:pt x="25806" y="68400"/>
                    <a:pt x="25806" y="69200"/>
                  </a:cubicBezTo>
                  <a:cubicBezTo>
                    <a:pt x="25806" y="70000"/>
                    <a:pt x="25806" y="70400"/>
                    <a:pt x="27096" y="70800"/>
                  </a:cubicBezTo>
                  <a:cubicBezTo>
                    <a:pt x="27096" y="71600"/>
                    <a:pt x="28387" y="72800"/>
                    <a:pt x="28387" y="73200"/>
                  </a:cubicBezTo>
                  <a:cubicBezTo>
                    <a:pt x="28387" y="73600"/>
                    <a:pt x="29677" y="74400"/>
                    <a:pt x="29677" y="74800"/>
                  </a:cubicBezTo>
                  <a:cubicBezTo>
                    <a:pt x="29677" y="74800"/>
                    <a:pt x="29677" y="75600"/>
                    <a:pt x="29677" y="76000"/>
                  </a:cubicBezTo>
                  <a:cubicBezTo>
                    <a:pt x="29677" y="76400"/>
                    <a:pt x="30967" y="77600"/>
                    <a:pt x="30967" y="78000"/>
                  </a:cubicBezTo>
                  <a:cubicBezTo>
                    <a:pt x="30967" y="78400"/>
                    <a:pt x="30967" y="80800"/>
                    <a:pt x="30967" y="81200"/>
                  </a:cubicBezTo>
                  <a:cubicBezTo>
                    <a:pt x="32258" y="81600"/>
                    <a:pt x="32258" y="83600"/>
                    <a:pt x="32258" y="84400"/>
                  </a:cubicBezTo>
                  <a:cubicBezTo>
                    <a:pt x="32258" y="84800"/>
                    <a:pt x="33548" y="86800"/>
                    <a:pt x="33548" y="87600"/>
                  </a:cubicBezTo>
                  <a:cubicBezTo>
                    <a:pt x="33548" y="88400"/>
                    <a:pt x="34838" y="90000"/>
                    <a:pt x="34838" y="90400"/>
                  </a:cubicBezTo>
                  <a:cubicBezTo>
                    <a:pt x="34838" y="90400"/>
                    <a:pt x="36129" y="91600"/>
                    <a:pt x="36129" y="92000"/>
                  </a:cubicBezTo>
                  <a:cubicBezTo>
                    <a:pt x="36129" y="92000"/>
                    <a:pt x="37419" y="93200"/>
                    <a:pt x="37419" y="94000"/>
                  </a:cubicBezTo>
                  <a:cubicBezTo>
                    <a:pt x="37419" y="94400"/>
                    <a:pt x="38709" y="95200"/>
                    <a:pt x="38709" y="95600"/>
                  </a:cubicBezTo>
                  <a:cubicBezTo>
                    <a:pt x="38709" y="96400"/>
                    <a:pt x="40000" y="96400"/>
                    <a:pt x="40000" y="96800"/>
                  </a:cubicBezTo>
                  <a:cubicBezTo>
                    <a:pt x="40000" y="96800"/>
                    <a:pt x="41290" y="97600"/>
                    <a:pt x="41290" y="97600"/>
                  </a:cubicBezTo>
                  <a:cubicBezTo>
                    <a:pt x="41290" y="98000"/>
                    <a:pt x="42580" y="98800"/>
                    <a:pt x="42580" y="99200"/>
                  </a:cubicBezTo>
                  <a:cubicBezTo>
                    <a:pt x="42580" y="99200"/>
                    <a:pt x="43870" y="100400"/>
                    <a:pt x="45161" y="100800"/>
                  </a:cubicBezTo>
                  <a:cubicBezTo>
                    <a:pt x="45161" y="100800"/>
                    <a:pt x="45161" y="100800"/>
                    <a:pt x="45161" y="100800"/>
                  </a:cubicBezTo>
                  <a:cubicBezTo>
                    <a:pt x="45161" y="101200"/>
                    <a:pt x="45161" y="101200"/>
                    <a:pt x="45161" y="101200"/>
                  </a:cubicBezTo>
                  <a:cubicBezTo>
                    <a:pt x="43870" y="101200"/>
                    <a:pt x="43870" y="102000"/>
                    <a:pt x="42580" y="102400"/>
                  </a:cubicBezTo>
                  <a:cubicBezTo>
                    <a:pt x="41290" y="102800"/>
                    <a:pt x="41290" y="103200"/>
                    <a:pt x="41290" y="103600"/>
                  </a:cubicBezTo>
                  <a:cubicBezTo>
                    <a:pt x="41290" y="103600"/>
                    <a:pt x="40000" y="104400"/>
                    <a:pt x="40000" y="104800"/>
                  </a:cubicBezTo>
                  <a:cubicBezTo>
                    <a:pt x="40000" y="105200"/>
                    <a:pt x="40000" y="105200"/>
                    <a:pt x="38709" y="105600"/>
                  </a:cubicBezTo>
                  <a:cubicBezTo>
                    <a:pt x="38709" y="106000"/>
                    <a:pt x="37419" y="106400"/>
                    <a:pt x="37419" y="106800"/>
                  </a:cubicBezTo>
                  <a:cubicBezTo>
                    <a:pt x="37419" y="106800"/>
                    <a:pt x="37419" y="106800"/>
                    <a:pt x="37419" y="107200"/>
                  </a:cubicBezTo>
                  <a:cubicBezTo>
                    <a:pt x="37419" y="107200"/>
                    <a:pt x="37419" y="107600"/>
                    <a:pt x="37419" y="107600"/>
                  </a:cubicBezTo>
                  <a:cubicBezTo>
                    <a:pt x="37419" y="107600"/>
                    <a:pt x="38709" y="108000"/>
                    <a:pt x="38709" y="108000"/>
                  </a:cubicBezTo>
                  <a:cubicBezTo>
                    <a:pt x="38709" y="108000"/>
                    <a:pt x="41290" y="108000"/>
                    <a:pt x="41290" y="108000"/>
                  </a:cubicBezTo>
                  <a:cubicBezTo>
                    <a:pt x="41290" y="108000"/>
                    <a:pt x="41290" y="108400"/>
                    <a:pt x="41290" y="108400"/>
                  </a:cubicBezTo>
                  <a:cubicBezTo>
                    <a:pt x="41290" y="108400"/>
                    <a:pt x="40000" y="108800"/>
                    <a:pt x="40000" y="108800"/>
                  </a:cubicBezTo>
                  <a:cubicBezTo>
                    <a:pt x="40000" y="108800"/>
                    <a:pt x="40000" y="109200"/>
                    <a:pt x="38709" y="109200"/>
                  </a:cubicBezTo>
                  <a:cubicBezTo>
                    <a:pt x="38709" y="109200"/>
                    <a:pt x="38709" y="109600"/>
                    <a:pt x="38709" y="109600"/>
                  </a:cubicBezTo>
                  <a:cubicBezTo>
                    <a:pt x="38709" y="109600"/>
                    <a:pt x="37419" y="110000"/>
                    <a:pt x="37419" y="110400"/>
                  </a:cubicBezTo>
                  <a:cubicBezTo>
                    <a:pt x="36129" y="110800"/>
                    <a:pt x="36129" y="111200"/>
                    <a:pt x="36129" y="111200"/>
                  </a:cubicBezTo>
                  <a:cubicBezTo>
                    <a:pt x="36129" y="111200"/>
                    <a:pt x="36129" y="111200"/>
                    <a:pt x="36129" y="111200"/>
                  </a:cubicBezTo>
                  <a:cubicBezTo>
                    <a:pt x="36129" y="111200"/>
                    <a:pt x="36129" y="111200"/>
                    <a:pt x="36129" y="111200"/>
                  </a:cubicBezTo>
                  <a:cubicBezTo>
                    <a:pt x="36129" y="111600"/>
                    <a:pt x="34838" y="111600"/>
                    <a:pt x="34838" y="111600"/>
                  </a:cubicBezTo>
                  <a:cubicBezTo>
                    <a:pt x="34838" y="112000"/>
                    <a:pt x="34838" y="112000"/>
                    <a:pt x="33548" y="112000"/>
                  </a:cubicBezTo>
                  <a:cubicBezTo>
                    <a:pt x="33548" y="112400"/>
                    <a:pt x="32258" y="112400"/>
                    <a:pt x="32258" y="112800"/>
                  </a:cubicBezTo>
                  <a:cubicBezTo>
                    <a:pt x="30967" y="112800"/>
                    <a:pt x="29677" y="112800"/>
                    <a:pt x="28387" y="112800"/>
                  </a:cubicBezTo>
                  <a:cubicBezTo>
                    <a:pt x="27096" y="112800"/>
                    <a:pt x="24516" y="113200"/>
                    <a:pt x="23225" y="113200"/>
                  </a:cubicBezTo>
                  <a:cubicBezTo>
                    <a:pt x="21935" y="113600"/>
                    <a:pt x="20645" y="113600"/>
                    <a:pt x="19354" y="113600"/>
                  </a:cubicBezTo>
                  <a:cubicBezTo>
                    <a:pt x="19354" y="114000"/>
                    <a:pt x="18064" y="114400"/>
                    <a:pt x="18064" y="114400"/>
                  </a:cubicBezTo>
                  <a:cubicBezTo>
                    <a:pt x="18064" y="114400"/>
                    <a:pt x="18064" y="114400"/>
                    <a:pt x="18064" y="114800"/>
                  </a:cubicBezTo>
                  <a:cubicBezTo>
                    <a:pt x="18064" y="114800"/>
                    <a:pt x="18064" y="114800"/>
                    <a:pt x="16774" y="114800"/>
                  </a:cubicBezTo>
                  <a:cubicBezTo>
                    <a:pt x="16774" y="114800"/>
                    <a:pt x="16774" y="114800"/>
                    <a:pt x="16774" y="114800"/>
                  </a:cubicBezTo>
                  <a:cubicBezTo>
                    <a:pt x="16774" y="115200"/>
                    <a:pt x="16774" y="114800"/>
                    <a:pt x="16774" y="115200"/>
                  </a:cubicBezTo>
                  <a:cubicBezTo>
                    <a:pt x="16774" y="115200"/>
                    <a:pt x="16774" y="115600"/>
                    <a:pt x="16774" y="116000"/>
                  </a:cubicBezTo>
                  <a:cubicBezTo>
                    <a:pt x="16774" y="116000"/>
                    <a:pt x="16774" y="116000"/>
                    <a:pt x="16774" y="116000"/>
                  </a:cubicBezTo>
                  <a:cubicBezTo>
                    <a:pt x="16774" y="116400"/>
                    <a:pt x="18064" y="116400"/>
                    <a:pt x="19354" y="116400"/>
                  </a:cubicBezTo>
                  <a:cubicBezTo>
                    <a:pt x="20645" y="116400"/>
                    <a:pt x="21935" y="116800"/>
                    <a:pt x="21935" y="116800"/>
                  </a:cubicBezTo>
                  <a:cubicBezTo>
                    <a:pt x="23225" y="116800"/>
                    <a:pt x="23225" y="116800"/>
                    <a:pt x="23225" y="116800"/>
                  </a:cubicBezTo>
                  <a:cubicBezTo>
                    <a:pt x="24516" y="116800"/>
                    <a:pt x="25806" y="116800"/>
                    <a:pt x="25806" y="116800"/>
                  </a:cubicBezTo>
                  <a:cubicBezTo>
                    <a:pt x="27096" y="116800"/>
                    <a:pt x="28387" y="116800"/>
                    <a:pt x="28387" y="116800"/>
                  </a:cubicBezTo>
                  <a:cubicBezTo>
                    <a:pt x="29677" y="116800"/>
                    <a:pt x="29677" y="116800"/>
                    <a:pt x="29677" y="116800"/>
                  </a:cubicBezTo>
                  <a:cubicBezTo>
                    <a:pt x="29677" y="116800"/>
                    <a:pt x="30967" y="116800"/>
                    <a:pt x="30967" y="116800"/>
                  </a:cubicBezTo>
                  <a:cubicBezTo>
                    <a:pt x="30967" y="116800"/>
                    <a:pt x="30967" y="116800"/>
                    <a:pt x="32258" y="116800"/>
                  </a:cubicBezTo>
                  <a:cubicBezTo>
                    <a:pt x="32258" y="116800"/>
                    <a:pt x="32258" y="116800"/>
                    <a:pt x="33548" y="116800"/>
                  </a:cubicBezTo>
                  <a:cubicBezTo>
                    <a:pt x="33548" y="116800"/>
                    <a:pt x="33548" y="116800"/>
                    <a:pt x="33548" y="116800"/>
                  </a:cubicBezTo>
                  <a:cubicBezTo>
                    <a:pt x="33548" y="116800"/>
                    <a:pt x="34838" y="116800"/>
                    <a:pt x="34838" y="116800"/>
                  </a:cubicBezTo>
                  <a:cubicBezTo>
                    <a:pt x="36129" y="116800"/>
                    <a:pt x="36129" y="116800"/>
                    <a:pt x="36129" y="116800"/>
                  </a:cubicBezTo>
                  <a:cubicBezTo>
                    <a:pt x="36129" y="116400"/>
                    <a:pt x="36129" y="116800"/>
                    <a:pt x="36129" y="116800"/>
                  </a:cubicBezTo>
                  <a:cubicBezTo>
                    <a:pt x="37419" y="116800"/>
                    <a:pt x="37419" y="116800"/>
                    <a:pt x="37419" y="116800"/>
                  </a:cubicBezTo>
                  <a:cubicBezTo>
                    <a:pt x="38709" y="116800"/>
                    <a:pt x="38709" y="116800"/>
                    <a:pt x="38709" y="116800"/>
                  </a:cubicBezTo>
                  <a:cubicBezTo>
                    <a:pt x="38709" y="116400"/>
                    <a:pt x="38709" y="116800"/>
                    <a:pt x="38709" y="116800"/>
                  </a:cubicBezTo>
                  <a:cubicBezTo>
                    <a:pt x="38709" y="116800"/>
                    <a:pt x="40000" y="116800"/>
                    <a:pt x="40000" y="116800"/>
                  </a:cubicBezTo>
                  <a:cubicBezTo>
                    <a:pt x="41290" y="116800"/>
                    <a:pt x="41290" y="116800"/>
                    <a:pt x="41290" y="116400"/>
                  </a:cubicBezTo>
                  <a:cubicBezTo>
                    <a:pt x="41290" y="116400"/>
                    <a:pt x="41290" y="116400"/>
                    <a:pt x="41290" y="116400"/>
                  </a:cubicBezTo>
                  <a:cubicBezTo>
                    <a:pt x="41290" y="116400"/>
                    <a:pt x="42580" y="116400"/>
                    <a:pt x="42580" y="116400"/>
                  </a:cubicBezTo>
                  <a:cubicBezTo>
                    <a:pt x="42580" y="116400"/>
                    <a:pt x="43870" y="116400"/>
                    <a:pt x="43870" y="116400"/>
                  </a:cubicBezTo>
                  <a:cubicBezTo>
                    <a:pt x="43870" y="116400"/>
                    <a:pt x="43870" y="116400"/>
                    <a:pt x="43870" y="116400"/>
                  </a:cubicBezTo>
                  <a:cubicBezTo>
                    <a:pt x="43870" y="116400"/>
                    <a:pt x="43870" y="116400"/>
                    <a:pt x="45161" y="116400"/>
                  </a:cubicBezTo>
                  <a:cubicBezTo>
                    <a:pt x="46451" y="116400"/>
                    <a:pt x="46451" y="116400"/>
                    <a:pt x="46451" y="116000"/>
                  </a:cubicBezTo>
                  <a:cubicBezTo>
                    <a:pt x="46451" y="116000"/>
                    <a:pt x="46451" y="116000"/>
                    <a:pt x="46451" y="116000"/>
                  </a:cubicBezTo>
                  <a:cubicBezTo>
                    <a:pt x="47741" y="116000"/>
                    <a:pt x="47741" y="116000"/>
                    <a:pt x="49032" y="115600"/>
                  </a:cubicBezTo>
                  <a:cubicBezTo>
                    <a:pt x="51612" y="115600"/>
                    <a:pt x="54193" y="115200"/>
                    <a:pt x="55483" y="115200"/>
                  </a:cubicBezTo>
                  <a:cubicBezTo>
                    <a:pt x="55483" y="115200"/>
                    <a:pt x="55483" y="115200"/>
                    <a:pt x="56774" y="115200"/>
                  </a:cubicBezTo>
                  <a:cubicBezTo>
                    <a:pt x="58064" y="115200"/>
                    <a:pt x="58064" y="115600"/>
                    <a:pt x="59354" y="115600"/>
                  </a:cubicBezTo>
                  <a:cubicBezTo>
                    <a:pt x="60645" y="116000"/>
                    <a:pt x="60645" y="116000"/>
                    <a:pt x="60645" y="116000"/>
                  </a:cubicBezTo>
                  <a:cubicBezTo>
                    <a:pt x="61935" y="116000"/>
                    <a:pt x="63225" y="115600"/>
                    <a:pt x="63225" y="115600"/>
                  </a:cubicBezTo>
                  <a:cubicBezTo>
                    <a:pt x="64516" y="115600"/>
                    <a:pt x="64516" y="115600"/>
                    <a:pt x="64516" y="115600"/>
                  </a:cubicBezTo>
                  <a:cubicBezTo>
                    <a:pt x="64516" y="115600"/>
                    <a:pt x="64516" y="115600"/>
                    <a:pt x="64516" y="115600"/>
                  </a:cubicBezTo>
                  <a:cubicBezTo>
                    <a:pt x="64516" y="115600"/>
                    <a:pt x="64516" y="115600"/>
                    <a:pt x="65806" y="115600"/>
                  </a:cubicBezTo>
                  <a:cubicBezTo>
                    <a:pt x="67096" y="115600"/>
                    <a:pt x="67096" y="115600"/>
                    <a:pt x="67096" y="115600"/>
                  </a:cubicBezTo>
                  <a:cubicBezTo>
                    <a:pt x="67096" y="115600"/>
                    <a:pt x="67096" y="115600"/>
                    <a:pt x="67096" y="115600"/>
                  </a:cubicBezTo>
                  <a:cubicBezTo>
                    <a:pt x="67096" y="115600"/>
                    <a:pt x="68387" y="115600"/>
                    <a:pt x="68387" y="115600"/>
                  </a:cubicBezTo>
                  <a:cubicBezTo>
                    <a:pt x="69677" y="115600"/>
                    <a:pt x="69677" y="115600"/>
                    <a:pt x="69677" y="115600"/>
                  </a:cubicBezTo>
                  <a:cubicBezTo>
                    <a:pt x="69677" y="115200"/>
                    <a:pt x="69677" y="115200"/>
                    <a:pt x="69677" y="115200"/>
                  </a:cubicBezTo>
                  <a:cubicBezTo>
                    <a:pt x="70967" y="115200"/>
                    <a:pt x="70967" y="115200"/>
                    <a:pt x="70967" y="115200"/>
                  </a:cubicBezTo>
                  <a:cubicBezTo>
                    <a:pt x="72258" y="115200"/>
                    <a:pt x="72258" y="115200"/>
                    <a:pt x="72258" y="115200"/>
                  </a:cubicBezTo>
                  <a:cubicBezTo>
                    <a:pt x="72258" y="115200"/>
                    <a:pt x="72258" y="115200"/>
                    <a:pt x="73548" y="115200"/>
                  </a:cubicBezTo>
                  <a:cubicBezTo>
                    <a:pt x="73548" y="114800"/>
                    <a:pt x="73548" y="114800"/>
                    <a:pt x="73548" y="114800"/>
                  </a:cubicBezTo>
                  <a:cubicBezTo>
                    <a:pt x="73548" y="114400"/>
                    <a:pt x="73548" y="114000"/>
                    <a:pt x="73548" y="113600"/>
                  </a:cubicBezTo>
                  <a:cubicBezTo>
                    <a:pt x="73548" y="113200"/>
                    <a:pt x="73548" y="113200"/>
                    <a:pt x="72258" y="113200"/>
                  </a:cubicBezTo>
                  <a:cubicBezTo>
                    <a:pt x="72258" y="113200"/>
                    <a:pt x="72258" y="112800"/>
                    <a:pt x="72258" y="112800"/>
                  </a:cubicBezTo>
                  <a:cubicBezTo>
                    <a:pt x="72258" y="112800"/>
                    <a:pt x="72258" y="112800"/>
                    <a:pt x="72258" y="112400"/>
                  </a:cubicBezTo>
                  <a:cubicBezTo>
                    <a:pt x="72258" y="112400"/>
                    <a:pt x="72258" y="112400"/>
                    <a:pt x="72258" y="112000"/>
                  </a:cubicBezTo>
                  <a:cubicBezTo>
                    <a:pt x="72258" y="112000"/>
                    <a:pt x="72258" y="112000"/>
                    <a:pt x="72258" y="112000"/>
                  </a:cubicBezTo>
                  <a:cubicBezTo>
                    <a:pt x="72258" y="111600"/>
                    <a:pt x="72258" y="111200"/>
                    <a:pt x="72258" y="111200"/>
                  </a:cubicBezTo>
                  <a:cubicBezTo>
                    <a:pt x="72258" y="110800"/>
                    <a:pt x="72258" y="110800"/>
                    <a:pt x="72258" y="110400"/>
                  </a:cubicBezTo>
                  <a:cubicBezTo>
                    <a:pt x="72258" y="110400"/>
                    <a:pt x="72258" y="110400"/>
                    <a:pt x="72258" y="110400"/>
                  </a:cubicBezTo>
                  <a:cubicBezTo>
                    <a:pt x="72258" y="110400"/>
                    <a:pt x="72258" y="110400"/>
                    <a:pt x="72258" y="110000"/>
                  </a:cubicBezTo>
                  <a:cubicBezTo>
                    <a:pt x="72258" y="110000"/>
                    <a:pt x="72258" y="110000"/>
                    <a:pt x="72258" y="110000"/>
                  </a:cubicBezTo>
                  <a:cubicBezTo>
                    <a:pt x="73548" y="110000"/>
                    <a:pt x="73548" y="109600"/>
                    <a:pt x="74838" y="109200"/>
                  </a:cubicBezTo>
                  <a:cubicBezTo>
                    <a:pt x="74838" y="108800"/>
                    <a:pt x="76129" y="108800"/>
                    <a:pt x="76129" y="108400"/>
                  </a:cubicBezTo>
                  <a:cubicBezTo>
                    <a:pt x="76129" y="108400"/>
                    <a:pt x="77419" y="108000"/>
                    <a:pt x="77419" y="108000"/>
                  </a:cubicBezTo>
                  <a:cubicBezTo>
                    <a:pt x="77419" y="107600"/>
                    <a:pt x="77419" y="107200"/>
                    <a:pt x="77419" y="107200"/>
                  </a:cubicBezTo>
                  <a:cubicBezTo>
                    <a:pt x="77419" y="106800"/>
                    <a:pt x="77419" y="106800"/>
                    <a:pt x="77419" y="106400"/>
                  </a:cubicBezTo>
                  <a:cubicBezTo>
                    <a:pt x="76129" y="106400"/>
                    <a:pt x="74838" y="105200"/>
                    <a:pt x="74838" y="104800"/>
                  </a:cubicBezTo>
                  <a:cubicBezTo>
                    <a:pt x="73548" y="104400"/>
                    <a:pt x="73548" y="104000"/>
                    <a:pt x="72258" y="104000"/>
                  </a:cubicBezTo>
                  <a:cubicBezTo>
                    <a:pt x="72258" y="103600"/>
                    <a:pt x="70967" y="102800"/>
                    <a:pt x="70967" y="102800"/>
                  </a:cubicBezTo>
                  <a:cubicBezTo>
                    <a:pt x="69677" y="102800"/>
                    <a:pt x="69677" y="102400"/>
                    <a:pt x="69677" y="102400"/>
                  </a:cubicBezTo>
                  <a:cubicBezTo>
                    <a:pt x="69677" y="102400"/>
                    <a:pt x="69677" y="102400"/>
                    <a:pt x="69677" y="102000"/>
                  </a:cubicBezTo>
                  <a:cubicBezTo>
                    <a:pt x="69677" y="102000"/>
                    <a:pt x="69677" y="102000"/>
                    <a:pt x="69677" y="101600"/>
                  </a:cubicBezTo>
                  <a:cubicBezTo>
                    <a:pt x="69677" y="101200"/>
                    <a:pt x="69677" y="100400"/>
                    <a:pt x="70967" y="100400"/>
                  </a:cubicBezTo>
                  <a:cubicBezTo>
                    <a:pt x="70967" y="100000"/>
                    <a:pt x="70967" y="98000"/>
                    <a:pt x="70967" y="97600"/>
                  </a:cubicBezTo>
                  <a:cubicBezTo>
                    <a:pt x="70967" y="97200"/>
                    <a:pt x="70967" y="96400"/>
                    <a:pt x="70967" y="96000"/>
                  </a:cubicBezTo>
                  <a:cubicBezTo>
                    <a:pt x="70967" y="96000"/>
                    <a:pt x="70967" y="95200"/>
                    <a:pt x="70967" y="95200"/>
                  </a:cubicBezTo>
                  <a:cubicBezTo>
                    <a:pt x="70967" y="94800"/>
                    <a:pt x="70967" y="94000"/>
                    <a:pt x="70967" y="94000"/>
                  </a:cubicBezTo>
                  <a:cubicBezTo>
                    <a:pt x="70967" y="93600"/>
                    <a:pt x="70967" y="93200"/>
                    <a:pt x="70967" y="93200"/>
                  </a:cubicBezTo>
                  <a:cubicBezTo>
                    <a:pt x="70967" y="93200"/>
                    <a:pt x="70967" y="92800"/>
                    <a:pt x="70967" y="92800"/>
                  </a:cubicBezTo>
                  <a:cubicBezTo>
                    <a:pt x="70967" y="92800"/>
                    <a:pt x="70967" y="91600"/>
                    <a:pt x="70967" y="91200"/>
                  </a:cubicBezTo>
                  <a:cubicBezTo>
                    <a:pt x="70967" y="90800"/>
                    <a:pt x="69677" y="89200"/>
                    <a:pt x="69677" y="88800"/>
                  </a:cubicBezTo>
                  <a:cubicBezTo>
                    <a:pt x="69677" y="88400"/>
                    <a:pt x="69677" y="88000"/>
                    <a:pt x="69677" y="87600"/>
                  </a:cubicBezTo>
                  <a:cubicBezTo>
                    <a:pt x="69677" y="87600"/>
                    <a:pt x="69677" y="87200"/>
                    <a:pt x="69677" y="87200"/>
                  </a:cubicBezTo>
                  <a:cubicBezTo>
                    <a:pt x="69677" y="86800"/>
                    <a:pt x="69677" y="86400"/>
                    <a:pt x="69677" y="86000"/>
                  </a:cubicBezTo>
                  <a:cubicBezTo>
                    <a:pt x="69677" y="86000"/>
                    <a:pt x="70967" y="84800"/>
                    <a:pt x="70967" y="84400"/>
                  </a:cubicBezTo>
                  <a:cubicBezTo>
                    <a:pt x="70967" y="84000"/>
                    <a:pt x="70967" y="83200"/>
                    <a:pt x="70967" y="83200"/>
                  </a:cubicBezTo>
                  <a:cubicBezTo>
                    <a:pt x="70967" y="83200"/>
                    <a:pt x="70967" y="82400"/>
                    <a:pt x="70967" y="82000"/>
                  </a:cubicBezTo>
                  <a:cubicBezTo>
                    <a:pt x="70967" y="81600"/>
                    <a:pt x="70967" y="80400"/>
                    <a:pt x="70967" y="80400"/>
                  </a:cubicBezTo>
                  <a:cubicBezTo>
                    <a:pt x="70967" y="80000"/>
                    <a:pt x="70967" y="79600"/>
                    <a:pt x="70967" y="79200"/>
                  </a:cubicBezTo>
                  <a:cubicBezTo>
                    <a:pt x="69677" y="79200"/>
                    <a:pt x="69677" y="78800"/>
                    <a:pt x="69677" y="78400"/>
                  </a:cubicBezTo>
                  <a:cubicBezTo>
                    <a:pt x="69677" y="78400"/>
                    <a:pt x="69677" y="78000"/>
                    <a:pt x="69677" y="77600"/>
                  </a:cubicBezTo>
                  <a:cubicBezTo>
                    <a:pt x="69677" y="77200"/>
                    <a:pt x="69677" y="76400"/>
                    <a:pt x="69677" y="76400"/>
                  </a:cubicBezTo>
                  <a:cubicBezTo>
                    <a:pt x="69677" y="76400"/>
                    <a:pt x="69677" y="76400"/>
                    <a:pt x="69677" y="76400"/>
                  </a:cubicBezTo>
                  <a:cubicBezTo>
                    <a:pt x="69677" y="76400"/>
                    <a:pt x="69677" y="76800"/>
                    <a:pt x="69677" y="76800"/>
                  </a:cubicBezTo>
                  <a:cubicBezTo>
                    <a:pt x="69677" y="77200"/>
                    <a:pt x="70967" y="77600"/>
                    <a:pt x="70967" y="77600"/>
                  </a:cubicBezTo>
                  <a:cubicBezTo>
                    <a:pt x="70967" y="78000"/>
                    <a:pt x="70967" y="78800"/>
                    <a:pt x="70967" y="78800"/>
                  </a:cubicBezTo>
                  <a:cubicBezTo>
                    <a:pt x="70967" y="79200"/>
                    <a:pt x="72258" y="79200"/>
                    <a:pt x="72258" y="79200"/>
                  </a:cubicBezTo>
                  <a:cubicBezTo>
                    <a:pt x="72258" y="79200"/>
                    <a:pt x="72258" y="79600"/>
                    <a:pt x="72258" y="80000"/>
                  </a:cubicBezTo>
                  <a:cubicBezTo>
                    <a:pt x="72258" y="80400"/>
                    <a:pt x="73548" y="80800"/>
                    <a:pt x="73548" y="81200"/>
                  </a:cubicBezTo>
                  <a:cubicBezTo>
                    <a:pt x="73548" y="81600"/>
                    <a:pt x="73548" y="82000"/>
                    <a:pt x="73548" y="82400"/>
                  </a:cubicBezTo>
                  <a:cubicBezTo>
                    <a:pt x="73548" y="82400"/>
                    <a:pt x="74838" y="83200"/>
                    <a:pt x="74838" y="83200"/>
                  </a:cubicBezTo>
                  <a:cubicBezTo>
                    <a:pt x="74838" y="83600"/>
                    <a:pt x="74838" y="84000"/>
                    <a:pt x="76129" y="84400"/>
                  </a:cubicBezTo>
                  <a:cubicBezTo>
                    <a:pt x="76129" y="84400"/>
                    <a:pt x="76129" y="85200"/>
                    <a:pt x="76129" y="85200"/>
                  </a:cubicBezTo>
                  <a:cubicBezTo>
                    <a:pt x="76129" y="85600"/>
                    <a:pt x="76129" y="86000"/>
                    <a:pt x="76129" y="86000"/>
                  </a:cubicBezTo>
                  <a:cubicBezTo>
                    <a:pt x="76129" y="86400"/>
                    <a:pt x="76129" y="86400"/>
                    <a:pt x="76129" y="86800"/>
                  </a:cubicBezTo>
                  <a:cubicBezTo>
                    <a:pt x="76129" y="86800"/>
                    <a:pt x="77419" y="87600"/>
                    <a:pt x="77419" y="87600"/>
                  </a:cubicBezTo>
                  <a:cubicBezTo>
                    <a:pt x="77419" y="87600"/>
                    <a:pt x="77419" y="88000"/>
                    <a:pt x="77419" y="88400"/>
                  </a:cubicBezTo>
                  <a:cubicBezTo>
                    <a:pt x="77419" y="88800"/>
                    <a:pt x="77419" y="89200"/>
                    <a:pt x="77419" y="89600"/>
                  </a:cubicBezTo>
                  <a:cubicBezTo>
                    <a:pt x="77419" y="90000"/>
                    <a:pt x="77419" y="90000"/>
                    <a:pt x="77419" y="90400"/>
                  </a:cubicBezTo>
                  <a:cubicBezTo>
                    <a:pt x="77419" y="90400"/>
                    <a:pt x="77419" y="90800"/>
                    <a:pt x="77419" y="91200"/>
                  </a:cubicBezTo>
                  <a:cubicBezTo>
                    <a:pt x="78709" y="91200"/>
                    <a:pt x="78709" y="91600"/>
                    <a:pt x="78709" y="92000"/>
                  </a:cubicBezTo>
                  <a:cubicBezTo>
                    <a:pt x="78709" y="92400"/>
                    <a:pt x="78709" y="92800"/>
                    <a:pt x="78709" y="92800"/>
                  </a:cubicBezTo>
                  <a:cubicBezTo>
                    <a:pt x="78709" y="93200"/>
                    <a:pt x="78709" y="93200"/>
                    <a:pt x="78709" y="93600"/>
                  </a:cubicBezTo>
                  <a:cubicBezTo>
                    <a:pt x="78709" y="94000"/>
                    <a:pt x="78709" y="94000"/>
                    <a:pt x="78709" y="94000"/>
                  </a:cubicBezTo>
                  <a:cubicBezTo>
                    <a:pt x="78709" y="94400"/>
                    <a:pt x="80000" y="95600"/>
                    <a:pt x="80000" y="96000"/>
                  </a:cubicBezTo>
                  <a:cubicBezTo>
                    <a:pt x="80000" y="96400"/>
                    <a:pt x="80000" y="97600"/>
                    <a:pt x="80000" y="98000"/>
                  </a:cubicBezTo>
                  <a:cubicBezTo>
                    <a:pt x="80000" y="98800"/>
                    <a:pt x="80000" y="99600"/>
                    <a:pt x="80000" y="100400"/>
                  </a:cubicBezTo>
                  <a:cubicBezTo>
                    <a:pt x="80000" y="100800"/>
                    <a:pt x="81290" y="102400"/>
                    <a:pt x="82580" y="102800"/>
                  </a:cubicBezTo>
                  <a:cubicBezTo>
                    <a:pt x="82580" y="103200"/>
                    <a:pt x="82580" y="104000"/>
                    <a:pt x="83870" y="104400"/>
                  </a:cubicBezTo>
                  <a:cubicBezTo>
                    <a:pt x="83870" y="104800"/>
                    <a:pt x="83870" y="105200"/>
                    <a:pt x="85161" y="105600"/>
                  </a:cubicBezTo>
                  <a:cubicBezTo>
                    <a:pt x="85161" y="106000"/>
                    <a:pt x="86451" y="106800"/>
                    <a:pt x="86451" y="106800"/>
                  </a:cubicBezTo>
                  <a:cubicBezTo>
                    <a:pt x="86451" y="107200"/>
                    <a:pt x="86451" y="107200"/>
                    <a:pt x="87741" y="107600"/>
                  </a:cubicBezTo>
                  <a:cubicBezTo>
                    <a:pt x="89032" y="107600"/>
                    <a:pt x="90322" y="108000"/>
                    <a:pt x="90322" y="108000"/>
                  </a:cubicBezTo>
                  <a:cubicBezTo>
                    <a:pt x="91612" y="108000"/>
                    <a:pt x="91612" y="108000"/>
                    <a:pt x="90322" y="108000"/>
                  </a:cubicBezTo>
                  <a:cubicBezTo>
                    <a:pt x="90322" y="108000"/>
                    <a:pt x="90322" y="108400"/>
                    <a:pt x="90322" y="108400"/>
                  </a:cubicBezTo>
                  <a:cubicBezTo>
                    <a:pt x="89032" y="108400"/>
                    <a:pt x="87741" y="108800"/>
                    <a:pt x="87741" y="108800"/>
                  </a:cubicBezTo>
                  <a:cubicBezTo>
                    <a:pt x="86451" y="108800"/>
                    <a:pt x="86451" y="109200"/>
                    <a:pt x="86451" y="109200"/>
                  </a:cubicBezTo>
                  <a:cubicBezTo>
                    <a:pt x="86451" y="109600"/>
                    <a:pt x="85161" y="110000"/>
                    <a:pt x="85161" y="110400"/>
                  </a:cubicBezTo>
                  <a:cubicBezTo>
                    <a:pt x="83870" y="110400"/>
                    <a:pt x="83870" y="110800"/>
                    <a:pt x="83870" y="110800"/>
                  </a:cubicBezTo>
                  <a:cubicBezTo>
                    <a:pt x="82580" y="111200"/>
                    <a:pt x="82580" y="111200"/>
                    <a:pt x="82580" y="111600"/>
                  </a:cubicBezTo>
                  <a:cubicBezTo>
                    <a:pt x="82580" y="112000"/>
                    <a:pt x="83870" y="112400"/>
                    <a:pt x="83870" y="112400"/>
                  </a:cubicBezTo>
                  <a:cubicBezTo>
                    <a:pt x="83870" y="112400"/>
                    <a:pt x="83870" y="112800"/>
                    <a:pt x="85161" y="112800"/>
                  </a:cubicBezTo>
                  <a:cubicBezTo>
                    <a:pt x="85161" y="112800"/>
                    <a:pt x="85161" y="113200"/>
                    <a:pt x="86451" y="113200"/>
                  </a:cubicBezTo>
                  <a:cubicBezTo>
                    <a:pt x="86451" y="113600"/>
                    <a:pt x="87741" y="113600"/>
                    <a:pt x="87741" y="114000"/>
                  </a:cubicBezTo>
                  <a:cubicBezTo>
                    <a:pt x="87741" y="114000"/>
                    <a:pt x="89032" y="114400"/>
                    <a:pt x="89032" y="114400"/>
                  </a:cubicBezTo>
                  <a:cubicBezTo>
                    <a:pt x="89032" y="114400"/>
                    <a:pt x="90322" y="114400"/>
                    <a:pt x="90322" y="114800"/>
                  </a:cubicBezTo>
                  <a:cubicBezTo>
                    <a:pt x="90322" y="114800"/>
                    <a:pt x="90322" y="114800"/>
                    <a:pt x="91612" y="115200"/>
                  </a:cubicBezTo>
                  <a:cubicBezTo>
                    <a:pt x="91612" y="115200"/>
                    <a:pt x="92903" y="115600"/>
                    <a:pt x="92903" y="115600"/>
                  </a:cubicBezTo>
                  <a:cubicBezTo>
                    <a:pt x="92903" y="115600"/>
                    <a:pt x="92903" y="115600"/>
                    <a:pt x="92903" y="116000"/>
                  </a:cubicBezTo>
                  <a:cubicBezTo>
                    <a:pt x="92903" y="116000"/>
                    <a:pt x="91612" y="116000"/>
                    <a:pt x="91612" y="116400"/>
                  </a:cubicBezTo>
                  <a:cubicBezTo>
                    <a:pt x="91612" y="116800"/>
                    <a:pt x="91612" y="117600"/>
                    <a:pt x="91612" y="117600"/>
                  </a:cubicBezTo>
                  <a:cubicBezTo>
                    <a:pt x="91612" y="117600"/>
                    <a:pt x="91612" y="118000"/>
                    <a:pt x="91612" y="118000"/>
                  </a:cubicBezTo>
                  <a:cubicBezTo>
                    <a:pt x="91612" y="118000"/>
                    <a:pt x="91612" y="118000"/>
                    <a:pt x="91612" y="118000"/>
                  </a:cubicBezTo>
                  <a:cubicBezTo>
                    <a:pt x="91612" y="118000"/>
                    <a:pt x="91612" y="118000"/>
                    <a:pt x="91612" y="118400"/>
                  </a:cubicBezTo>
                  <a:cubicBezTo>
                    <a:pt x="90322" y="118400"/>
                    <a:pt x="90322" y="118400"/>
                    <a:pt x="90322" y="118800"/>
                  </a:cubicBezTo>
                  <a:cubicBezTo>
                    <a:pt x="90322" y="119200"/>
                    <a:pt x="90322" y="119600"/>
                    <a:pt x="90322" y="119600"/>
                  </a:cubicBezTo>
                  <a:cubicBezTo>
                    <a:pt x="90322" y="119600"/>
                    <a:pt x="91612" y="120000"/>
                    <a:pt x="91612" y="120000"/>
                  </a:cubicBezTo>
                  <a:cubicBezTo>
                    <a:pt x="91612" y="120000"/>
                    <a:pt x="92903" y="120000"/>
                    <a:pt x="94193" y="120000"/>
                  </a:cubicBezTo>
                  <a:cubicBezTo>
                    <a:pt x="94193" y="120000"/>
                    <a:pt x="95483" y="120000"/>
                    <a:pt x="96774" y="120000"/>
                  </a:cubicBezTo>
                  <a:cubicBezTo>
                    <a:pt x="98064" y="120000"/>
                    <a:pt x="104516" y="120000"/>
                    <a:pt x="105806" y="120000"/>
                  </a:cubicBezTo>
                  <a:cubicBezTo>
                    <a:pt x="107096" y="120000"/>
                    <a:pt x="110967" y="120000"/>
                    <a:pt x="112258" y="120000"/>
                  </a:cubicBezTo>
                  <a:cubicBezTo>
                    <a:pt x="113548" y="119600"/>
                    <a:pt x="114838" y="119600"/>
                    <a:pt x="114838" y="119600"/>
                  </a:cubicBezTo>
                  <a:cubicBezTo>
                    <a:pt x="116129" y="119200"/>
                    <a:pt x="116129" y="119200"/>
                    <a:pt x="116129" y="118800"/>
                  </a:cubicBezTo>
                  <a:cubicBezTo>
                    <a:pt x="116129" y="118800"/>
                    <a:pt x="116129" y="118400"/>
                    <a:pt x="116129" y="118000"/>
                  </a:cubicBezTo>
                  <a:cubicBezTo>
                    <a:pt x="116129" y="117600"/>
                    <a:pt x="114838" y="117600"/>
                    <a:pt x="114838" y="117600"/>
                  </a:cubicBezTo>
                  <a:cubicBezTo>
                    <a:pt x="114838" y="117200"/>
                    <a:pt x="114838" y="117200"/>
                    <a:pt x="114838" y="116800"/>
                  </a:cubicBezTo>
                  <a:cubicBezTo>
                    <a:pt x="116129" y="116800"/>
                    <a:pt x="114838" y="116000"/>
                    <a:pt x="114838" y="116000"/>
                  </a:cubicBezTo>
                  <a:cubicBezTo>
                    <a:pt x="114838" y="115600"/>
                    <a:pt x="114838" y="115600"/>
                    <a:pt x="114838" y="115600"/>
                  </a:cubicBezTo>
                  <a:cubicBezTo>
                    <a:pt x="114838" y="115600"/>
                    <a:pt x="114838" y="115200"/>
                    <a:pt x="113548" y="115200"/>
                  </a:cubicBezTo>
                  <a:cubicBezTo>
                    <a:pt x="113548" y="115200"/>
                    <a:pt x="114838" y="115200"/>
                    <a:pt x="114838" y="115200"/>
                  </a:cubicBezTo>
                  <a:cubicBezTo>
                    <a:pt x="114838" y="115200"/>
                    <a:pt x="114838" y="114800"/>
                    <a:pt x="114838" y="114800"/>
                  </a:cubicBezTo>
                  <a:cubicBezTo>
                    <a:pt x="114838" y="114400"/>
                    <a:pt x="116129" y="114000"/>
                    <a:pt x="116129" y="113600"/>
                  </a:cubicBezTo>
                  <a:cubicBezTo>
                    <a:pt x="116129" y="113600"/>
                    <a:pt x="116129" y="113200"/>
                    <a:pt x="116129" y="113200"/>
                  </a:cubicBezTo>
                  <a:cubicBezTo>
                    <a:pt x="116129" y="113200"/>
                    <a:pt x="116129" y="113200"/>
                    <a:pt x="117419" y="113200"/>
                  </a:cubicBezTo>
                  <a:cubicBezTo>
                    <a:pt x="117419" y="112800"/>
                    <a:pt x="117419" y="112800"/>
                    <a:pt x="117419" y="112800"/>
                  </a:cubicBezTo>
                  <a:cubicBezTo>
                    <a:pt x="117419" y="112400"/>
                    <a:pt x="118709" y="111600"/>
                    <a:pt x="118709" y="111600"/>
                  </a:cubicBezTo>
                  <a:cubicBezTo>
                    <a:pt x="120000" y="111600"/>
                    <a:pt x="120000" y="111200"/>
                    <a:pt x="120000" y="111200"/>
                  </a:cubicBezTo>
                  <a:cubicBezTo>
                    <a:pt x="120000" y="111200"/>
                    <a:pt x="120000" y="111200"/>
                    <a:pt x="120000" y="110800"/>
                  </a:cubicBezTo>
                  <a:cubicBezTo>
                    <a:pt x="120000" y="110800"/>
                    <a:pt x="120000" y="110400"/>
                    <a:pt x="120000" y="110400"/>
                  </a:cubicBezTo>
                  <a:close/>
                </a:path>
              </a:pathLst>
            </a:custGeom>
            <a:solidFill>
              <a:schemeClr val="accent6"/>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354" name="Shape 354"/>
            <p:cNvSpPr/>
            <p:nvPr/>
          </p:nvSpPr>
          <p:spPr>
            <a:xfrm>
              <a:off x="592589" y="5235258"/>
              <a:ext cx="464735" cy="1112734"/>
            </a:xfrm>
            <a:custGeom>
              <a:avLst/>
              <a:gdLst/>
              <a:ahLst/>
              <a:cxnLst/>
              <a:rect l="0" t="0" r="0" b="0"/>
              <a:pathLst>
                <a:path w="120000" h="120000" extrusionOk="0">
                  <a:moveTo>
                    <a:pt x="118095" y="32980"/>
                  </a:moveTo>
                  <a:cubicBezTo>
                    <a:pt x="116190" y="30993"/>
                    <a:pt x="112380" y="29403"/>
                    <a:pt x="111428" y="29006"/>
                  </a:cubicBezTo>
                  <a:cubicBezTo>
                    <a:pt x="111428" y="28211"/>
                    <a:pt x="109523" y="27417"/>
                    <a:pt x="108571" y="27019"/>
                  </a:cubicBezTo>
                  <a:cubicBezTo>
                    <a:pt x="108571" y="26622"/>
                    <a:pt x="107619" y="26622"/>
                    <a:pt x="107619" y="26622"/>
                  </a:cubicBezTo>
                  <a:cubicBezTo>
                    <a:pt x="107619" y="26622"/>
                    <a:pt x="107619" y="26622"/>
                    <a:pt x="106666" y="26225"/>
                  </a:cubicBezTo>
                  <a:cubicBezTo>
                    <a:pt x="105714" y="25827"/>
                    <a:pt x="104761" y="25430"/>
                    <a:pt x="104761" y="25033"/>
                  </a:cubicBezTo>
                  <a:cubicBezTo>
                    <a:pt x="103809" y="25033"/>
                    <a:pt x="103809" y="24635"/>
                    <a:pt x="103809" y="24635"/>
                  </a:cubicBezTo>
                  <a:cubicBezTo>
                    <a:pt x="102857" y="24238"/>
                    <a:pt x="102857" y="24238"/>
                    <a:pt x="102857" y="23841"/>
                  </a:cubicBezTo>
                  <a:cubicBezTo>
                    <a:pt x="102857" y="23841"/>
                    <a:pt x="102857" y="23443"/>
                    <a:pt x="101904" y="23443"/>
                  </a:cubicBezTo>
                  <a:cubicBezTo>
                    <a:pt x="100952" y="23046"/>
                    <a:pt x="100000" y="22649"/>
                    <a:pt x="100000" y="22649"/>
                  </a:cubicBezTo>
                  <a:cubicBezTo>
                    <a:pt x="100000" y="22649"/>
                    <a:pt x="99047" y="22649"/>
                    <a:pt x="99047" y="22649"/>
                  </a:cubicBezTo>
                  <a:cubicBezTo>
                    <a:pt x="99047" y="22251"/>
                    <a:pt x="99047" y="22251"/>
                    <a:pt x="99047" y="21854"/>
                  </a:cubicBezTo>
                  <a:cubicBezTo>
                    <a:pt x="98095" y="21854"/>
                    <a:pt x="98095" y="21854"/>
                    <a:pt x="98095" y="21456"/>
                  </a:cubicBezTo>
                  <a:cubicBezTo>
                    <a:pt x="98095" y="21059"/>
                    <a:pt x="98095" y="21059"/>
                    <a:pt x="98095" y="20662"/>
                  </a:cubicBezTo>
                  <a:cubicBezTo>
                    <a:pt x="98095" y="20662"/>
                    <a:pt x="97142" y="20264"/>
                    <a:pt x="97142" y="19867"/>
                  </a:cubicBezTo>
                  <a:cubicBezTo>
                    <a:pt x="97142" y="19867"/>
                    <a:pt x="96190" y="19072"/>
                    <a:pt x="96190" y="18675"/>
                  </a:cubicBezTo>
                  <a:cubicBezTo>
                    <a:pt x="95238" y="17880"/>
                    <a:pt x="94285" y="17483"/>
                    <a:pt x="94285" y="17483"/>
                  </a:cubicBezTo>
                  <a:cubicBezTo>
                    <a:pt x="93333" y="17483"/>
                    <a:pt x="93333" y="17483"/>
                    <a:pt x="93333" y="17483"/>
                  </a:cubicBezTo>
                  <a:cubicBezTo>
                    <a:pt x="93333" y="17483"/>
                    <a:pt x="92380" y="17483"/>
                    <a:pt x="91428" y="17483"/>
                  </a:cubicBezTo>
                  <a:cubicBezTo>
                    <a:pt x="90476" y="17086"/>
                    <a:pt x="89523" y="17086"/>
                    <a:pt x="89523" y="17086"/>
                  </a:cubicBezTo>
                  <a:cubicBezTo>
                    <a:pt x="87619" y="17086"/>
                    <a:pt x="84761" y="16688"/>
                    <a:pt x="83809" y="16688"/>
                  </a:cubicBezTo>
                  <a:cubicBezTo>
                    <a:pt x="82857" y="16688"/>
                    <a:pt x="79047" y="16291"/>
                    <a:pt x="77142" y="16291"/>
                  </a:cubicBezTo>
                  <a:cubicBezTo>
                    <a:pt x="76190" y="16291"/>
                    <a:pt x="72380" y="15894"/>
                    <a:pt x="71428" y="15496"/>
                  </a:cubicBezTo>
                  <a:cubicBezTo>
                    <a:pt x="69523" y="15496"/>
                    <a:pt x="69523" y="15496"/>
                    <a:pt x="68571" y="15496"/>
                  </a:cubicBezTo>
                  <a:cubicBezTo>
                    <a:pt x="68571" y="15496"/>
                    <a:pt x="67619" y="15496"/>
                    <a:pt x="67619" y="15099"/>
                  </a:cubicBezTo>
                  <a:cubicBezTo>
                    <a:pt x="66666" y="15099"/>
                    <a:pt x="64761" y="14701"/>
                    <a:pt x="64761" y="14701"/>
                  </a:cubicBezTo>
                  <a:cubicBezTo>
                    <a:pt x="63809" y="14304"/>
                    <a:pt x="63809" y="14304"/>
                    <a:pt x="64761" y="13907"/>
                  </a:cubicBezTo>
                  <a:cubicBezTo>
                    <a:pt x="64761" y="13509"/>
                    <a:pt x="65714" y="11920"/>
                    <a:pt x="65714" y="11920"/>
                  </a:cubicBezTo>
                  <a:cubicBezTo>
                    <a:pt x="65714" y="11920"/>
                    <a:pt x="65714" y="11920"/>
                    <a:pt x="65714" y="11920"/>
                  </a:cubicBezTo>
                  <a:cubicBezTo>
                    <a:pt x="65714" y="11920"/>
                    <a:pt x="65714" y="11920"/>
                    <a:pt x="66666" y="11920"/>
                  </a:cubicBezTo>
                  <a:cubicBezTo>
                    <a:pt x="66666" y="11523"/>
                    <a:pt x="66666" y="11523"/>
                    <a:pt x="66666" y="11125"/>
                  </a:cubicBezTo>
                  <a:cubicBezTo>
                    <a:pt x="67619" y="10728"/>
                    <a:pt x="67619" y="9536"/>
                    <a:pt x="67619" y="9139"/>
                  </a:cubicBezTo>
                  <a:cubicBezTo>
                    <a:pt x="67619" y="9139"/>
                    <a:pt x="67619" y="8741"/>
                    <a:pt x="67619" y="8344"/>
                  </a:cubicBezTo>
                  <a:cubicBezTo>
                    <a:pt x="67619" y="8344"/>
                    <a:pt x="67619" y="8344"/>
                    <a:pt x="68571" y="7947"/>
                  </a:cubicBezTo>
                  <a:cubicBezTo>
                    <a:pt x="68571" y="7947"/>
                    <a:pt x="67619" y="7549"/>
                    <a:pt x="67619" y="7549"/>
                  </a:cubicBezTo>
                  <a:cubicBezTo>
                    <a:pt x="67619" y="7549"/>
                    <a:pt x="67619" y="7549"/>
                    <a:pt x="67619" y="7549"/>
                  </a:cubicBezTo>
                  <a:cubicBezTo>
                    <a:pt x="67619" y="7549"/>
                    <a:pt x="67619" y="7152"/>
                    <a:pt x="67619" y="7152"/>
                  </a:cubicBezTo>
                  <a:cubicBezTo>
                    <a:pt x="67619" y="6754"/>
                    <a:pt x="67619" y="6357"/>
                    <a:pt x="67619" y="6357"/>
                  </a:cubicBezTo>
                  <a:cubicBezTo>
                    <a:pt x="67619" y="5960"/>
                    <a:pt x="67619" y="5960"/>
                    <a:pt x="67619" y="5960"/>
                  </a:cubicBezTo>
                  <a:cubicBezTo>
                    <a:pt x="67619" y="5960"/>
                    <a:pt x="67619" y="5562"/>
                    <a:pt x="67619" y="5165"/>
                  </a:cubicBezTo>
                  <a:cubicBezTo>
                    <a:pt x="67619" y="3973"/>
                    <a:pt x="67619" y="3576"/>
                    <a:pt x="66666" y="2781"/>
                  </a:cubicBezTo>
                  <a:cubicBezTo>
                    <a:pt x="65714" y="1986"/>
                    <a:pt x="62857" y="1589"/>
                    <a:pt x="62857" y="1589"/>
                  </a:cubicBezTo>
                  <a:cubicBezTo>
                    <a:pt x="61904" y="1589"/>
                    <a:pt x="61904" y="794"/>
                    <a:pt x="60000" y="794"/>
                  </a:cubicBezTo>
                  <a:cubicBezTo>
                    <a:pt x="60952" y="794"/>
                    <a:pt x="56190" y="0"/>
                    <a:pt x="50476" y="794"/>
                  </a:cubicBezTo>
                  <a:cubicBezTo>
                    <a:pt x="49523" y="794"/>
                    <a:pt x="48571" y="1192"/>
                    <a:pt x="48571" y="1192"/>
                  </a:cubicBezTo>
                  <a:cubicBezTo>
                    <a:pt x="46666" y="1192"/>
                    <a:pt x="46666" y="1589"/>
                    <a:pt x="45714" y="1986"/>
                  </a:cubicBezTo>
                  <a:cubicBezTo>
                    <a:pt x="45714" y="1986"/>
                    <a:pt x="44761" y="2384"/>
                    <a:pt x="43809" y="2781"/>
                  </a:cubicBezTo>
                  <a:cubicBezTo>
                    <a:pt x="42857" y="3178"/>
                    <a:pt x="43809" y="4370"/>
                    <a:pt x="43809" y="4768"/>
                  </a:cubicBezTo>
                  <a:cubicBezTo>
                    <a:pt x="42857" y="5562"/>
                    <a:pt x="42857" y="7152"/>
                    <a:pt x="42857" y="7152"/>
                  </a:cubicBezTo>
                  <a:cubicBezTo>
                    <a:pt x="42857" y="7152"/>
                    <a:pt x="42857" y="7152"/>
                    <a:pt x="41904" y="6754"/>
                  </a:cubicBezTo>
                  <a:cubicBezTo>
                    <a:pt x="41904" y="6754"/>
                    <a:pt x="41904" y="6754"/>
                    <a:pt x="41904" y="6754"/>
                  </a:cubicBezTo>
                  <a:cubicBezTo>
                    <a:pt x="40952" y="6754"/>
                    <a:pt x="40000" y="7549"/>
                    <a:pt x="40952" y="7947"/>
                  </a:cubicBezTo>
                  <a:cubicBezTo>
                    <a:pt x="40952" y="8344"/>
                    <a:pt x="40000" y="9139"/>
                    <a:pt x="40952" y="10331"/>
                  </a:cubicBezTo>
                  <a:cubicBezTo>
                    <a:pt x="40952" y="10331"/>
                    <a:pt x="41904" y="10728"/>
                    <a:pt x="41904" y="10728"/>
                  </a:cubicBezTo>
                  <a:cubicBezTo>
                    <a:pt x="41904" y="11125"/>
                    <a:pt x="42857" y="11125"/>
                    <a:pt x="42857" y="11125"/>
                  </a:cubicBezTo>
                  <a:cubicBezTo>
                    <a:pt x="43809" y="11125"/>
                    <a:pt x="43809" y="11125"/>
                    <a:pt x="43809" y="11125"/>
                  </a:cubicBezTo>
                  <a:cubicBezTo>
                    <a:pt x="43809" y="11125"/>
                    <a:pt x="43809" y="11125"/>
                    <a:pt x="43809" y="11523"/>
                  </a:cubicBezTo>
                  <a:cubicBezTo>
                    <a:pt x="43809" y="11920"/>
                    <a:pt x="43809" y="12317"/>
                    <a:pt x="43809" y="12715"/>
                  </a:cubicBezTo>
                  <a:cubicBezTo>
                    <a:pt x="44761" y="13112"/>
                    <a:pt x="44761" y="13907"/>
                    <a:pt x="44761" y="13907"/>
                  </a:cubicBezTo>
                  <a:cubicBezTo>
                    <a:pt x="44761" y="14304"/>
                    <a:pt x="44761" y="14304"/>
                    <a:pt x="44761" y="14304"/>
                  </a:cubicBezTo>
                  <a:cubicBezTo>
                    <a:pt x="43809" y="14304"/>
                    <a:pt x="43809" y="14701"/>
                    <a:pt x="42857" y="14701"/>
                  </a:cubicBezTo>
                  <a:cubicBezTo>
                    <a:pt x="42857" y="15099"/>
                    <a:pt x="42857" y="15496"/>
                    <a:pt x="42857" y="15496"/>
                  </a:cubicBezTo>
                  <a:cubicBezTo>
                    <a:pt x="42857" y="15496"/>
                    <a:pt x="42857" y="15894"/>
                    <a:pt x="41904" y="15894"/>
                  </a:cubicBezTo>
                  <a:cubicBezTo>
                    <a:pt x="41904" y="15894"/>
                    <a:pt x="40952" y="16291"/>
                    <a:pt x="40952" y="16291"/>
                  </a:cubicBezTo>
                  <a:cubicBezTo>
                    <a:pt x="40000" y="16291"/>
                    <a:pt x="40000" y="16291"/>
                    <a:pt x="39047" y="16291"/>
                  </a:cubicBezTo>
                  <a:cubicBezTo>
                    <a:pt x="39047" y="16688"/>
                    <a:pt x="38095" y="16688"/>
                    <a:pt x="37142" y="16688"/>
                  </a:cubicBezTo>
                  <a:cubicBezTo>
                    <a:pt x="36190" y="16688"/>
                    <a:pt x="35238" y="17086"/>
                    <a:pt x="34285" y="17086"/>
                  </a:cubicBezTo>
                  <a:cubicBezTo>
                    <a:pt x="33333" y="17086"/>
                    <a:pt x="33333" y="17086"/>
                    <a:pt x="32380" y="17086"/>
                  </a:cubicBezTo>
                  <a:cubicBezTo>
                    <a:pt x="31428" y="17483"/>
                    <a:pt x="31428" y="17483"/>
                    <a:pt x="30476" y="17483"/>
                  </a:cubicBezTo>
                  <a:cubicBezTo>
                    <a:pt x="29523" y="17483"/>
                    <a:pt x="28571" y="17483"/>
                    <a:pt x="27619" y="17880"/>
                  </a:cubicBezTo>
                  <a:cubicBezTo>
                    <a:pt x="26666" y="17880"/>
                    <a:pt x="25714" y="17880"/>
                    <a:pt x="25714" y="17880"/>
                  </a:cubicBezTo>
                  <a:cubicBezTo>
                    <a:pt x="25714" y="17880"/>
                    <a:pt x="25714" y="17880"/>
                    <a:pt x="24761" y="17880"/>
                  </a:cubicBezTo>
                  <a:cubicBezTo>
                    <a:pt x="23809" y="17880"/>
                    <a:pt x="23809" y="18278"/>
                    <a:pt x="22857" y="18278"/>
                  </a:cubicBezTo>
                  <a:cubicBezTo>
                    <a:pt x="21904" y="18278"/>
                    <a:pt x="20000" y="18675"/>
                    <a:pt x="19047" y="19072"/>
                  </a:cubicBezTo>
                  <a:cubicBezTo>
                    <a:pt x="19047" y="19072"/>
                    <a:pt x="19047" y="19072"/>
                    <a:pt x="18095" y="19072"/>
                  </a:cubicBezTo>
                  <a:cubicBezTo>
                    <a:pt x="18095" y="19072"/>
                    <a:pt x="18095" y="19072"/>
                    <a:pt x="17142" y="19470"/>
                  </a:cubicBezTo>
                  <a:cubicBezTo>
                    <a:pt x="17142" y="19470"/>
                    <a:pt x="16190" y="20264"/>
                    <a:pt x="16190" y="20662"/>
                  </a:cubicBezTo>
                  <a:cubicBezTo>
                    <a:pt x="16190" y="21059"/>
                    <a:pt x="15238" y="21456"/>
                    <a:pt x="15238" y="21456"/>
                  </a:cubicBezTo>
                  <a:cubicBezTo>
                    <a:pt x="15238" y="21854"/>
                    <a:pt x="15238" y="21854"/>
                    <a:pt x="15238" y="22251"/>
                  </a:cubicBezTo>
                  <a:cubicBezTo>
                    <a:pt x="14285" y="22251"/>
                    <a:pt x="14285" y="23046"/>
                    <a:pt x="13333" y="23443"/>
                  </a:cubicBezTo>
                  <a:cubicBezTo>
                    <a:pt x="13333" y="23841"/>
                    <a:pt x="13333" y="24238"/>
                    <a:pt x="13333" y="24238"/>
                  </a:cubicBezTo>
                  <a:cubicBezTo>
                    <a:pt x="13333" y="24238"/>
                    <a:pt x="13333" y="24238"/>
                    <a:pt x="13333" y="24635"/>
                  </a:cubicBezTo>
                  <a:cubicBezTo>
                    <a:pt x="13333" y="24635"/>
                    <a:pt x="12380" y="25430"/>
                    <a:pt x="12380" y="25430"/>
                  </a:cubicBezTo>
                  <a:cubicBezTo>
                    <a:pt x="12380" y="25827"/>
                    <a:pt x="12380" y="26225"/>
                    <a:pt x="12380" y="26225"/>
                  </a:cubicBezTo>
                  <a:cubicBezTo>
                    <a:pt x="12380" y="26622"/>
                    <a:pt x="11428" y="27019"/>
                    <a:pt x="10476" y="27417"/>
                  </a:cubicBezTo>
                  <a:cubicBezTo>
                    <a:pt x="10476" y="27417"/>
                    <a:pt x="10476" y="27814"/>
                    <a:pt x="10476" y="28211"/>
                  </a:cubicBezTo>
                  <a:cubicBezTo>
                    <a:pt x="10476" y="28211"/>
                    <a:pt x="9523" y="28211"/>
                    <a:pt x="9523" y="28609"/>
                  </a:cubicBezTo>
                  <a:cubicBezTo>
                    <a:pt x="8571" y="28609"/>
                    <a:pt x="8571" y="29403"/>
                    <a:pt x="8571" y="29403"/>
                  </a:cubicBezTo>
                  <a:cubicBezTo>
                    <a:pt x="7619" y="29801"/>
                    <a:pt x="7619" y="29801"/>
                    <a:pt x="7619" y="30198"/>
                  </a:cubicBezTo>
                  <a:cubicBezTo>
                    <a:pt x="6666" y="30596"/>
                    <a:pt x="5714" y="31788"/>
                    <a:pt x="5714" y="32185"/>
                  </a:cubicBezTo>
                  <a:cubicBezTo>
                    <a:pt x="4761" y="32185"/>
                    <a:pt x="4761" y="32582"/>
                    <a:pt x="3809" y="32582"/>
                  </a:cubicBezTo>
                  <a:cubicBezTo>
                    <a:pt x="3809" y="32980"/>
                    <a:pt x="2857" y="32980"/>
                    <a:pt x="1904" y="33377"/>
                  </a:cubicBezTo>
                  <a:cubicBezTo>
                    <a:pt x="1904" y="33774"/>
                    <a:pt x="1904" y="34569"/>
                    <a:pt x="1904" y="34966"/>
                  </a:cubicBezTo>
                  <a:cubicBezTo>
                    <a:pt x="1904" y="35364"/>
                    <a:pt x="952" y="36158"/>
                    <a:pt x="952" y="36556"/>
                  </a:cubicBezTo>
                  <a:cubicBezTo>
                    <a:pt x="0" y="36953"/>
                    <a:pt x="952" y="36953"/>
                    <a:pt x="952" y="37350"/>
                  </a:cubicBezTo>
                  <a:cubicBezTo>
                    <a:pt x="1904" y="38145"/>
                    <a:pt x="1904" y="38940"/>
                    <a:pt x="1904" y="39337"/>
                  </a:cubicBezTo>
                  <a:cubicBezTo>
                    <a:pt x="1904" y="39735"/>
                    <a:pt x="1904" y="40132"/>
                    <a:pt x="2857" y="40132"/>
                  </a:cubicBezTo>
                  <a:cubicBezTo>
                    <a:pt x="2857" y="40529"/>
                    <a:pt x="2857" y="41324"/>
                    <a:pt x="2857" y="41324"/>
                  </a:cubicBezTo>
                  <a:cubicBezTo>
                    <a:pt x="3809" y="42119"/>
                    <a:pt x="6666" y="43708"/>
                    <a:pt x="6666" y="44503"/>
                  </a:cubicBezTo>
                  <a:cubicBezTo>
                    <a:pt x="7619" y="44900"/>
                    <a:pt x="11428" y="47284"/>
                    <a:pt x="11428" y="47682"/>
                  </a:cubicBezTo>
                  <a:cubicBezTo>
                    <a:pt x="11428" y="47682"/>
                    <a:pt x="11428" y="47682"/>
                    <a:pt x="11428" y="47682"/>
                  </a:cubicBezTo>
                  <a:cubicBezTo>
                    <a:pt x="11428" y="47682"/>
                    <a:pt x="11428" y="48079"/>
                    <a:pt x="12380" y="48079"/>
                  </a:cubicBezTo>
                  <a:cubicBezTo>
                    <a:pt x="12380" y="48476"/>
                    <a:pt x="12380" y="48476"/>
                    <a:pt x="12380" y="48476"/>
                  </a:cubicBezTo>
                  <a:cubicBezTo>
                    <a:pt x="12380" y="48476"/>
                    <a:pt x="12380" y="48476"/>
                    <a:pt x="13333" y="48874"/>
                  </a:cubicBezTo>
                  <a:cubicBezTo>
                    <a:pt x="13333" y="48874"/>
                    <a:pt x="13333" y="48874"/>
                    <a:pt x="13333" y="49271"/>
                  </a:cubicBezTo>
                  <a:cubicBezTo>
                    <a:pt x="13333" y="49271"/>
                    <a:pt x="14285" y="49668"/>
                    <a:pt x="14285" y="49668"/>
                  </a:cubicBezTo>
                  <a:cubicBezTo>
                    <a:pt x="14285" y="49668"/>
                    <a:pt x="14285" y="49668"/>
                    <a:pt x="14285" y="49668"/>
                  </a:cubicBezTo>
                  <a:cubicBezTo>
                    <a:pt x="14285" y="49668"/>
                    <a:pt x="15238" y="50066"/>
                    <a:pt x="15238" y="50066"/>
                  </a:cubicBezTo>
                  <a:cubicBezTo>
                    <a:pt x="15238" y="50066"/>
                    <a:pt x="15238" y="50066"/>
                    <a:pt x="15238" y="50066"/>
                  </a:cubicBezTo>
                  <a:cubicBezTo>
                    <a:pt x="15238" y="50463"/>
                    <a:pt x="15238" y="50463"/>
                    <a:pt x="15238" y="50463"/>
                  </a:cubicBezTo>
                  <a:cubicBezTo>
                    <a:pt x="15238" y="50463"/>
                    <a:pt x="15238" y="50463"/>
                    <a:pt x="16190" y="50463"/>
                  </a:cubicBezTo>
                  <a:cubicBezTo>
                    <a:pt x="16190" y="50463"/>
                    <a:pt x="16190" y="50463"/>
                    <a:pt x="16190" y="50860"/>
                  </a:cubicBezTo>
                  <a:cubicBezTo>
                    <a:pt x="16190" y="50860"/>
                    <a:pt x="17142" y="51258"/>
                    <a:pt x="17142" y="51258"/>
                  </a:cubicBezTo>
                  <a:cubicBezTo>
                    <a:pt x="17142" y="51655"/>
                    <a:pt x="18095" y="52052"/>
                    <a:pt x="18095" y="52450"/>
                  </a:cubicBezTo>
                  <a:cubicBezTo>
                    <a:pt x="18095" y="52450"/>
                    <a:pt x="18095" y="52450"/>
                    <a:pt x="18095" y="52450"/>
                  </a:cubicBezTo>
                  <a:cubicBezTo>
                    <a:pt x="19047" y="52450"/>
                    <a:pt x="18095" y="52450"/>
                    <a:pt x="18095" y="52052"/>
                  </a:cubicBezTo>
                  <a:cubicBezTo>
                    <a:pt x="18095" y="51655"/>
                    <a:pt x="19047" y="52052"/>
                    <a:pt x="19047" y="52450"/>
                  </a:cubicBezTo>
                  <a:cubicBezTo>
                    <a:pt x="19047" y="52450"/>
                    <a:pt x="19047" y="52450"/>
                    <a:pt x="20000" y="52450"/>
                  </a:cubicBezTo>
                  <a:cubicBezTo>
                    <a:pt x="20000" y="52450"/>
                    <a:pt x="20000" y="52450"/>
                    <a:pt x="20000" y="52847"/>
                  </a:cubicBezTo>
                  <a:cubicBezTo>
                    <a:pt x="20000" y="53642"/>
                    <a:pt x="19047" y="54437"/>
                    <a:pt x="19047" y="55629"/>
                  </a:cubicBezTo>
                  <a:cubicBezTo>
                    <a:pt x="19047" y="56423"/>
                    <a:pt x="19047" y="59205"/>
                    <a:pt x="19047" y="59602"/>
                  </a:cubicBezTo>
                  <a:cubicBezTo>
                    <a:pt x="19047" y="60000"/>
                    <a:pt x="19047" y="60397"/>
                    <a:pt x="19047" y="61589"/>
                  </a:cubicBezTo>
                  <a:cubicBezTo>
                    <a:pt x="19047" y="62384"/>
                    <a:pt x="19047" y="65562"/>
                    <a:pt x="19047" y="65562"/>
                  </a:cubicBezTo>
                  <a:cubicBezTo>
                    <a:pt x="19047" y="65960"/>
                    <a:pt x="19047" y="65960"/>
                    <a:pt x="19047" y="66357"/>
                  </a:cubicBezTo>
                  <a:cubicBezTo>
                    <a:pt x="19047" y="66357"/>
                    <a:pt x="20000" y="66357"/>
                    <a:pt x="20000" y="66357"/>
                  </a:cubicBezTo>
                  <a:cubicBezTo>
                    <a:pt x="20000" y="66357"/>
                    <a:pt x="20952" y="66754"/>
                    <a:pt x="20952" y="66754"/>
                  </a:cubicBezTo>
                  <a:cubicBezTo>
                    <a:pt x="21904" y="66754"/>
                    <a:pt x="21904" y="67152"/>
                    <a:pt x="21904" y="67152"/>
                  </a:cubicBezTo>
                  <a:cubicBezTo>
                    <a:pt x="22857" y="67152"/>
                    <a:pt x="23809" y="67549"/>
                    <a:pt x="23809" y="67549"/>
                  </a:cubicBezTo>
                  <a:cubicBezTo>
                    <a:pt x="24761" y="67549"/>
                    <a:pt x="25714" y="67549"/>
                    <a:pt x="25714" y="67947"/>
                  </a:cubicBezTo>
                  <a:cubicBezTo>
                    <a:pt x="26666" y="67947"/>
                    <a:pt x="27619" y="67947"/>
                    <a:pt x="27619" y="67947"/>
                  </a:cubicBezTo>
                  <a:cubicBezTo>
                    <a:pt x="28571" y="67947"/>
                    <a:pt x="28571" y="67947"/>
                    <a:pt x="28571" y="67947"/>
                  </a:cubicBezTo>
                  <a:cubicBezTo>
                    <a:pt x="28571" y="67947"/>
                    <a:pt x="28571" y="68344"/>
                    <a:pt x="28571" y="68741"/>
                  </a:cubicBezTo>
                  <a:cubicBezTo>
                    <a:pt x="28571" y="69139"/>
                    <a:pt x="28571" y="69933"/>
                    <a:pt x="28571" y="70728"/>
                  </a:cubicBezTo>
                  <a:cubicBezTo>
                    <a:pt x="29523" y="71125"/>
                    <a:pt x="29523" y="72715"/>
                    <a:pt x="29523" y="73112"/>
                  </a:cubicBezTo>
                  <a:cubicBezTo>
                    <a:pt x="30476" y="73112"/>
                    <a:pt x="30476" y="73112"/>
                    <a:pt x="30476" y="73907"/>
                  </a:cubicBezTo>
                  <a:cubicBezTo>
                    <a:pt x="30476" y="74304"/>
                    <a:pt x="31428" y="76291"/>
                    <a:pt x="31428" y="77483"/>
                  </a:cubicBezTo>
                  <a:cubicBezTo>
                    <a:pt x="31428" y="78278"/>
                    <a:pt x="32380" y="80264"/>
                    <a:pt x="33333" y="81456"/>
                  </a:cubicBezTo>
                  <a:cubicBezTo>
                    <a:pt x="33333" y="81854"/>
                    <a:pt x="33333" y="82251"/>
                    <a:pt x="33333" y="82649"/>
                  </a:cubicBezTo>
                  <a:cubicBezTo>
                    <a:pt x="33333" y="82649"/>
                    <a:pt x="34285" y="84238"/>
                    <a:pt x="34285" y="85033"/>
                  </a:cubicBezTo>
                  <a:cubicBezTo>
                    <a:pt x="34285" y="85430"/>
                    <a:pt x="34285" y="87019"/>
                    <a:pt x="34285" y="87417"/>
                  </a:cubicBezTo>
                  <a:cubicBezTo>
                    <a:pt x="34285" y="87814"/>
                    <a:pt x="34285" y="88211"/>
                    <a:pt x="34285" y="88609"/>
                  </a:cubicBezTo>
                  <a:cubicBezTo>
                    <a:pt x="34285" y="89006"/>
                    <a:pt x="35238" y="92185"/>
                    <a:pt x="35238" y="92980"/>
                  </a:cubicBezTo>
                  <a:cubicBezTo>
                    <a:pt x="35238" y="93377"/>
                    <a:pt x="35238" y="93377"/>
                    <a:pt x="35238" y="93774"/>
                  </a:cubicBezTo>
                  <a:cubicBezTo>
                    <a:pt x="35238" y="94172"/>
                    <a:pt x="36190" y="95761"/>
                    <a:pt x="36190" y="96158"/>
                  </a:cubicBezTo>
                  <a:cubicBezTo>
                    <a:pt x="36190" y="96953"/>
                    <a:pt x="37142" y="97748"/>
                    <a:pt x="37142" y="98145"/>
                  </a:cubicBezTo>
                  <a:cubicBezTo>
                    <a:pt x="37142" y="98543"/>
                    <a:pt x="37142" y="100132"/>
                    <a:pt x="37142" y="100529"/>
                  </a:cubicBezTo>
                  <a:cubicBezTo>
                    <a:pt x="38095" y="101324"/>
                    <a:pt x="38095" y="102119"/>
                    <a:pt x="38095" y="102119"/>
                  </a:cubicBezTo>
                  <a:cubicBezTo>
                    <a:pt x="38095" y="102516"/>
                    <a:pt x="38095" y="102913"/>
                    <a:pt x="38095" y="103708"/>
                  </a:cubicBezTo>
                  <a:cubicBezTo>
                    <a:pt x="39047" y="104105"/>
                    <a:pt x="39047" y="105695"/>
                    <a:pt x="39047" y="106092"/>
                  </a:cubicBezTo>
                  <a:cubicBezTo>
                    <a:pt x="39047" y="106092"/>
                    <a:pt x="39047" y="106092"/>
                    <a:pt x="38095" y="106092"/>
                  </a:cubicBezTo>
                  <a:cubicBezTo>
                    <a:pt x="38095" y="106092"/>
                    <a:pt x="38095" y="106092"/>
                    <a:pt x="37142" y="106490"/>
                  </a:cubicBezTo>
                  <a:cubicBezTo>
                    <a:pt x="37142" y="106490"/>
                    <a:pt x="37142" y="106887"/>
                    <a:pt x="38095" y="106887"/>
                  </a:cubicBezTo>
                  <a:cubicBezTo>
                    <a:pt x="38095" y="107284"/>
                    <a:pt x="39047" y="107284"/>
                    <a:pt x="40000" y="107284"/>
                  </a:cubicBezTo>
                  <a:cubicBezTo>
                    <a:pt x="40000" y="107284"/>
                    <a:pt x="40000" y="107284"/>
                    <a:pt x="40000" y="107284"/>
                  </a:cubicBezTo>
                  <a:cubicBezTo>
                    <a:pt x="40000" y="107682"/>
                    <a:pt x="40000" y="108079"/>
                    <a:pt x="40000" y="108079"/>
                  </a:cubicBezTo>
                  <a:cubicBezTo>
                    <a:pt x="40000" y="108079"/>
                    <a:pt x="40000" y="108079"/>
                    <a:pt x="40000" y="108079"/>
                  </a:cubicBezTo>
                  <a:cubicBezTo>
                    <a:pt x="40000" y="108079"/>
                    <a:pt x="40000" y="108476"/>
                    <a:pt x="40000" y="108476"/>
                  </a:cubicBezTo>
                  <a:cubicBezTo>
                    <a:pt x="40000" y="108874"/>
                    <a:pt x="39047" y="109668"/>
                    <a:pt x="39047" y="109668"/>
                  </a:cubicBezTo>
                  <a:cubicBezTo>
                    <a:pt x="39047" y="110066"/>
                    <a:pt x="39047" y="110066"/>
                    <a:pt x="39047" y="110463"/>
                  </a:cubicBezTo>
                  <a:cubicBezTo>
                    <a:pt x="39047" y="110463"/>
                    <a:pt x="39047" y="110463"/>
                    <a:pt x="39047" y="110463"/>
                  </a:cubicBezTo>
                  <a:cubicBezTo>
                    <a:pt x="39047" y="110463"/>
                    <a:pt x="39047" y="110463"/>
                    <a:pt x="39047" y="110463"/>
                  </a:cubicBezTo>
                  <a:cubicBezTo>
                    <a:pt x="39047" y="110860"/>
                    <a:pt x="38095" y="110860"/>
                    <a:pt x="38095" y="110860"/>
                  </a:cubicBezTo>
                  <a:cubicBezTo>
                    <a:pt x="38095" y="111258"/>
                    <a:pt x="38095" y="111258"/>
                    <a:pt x="38095" y="111258"/>
                  </a:cubicBezTo>
                  <a:cubicBezTo>
                    <a:pt x="39047" y="111258"/>
                    <a:pt x="38095" y="111655"/>
                    <a:pt x="38095" y="111655"/>
                  </a:cubicBezTo>
                  <a:cubicBezTo>
                    <a:pt x="38095" y="111655"/>
                    <a:pt x="37142" y="112052"/>
                    <a:pt x="37142" y="112052"/>
                  </a:cubicBezTo>
                  <a:cubicBezTo>
                    <a:pt x="37142" y="112450"/>
                    <a:pt x="37142" y="112450"/>
                    <a:pt x="37142" y="112450"/>
                  </a:cubicBezTo>
                  <a:cubicBezTo>
                    <a:pt x="37142" y="112450"/>
                    <a:pt x="37142" y="112450"/>
                    <a:pt x="37142" y="112450"/>
                  </a:cubicBezTo>
                  <a:cubicBezTo>
                    <a:pt x="37142" y="112450"/>
                    <a:pt x="37142" y="112450"/>
                    <a:pt x="37142" y="112847"/>
                  </a:cubicBezTo>
                  <a:cubicBezTo>
                    <a:pt x="36190" y="112847"/>
                    <a:pt x="37142" y="112847"/>
                    <a:pt x="36190" y="112847"/>
                  </a:cubicBezTo>
                  <a:cubicBezTo>
                    <a:pt x="36190" y="113245"/>
                    <a:pt x="35238" y="113245"/>
                    <a:pt x="34285" y="113642"/>
                  </a:cubicBezTo>
                  <a:cubicBezTo>
                    <a:pt x="33333" y="113642"/>
                    <a:pt x="33333" y="114039"/>
                    <a:pt x="32380" y="114039"/>
                  </a:cubicBezTo>
                  <a:cubicBezTo>
                    <a:pt x="32380" y="114039"/>
                    <a:pt x="31428" y="114039"/>
                    <a:pt x="31428" y="114437"/>
                  </a:cubicBezTo>
                  <a:cubicBezTo>
                    <a:pt x="30476" y="114437"/>
                    <a:pt x="30476" y="114437"/>
                    <a:pt x="30476" y="114437"/>
                  </a:cubicBezTo>
                  <a:cubicBezTo>
                    <a:pt x="30476" y="114437"/>
                    <a:pt x="30476" y="114834"/>
                    <a:pt x="29523" y="114834"/>
                  </a:cubicBezTo>
                  <a:cubicBezTo>
                    <a:pt x="29523" y="115231"/>
                    <a:pt x="29523" y="115629"/>
                    <a:pt x="29523" y="115629"/>
                  </a:cubicBezTo>
                  <a:cubicBezTo>
                    <a:pt x="29523" y="115629"/>
                    <a:pt x="29523" y="116026"/>
                    <a:pt x="29523" y="116026"/>
                  </a:cubicBezTo>
                  <a:cubicBezTo>
                    <a:pt x="28571" y="116026"/>
                    <a:pt x="28571" y="116026"/>
                    <a:pt x="28571" y="116026"/>
                  </a:cubicBezTo>
                  <a:cubicBezTo>
                    <a:pt x="28571" y="116026"/>
                    <a:pt x="27619" y="116423"/>
                    <a:pt x="28571" y="116821"/>
                  </a:cubicBezTo>
                  <a:cubicBezTo>
                    <a:pt x="28571" y="116821"/>
                    <a:pt x="28571" y="116821"/>
                    <a:pt x="30476" y="117218"/>
                  </a:cubicBezTo>
                  <a:cubicBezTo>
                    <a:pt x="31428" y="117218"/>
                    <a:pt x="37142" y="117218"/>
                    <a:pt x="39047" y="117218"/>
                  </a:cubicBezTo>
                  <a:cubicBezTo>
                    <a:pt x="41904" y="117218"/>
                    <a:pt x="45714" y="116821"/>
                    <a:pt x="45714" y="116423"/>
                  </a:cubicBezTo>
                  <a:cubicBezTo>
                    <a:pt x="48571" y="116423"/>
                    <a:pt x="49523" y="115629"/>
                    <a:pt x="49523" y="115231"/>
                  </a:cubicBezTo>
                  <a:cubicBezTo>
                    <a:pt x="50476" y="114834"/>
                    <a:pt x="51428" y="114437"/>
                    <a:pt x="51428" y="114437"/>
                  </a:cubicBezTo>
                  <a:cubicBezTo>
                    <a:pt x="51428" y="114437"/>
                    <a:pt x="51428" y="114437"/>
                    <a:pt x="52380" y="114437"/>
                  </a:cubicBezTo>
                  <a:cubicBezTo>
                    <a:pt x="52380" y="114437"/>
                    <a:pt x="53333" y="114437"/>
                    <a:pt x="54285" y="114437"/>
                  </a:cubicBezTo>
                  <a:cubicBezTo>
                    <a:pt x="55238" y="114437"/>
                    <a:pt x="58095" y="114039"/>
                    <a:pt x="58095" y="114039"/>
                  </a:cubicBezTo>
                  <a:cubicBezTo>
                    <a:pt x="60952" y="113245"/>
                    <a:pt x="61904" y="113245"/>
                    <a:pt x="61904" y="112847"/>
                  </a:cubicBezTo>
                  <a:cubicBezTo>
                    <a:pt x="61904" y="112847"/>
                    <a:pt x="60952" y="111655"/>
                    <a:pt x="60952" y="111258"/>
                  </a:cubicBezTo>
                  <a:cubicBezTo>
                    <a:pt x="60952" y="111258"/>
                    <a:pt x="60952" y="111258"/>
                    <a:pt x="60952" y="110860"/>
                  </a:cubicBezTo>
                  <a:cubicBezTo>
                    <a:pt x="60000" y="110860"/>
                    <a:pt x="60000" y="110860"/>
                    <a:pt x="60000" y="110860"/>
                  </a:cubicBezTo>
                  <a:cubicBezTo>
                    <a:pt x="60000" y="110860"/>
                    <a:pt x="60000" y="110463"/>
                    <a:pt x="60000" y="110066"/>
                  </a:cubicBezTo>
                  <a:cubicBezTo>
                    <a:pt x="60000" y="110066"/>
                    <a:pt x="60000" y="110066"/>
                    <a:pt x="60000" y="110066"/>
                  </a:cubicBezTo>
                  <a:cubicBezTo>
                    <a:pt x="60000" y="110066"/>
                    <a:pt x="60952" y="110066"/>
                    <a:pt x="60952" y="110066"/>
                  </a:cubicBezTo>
                  <a:cubicBezTo>
                    <a:pt x="60952" y="110066"/>
                    <a:pt x="61904" y="110463"/>
                    <a:pt x="61904" y="110463"/>
                  </a:cubicBezTo>
                  <a:cubicBezTo>
                    <a:pt x="61904" y="110463"/>
                    <a:pt x="61904" y="110860"/>
                    <a:pt x="62857" y="111258"/>
                  </a:cubicBezTo>
                  <a:cubicBezTo>
                    <a:pt x="62857" y="111258"/>
                    <a:pt x="62857" y="111655"/>
                    <a:pt x="62857" y="111655"/>
                  </a:cubicBezTo>
                  <a:cubicBezTo>
                    <a:pt x="62857" y="111655"/>
                    <a:pt x="62857" y="111655"/>
                    <a:pt x="62857" y="112052"/>
                  </a:cubicBezTo>
                  <a:cubicBezTo>
                    <a:pt x="62857" y="112052"/>
                    <a:pt x="63809" y="112450"/>
                    <a:pt x="63809" y="112450"/>
                  </a:cubicBezTo>
                  <a:cubicBezTo>
                    <a:pt x="63809" y="112450"/>
                    <a:pt x="63809" y="112847"/>
                    <a:pt x="63809" y="112847"/>
                  </a:cubicBezTo>
                  <a:cubicBezTo>
                    <a:pt x="63809" y="112847"/>
                    <a:pt x="63809" y="113245"/>
                    <a:pt x="63809" y="113245"/>
                  </a:cubicBezTo>
                  <a:cubicBezTo>
                    <a:pt x="63809" y="113245"/>
                    <a:pt x="63809" y="113245"/>
                    <a:pt x="63809" y="113642"/>
                  </a:cubicBezTo>
                  <a:cubicBezTo>
                    <a:pt x="63809" y="113642"/>
                    <a:pt x="62857" y="114039"/>
                    <a:pt x="62857" y="114039"/>
                  </a:cubicBezTo>
                  <a:cubicBezTo>
                    <a:pt x="62857" y="114039"/>
                    <a:pt x="62857" y="114437"/>
                    <a:pt x="61904" y="114437"/>
                  </a:cubicBezTo>
                  <a:cubicBezTo>
                    <a:pt x="61904" y="114834"/>
                    <a:pt x="61904" y="114834"/>
                    <a:pt x="61904" y="114834"/>
                  </a:cubicBezTo>
                  <a:cubicBezTo>
                    <a:pt x="61904" y="114834"/>
                    <a:pt x="61904" y="114834"/>
                    <a:pt x="61904" y="115231"/>
                  </a:cubicBezTo>
                  <a:cubicBezTo>
                    <a:pt x="61904" y="115231"/>
                    <a:pt x="60952" y="115231"/>
                    <a:pt x="60000" y="115629"/>
                  </a:cubicBezTo>
                  <a:cubicBezTo>
                    <a:pt x="60000" y="115629"/>
                    <a:pt x="60000" y="116026"/>
                    <a:pt x="60000" y="116026"/>
                  </a:cubicBezTo>
                  <a:cubicBezTo>
                    <a:pt x="60000" y="116423"/>
                    <a:pt x="59047" y="116423"/>
                    <a:pt x="59047" y="116821"/>
                  </a:cubicBezTo>
                  <a:cubicBezTo>
                    <a:pt x="59047" y="116821"/>
                    <a:pt x="59047" y="116821"/>
                    <a:pt x="59047" y="116821"/>
                  </a:cubicBezTo>
                  <a:cubicBezTo>
                    <a:pt x="59047" y="116821"/>
                    <a:pt x="59047" y="117218"/>
                    <a:pt x="59047" y="117218"/>
                  </a:cubicBezTo>
                  <a:cubicBezTo>
                    <a:pt x="59047" y="117218"/>
                    <a:pt x="58095" y="117218"/>
                    <a:pt x="58095" y="117218"/>
                  </a:cubicBezTo>
                  <a:cubicBezTo>
                    <a:pt x="58095" y="117615"/>
                    <a:pt x="58095" y="117615"/>
                    <a:pt x="58095" y="118013"/>
                  </a:cubicBezTo>
                  <a:cubicBezTo>
                    <a:pt x="58095" y="118410"/>
                    <a:pt x="58095" y="118410"/>
                    <a:pt x="58095" y="118410"/>
                  </a:cubicBezTo>
                  <a:cubicBezTo>
                    <a:pt x="57142" y="118410"/>
                    <a:pt x="57142" y="118807"/>
                    <a:pt x="57142" y="118807"/>
                  </a:cubicBezTo>
                  <a:cubicBezTo>
                    <a:pt x="56190" y="118807"/>
                    <a:pt x="57142" y="118807"/>
                    <a:pt x="57142" y="119205"/>
                  </a:cubicBezTo>
                  <a:cubicBezTo>
                    <a:pt x="56190" y="119205"/>
                    <a:pt x="56190" y="119602"/>
                    <a:pt x="57142" y="119602"/>
                  </a:cubicBezTo>
                  <a:cubicBezTo>
                    <a:pt x="57142" y="119602"/>
                    <a:pt x="57142" y="119602"/>
                    <a:pt x="59047" y="120000"/>
                  </a:cubicBezTo>
                  <a:cubicBezTo>
                    <a:pt x="60952" y="120000"/>
                    <a:pt x="61904" y="120000"/>
                    <a:pt x="63809" y="120000"/>
                  </a:cubicBezTo>
                  <a:cubicBezTo>
                    <a:pt x="65714" y="120000"/>
                    <a:pt x="66666" y="120000"/>
                    <a:pt x="66666" y="119602"/>
                  </a:cubicBezTo>
                  <a:cubicBezTo>
                    <a:pt x="66666" y="119602"/>
                    <a:pt x="66666" y="119602"/>
                    <a:pt x="67619" y="119602"/>
                  </a:cubicBezTo>
                  <a:cubicBezTo>
                    <a:pt x="68571" y="119602"/>
                    <a:pt x="72380" y="119602"/>
                    <a:pt x="73333" y="119602"/>
                  </a:cubicBezTo>
                  <a:cubicBezTo>
                    <a:pt x="79047" y="118807"/>
                    <a:pt x="79047" y="118013"/>
                    <a:pt x="79047" y="118013"/>
                  </a:cubicBezTo>
                  <a:cubicBezTo>
                    <a:pt x="79047" y="117615"/>
                    <a:pt x="79047" y="117615"/>
                    <a:pt x="79047" y="117615"/>
                  </a:cubicBezTo>
                  <a:cubicBezTo>
                    <a:pt x="80000" y="117615"/>
                    <a:pt x="80000" y="117615"/>
                    <a:pt x="80000" y="117615"/>
                  </a:cubicBezTo>
                  <a:cubicBezTo>
                    <a:pt x="80000" y="117615"/>
                    <a:pt x="80952" y="117218"/>
                    <a:pt x="81904" y="116821"/>
                  </a:cubicBezTo>
                  <a:cubicBezTo>
                    <a:pt x="81904" y="116821"/>
                    <a:pt x="81904" y="116423"/>
                    <a:pt x="81904" y="116423"/>
                  </a:cubicBezTo>
                  <a:cubicBezTo>
                    <a:pt x="81904" y="116026"/>
                    <a:pt x="81904" y="115231"/>
                    <a:pt x="81904" y="114834"/>
                  </a:cubicBezTo>
                  <a:cubicBezTo>
                    <a:pt x="81904" y="114437"/>
                    <a:pt x="81904" y="114437"/>
                    <a:pt x="80952" y="114437"/>
                  </a:cubicBezTo>
                  <a:cubicBezTo>
                    <a:pt x="80952" y="114437"/>
                    <a:pt x="80952" y="114437"/>
                    <a:pt x="80952" y="114437"/>
                  </a:cubicBezTo>
                  <a:cubicBezTo>
                    <a:pt x="80952" y="114437"/>
                    <a:pt x="80952" y="114437"/>
                    <a:pt x="81904" y="114039"/>
                  </a:cubicBezTo>
                  <a:cubicBezTo>
                    <a:pt x="81904" y="114039"/>
                    <a:pt x="81904" y="114039"/>
                    <a:pt x="81904" y="114039"/>
                  </a:cubicBezTo>
                  <a:cubicBezTo>
                    <a:pt x="81904" y="113642"/>
                    <a:pt x="81904" y="113642"/>
                    <a:pt x="81904" y="113642"/>
                  </a:cubicBezTo>
                  <a:cubicBezTo>
                    <a:pt x="81904" y="113245"/>
                    <a:pt x="81904" y="112450"/>
                    <a:pt x="81904" y="112450"/>
                  </a:cubicBezTo>
                  <a:cubicBezTo>
                    <a:pt x="82857" y="112052"/>
                    <a:pt x="82857" y="112052"/>
                    <a:pt x="82857" y="112052"/>
                  </a:cubicBezTo>
                  <a:cubicBezTo>
                    <a:pt x="82857" y="112052"/>
                    <a:pt x="82857" y="112052"/>
                    <a:pt x="82857" y="111655"/>
                  </a:cubicBezTo>
                  <a:cubicBezTo>
                    <a:pt x="82857" y="111655"/>
                    <a:pt x="82857" y="111258"/>
                    <a:pt x="83809" y="110860"/>
                  </a:cubicBezTo>
                  <a:cubicBezTo>
                    <a:pt x="83809" y="110066"/>
                    <a:pt x="83809" y="110066"/>
                    <a:pt x="83809" y="110066"/>
                  </a:cubicBezTo>
                  <a:cubicBezTo>
                    <a:pt x="83809" y="110066"/>
                    <a:pt x="84761" y="110066"/>
                    <a:pt x="84761" y="109668"/>
                  </a:cubicBezTo>
                  <a:cubicBezTo>
                    <a:pt x="84761" y="109668"/>
                    <a:pt x="84761" y="108476"/>
                    <a:pt x="84761" y="108079"/>
                  </a:cubicBezTo>
                  <a:cubicBezTo>
                    <a:pt x="85714" y="107284"/>
                    <a:pt x="85714" y="106092"/>
                    <a:pt x="85714" y="105695"/>
                  </a:cubicBezTo>
                  <a:cubicBezTo>
                    <a:pt x="85714" y="105298"/>
                    <a:pt x="85714" y="103708"/>
                    <a:pt x="85714" y="102913"/>
                  </a:cubicBezTo>
                  <a:cubicBezTo>
                    <a:pt x="85714" y="102516"/>
                    <a:pt x="86666" y="99337"/>
                    <a:pt x="86666" y="98145"/>
                  </a:cubicBezTo>
                  <a:cubicBezTo>
                    <a:pt x="86666" y="97350"/>
                    <a:pt x="86666" y="93774"/>
                    <a:pt x="86666" y="93377"/>
                  </a:cubicBezTo>
                  <a:cubicBezTo>
                    <a:pt x="86666" y="92980"/>
                    <a:pt x="86666" y="88609"/>
                    <a:pt x="86666" y="87814"/>
                  </a:cubicBezTo>
                  <a:cubicBezTo>
                    <a:pt x="86666" y="87019"/>
                    <a:pt x="86666" y="84635"/>
                    <a:pt x="86666" y="84635"/>
                  </a:cubicBezTo>
                  <a:cubicBezTo>
                    <a:pt x="86666" y="84635"/>
                    <a:pt x="86666" y="84238"/>
                    <a:pt x="86666" y="84238"/>
                  </a:cubicBezTo>
                  <a:cubicBezTo>
                    <a:pt x="86666" y="83841"/>
                    <a:pt x="86666" y="78675"/>
                    <a:pt x="86666" y="77880"/>
                  </a:cubicBezTo>
                  <a:cubicBezTo>
                    <a:pt x="86666" y="77086"/>
                    <a:pt x="85714" y="73112"/>
                    <a:pt x="85714" y="72715"/>
                  </a:cubicBezTo>
                  <a:cubicBezTo>
                    <a:pt x="85714" y="72317"/>
                    <a:pt x="85714" y="66357"/>
                    <a:pt x="85714" y="65960"/>
                  </a:cubicBezTo>
                  <a:cubicBezTo>
                    <a:pt x="85714" y="65960"/>
                    <a:pt x="85714" y="65960"/>
                    <a:pt x="85714" y="65960"/>
                  </a:cubicBezTo>
                  <a:cubicBezTo>
                    <a:pt x="85714" y="66357"/>
                    <a:pt x="86666" y="66754"/>
                    <a:pt x="86666" y="66754"/>
                  </a:cubicBezTo>
                  <a:cubicBezTo>
                    <a:pt x="87619" y="67152"/>
                    <a:pt x="87619" y="67152"/>
                    <a:pt x="88571" y="67152"/>
                  </a:cubicBezTo>
                  <a:cubicBezTo>
                    <a:pt x="88571" y="67152"/>
                    <a:pt x="89523" y="67549"/>
                    <a:pt x="89523" y="67549"/>
                  </a:cubicBezTo>
                  <a:cubicBezTo>
                    <a:pt x="90476" y="67549"/>
                    <a:pt x="91428" y="67549"/>
                    <a:pt x="92380" y="67549"/>
                  </a:cubicBezTo>
                  <a:cubicBezTo>
                    <a:pt x="93333" y="67549"/>
                    <a:pt x="95238" y="67549"/>
                    <a:pt x="95238" y="67549"/>
                  </a:cubicBezTo>
                  <a:cubicBezTo>
                    <a:pt x="96190" y="67549"/>
                    <a:pt x="98095" y="67152"/>
                    <a:pt x="98095" y="67152"/>
                  </a:cubicBezTo>
                  <a:cubicBezTo>
                    <a:pt x="99047" y="67152"/>
                    <a:pt x="100000" y="66754"/>
                    <a:pt x="100952" y="66754"/>
                  </a:cubicBezTo>
                  <a:cubicBezTo>
                    <a:pt x="100952" y="66754"/>
                    <a:pt x="101904" y="66754"/>
                    <a:pt x="101904" y="66357"/>
                  </a:cubicBezTo>
                  <a:cubicBezTo>
                    <a:pt x="102857" y="66357"/>
                    <a:pt x="102857" y="66357"/>
                    <a:pt x="102857" y="66357"/>
                  </a:cubicBezTo>
                  <a:cubicBezTo>
                    <a:pt x="102857" y="65960"/>
                    <a:pt x="101904" y="65165"/>
                    <a:pt x="101904" y="64768"/>
                  </a:cubicBezTo>
                  <a:cubicBezTo>
                    <a:pt x="101904" y="64768"/>
                    <a:pt x="101904" y="63973"/>
                    <a:pt x="101904" y="63576"/>
                  </a:cubicBezTo>
                  <a:cubicBezTo>
                    <a:pt x="101904" y="63178"/>
                    <a:pt x="101904" y="62781"/>
                    <a:pt x="101904" y="61986"/>
                  </a:cubicBezTo>
                  <a:cubicBezTo>
                    <a:pt x="101904" y="61589"/>
                    <a:pt x="101904" y="60794"/>
                    <a:pt x="101904" y="60397"/>
                  </a:cubicBezTo>
                  <a:cubicBezTo>
                    <a:pt x="101904" y="60397"/>
                    <a:pt x="101904" y="59602"/>
                    <a:pt x="101904" y="59205"/>
                  </a:cubicBezTo>
                  <a:cubicBezTo>
                    <a:pt x="101904" y="58807"/>
                    <a:pt x="101904" y="58410"/>
                    <a:pt x="100952" y="57615"/>
                  </a:cubicBezTo>
                  <a:cubicBezTo>
                    <a:pt x="100952" y="57218"/>
                    <a:pt x="100952" y="56423"/>
                    <a:pt x="100952" y="56423"/>
                  </a:cubicBezTo>
                  <a:cubicBezTo>
                    <a:pt x="100952" y="56026"/>
                    <a:pt x="100952" y="55629"/>
                    <a:pt x="100952" y="55231"/>
                  </a:cubicBezTo>
                  <a:cubicBezTo>
                    <a:pt x="100952" y="54437"/>
                    <a:pt x="100000" y="52450"/>
                    <a:pt x="100000" y="52052"/>
                  </a:cubicBezTo>
                  <a:cubicBezTo>
                    <a:pt x="100000" y="52052"/>
                    <a:pt x="100000" y="52052"/>
                    <a:pt x="100000" y="52052"/>
                  </a:cubicBezTo>
                  <a:cubicBezTo>
                    <a:pt x="100952" y="51655"/>
                    <a:pt x="100000" y="51655"/>
                    <a:pt x="100000" y="51258"/>
                  </a:cubicBezTo>
                  <a:cubicBezTo>
                    <a:pt x="100000" y="51258"/>
                    <a:pt x="100000" y="50860"/>
                    <a:pt x="100000" y="50463"/>
                  </a:cubicBezTo>
                  <a:cubicBezTo>
                    <a:pt x="100000" y="50066"/>
                    <a:pt x="99047" y="48874"/>
                    <a:pt x="99047" y="48874"/>
                  </a:cubicBezTo>
                  <a:cubicBezTo>
                    <a:pt x="99047" y="48476"/>
                    <a:pt x="99047" y="48476"/>
                    <a:pt x="99047" y="48476"/>
                  </a:cubicBezTo>
                  <a:cubicBezTo>
                    <a:pt x="99047" y="48476"/>
                    <a:pt x="99047" y="48476"/>
                    <a:pt x="99047" y="48476"/>
                  </a:cubicBezTo>
                  <a:cubicBezTo>
                    <a:pt x="99047" y="48476"/>
                    <a:pt x="99047" y="48079"/>
                    <a:pt x="99047" y="48079"/>
                  </a:cubicBezTo>
                  <a:cubicBezTo>
                    <a:pt x="99047" y="48079"/>
                    <a:pt x="99047" y="47682"/>
                    <a:pt x="99047" y="47682"/>
                  </a:cubicBezTo>
                  <a:cubicBezTo>
                    <a:pt x="100000" y="47284"/>
                    <a:pt x="102857" y="46092"/>
                    <a:pt x="103809" y="45695"/>
                  </a:cubicBezTo>
                  <a:cubicBezTo>
                    <a:pt x="104761" y="45298"/>
                    <a:pt x="109523" y="42516"/>
                    <a:pt x="110476" y="42119"/>
                  </a:cubicBezTo>
                  <a:cubicBezTo>
                    <a:pt x="110476" y="41721"/>
                    <a:pt x="112380" y="40927"/>
                    <a:pt x="113333" y="40529"/>
                  </a:cubicBezTo>
                  <a:cubicBezTo>
                    <a:pt x="114285" y="40132"/>
                    <a:pt x="115238" y="39337"/>
                    <a:pt x="115238" y="38940"/>
                  </a:cubicBezTo>
                  <a:cubicBezTo>
                    <a:pt x="116190" y="38940"/>
                    <a:pt x="117142" y="38145"/>
                    <a:pt x="117142" y="38145"/>
                  </a:cubicBezTo>
                  <a:cubicBezTo>
                    <a:pt x="117142" y="37748"/>
                    <a:pt x="118095" y="36953"/>
                    <a:pt x="118095" y="36953"/>
                  </a:cubicBezTo>
                  <a:cubicBezTo>
                    <a:pt x="119047" y="36556"/>
                    <a:pt x="119047" y="36158"/>
                    <a:pt x="119047" y="35761"/>
                  </a:cubicBezTo>
                  <a:cubicBezTo>
                    <a:pt x="120000" y="34569"/>
                    <a:pt x="118095" y="32980"/>
                    <a:pt x="118095" y="32980"/>
                  </a:cubicBezTo>
                  <a:close/>
                  <a:moveTo>
                    <a:pt x="21904" y="39735"/>
                  </a:moveTo>
                  <a:cubicBezTo>
                    <a:pt x="21904" y="40132"/>
                    <a:pt x="21904" y="40529"/>
                    <a:pt x="21904" y="40529"/>
                  </a:cubicBezTo>
                  <a:cubicBezTo>
                    <a:pt x="21904" y="40529"/>
                    <a:pt x="20952" y="40132"/>
                    <a:pt x="20952" y="40132"/>
                  </a:cubicBezTo>
                  <a:cubicBezTo>
                    <a:pt x="20952" y="39735"/>
                    <a:pt x="20000" y="38940"/>
                    <a:pt x="20000" y="38940"/>
                  </a:cubicBezTo>
                  <a:cubicBezTo>
                    <a:pt x="20000" y="38543"/>
                    <a:pt x="19047" y="38145"/>
                    <a:pt x="19047" y="38145"/>
                  </a:cubicBezTo>
                  <a:cubicBezTo>
                    <a:pt x="19047" y="37748"/>
                    <a:pt x="19047" y="37748"/>
                    <a:pt x="19047" y="37748"/>
                  </a:cubicBezTo>
                  <a:cubicBezTo>
                    <a:pt x="19047" y="37748"/>
                    <a:pt x="19047" y="37748"/>
                    <a:pt x="19047" y="37350"/>
                  </a:cubicBezTo>
                  <a:cubicBezTo>
                    <a:pt x="19047" y="37350"/>
                    <a:pt x="20952" y="36953"/>
                    <a:pt x="20952" y="36953"/>
                  </a:cubicBezTo>
                  <a:cubicBezTo>
                    <a:pt x="20952" y="36556"/>
                    <a:pt x="20952" y="36556"/>
                    <a:pt x="20952" y="36158"/>
                  </a:cubicBezTo>
                  <a:cubicBezTo>
                    <a:pt x="20952" y="35761"/>
                    <a:pt x="20952" y="34966"/>
                    <a:pt x="20952" y="34569"/>
                  </a:cubicBezTo>
                  <a:cubicBezTo>
                    <a:pt x="20952" y="34569"/>
                    <a:pt x="21904" y="34569"/>
                    <a:pt x="21904" y="34569"/>
                  </a:cubicBezTo>
                  <a:cubicBezTo>
                    <a:pt x="21904" y="34966"/>
                    <a:pt x="21904" y="36158"/>
                    <a:pt x="21904" y="36556"/>
                  </a:cubicBezTo>
                  <a:cubicBezTo>
                    <a:pt x="21904" y="36953"/>
                    <a:pt x="21904" y="39337"/>
                    <a:pt x="21904" y="39735"/>
                  </a:cubicBezTo>
                  <a:close/>
                  <a:moveTo>
                    <a:pt x="39047" y="110860"/>
                  </a:moveTo>
                  <a:cubicBezTo>
                    <a:pt x="39047" y="111258"/>
                    <a:pt x="38095" y="110860"/>
                    <a:pt x="39047" y="110860"/>
                  </a:cubicBezTo>
                  <a:cubicBezTo>
                    <a:pt x="39047" y="110860"/>
                    <a:pt x="39047" y="110463"/>
                    <a:pt x="39047" y="110860"/>
                  </a:cubicBezTo>
                  <a:close/>
                  <a:moveTo>
                    <a:pt x="65714" y="94569"/>
                  </a:moveTo>
                  <a:cubicBezTo>
                    <a:pt x="64761" y="94966"/>
                    <a:pt x="63809" y="95761"/>
                    <a:pt x="63809" y="96158"/>
                  </a:cubicBezTo>
                  <a:cubicBezTo>
                    <a:pt x="63809" y="96556"/>
                    <a:pt x="63809" y="96556"/>
                    <a:pt x="63809" y="96556"/>
                  </a:cubicBezTo>
                  <a:cubicBezTo>
                    <a:pt x="62857" y="96953"/>
                    <a:pt x="62857" y="97350"/>
                    <a:pt x="62857" y="97350"/>
                  </a:cubicBezTo>
                  <a:cubicBezTo>
                    <a:pt x="62857" y="97748"/>
                    <a:pt x="62857" y="97748"/>
                    <a:pt x="62857" y="97748"/>
                  </a:cubicBezTo>
                  <a:cubicBezTo>
                    <a:pt x="62857" y="98145"/>
                    <a:pt x="61904" y="98940"/>
                    <a:pt x="61904" y="99735"/>
                  </a:cubicBezTo>
                  <a:cubicBezTo>
                    <a:pt x="61904" y="100132"/>
                    <a:pt x="61904" y="101721"/>
                    <a:pt x="60952" y="102119"/>
                  </a:cubicBezTo>
                  <a:cubicBezTo>
                    <a:pt x="60952" y="102516"/>
                    <a:pt x="60952" y="103311"/>
                    <a:pt x="60952" y="103311"/>
                  </a:cubicBezTo>
                  <a:cubicBezTo>
                    <a:pt x="60952" y="103311"/>
                    <a:pt x="60952" y="103708"/>
                    <a:pt x="60000" y="103311"/>
                  </a:cubicBezTo>
                  <a:cubicBezTo>
                    <a:pt x="60000" y="102913"/>
                    <a:pt x="58095" y="101721"/>
                    <a:pt x="58095" y="101324"/>
                  </a:cubicBezTo>
                  <a:cubicBezTo>
                    <a:pt x="57142" y="100529"/>
                    <a:pt x="57142" y="100132"/>
                    <a:pt x="57142" y="100132"/>
                  </a:cubicBezTo>
                  <a:cubicBezTo>
                    <a:pt x="57142" y="99735"/>
                    <a:pt x="57142" y="99337"/>
                    <a:pt x="57142" y="98940"/>
                  </a:cubicBezTo>
                  <a:cubicBezTo>
                    <a:pt x="57142" y="98940"/>
                    <a:pt x="57142" y="96953"/>
                    <a:pt x="57142" y="96158"/>
                  </a:cubicBezTo>
                  <a:cubicBezTo>
                    <a:pt x="57142" y="95364"/>
                    <a:pt x="57142" y="94172"/>
                    <a:pt x="57142" y="93774"/>
                  </a:cubicBezTo>
                  <a:cubicBezTo>
                    <a:pt x="58095" y="92980"/>
                    <a:pt x="57142" y="92582"/>
                    <a:pt x="58095" y="92185"/>
                  </a:cubicBezTo>
                  <a:cubicBezTo>
                    <a:pt x="58095" y="91788"/>
                    <a:pt x="58095" y="91390"/>
                    <a:pt x="58095" y="90993"/>
                  </a:cubicBezTo>
                  <a:cubicBezTo>
                    <a:pt x="58095" y="90993"/>
                    <a:pt x="58095" y="90596"/>
                    <a:pt x="58095" y="90198"/>
                  </a:cubicBezTo>
                  <a:cubicBezTo>
                    <a:pt x="58095" y="90198"/>
                    <a:pt x="58095" y="89403"/>
                    <a:pt x="58095" y="89006"/>
                  </a:cubicBezTo>
                  <a:cubicBezTo>
                    <a:pt x="58095" y="88609"/>
                    <a:pt x="58095" y="87814"/>
                    <a:pt x="58095" y="87019"/>
                  </a:cubicBezTo>
                  <a:cubicBezTo>
                    <a:pt x="59047" y="86225"/>
                    <a:pt x="59047" y="85827"/>
                    <a:pt x="59047" y="85430"/>
                  </a:cubicBezTo>
                  <a:cubicBezTo>
                    <a:pt x="59047" y="85430"/>
                    <a:pt x="59047" y="84635"/>
                    <a:pt x="58095" y="83841"/>
                  </a:cubicBezTo>
                  <a:cubicBezTo>
                    <a:pt x="58095" y="83443"/>
                    <a:pt x="58095" y="81456"/>
                    <a:pt x="58095" y="81059"/>
                  </a:cubicBezTo>
                  <a:cubicBezTo>
                    <a:pt x="58095" y="80662"/>
                    <a:pt x="58095" y="80264"/>
                    <a:pt x="58095" y="80264"/>
                  </a:cubicBezTo>
                  <a:cubicBezTo>
                    <a:pt x="58095" y="80264"/>
                    <a:pt x="58095" y="79867"/>
                    <a:pt x="59047" y="80264"/>
                  </a:cubicBezTo>
                  <a:cubicBezTo>
                    <a:pt x="59047" y="80662"/>
                    <a:pt x="59047" y="81059"/>
                    <a:pt x="59047" y="81456"/>
                  </a:cubicBezTo>
                  <a:cubicBezTo>
                    <a:pt x="59047" y="82251"/>
                    <a:pt x="60000" y="83046"/>
                    <a:pt x="60000" y="83046"/>
                  </a:cubicBezTo>
                  <a:cubicBezTo>
                    <a:pt x="60000" y="83443"/>
                    <a:pt x="60000" y="83443"/>
                    <a:pt x="60000" y="83443"/>
                  </a:cubicBezTo>
                  <a:cubicBezTo>
                    <a:pt x="60000" y="83841"/>
                    <a:pt x="60000" y="83841"/>
                    <a:pt x="60000" y="84238"/>
                  </a:cubicBezTo>
                  <a:cubicBezTo>
                    <a:pt x="60000" y="84238"/>
                    <a:pt x="60952" y="85033"/>
                    <a:pt x="61904" y="85827"/>
                  </a:cubicBezTo>
                  <a:cubicBezTo>
                    <a:pt x="61904" y="86225"/>
                    <a:pt x="62857" y="87019"/>
                    <a:pt x="62857" y="87417"/>
                  </a:cubicBezTo>
                  <a:cubicBezTo>
                    <a:pt x="63809" y="87417"/>
                    <a:pt x="63809" y="88211"/>
                    <a:pt x="64761" y="88609"/>
                  </a:cubicBezTo>
                  <a:cubicBezTo>
                    <a:pt x="64761" y="89006"/>
                    <a:pt x="64761" y="89403"/>
                    <a:pt x="64761" y="89801"/>
                  </a:cubicBezTo>
                  <a:cubicBezTo>
                    <a:pt x="64761" y="89801"/>
                    <a:pt x="64761" y="90596"/>
                    <a:pt x="64761" y="90596"/>
                  </a:cubicBezTo>
                  <a:cubicBezTo>
                    <a:pt x="64761" y="90993"/>
                    <a:pt x="65714" y="91390"/>
                    <a:pt x="65714" y="91788"/>
                  </a:cubicBezTo>
                  <a:cubicBezTo>
                    <a:pt x="65714" y="92185"/>
                    <a:pt x="65714" y="92582"/>
                    <a:pt x="65714" y="92980"/>
                  </a:cubicBezTo>
                  <a:cubicBezTo>
                    <a:pt x="65714" y="92980"/>
                    <a:pt x="65714" y="92980"/>
                    <a:pt x="65714" y="93377"/>
                  </a:cubicBezTo>
                  <a:cubicBezTo>
                    <a:pt x="65714" y="93377"/>
                    <a:pt x="65714" y="93774"/>
                    <a:pt x="65714" y="93774"/>
                  </a:cubicBezTo>
                  <a:cubicBezTo>
                    <a:pt x="65714" y="93774"/>
                    <a:pt x="65714" y="93774"/>
                    <a:pt x="65714" y="94569"/>
                  </a:cubicBezTo>
                  <a:close/>
                  <a:moveTo>
                    <a:pt x="97142" y="36556"/>
                  </a:moveTo>
                  <a:cubicBezTo>
                    <a:pt x="97142" y="36953"/>
                    <a:pt x="96190" y="37350"/>
                    <a:pt x="95238" y="37748"/>
                  </a:cubicBezTo>
                  <a:cubicBezTo>
                    <a:pt x="95238" y="38145"/>
                    <a:pt x="94285" y="38543"/>
                    <a:pt x="94285" y="38543"/>
                  </a:cubicBezTo>
                  <a:cubicBezTo>
                    <a:pt x="94285" y="38940"/>
                    <a:pt x="95238" y="38940"/>
                    <a:pt x="94285" y="38940"/>
                  </a:cubicBezTo>
                  <a:cubicBezTo>
                    <a:pt x="94285" y="39337"/>
                    <a:pt x="94285" y="39337"/>
                    <a:pt x="94285" y="38940"/>
                  </a:cubicBezTo>
                  <a:cubicBezTo>
                    <a:pt x="94285" y="38940"/>
                    <a:pt x="93333" y="38543"/>
                    <a:pt x="93333" y="38145"/>
                  </a:cubicBezTo>
                  <a:cubicBezTo>
                    <a:pt x="93333" y="37748"/>
                    <a:pt x="93333" y="37350"/>
                    <a:pt x="94285" y="36953"/>
                  </a:cubicBezTo>
                  <a:cubicBezTo>
                    <a:pt x="94285" y="36158"/>
                    <a:pt x="94285" y="35761"/>
                    <a:pt x="94285" y="35364"/>
                  </a:cubicBezTo>
                  <a:cubicBezTo>
                    <a:pt x="94285" y="34966"/>
                    <a:pt x="94285" y="34569"/>
                    <a:pt x="94285" y="34569"/>
                  </a:cubicBezTo>
                  <a:cubicBezTo>
                    <a:pt x="94285" y="34569"/>
                    <a:pt x="94285" y="34569"/>
                    <a:pt x="94285" y="34569"/>
                  </a:cubicBezTo>
                  <a:cubicBezTo>
                    <a:pt x="95238" y="34569"/>
                    <a:pt x="95238" y="34569"/>
                    <a:pt x="96190" y="34569"/>
                  </a:cubicBezTo>
                  <a:cubicBezTo>
                    <a:pt x="96190" y="34966"/>
                    <a:pt x="97142" y="35364"/>
                    <a:pt x="97142" y="35761"/>
                  </a:cubicBezTo>
                  <a:cubicBezTo>
                    <a:pt x="98095" y="35761"/>
                    <a:pt x="98095" y="35761"/>
                    <a:pt x="98095" y="36158"/>
                  </a:cubicBezTo>
                  <a:cubicBezTo>
                    <a:pt x="98095" y="36158"/>
                    <a:pt x="98095" y="36158"/>
                    <a:pt x="97142" y="36556"/>
                  </a:cubicBezTo>
                  <a:close/>
                </a:path>
              </a:pathLst>
            </a:custGeom>
            <a:solidFill>
              <a:schemeClr val="accent6"/>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355" name="Shape 355"/>
            <p:cNvSpPr/>
            <p:nvPr/>
          </p:nvSpPr>
          <p:spPr>
            <a:xfrm flipH="1">
              <a:off x="1756424" y="5438851"/>
              <a:ext cx="342852" cy="1105717"/>
            </a:xfrm>
            <a:custGeom>
              <a:avLst/>
              <a:gdLst/>
              <a:ahLst/>
              <a:cxnLst/>
              <a:rect l="0" t="0" r="0" b="0"/>
              <a:pathLst>
                <a:path w="120000" h="120000" extrusionOk="0">
                  <a:moveTo>
                    <a:pt x="120000" y="110400"/>
                  </a:moveTo>
                  <a:cubicBezTo>
                    <a:pt x="118709" y="110400"/>
                    <a:pt x="118709" y="110000"/>
                    <a:pt x="118709" y="110000"/>
                  </a:cubicBezTo>
                  <a:cubicBezTo>
                    <a:pt x="118709" y="110000"/>
                    <a:pt x="118709" y="109200"/>
                    <a:pt x="118709" y="108800"/>
                  </a:cubicBezTo>
                  <a:cubicBezTo>
                    <a:pt x="118709" y="108800"/>
                    <a:pt x="118709" y="106800"/>
                    <a:pt x="118709" y="106400"/>
                  </a:cubicBezTo>
                  <a:cubicBezTo>
                    <a:pt x="117419" y="106000"/>
                    <a:pt x="117419" y="105600"/>
                    <a:pt x="117419" y="104800"/>
                  </a:cubicBezTo>
                  <a:cubicBezTo>
                    <a:pt x="117419" y="104000"/>
                    <a:pt x="117419" y="102800"/>
                    <a:pt x="117419" y="102000"/>
                  </a:cubicBezTo>
                  <a:cubicBezTo>
                    <a:pt x="117419" y="101600"/>
                    <a:pt x="116129" y="99600"/>
                    <a:pt x="116129" y="99600"/>
                  </a:cubicBezTo>
                  <a:cubicBezTo>
                    <a:pt x="116129" y="99200"/>
                    <a:pt x="116129" y="98800"/>
                    <a:pt x="116129" y="98400"/>
                  </a:cubicBezTo>
                  <a:cubicBezTo>
                    <a:pt x="116129" y="98000"/>
                    <a:pt x="114838" y="97200"/>
                    <a:pt x="114838" y="97200"/>
                  </a:cubicBezTo>
                  <a:cubicBezTo>
                    <a:pt x="114838" y="96800"/>
                    <a:pt x="114838" y="96400"/>
                    <a:pt x="114838" y="96400"/>
                  </a:cubicBezTo>
                  <a:cubicBezTo>
                    <a:pt x="114838" y="96400"/>
                    <a:pt x="114838" y="95600"/>
                    <a:pt x="114838" y="95600"/>
                  </a:cubicBezTo>
                  <a:cubicBezTo>
                    <a:pt x="114838" y="95600"/>
                    <a:pt x="114838" y="95200"/>
                    <a:pt x="113548" y="94800"/>
                  </a:cubicBezTo>
                  <a:cubicBezTo>
                    <a:pt x="113548" y="94800"/>
                    <a:pt x="113548" y="93200"/>
                    <a:pt x="113548" y="92800"/>
                  </a:cubicBezTo>
                  <a:cubicBezTo>
                    <a:pt x="113548" y="92400"/>
                    <a:pt x="113548" y="92000"/>
                    <a:pt x="113548" y="91200"/>
                  </a:cubicBezTo>
                  <a:cubicBezTo>
                    <a:pt x="112258" y="90800"/>
                    <a:pt x="112258" y="90000"/>
                    <a:pt x="112258" y="89600"/>
                  </a:cubicBezTo>
                  <a:cubicBezTo>
                    <a:pt x="112258" y="89200"/>
                    <a:pt x="112258" y="88800"/>
                    <a:pt x="112258" y="88400"/>
                  </a:cubicBezTo>
                  <a:cubicBezTo>
                    <a:pt x="112258" y="88000"/>
                    <a:pt x="112258" y="87200"/>
                    <a:pt x="112258" y="86400"/>
                  </a:cubicBezTo>
                  <a:cubicBezTo>
                    <a:pt x="112258" y="86000"/>
                    <a:pt x="110967" y="85600"/>
                    <a:pt x="110967" y="85200"/>
                  </a:cubicBezTo>
                  <a:cubicBezTo>
                    <a:pt x="110967" y="84800"/>
                    <a:pt x="109677" y="84000"/>
                    <a:pt x="109677" y="84000"/>
                  </a:cubicBezTo>
                  <a:cubicBezTo>
                    <a:pt x="108387" y="83600"/>
                    <a:pt x="108387" y="83600"/>
                    <a:pt x="108387" y="83600"/>
                  </a:cubicBezTo>
                  <a:cubicBezTo>
                    <a:pt x="108387" y="83600"/>
                    <a:pt x="108387" y="82800"/>
                    <a:pt x="108387" y="82400"/>
                  </a:cubicBezTo>
                  <a:cubicBezTo>
                    <a:pt x="108387" y="81600"/>
                    <a:pt x="108387" y="80400"/>
                    <a:pt x="108387" y="80000"/>
                  </a:cubicBezTo>
                  <a:cubicBezTo>
                    <a:pt x="108387" y="79200"/>
                    <a:pt x="109677" y="78000"/>
                    <a:pt x="109677" y="77600"/>
                  </a:cubicBezTo>
                  <a:cubicBezTo>
                    <a:pt x="109677" y="77200"/>
                    <a:pt x="109677" y="76800"/>
                    <a:pt x="108387" y="76400"/>
                  </a:cubicBezTo>
                  <a:cubicBezTo>
                    <a:pt x="108387" y="76000"/>
                    <a:pt x="108387" y="74800"/>
                    <a:pt x="107096" y="74000"/>
                  </a:cubicBezTo>
                  <a:cubicBezTo>
                    <a:pt x="107096" y="73200"/>
                    <a:pt x="105806" y="71600"/>
                    <a:pt x="105806" y="71200"/>
                  </a:cubicBezTo>
                  <a:cubicBezTo>
                    <a:pt x="105806" y="70800"/>
                    <a:pt x="105806" y="69600"/>
                    <a:pt x="105806" y="69200"/>
                  </a:cubicBezTo>
                  <a:cubicBezTo>
                    <a:pt x="105806" y="69200"/>
                    <a:pt x="104516" y="68400"/>
                    <a:pt x="104516" y="68400"/>
                  </a:cubicBezTo>
                  <a:cubicBezTo>
                    <a:pt x="104516" y="68400"/>
                    <a:pt x="104516" y="68000"/>
                    <a:pt x="104516" y="68000"/>
                  </a:cubicBezTo>
                  <a:cubicBezTo>
                    <a:pt x="104516" y="67600"/>
                    <a:pt x="104516" y="66800"/>
                    <a:pt x="104516" y="66800"/>
                  </a:cubicBezTo>
                  <a:cubicBezTo>
                    <a:pt x="104516" y="66800"/>
                    <a:pt x="104516" y="65600"/>
                    <a:pt x="104516" y="64800"/>
                  </a:cubicBezTo>
                  <a:cubicBezTo>
                    <a:pt x="104516" y="64400"/>
                    <a:pt x="104516" y="64400"/>
                    <a:pt x="104516" y="64000"/>
                  </a:cubicBezTo>
                  <a:cubicBezTo>
                    <a:pt x="104516" y="64000"/>
                    <a:pt x="103225" y="63200"/>
                    <a:pt x="103225" y="62800"/>
                  </a:cubicBezTo>
                  <a:cubicBezTo>
                    <a:pt x="103225" y="62400"/>
                    <a:pt x="103225" y="61600"/>
                    <a:pt x="103225" y="61600"/>
                  </a:cubicBezTo>
                  <a:cubicBezTo>
                    <a:pt x="103225" y="61200"/>
                    <a:pt x="103225" y="60800"/>
                    <a:pt x="103225" y="60800"/>
                  </a:cubicBezTo>
                  <a:cubicBezTo>
                    <a:pt x="103225" y="60800"/>
                    <a:pt x="103225" y="60400"/>
                    <a:pt x="103225" y="60000"/>
                  </a:cubicBezTo>
                  <a:cubicBezTo>
                    <a:pt x="104516" y="59600"/>
                    <a:pt x="104516" y="58800"/>
                    <a:pt x="104516" y="58400"/>
                  </a:cubicBezTo>
                  <a:cubicBezTo>
                    <a:pt x="103225" y="58000"/>
                    <a:pt x="103225" y="57600"/>
                    <a:pt x="103225" y="57200"/>
                  </a:cubicBezTo>
                  <a:cubicBezTo>
                    <a:pt x="103225" y="56800"/>
                    <a:pt x="101935" y="55600"/>
                    <a:pt x="101935" y="55600"/>
                  </a:cubicBezTo>
                  <a:cubicBezTo>
                    <a:pt x="101935" y="55200"/>
                    <a:pt x="100645" y="54800"/>
                    <a:pt x="100645" y="54800"/>
                  </a:cubicBezTo>
                  <a:cubicBezTo>
                    <a:pt x="100645" y="54800"/>
                    <a:pt x="100645" y="54800"/>
                    <a:pt x="100645" y="54800"/>
                  </a:cubicBezTo>
                  <a:cubicBezTo>
                    <a:pt x="100645" y="54800"/>
                    <a:pt x="100645" y="54400"/>
                    <a:pt x="100645" y="54400"/>
                  </a:cubicBezTo>
                  <a:cubicBezTo>
                    <a:pt x="100645" y="54400"/>
                    <a:pt x="100645" y="54000"/>
                    <a:pt x="100645" y="54000"/>
                  </a:cubicBezTo>
                  <a:cubicBezTo>
                    <a:pt x="100645" y="54000"/>
                    <a:pt x="100645" y="53600"/>
                    <a:pt x="99354" y="53600"/>
                  </a:cubicBezTo>
                  <a:cubicBezTo>
                    <a:pt x="99354" y="53600"/>
                    <a:pt x="99354" y="53600"/>
                    <a:pt x="99354" y="53200"/>
                  </a:cubicBezTo>
                  <a:cubicBezTo>
                    <a:pt x="99354" y="53200"/>
                    <a:pt x="98064" y="52400"/>
                    <a:pt x="98064" y="52000"/>
                  </a:cubicBezTo>
                  <a:cubicBezTo>
                    <a:pt x="98064" y="52000"/>
                    <a:pt x="98064" y="51600"/>
                    <a:pt x="98064" y="51600"/>
                  </a:cubicBezTo>
                  <a:cubicBezTo>
                    <a:pt x="96774" y="51600"/>
                    <a:pt x="96774" y="51200"/>
                    <a:pt x="96774" y="51200"/>
                  </a:cubicBezTo>
                  <a:cubicBezTo>
                    <a:pt x="96774" y="50800"/>
                    <a:pt x="96774" y="50800"/>
                    <a:pt x="96774" y="50800"/>
                  </a:cubicBezTo>
                  <a:cubicBezTo>
                    <a:pt x="96774" y="50400"/>
                    <a:pt x="96774" y="50400"/>
                    <a:pt x="96774" y="50400"/>
                  </a:cubicBezTo>
                  <a:cubicBezTo>
                    <a:pt x="96774" y="50000"/>
                    <a:pt x="95483" y="49600"/>
                    <a:pt x="95483" y="49600"/>
                  </a:cubicBezTo>
                  <a:cubicBezTo>
                    <a:pt x="95483" y="49600"/>
                    <a:pt x="95483" y="49600"/>
                    <a:pt x="95483" y="49600"/>
                  </a:cubicBezTo>
                  <a:cubicBezTo>
                    <a:pt x="95483" y="49200"/>
                    <a:pt x="95483" y="49200"/>
                    <a:pt x="95483" y="49200"/>
                  </a:cubicBezTo>
                  <a:cubicBezTo>
                    <a:pt x="95483" y="49200"/>
                    <a:pt x="95483" y="47600"/>
                    <a:pt x="94193" y="47600"/>
                  </a:cubicBezTo>
                  <a:cubicBezTo>
                    <a:pt x="94193" y="47600"/>
                    <a:pt x="94193" y="47600"/>
                    <a:pt x="94193" y="47600"/>
                  </a:cubicBezTo>
                  <a:cubicBezTo>
                    <a:pt x="94193" y="47600"/>
                    <a:pt x="94193" y="47600"/>
                    <a:pt x="95483" y="47600"/>
                  </a:cubicBezTo>
                  <a:cubicBezTo>
                    <a:pt x="95483" y="47600"/>
                    <a:pt x="95483" y="47600"/>
                    <a:pt x="95483" y="47600"/>
                  </a:cubicBezTo>
                  <a:cubicBezTo>
                    <a:pt x="95483" y="47600"/>
                    <a:pt x="95483" y="48800"/>
                    <a:pt x="95483" y="48800"/>
                  </a:cubicBezTo>
                  <a:cubicBezTo>
                    <a:pt x="95483" y="48800"/>
                    <a:pt x="95483" y="48800"/>
                    <a:pt x="95483" y="48800"/>
                  </a:cubicBezTo>
                  <a:cubicBezTo>
                    <a:pt x="95483" y="48800"/>
                    <a:pt x="95483" y="48800"/>
                    <a:pt x="96774" y="48400"/>
                  </a:cubicBezTo>
                  <a:cubicBezTo>
                    <a:pt x="96774" y="48400"/>
                    <a:pt x="98064" y="48400"/>
                    <a:pt x="98064" y="48400"/>
                  </a:cubicBezTo>
                  <a:cubicBezTo>
                    <a:pt x="98064" y="48400"/>
                    <a:pt x="98064" y="48000"/>
                    <a:pt x="98064" y="48000"/>
                  </a:cubicBezTo>
                  <a:cubicBezTo>
                    <a:pt x="99354" y="48000"/>
                    <a:pt x="99354" y="48000"/>
                    <a:pt x="99354" y="48000"/>
                  </a:cubicBezTo>
                  <a:cubicBezTo>
                    <a:pt x="99354" y="47600"/>
                    <a:pt x="99354" y="47600"/>
                    <a:pt x="100645" y="47200"/>
                  </a:cubicBezTo>
                  <a:cubicBezTo>
                    <a:pt x="100645" y="47200"/>
                    <a:pt x="101935" y="46800"/>
                    <a:pt x="101935" y="46800"/>
                  </a:cubicBezTo>
                  <a:cubicBezTo>
                    <a:pt x="103225" y="46800"/>
                    <a:pt x="103225" y="46400"/>
                    <a:pt x="103225" y="46400"/>
                  </a:cubicBezTo>
                  <a:cubicBezTo>
                    <a:pt x="103225" y="46400"/>
                    <a:pt x="103225" y="46400"/>
                    <a:pt x="103225" y="46000"/>
                  </a:cubicBezTo>
                  <a:cubicBezTo>
                    <a:pt x="103225" y="46000"/>
                    <a:pt x="103225" y="46000"/>
                    <a:pt x="101935" y="46000"/>
                  </a:cubicBezTo>
                  <a:cubicBezTo>
                    <a:pt x="101935" y="46000"/>
                    <a:pt x="100645" y="45600"/>
                    <a:pt x="100645" y="45600"/>
                  </a:cubicBezTo>
                  <a:cubicBezTo>
                    <a:pt x="100645" y="45600"/>
                    <a:pt x="99354" y="45200"/>
                    <a:pt x="99354" y="44800"/>
                  </a:cubicBezTo>
                  <a:cubicBezTo>
                    <a:pt x="99354" y="44800"/>
                    <a:pt x="98064" y="43600"/>
                    <a:pt x="98064" y="43200"/>
                  </a:cubicBezTo>
                  <a:cubicBezTo>
                    <a:pt x="96774" y="43200"/>
                    <a:pt x="98064" y="42800"/>
                    <a:pt x="98064" y="42800"/>
                  </a:cubicBezTo>
                  <a:cubicBezTo>
                    <a:pt x="98064" y="42400"/>
                    <a:pt x="96774" y="41600"/>
                    <a:pt x="96774" y="41200"/>
                  </a:cubicBezTo>
                  <a:cubicBezTo>
                    <a:pt x="96774" y="41200"/>
                    <a:pt x="96774" y="39200"/>
                    <a:pt x="96774" y="38800"/>
                  </a:cubicBezTo>
                  <a:cubicBezTo>
                    <a:pt x="96774" y="38800"/>
                    <a:pt x="96774" y="38800"/>
                    <a:pt x="96774" y="38400"/>
                  </a:cubicBezTo>
                  <a:cubicBezTo>
                    <a:pt x="96774" y="38400"/>
                    <a:pt x="98064" y="37200"/>
                    <a:pt x="99354" y="36800"/>
                  </a:cubicBezTo>
                  <a:cubicBezTo>
                    <a:pt x="99354" y="36400"/>
                    <a:pt x="100645" y="35200"/>
                    <a:pt x="100645" y="35200"/>
                  </a:cubicBezTo>
                  <a:cubicBezTo>
                    <a:pt x="100645" y="34800"/>
                    <a:pt x="100645" y="34400"/>
                    <a:pt x="101935" y="34400"/>
                  </a:cubicBezTo>
                  <a:cubicBezTo>
                    <a:pt x="101935" y="34000"/>
                    <a:pt x="101935" y="34000"/>
                    <a:pt x="101935" y="33600"/>
                  </a:cubicBezTo>
                  <a:cubicBezTo>
                    <a:pt x="103225" y="33200"/>
                    <a:pt x="103225" y="32400"/>
                    <a:pt x="104516" y="32400"/>
                  </a:cubicBezTo>
                  <a:cubicBezTo>
                    <a:pt x="104516" y="32000"/>
                    <a:pt x="104516" y="31600"/>
                    <a:pt x="104516" y="31600"/>
                  </a:cubicBezTo>
                  <a:cubicBezTo>
                    <a:pt x="104516" y="31200"/>
                    <a:pt x="105806" y="30800"/>
                    <a:pt x="105806" y="30800"/>
                  </a:cubicBezTo>
                  <a:cubicBezTo>
                    <a:pt x="105806" y="30400"/>
                    <a:pt x="105806" y="30400"/>
                    <a:pt x="105806" y="30400"/>
                  </a:cubicBezTo>
                  <a:cubicBezTo>
                    <a:pt x="105806" y="30000"/>
                    <a:pt x="107096" y="29600"/>
                    <a:pt x="107096" y="29600"/>
                  </a:cubicBezTo>
                  <a:cubicBezTo>
                    <a:pt x="107096" y="29600"/>
                    <a:pt x="107096" y="29600"/>
                    <a:pt x="107096" y="29200"/>
                  </a:cubicBezTo>
                  <a:cubicBezTo>
                    <a:pt x="107096" y="29200"/>
                    <a:pt x="107096" y="28800"/>
                    <a:pt x="107096" y="28800"/>
                  </a:cubicBezTo>
                  <a:cubicBezTo>
                    <a:pt x="107096" y="28400"/>
                    <a:pt x="107096" y="28400"/>
                    <a:pt x="107096" y="28000"/>
                  </a:cubicBezTo>
                  <a:cubicBezTo>
                    <a:pt x="107096" y="28000"/>
                    <a:pt x="107096" y="27600"/>
                    <a:pt x="107096" y="27600"/>
                  </a:cubicBezTo>
                  <a:cubicBezTo>
                    <a:pt x="107096" y="27600"/>
                    <a:pt x="107096" y="26800"/>
                    <a:pt x="105806" y="26400"/>
                  </a:cubicBezTo>
                  <a:cubicBezTo>
                    <a:pt x="105806" y="26000"/>
                    <a:pt x="105806" y="24800"/>
                    <a:pt x="104516" y="24400"/>
                  </a:cubicBezTo>
                  <a:cubicBezTo>
                    <a:pt x="104516" y="24400"/>
                    <a:pt x="104516" y="24000"/>
                    <a:pt x="104516" y="24000"/>
                  </a:cubicBezTo>
                  <a:cubicBezTo>
                    <a:pt x="104516" y="24000"/>
                    <a:pt x="104516" y="23600"/>
                    <a:pt x="104516" y="23200"/>
                  </a:cubicBezTo>
                  <a:cubicBezTo>
                    <a:pt x="104516" y="22800"/>
                    <a:pt x="104516" y="22000"/>
                    <a:pt x="104516" y="21600"/>
                  </a:cubicBezTo>
                  <a:cubicBezTo>
                    <a:pt x="104516" y="21200"/>
                    <a:pt x="104516" y="20800"/>
                    <a:pt x="104516" y="20800"/>
                  </a:cubicBezTo>
                  <a:cubicBezTo>
                    <a:pt x="103225" y="20800"/>
                    <a:pt x="103225" y="20400"/>
                    <a:pt x="103225" y="20400"/>
                  </a:cubicBezTo>
                  <a:cubicBezTo>
                    <a:pt x="101935" y="20000"/>
                    <a:pt x="101935" y="20000"/>
                    <a:pt x="101935" y="20000"/>
                  </a:cubicBezTo>
                  <a:cubicBezTo>
                    <a:pt x="101935" y="19600"/>
                    <a:pt x="100645" y="19600"/>
                    <a:pt x="100645" y="19200"/>
                  </a:cubicBezTo>
                  <a:cubicBezTo>
                    <a:pt x="100645" y="19200"/>
                    <a:pt x="100645" y="18800"/>
                    <a:pt x="99354" y="18400"/>
                  </a:cubicBezTo>
                  <a:cubicBezTo>
                    <a:pt x="98064" y="18400"/>
                    <a:pt x="96774" y="18000"/>
                    <a:pt x="96774" y="18000"/>
                  </a:cubicBezTo>
                  <a:cubicBezTo>
                    <a:pt x="95483" y="18000"/>
                    <a:pt x="95483" y="17600"/>
                    <a:pt x="94193" y="17600"/>
                  </a:cubicBezTo>
                  <a:cubicBezTo>
                    <a:pt x="94193" y="17600"/>
                    <a:pt x="92903" y="17600"/>
                    <a:pt x="92903" y="17600"/>
                  </a:cubicBezTo>
                  <a:cubicBezTo>
                    <a:pt x="91612" y="17600"/>
                    <a:pt x="91612" y="17600"/>
                    <a:pt x="91612" y="17600"/>
                  </a:cubicBezTo>
                  <a:cubicBezTo>
                    <a:pt x="91612" y="17600"/>
                    <a:pt x="90322" y="17200"/>
                    <a:pt x="90322" y="17200"/>
                  </a:cubicBezTo>
                  <a:cubicBezTo>
                    <a:pt x="89032" y="17200"/>
                    <a:pt x="87741" y="17200"/>
                    <a:pt x="87741" y="17200"/>
                  </a:cubicBezTo>
                  <a:cubicBezTo>
                    <a:pt x="87741" y="17200"/>
                    <a:pt x="86451" y="16800"/>
                    <a:pt x="85161" y="16800"/>
                  </a:cubicBezTo>
                  <a:cubicBezTo>
                    <a:pt x="83870" y="16800"/>
                    <a:pt x="83870" y="16800"/>
                    <a:pt x="82580" y="16800"/>
                  </a:cubicBezTo>
                  <a:cubicBezTo>
                    <a:pt x="82580" y="16800"/>
                    <a:pt x="81290" y="16800"/>
                    <a:pt x="80000" y="16400"/>
                  </a:cubicBezTo>
                  <a:cubicBezTo>
                    <a:pt x="80000" y="16400"/>
                    <a:pt x="80000" y="16400"/>
                    <a:pt x="78709" y="16400"/>
                  </a:cubicBezTo>
                  <a:cubicBezTo>
                    <a:pt x="78709" y="16000"/>
                    <a:pt x="77419" y="16000"/>
                    <a:pt x="77419" y="16400"/>
                  </a:cubicBezTo>
                  <a:cubicBezTo>
                    <a:pt x="77419" y="16400"/>
                    <a:pt x="77419" y="16400"/>
                    <a:pt x="77419" y="16400"/>
                  </a:cubicBezTo>
                  <a:cubicBezTo>
                    <a:pt x="77419" y="16000"/>
                    <a:pt x="76129" y="16000"/>
                    <a:pt x="76129" y="15600"/>
                  </a:cubicBezTo>
                  <a:cubicBezTo>
                    <a:pt x="76129" y="15600"/>
                    <a:pt x="76129" y="15600"/>
                    <a:pt x="76129" y="15200"/>
                  </a:cubicBezTo>
                  <a:cubicBezTo>
                    <a:pt x="76129" y="15200"/>
                    <a:pt x="76129" y="14800"/>
                    <a:pt x="74838" y="14800"/>
                  </a:cubicBezTo>
                  <a:cubicBezTo>
                    <a:pt x="74838" y="14400"/>
                    <a:pt x="74838" y="14000"/>
                    <a:pt x="74838" y="14000"/>
                  </a:cubicBezTo>
                  <a:cubicBezTo>
                    <a:pt x="74838" y="14000"/>
                    <a:pt x="74838" y="14000"/>
                    <a:pt x="73548" y="14000"/>
                  </a:cubicBezTo>
                  <a:cubicBezTo>
                    <a:pt x="73548" y="14000"/>
                    <a:pt x="73548" y="14000"/>
                    <a:pt x="73548" y="13600"/>
                  </a:cubicBezTo>
                  <a:cubicBezTo>
                    <a:pt x="73548" y="13600"/>
                    <a:pt x="74838" y="12800"/>
                    <a:pt x="74838" y="12400"/>
                  </a:cubicBezTo>
                  <a:cubicBezTo>
                    <a:pt x="74838" y="12000"/>
                    <a:pt x="74838" y="10800"/>
                    <a:pt x="74838" y="10800"/>
                  </a:cubicBezTo>
                  <a:cubicBezTo>
                    <a:pt x="74838" y="10800"/>
                    <a:pt x="74838" y="10800"/>
                    <a:pt x="76129" y="10800"/>
                  </a:cubicBezTo>
                  <a:cubicBezTo>
                    <a:pt x="77419" y="10800"/>
                    <a:pt x="77419" y="10400"/>
                    <a:pt x="77419" y="10400"/>
                  </a:cubicBezTo>
                  <a:cubicBezTo>
                    <a:pt x="77419" y="10400"/>
                    <a:pt x="78709" y="10000"/>
                    <a:pt x="78709" y="10000"/>
                  </a:cubicBezTo>
                  <a:cubicBezTo>
                    <a:pt x="78709" y="10000"/>
                    <a:pt x="78709" y="10000"/>
                    <a:pt x="78709" y="10000"/>
                  </a:cubicBezTo>
                  <a:cubicBezTo>
                    <a:pt x="78709" y="9600"/>
                    <a:pt x="78709" y="9600"/>
                    <a:pt x="80000" y="9200"/>
                  </a:cubicBezTo>
                  <a:cubicBezTo>
                    <a:pt x="80000" y="9200"/>
                    <a:pt x="80000" y="8800"/>
                    <a:pt x="80000" y="8400"/>
                  </a:cubicBezTo>
                  <a:cubicBezTo>
                    <a:pt x="80000" y="8400"/>
                    <a:pt x="80000" y="8400"/>
                    <a:pt x="80000" y="8000"/>
                  </a:cubicBezTo>
                  <a:cubicBezTo>
                    <a:pt x="80000" y="7200"/>
                    <a:pt x="80000" y="6800"/>
                    <a:pt x="80000" y="6800"/>
                  </a:cubicBezTo>
                  <a:cubicBezTo>
                    <a:pt x="78709" y="6400"/>
                    <a:pt x="78709" y="6400"/>
                    <a:pt x="78709" y="6400"/>
                  </a:cubicBezTo>
                  <a:cubicBezTo>
                    <a:pt x="78709" y="6400"/>
                    <a:pt x="78709" y="6400"/>
                    <a:pt x="78709" y="6000"/>
                  </a:cubicBezTo>
                  <a:cubicBezTo>
                    <a:pt x="78709" y="6000"/>
                    <a:pt x="78709" y="4400"/>
                    <a:pt x="78709" y="4400"/>
                  </a:cubicBezTo>
                  <a:cubicBezTo>
                    <a:pt x="76129" y="2400"/>
                    <a:pt x="70967" y="1200"/>
                    <a:pt x="67096" y="400"/>
                  </a:cubicBezTo>
                  <a:cubicBezTo>
                    <a:pt x="63225" y="0"/>
                    <a:pt x="60645" y="0"/>
                    <a:pt x="56774" y="400"/>
                  </a:cubicBezTo>
                  <a:cubicBezTo>
                    <a:pt x="54193" y="400"/>
                    <a:pt x="50322" y="1200"/>
                    <a:pt x="50322" y="1200"/>
                  </a:cubicBezTo>
                  <a:cubicBezTo>
                    <a:pt x="50322" y="1200"/>
                    <a:pt x="50322" y="1200"/>
                    <a:pt x="49032" y="1600"/>
                  </a:cubicBezTo>
                  <a:cubicBezTo>
                    <a:pt x="47741" y="1600"/>
                    <a:pt x="46451" y="2400"/>
                    <a:pt x="46451" y="2800"/>
                  </a:cubicBezTo>
                  <a:cubicBezTo>
                    <a:pt x="45161" y="3200"/>
                    <a:pt x="43870" y="4000"/>
                    <a:pt x="43870" y="4400"/>
                  </a:cubicBezTo>
                  <a:cubicBezTo>
                    <a:pt x="43870" y="4800"/>
                    <a:pt x="43870" y="5600"/>
                    <a:pt x="43870" y="6000"/>
                  </a:cubicBezTo>
                  <a:cubicBezTo>
                    <a:pt x="43870" y="6400"/>
                    <a:pt x="43870" y="6400"/>
                    <a:pt x="43870" y="6800"/>
                  </a:cubicBezTo>
                  <a:cubicBezTo>
                    <a:pt x="43870" y="7200"/>
                    <a:pt x="43870" y="7600"/>
                    <a:pt x="43870" y="8000"/>
                  </a:cubicBezTo>
                  <a:cubicBezTo>
                    <a:pt x="43870" y="8400"/>
                    <a:pt x="43870" y="8800"/>
                    <a:pt x="43870" y="9200"/>
                  </a:cubicBezTo>
                  <a:cubicBezTo>
                    <a:pt x="43870" y="9600"/>
                    <a:pt x="43870" y="10400"/>
                    <a:pt x="43870" y="11200"/>
                  </a:cubicBezTo>
                  <a:cubicBezTo>
                    <a:pt x="43870" y="12000"/>
                    <a:pt x="43870" y="12400"/>
                    <a:pt x="45161" y="12800"/>
                  </a:cubicBezTo>
                  <a:cubicBezTo>
                    <a:pt x="45161" y="13600"/>
                    <a:pt x="47741" y="14000"/>
                    <a:pt x="47741" y="14400"/>
                  </a:cubicBezTo>
                  <a:cubicBezTo>
                    <a:pt x="49032" y="14400"/>
                    <a:pt x="49032" y="14800"/>
                    <a:pt x="49032" y="14800"/>
                  </a:cubicBezTo>
                  <a:cubicBezTo>
                    <a:pt x="50322" y="14800"/>
                    <a:pt x="50322" y="14800"/>
                    <a:pt x="50322" y="15200"/>
                  </a:cubicBezTo>
                  <a:cubicBezTo>
                    <a:pt x="50322" y="15200"/>
                    <a:pt x="50322" y="15200"/>
                    <a:pt x="49032" y="15200"/>
                  </a:cubicBezTo>
                  <a:cubicBezTo>
                    <a:pt x="49032" y="15600"/>
                    <a:pt x="49032" y="16000"/>
                    <a:pt x="49032" y="16400"/>
                  </a:cubicBezTo>
                  <a:cubicBezTo>
                    <a:pt x="49032" y="16400"/>
                    <a:pt x="49032" y="16800"/>
                    <a:pt x="49032" y="16800"/>
                  </a:cubicBezTo>
                  <a:cubicBezTo>
                    <a:pt x="49032" y="16800"/>
                    <a:pt x="49032" y="16800"/>
                    <a:pt x="49032" y="17200"/>
                  </a:cubicBezTo>
                  <a:cubicBezTo>
                    <a:pt x="49032" y="17200"/>
                    <a:pt x="49032" y="17200"/>
                    <a:pt x="49032" y="17200"/>
                  </a:cubicBezTo>
                  <a:cubicBezTo>
                    <a:pt x="49032" y="17200"/>
                    <a:pt x="47741" y="17200"/>
                    <a:pt x="47741" y="17600"/>
                  </a:cubicBezTo>
                  <a:cubicBezTo>
                    <a:pt x="46451" y="17600"/>
                    <a:pt x="45161" y="18000"/>
                    <a:pt x="43870" y="18000"/>
                  </a:cubicBezTo>
                  <a:cubicBezTo>
                    <a:pt x="42580" y="18400"/>
                    <a:pt x="42580" y="18400"/>
                    <a:pt x="41290" y="18800"/>
                  </a:cubicBezTo>
                  <a:cubicBezTo>
                    <a:pt x="41290" y="18800"/>
                    <a:pt x="40000" y="18800"/>
                    <a:pt x="38709" y="18800"/>
                  </a:cubicBezTo>
                  <a:cubicBezTo>
                    <a:pt x="37419" y="18800"/>
                    <a:pt x="37419" y="18800"/>
                    <a:pt x="36129" y="18800"/>
                  </a:cubicBezTo>
                  <a:cubicBezTo>
                    <a:pt x="34838" y="18800"/>
                    <a:pt x="33548" y="18800"/>
                    <a:pt x="32258" y="18800"/>
                  </a:cubicBezTo>
                  <a:cubicBezTo>
                    <a:pt x="32258" y="18800"/>
                    <a:pt x="30967" y="19200"/>
                    <a:pt x="30967" y="19200"/>
                  </a:cubicBezTo>
                  <a:cubicBezTo>
                    <a:pt x="29677" y="19200"/>
                    <a:pt x="29677" y="19200"/>
                    <a:pt x="29677" y="19200"/>
                  </a:cubicBezTo>
                  <a:cubicBezTo>
                    <a:pt x="28387" y="19200"/>
                    <a:pt x="28387" y="19200"/>
                    <a:pt x="28387" y="19200"/>
                  </a:cubicBezTo>
                  <a:cubicBezTo>
                    <a:pt x="27096" y="19200"/>
                    <a:pt x="27096" y="19200"/>
                    <a:pt x="27096" y="19200"/>
                  </a:cubicBezTo>
                  <a:cubicBezTo>
                    <a:pt x="25806" y="19200"/>
                    <a:pt x="24516" y="19600"/>
                    <a:pt x="24516" y="19600"/>
                  </a:cubicBezTo>
                  <a:cubicBezTo>
                    <a:pt x="24516" y="19600"/>
                    <a:pt x="24516" y="19600"/>
                    <a:pt x="24516" y="19600"/>
                  </a:cubicBezTo>
                  <a:cubicBezTo>
                    <a:pt x="23225" y="19600"/>
                    <a:pt x="21935" y="20000"/>
                    <a:pt x="21935" y="20000"/>
                  </a:cubicBezTo>
                  <a:cubicBezTo>
                    <a:pt x="21935" y="20000"/>
                    <a:pt x="21935" y="20000"/>
                    <a:pt x="20645" y="20000"/>
                  </a:cubicBezTo>
                  <a:cubicBezTo>
                    <a:pt x="20645" y="20000"/>
                    <a:pt x="19354" y="20400"/>
                    <a:pt x="19354" y="20400"/>
                  </a:cubicBezTo>
                  <a:cubicBezTo>
                    <a:pt x="19354" y="20400"/>
                    <a:pt x="19354" y="20400"/>
                    <a:pt x="19354" y="20800"/>
                  </a:cubicBezTo>
                  <a:cubicBezTo>
                    <a:pt x="18064" y="20800"/>
                    <a:pt x="18064" y="21200"/>
                    <a:pt x="18064" y="21200"/>
                  </a:cubicBezTo>
                  <a:cubicBezTo>
                    <a:pt x="18064" y="21600"/>
                    <a:pt x="16774" y="21600"/>
                    <a:pt x="16774" y="21600"/>
                  </a:cubicBezTo>
                  <a:cubicBezTo>
                    <a:pt x="15483" y="22000"/>
                    <a:pt x="15483" y="22400"/>
                    <a:pt x="15483" y="22800"/>
                  </a:cubicBezTo>
                  <a:cubicBezTo>
                    <a:pt x="15483" y="23200"/>
                    <a:pt x="14193" y="24000"/>
                    <a:pt x="14193" y="24000"/>
                  </a:cubicBezTo>
                  <a:cubicBezTo>
                    <a:pt x="14193" y="24000"/>
                    <a:pt x="14193" y="24000"/>
                    <a:pt x="12903" y="24400"/>
                  </a:cubicBezTo>
                  <a:cubicBezTo>
                    <a:pt x="11612" y="24800"/>
                    <a:pt x="11612" y="24800"/>
                    <a:pt x="11612" y="25200"/>
                  </a:cubicBezTo>
                  <a:cubicBezTo>
                    <a:pt x="10322" y="25200"/>
                    <a:pt x="10322" y="26000"/>
                    <a:pt x="10322" y="26400"/>
                  </a:cubicBezTo>
                  <a:cubicBezTo>
                    <a:pt x="10322" y="26800"/>
                    <a:pt x="9032" y="27200"/>
                    <a:pt x="9032" y="27600"/>
                  </a:cubicBezTo>
                  <a:cubicBezTo>
                    <a:pt x="9032" y="27600"/>
                    <a:pt x="9032" y="27600"/>
                    <a:pt x="7741" y="28000"/>
                  </a:cubicBezTo>
                  <a:cubicBezTo>
                    <a:pt x="7741" y="28000"/>
                    <a:pt x="6451" y="29200"/>
                    <a:pt x="6451" y="29200"/>
                  </a:cubicBezTo>
                  <a:cubicBezTo>
                    <a:pt x="6451" y="29600"/>
                    <a:pt x="5161" y="30400"/>
                    <a:pt x="5161" y="30400"/>
                  </a:cubicBezTo>
                  <a:cubicBezTo>
                    <a:pt x="5161" y="30800"/>
                    <a:pt x="3870" y="31200"/>
                    <a:pt x="3870" y="31200"/>
                  </a:cubicBezTo>
                  <a:cubicBezTo>
                    <a:pt x="3870" y="31600"/>
                    <a:pt x="3870" y="31600"/>
                    <a:pt x="2580" y="32000"/>
                  </a:cubicBezTo>
                  <a:cubicBezTo>
                    <a:pt x="2580" y="32400"/>
                    <a:pt x="2580" y="33200"/>
                    <a:pt x="1290" y="34000"/>
                  </a:cubicBezTo>
                  <a:cubicBezTo>
                    <a:pt x="1290" y="34800"/>
                    <a:pt x="0" y="36000"/>
                    <a:pt x="0" y="36400"/>
                  </a:cubicBezTo>
                  <a:cubicBezTo>
                    <a:pt x="0" y="37200"/>
                    <a:pt x="1290" y="38000"/>
                    <a:pt x="1290" y="38400"/>
                  </a:cubicBezTo>
                  <a:cubicBezTo>
                    <a:pt x="1290" y="38800"/>
                    <a:pt x="2580" y="38800"/>
                    <a:pt x="2580" y="39200"/>
                  </a:cubicBezTo>
                  <a:cubicBezTo>
                    <a:pt x="3870" y="39200"/>
                    <a:pt x="3870" y="39200"/>
                    <a:pt x="5161" y="39600"/>
                  </a:cubicBezTo>
                  <a:cubicBezTo>
                    <a:pt x="6451" y="39600"/>
                    <a:pt x="7741" y="39600"/>
                    <a:pt x="9032" y="39600"/>
                  </a:cubicBezTo>
                  <a:cubicBezTo>
                    <a:pt x="9032" y="39600"/>
                    <a:pt x="9032" y="39600"/>
                    <a:pt x="9032" y="39600"/>
                  </a:cubicBezTo>
                  <a:cubicBezTo>
                    <a:pt x="10322" y="39600"/>
                    <a:pt x="10322" y="39600"/>
                    <a:pt x="11612" y="39600"/>
                  </a:cubicBezTo>
                  <a:cubicBezTo>
                    <a:pt x="11612" y="39600"/>
                    <a:pt x="12903" y="40000"/>
                    <a:pt x="14193" y="40000"/>
                  </a:cubicBezTo>
                  <a:cubicBezTo>
                    <a:pt x="14193" y="40000"/>
                    <a:pt x="15483" y="40000"/>
                    <a:pt x="16774" y="40000"/>
                  </a:cubicBezTo>
                  <a:cubicBezTo>
                    <a:pt x="18064" y="40400"/>
                    <a:pt x="19354" y="40400"/>
                    <a:pt x="20645" y="40400"/>
                  </a:cubicBezTo>
                  <a:cubicBezTo>
                    <a:pt x="20645" y="40400"/>
                    <a:pt x="21935" y="40400"/>
                    <a:pt x="21935" y="40400"/>
                  </a:cubicBezTo>
                  <a:cubicBezTo>
                    <a:pt x="21935" y="40400"/>
                    <a:pt x="23225" y="40400"/>
                    <a:pt x="23225" y="40400"/>
                  </a:cubicBezTo>
                  <a:cubicBezTo>
                    <a:pt x="24516" y="40400"/>
                    <a:pt x="24516" y="40400"/>
                    <a:pt x="25806" y="40400"/>
                  </a:cubicBezTo>
                  <a:cubicBezTo>
                    <a:pt x="25806" y="40400"/>
                    <a:pt x="25806" y="40400"/>
                    <a:pt x="25806" y="40400"/>
                  </a:cubicBezTo>
                  <a:cubicBezTo>
                    <a:pt x="25806" y="40800"/>
                    <a:pt x="25806" y="40800"/>
                    <a:pt x="25806" y="41200"/>
                  </a:cubicBezTo>
                  <a:cubicBezTo>
                    <a:pt x="25806" y="41600"/>
                    <a:pt x="24516" y="42800"/>
                    <a:pt x="24516" y="43600"/>
                  </a:cubicBezTo>
                  <a:cubicBezTo>
                    <a:pt x="24516" y="44400"/>
                    <a:pt x="24516" y="46000"/>
                    <a:pt x="24516" y="46800"/>
                  </a:cubicBezTo>
                  <a:cubicBezTo>
                    <a:pt x="24516" y="47200"/>
                    <a:pt x="24516" y="48000"/>
                    <a:pt x="24516" y="48000"/>
                  </a:cubicBezTo>
                  <a:cubicBezTo>
                    <a:pt x="24516" y="48400"/>
                    <a:pt x="25806" y="48400"/>
                    <a:pt x="25806" y="48400"/>
                  </a:cubicBezTo>
                  <a:cubicBezTo>
                    <a:pt x="25806" y="48800"/>
                    <a:pt x="27096" y="48800"/>
                    <a:pt x="27096" y="49200"/>
                  </a:cubicBezTo>
                  <a:cubicBezTo>
                    <a:pt x="27096" y="49200"/>
                    <a:pt x="28387" y="49200"/>
                    <a:pt x="28387" y="49200"/>
                  </a:cubicBezTo>
                  <a:cubicBezTo>
                    <a:pt x="28387" y="49200"/>
                    <a:pt x="28387" y="49200"/>
                    <a:pt x="28387" y="49200"/>
                  </a:cubicBezTo>
                  <a:cubicBezTo>
                    <a:pt x="28387" y="49600"/>
                    <a:pt x="29677" y="49600"/>
                    <a:pt x="29677" y="49600"/>
                  </a:cubicBezTo>
                  <a:cubicBezTo>
                    <a:pt x="29677" y="49600"/>
                    <a:pt x="29677" y="49600"/>
                    <a:pt x="29677" y="49600"/>
                  </a:cubicBezTo>
                  <a:cubicBezTo>
                    <a:pt x="28387" y="50000"/>
                    <a:pt x="29677" y="50000"/>
                    <a:pt x="29677" y="50000"/>
                  </a:cubicBezTo>
                  <a:cubicBezTo>
                    <a:pt x="29677" y="50000"/>
                    <a:pt x="29677" y="50000"/>
                    <a:pt x="29677" y="50000"/>
                  </a:cubicBezTo>
                  <a:cubicBezTo>
                    <a:pt x="28387" y="50400"/>
                    <a:pt x="28387" y="50400"/>
                    <a:pt x="29677" y="50400"/>
                  </a:cubicBezTo>
                  <a:cubicBezTo>
                    <a:pt x="29677" y="50800"/>
                    <a:pt x="29677" y="51200"/>
                    <a:pt x="29677" y="51200"/>
                  </a:cubicBezTo>
                  <a:cubicBezTo>
                    <a:pt x="28387" y="51200"/>
                    <a:pt x="28387" y="51200"/>
                    <a:pt x="27096" y="51600"/>
                  </a:cubicBezTo>
                  <a:cubicBezTo>
                    <a:pt x="27096" y="51600"/>
                    <a:pt x="27096" y="52000"/>
                    <a:pt x="27096" y="52400"/>
                  </a:cubicBezTo>
                  <a:cubicBezTo>
                    <a:pt x="27096" y="52800"/>
                    <a:pt x="27096" y="52800"/>
                    <a:pt x="28387" y="53200"/>
                  </a:cubicBezTo>
                  <a:cubicBezTo>
                    <a:pt x="28387" y="53200"/>
                    <a:pt x="28387" y="53200"/>
                    <a:pt x="27096" y="53200"/>
                  </a:cubicBezTo>
                  <a:cubicBezTo>
                    <a:pt x="27096" y="53600"/>
                    <a:pt x="27096" y="54000"/>
                    <a:pt x="27096" y="54000"/>
                  </a:cubicBezTo>
                  <a:cubicBezTo>
                    <a:pt x="27096" y="54400"/>
                    <a:pt x="27096" y="54800"/>
                    <a:pt x="27096" y="54800"/>
                  </a:cubicBezTo>
                  <a:cubicBezTo>
                    <a:pt x="25806" y="55200"/>
                    <a:pt x="25806" y="55200"/>
                    <a:pt x="25806" y="55600"/>
                  </a:cubicBezTo>
                  <a:cubicBezTo>
                    <a:pt x="25806" y="56000"/>
                    <a:pt x="25806" y="56000"/>
                    <a:pt x="25806" y="56000"/>
                  </a:cubicBezTo>
                  <a:cubicBezTo>
                    <a:pt x="25806" y="56400"/>
                    <a:pt x="25806" y="56800"/>
                    <a:pt x="24516" y="56800"/>
                  </a:cubicBezTo>
                  <a:cubicBezTo>
                    <a:pt x="24516" y="56800"/>
                    <a:pt x="24516" y="57200"/>
                    <a:pt x="24516" y="57200"/>
                  </a:cubicBezTo>
                  <a:cubicBezTo>
                    <a:pt x="24516" y="57600"/>
                    <a:pt x="23225" y="58000"/>
                    <a:pt x="23225" y="58400"/>
                  </a:cubicBezTo>
                  <a:cubicBezTo>
                    <a:pt x="23225" y="58800"/>
                    <a:pt x="23225" y="59200"/>
                    <a:pt x="23225" y="59200"/>
                  </a:cubicBezTo>
                  <a:cubicBezTo>
                    <a:pt x="23225" y="59200"/>
                    <a:pt x="23225" y="59600"/>
                    <a:pt x="23225" y="60000"/>
                  </a:cubicBezTo>
                  <a:cubicBezTo>
                    <a:pt x="23225" y="60000"/>
                    <a:pt x="23225" y="60400"/>
                    <a:pt x="23225" y="60400"/>
                  </a:cubicBezTo>
                  <a:cubicBezTo>
                    <a:pt x="21935" y="60800"/>
                    <a:pt x="23225" y="60800"/>
                    <a:pt x="23225" y="60800"/>
                  </a:cubicBezTo>
                  <a:cubicBezTo>
                    <a:pt x="23225" y="61200"/>
                    <a:pt x="23225" y="61200"/>
                    <a:pt x="23225" y="61600"/>
                  </a:cubicBezTo>
                  <a:cubicBezTo>
                    <a:pt x="23225" y="61600"/>
                    <a:pt x="23225" y="61600"/>
                    <a:pt x="23225" y="61600"/>
                  </a:cubicBezTo>
                  <a:cubicBezTo>
                    <a:pt x="23225" y="62000"/>
                    <a:pt x="23225" y="62000"/>
                    <a:pt x="23225" y="62000"/>
                  </a:cubicBezTo>
                  <a:cubicBezTo>
                    <a:pt x="23225" y="62400"/>
                    <a:pt x="24516" y="62400"/>
                    <a:pt x="24516" y="62400"/>
                  </a:cubicBezTo>
                  <a:cubicBezTo>
                    <a:pt x="24516" y="62800"/>
                    <a:pt x="24516" y="62800"/>
                    <a:pt x="24516" y="62800"/>
                  </a:cubicBezTo>
                  <a:cubicBezTo>
                    <a:pt x="24516" y="63200"/>
                    <a:pt x="24516" y="63200"/>
                    <a:pt x="24516" y="63200"/>
                  </a:cubicBezTo>
                  <a:cubicBezTo>
                    <a:pt x="24516" y="63600"/>
                    <a:pt x="24516" y="64000"/>
                    <a:pt x="24516" y="64000"/>
                  </a:cubicBezTo>
                  <a:cubicBezTo>
                    <a:pt x="25806" y="64400"/>
                    <a:pt x="25806" y="64800"/>
                    <a:pt x="24516" y="64800"/>
                  </a:cubicBezTo>
                  <a:cubicBezTo>
                    <a:pt x="24516" y="64800"/>
                    <a:pt x="24516" y="65200"/>
                    <a:pt x="24516" y="65600"/>
                  </a:cubicBezTo>
                  <a:cubicBezTo>
                    <a:pt x="24516" y="66000"/>
                    <a:pt x="24516" y="66400"/>
                    <a:pt x="24516" y="66800"/>
                  </a:cubicBezTo>
                  <a:cubicBezTo>
                    <a:pt x="24516" y="67600"/>
                    <a:pt x="25806" y="68400"/>
                    <a:pt x="25806" y="69200"/>
                  </a:cubicBezTo>
                  <a:cubicBezTo>
                    <a:pt x="25806" y="70000"/>
                    <a:pt x="25806" y="70400"/>
                    <a:pt x="27096" y="70800"/>
                  </a:cubicBezTo>
                  <a:cubicBezTo>
                    <a:pt x="27096" y="71600"/>
                    <a:pt x="28387" y="72800"/>
                    <a:pt x="28387" y="73200"/>
                  </a:cubicBezTo>
                  <a:cubicBezTo>
                    <a:pt x="28387" y="73600"/>
                    <a:pt x="29677" y="74400"/>
                    <a:pt x="29677" y="74800"/>
                  </a:cubicBezTo>
                  <a:cubicBezTo>
                    <a:pt x="29677" y="74800"/>
                    <a:pt x="29677" y="75600"/>
                    <a:pt x="29677" y="76000"/>
                  </a:cubicBezTo>
                  <a:cubicBezTo>
                    <a:pt x="29677" y="76400"/>
                    <a:pt x="30967" y="77600"/>
                    <a:pt x="30967" y="78000"/>
                  </a:cubicBezTo>
                  <a:cubicBezTo>
                    <a:pt x="30967" y="78400"/>
                    <a:pt x="30967" y="80800"/>
                    <a:pt x="30967" y="81200"/>
                  </a:cubicBezTo>
                  <a:cubicBezTo>
                    <a:pt x="32258" y="81600"/>
                    <a:pt x="32258" y="83600"/>
                    <a:pt x="32258" y="84400"/>
                  </a:cubicBezTo>
                  <a:cubicBezTo>
                    <a:pt x="32258" y="84800"/>
                    <a:pt x="33548" y="86800"/>
                    <a:pt x="33548" y="87600"/>
                  </a:cubicBezTo>
                  <a:cubicBezTo>
                    <a:pt x="33548" y="88400"/>
                    <a:pt x="34838" y="90000"/>
                    <a:pt x="34838" y="90400"/>
                  </a:cubicBezTo>
                  <a:cubicBezTo>
                    <a:pt x="34838" y="90400"/>
                    <a:pt x="36129" y="91600"/>
                    <a:pt x="36129" y="92000"/>
                  </a:cubicBezTo>
                  <a:cubicBezTo>
                    <a:pt x="36129" y="92000"/>
                    <a:pt x="37419" y="93200"/>
                    <a:pt x="37419" y="94000"/>
                  </a:cubicBezTo>
                  <a:cubicBezTo>
                    <a:pt x="37419" y="94400"/>
                    <a:pt x="38709" y="95200"/>
                    <a:pt x="38709" y="95600"/>
                  </a:cubicBezTo>
                  <a:cubicBezTo>
                    <a:pt x="38709" y="96400"/>
                    <a:pt x="40000" y="96400"/>
                    <a:pt x="40000" y="96800"/>
                  </a:cubicBezTo>
                  <a:cubicBezTo>
                    <a:pt x="40000" y="96800"/>
                    <a:pt x="41290" y="97600"/>
                    <a:pt x="41290" y="97600"/>
                  </a:cubicBezTo>
                  <a:cubicBezTo>
                    <a:pt x="41290" y="98000"/>
                    <a:pt x="42580" y="98800"/>
                    <a:pt x="42580" y="99200"/>
                  </a:cubicBezTo>
                  <a:cubicBezTo>
                    <a:pt x="42580" y="99200"/>
                    <a:pt x="43870" y="100400"/>
                    <a:pt x="45161" y="100800"/>
                  </a:cubicBezTo>
                  <a:cubicBezTo>
                    <a:pt x="45161" y="100800"/>
                    <a:pt x="45161" y="100800"/>
                    <a:pt x="45161" y="100800"/>
                  </a:cubicBezTo>
                  <a:cubicBezTo>
                    <a:pt x="45161" y="101200"/>
                    <a:pt x="45161" y="101200"/>
                    <a:pt x="45161" y="101200"/>
                  </a:cubicBezTo>
                  <a:cubicBezTo>
                    <a:pt x="43870" y="101200"/>
                    <a:pt x="43870" y="102000"/>
                    <a:pt x="42580" y="102400"/>
                  </a:cubicBezTo>
                  <a:cubicBezTo>
                    <a:pt x="41290" y="102800"/>
                    <a:pt x="41290" y="103200"/>
                    <a:pt x="41290" y="103600"/>
                  </a:cubicBezTo>
                  <a:cubicBezTo>
                    <a:pt x="41290" y="103600"/>
                    <a:pt x="40000" y="104400"/>
                    <a:pt x="40000" y="104800"/>
                  </a:cubicBezTo>
                  <a:cubicBezTo>
                    <a:pt x="40000" y="105200"/>
                    <a:pt x="40000" y="105200"/>
                    <a:pt x="38709" y="105600"/>
                  </a:cubicBezTo>
                  <a:cubicBezTo>
                    <a:pt x="38709" y="106000"/>
                    <a:pt x="37419" y="106400"/>
                    <a:pt x="37419" y="106800"/>
                  </a:cubicBezTo>
                  <a:cubicBezTo>
                    <a:pt x="37419" y="106800"/>
                    <a:pt x="37419" y="106800"/>
                    <a:pt x="37419" y="107200"/>
                  </a:cubicBezTo>
                  <a:cubicBezTo>
                    <a:pt x="37419" y="107200"/>
                    <a:pt x="37419" y="107600"/>
                    <a:pt x="37419" y="107600"/>
                  </a:cubicBezTo>
                  <a:cubicBezTo>
                    <a:pt x="37419" y="107600"/>
                    <a:pt x="38709" y="108000"/>
                    <a:pt x="38709" y="108000"/>
                  </a:cubicBezTo>
                  <a:cubicBezTo>
                    <a:pt x="38709" y="108000"/>
                    <a:pt x="41290" y="108000"/>
                    <a:pt x="41290" y="108000"/>
                  </a:cubicBezTo>
                  <a:cubicBezTo>
                    <a:pt x="41290" y="108000"/>
                    <a:pt x="41290" y="108400"/>
                    <a:pt x="41290" y="108400"/>
                  </a:cubicBezTo>
                  <a:cubicBezTo>
                    <a:pt x="41290" y="108400"/>
                    <a:pt x="40000" y="108800"/>
                    <a:pt x="40000" y="108800"/>
                  </a:cubicBezTo>
                  <a:cubicBezTo>
                    <a:pt x="40000" y="108800"/>
                    <a:pt x="40000" y="109200"/>
                    <a:pt x="38709" y="109200"/>
                  </a:cubicBezTo>
                  <a:cubicBezTo>
                    <a:pt x="38709" y="109200"/>
                    <a:pt x="38709" y="109600"/>
                    <a:pt x="38709" y="109600"/>
                  </a:cubicBezTo>
                  <a:cubicBezTo>
                    <a:pt x="38709" y="109600"/>
                    <a:pt x="37419" y="110000"/>
                    <a:pt x="37419" y="110400"/>
                  </a:cubicBezTo>
                  <a:cubicBezTo>
                    <a:pt x="36129" y="110800"/>
                    <a:pt x="36129" y="111200"/>
                    <a:pt x="36129" y="111200"/>
                  </a:cubicBezTo>
                  <a:cubicBezTo>
                    <a:pt x="36129" y="111200"/>
                    <a:pt x="36129" y="111200"/>
                    <a:pt x="36129" y="111200"/>
                  </a:cubicBezTo>
                  <a:cubicBezTo>
                    <a:pt x="36129" y="111200"/>
                    <a:pt x="36129" y="111200"/>
                    <a:pt x="36129" y="111200"/>
                  </a:cubicBezTo>
                  <a:cubicBezTo>
                    <a:pt x="36129" y="111600"/>
                    <a:pt x="34838" y="111600"/>
                    <a:pt x="34838" y="111600"/>
                  </a:cubicBezTo>
                  <a:cubicBezTo>
                    <a:pt x="34838" y="112000"/>
                    <a:pt x="34838" y="112000"/>
                    <a:pt x="33548" y="112000"/>
                  </a:cubicBezTo>
                  <a:cubicBezTo>
                    <a:pt x="33548" y="112400"/>
                    <a:pt x="32258" y="112400"/>
                    <a:pt x="32258" y="112800"/>
                  </a:cubicBezTo>
                  <a:cubicBezTo>
                    <a:pt x="30967" y="112800"/>
                    <a:pt x="29677" y="112800"/>
                    <a:pt x="28387" y="112800"/>
                  </a:cubicBezTo>
                  <a:cubicBezTo>
                    <a:pt x="27096" y="112800"/>
                    <a:pt x="24516" y="113200"/>
                    <a:pt x="23225" y="113200"/>
                  </a:cubicBezTo>
                  <a:cubicBezTo>
                    <a:pt x="21935" y="113600"/>
                    <a:pt x="20645" y="113600"/>
                    <a:pt x="19354" y="113600"/>
                  </a:cubicBezTo>
                  <a:cubicBezTo>
                    <a:pt x="19354" y="114000"/>
                    <a:pt x="18064" y="114400"/>
                    <a:pt x="18064" y="114400"/>
                  </a:cubicBezTo>
                  <a:cubicBezTo>
                    <a:pt x="18064" y="114400"/>
                    <a:pt x="18064" y="114400"/>
                    <a:pt x="18064" y="114800"/>
                  </a:cubicBezTo>
                  <a:cubicBezTo>
                    <a:pt x="18064" y="114800"/>
                    <a:pt x="18064" y="114800"/>
                    <a:pt x="16774" y="114800"/>
                  </a:cubicBezTo>
                  <a:cubicBezTo>
                    <a:pt x="16774" y="114800"/>
                    <a:pt x="16774" y="114800"/>
                    <a:pt x="16774" y="114800"/>
                  </a:cubicBezTo>
                  <a:cubicBezTo>
                    <a:pt x="16774" y="115200"/>
                    <a:pt x="16774" y="114800"/>
                    <a:pt x="16774" y="115200"/>
                  </a:cubicBezTo>
                  <a:cubicBezTo>
                    <a:pt x="16774" y="115200"/>
                    <a:pt x="16774" y="115600"/>
                    <a:pt x="16774" y="116000"/>
                  </a:cubicBezTo>
                  <a:cubicBezTo>
                    <a:pt x="16774" y="116000"/>
                    <a:pt x="16774" y="116000"/>
                    <a:pt x="16774" y="116000"/>
                  </a:cubicBezTo>
                  <a:cubicBezTo>
                    <a:pt x="16774" y="116400"/>
                    <a:pt x="18064" y="116400"/>
                    <a:pt x="19354" y="116400"/>
                  </a:cubicBezTo>
                  <a:cubicBezTo>
                    <a:pt x="20645" y="116400"/>
                    <a:pt x="21935" y="116800"/>
                    <a:pt x="21935" y="116800"/>
                  </a:cubicBezTo>
                  <a:cubicBezTo>
                    <a:pt x="23225" y="116800"/>
                    <a:pt x="23225" y="116800"/>
                    <a:pt x="23225" y="116800"/>
                  </a:cubicBezTo>
                  <a:cubicBezTo>
                    <a:pt x="24516" y="116800"/>
                    <a:pt x="25806" y="116800"/>
                    <a:pt x="25806" y="116800"/>
                  </a:cubicBezTo>
                  <a:cubicBezTo>
                    <a:pt x="27096" y="116800"/>
                    <a:pt x="28387" y="116800"/>
                    <a:pt x="28387" y="116800"/>
                  </a:cubicBezTo>
                  <a:cubicBezTo>
                    <a:pt x="29677" y="116800"/>
                    <a:pt x="29677" y="116800"/>
                    <a:pt x="29677" y="116800"/>
                  </a:cubicBezTo>
                  <a:cubicBezTo>
                    <a:pt x="29677" y="116800"/>
                    <a:pt x="30967" y="116800"/>
                    <a:pt x="30967" y="116800"/>
                  </a:cubicBezTo>
                  <a:cubicBezTo>
                    <a:pt x="30967" y="116800"/>
                    <a:pt x="30967" y="116800"/>
                    <a:pt x="32258" y="116800"/>
                  </a:cubicBezTo>
                  <a:cubicBezTo>
                    <a:pt x="32258" y="116800"/>
                    <a:pt x="32258" y="116800"/>
                    <a:pt x="33548" y="116800"/>
                  </a:cubicBezTo>
                  <a:cubicBezTo>
                    <a:pt x="33548" y="116800"/>
                    <a:pt x="33548" y="116800"/>
                    <a:pt x="33548" y="116800"/>
                  </a:cubicBezTo>
                  <a:cubicBezTo>
                    <a:pt x="33548" y="116800"/>
                    <a:pt x="34838" y="116800"/>
                    <a:pt x="34838" y="116800"/>
                  </a:cubicBezTo>
                  <a:cubicBezTo>
                    <a:pt x="36129" y="116800"/>
                    <a:pt x="36129" y="116800"/>
                    <a:pt x="36129" y="116800"/>
                  </a:cubicBezTo>
                  <a:cubicBezTo>
                    <a:pt x="36129" y="116400"/>
                    <a:pt x="36129" y="116800"/>
                    <a:pt x="36129" y="116800"/>
                  </a:cubicBezTo>
                  <a:cubicBezTo>
                    <a:pt x="37419" y="116800"/>
                    <a:pt x="37419" y="116800"/>
                    <a:pt x="37419" y="116800"/>
                  </a:cubicBezTo>
                  <a:cubicBezTo>
                    <a:pt x="38709" y="116800"/>
                    <a:pt x="38709" y="116800"/>
                    <a:pt x="38709" y="116800"/>
                  </a:cubicBezTo>
                  <a:cubicBezTo>
                    <a:pt x="38709" y="116400"/>
                    <a:pt x="38709" y="116800"/>
                    <a:pt x="38709" y="116800"/>
                  </a:cubicBezTo>
                  <a:cubicBezTo>
                    <a:pt x="38709" y="116800"/>
                    <a:pt x="40000" y="116800"/>
                    <a:pt x="40000" y="116800"/>
                  </a:cubicBezTo>
                  <a:cubicBezTo>
                    <a:pt x="41290" y="116800"/>
                    <a:pt x="41290" y="116800"/>
                    <a:pt x="41290" y="116400"/>
                  </a:cubicBezTo>
                  <a:cubicBezTo>
                    <a:pt x="41290" y="116400"/>
                    <a:pt x="41290" y="116400"/>
                    <a:pt x="41290" y="116400"/>
                  </a:cubicBezTo>
                  <a:cubicBezTo>
                    <a:pt x="41290" y="116400"/>
                    <a:pt x="42580" y="116400"/>
                    <a:pt x="42580" y="116400"/>
                  </a:cubicBezTo>
                  <a:cubicBezTo>
                    <a:pt x="42580" y="116400"/>
                    <a:pt x="43870" y="116400"/>
                    <a:pt x="43870" y="116400"/>
                  </a:cubicBezTo>
                  <a:cubicBezTo>
                    <a:pt x="43870" y="116400"/>
                    <a:pt x="43870" y="116400"/>
                    <a:pt x="43870" y="116400"/>
                  </a:cubicBezTo>
                  <a:cubicBezTo>
                    <a:pt x="43870" y="116400"/>
                    <a:pt x="43870" y="116400"/>
                    <a:pt x="45161" y="116400"/>
                  </a:cubicBezTo>
                  <a:cubicBezTo>
                    <a:pt x="46451" y="116400"/>
                    <a:pt x="46451" y="116400"/>
                    <a:pt x="46451" y="116000"/>
                  </a:cubicBezTo>
                  <a:cubicBezTo>
                    <a:pt x="46451" y="116000"/>
                    <a:pt x="46451" y="116000"/>
                    <a:pt x="46451" y="116000"/>
                  </a:cubicBezTo>
                  <a:cubicBezTo>
                    <a:pt x="47741" y="116000"/>
                    <a:pt x="47741" y="116000"/>
                    <a:pt x="49032" y="115600"/>
                  </a:cubicBezTo>
                  <a:cubicBezTo>
                    <a:pt x="51612" y="115600"/>
                    <a:pt x="54193" y="115200"/>
                    <a:pt x="55483" y="115200"/>
                  </a:cubicBezTo>
                  <a:cubicBezTo>
                    <a:pt x="55483" y="115200"/>
                    <a:pt x="55483" y="115200"/>
                    <a:pt x="56774" y="115200"/>
                  </a:cubicBezTo>
                  <a:cubicBezTo>
                    <a:pt x="58064" y="115200"/>
                    <a:pt x="58064" y="115600"/>
                    <a:pt x="59354" y="115600"/>
                  </a:cubicBezTo>
                  <a:cubicBezTo>
                    <a:pt x="60645" y="116000"/>
                    <a:pt x="60645" y="116000"/>
                    <a:pt x="60645" y="116000"/>
                  </a:cubicBezTo>
                  <a:cubicBezTo>
                    <a:pt x="61935" y="116000"/>
                    <a:pt x="63225" y="115600"/>
                    <a:pt x="63225" y="115600"/>
                  </a:cubicBezTo>
                  <a:cubicBezTo>
                    <a:pt x="64516" y="115600"/>
                    <a:pt x="64516" y="115600"/>
                    <a:pt x="64516" y="115600"/>
                  </a:cubicBezTo>
                  <a:cubicBezTo>
                    <a:pt x="64516" y="115600"/>
                    <a:pt x="64516" y="115600"/>
                    <a:pt x="64516" y="115600"/>
                  </a:cubicBezTo>
                  <a:cubicBezTo>
                    <a:pt x="64516" y="115600"/>
                    <a:pt x="64516" y="115600"/>
                    <a:pt x="65806" y="115600"/>
                  </a:cubicBezTo>
                  <a:cubicBezTo>
                    <a:pt x="67096" y="115600"/>
                    <a:pt x="67096" y="115600"/>
                    <a:pt x="67096" y="115600"/>
                  </a:cubicBezTo>
                  <a:cubicBezTo>
                    <a:pt x="67096" y="115600"/>
                    <a:pt x="67096" y="115600"/>
                    <a:pt x="67096" y="115600"/>
                  </a:cubicBezTo>
                  <a:cubicBezTo>
                    <a:pt x="67096" y="115600"/>
                    <a:pt x="68387" y="115600"/>
                    <a:pt x="68387" y="115600"/>
                  </a:cubicBezTo>
                  <a:cubicBezTo>
                    <a:pt x="69677" y="115600"/>
                    <a:pt x="69677" y="115600"/>
                    <a:pt x="69677" y="115600"/>
                  </a:cubicBezTo>
                  <a:cubicBezTo>
                    <a:pt x="69677" y="115200"/>
                    <a:pt x="69677" y="115200"/>
                    <a:pt x="69677" y="115200"/>
                  </a:cubicBezTo>
                  <a:cubicBezTo>
                    <a:pt x="70967" y="115200"/>
                    <a:pt x="70967" y="115200"/>
                    <a:pt x="70967" y="115200"/>
                  </a:cubicBezTo>
                  <a:cubicBezTo>
                    <a:pt x="72258" y="115200"/>
                    <a:pt x="72258" y="115200"/>
                    <a:pt x="72258" y="115200"/>
                  </a:cubicBezTo>
                  <a:cubicBezTo>
                    <a:pt x="72258" y="115200"/>
                    <a:pt x="72258" y="115200"/>
                    <a:pt x="73548" y="115200"/>
                  </a:cubicBezTo>
                  <a:cubicBezTo>
                    <a:pt x="73548" y="114800"/>
                    <a:pt x="73548" y="114800"/>
                    <a:pt x="73548" y="114800"/>
                  </a:cubicBezTo>
                  <a:cubicBezTo>
                    <a:pt x="73548" y="114400"/>
                    <a:pt x="73548" y="114000"/>
                    <a:pt x="73548" y="113600"/>
                  </a:cubicBezTo>
                  <a:cubicBezTo>
                    <a:pt x="73548" y="113200"/>
                    <a:pt x="73548" y="113200"/>
                    <a:pt x="72258" y="113200"/>
                  </a:cubicBezTo>
                  <a:cubicBezTo>
                    <a:pt x="72258" y="113200"/>
                    <a:pt x="72258" y="112800"/>
                    <a:pt x="72258" y="112800"/>
                  </a:cubicBezTo>
                  <a:cubicBezTo>
                    <a:pt x="72258" y="112800"/>
                    <a:pt x="72258" y="112800"/>
                    <a:pt x="72258" y="112400"/>
                  </a:cubicBezTo>
                  <a:cubicBezTo>
                    <a:pt x="72258" y="112400"/>
                    <a:pt x="72258" y="112400"/>
                    <a:pt x="72258" y="112000"/>
                  </a:cubicBezTo>
                  <a:cubicBezTo>
                    <a:pt x="72258" y="112000"/>
                    <a:pt x="72258" y="112000"/>
                    <a:pt x="72258" y="112000"/>
                  </a:cubicBezTo>
                  <a:cubicBezTo>
                    <a:pt x="72258" y="111600"/>
                    <a:pt x="72258" y="111200"/>
                    <a:pt x="72258" y="111200"/>
                  </a:cubicBezTo>
                  <a:cubicBezTo>
                    <a:pt x="72258" y="110800"/>
                    <a:pt x="72258" y="110800"/>
                    <a:pt x="72258" y="110400"/>
                  </a:cubicBezTo>
                  <a:cubicBezTo>
                    <a:pt x="72258" y="110400"/>
                    <a:pt x="72258" y="110400"/>
                    <a:pt x="72258" y="110400"/>
                  </a:cubicBezTo>
                  <a:cubicBezTo>
                    <a:pt x="72258" y="110400"/>
                    <a:pt x="72258" y="110400"/>
                    <a:pt x="72258" y="110000"/>
                  </a:cubicBezTo>
                  <a:cubicBezTo>
                    <a:pt x="72258" y="110000"/>
                    <a:pt x="72258" y="110000"/>
                    <a:pt x="72258" y="110000"/>
                  </a:cubicBezTo>
                  <a:cubicBezTo>
                    <a:pt x="73548" y="110000"/>
                    <a:pt x="73548" y="109600"/>
                    <a:pt x="74838" y="109200"/>
                  </a:cubicBezTo>
                  <a:cubicBezTo>
                    <a:pt x="74838" y="108800"/>
                    <a:pt x="76129" y="108800"/>
                    <a:pt x="76129" y="108400"/>
                  </a:cubicBezTo>
                  <a:cubicBezTo>
                    <a:pt x="76129" y="108400"/>
                    <a:pt x="77419" y="108000"/>
                    <a:pt x="77419" y="108000"/>
                  </a:cubicBezTo>
                  <a:cubicBezTo>
                    <a:pt x="77419" y="107600"/>
                    <a:pt x="77419" y="107200"/>
                    <a:pt x="77419" y="107200"/>
                  </a:cubicBezTo>
                  <a:cubicBezTo>
                    <a:pt x="77419" y="106800"/>
                    <a:pt x="77419" y="106800"/>
                    <a:pt x="77419" y="106400"/>
                  </a:cubicBezTo>
                  <a:cubicBezTo>
                    <a:pt x="76129" y="106400"/>
                    <a:pt x="74838" y="105200"/>
                    <a:pt x="74838" y="104800"/>
                  </a:cubicBezTo>
                  <a:cubicBezTo>
                    <a:pt x="73548" y="104400"/>
                    <a:pt x="73548" y="104000"/>
                    <a:pt x="72258" y="104000"/>
                  </a:cubicBezTo>
                  <a:cubicBezTo>
                    <a:pt x="72258" y="103600"/>
                    <a:pt x="70967" y="102800"/>
                    <a:pt x="70967" y="102800"/>
                  </a:cubicBezTo>
                  <a:cubicBezTo>
                    <a:pt x="69677" y="102800"/>
                    <a:pt x="69677" y="102400"/>
                    <a:pt x="69677" y="102400"/>
                  </a:cubicBezTo>
                  <a:cubicBezTo>
                    <a:pt x="69677" y="102400"/>
                    <a:pt x="69677" y="102400"/>
                    <a:pt x="69677" y="102000"/>
                  </a:cubicBezTo>
                  <a:cubicBezTo>
                    <a:pt x="69677" y="102000"/>
                    <a:pt x="69677" y="102000"/>
                    <a:pt x="69677" y="101600"/>
                  </a:cubicBezTo>
                  <a:cubicBezTo>
                    <a:pt x="69677" y="101200"/>
                    <a:pt x="69677" y="100400"/>
                    <a:pt x="70967" y="100400"/>
                  </a:cubicBezTo>
                  <a:cubicBezTo>
                    <a:pt x="70967" y="100000"/>
                    <a:pt x="70967" y="98000"/>
                    <a:pt x="70967" y="97600"/>
                  </a:cubicBezTo>
                  <a:cubicBezTo>
                    <a:pt x="70967" y="97200"/>
                    <a:pt x="70967" y="96400"/>
                    <a:pt x="70967" y="96000"/>
                  </a:cubicBezTo>
                  <a:cubicBezTo>
                    <a:pt x="70967" y="96000"/>
                    <a:pt x="70967" y="95200"/>
                    <a:pt x="70967" y="95200"/>
                  </a:cubicBezTo>
                  <a:cubicBezTo>
                    <a:pt x="70967" y="94800"/>
                    <a:pt x="70967" y="94000"/>
                    <a:pt x="70967" y="94000"/>
                  </a:cubicBezTo>
                  <a:cubicBezTo>
                    <a:pt x="70967" y="93600"/>
                    <a:pt x="70967" y="93200"/>
                    <a:pt x="70967" y="93200"/>
                  </a:cubicBezTo>
                  <a:cubicBezTo>
                    <a:pt x="70967" y="93200"/>
                    <a:pt x="70967" y="92800"/>
                    <a:pt x="70967" y="92800"/>
                  </a:cubicBezTo>
                  <a:cubicBezTo>
                    <a:pt x="70967" y="92800"/>
                    <a:pt x="70967" y="91600"/>
                    <a:pt x="70967" y="91200"/>
                  </a:cubicBezTo>
                  <a:cubicBezTo>
                    <a:pt x="70967" y="90800"/>
                    <a:pt x="69677" y="89200"/>
                    <a:pt x="69677" y="88800"/>
                  </a:cubicBezTo>
                  <a:cubicBezTo>
                    <a:pt x="69677" y="88400"/>
                    <a:pt x="69677" y="88000"/>
                    <a:pt x="69677" y="87600"/>
                  </a:cubicBezTo>
                  <a:cubicBezTo>
                    <a:pt x="69677" y="87600"/>
                    <a:pt x="69677" y="87200"/>
                    <a:pt x="69677" y="87200"/>
                  </a:cubicBezTo>
                  <a:cubicBezTo>
                    <a:pt x="69677" y="86800"/>
                    <a:pt x="69677" y="86400"/>
                    <a:pt x="69677" y="86000"/>
                  </a:cubicBezTo>
                  <a:cubicBezTo>
                    <a:pt x="69677" y="86000"/>
                    <a:pt x="70967" y="84800"/>
                    <a:pt x="70967" y="84400"/>
                  </a:cubicBezTo>
                  <a:cubicBezTo>
                    <a:pt x="70967" y="84000"/>
                    <a:pt x="70967" y="83200"/>
                    <a:pt x="70967" y="83200"/>
                  </a:cubicBezTo>
                  <a:cubicBezTo>
                    <a:pt x="70967" y="83200"/>
                    <a:pt x="70967" y="82400"/>
                    <a:pt x="70967" y="82000"/>
                  </a:cubicBezTo>
                  <a:cubicBezTo>
                    <a:pt x="70967" y="81600"/>
                    <a:pt x="70967" y="80400"/>
                    <a:pt x="70967" y="80400"/>
                  </a:cubicBezTo>
                  <a:cubicBezTo>
                    <a:pt x="70967" y="80000"/>
                    <a:pt x="70967" y="79600"/>
                    <a:pt x="70967" y="79200"/>
                  </a:cubicBezTo>
                  <a:cubicBezTo>
                    <a:pt x="69677" y="79200"/>
                    <a:pt x="69677" y="78800"/>
                    <a:pt x="69677" y="78400"/>
                  </a:cubicBezTo>
                  <a:cubicBezTo>
                    <a:pt x="69677" y="78400"/>
                    <a:pt x="69677" y="78000"/>
                    <a:pt x="69677" y="77600"/>
                  </a:cubicBezTo>
                  <a:cubicBezTo>
                    <a:pt x="69677" y="77200"/>
                    <a:pt x="69677" y="76400"/>
                    <a:pt x="69677" y="76400"/>
                  </a:cubicBezTo>
                  <a:cubicBezTo>
                    <a:pt x="69677" y="76400"/>
                    <a:pt x="69677" y="76400"/>
                    <a:pt x="69677" y="76400"/>
                  </a:cubicBezTo>
                  <a:cubicBezTo>
                    <a:pt x="69677" y="76400"/>
                    <a:pt x="69677" y="76800"/>
                    <a:pt x="69677" y="76800"/>
                  </a:cubicBezTo>
                  <a:cubicBezTo>
                    <a:pt x="69677" y="77200"/>
                    <a:pt x="70967" y="77600"/>
                    <a:pt x="70967" y="77600"/>
                  </a:cubicBezTo>
                  <a:cubicBezTo>
                    <a:pt x="70967" y="78000"/>
                    <a:pt x="70967" y="78800"/>
                    <a:pt x="70967" y="78800"/>
                  </a:cubicBezTo>
                  <a:cubicBezTo>
                    <a:pt x="70967" y="79200"/>
                    <a:pt x="72258" y="79200"/>
                    <a:pt x="72258" y="79200"/>
                  </a:cubicBezTo>
                  <a:cubicBezTo>
                    <a:pt x="72258" y="79200"/>
                    <a:pt x="72258" y="79600"/>
                    <a:pt x="72258" y="80000"/>
                  </a:cubicBezTo>
                  <a:cubicBezTo>
                    <a:pt x="72258" y="80400"/>
                    <a:pt x="73548" y="80800"/>
                    <a:pt x="73548" y="81200"/>
                  </a:cubicBezTo>
                  <a:cubicBezTo>
                    <a:pt x="73548" y="81600"/>
                    <a:pt x="73548" y="82000"/>
                    <a:pt x="73548" y="82400"/>
                  </a:cubicBezTo>
                  <a:cubicBezTo>
                    <a:pt x="73548" y="82400"/>
                    <a:pt x="74838" y="83200"/>
                    <a:pt x="74838" y="83200"/>
                  </a:cubicBezTo>
                  <a:cubicBezTo>
                    <a:pt x="74838" y="83600"/>
                    <a:pt x="74838" y="84000"/>
                    <a:pt x="76129" y="84400"/>
                  </a:cubicBezTo>
                  <a:cubicBezTo>
                    <a:pt x="76129" y="84400"/>
                    <a:pt x="76129" y="85200"/>
                    <a:pt x="76129" y="85200"/>
                  </a:cubicBezTo>
                  <a:cubicBezTo>
                    <a:pt x="76129" y="85600"/>
                    <a:pt x="76129" y="86000"/>
                    <a:pt x="76129" y="86000"/>
                  </a:cubicBezTo>
                  <a:cubicBezTo>
                    <a:pt x="76129" y="86400"/>
                    <a:pt x="76129" y="86400"/>
                    <a:pt x="76129" y="86800"/>
                  </a:cubicBezTo>
                  <a:cubicBezTo>
                    <a:pt x="76129" y="86800"/>
                    <a:pt x="77419" y="87600"/>
                    <a:pt x="77419" y="87600"/>
                  </a:cubicBezTo>
                  <a:cubicBezTo>
                    <a:pt x="77419" y="87600"/>
                    <a:pt x="77419" y="88000"/>
                    <a:pt x="77419" y="88400"/>
                  </a:cubicBezTo>
                  <a:cubicBezTo>
                    <a:pt x="77419" y="88800"/>
                    <a:pt x="77419" y="89200"/>
                    <a:pt x="77419" y="89600"/>
                  </a:cubicBezTo>
                  <a:cubicBezTo>
                    <a:pt x="77419" y="90000"/>
                    <a:pt x="77419" y="90000"/>
                    <a:pt x="77419" y="90400"/>
                  </a:cubicBezTo>
                  <a:cubicBezTo>
                    <a:pt x="77419" y="90400"/>
                    <a:pt x="77419" y="90800"/>
                    <a:pt x="77419" y="91200"/>
                  </a:cubicBezTo>
                  <a:cubicBezTo>
                    <a:pt x="78709" y="91200"/>
                    <a:pt x="78709" y="91600"/>
                    <a:pt x="78709" y="92000"/>
                  </a:cubicBezTo>
                  <a:cubicBezTo>
                    <a:pt x="78709" y="92400"/>
                    <a:pt x="78709" y="92800"/>
                    <a:pt x="78709" y="92800"/>
                  </a:cubicBezTo>
                  <a:cubicBezTo>
                    <a:pt x="78709" y="93200"/>
                    <a:pt x="78709" y="93200"/>
                    <a:pt x="78709" y="93600"/>
                  </a:cubicBezTo>
                  <a:cubicBezTo>
                    <a:pt x="78709" y="94000"/>
                    <a:pt x="78709" y="94000"/>
                    <a:pt x="78709" y="94000"/>
                  </a:cubicBezTo>
                  <a:cubicBezTo>
                    <a:pt x="78709" y="94400"/>
                    <a:pt x="80000" y="95600"/>
                    <a:pt x="80000" y="96000"/>
                  </a:cubicBezTo>
                  <a:cubicBezTo>
                    <a:pt x="80000" y="96400"/>
                    <a:pt x="80000" y="97600"/>
                    <a:pt x="80000" y="98000"/>
                  </a:cubicBezTo>
                  <a:cubicBezTo>
                    <a:pt x="80000" y="98800"/>
                    <a:pt x="80000" y="99600"/>
                    <a:pt x="80000" y="100400"/>
                  </a:cubicBezTo>
                  <a:cubicBezTo>
                    <a:pt x="80000" y="100800"/>
                    <a:pt x="81290" y="102400"/>
                    <a:pt x="82580" y="102800"/>
                  </a:cubicBezTo>
                  <a:cubicBezTo>
                    <a:pt x="82580" y="103200"/>
                    <a:pt x="82580" y="104000"/>
                    <a:pt x="83870" y="104400"/>
                  </a:cubicBezTo>
                  <a:cubicBezTo>
                    <a:pt x="83870" y="104800"/>
                    <a:pt x="83870" y="105200"/>
                    <a:pt x="85161" y="105600"/>
                  </a:cubicBezTo>
                  <a:cubicBezTo>
                    <a:pt x="85161" y="106000"/>
                    <a:pt x="86451" y="106800"/>
                    <a:pt x="86451" y="106800"/>
                  </a:cubicBezTo>
                  <a:cubicBezTo>
                    <a:pt x="86451" y="107200"/>
                    <a:pt x="86451" y="107200"/>
                    <a:pt x="87741" y="107600"/>
                  </a:cubicBezTo>
                  <a:cubicBezTo>
                    <a:pt x="89032" y="107600"/>
                    <a:pt x="90322" y="108000"/>
                    <a:pt x="90322" y="108000"/>
                  </a:cubicBezTo>
                  <a:cubicBezTo>
                    <a:pt x="91612" y="108000"/>
                    <a:pt x="91612" y="108000"/>
                    <a:pt x="90322" y="108000"/>
                  </a:cubicBezTo>
                  <a:cubicBezTo>
                    <a:pt x="90322" y="108000"/>
                    <a:pt x="90322" y="108400"/>
                    <a:pt x="90322" y="108400"/>
                  </a:cubicBezTo>
                  <a:cubicBezTo>
                    <a:pt x="89032" y="108400"/>
                    <a:pt x="87741" y="108800"/>
                    <a:pt x="87741" y="108800"/>
                  </a:cubicBezTo>
                  <a:cubicBezTo>
                    <a:pt x="86451" y="108800"/>
                    <a:pt x="86451" y="109200"/>
                    <a:pt x="86451" y="109200"/>
                  </a:cubicBezTo>
                  <a:cubicBezTo>
                    <a:pt x="86451" y="109600"/>
                    <a:pt x="85161" y="110000"/>
                    <a:pt x="85161" y="110400"/>
                  </a:cubicBezTo>
                  <a:cubicBezTo>
                    <a:pt x="83870" y="110400"/>
                    <a:pt x="83870" y="110800"/>
                    <a:pt x="83870" y="110800"/>
                  </a:cubicBezTo>
                  <a:cubicBezTo>
                    <a:pt x="82580" y="111200"/>
                    <a:pt x="82580" y="111200"/>
                    <a:pt x="82580" y="111600"/>
                  </a:cubicBezTo>
                  <a:cubicBezTo>
                    <a:pt x="82580" y="112000"/>
                    <a:pt x="83870" y="112400"/>
                    <a:pt x="83870" y="112400"/>
                  </a:cubicBezTo>
                  <a:cubicBezTo>
                    <a:pt x="83870" y="112400"/>
                    <a:pt x="83870" y="112800"/>
                    <a:pt x="85161" y="112800"/>
                  </a:cubicBezTo>
                  <a:cubicBezTo>
                    <a:pt x="85161" y="112800"/>
                    <a:pt x="85161" y="113200"/>
                    <a:pt x="86451" y="113200"/>
                  </a:cubicBezTo>
                  <a:cubicBezTo>
                    <a:pt x="86451" y="113600"/>
                    <a:pt x="87741" y="113600"/>
                    <a:pt x="87741" y="114000"/>
                  </a:cubicBezTo>
                  <a:cubicBezTo>
                    <a:pt x="87741" y="114000"/>
                    <a:pt x="89032" y="114400"/>
                    <a:pt x="89032" y="114400"/>
                  </a:cubicBezTo>
                  <a:cubicBezTo>
                    <a:pt x="89032" y="114400"/>
                    <a:pt x="90322" y="114400"/>
                    <a:pt x="90322" y="114800"/>
                  </a:cubicBezTo>
                  <a:cubicBezTo>
                    <a:pt x="90322" y="114800"/>
                    <a:pt x="90322" y="114800"/>
                    <a:pt x="91612" y="115200"/>
                  </a:cubicBezTo>
                  <a:cubicBezTo>
                    <a:pt x="91612" y="115200"/>
                    <a:pt x="92903" y="115600"/>
                    <a:pt x="92903" y="115600"/>
                  </a:cubicBezTo>
                  <a:cubicBezTo>
                    <a:pt x="92903" y="115600"/>
                    <a:pt x="92903" y="115600"/>
                    <a:pt x="92903" y="116000"/>
                  </a:cubicBezTo>
                  <a:cubicBezTo>
                    <a:pt x="92903" y="116000"/>
                    <a:pt x="91612" y="116000"/>
                    <a:pt x="91612" y="116400"/>
                  </a:cubicBezTo>
                  <a:cubicBezTo>
                    <a:pt x="91612" y="116800"/>
                    <a:pt x="91612" y="117600"/>
                    <a:pt x="91612" y="117600"/>
                  </a:cubicBezTo>
                  <a:cubicBezTo>
                    <a:pt x="91612" y="117600"/>
                    <a:pt x="91612" y="118000"/>
                    <a:pt x="91612" y="118000"/>
                  </a:cubicBezTo>
                  <a:cubicBezTo>
                    <a:pt x="91612" y="118000"/>
                    <a:pt x="91612" y="118000"/>
                    <a:pt x="91612" y="118000"/>
                  </a:cubicBezTo>
                  <a:cubicBezTo>
                    <a:pt x="91612" y="118000"/>
                    <a:pt x="91612" y="118000"/>
                    <a:pt x="91612" y="118400"/>
                  </a:cubicBezTo>
                  <a:cubicBezTo>
                    <a:pt x="90322" y="118400"/>
                    <a:pt x="90322" y="118400"/>
                    <a:pt x="90322" y="118800"/>
                  </a:cubicBezTo>
                  <a:cubicBezTo>
                    <a:pt x="90322" y="119200"/>
                    <a:pt x="90322" y="119600"/>
                    <a:pt x="90322" y="119600"/>
                  </a:cubicBezTo>
                  <a:cubicBezTo>
                    <a:pt x="90322" y="119600"/>
                    <a:pt x="91612" y="120000"/>
                    <a:pt x="91612" y="120000"/>
                  </a:cubicBezTo>
                  <a:cubicBezTo>
                    <a:pt x="91612" y="120000"/>
                    <a:pt x="92903" y="120000"/>
                    <a:pt x="94193" y="120000"/>
                  </a:cubicBezTo>
                  <a:cubicBezTo>
                    <a:pt x="94193" y="120000"/>
                    <a:pt x="95483" y="120000"/>
                    <a:pt x="96774" y="120000"/>
                  </a:cubicBezTo>
                  <a:cubicBezTo>
                    <a:pt x="98064" y="120000"/>
                    <a:pt x="104516" y="120000"/>
                    <a:pt x="105806" y="120000"/>
                  </a:cubicBezTo>
                  <a:cubicBezTo>
                    <a:pt x="107096" y="120000"/>
                    <a:pt x="110967" y="120000"/>
                    <a:pt x="112258" y="120000"/>
                  </a:cubicBezTo>
                  <a:cubicBezTo>
                    <a:pt x="113548" y="119600"/>
                    <a:pt x="114838" y="119600"/>
                    <a:pt x="114838" y="119600"/>
                  </a:cubicBezTo>
                  <a:cubicBezTo>
                    <a:pt x="116129" y="119200"/>
                    <a:pt x="116129" y="119200"/>
                    <a:pt x="116129" y="118800"/>
                  </a:cubicBezTo>
                  <a:cubicBezTo>
                    <a:pt x="116129" y="118800"/>
                    <a:pt x="116129" y="118400"/>
                    <a:pt x="116129" y="118000"/>
                  </a:cubicBezTo>
                  <a:cubicBezTo>
                    <a:pt x="116129" y="117600"/>
                    <a:pt x="114838" y="117600"/>
                    <a:pt x="114838" y="117600"/>
                  </a:cubicBezTo>
                  <a:cubicBezTo>
                    <a:pt x="114838" y="117200"/>
                    <a:pt x="114838" y="117200"/>
                    <a:pt x="114838" y="116800"/>
                  </a:cubicBezTo>
                  <a:cubicBezTo>
                    <a:pt x="116129" y="116800"/>
                    <a:pt x="114838" y="116000"/>
                    <a:pt x="114838" y="116000"/>
                  </a:cubicBezTo>
                  <a:cubicBezTo>
                    <a:pt x="114838" y="115600"/>
                    <a:pt x="114838" y="115600"/>
                    <a:pt x="114838" y="115600"/>
                  </a:cubicBezTo>
                  <a:cubicBezTo>
                    <a:pt x="114838" y="115600"/>
                    <a:pt x="114838" y="115200"/>
                    <a:pt x="113548" y="115200"/>
                  </a:cubicBezTo>
                  <a:cubicBezTo>
                    <a:pt x="113548" y="115200"/>
                    <a:pt x="114838" y="115200"/>
                    <a:pt x="114838" y="115200"/>
                  </a:cubicBezTo>
                  <a:cubicBezTo>
                    <a:pt x="114838" y="115200"/>
                    <a:pt x="114838" y="114800"/>
                    <a:pt x="114838" y="114800"/>
                  </a:cubicBezTo>
                  <a:cubicBezTo>
                    <a:pt x="114838" y="114400"/>
                    <a:pt x="116129" y="114000"/>
                    <a:pt x="116129" y="113600"/>
                  </a:cubicBezTo>
                  <a:cubicBezTo>
                    <a:pt x="116129" y="113600"/>
                    <a:pt x="116129" y="113200"/>
                    <a:pt x="116129" y="113200"/>
                  </a:cubicBezTo>
                  <a:cubicBezTo>
                    <a:pt x="116129" y="113200"/>
                    <a:pt x="116129" y="113200"/>
                    <a:pt x="117419" y="113200"/>
                  </a:cubicBezTo>
                  <a:cubicBezTo>
                    <a:pt x="117419" y="112800"/>
                    <a:pt x="117419" y="112800"/>
                    <a:pt x="117419" y="112800"/>
                  </a:cubicBezTo>
                  <a:cubicBezTo>
                    <a:pt x="117419" y="112400"/>
                    <a:pt x="118709" y="111600"/>
                    <a:pt x="118709" y="111600"/>
                  </a:cubicBezTo>
                  <a:cubicBezTo>
                    <a:pt x="120000" y="111600"/>
                    <a:pt x="120000" y="111200"/>
                    <a:pt x="120000" y="111200"/>
                  </a:cubicBezTo>
                  <a:cubicBezTo>
                    <a:pt x="120000" y="111200"/>
                    <a:pt x="120000" y="111200"/>
                    <a:pt x="120000" y="110800"/>
                  </a:cubicBezTo>
                  <a:cubicBezTo>
                    <a:pt x="120000" y="110800"/>
                    <a:pt x="120000" y="110400"/>
                    <a:pt x="120000" y="110400"/>
                  </a:cubicBezTo>
                  <a:close/>
                </a:path>
              </a:pathLst>
            </a:custGeom>
            <a:solidFill>
              <a:schemeClr val="accent6"/>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grpSp>
      <p:sp>
        <p:nvSpPr>
          <p:cNvPr id="356" name="Shape 356"/>
          <p:cNvSpPr/>
          <p:nvPr/>
        </p:nvSpPr>
        <p:spPr>
          <a:xfrm>
            <a:off x="0" y="0"/>
            <a:ext cx="1109750" cy="331816"/>
          </a:xfrm>
          <a:prstGeom prst="rect">
            <a:avLst/>
          </a:prstGeom>
          <a:solidFill>
            <a:srgbClr val="FF0000"/>
          </a:solidFill>
          <a:ln w="9525" cap="flat" cmpd="sng">
            <a:solidFill>
              <a:srgbClr val="009870"/>
            </a:solidFill>
            <a:prstDash val="solid"/>
            <a:round/>
            <a:headEnd type="none" w="med" len="med"/>
            <a:tailEnd type="none" w="med" len="med"/>
          </a:ln>
          <a:effectLst>
            <a:outerShdw blurRad="39999" dist="23000" dir="5400000" rotWithShape="0">
              <a:srgbClr val="000000">
                <a:alpha val="34901"/>
              </a:srgbClr>
            </a:outerShdw>
          </a:effectLst>
        </p:spPr>
        <p:txBody>
          <a:bodyPr lIns="91425" tIns="45700" rIns="91425" bIns="45700" anchor="ctr" anchorCtr="0">
            <a:noAutofit/>
          </a:bodyPr>
          <a:lstStyle/>
          <a:p>
            <a:pPr marL="0" marR="0" lvl="0" indent="0" algn="ctr" rtl="0">
              <a:lnSpc>
                <a:spcPct val="100000"/>
              </a:lnSpc>
              <a:spcBef>
                <a:spcPts val="0"/>
              </a:spcBef>
              <a:spcAft>
                <a:spcPts val="0"/>
              </a:spcAft>
              <a:buClr>
                <a:schemeClr val="lt1"/>
              </a:buClr>
              <a:buSzPct val="25000"/>
              <a:buFont typeface="Arial"/>
              <a:buNone/>
            </a:pPr>
            <a:r>
              <a:rPr lang="en-US" sz="1000" b="0" i="0" u="none" strike="noStrike" cap="none">
                <a:solidFill>
                  <a:schemeClr val="lt1"/>
                </a:solidFill>
                <a:latin typeface="Arial"/>
                <a:ea typeface="Arial"/>
                <a:cs typeface="Arial"/>
                <a:sym typeface="Arial"/>
              </a:rPr>
              <a:t>BACKGROUND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sp>
        <p:nvSpPr>
          <p:cNvPr id="361" name="Shape 361"/>
          <p:cNvSpPr txBox="1">
            <a:spLocks noGrp="1"/>
          </p:cNvSpPr>
          <p:nvPr>
            <p:ph type="sldNum" idx="12"/>
          </p:nvPr>
        </p:nvSpPr>
        <p:spPr>
          <a:xfrm>
            <a:off x="6553200" y="6429396"/>
            <a:ext cx="2133599" cy="29207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Arial"/>
              <a:buNone/>
            </a:pPr>
            <a:fld id="{00000000-1234-1234-1234-123412341234}" type="slidenum">
              <a:rPr lang="en-US" sz="1100" b="0" i="0" u="none" strike="noStrike" cap="none">
                <a:solidFill>
                  <a:srgbClr val="888888"/>
                </a:solidFill>
                <a:latin typeface="Arial"/>
                <a:ea typeface="Arial"/>
                <a:cs typeface="Arial"/>
                <a:sym typeface="Arial"/>
              </a:rPr>
              <a:t>33</a:t>
            </a:fld>
            <a:endParaRPr lang="en-US" sz="1100" b="0" i="0" u="none" strike="noStrike" cap="none">
              <a:solidFill>
                <a:srgbClr val="888888"/>
              </a:solidFill>
              <a:latin typeface="Arial"/>
              <a:ea typeface="Arial"/>
              <a:cs typeface="Arial"/>
              <a:sym typeface="Arial"/>
            </a:endParaRPr>
          </a:p>
        </p:txBody>
      </p:sp>
      <p:sp>
        <p:nvSpPr>
          <p:cNvPr id="362" name="Shape 362"/>
          <p:cNvSpPr txBox="1">
            <a:spLocks noGrp="1"/>
          </p:cNvSpPr>
          <p:nvPr>
            <p:ph type="title"/>
          </p:nvPr>
        </p:nvSpPr>
        <p:spPr>
          <a:xfrm>
            <a:off x="457200" y="714356"/>
            <a:ext cx="6592042" cy="507995"/>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21218A"/>
              </a:buClr>
              <a:buSzPct val="25000"/>
              <a:buFont typeface="Arial"/>
              <a:buNone/>
            </a:pPr>
            <a:r>
              <a:rPr lang="en-US" sz="2800" b="0" i="0" u="none" strike="noStrike" cap="none">
                <a:solidFill>
                  <a:srgbClr val="21218A"/>
                </a:solidFill>
                <a:latin typeface="Arial"/>
                <a:ea typeface="Arial"/>
                <a:cs typeface="Arial"/>
                <a:sym typeface="Arial"/>
              </a:rPr>
              <a:t>Professional Special Interest Groups</a:t>
            </a:r>
          </a:p>
        </p:txBody>
      </p:sp>
      <p:grpSp>
        <p:nvGrpSpPr>
          <p:cNvPr id="363" name="Shape 363"/>
          <p:cNvGrpSpPr/>
          <p:nvPr/>
        </p:nvGrpSpPr>
        <p:grpSpPr>
          <a:xfrm>
            <a:off x="459804" y="2247371"/>
            <a:ext cx="8224388" cy="3068105"/>
            <a:chOff x="2604" y="794808"/>
            <a:chExt cx="8224388" cy="3068105"/>
          </a:xfrm>
        </p:grpSpPr>
        <p:sp>
          <p:nvSpPr>
            <p:cNvPr id="364" name="Shape 364"/>
            <p:cNvSpPr/>
            <p:nvPr/>
          </p:nvSpPr>
          <p:spPr>
            <a:xfrm>
              <a:off x="4114798" y="2206371"/>
              <a:ext cx="3528904" cy="244980"/>
            </a:xfrm>
            <a:custGeom>
              <a:avLst/>
              <a:gdLst/>
              <a:ahLst/>
              <a:cxnLst/>
              <a:rect l="0" t="0" r="0" b="0"/>
              <a:pathLst>
                <a:path w="120000" h="120000" extrusionOk="0">
                  <a:moveTo>
                    <a:pt x="0" y="0"/>
                  </a:moveTo>
                  <a:lnTo>
                    <a:pt x="0" y="59999"/>
                  </a:lnTo>
                  <a:lnTo>
                    <a:pt x="119999" y="59999"/>
                  </a:lnTo>
                  <a:lnTo>
                    <a:pt x="119999" y="120000"/>
                  </a:lnTo>
                </a:path>
              </a:pathLst>
            </a:custGeom>
            <a:noFill/>
            <a:ln w="25400" cap="flat" cmpd="sng">
              <a:solidFill>
                <a:srgbClr val="00B0F0"/>
              </a:solidFill>
              <a:prstDash val="solid"/>
              <a:round/>
              <a:headEnd type="none" w="med" len="med"/>
              <a:tailEnd type="none" w="med" len="med"/>
            </a:ln>
          </p:spPr>
        </p:sp>
        <p:sp>
          <p:nvSpPr>
            <p:cNvPr id="365" name="Shape 365"/>
            <p:cNvSpPr/>
            <p:nvPr/>
          </p:nvSpPr>
          <p:spPr>
            <a:xfrm>
              <a:off x="5765510" y="3034642"/>
              <a:ext cx="174985" cy="536625"/>
            </a:xfrm>
            <a:custGeom>
              <a:avLst/>
              <a:gdLst/>
              <a:ahLst/>
              <a:cxnLst/>
              <a:rect l="0" t="0" r="0" b="0"/>
              <a:pathLst>
                <a:path w="120000" h="120000" extrusionOk="0">
                  <a:moveTo>
                    <a:pt x="0" y="0"/>
                  </a:moveTo>
                  <a:lnTo>
                    <a:pt x="0" y="120000"/>
                  </a:lnTo>
                  <a:lnTo>
                    <a:pt x="120000" y="120000"/>
                  </a:lnTo>
                </a:path>
              </a:pathLst>
            </a:custGeom>
            <a:noFill/>
            <a:ln w="25400" cap="flat" cmpd="sng">
              <a:solidFill>
                <a:srgbClr val="00B0F0"/>
              </a:solidFill>
              <a:prstDash val="solid"/>
              <a:round/>
              <a:headEnd type="none" w="med" len="med"/>
              <a:tailEnd type="none" w="med" len="med"/>
            </a:ln>
          </p:spPr>
        </p:sp>
        <p:sp>
          <p:nvSpPr>
            <p:cNvPr id="366" name="Shape 366"/>
            <p:cNvSpPr/>
            <p:nvPr/>
          </p:nvSpPr>
          <p:spPr>
            <a:xfrm>
              <a:off x="4114798" y="2206371"/>
              <a:ext cx="2117342" cy="244980"/>
            </a:xfrm>
            <a:custGeom>
              <a:avLst/>
              <a:gdLst/>
              <a:ahLst/>
              <a:cxnLst/>
              <a:rect l="0" t="0" r="0" b="0"/>
              <a:pathLst>
                <a:path w="120000" h="120000" extrusionOk="0">
                  <a:moveTo>
                    <a:pt x="0" y="0"/>
                  </a:moveTo>
                  <a:lnTo>
                    <a:pt x="0" y="59999"/>
                  </a:lnTo>
                  <a:lnTo>
                    <a:pt x="120000" y="59999"/>
                  </a:lnTo>
                  <a:lnTo>
                    <a:pt x="120000" y="120000"/>
                  </a:lnTo>
                </a:path>
              </a:pathLst>
            </a:custGeom>
            <a:noFill/>
            <a:ln w="25400" cap="flat" cmpd="sng">
              <a:solidFill>
                <a:srgbClr val="00B0F0"/>
              </a:solidFill>
              <a:prstDash val="solid"/>
              <a:round/>
              <a:headEnd type="none" w="med" len="med"/>
              <a:tailEnd type="none" w="med" len="med"/>
            </a:ln>
          </p:spPr>
        </p:sp>
        <p:sp>
          <p:nvSpPr>
            <p:cNvPr id="367" name="Shape 367"/>
            <p:cNvSpPr/>
            <p:nvPr/>
          </p:nvSpPr>
          <p:spPr>
            <a:xfrm>
              <a:off x="4114798" y="2206371"/>
              <a:ext cx="705779" cy="244980"/>
            </a:xfrm>
            <a:custGeom>
              <a:avLst/>
              <a:gdLst/>
              <a:ahLst/>
              <a:cxnLst/>
              <a:rect l="0" t="0" r="0" b="0"/>
              <a:pathLst>
                <a:path w="120000" h="120000" extrusionOk="0">
                  <a:moveTo>
                    <a:pt x="0" y="0"/>
                  </a:moveTo>
                  <a:lnTo>
                    <a:pt x="0" y="59999"/>
                  </a:lnTo>
                  <a:lnTo>
                    <a:pt x="120000" y="59999"/>
                  </a:lnTo>
                  <a:lnTo>
                    <a:pt x="120000" y="120000"/>
                  </a:lnTo>
                </a:path>
              </a:pathLst>
            </a:custGeom>
            <a:noFill/>
            <a:ln w="25400" cap="flat" cmpd="sng">
              <a:solidFill>
                <a:srgbClr val="00B0F0"/>
              </a:solidFill>
              <a:prstDash val="solid"/>
              <a:round/>
              <a:headEnd type="none" w="med" len="med"/>
              <a:tailEnd type="none" w="med" len="med"/>
            </a:ln>
          </p:spPr>
        </p:sp>
        <p:sp>
          <p:nvSpPr>
            <p:cNvPr id="368" name="Shape 368"/>
            <p:cNvSpPr/>
            <p:nvPr/>
          </p:nvSpPr>
          <p:spPr>
            <a:xfrm>
              <a:off x="2942386" y="3034642"/>
              <a:ext cx="174985" cy="536625"/>
            </a:xfrm>
            <a:custGeom>
              <a:avLst/>
              <a:gdLst/>
              <a:ahLst/>
              <a:cxnLst/>
              <a:rect l="0" t="0" r="0" b="0"/>
              <a:pathLst>
                <a:path w="120000" h="120000" extrusionOk="0">
                  <a:moveTo>
                    <a:pt x="0" y="0"/>
                  </a:moveTo>
                  <a:lnTo>
                    <a:pt x="0" y="120000"/>
                  </a:lnTo>
                  <a:lnTo>
                    <a:pt x="120000" y="120000"/>
                  </a:lnTo>
                </a:path>
              </a:pathLst>
            </a:custGeom>
            <a:noFill/>
            <a:ln w="25400" cap="flat" cmpd="sng">
              <a:solidFill>
                <a:srgbClr val="00B0F0"/>
              </a:solidFill>
              <a:prstDash val="solid"/>
              <a:round/>
              <a:headEnd type="none" w="med" len="med"/>
              <a:tailEnd type="none" w="med" len="med"/>
            </a:ln>
          </p:spPr>
        </p:sp>
        <p:sp>
          <p:nvSpPr>
            <p:cNvPr id="369" name="Shape 369"/>
            <p:cNvSpPr/>
            <p:nvPr/>
          </p:nvSpPr>
          <p:spPr>
            <a:xfrm>
              <a:off x="3409019" y="2206371"/>
              <a:ext cx="705779" cy="244980"/>
            </a:xfrm>
            <a:custGeom>
              <a:avLst/>
              <a:gdLst/>
              <a:ahLst/>
              <a:cxnLst/>
              <a:rect l="0" t="0" r="0" b="0"/>
              <a:pathLst>
                <a:path w="120000" h="120000" extrusionOk="0">
                  <a:moveTo>
                    <a:pt x="120000" y="0"/>
                  </a:moveTo>
                  <a:lnTo>
                    <a:pt x="120000" y="59999"/>
                  </a:lnTo>
                  <a:lnTo>
                    <a:pt x="0" y="59999"/>
                  </a:lnTo>
                  <a:lnTo>
                    <a:pt x="0" y="120000"/>
                  </a:lnTo>
                </a:path>
              </a:pathLst>
            </a:custGeom>
            <a:noFill/>
            <a:ln w="25400" cap="flat" cmpd="sng">
              <a:solidFill>
                <a:srgbClr val="00B0F0"/>
              </a:solidFill>
              <a:prstDash val="solid"/>
              <a:round/>
              <a:headEnd type="none" w="med" len="med"/>
              <a:tailEnd type="none" w="med" len="med"/>
            </a:ln>
          </p:spPr>
        </p:sp>
        <p:sp>
          <p:nvSpPr>
            <p:cNvPr id="370" name="Shape 370"/>
            <p:cNvSpPr/>
            <p:nvPr/>
          </p:nvSpPr>
          <p:spPr>
            <a:xfrm>
              <a:off x="1530825" y="3034642"/>
              <a:ext cx="174985" cy="536625"/>
            </a:xfrm>
            <a:custGeom>
              <a:avLst/>
              <a:gdLst/>
              <a:ahLst/>
              <a:cxnLst/>
              <a:rect l="0" t="0" r="0" b="0"/>
              <a:pathLst>
                <a:path w="120000" h="120000" extrusionOk="0">
                  <a:moveTo>
                    <a:pt x="0" y="0"/>
                  </a:moveTo>
                  <a:lnTo>
                    <a:pt x="0" y="120000"/>
                  </a:lnTo>
                  <a:lnTo>
                    <a:pt x="120000" y="120000"/>
                  </a:lnTo>
                </a:path>
              </a:pathLst>
            </a:custGeom>
            <a:noFill/>
            <a:ln w="25400" cap="flat" cmpd="sng">
              <a:solidFill>
                <a:srgbClr val="00B0F0"/>
              </a:solidFill>
              <a:prstDash val="solid"/>
              <a:round/>
              <a:headEnd type="none" w="med" len="med"/>
              <a:tailEnd type="none" w="med" len="med"/>
            </a:ln>
          </p:spPr>
        </p:sp>
        <p:sp>
          <p:nvSpPr>
            <p:cNvPr id="371" name="Shape 371"/>
            <p:cNvSpPr/>
            <p:nvPr/>
          </p:nvSpPr>
          <p:spPr>
            <a:xfrm>
              <a:off x="1997457" y="2206371"/>
              <a:ext cx="2117342" cy="244980"/>
            </a:xfrm>
            <a:custGeom>
              <a:avLst/>
              <a:gdLst/>
              <a:ahLst/>
              <a:cxnLst/>
              <a:rect l="0" t="0" r="0" b="0"/>
              <a:pathLst>
                <a:path w="120000" h="120000" extrusionOk="0">
                  <a:moveTo>
                    <a:pt x="120000" y="0"/>
                  </a:moveTo>
                  <a:lnTo>
                    <a:pt x="120000" y="59999"/>
                  </a:lnTo>
                  <a:lnTo>
                    <a:pt x="0" y="59999"/>
                  </a:lnTo>
                  <a:lnTo>
                    <a:pt x="0" y="120000"/>
                  </a:lnTo>
                </a:path>
              </a:pathLst>
            </a:custGeom>
            <a:noFill/>
            <a:ln w="25400" cap="flat" cmpd="sng">
              <a:solidFill>
                <a:srgbClr val="00B0F0"/>
              </a:solidFill>
              <a:prstDash val="solid"/>
              <a:round/>
              <a:headEnd type="none" w="med" len="med"/>
              <a:tailEnd type="none" w="med" len="med"/>
            </a:ln>
          </p:spPr>
        </p:sp>
        <p:sp>
          <p:nvSpPr>
            <p:cNvPr id="372" name="Shape 372"/>
            <p:cNvSpPr/>
            <p:nvPr/>
          </p:nvSpPr>
          <p:spPr>
            <a:xfrm>
              <a:off x="119263" y="3034642"/>
              <a:ext cx="174985" cy="536625"/>
            </a:xfrm>
            <a:custGeom>
              <a:avLst/>
              <a:gdLst/>
              <a:ahLst/>
              <a:cxnLst/>
              <a:rect l="0" t="0" r="0" b="0"/>
              <a:pathLst>
                <a:path w="120000" h="120000" extrusionOk="0">
                  <a:moveTo>
                    <a:pt x="0" y="0"/>
                  </a:moveTo>
                  <a:lnTo>
                    <a:pt x="0" y="120000"/>
                  </a:lnTo>
                  <a:lnTo>
                    <a:pt x="120000" y="120000"/>
                  </a:lnTo>
                </a:path>
              </a:pathLst>
            </a:custGeom>
            <a:noFill/>
            <a:ln w="25400" cap="flat" cmpd="sng">
              <a:solidFill>
                <a:srgbClr val="00B0F0"/>
              </a:solidFill>
              <a:prstDash val="solid"/>
              <a:round/>
              <a:headEnd type="none" w="med" len="med"/>
              <a:tailEnd type="none" w="med" len="med"/>
            </a:ln>
          </p:spPr>
        </p:sp>
        <p:sp>
          <p:nvSpPr>
            <p:cNvPr id="373" name="Shape 373"/>
            <p:cNvSpPr/>
            <p:nvPr/>
          </p:nvSpPr>
          <p:spPr>
            <a:xfrm>
              <a:off x="585895" y="2206371"/>
              <a:ext cx="3528904" cy="244980"/>
            </a:xfrm>
            <a:custGeom>
              <a:avLst/>
              <a:gdLst/>
              <a:ahLst/>
              <a:cxnLst/>
              <a:rect l="0" t="0" r="0" b="0"/>
              <a:pathLst>
                <a:path w="120000" h="120000" extrusionOk="0">
                  <a:moveTo>
                    <a:pt x="119999" y="0"/>
                  </a:moveTo>
                  <a:lnTo>
                    <a:pt x="119999" y="59999"/>
                  </a:lnTo>
                  <a:lnTo>
                    <a:pt x="0" y="59999"/>
                  </a:lnTo>
                  <a:lnTo>
                    <a:pt x="0" y="120000"/>
                  </a:lnTo>
                </a:path>
              </a:pathLst>
            </a:custGeom>
            <a:noFill/>
            <a:ln w="25400" cap="flat" cmpd="sng">
              <a:solidFill>
                <a:srgbClr val="00B0F0"/>
              </a:solidFill>
              <a:prstDash val="solid"/>
              <a:round/>
              <a:headEnd type="none" w="med" len="med"/>
              <a:tailEnd type="none" w="med" len="med"/>
            </a:ln>
          </p:spPr>
        </p:sp>
        <p:sp>
          <p:nvSpPr>
            <p:cNvPr id="374" name="Shape 374"/>
            <p:cNvSpPr/>
            <p:nvPr/>
          </p:nvSpPr>
          <p:spPr>
            <a:xfrm>
              <a:off x="4069078" y="1378099"/>
              <a:ext cx="91439" cy="244980"/>
            </a:xfrm>
            <a:custGeom>
              <a:avLst/>
              <a:gdLst/>
              <a:ahLst/>
              <a:cxnLst/>
              <a:rect l="0" t="0" r="0" b="0"/>
              <a:pathLst>
                <a:path w="120000" h="120000" extrusionOk="0">
                  <a:moveTo>
                    <a:pt x="60000" y="0"/>
                  </a:moveTo>
                  <a:lnTo>
                    <a:pt x="60000" y="120000"/>
                  </a:lnTo>
                </a:path>
              </a:pathLst>
            </a:custGeom>
            <a:noFill/>
            <a:ln w="25400" cap="flat" cmpd="sng">
              <a:solidFill>
                <a:srgbClr val="007958"/>
              </a:solidFill>
              <a:prstDash val="solid"/>
              <a:round/>
              <a:headEnd type="none" w="med" len="med"/>
              <a:tailEnd type="none" w="med" len="med"/>
            </a:ln>
          </p:spPr>
        </p:sp>
        <p:sp>
          <p:nvSpPr>
            <p:cNvPr id="375" name="Shape 375"/>
            <p:cNvSpPr/>
            <p:nvPr/>
          </p:nvSpPr>
          <p:spPr>
            <a:xfrm>
              <a:off x="3531510" y="794808"/>
              <a:ext cx="1166578" cy="583288"/>
            </a:xfrm>
            <a:prstGeom prst="rect">
              <a:avLst/>
            </a:prstGeom>
            <a:solidFill>
              <a:srgbClr val="00B0F0"/>
            </a:solidFill>
            <a:ln w="9525" cap="flat" cmpd="sng">
              <a:solidFill>
                <a:srgbClr val="00B0F0"/>
              </a:solidFill>
              <a:prstDash val="solid"/>
              <a:round/>
              <a:headEnd type="none" w="med" len="med"/>
              <a:tailEnd type="none" w="med" len="med"/>
            </a:ln>
            <a:effectLst>
              <a:outerShdw blurRad="39999" dist="20000" dir="5400000" rotWithShape="0">
                <a:srgbClr val="000000">
                  <a:alpha val="37647"/>
                </a:srgbClr>
              </a:outerShdw>
            </a:effectLst>
          </p:spPr>
          <p:txBody>
            <a:bodyPr lIns="91425" tIns="91425" rIns="91425" bIns="91425" anchor="ctr" anchorCtr="0">
              <a:noAutofit/>
            </a:bodyPr>
            <a:lstStyle/>
            <a:p>
              <a:pPr lvl="0">
                <a:spcBef>
                  <a:spcPts val="0"/>
                </a:spcBef>
                <a:buNone/>
              </a:pPr>
              <a:endParaRPr/>
            </a:p>
          </p:txBody>
        </p:sp>
        <p:sp>
          <p:nvSpPr>
            <p:cNvPr id="376" name="Shape 376"/>
            <p:cNvSpPr txBox="1"/>
            <p:nvPr/>
          </p:nvSpPr>
          <p:spPr>
            <a:xfrm>
              <a:off x="3531510" y="794808"/>
              <a:ext cx="1166578" cy="583288"/>
            </a:xfrm>
            <a:prstGeom prst="rect">
              <a:avLst/>
            </a:prstGeom>
            <a:noFill/>
            <a:ln>
              <a:noFill/>
            </a:ln>
          </p:spPr>
          <p:txBody>
            <a:bodyPr lIns="5075" tIns="5075" rIns="5075" bIns="5075" anchor="ctr" anchorCtr="0">
              <a:noAutofit/>
            </a:bodyPr>
            <a:lstStyle/>
            <a:p>
              <a:pPr marL="0" marR="0" lvl="0" indent="0" algn="ctr" rtl="0">
                <a:lnSpc>
                  <a:spcPct val="90000"/>
                </a:lnSpc>
                <a:spcBef>
                  <a:spcPts val="0"/>
                </a:spcBef>
                <a:spcAft>
                  <a:spcPts val="0"/>
                </a:spcAft>
                <a:buClr>
                  <a:schemeClr val="lt1"/>
                </a:buClr>
                <a:buSzPct val="25000"/>
                <a:buFont typeface="Arial"/>
                <a:buNone/>
              </a:pPr>
              <a:r>
                <a:rPr lang="en-US" sz="800" b="0" i="0" u="none" strike="noStrike" cap="none">
                  <a:solidFill>
                    <a:schemeClr val="lt1"/>
                  </a:solidFill>
                  <a:latin typeface="Arial"/>
                  <a:ea typeface="Arial"/>
                  <a:cs typeface="Arial"/>
                  <a:sym typeface="Arial"/>
                </a:rPr>
                <a:t>Management Board</a:t>
              </a:r>
            </a:p>
          </p:txBody>
        </p:sp>
        <p:sp>
          <p:nvSpPr>
            <p:cNvPr id="377" name="Shape 377"/>
            <p:cNvSpPr/>
            <p:nvPr/>
          </p:nvSpPr>
          <p:spPr>
            <a:xfrm>
              <a:off x="3531510" y="1623080"/>
              <a:ext cx="1166578" cy="583288"/>
            </a:xfrm>
            <a:prstGeom prst="rect">
              <a:avLst/>
            </a:prstGeom>
            <a:solidFill>
              <a:srgbClr val="00B0F0"/>
            </a:solidFill>
            <a:ln w="9525" cap="flat" cmpd="sng">
              <a:solidFill>
                <a:srgbClr val="00B0F0"/>
              </a:solidFill>
              <a:prstDash val="solid"/>
              <a:round/>
              <a:headEnd type="none" w="med" len="med"/>
              <a:tailEnd type="none" w="med" len="med"/>
            </a:ln>
            <a:effectLst>
              <a:outerShdw blurRad="39999" dist="20000" dir="5400000" rotWithShape="0">
                <a:srgbClr val="000000">
                  <a:alpha val="37647"/>
                </a:srgbClr>
              </a:outerShdw>
            </a:effectLst>
          </p:spPr>
          <p:txBody>
            <a:bodyPr lIns="91425" tIns="91425" rIns="91425" bIns="91425" anchor="ctr" anchorCtr="0">
              <a:noAutofit/>
            </a:bodyPr>
            <a:lstStyle/>
            <a:p>
              <a:pPr lvl="0">
                <a:spcBef>
                  <a:spcPts val="0"/>
                </a:spcBef>
                <a:buNone/>
              </a:pPr>
              <a:endParaRPr/>
            </a:p>
          </p:txBody>
        </p:sp>
        <p:sp>
          <p:nvSpPr>
            <p:cNvPr id="378" name="Shape 378"/>
            <p:cNvSpPr txBox="1"/>
            <p:nvPr/>
          </p:nvSpPr>
          <p:spPr>
            <a:xfrm>
              <a:off x="3531510" y="1623080"/>
              <a:ext cx="1166578" cy="583288"/>
            </a:xfrm>
            <a:prstGeom prst="rect">
              <a:avLst/>
            </a:prstGeom>
            <a:noFill/>
            <a:ln>
              <a:noFill/>
            </a:ln>
          </p:spPr>
          <p:txBody>
            <a:bodyPr lIns="5075" tIns="5075" rIns="5075" bIns="5075" anchor="ctr" anchorCtr="0">
              <a:noAutofit/>
            </a:bodyPr>
            <a:lstStyle/>
            <a:p>
              <a:pPr marL="0" marR="0" lvl="0" indent="0" algn="ctr" rtl="0">
                <a:lnSpc>
                  <a:spcPct val="90000"/>
                </a:lnSpc>
                <a:spcBef>
                  <a:spcPts val="0"/>
                </a:spcBef>
                <a:spcAft>
                  <a:spcPts val="0"/>
                </a:spcAft>
                <a:buClr>
                  <a:schemeClr val="lt1"/>
                </a:buClr>
                <a:buSzPct val="25000"/>
                <a:buFont typeface="Arial"/>
                <a:buNone/>
              </a:pPr>
              <a:r>
                <a:rPr lang="en-US" sz="800" b="0" i="0" u="none" strike="noStrike" cap="none">
                  <a:solidFill>
                    <a:schemeClr val="lt1"/>
                  </a:solidFill>
                  <a:latin typeface="Arial"/>
                  <a:ea typeface="Arial"/>
                  <a:cs typeface="Arial"/>
                  <a:sym typeface="Arial"/>
                </a:rPr>
                <a:t>Healthcare Professionals Coordination Group</a:t>
              </a:r>
            </a:p>
          </p:txBody>
        </p:sp>
        <p:sp>
          <p:nvSpPr>
            <p:cNvPr id="379" name="Shape 379"/>
            <p:cNvSpPr/>
            <p:nvPr/>
          </p:nvSpPr>
          <p:spPr>
            <a:xfrm>
              <a:off x="2604" y="2451352"/>
              <a:ext cx="1166578" cy="583288"/>
            </a:xfrm>
            <a:prstGeom prst="rect">
              <a:avLst/>
            </a:prstGeom>
            <a:solidFill>
              <a:srgbClr val="00B0F0"/>
            </a:solidFill>
            <a:ln w="9525" cap="flat" cmpd="sng">
              <a:solidFill>
                <a:srgbClr val="00B0F0"/>
              </a:solidFill>
              <a:prstDash val="solid"/>
              <a:round/>
              <a:headEnd type="none" w="med" len="med"/>
              <a:tailEnd type="none" w="med" len="med"/>
            </a:ln>
            <a:effectLst>
              <a:outerShdw blurRad="39999" dist="20000" dir="5400000" rotWithShape="0">
                <a:srgbClr val="000000">
                  <a:alpha val="37647"/>
                </a:srgbClr>
              </a:outerShdw>
            </a:effectLst>
          </p:spPr>
          <p:txBody>
            <a:bodyPr lIns="91425" tIns="91425" rIns="91425" bIns="91425" anchor="ctr" anchorCtr="0">
              <a:noAutofit/>
            </a:bodyPr>
            <a:lstStyle/>
            <a:p>
              <a:pPr lvl="0">
                <a:spcBef>
                  <a:spcPts val="0"/>
                </a:spcBef>
                <a:buNone/>
              </a:pPr>
              <a:endParaRPr/>
            </a:p>
          </p:txBody>
        </p:sp>
        <p:sp>
          <p:nvSpPr>
            <p:cNvPr id="380" name="Shape 380"/>
            <p:cNvSpPr txBox="1"/>
            <p:nvPr/>
          </p:nvSpPr>
          <p:spPr>
            <a:xfrm>
              <a:off x="2604" y="2451352"/>
              <a:ext cx="1166578" cy="583288"/>
            </a:xfrm>
            <a:prstGeom prst="rect">
              <a:avLst/>
            </a:prstGeom>
            <a:noFill/>
            <a:ln>
              <a:noFill/>
            </a:ln>
          </p:spPr>
          <p:txBody>
            <a:bodyPr lIns="5075" tIns="5075" rIns="5075" bIns="5075" anchor="ctr" anchorCtr="0">
              <a:noAutofit/>
            </a:bodyPr>
            <a:lstStyle/>
            <a:p>
              <a:pPr marL="0" marR="0" lvl="0" indent="0" algn="ctr" rtl="0">
                <a:lnSpc>
                  <a:spcPct val="90000"/>
                </a:lnSpc>
                <a:spcBef>
                  <a:spcPts val="0"/>
                </a:spcBef>
                <a:spcAft>
                  <a:spcPts val="0"/>
                </a:spcAft>
                <a:buClr>
                  <a:schemeClr val="lt1"/>
                </a:buClr>
                <a:buSzPct val="25000"/>
                <a:buFont typeface="Arial"/>
                <a:buNone/>
              </a:pPr>
              <a:r>
                <a:rPr lang="en-US" sz="800" b="0" i="0" u="none" strike="noStrike" cap="none">
                  <a:solidFill>
                    <a:schemeClr val="lt1"/>
                  </a:solidFill>
                  <a:latin typeface="Arial"/>
                  <a:ea typeface="Arial"/>
                  <a:cs typeface="Arial"/>
                  <a:sym typeface="Arial"/>
                </a:rPr>
                <a:t>Nursing</a:t>
              </a:r>
            </a:p>
          </p:txBody>
        </p:sp>
        <p:sp>
          <p:nvSpPr>
            <p:cNvPr id="381" name="Shape 381"/>
            <p:cNvSpPr/>
            <p:nvPr/>
          </p:nvSpPr>
          <p:spPr>
            <a:xfrm>
              <a:off x="294250" y="3279625"/>
              <a:ext cx="1166578" cy="583288"/>
            </a:xfrm>
            <a:prstGeom prst="rect">
              <a:avLst/>
            </a:prstGeom>
            <a:solidFill>
              <a:srgbClr val="B7ECFF"/>
            </a:solidFill>
            <a:ln w="9525" cap="flat" cmpd="sng">
              <a:solidFill>
                <a:srgbClr val="B7ECFF"/>
              </a:solidFill>
              <a:prstDash val="solid"/>
              <a:round/>
              <a:headEnd type="none" w="med" len="med"/>
              <a:tailEnd type="none" w="med" len="med"/>
            </a:ln>
            <a:effectLst>
              <a:outerShdw blurRad="39999" dist="20000" dir="5400000" rotWithShape="0">
                <a:srgbClr val="000000">
                  <a:alpha val="37647"/>
                </a:srgbClr>
              </a:outerShdw>
            </a:effectLst>
          </p:spPr>
          <p:txBody>
            <a:bodyPr lIns="91425" tIns="91425" rIns="91425" bIns="91425" anchor="ctr" anchorCtr="0">
              <a:noAutofit/>
            </a:bodyPr>
            <a:lstStyle/>
            <a:p>
              <a:pPr lvl="0">
                <a:spcBef>
                  <a:spcPts val="0"/>
                </a:spcBef>
                <a:buNone/>
              </a:pPr>
              <a:endParaRPr/>
            </a:p>
          </p:txBody>
        </p:sp>
        <p:sp>
          <p:nvSpPr>
            <p:cNvPr id="382" name="Shape 382"/>
            <p:cNvSpPr txBox="1"/>
            <p:nvPr/>
          </p:nvSpPr>
          <p:spPr>
            <a:xfrm>
              <a:off x="294250" y="3279625"/>
              <a:ext cx="1166578" cy="583288"/>
            </a:xfrm>
            <a:prstGeom prst="rect">
              <a:avLst/>
            </a:prstGeom>
            <a:noFill/>
            <a:ln>
              <a:noFill/>
            </a:ln>
          </p:spPr>
          <p:txBody>
            <a:bodyPr lIns="5075" tIns="5075" rIns="5075" bIns="5075" anchor="ctr" anchorCtr="0">
              <a:noAutofit/>
            </a:bodyPr>
            <a:lstStyle/>
            <a:p>
              <a:pPr marL="0" marR="0" lvl="0" indent="0" algn="ctr" rtl="0">
                <a:lnSpc>
                  <a:spcPct val="90000"/>
                </a:lnSpc>
                <a:spcBef>
                  <a:spcPts val="0"/>
                </a:spcBef>
                <a:spcAft>
                  <a:spcPts val="0"/>
                </a:spcAft>
                <a:buClr>
                  <a:schemeClr val="dk1"/>
                </a:buClr>
                <a:buSzPct val="25000"/>
                <a:buFont typeface="Arial"/>
                <a:buNone/>
              </a:pPr>
              <a:r>
                <a:rPr lang="en-US" sz="800" b="0" i="0" u="none" strike="noStrike" cap="none">
                  <a:solidFill>
                    <a:schemeClr val="dk1"/>
                  </a:solidFill>
                  <a:latin typeface="Arial"/>
                  <a:ea typeface="Arial"/>
                  <a:cs typeface="Arial"/>
                  <a:sym typeface="Arial"/>
                </a:rPr>
                <a:t>in liaison with the International Council of Nurses (ICN)</a:t>
              </a:r>
            </a:p>
          </p:txBody>
        </p:sp>
        <p:sp>
          <p:nvSpPr>
            <p:cNvPr id="383" name="Shape 383"/>
            <p:cNvSpPr/>
            <p:nvPr/>
          </p:nvSpPr>
          <p:spPr>
            <a:xfrm>
              <a:off x="1414166" y="2451352"/>
              <a:ext cx="1166578" cy="583288"/>
            </a:xfrm>
            <a:prstGeom prst="rect">
              <a:avLst/>
            </a:prstGeom>
            <a:solidFill>
              <a:srgbClr val="00B0F0"/>
            </a:solidFill>
            <a:ln w="9525" cap="flat" cmpd="sng">
              <a:solidFill>
                <a:srgbClr val="00B0F0"/>
              </a:solidFill>
              <a:prstDash val="solid"/>
              <a:round/>
              <a:headEnd type="none" w="med" len="med"/>
              <a:tailEnd type="none" w="med" len="med"/>
            </a:ln>
            <a:effectLst>
              <a:outerShdw blurRad="39999" dist="20000" dir="5400000" rotWithShape="0">
                <a:srgbClr val="000000">
                  <a:alpha val="37647"/>
                </a:srgbClr>
              </a:outerShdw>
            </a:effectLst>
          </p:spPr>
          <p:txBody>
            <a:bodyPr lIns="91425" tIns="91425" rIns="91425" bIns="91425" anchor="ctr" anchorCtr="0">
              <a:noAutofit/>
            </a:bodyPr>
            <a:lstStyle/>
            <a:p>
              <a:pPr lvl="0">
                <a:spcBef>
                  <a:spcPts val="0"/>
                </a:spcBef>
                <a:buNone/>
              </a:pPr>
              <a:endParaRPr/>
            </a:p>
          </p:txBody>
        </p:sp>
        <p:sp>
          <p:nvSpPr>
            <p:cNvPr id="384" name="Shape 384"/>
            <p:cNvSpPr txBox="1"/>
            <p:nvPr/>
          </p:nvSpPr>
          <p:spPr>
            <a:xfrm>
              <a:off x="1414166" y="2451352"/>
              <a:ext cx="1166578" cy="583288"/>
            </a:xfrm>
            <a:prstGeom prst="rect">
              <a:avLst/>
            </a:prstGeom>
            <a:noFill/>
            <a:ln>
              <a:noFill/>
            </a:ln>
          </p:spPr>
          <p:txBody>
            <a:bodyPr lIns="5075" tIns="5075" rIns="5075" bIns="5075" anchor="ctr" anchorCtr="0">
              <a:noAutofit/>
            </a:bodyPr>
            <a:lstStyle/>
            <a:p>
              <a:pPr marL="0" marR="0" lvl="0" indent="0" algn="ctr" rtl="0">
                <a:lnSpc>
                  <a:spcPct val="90000"/>
                </a:lnSpc>
                <a:spcBef>
                  <a:spcPts val="0"/>
                </a:spcBef>
                <a:spcAft>
                  <a:spcPts val="0"/>
                </a:spcAft>
                <a:buClr>
                  <a:schemeClr val="lt1"/>
                </a:buClr>
                <a:buSzPct val="25000"/>
                <a:buFont typeface="Arial"/>
                <a:buNone/>
              </a:pPr>
              <a:r>
                <a:rPr lang="en-US" sz="800" b="0" i="0" u="none" strike="noStrike" cap="none">
                  <a:solidFill>
                    <a:schemeClr val="lt1"/>
                  </a:solidFill>
                  <a:latin typeface="Arial"/>
                  <a:ea typeface="Arial"/>
                  <a:cs typeface="Arial"/>
                  <a:sym typeface="Arial"/>
                </a:rPr>
                <a:t>International Family Practice / General Practice</a:t>
              </a:r>
            </a:p>
          </p:txBody>
        </p:sp>
        <p:sp>
          <p:nvSpPr>
            <p:cNvPr id="385" name="Shape 385"/>
            <p:cNvSpPr/>
            <p:nvPr/>
          </p:nvSpPr>
          <p:spPr>
            <a:xfrm>
              <a:off x="1705811" y="3279625"/>
              <a:ext cx="1166578" cy="583288"/>
            </a:xfrm>
            <a:prstGeom prst="rect">
              <a:avLst/>
            </a:prstGeom>
            <a:solidFill>
              <a:srgbClr val="B7ECFF"/>
            </a:solidFill>
            <a:ln w="9525" cap="flat" cmpd="sng">
              <a:solidFill>
                <a:srgbClr val="B7ECFF"/>
              </a:solidFill>
              <a:prstDash val="solid"/>
              <a:round/>
              <a:headEnd type="none" w="med" len="med"/>
              <a:tailEnd type="none" w="med" len="med"/>
            </a:ln>
            <a:effectLst>
              <a:outerShdw blurRad="39999" dist="20000" dir="5400000" rotWithShape="0">
                <a:srgbClr val="000000">
                  <a:alpha val="37647"/>
                </a:srgbClr>
              </a:outerShdw>
            </a:effectLst>
          </p:spPr>
          <p:txBody>
            <a:bodyPr lIns="91425" tIns="91425" rIns="91425" bIns="91425" anchor="ctr" anchorCtr="0">
              <a:noAutofit/>
            </a:bodyPr>
            <a:lstStyle/>
            <a:p>
              <a:pPr lvl="0">
                <a:spcBef>
                  <a:spcPts val="0"/>
                </a:spcBef>
                <a:buNone/>
              </a:pPr>
              <a:endParaRPr/>
            </a:p>
          </p:txBody>
        </p:sp>
        <p:sp>
          <p:nvSpPr>
            <p:cNvPr id="386" name="Shape 386"/>
            <p:cNvSpPr txBox="1"/>
            <p:nvPr/>
          </p:nvSpPr>
          <p:spPr>
            <a:xfrm>
              <a:off x="1705811" y="3279625"/>
              <a:ext cx="1166578" cy="583288"/>
            </a:xfrm>
            <a:prstGeom prst="rect">
              <a:avLst/>
            </a:prstGeom>
            <a:noFill/>
            <a:ln>
              <a:noFill/>
            </a:ln>
          </p:spPr>
          <p:txBody>
            <a:bodyPr lIns="5075" tIns="5075" rIns="5075" bIns="5075" anchor="ctr" anchorCtr="0">
              <a:noAutofit/>
            </a:bodyPr>
            <a:lstStyle/>
            <a:p>
              <a:pPr marL="0" marR="0" lvl="0" indent="0" algn="ctr" rtl="0">
                <a:lnSpc>
                  <a:spcPct val="90000"/>
                </a:lnSpc>
                <a:spcBef>
                  <a:spcPts val="0"/>
                </a:spcBef>
                <a:spcAft>
                  <a:spcPts val="0"/>
                </a:spcAft>
                <a:buClr>
                  <a:schemeClr val="dk1"/>
                </a:buClr>
                <a:buSzPct val="25000"/>
                <a:buFont typeface="Arial"/>
                <a:buNone/>
              </a:pPr>
              <a:r>
                <a:rPr lang="en-US" sz="800" b="0" i="0" u="none" strike="noStrike" cap="none">
                  <a:solidFill>
                    <a:schemeClr val="dk1"/>
                  </a:solidFill>
                  <a:latin typeface="Arial"/>
                  <a:ea typeface="Arial"/>
                  <a:cs typeface="Arial"/>
                  <a:sym typeface="Arial"/>
                </a:rPr>
                <a:t>In liaison with the World Organization of Family Doctors (WONCA)</a:t>
              </a:r>
            </a:p>
          </p:txBody>
        </p:sp>
        <p:sp>
          <p:nvSpPr>
            <p:cNvPr id="387" name="Shape 387"/>
            <p:cNvSpPr/>
            <p:nvPr/>
          </p:nvSpPr>
          <p:spPr>
            <a:xfrm>
              <a:off x="2825728" y="2451352"/>
              <a:ext cx="1166578" cy="583288"/>
            </a:xfrm>
            <a:prstGeom prst="rect">
              <a:avLst/>
            </a:prstGeom>
            <a:solidFill>
              <a:srgbClr val="00B0F0"/>
            </a:solidFill>
            <a:ln w="9525" cap="flat" cmpd="sng">
              <a:solidFill>
                <a:srgbClr val="00B0F0"/>
              </a:solidFill>
              <a:prstDash val="solid"/>
              <a:round/>
              <a:headEnd type="none" w="med" len="med"/>
              <a:tailEnd type="none" w="med" len="med"/>
            </a:ln>
            <a:effectLst>
              <a:outerShdw blurRad="39999" dist="20000" dir="5400000" rotWithShape="0">
                <a:srgbClr val="000000">
                  <a:alpha val="37647"/>
                </a:srgbClr>
              </a:outerShdw>
            </a:effectLst>
          </p:spPr>
          <p:txBody>
            <a:bodyPr lIns="91425" tIns="91425" rIns="91425" bIns="91425" anchor="ctr" anchorCtr="0">
              <a:noAutofit/>
            </a:bodyPr>
            <a:lstStyle/>
            <a:p>
              <a:pPr lvl="0">
                <a:spcBef>
                  <a:spcPts val="0"/>
                </a:spcBef>
                <a:buNone/>
              </a:pPr>
              <a:endParaRPr/>
            </a:p>
          </p:txBody>
        </p:sp>
        <p:sp>
          <p:nvSpPr>
            <p:cNvPr id="388" name="Shape 388"/>
            <p:cNvSpPr txBox="1"/>
            <p:nvPr/>
          </p:nvSpPr>
          <p:spPr>
            <a:xfrm>
              <a:off x="2825728" y="2451352"/>
              <a:ext cx="1166578" cy="583288"/>
            </a:xfrm>
            <a:prstGeom prst="rect">
              <a:avLst/>
            </a:prstGeom>
            <a:noFill/>
            <a:ln>
              <a:noFill/>
            </a:ln>
          </p:spPr>
          <p:txBody>
            <a:bodyPr lIns="5075" tIns="5075" rIns="5075" bIns="5075" anchor="ctr" anchorCtr="0">
              <a:noAutofit/>
            </a:bodyPr>
            <a:lstStyle/>
            <a:p>
              <a:pPr marL="0" marR="0" lvl="0" indent="0" algn="ctr" rtl="0">
                <a:lnSpc>
                  <a:spcPct val="90000"/>
                </a:lnSpc>
                <a:spcBef>
                  <a:spcPts val="0"/>
                </a:spcBef>
                <a:spcAft>
                  <a:spcPts val="0"/>
                </a:spcAft>
                <a:buClr>
                  <a:schemeClr val="lt1"/>
                </a:buClr>
                <a:buSzPct val="25000"/>
                <a:buFont typeface="Arial"/>
                <a:buNone/>
              </a:pPr>
              <a:r>
                <a:rPr lang="en-US" sz="800" b="0" i="0" u="none" strike="noStrike" cap="none">
                  <a:solidFill>
                    <a:schemeClr val="lt1"/>
                  </a:solidFill>
                  <a:latin typeface="Arial"/>
                  <a:ea typeface="Arial"/>
                  <a:cs typeface="Arial"/>
                  <a:sym typeface="Arial"/>
                </a:rPr>
                <a:t>Dental</a:t>
              </a:r>
            </a:p>
          </p:txBody>
        </p:sp>
        <p:sp>
          <p:nvSpPr>
            <p:cNvPr id="389" name="Shape 389"/>
            <p:cNvSpPr/>
            <p:nvPr/>
          </p:nvSpPr>
          <p:spPr>
            <a:xfrm>
              <a:off x="3117374" y="3279625"/>
              <a:ext cx="1166578" cy="583288"/>
            </a:xfrm>
            <a:prstGeom prst="rect">
              <a:avLst/>
            </a:prstGeom>
            <a:solidFill>
              <a:srgbClr val="B7ECFF"/>
            </a:solidFill>
            <a:ln w="9525" cap="flat" cmpd="sng">
              <a:solidFill>
                <a:srgbClr val="B7ECFF"/>
              </a:solidFill>
              <a:prstDash val="solid"/>
              <a:round/>
              <a:headEnd type="none" w="med" len="med"/>
              <a:tailEnd type="none" w="med" len="med"/>
            </a:ln>
            <a:effectLst>
              <a:outerShdw blurRad="39999" dist="20000" dir="5400000" rotWithShape="0">
                <a:srgbClr val="000000">
                  <a:alpha val="37647"/>
                </a:srgbClr>
              </a:outerShdw>
            </a:effectLst>
          </p:spPr>
          <p:txBody>
            <a:bodyPr lIns="91425" tIns="91425" rIns="91425" bIns="91425" anchor="ctr" anchorCtr="0">
              <a:noAutofit/>
            </a:bodyPr>
            <a:lstStyle/>
            <a:p>
              <a:pPr lvl="0">
                <a:spcBef>
                  <a:spcPts val="0"/>
                </a:spcBef>
                <a:buNone/>
              </a:pPr>
              <a:endParaRPr/>
            </a:p>
          </p:txBody>
        </p:sp>
        <p:sp>
          <p:nvSpPr>
            <p:cNvPr id="390" name="Shape 390"/>
            <p:cNvSpPr txBox="1"/>
            <p:nvPr/>
          </p:nvSpPr>
          <p:spPr>
            <a:xfrm>
              <a:off x="3117374" y="3279625"/>
              <a:ext cx="1166578" cy="583288"/>
            </a:xfrm>
            <a:prstGeom prst="rect">
              <a:avLst/>
            </a:prstGeom>
            <a:noFill/>
            <a:ln>
              <a:noFill/>
            </a:ln>
          </p:spPr>
          <p:txBody>
            <a:bodyPr lIns="5075" tIns="5075" rIns="5075" bIns="5075" anchor="ctr" anchorCtr="0">
              <a:noAutofit/>
            </a:bodyPr>
            <a:lstStyle/>
            <a:p>
              <a:pPr marL="0" marR="0" lvl="0" indent="0" algn="ctr" rtl="0">
                <a:lnSpc>
                  <a:spcPct val="90000"/>
                </a:lnSpc>
                <a:spcBef>
                  <a:spcPts val="0"/>
                </a:spcBef>
                <a:spcAft>
                  <a:spcPts val="0"/>
                </a:spcAft>
                <a:buClr>
                  <a:schemeClr val="dk1"/>
                </a:buClr>
                <a:buSzPct val="25000"/>
                <a:buFont typeface="Arial"/>
                <a:buNone/>
              </a:pPr>
              <a:r>
                <a:rPr lang="en-US" sz="800" b="0" i="0" u="none" strike="noStrike" cap="none">
                  <a:solidFill>
                    <a:schemeClr val="dk1"/>
                  </a:solidFill>
                  <a:latin typeface="Arial"/>
                  <a:ea typeface="Arial"/>
                  <a:cs typeface="Arial"/>
                  <a:sym typeface="Arial"/>
                </a:rPr>
                <a:t>In liaison with the American Dental Association (ADA)</a:t>
              </a:r>
            </a:p>
          </p:txBody>
        </p:sp>
        <p:sp>
          <p:nvSpPr>
            <p:cNvPr id="391" name="Shape 391"/>
            <p:cNvSpPr/>
            <p:nvPr/>
          </p:nvSpPr>
          <p:spPr>
            <a:xfrm>
              <a:off x="4237289" y="2451352"/>
              <a:ext cx="1166578" cy="583288"/>
            </a:xfrm>
            <a:prstGeom prst="rect">
              <a:avLst/>
            </a:prstGeom>
            <a:solidFill>
              <a:srgbClr val="00B0F0"/>
            </a:solidFill>
            <a:ln w="9525" cap="flat" cmpd="sng">
              <a:solidFill>
                <a:srgbClr val="00B0F0"/>
              </a:solidFill>
              <a:prstDash val="solid"/>
              <a:round/>
              <a:headEnd type="none" w="med" len="med"/>
              <a:tailEnd type="none" w="med" len="med"/>
            </a:ln>
            <a:effectLst>
              <a:outerShdw blurRad="39999" dist="20000" dir="5400000" rotWithShape="0">
                <a:srgbClr val="000000">
                  <a:alpha val="37647"/>
                </a:srgbClr>
              </a:outerShdw>
            </a:effectLst>
          </p:spPr>
          <p:txBody>
            <a:bodyPr lIns="91425" tIns="91425" rIns="91425" bIns="91425" anchor="ctr" anchorCtr="0">
              <a:noAutofit/>
            </a:bodyPr>
            <a:lstStyle/>
            <a:p>
              <a:pPr lvl="0">
                <a:spcBef>
                  <a:spcPts val="0"/>
                </a:spcBef>
                <a:buNone/>
              </a:pPr>
              <a:endParaRPr/>
            </a:p>
          </p:txBody>
        </p:sp>
        <p:sp>
          <p:nvSpPr>
            <p:cNvPr id="392" name="Shape 392"/>
            <p:cNvSpPr txBox="1"/>
            <p:nvPr/>
          </p:nvSpPr>
          <p:spPr>
            <a:xfrm>
              <a:off x="4237289" y="2451352"/>
              <a:ext cx="1166578" cy="583288"/>
            </a:xfrm>
            <a:prstGeom prst="rect">
              <a:avLst/>
            </a:prstGeom>
            <a:noFill/>
            <a:ln>
              <a:noFill/>
            </a:ln>
          </p:spPr>
          <p:txBody>
            <a:bodyPr lIns="5075" tIns="5075" rIns="5075" bIns="5075" anchor="ctr" anchorCtr="0">
              <a:noAutofit/>
            </a:bodyPr>
            <a:lstStyle/>
            <a:p>
              <a:pPr marL="0" marR="0" lvl="0" indent="0" algn="ctr" rtl="0">
                <a:lnSpc>
                  <a:spcPct val="90000"/>
                </a:lnSpc>
                <a:spcBef>
                  <a:spcPts val="0"/>
                </a:spcBef>
                <a:spcAft>
                  <a:spcPts val="0"/>
                </a:spcAft>
                <a:buClr>
                  <a:schemeClr val="lt1"/>
                </a:buClr>
                <a:buSzPct val="25000"/>
                <a:buFont typeface="Arial"/>
                <a:buNone/>
              </a:pPr>
              <a:r>
                <a:rPr lang="en-US" sz="800" b="0" i="0" u="none" strike="noStrike" cap="none">
                  <a:solidFill>
                    <a:schemeClr val="lt1"/>
                  </a:solidFill>
                  <a:latin typeface="Arial"/>
                  <a:ea typeface="Arial"/>
                  <a:cs typeface="Arial"/>
                  <a:sym typeface="Arial"/>
                </a:rPr>
                <a:t>Anaesthesia</a:t>
              </a:r>
            </a:p>
          </p:txBody>
        </p:sp>
        <p:sp>
          <p:nvSpPr>
            <p:cNvPr id="393" name="Shape 393"/>
            <p:cNvSpPr/>
            <p:nvPr/>
          </p:nvSpPr>
          <p:spPr>
            <a:xfrm>
              <a:off x="5648851" y="2451352"/>
              <a:ext cx="1166578" cy="583288"/>
            </a:xfrm>
            <a:prstGeom prst="rect">
              <a:avLst/>
            </a:prstGeom>
            <a:solidFill>
              <a:srgbClr val="00B0F0"/>
            </a:solidFill>
            <a:ln w="9525" cap="flat" cmpd="sng">
              <a:solidFill>
                <a:srgbClr val="00B0F0"/>
              </a:solidFill>
              <a:prstDash val="solid"/>
              <a:round/>
              <a:headEnd type="none" w="med" len="med"/>
              <a:tailEnd type="none" w="med" len="med"/>
            </a:ln>
            <a:effectLst>
              <a:outerShdw blurRad="39999" dist="20000" dir="5400000" rotWithShape="0">
                <a:srgbClr val="000000">
                  <a:alpha val="37647"/>
                </a:srgbClr>
              </a:outerShdw>
            </a:effectLst>
          </p:spPr>
          <p:txBody>
            <a:bodyPr lIns="91425" tIns="91425" rIns="91425" bIns="91425" anchor="ctr" anchorCtr="0">
              <a:noAutofit/>
            </a:bodyPr>
            <a:lstStyle/>
            <a:p>
              <a:pPr lvl="0">
                <a:spcBef>
                  <a:spcPts val="0"/>
                </a:spcBef>
                <a:buNone/>
              </a:pPr>
              <a:endParaRPr/>
            </a:p>
          </p:txBody>
        </p:sp>
        <p:sp>
          <p:nvSpPr>
            <p:cNvPr id="394" name="Shape 394"/>
            <p:cNvSpPr txBox="1"/>
            <p:nvPr/>
          </p:nvSpPr>
          <p:spPr>
            <a:xfrm>
              <a:off x="5648851" y="2451352"/>
              <a:ext cx="1166578" cy="583288"/>
            </a:xfrm>
            <a:prstGeom prst="rect">
              <a:avLst/>
            </a:prstGeom>
            <a:noFill/>
            <a:ln>
              <a:noFill/>
            </a:ln>
          </p:spPr>
          <p:txBody>
            <a:bodyPr lIns="5075" tIns="5075" rIns="5075" bIns="5075" anchor="ctr" anchorCtr="0">
              <a:noAutofit/>
            </a:bodyPr>
            <a:lstStyle/>
            <a:p>
              <a:pPr marL="0" marR="0" lvl="0" indent="0" algn="ctr" rtl="0">
                <a:lnSpc>
                  <a:spcPct val="90000"/>
                </a:lnSpc>
                <a:spcBef>
                  <a:spcPts val="0"/>
                </a:spcBef>
                <a:spcAft>
                  <a:spcPts val="0"/>
                </a:spcAft>
                <a:buClr>
                  <a:schemeClr val="lt1"/>
                </a:buClr>
                <a:buSzPct val="25000"/>
                <a:buFont typeface="Arial"/>
                <a:buNone/>
              </a:pPr>
              <a:r>
                <a:rPr lang="en-US" sz="800" b="0" i="0" u="none" strike="noStrike" cap="none">
                  <a:solidFill>
                    <a:schemeClr val="lt1"/>
                  </a:solidFill>
                  <a:latin typeface="Arial"/>
                  <a:ea typeface="Arial"/>
                  <a:cs typeface="Arial"/>
                  <a:sym typeface="Arial"/>
                </a:rPr>
                <a:t>International Pathology and Laboratory Medicine (IpaLM)</a:t>
              </a:r>
            </a:p>
          </p:txBody>
        </p:sp>
        <p:sp>
          <p:nvSpPr>
            <p:cNvPr id="395" name="Shape 395"/>
            <p:cNvSpPr/>
            <p:nvPr/>
          </p:nvSpPr>
          <p:spPr>
            <a:xfrm>
              <a:off x="5940496" y="3279625"/>
              <a:ext cx="1166578" cy="583288"/>
            </a:xfrm>
            <a:prstGeom prst="rect">
              <a:avLst/>
            </a:prstGeom>
            <a:solidFill>
              <a:srgbClr val="B7ECFF"/>
            </a:solidFill>
            <a:ln w="9525" cap="flat" cmpd="sng">
              <a:solidFill>
                <a:srgbClr val="B7ECFF"/>
              </a:solidFill>
              <a:prstDash val="solid"/>
              <a:round/>
              <a:headEnd type="none" w="med" len="med"/>
              <a:tailEnd type="none" w="med" len="med"/>
            </a:ln>
            <a:effectLst>
              <a:outerShdw blurRad="39999" dist="20000" dir="5400000" rotWithShape="0">
                <a:srgbClr val="000000">
                  <a:alpha val="37647"/>
                </a:srgbClr>
              </a:outerShdw>
            </a:effectLst>
          </p:spPr>
          <p:txBody>
            <a:bodyPr lIns="91425" tIns="91425" rIns="91425" bIns="91425" anchor="ctr" anchorCtr="0">
              <a:noAutofit/>
            </a:bodyPr>
            <a:lstStyle/>
            <a:p>
              <a:pPr lvl="0">
                <a:spcBef>
                  <a:spcPts val="0"/>
                </a:spcBef>
                <a:buNone/>
              </a:pPr>
              <a:endParaRPr/>
            </a:p>
          </p:txBody>
        </p:sp>
        <p:sp>
          <p:nvSpPr>
            <p:cNvPr id="396" name="Shape 396"/>
            <p:cNvSpPr txBox="1"/>
            <p:nvPr/>
          </p:nvSpPr>
          <p:spPr>
            <a:xfrm>
              <a:off x="5940496" y="3279625"/>
              <a:ext cx="1166578" cy="583288"/>
            </a:xfrm>
            <a:prstGeom prst="rect">
              <a:avLst/>
            </a:prstGeom>
            <a:noFill/>
            <a:ln>
              <a:noFill/>
            </a:ln>
          </p:spPr>
          <p:txBody>
            <a:bodyPr lIns="5075" tIns="5075" rIns="5075" bIns="5075" anchor="ctr" anchorCtr="0">
              <a:noAutofit/>
            </a:bodyPr>
            <a:lstStyle/>
            <a:p>
              <a:pPr marL="0" marR="0" lvl="0" indent="0" algn="ctr" rtl="0">
                <a:lnSpc>
                  <a:spcPct val="90000"/>
                </a:lnSpc>
                <a:spcBef>
                  <a:spcPts val="0"/>
                </a:spcBef>
                <a:spcAft>
                  <a:spcPts val="0"/>
                </a:spcAft>
                <a:buClr>
                  <a:schemeClr val="dk1"/>
                </a:buClr>
                <a:buSzPct val="25000"/>
                <a:buFont typeface="Arial"/>
                <a:buNone/>
              </a:pPr>
              <a:r>
                <a:rPr lang="en-US" sz="800" b="0" i="0" u="none" strike="noStrike" cap="none">
                  <a:solidFill>
                    <a:schemeClr val="dk1"/>
                  </a:solidFill>
                  <a:latin typeface="Arial"/>
                  <a:ea typeface="Arial"/>
                  <a:cs typeface="Arial"/>
                  <a:sym typeface="Arial"/>
                </a:rPr>
                <a:t>In liaison with the World Association of Societies of Pathology and Laboratory Medicine (WASPaLM)</a:t>
              </a:r>
            </a:p>
          </p:txBody>
        </p:sp>
        <p:sp>
          <p:nvSpPr>
            <p:cNvPr id="397" name="Shape 397"/>
            <p:cNvSpPr/>
            <p:nvPr/>
          </p:nvSpPr>
          <p:spPr>
            <a:xfrm>
              <a:off x="7060414" y="2451352"/>
              <a:ext cx="1166578" cy="583288"/>
            </a:xfrm>
            <a:prstGeom prst="rect">
              <a:avLst/>
            </a:prstGeom>
            <a:solidFill>
              <a:srgbClr val="00B0F0"/>
            </a:solidFill>
            <a:ln w="9525" cap="flat" cmpd="sng">
              <a:solidFill>
                <a:srgbClr val="00B0F0"/>
              </a:solidFill>
              <a:prstDash val="solid"/>
              <a:round/>
              <a:headEnd type="none" w="med" len="med"/>
              <a:tailEnd type="none" w="med" len="med"/>
            </a:ln>
            <a:effectLst>
              <a:outerShdw blurRad="39999" dist="20000" dir="5400000" rotWithShape="0">
                <a:srgbClr val="000000">
                  <a:alpha val="37647"/>
                </a:srgbClr>
              </a:outerShdw>
            </a:effectLst>
          </p:spPr>
          <p:txBody>
            <a:bodyPr lIns="91425" tIns="91425" rIns="91425" bIns="91425" anchor="ctr" anchorCtr="0">
              <a:noAutofit/>
            </a:bodyPr>
            <a:lstStyle/>
            <a:p>
              <a:pPr lvl="0">
                <a:spcBef>
                  <a:spcPts val="0"/>
                </a:spcBef>
                <a:buNone/>
              </a:pPr>
              <a:endParaRPr/>
            </a:p>
          </p:txBody>
        </p:sp>
        <p:sp>
          <p:nvSpPr>
            <p:cNvPr id="398" name="Shape 398"/>
            <p:cNvSpPr txBox="1"/>
            <p:nvPr/>
          </p:nvSpPr>
          <p:spPr>
            <a:xfrm>
              <a:off x="7060414" y="2451352"/>
              <a:ext cx="1166578" cy="583288"/>
            </a:xfrm>
            <a:prstGeom prst="rect">
              <a:avLst/>
            </a:prstGeom>
            <a:noFill/>
            <a:ln>
              <a:noFill/>
            </a:ln>
          </p:spPr>
          <p:txBody>
            <a:bodyPr lIns="5075" tIns="5075" rIns="5075" bIns="5075" anchor="ctr" anchorCtr="0">
              <a:noAutofit/>
            </a:bodyPr>
            <a:lstStyle/>
            <a:p>
              <a:pPr marL="0" marR="0" lvl="0" indent="0" algn="ctr" rtl="0">
                <a:lnSpc>
                  <a:spcPct val="90000"/>
                </a:lnSpc>
                <a:spcBef>
                  <a:spcPts val="0"/>
                </a:spcBef>
                <a:spcAft>
                  <a:spcPts val="0"/>
                </a:spcAft>
                <a:buClr>
                  <a:schemeClr val="lt1"/>
                </a:buClr>
                <a:buSzPct val="25000"/>
                <a:buFont typeface="Arial"/>
                <a:buNone/>
              </a:pPr>
              <a:r>
                <a:rPr lang="en-US" sz="800" b="0" i="0" u="none" strike="noStrike" cap="none">
                  <a:solidFill>
                    <a:schemeClr val="lt1"/>
                  </a:solidFill>
                  <a:latin typeface="Arial"/>
                  <a:ea typeface="Arial"/>
                  <a:cs typeface="Arial"/>
                  <a:sym typeface="Arial"/>
                </a:rPr>
                <a:t>Pharmacy</a:t>
              </a:r>
            </a:p>
          </p:txBody>
        </p:sp>
      </p:grpSp>
      <p:sp>
        <p:nvSpPr>
          <p:cNvPr id="399" name="Shape 399"/>
          <p:cNvSpPr/>
          <p:nvPr/>
        </p:nvSpPr>
        <p:spPr>
          <a:xfrm>
            <a:off x="0" y="0"/>
            <a:ext cx="1109750" cy="331816"/>
          </a:xfrm>
          <a:prstGeom prst="rect">
            <a:avLst/>
          </a:prstGeom>
          <a:solidFill>
            <a:srgbClr val="FF0000"/>
          </a:solidFill>
          <a:ln w="9525" cap="flat" cmpd="sng">
            <a:solidFill>
              <a:srgbClr val="009870"/>
            </a:solidFill>
            <a:prstDash val="solid"/>
            <a:round/>
            <a:headEnd type="none" w="med" len="med"/>
            <a:tailEnd type="none" w="med" len="med"/>
          </a:ln>
          <a:effectLst>
            <a:outerShdw blurRad="39999" dist="23000" dir="5400000" rotWithShape="0">
              <a:srgbClr val="000000">
                <a:alpha val="34901"/>
              </a:srgbClr>
            </a:outerShdw>
          </a:effectLst>
        </p:spPr>
        <p:txBody>
          <a:bodyPr lIns="91425" tIns="45700" rIns="91425" bIns="45700" anchor="ctr" anchorCtr="0">
            <a:noAutofit/>
          </a:bodyPr>
          <a:lstStyle/>
          <a:p>
            <a:pPr marL="0" marR="0" lvl="0" indent="0" algn="ctr" rtl="0">
              <a:lnSpc>
                <a:spcPct val="100000"/>
              </a:lnSpc>
              <a:spcBef>
                <a:spcPts val="0"/>
              </a:spcBef>
              <a:spcAft>
                <a:spcPts val="0"/>
              </a:spcAft>
              <a:buClr>
                <a:schemeClr val="lt1"/>
              </a:buClr>
              <a:buSzPct val="25000"/>
              <a:buFont typeface="Arial"/>
              <a:buNone/>
            </a:pPr>
            <a:r>
              <a:rPr lang="en-US" sz="1000" b="0" i="0" u="none" strike="noStrike" cap="none">
                <a:solidFill>
                  <a:schemeClr val="lt1"/>
                </a:solidFill>
                <a:latin typeface="Arial"/>
                <a:ea typeface="Arial"/>
                <a:cs typeface="Arial"/>
                <a:sym typeface="Arial"/>
              </a:rPr>
              <a:t>BACKGROUND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03"/>
        <p:cNvGrpSpPr/>
        <p:nvPr/>
      </p:nvGrpSpPr>
      <p:grpSpPr>
        <a:xfrm>
          <a:off x="0" y="0"/>
          <a:ext cx="0" cy="0"/>
          <a:chOff x="0" y="0"/>
          <a:chExt cx="0" cy="0"/>
        </a:xfrm>
      </p:grpSpPr>
      <p:sp>
        <p:nvSpPr>
          <p:cNvPr id="404" name="Shape 404"/>
          <p:cNvSpPr txBox="1">
            <a:spLocks noGrp="1"/>
          </p:cNvSpPr>
          <p:nvPr>
            <p:ph type="sldNum" idx="12"/>
          </p:nvPr>
        </p:nvSpPr>
        <p:spPr>
          <a:xfrm>
            <a:off x="6553200" y="6429396"/>
            <a:ext cx="2133599" cy="29207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Arial"/>
              <a:buNone/>
            </a:pPr>
            <a:fld id="{00000000-1234-1234-1234-123412341234}" type="slidenum">
              <a:rPr lang="en-US" sz="1100" b="0" i="0" u="none" strike="noStrike" cap="none">
                <a:solidFill>
                  <a:srgbClr val="888888"/>
                </a:solidFill>
                <a:latin typeface="Arial"/>
                <a:ea typeface="Arial"/>
                <a:cs typeface="Arial"/>
                <a:sym typeface="Arial"/>
              </a:rPr>
              <a:t>34</a:t>
            </a:fld>
            <a:endParaRPr lang="en-US" sz="1100" b="0" i="0" u="none" strike="noStrike" cap="none">
              <a:solidFill>
                <a:srgbClr val="888888"/>
              </a:solidFill>
              <a:latin typeface="Arial"/>
              <a:ea typeface="Arial"/>
              <a:cs typeface="Arial"/>
              <a:sym typeface="Arial"/>
            </a:endParaRPr>
          </a:p>
        </p:txBody>
      </p:sp>
      <p:sp>
        <p:nvSpPr>
          <p:cNvPr id="405" name="Shape 405"/>
          <p:cNvSpPr txBox="1">
            <a:spLocks noGrp="1"/>
          </p:cNvSpPr>
          <p:nvPr>
            <p:ph type="title"/>
          </p:nvPr>
        </p:nvSpPr>
        <p:spPr>
          <a:xfrm>
            <a:off x="457200" y="714356"/>
            <a:ext cx="6592042" cy="507995"/>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21218A"/>
              </a:buClr>
              <a:buSzPct val="25000"/>
              <a:buFont typeface="Arial"/>
              <a:buNone/>
            </a:pPr>
            <a:r>
              <a:rPr lang="en-US" sz="2800" b="0" i="0" u="none" strike="noStrike" cap="none">
                <a:solidFill>
                  <a:srgbClr val="21218A"/>
                </a:solidFill>
                <a:latin typeface="Arial"/>
                <a:ea typeface="Arial"/>
                <a:cs typeface="Arial"/>
                <a:sym typeface="Arial"/>
              </a:rPr>
              <a:t>Clinical Special Interest Groups (SIG’s)</a:t>
            </a:r>
          </a:p>
        </p:txBody>
      </p:sp>
      <p:grpSp>
        <p:nvGrpSpPr>
          <p:cNvPr id="406" name="Shape 406"/>
          <p:cNvGrpSpPr/>
          <p:nvPr/>
        </p:nvGrpSpPr>
        <p:grpSpPr>
          <a:xfrm>
            <a:off x="235480" y="5138131"/>
            <a:ext cx="2355542" cy="1528219"/>
            <a:chOff x="592589" y="5016350"/>
            <a:chExt cx="2355542" cy="1528219"/>
          </a:xfrm>
        </p:grpSpPr>
        <p:sp>
          <p:nvSpPr>
            <p:cNvPr id="407" name="Shape 407"/>
            <p:cNvSpPr/>
            <p:nvPr/>
          </p:nvSpPr>
          <p:spPr>
            <a:xfrm>
              <a:off x="2616681" y="5366637"/>
              <a:ext cx="331451" cy="1082922"/>
            </a:xfrm>
            <a:custGeom>
              <a:avLst/>
              <a:gdLst/>
              <a:ahLst/>
              <a:cxnLst/>
              <a:rect l="0" t="0" r="0" b="0"/>
              <a:pathLst>
                <a:path w="120000" h="120000" extrusionOk="0">
                  <a:moveTo>
                    <a:pt x="120000" y="38775"/>
                  </a:moveTo>
                  <a:cubicBezTo>
                    <a:pt x="120000" y="38775"/>
                    <a:pt x="120000" y="37959"/>
                    <a:pt x="120000" y="37551"/>
                  </a:cubicBezTo>
                  <a:cubicBezTo>
                    <a:pt x="120000" y="36734"/>
                    <a:pt x="118666" y="36734"/>
                    <a:pt x="118666" y="36326"/>
                  </a:cubicBezTo>
                  <a:cubicBezTo>
                    <a:pt x="118666" y="35918"/>
                    <a:pt x="117333" y="34693"/>
                    <a:pt x="117333" y="34285"/>
                  </a:cubicBezTo>
                  <a:cubicBezTo>
                    <a:pt x="117333" y="33877"/>
                    <a:pt x="117333" y="33469"/>
                    <a:pt x="117333" y="33469"/>
                  </a:cubicBezTo>
                  <a:cubicBezTo>
                    <a:pt x="116000" y="33061"/>
                    <a:pt x="116000" y="31836"/>
                    <a:pt x="116000" y="31836"/>
                  </a:cubicBezTo>
                  <a:cubicBezTo>
                    <a:pt x="116000" y="31836"/>
                    <a:pt x="116000" y="31428"/>
                    <a:pt x="116000" y="31020"/>
                  </a:cubicBezTo>
                  <a:cubicBezTo>
                    <a:pt x="116000" y="31020"/>
                    <a:pt x="116000" y="30204"/>
                    <a:pt x="116000" y="29387"/>
                  </a:cubicBezTo>
                  <a:cubicBezTo>
                    <a:pt x="116000" y="28979"/>
                    <a:pt x="116000" y="28571"/>
                    <a:pt x="116000" y="28163"/>
                  </a:cubicBezTo>
                  <a:cubicBezTo>
                    <a:pt x="116000" y="27755"/>
                    <a:pt x="114666" y="26530"/>
                    <a:pt x="114666" y="26122"/>
                  </a:cubicBezTo>
                  <a:cubicBezTo>
                    <a:pt x="114666" y="25714"/>
                    <a:pt x="113333" y="25306"/>
                    <a:pt x="113333" y="25306"/>
                  </a:cubicBezTo>
                  <a:cubicBezTo>
                    <a:pt x="113333" y="24897"/>
                    <a:pt x="113333" y="24489"/>
                    <a:pt x="113333" y="24081"/>
                  </a:cubicBezTo>
                  <a:cubicBezTo>
                    <a:pt x="113333" y="24081"/>
                    <a:pt x="113333" y="23673"/>
                    <a:pt x="113333" y="23265"/>
                  </a:cubicBezTo>
                  <a:cubicBezTo>
                    <a:pt x="113333" y="23265"/>
                    <a:pt x="112000" y="23265"/>
                    <a:pt x="112000" y="22857"/>
                  </a:cubicBezTo>
                  <a:cubicBezTo>
                    <a:pt x="112000" y="22857"/>
                    <a:pt x="112000" y="22448"/>
                    <a:pt x="112000" y="22448"/>
                  </a:cubicBezTo>
                  <a:cubicBezTo>
                    <a:pt x="112000" y="22040"/>
                    <a:pt x="112000" y="22040"/>
                    <a:pt x="112000" y="22040"/>
                  </a:cubicBezTo>
                  <a:cubicBezTo>
                    <a:pt x="112000" y="22040"/>
                    <a:pt x="112000" y="21632"/>
                    <a:pt x="112000" y="21224"/>
                  </a:cubicBezTo>
                  <a:cubicBezTo>
                    <a:pt x="110666" y="20816"/>
                    <a:pt x="110666" y="20408"/>
                    <a:pt x="110666" y="20408"/>
                  </a:cubicBezTo>
                  <a:cubicBezTo>
                    <a:pt x="110666" y="20000"/>
                    <a:pt x="110666" y="20000"/>
                    <a:pt x="110666" y="19591"/>
                  </a:cubicBezTo>
                  <a:cubicBezTo>
                    <a:pt x="109333" y="19591"/>
                    <a:pt x="109333" y="19183"/>
                    <a:pt x="109333" y="19183"/>
                  </a:cubicBezTo>
                  <a:cubicBezTo>
                    <a:pt x="108000" y="18775"/>
                    <a:pt x="106666" y="18775"/>
                    <a:pt x="106666" y="18367"/>
                  </a:cubicBezTo>
                  <a:cubicBezTo>
                    <a:pt x="106666" y="18367"/>
                    <a:pt x="105333" y="18367"/>
                    <a:pt x="105333" y="18367"/>
                  </a:cubicBezTo>
                  <a:cubicBezTo>
                    <a:pt x="105333" y="18367"/>
                    <a:pt x="104000" y="18367"/>
                    <a:pt x="104000" y="17959"/>
                  </a:cubicBezTo>
                  <a:cubicBezTo>
                    <a:pt x="104000" y="17959"/>
                    <a:pt x="102666" y="17959"/>
                    <a:pt x="101333" y="17959"/>
                  </a:cubicBezTo>
                  <a:cubicBezTo>
                    <a:pt x="100000" y="17959"/>
                    <a:pt x="100000" y="17551"/>
                    <a:pt x="98666" y="17551"/>
                  </a:cubicBezTo>
                  <a:cubicBezTo>
                    <a:pt x="98666" y="17551"/>
                    <a:pt x="94666" y="17142"/>
                    <a:pt x="93333" y="16734"/>
                  </a:cubicBezTo>
                  <a:cubicBezTo>
                    <a:pt x="90666" y="16734"/>
                    <a:pt x="86666" y="16326"/>
                    <a:pt x="85333" y="15918"/>
                  </a:cubicBezTo>
                  <a:cubicBezTo>
                    <a:pt x="84000" y="15918"/>
                    <a:pt x="82666" y="15510"/>
                    <a:pt x="81333" y="15510"/>
                  </a:cubicBezTo>
                  <a:cubicBezTo>
                    <a:pt x="81333" y="15510"/>
                    <a:pt x="80000" y="15510"/>
                    <a:pt x="80000" y="15510"/>
                  </a:cubicBezTo>
                  <a:cubicBezTo>
                    <a:pt x="80000" y="15510"/>
                    <a:pt x="80000" y="15510"/>
                    <a:pt x="80000" y="15102"/>
                  </a:cubicBezTo>
                  <a:cubicBezTo>
                    <a:pt x="80000" y="15102"/>
                    <a:pt x="78666" y="15102"/>
                    <a:pt x="78666" y="15102"/>
                  </a:cubicBezTo>
                  <a:cubicBezTo>
                    <a:pt x="78666" y="15102"/>
                    <a:pt x="78666" y="15102"/>
                    <a:pt x="78666" y="15102"/>
                  </a:cubicBezTo>
                  <a:cubicBezTo>
                    <a:pt x="77333" y="15102"/>
                    <a:pt x="77333" y="14693"/>
                    <a:pt x="76000" y="14693"/>
                  </a:cubicBezTo>
                  <a:cubicBezTo>
                    <a:pt x="76000" y="14285"/>
                    <a:pt x="74666" y="13877"/>
                    <a:pt x="74666" y="13877"/>
                  </a:cubicBezTo>
                  <a:cubicBezTo>
                    <a:pt x="74666" y="13877"/>
                    <a:pt x="74666" y="13469"/>
                    <a:pt x="73333" y="13469"/>
                  </a:cubicBezTo>
                  <a:cubicBezTo>
                    <a:pt x="73333" y="13469"/>
                    <a:pt x="72000" y="13469"/>
                    <a:pt x="72000" y="13469"/>
                  </a:cubicBezTo>
                  <a:cubicBezTo>
                    <a:pt x="72000" y="13469"/>
                    <a:pt x="72000" y="13469"/>
                    <a:pt x="70666" y="13469"/>
                  </a:cubicBezTo>
                  <a:cubicBezTo>
                    <a:pt x="70666" y="13469"/>
                    <a:pt x="70666" y="13061"/>
                    <a:pt x="69333" y="12653"/>
                  </a:cubicBezTo>
                  <a:cubicBezTo>
                    <a:pt x="69333" y="12653"/>
                    <a:pt x="69333" y="12653"/>
                    <a:pt x="69333" y="12244"/>
                  </a:cubicBezTo>
                  <a:cubicBezTo>
                    <a:pt x="69333" y="12244"/>
                    <a:pt x="69333" y="12244"/>
                    <a:pt x="68000" y="12244"/>
                  </a:cubicBezTo>
                  <a:cubicBezTo>
                    <a:pt x="68000" y="12244"/>
                    <a:pt x="68000" y="12244"/>
                    <a:pt x="68000" y="11836"/>
                  </a:cubicBezTo>
                  <a:cubicBezTo>
                    <a:pt x="68000" y="11836"/>
                    <a:pt x="68000" y="10612"/>
                    <a:pt x="68000" y="10612"/>
                  </a:cubicBezTo>
                  <a:cubicBezTo>
                    <a:pt x="68000" y="10204"/>
                    <a:pt x="68000" y="10204"/>
                    <a:pt x="68000" y="10204"/>
                  </a:cubicBezTo>
                  <a:cubicBezTo>
                    <a:pt x="68000" y="10204"/>
                    <a:pt x="69333" y="10204"/>
                    <a:pt x="69333" y="9795"/>
                  </a:cubicBezTo>
                  <a:cubicBezTo>
                    <a:pt x="69333" y="9795"/>
                    <a:pt x="69333" y="9387"/>
                    <a:pt x="70666" y="9387"/>
                  </a:cubicBezTo>
                  <a:cubicBezTo>
                    <a:pt x="70666" y="8979"/>
                    <a:pt x="70666" y="8979"/>
                    <a:pt x="70666" y="8571"/>
                  </a:cubicBezTo>
                  <a:cubicBezTo>
                    <a:pt x="70666" y="8163"/>
                    <a:pt x="70666" y="7755"/>
                    <a:pt x="70666" y="7346"/>
                  </a:cubicBezTo>
                  <a:cubicBezTo>
                    <a:pt x="70666" y="7346"/>
                    <a:pt x="70666" y="6938"/>
                    <a:pt x="70666" y="6938"/>
                  </a:cubicBezTo>
                  <a:cubicBezTo>
                    <a:pt x="70666" y="6530"/>
                    <a:pt x="70666" y="6530"/>
                    <a:pt x="70666" y="6530"/>
                  </a:cubicBezTo>
                  <a:cubicBezTo>
                    <a:pt x="69333" y="6122"/>
                    <a:pt x="69333" y="6122"/>
                    <a:pt x="69333" y="6122"/>
                  </a:cubicBezTo>
                  <a:cubicBezTo>
                    <a:pt x="68000" y="6122"/>
                    <a:pt x="68000" y="6122"/>
                    <a:pt x="68000" y="6122"/>
                  </a:cubicBezTo>
                  <a:cubicBezTo>
                    <a:pt x="68000" y="5714"/>
                    <a:pt x="68000" y="4489"/>
                    <a:pt x="68000" y="4081"/>
                  </a:cubicBezTo>
                  <a:cubicBezTo>
                    <a:pt x="65333" y="2040"/>
                    <a:pt x="61333" y="1224"/>
                    <a:pt x="57333" y="408"/>
                  </a:cubicBezTo>
                  <a:cubicBezTo>
                    <a:pt x="52000" y="0"/>
                    <a:pt x="46666" y="408"/>
                    <a:pt x="44000" y="816"/>
                  </a:cubicBezTo>
                  <a:cubicBezTo>
                    <a:pt x="41333" y="1224"/>
                    <a:pt x="36000" y="2040"/>
                    <a:pt x="33333" y="3265"/>
                  </a:cubicBezTo>
                  <a:cubicBezTo>
                    <a:pt x="32000" y="4489"/>
                    <a:pt x="33333" y="6938"/>
                    <a:pt x="34666" y="6938"/>
                  </a:cubicBezTo>
                  <a:cubicBezTo>
                    <a:pt x="34666" y="7346"/>
                    <a:pt x="34666" y="7346"/>
                    <a:pt x="34666" y="7346"/>
                  </a:cubicBezTo>
                  <a:cubicBezTo>
                    <a:pt x="33333" y="7346"/>
                    <a:pt x="33333" y="7755"/>
                    <a:pt x="33333" y="7755"/>
                  </a:cubicBezTo>
                  <a:cubicBezTo>
                    <a:pt x="33333" y="7755"/>
                    <a:pt x="33333" y="8163"/>
                    <a:pt x="33333" y="8571"/>
                  </a:cubicBezTo>
                  <a:cubicBezTo>
                    <a:pt x="33333" y="8571"/>
                    <a:pt x="33333" y="9387"/>
                    <a:pt x="34666" y="9387"/>
                  </a:cubicBezTo>
                  <a:cubicBezTo>
                    <a:pt x="34666" y="9795"/>
                    <a:pt x="34666" y="10204"/>
                    <a:pt x="34666" y="10204"/>
                  </a:cubicBezTo>
                  <a:cubicBezTo>
                    <a:pt x="34666" y="10612"/>
                    <a:pt x="36000" y="10612"/>
                    <a:pt x="36000" y="11020"/>
                  </a:cubicBezTo>
                  <a:cubicBezTo>
                    <a:pt x="36000" y="11020"/>
                    <a:pt x="36000" y="11020"/>
                    <a:pt x="37333" y="11428"/>
                  </a:cubicBezTo>
                  <a:cubicBezTo>
                    <a:pt x="37333" y="11428"/>
                    <a:pt x="37333" y="11428"/>
                    <a:pt x="37333" y="11428"/>
                  </a:cubicBezTo>
                  <a:cubicBezTo>
                    <a:pt x="37333" y="11428"/>
                    <a:pt x="37333" y="12244"/>
                    <a:pt x="38666" y="12653"/>
                  </a:cubicBezTo>
                  <a:cubicBezTo>
                    <a:pt x="38666" y="13061"/>
                    <a:pt x="38666" y="13061"/>
                    <a:pt x="40000" y="13469"/>
                  </a:cubicBezTo>
                  <a:cubicBezTo>
                    <a:pt x="40000" y="13877"/>
                    <a:pt x="41333" y="13877"/>
                    <a:pt x="41333" y="14285"/>
                  </a:cubicBezTo>
                  <a:cubicBezTo>
                    <a:pt x="42666" y="14285"/>
                    <a:pt x="42666" y="14285"/>
                    <a:pt x="42666" y="14693"/>
                  </a:cubicBezTo>
                  <a:cubicBezTo>
                    <a:pt x="42666" y="14693"/>
                    <a:pt x="42666" y="15510"/>
                    <a:pt x="44000" y="15510"/>
                  </a:cubicBezTo>
                  <a:cubicBezTo>
                    <a:pt x="44000" y="15510"/>
                    <a:pt x="44000" y="15510"/>
                    <a:pt x="44000" y="15918"/>
                  </a:cubicBezTo>
                  <a:cubicBezTo>
                    <a:pt x="42666" y="15918"/>
                    <a:pt x="42666" y="16326"/>
                    <a:pt x="42666" y="16326"/>
                  </a:cubicBezTo>
                  <a:cubicBezTo>
                    <a:pt x="42666" y="16734"/>
                    <a:pt x="41333" y="17142"/>
                    <a:pt x="41333" y="17551"/>
                  </a:cubicBezTo>
                  <a:cubicBezTo>
                    <a:pt x="41333" y="17551"/>
                    <a:pt x="41333" y="17959"/>
                    <a:pt x="41333" y="17959"/>
                  </a:cubicBezTo>
                  <a:cubicBezTo>
                    <a:pt x="41333" y="17959"/>
                    <a:pt x="41333" y="17959"/>
                    <a:pt x="41333" y="17959"/>
                  </a:cubicBezTo>
                  <a:cubicBezTo>
                    <a:pt x="40000" y="18367"/>
                    <a:pt x="40000" y="18367"/>
                    <a:pt x="40000" y="18367"/>
                  </a:cubicBezTo>
                  <a:cubicBezTo>
                    <a:pt x="40000" y="18367"/>
                    <a:pt x="38666" y="18775"/>
                    <a:pt x="37333" y="18775"/>
                  </a:cubicBezTo>
                  <a:cubicBezTo>
                    <a:pt x="37333" y="19183"/>
                    <a:pt x="34666" y="20000"/>
                    <a:pt x="33333" y="20000"/>
                  </a:cubicBezTo>
                  <a:cubicBezTo>
                    <a:pt x="33333" y="20408"/>
                    <a:pt x="30666" y="21224"/>
                    <a:pt x="29333" y="21224"/>
                  </a:cubicBezTo>
                  <a:cubicBezTo>
                    <a:pt x="29333" y="21632"/>
                    <a:pt x="26666" y="22040"/>
                    <a:pt x="26666" y="22040"/>
                  </a:cubicBezTo>
                  <a:cubicBezTo>
                    <a:pt x="25333" y="22448"/>
                    <a:pt x="25333" y="22448"/>
                    <a:pt x="25333" y="22448"/>
                  </a:cubicBezTo>
                  <a:cubicBezTo>
                    <a:pt x="24000" y="22448"/>
                    <a:pt x="24000" y="22448"/>
                    <a:pt x="24000" y="22857"/>
                  </a:cubicBezTo>
                  <a:cubicBezTo>
                    <a:pt x="24000" y="22857"/>
                    <a:pt x="22666" y="22857"/>
                    <a:pt x="22666" y="23265"/>
                  </a:cubicBezTo>
                  <a:cubicBezTo>
                    <a:pt x="22666" y="23265"/>
                    <a:pt x="21333" y="23265"/>
                    <a:pt x="21333" y="23265"/>
                  </a:cubicBezTo>
                  <a:cubicBezTo>
                    <a:pt x="21333" y="23673"/>
                    <a:pt x="21333" y="23673"/>
                    <a:pt x="21333" y="23673"/>
                  </a:cubicBezTo>
                  <a:cubicBezTo>
                    <a:pt x="21333" y="24081"/>
                    <a:pt x="21333" y="24081"/>
                    <a:pt x="20000" y="24081"/>
                  </a:cubicBezTo>
                  <a:cubicBezTo>
                    <a:pt x="20000" y="24081"/>
                    <a:pt x="20000" y="24489"/>
                    <a:pt x="20000" y="24489"/>
                  </a:cubicBezTo>
                  <a:cubicBezTo>
                    <a:pt x="20000" y="24897"/>
                    <a:pt x="20000" y="24897"/>
                    <a:pt x="18666" y="25306"/>
                  </a:cubicBezTo>
                  <a:cubicBezTo>
                    <a:pt x="18666" y="25306"/>
                    <a:pt x="18666" y="25714"/>
                    <a:pt x="18666" y="26122"/>
                  </a:cubicBezTo>
                  <a:cubicBezTo>
                    <a:pt x="18666" y="26530"/>
                    <a:pt x="18666" y="26938"/>
                    <a:pt x="18666" y="27346"/>
                  </a:cubicBezTo>
                  <a:cubicBezTo>
                    <a:pt x="18666" y="27346"/>
                    <a:pt x="18666" y="28163"/>
                    <a:pt x="18666" y="28163"/>
                  </a:cubicBezTo>
                  <a:cubicBezTo>
                    <a:pt x="18666" y="28571"/>
                    <a:pt x="18666" y="28571"/>
                    <a:pt x="18666" y="28979"/>
                  </a:cubicBezTo>
                  <a:cubicBezTo>
                    <a:pt x="18666" y="28979"/>
                    <a:pt x="17333" y="29795"/>
                    <a:pt x="17333" y="30204"/>
                  </a:cubicBezTo>
                  <a:cubicBezTo>
                    <a:pt x="17333" y="30612"/>
                    <a:pt x="17333" y="31428"/>
                    <a:pt x="17333" y="31836"/>
                  </a:cubicBezTo>
                  <a:cubicBezTo>
                    <a:pt x="17333" y="32244"/>
                    <a:pt x="17333" y="32653"/>
                    <a:pt x="17333" y="33061"/>
                  </a:cubicBezTo>
                  <a:cubicBezTo>
                    <a:pt x="17333" y="33061"/>
                    <a:pt x="17333" y="33877"/>
                    <a:pt x="17333" y="34285"/>
                  </a:cubicBezTo>
                  <a:cubicBezTo>
                    <a:pt x="17333" y="35102"/>
                    <a:pt x="17333" y="35918"/>
                    <a:pt x="17333" y="35918"/>
                  </a:cubicBezTo>
                  <a:cubicBezTo>
                    <a:pt x="17333" y="36326"/>
                    <a:pt x="16000" y="37142"/>
                    <a:pt x="16000" y="37142"/>
                  </a:cubicBezTo>
                  <a:cubicBezTo>
                    <a:pt x="16000" y="37551"/>
                    <a:pt x="16000" y="37959"/>
                    <a:pt x="16000" y="37959"/>
                  </a:cubicBezTo>
                  <a:cubicBezTo>
                    <a:pt x="16000" y="38367"/>
                    <a:pt x="16000" y="38775"/>
                    <a:pt x="16000" y="38775"/>
                  </a:cubicBezTo>
                  <a:cubicBezTo>
                    <a:pt x="16000" y="39183"/>
                    <a:pt x="14666" y="39591"/>
                    <a:pt x="14666" y="39591"/>
                  </a:cubicBezTo>
                  <a:cubicBezTo>
                    <a:pt x="14666" y="40000"/>
                    <a:pt x="16000" y="40408"/>
                    <a:pt x="16000" y="40408"/>
                  </a:cubicBezTo>
                  <a:cubicBezTo>
                    <a:pt x="14666" y="40816"/>
                    <a:pt x="16000" y="40816"/>
                    <a:pt x="14666" y="40816"/>
                  </a:cubicBezTo>
                  <a:cubicBezTo>
                    <a:pt x="14666" y="40816"/>
                    <a:pt x="13333" y="41224"/>
                    <a:pt x="13333" y="41632"/>
                  </a:cubicBezTo>
                  <a:cubicBezTo>
                    <a:pt x="13333" y="41632"/>
                    <a:pt x="13333" y="42040"/>
                    <a:pt x="13333" y="42040"/>
                  </a:cubicBezTo>
                  <a:cubicBezTo>
                    <a:pt x="13333" y="42448"/>
                    <a:pt x="13333" y="42857"/>
                    <a:pt x="13333" y="42857"/>
                  </a:cubicBezTo>
                  <a:cubicBezTo>
                    <a:pt x="13333" y="43265"/>
                    <a:pt x="13333" y="43265"/>
                    <a:pt x="13333" y="43265"/>
                  </a:cubicBezTo>
                  <a:cubicBezTo>
                    <a:pt x="13333" y="43673"/>
                    <a:pt x="12000" y="44081"/>
                    <a:pt x="12000" y="44081"/>
                  </a:cubicBezTo>
                  <a:cubicBezTo>
                    <a:pt x="12000" y="44081"/>
                    <a:pt x="12000" y="44489"/>
                    <a:pt x="10666" y="44489"/>
                  </a:cubicBezTo>
                  <a:cubicBezTo>
                    <a:pt x="10666" y="44897"/>
                    <a:pt x="10666" y="44897"/>
                    <a:pt x="10666" y="45306"/>
                  </a:cubicBezTo>
                  <a:cubicBezTo>
                    <a:pt x="10666" y="45306"/>
                    <a:pt x="12000" y="46122"/>
                    <a:pt x="12000" y="46530"/>
                  </a:cubicBezTo>
                  <a:cubicBezTo>
                    <a:pt x="12000" y="46530"/>
                    <a:pt x="13333" y="47346"/>
                    <a:pt x="13333" y="47346"/>
                  </a:cubicBezTo>
                  <a:cubicBezTo>
                    <a:pt x="13333" y="47346"/>
                    <a:pt x="13333" y="47346"/>
                    <a:pt x="13333" y="47346"/>
                  </a:cubicBezTo>
                  <a:cubicBezTo>
                    <a:pt x="13333" y="47755"/>
                    <a:pt x="13333" y="47755"/>
                    <a:pt x="12000" y="47755"/>
                  </a:cubicBezTo>
                  <a:cubicBezTo>
                    <a:pt x="12000" y="48163"/>
                    <a:pt x="12000" y="48163"/>
                    <a:pt x="12000" y="48571"/>
                  </a:cubicBezTo>
                  <a:cubicBezTo>
                    <a:pt x="12000" y="48571"/>
                    <a:pt x="12000" y="48979"/>
                    <a:pt x="12000" y="48979"/>
                  </a:cubicBezTo>
                  <a:cubicBezTo>
                    <a:pt x="12000" y="49387"/>
                    <a:pt x="12000" y="49387"/>
                    <a:pt x="12000" y="49387"/>
                  </a:cubicBezTo>
                  <a:cubicBezTo>
                    <a:pt x="12000" y="49387"/>
                    <a:pt x="12000" y="49387"/>
                    <a:pt x="12000" y="49795"/>
                  </a:cubicBezTo>
                  <a:cubicBezTo>
                    <a:pt x="12000" y="49795"/>
                    <a:pt x="12000" y="49795"/>
                    <a:pt x="10666" y="49795"/>
                  </a:cubicBezTo>
                  <a:cubicBezTo>
                    <a:pt x="10666" y="50204"/>
                    <a:pt x="9333" y="50612"/>
                    <a:pt x="9333" y="51020"/>
                  </a:cubicBezTo>
                  <a:cubicBezTo>
                    <a:pt x="8000" y="51020"/>
                    <a:pt x="6666" y="51836"/>
                    <a:pt x="6666" y="52244"/>
                  </a:cubicBezTo>
                  <a:cubicBezTo>
                    <a:pt x="5333" y="52653"/>
                    <a:pt x="4000" y="53469"/>
                    <a:pt x="2666" y="53877"/>
                  </a:cubicBezTo>
                  <a:cubicBezTo>
                    <a:pt x="2666" y="53877"/>
                    <a:pt x="1333" y="55102"/>
                    <a:pt x="1333" y="55510"/>
                  </a:cubicBezTo>
                  <a:cubicBezTo>
                    <a:pt x="1333" y="55918"/>
                    <a:pt x="1333" y="56326"/>
                    <a:pt x="0" y="56734"/>
                  </a:cubicBezTo>
                  <a:cubicBezTo>
                    <a:pt x="0" y="56734"/>
                    <a:pt x="1333" y="57551"/>
                    <a:pt x="1333" y="57959"/>
                  </a:cubicBezTo>
                  <a:cubicBezTo>
                    <a:pt x="1333" y="57959"/>
                    <a:pt x="1333" y="57959"/>
                    <a:pt x="1333" y="58367"/>
                  </a:cubicBezTo>
                  <a:cubicBezTo>
                    <a:pt x="1333" y="58367"/>
                    <a:pt x="0" y="58367"/>
                    <a:pt x="0" y="58775"/>
                  </a:cubicBezTo>
                  <a:cubicBezTo>
                    <a:pt x="1333" y="58775"/>
                    <a:pt x="1333" y="58775"/>
                    <a:pt x="1333" y="59183"/>
                  </a:cubicBezTo>
                  <a:cubicBezTo>
                    <a:pt x="2666" y="59183"/>
                    <a:pt x="2666" y="59183"/>
                    <a:pt x="2666" y="59183"/>
                  </a:cubicBezTo>
                  <a:cubicBezTo>
                    <a:pt x="2666" y="59183"/>
                    <a:pt x="2666" y="59183"/>
                    <a:pt x="4000" y="59183"/>
                  </a:cubicBezTo>
                  <a:cubicBezTo>
                    <a:pt x="5333" y="59183"/>
                    <a:pt x="8000" y="59183"/>
                    <a:pt x="8000" y="59183"/>
                  </a:cubicBezTo>
                  <a:cubicBezTo>
                    <a:pt x="9333" y="58775"/>
                    <a:pt x="10666" y="58367"/>
                    <a:pt x="10666" y="58367"/>
                  </a:cubicBezTo>
                  <a:cubicBezTo>
                    <a:pt x="10666" y="58367"/>
                    <a:pt x="12000" y="58367"/>
                    <a:pt x="12000" y="58367"/>
                  </a:cubicBezTo>
                  <a:cubicBezTo>
                    <a:pt x="12000" y="58367"/>
                    <a:pt x="12000" y="58775"/>
                    <a:pt x="12000" y="58775"/>
                  </a:cubicBezTo>
                  <a:cubicBezTo>
                    <a:pt x="12000" y="59183"/>
                    <a:pt x="12000" y="59591"/>
                    <a:pt x="12000" y="60000"/>
                  </a:cubicBezTo>
                  <a:cubicBezTo>
                    <a:pt x="12000" y="60000"/>
                    <a:pt x="12000" y="60408"/>
                    <a:pt x="12000" y="60408"/>
                  </a:cubicBezTo>
                  <a:cubicBezTo>
                    <a:pt x="12000" y="60816"/>
                    <a:pt x="12000" y="60816"/>
                    <a:pt x="12000" y="61224"/>
                  </a:cubicBezTo>
                  <a:cubicBezTo>
                    <a:pt x="12000" y="61632"/>
                    <a:pt x="13333" y="62040"/>
                    <a:pt x="13333" y="62857"/>
                  </a:cubicBezTo>
                  <a:cubicBezTo>
                    <a:pt x="14666" y="63673"/>
                    <a:pt x="14666" y="64489"/>
                    <a:pt x="14666" y="65306"/>
                  </a:cubicBezTo>
                  <a:cubicBezTo>
                    <a:pt x="14666" y="66122"/>
                    <a:pt x="16000" y="67755"/>
                    <a:pt x="16000" y="68163"/>
                  </a:cubicBezTo>
                  <a:cubicBezTo>
                    <a:pt x="16000" y="68571"/>
                    <a:pt x="17333" y="72244"/>
                    <a:pt x="17333" y="72653"/>
                  </a:cubicBezTo>
                  <a:cubicBezTo>
                    <a:pt x="17333" y="73061"/>
                    <a:pt x="17333" y="74285"/>
                    <a:pt x="18666" y="75102"/>
                  </a:cubicBezTo>
                  <a:cubicBezTo>
                    <a:pt x="18666" y="75510"/>
                    <a:pt x="20000" y="78775"/>
                    <a:pt x="20000" y="79591"/>
                  </a:cubicBezTo>
                  <a:cubicBezTo>
                    <a:pt x="20000" y="80000"/>
                    <a:pt x="21333" y="82857"/>
                    <a:pt x="22666" y="83673"/>
                  </a:cubicBezTo>
                  <a:cubicBezTo>
                    <a:pt x="22666" y="84489"/>
                    <a:pt x="22666" y="85714"/>
                    <a:pt x="24000" y="86530"/>
                  </a:cubicBezTo>
                  <a:cubicBezTo>
                    <a:pt x="24000" y="86938"/>
                    <a:pt x="25333" y="88571"/>
                    <a:pt x="25333" y="88979"/>
                  </a:cubicBezTo>
                  <a:cubicBezTo>
                    <a:pt x="25333" y="89387"/>
                    <a:pt x="26666" y="90612"/>
                    <a:pt x="26666" y="91020"/>
                  </a:cubicBezTo>
                  <a:cubicBezTo>
                    <a:pt x="26666" y="91428"/>
                    <a:pt x="28000" y="92653"/>
                    <a:pt x="28000" y="93061"/>
                  </a:cubicBezTo>
                  <a:cubicBezTo>
                    <a:pt x="29333" y="93469"/>
                    <a:pt x="30666" y="94285"/>
                    <a:pt x="30666" y="94693"/>
                  </a:cubicBezTo>
                  <a:cubicBezTo>
                    <a:pt x="30666" y="95102"/>
                    <a:pt x="32000" y="95918"/>
                    <a:pt x="32000" y="96326"/>
                  </a:cubicBezTo>
                  <a:cubicBezTo>
                    <a:pt x="32000" y="96326"/>
                    <a:pt x="32000" y="96734"/>
                    <a:pt x="32000" y="96734"/>
                  </a:cubicBezTo>
                  <a:cubicBezTo>
                    <a:pt x="32000" y="97142"/>
                    <a:pt x="33333" y="98367"/>
                    <a:pt x="33333" y="98775"/>
                  </a:cubicBezTo>
                  <a:cubicBezTo>
                    <a:pt x="33333" y="99183"/>
                    <a:pt x="33333" y="100816"/>
                    <a:pt x="33333" y="101224"/>
                  </a:cubicBezTo>
                  <a:cubicBezTo>
                    <a:pt x="33333" y="101224"/>
                    <a:pt x="34666" y="102448"/>
                    <a:pt x="34666" y="102448"/>
                  </a:cubicBezTo>
                  <a:cubicBezTo>
                    <a:pt x="34666" y="102857"/>
                    <a:pt x="36000" y="103673"/>
                    <a:pt x="36000" y="104081"/>
                  </a:cubicBezTo>
                  <a:cubicBezTo>
                    <a:pt x="36000" y="104489"/>
                    <a:pt x="37333" y="105306"/>
                    <a:pt x="37333" y="105306"/>
                  </a:cubicBezTo>
                  <a:cubicBezTo>
                    <a:pt x="37333" y="105714"/>
                    <a:pt x="38666" y="106122"/>
                    <a:pt x="38666" y="106530"/>
                  </a:cubicBezTo>
                  <a:cubicBezTo>
                    <a:pt x="40000" y="106530"/>
                    <a:pt x="40000" y="106938"/>
                    <a:pt x="41333" y="106938"/>
                  </a:cubicBezTo>
                  <a:cubicBezTo>
                    <a:pt x="41333" y="107346"/>
                    <a:pt x="41333" y="107346"/>
                    <a:pt x="41333" y="107346"/>
                  </a:cubicBezTo>
                  <a:cubicBezTo>
                    <a:pt x="41333" y="107755"/>
                    <a:pt x="41333" y="107755"/>
                    <a:pt x="41333" y="108163"/>
                  </a:cubicBezTo>
                  <a:cubicBezTo>
                    <a:pt x="41333" y="108163"/>
                    <a:pt x="41333" y="108163"/>
                    <a:pt x="41333" y="108163"/>
                  </a:cubicBezTo>
                  <a:cubicBezTo>
                    <a:pt x="41333" y="108163"/>
                    <a:pt x="41333" y="108571"/>
                    <a:pt x="41333" y="108571"/>
                  </a:cubicBezTo>
                  <a:cubicBezTo>
                    <a:pt x="41333" y="108979"/>
                    <a:pt x="42666" y="109795"/>
                    <a:pt x="42666" y="109795"/>
                  </a:cubicBezTo>
                  <a:cubicBezTo>
                    <a:pt x="42666" y="109795"/>
                    <a:pt x="42666" y="110204"/>
                    <a:pt x="42666" y="110204"/>
                  </a:cubicBezTo>
                  <a:cubicBezTo>
                    <a:pt x="42666" y="110204"/>
                    <a:pt x="42666" y="110204"/>
                    <a:pt x="42666" y="110204"/>
                  </a:cubicBezTo>
                  <a:cubicBezTo>
                    <a:pt x="42666" y="110204"/>
                    <a:pt x="42666" y="110204"/>
                    <a:pt x="42666" y="110204"/>
                  </a:cubicBezTo>
                  <a:cubicBezTo>
                    <a:pt x="41333" y="110204"/>
                    <a:pt x="41333" y="110612"/>
                    <a:pt x="41333" y="110612"/>
                  </a:cubicBezTo>
                  <a:cubicBezTo>
                    <a:pt x="40000" y="110612"/>
                    <a:pt x="40000" y="110612"/>
                    <a:pt x="40000" y="110612"/>
                  </a:cubicBezTo>
                  <a:cubicBezTo>
                    <a:pt x="41333" y="111020"/>
                    <a:pt x="40000" y="111020"/>
                    <a:pt x="40000" y="111020"/>
                  </a:cubicBezTo>
                  <a:cubicBezTo>
                    <a:pt x="40000" y="111020"/>
                    <a:pt x="40000" y="111020"/>
                    <a:pt x="40000" y="111020"/>
                  </a:cubicBezTo>
                  <a:cubicBezTo>
                    <a:pt x="38666" y="111428"/>
                    <a:pt x="38666" y="111428"/>
                    <a:pt x="38666" y="111428"/>
                  </a:cubicBezTo>
                  <a:cubicBezTo>
                    <a:pt x="37333" y="111428"/>
                    <a:pt x="36000" y="111428"/>
                    <a:pt x="36000" y="111428"/>
                  </a:cubicBezTo>
                  <a:cubicBezTo>
                    <a:pt x="34666" y="111428"/>
                    <a:pt x="34666" y="111428"/>
                    <a:pt x="33333" y="111428"/>
                  </a:cubicBezTo>
                  <a:cubicBezTo>
                    <a:pt x="33333" y="111428"/>
                    <a:pt x="32000" y="111428"/>
                    <a:pt x="32000" y="111428"/>
                  </a:cubicBezTo>
                  <a:cubicBezTo>
                    <a:pt x="30666" y="111836"/>
                    <a:pt x="30666" y="111836"/>
                    <a:pt x="30666" y="111836"/>
                  </a:cubicBezTo>
                  <a:cubicBezTo>
                    <a:pt x="29333" y="111836"/>
                    <a:pt x="28000" y="111836"/>
                    <a:pt x="28000" y="111836"/>
                  </a:cubicBezTo>
                  <a:cubicBezTo>
                    <a:pt x="26666" y="111836"/>
                    <a:pt x="25333" y="111836"/>
                    <a:pt x="25333" y="111836"/>
                  </a:cubicBezTo>
                  <a:cubicBezTo>
                    <a:pt x="24000" y="111836"/>
                    <a:pt x="22666" y="111836"/>
                    <a:pt x="21333" y="112244"/>
                  </a:cubicBezTo>
                  <a:cubicBezTo>
                    <a:pt x="21333" y="112244"/>
                    <a:pt x="20000" y="112653"/>
                    <a:pt x="20000" y="112653"/>
                  </a:cubicBezTo>
                  <a:cubicBezTo>
                    <a:pt x="20000" y="112653"/>
                    <a:pt x="20000" y="113061"/>
                    <a:pt x="20000" y="113061"/>
                  </a:cubicBezTo>
                  <a:cubicBezTo>
                    <a:pt x="20000" y="113469"/>
                    <a:pt x="20000" y="113469"/>
                    <a:pt x="20000" y="113469"/>
                  </a:cubicBezTo>
                  <a:cubicBezTo>
                    <a:pt x="20000" y="113469"/>
                    <a:pt x="20000" y="113469"/>
                    <a:pt x="20000" y="113469"/>
                  </a:cubicBezTo>
                  <a:cubicBezTo>
                    <a:pt x="20000" y="113469"/>
                    <a:pt x="20000" y="113469"/>
                    <a:pt x="20000" y="113469"/>
                  </a:cubicBezTo>
                  <a:cubicBezTo>
                    <a:pt x="20000" y="113469"/>
                    <a:pt x="18666" y="113469"/>
                    <a:pt x="18666" y="113469"/>
                  </a:cubicBezTo>
                  <a:cubicBezTo>
                    <a:pt x="18666" y="113877"/>
                    <a:pt x="18666" y="113877"/>
                    <a:pt x="18666" y="113877"/>
                  </a:cubicBezTo>
                  <a:cubicBezTo>
                    <a:pt x="18666" y="113877"/>
                    <a:pt x="18666" y="114285"/>
                    <a:pt x="18666" y="114285"/>
                  </a:cubicBezTo>
                  <a:cubicBezTo>
                    <a:pt x="18666" y="114285"/>
                    <a:pt x="18666" y="114285"/>
                    <a:pt x="20000" y="114285"/>
                  </a:cubicBezTo>
                  <a:cubicBezTo>
                    <a:pt x="21333" y="114693"/>
                    <a:pt x="21333" y="114693"/>
                    <a:pt x="21333" y="114693"/>
                  </a:cubicBezTo>
                  <a:cubicBezTo>
                    <a:pt x="22666" y="114693"/>
                    <a:pt x="22666" y="114693"/>
                    <a:pt x="24000" y="114693"/>
                  </a:cubicBezTo>
                  <a:cubicBezTo>
                    <a:pt x="25333" y="114693"/>
                    <a:pt x="25333" y="115102"/>
                    <a:pt x="26666" y="115102"/>
                  </a:cubicBezTo>
                  <a:cubicBezTo>
                    <a:pt x="26666" y="115102"/>
                    <a:pt x="32000" y="115510"/>
                    <a:pt x="32000" y="115510"/>
                  </a:cubicBezTo>
                  <a:cubicBezTo>
                    <a:pt x="32000" y="115510"/>
                    <a:pt x="32000" y="115510"/>
                    <a:pt x="32000" y="115510"/>
                  </a:cubicBezTo>
                  <a:cubicBezTo>
                    <a:pt x="32000" y="115510"/>
                    <a:pt x="36000" y="115510"/>
                    <a:pt x="36000" y="115510"/>
                  </a:cubicBezTo>
                  <a:cubicBezTo>
                    <a:pt x="37333" y="115510"/>
                    <a:pt x="41333" y="115510"/>
                    <a:pt x="42666" y="115510"/>
                  </a:cubicBezTo>
                  <a:cubicBezTo>
                    <a:pt x="44000" y="115510"/>
                    <a:pt x="46666" y="115102"/>
                    <a:pt x="46666" y="115102"/>
                  </a:cubicBezTo>
                  <a:cubicBezTo>
                    <a:pt x="48000" y="115102"/>
                    <a:pt x="50666" y="115102"/>
                    <a:pt x="50666" y="114693"/>
                  </a:cubicBezTo>
                  <a:cubicBezTo>
                    <a:pt x="52000" y="114693"/>
                    <a:pt x="52000" y="114285"/>
                    <a:pt x="53333" y="114285"/>
                  </a:cubicBezTo>
                  <a:cubicBezTo>
                    <a:pt x="53333" y="114285"/>
                    <a:pt x="54666" y="113877"/>
                    <a:pt x="56000" y="113877"/>
                  </a:cubicBezTo>
                  <a:cubicBezTo>
                    <a:pt x="56000" y="113877"/>
                    <a:pt x="56000" y="113469"/>
                    <a:pt x="56000" y="113469"/>
                  </a:cubicBezTo>
                  <a:cubicBezTo>
                    <a:pt x="57333" y="113469"/>
                    <a:pt x="57333" y="113469"/>
                    <a:pt x="57333" y="113469"/>
                  </a:cubicBezTo>
                  <a:cubicBezTo>
                    <a:pt x="57333" y="113877"/>
                    <a:pt x="57333" y="113877"/>
                    <a:pt x="57333" y="113877"/>
                  </a:cubicBezTo>
                  <a:cubicBezTo>
                    <a:pt x="58666" y="113877"/>
                    <a:pt x="60000" y="113877"/>
                    <a:pt x="61333" y="113877"/>
                  </a:cubicBezTo>
                  <a:cubicBezTo>
                    <a:pt x="61333" y="114285"/>
                    <a:pt x="61333" y="114285"/>
                    <a:pt x="62666" y="114285"/>
                  </a:cubicBezTo>
                  <a:cubicBezTo>
                    <a:pt x="62666" y="114693"/>
                    <a:pt x="62666" y="114693"/>
                    <a:pt x="62666" y="114285"/>
                  </a:cubicBezTo>
                  <a:cubicBezTo>
                    <a:pt x="64000" y="114285"/>
                    <a:pt x="65333" y="114285"/>
                    <a:pt x="66666" y="114285"/>
                  </a:cubicBezTo>
                  <a:cubicBezTo>
                    <a:pt x="66666" y="114285"/>
                    <a:pt x="72000" y="114285"/>
                    <a:pt x="72000" y="114285"/>
                  </a:cubicBezTo>
                  <a:cubicBezTo>
                    <a:pt x="73333" y="114285"/>
                    <a:pt x="74666" y="114285"/>
                    <a:pt x="76000" y="114285"/>
                  </a:cubicBezTo>
                  <a:cubicBezTo>
                    <a:pt x="76000" y="114285"/>
                    <a:pt x="76000" y="114285"/>
                    <a:pt x="76000" y="114285"/>
                  </a:cubicBezTo>
                  <a:cubicBezTo>
                    <a:pt x="76000" y="113877"/>
                    <a:pt x="77333" y="113877"/>
                    <a:pt x="78666" y="113877"/>
                  </a:cubicBezTo>
                  <a:cubicBezTo>
                    <a:pt x="78666" y="113877"/>
                    <a:pt x="78666" y="113469"/>
                    <a:pt x="78666" y="113469"/>
                  </a:cubicBezTo>
                  <a:cubicBezTo>
                    <a:pt x="80000" y="113469"/>
                    <a:pt x="80000" y="113469"/>
                    <a:pt x="80000" y="113469"/>
                  </a:cubicBezTo>
                  <a:cubicBezTo>
                    <a:pt x="80000" y="113469"/>
                    <a:pt x="80000" y="113877"/>
                    <a:pt x="80000" y="113877"/>
                  </a:cubicBezTo>
                  <a:cubicBezTo>
                    <a:pt x="81333" y="113877"/>
                    <a:pt x="81333" y="113877"/>
                    <a:pt x="81333" y="113877"/>
                  </a:cubicBezTo>
                  <a:cubicBezTo>
                    <a:pt x="81333" y="113877"/>
                    <a:pt x="81333" y="113877"/>
                    <a:pt x="81333" y="113877"/>
                  </a:cubicBezTo>
                  <a:cubicBezTo>
                    <a:pt x="81333" y="113877"/>
                    <a:pt x="81333" y="113877"/>
                    <a:pt x="81333" y="114285"/>
                  </a:cubicBezTo>
                  <a:cubicBezTo>
                    <a:pt x="81333" y="114285"/>
                    <a:pt x="80000" y="114693"/>
                    <a:pt x="80000" y="114693"/>
                  </a:cubicBezTo>
                  <a:cubicBezTo>
                    <a:pt x="80000" y="114693"/>
                    <a:pt x="80000" y="114693"/>
                    <a:pt x="80000" y="114693"/>
                  </a:cubicBezTo>
                  <a:cubicBezTo>
                    <a:pt x="80000" y="114693"/>
                    <a:pt x="80000" y="115102"/>
                    <a:pt x="80000" y="115102"/>
                  </a:cubicBezTo>
                  <a:cubicBezTo>
                    <a:pt x="80000" y="115102"/>
                    <a:pt x="80000" y="115102"/>
                    <a:pt x="80000" y="115102"/>
                  </a:cubicBezTo>
                  <a:cubicBezTo>
                    <a:pt x="80000" y="115102"/>
                    <a:pt x="78666" y="115102"/>
                    <a:pt x="78666" y="115510"/>
                  </a:cubicBezTo>
                  <a:cubicBezTo>
                    <a:pt x="78666" y="115510"/>
                    <a:pt x="77333" y="115918"/>
                    <a:pt x="77333" y="115918"/>
                  </a:cubicBezTo>
                  <a:cubicBezTo>
                    <a:pt x="76000" y="116326"/>
                    <a:pt x="76000" y="116326"/>
                    <a:pt x="76000" y="116734"/>
                  </a:cubicBezTo>
                  <a:cubicBezTo>
                    <a:pt x="76000" y="116734"/>
                    <a:pt x="76000" y="116734"/>
                    <a:pt x="74666" y="116734"/>
                  </a:cubicBezTo>
                  <a:cubicBezTo>
                    <a:pt x="74666" y="116734"/>
                    <a:pt x="74666" y="116734"/>
                    <a:pt x="74666" y="117142"/>
                  </a:cubicBezTo>
                  <a:cubicBezTo>
                    <a:pt x="73333" y="117142"/>
                    <a:pt x="73333" y="117551"/>
                    <a:pt x="73333" y="117551"/>
                  </a:cubicBezTo>
                  <a:cubicBezTo>
                    <a:pt x="72000" y="117959"/>
                    <a:pt x="72000" y="118367"/>
                    <a:pt x="72000" y="118367"/>
                  </a:cubicBezTo>
                  <a:cubicBezTo>
                    <a:pt x="72000" y="118367"/>
                    <a:pt x="72000" y="118367"/>
                    <a:pt x="72000" y="118367"/>
                  </a:cubicBezTo>
                  <a:cubicBezTo>
                    <a:pt x="72000" y="118367"/>
                    <a:pt x="72000" y="118367"/>
                    <a:pt x="72000" y="118367"/>
                  </a:cubicBezTo>
                  <a:cubicBezTo>
                    <a:pt x="70666" y="118367"/>
                    <a:pt x="70666" y="118367"/>
                    <a:pt x="70666" y="118367"/>
                  </a:cubicBezTo>
                  <a:cubicBezTo>
                    <a:pt x="70666" y="118367"/>
                    <a:pt x="70666" y="118367"/>
                    <a:pt x="70666" y="118775"/>
                  </a:cubicBezTo>
                  <a:cubicBezTo>
                    <a:pt x="70666" y="118775"/>
                    <a:pt x="70666" y="119183"/>
                    <a:pt x="69333" y="119183"/>
                  </a:cubicBezTo>
                  <a:cubicBezTo>
                    <a:pt x="69333" y="119183"/>
                    <a:pt x="70666" y="119183"/>
                    <a:pt x="70666" y="119183"/>
                  </a:cubicBezTo>
                  <a:cubicBezTo>
                    <a:pt x="72000" y="119591"/>
                    <a:pt x="72000" y="119591"/>
                    <a:pt x="73333" y="119591"/>
                  </a:cubicBezTo>
                  <a:cubicBezTo>
                    <a:pt x="73333" y="119591"/>
                    <a:pt x="74666" y="119591"/>
                    <a:pt x="76000" y="119591"/>
                  </a:cubicBezTo>
                  <a:cubicBezTo>
                    <a:pt x="76000" y="119591"/>
                    <a:pt x="80000" y="120000"/>
                    <a:pt x="82666" y="120000"/>
                  </a:cubicBezTo>
                  <a:cubicBezTo>
                    <a:pt x="84000" y="120000"/>
                    <a:pt x="92000" y="120000"/>
                    <a:pt x="94666" y="120000"/>
                  </a:cubicBezTo>
                  <a:cubicBezTo>
                    <a:pt x="96000" y="120000"/>
                    <a:pt x="100000" y="120000"/>
                    <a:pt x="101333" y="119591"/>
                  </a:cubicBezTo>
                  <a:cubicBezTo>
                    <a:pt x="102666" y="119591"/>
                    <a:pt x="102666" y="119183"/>
                    <a:pt x="102666" y="119183"/>
                  </a:cubicBezTo>
                  <a:cubicBezTo>
                    <a:pt x="102666" y="118775"/>
                    <a:pt x="102666" y="118775"/>
                    <a:pt x="102666" y="118367"/>
                  </a:cubicBezTo>
                  <a:cubicBezTo>
                    <a:pt x="102666" y="118367"/>
                    <a:pt x="104000" y="118367"/>
                    <a:pt x="104000" y="118367"/>
                  </a:cubicBezTo>
                  <a:cubicBezTo>
                    <a:pt x="104000" y="118367"/>
                    <a:pt x="104000" y="118367"/>
                    <a:pt x="105333" y="117959"/>
                  </a:cubicBezTo>
                  <a:cubicBezTo>
                    <a:pt x="106666" y="117959"/>
                    <a:pt x="106666" y="117551"/>
                    <a:pt x="106666" y="117551"/>
                  </a:cubicBezTo>
                  <a:cubicBezTo>
                    <a:pt x="106666" y="117142"/>
                    <a:pt x="106666" y="117142"/>
                    <a:pt x="106666" y="117142"/>
                  </a:cubicBezTo>
                  <a:cubicBezTo>
                    <a:pt x="106666" y="116734"/>
                    <a:pt x="106666" y="116734"/>
                    <a:pt x="106666" y="116326"/>
                  </a:cubicBezTo>
                  <a:cubicBezTo>
                    <a:pt x="106666" y="116326"/>
                    <a:pt x="106666" y="115102"/>
                    <a:pt x="106666" y="115102"/>
                  </a:cubicBezTo>
                  <a:cubicBezTo>
                    <a:pt x="106666" y="114693"/>
                    <a:pt x="106666" y="114693"/>
                    <a:pt x="106666" y="114693"/>
                  </a:cubicBezTo>
                  <a:cubicBezTo>
                    <a:pt x="105333" y="114693"/>
                    <a:pt x="106666" y="114693"/>
                    <a:pt x="106666" y="114285"/>
                  </a:cubicBezTo>
                  <a:cubicBezTo>
                    <a:pt x="106666" y="114285"/>
                    <a:pt x="106666" y="114285"/>
                    <a:pt x="106666" y="114285"/>
                  </a:cubicBezTo>
                  <a:cubicBezTo>
                    <a:pt x="108000" y="114285"/>
                    <a:pt x="108000" y="114285"/>
                    <a:pt x="108000" y="114285"/>
                  </a:cubicBezTo>
                  <a:cubicBezTo>
                    <a:pt x="108000" y="114285"/>
                    <a:pt x="108000" y="114285"/>
                    <a:pt x="108000" y="113877"/>
                  </a:cubicBezTo>
                  <a:cubicBezTo>
                    <a:pt x="108000" y="113877"/>
                    <a:pt x="108000" y="113877"/>
                    <a:pt x="108000" y="113469"/>
                  </a:cubicBezTo>
                  <a:cubicBezTo>
                    <a:pt x="108000" y="113061"/>
                    <a:pt x="108000" y="112653"/>
                    <a:pt x="108000" y="112653"/>
                  </a:cubicBezTo>
                  <a:cubicBezTo>
                    <a:pt x="108000" y="112653"/>
                    <a:pt x="108000" y="112244"/>
                    <a:pt x="108000" y="111836"/>
                  </a:cubicBezTo>
                  <a:cubicBezTo>
                    <a:pt x="108000" y="111836"/>
                    <a:pt x="108000" y="111836"/>
                    <a:pt x="106666" y="111836"/>
                  </a:cubicBezTo>
                  <a:cubicBezTo>
                    <a:pt x="106666" y="111428"/>
                    <a:pt x="106666" y="111428"/>
                    <a:pt x="106666" y="111428"/>
                  </a:cubicBezTo>
                  <a:cubicBezTo>
                    <a:pt x="106666" y="111020"/>
                    <a:pt x="106666" y="110612"/>
                    <a:pt x="106666" y="110204"/>
                  </a:cubicBezTo>
                  <a:cubicBezTo>
                    <a:pt x="106666" y="109795"/>
                    <a:pt x="105333" y="108571"/>
                    <a:pt x="104000" y="108163"/>
                  </a:cubicBezTo>
                  <a:cubicBezTo>
                    <a:pt x="104000" y="108163"/>
                    <a:pt x="104000" y="107755"/>
                    <a:pt x="104000" y="107346"/>
                  </a:cubicBezTo>
                  <a:cubicBezTo>
                    <a:pt x="104000" y="106938"/>
                    <a:pt x="102666" y="106122"/>
                    <a:pt x="102666" y="105714"/>
                  </a:cubicBezTo>
                  <a:cubicBezTo>
                    <a:pt x="102666" y="105306"/>
                    <a:pt x="102666" y="104897"/>
                    <a:pt x="102666" y="104489"/>
                  </a:cubicBezTo>
                  <a:cubicBezTo>
                    <a:pt x="102666" y="104081"/>
                    <a:pt x="102666" y="102857"/>
                    <a:pt x="102666" y="102040"/>
                  </a:cubicBezTo>
                  <a:cubicBezTo>
                    <a:pt x="102666" y="101632"/>
                    <a:pt x="102666" y="100408"/>
                    <a:pt x="102666" y="100000"/>
                  </a:cubicBezTo>
                  <a:cubicBezTo>
                    <a:pt x="102666" y="99591"/>
                    <a:pt x="102666" y="99183"/>
                    <a:pt x="102666" y="98775"/>
                  </a:cubicBezTo>
                  <a:cubicBezTo>
                    <a:pt x="102666" y="98367"/>
                    <a:pt x="102666" y="97959"/>
                    <a:pt x="102666" y="97551"/>
                  </a:cubicBezTo>
                  <a:cubicBezTo>
                    <a:pt x="102666" y="97551"/>
                    <a:pt x="102666" y="96326"/>
                    <a:pt x="102666" y="95918"/>
                  </a:cubicBezTo>
                  <a:cubicBezTo>
                    <a:pt x="102666" y="95918"/>
                    <a:pt x="102666" y="95510"/>
                    <a:pt x="102666" y="95510"/>
                  </a:cubicBezTo>
                  <a:cubicBezTo>
                    <a:pt x="101333" y="95102"/>
                    <a:pt x="102666" y="94285"/>
                    <a:pt x="101333" y="93877"/>
                  </a:cubicBezTo>
                  <a:cubicBezTo>
                    <a:pt x="101333" y="93061"/>
                    <a:pt x="101333" y="91836"/>
                    <a:pt x="101333" y="91428"/>
                  </a:cubicBezTo>
                  <a:cubicBezTo>
                    <a:pt x="101333" y="91020"/>
                    <a:pt x="101333" y="89795"/>
                    <a:pt x="100000" y="89387"/>
                  </a:cubicBezTo>
                  <a:cubicBezTo>
                    <a:pt x="100000" y="88979"/>
                    <a:pt x="100000" y="87346"/>
                    <a:pt x="98666" y="86938"/>
                  </a:cubicBezTo>
                  <a:cubicBezTo>
                    <a:pt x="98666" y="86530"/>
                    <a:pt x="97333" y="84489"/>
                    <a:pt x="97333" y="83673"/>
                  </a:cubicBezTo>
                  <a:cubicBezTo>
                    <a:pt x="97333" y="83265"/>
                    <a:pt x="97333" y="80816"/>
                    <a:pt x="97333" y="80408"/>
                  </a:cubicBezTo>
                  <a:cubicBezTo>
                    <a:pt x="96000" y="80000"/>
                    <a:pt x="96000" y="77551"/>
                    <a:pt x="96000" y="76734"/>
                  </a:cubicBezTo>
                  <a:cubicBezTo>
                    <a:pt x="96000" y="75918"/>
                    <a:pt x="96000" y="73877"/>
                    <a:pt x="96000" y="73469"/>
                  </a:cubicBezTo>
                  <a:cubicBezTo>
                    <a:pt x="96000" y="72653"/>
                    <a:pt x="96000" y="71020"/>
                    <a:pt x="96000" y="70612"/>
                  </a:cubicBezTo>
                  <a:cubicBezTo>
                    <a:pt x="96000" y="70204"/>
                    <a:pt x="96000" y="68979"/>
                    <a:pt x="96000" y="68571"/>
                  </a:cubicBezTo>
                  <a:cubicBezTo>
                    <a:pt x="96000" y="68163"/>
                    <a:pt x="96000" y="67346"/>
                    <a:pt x="96000" y="66938"/>
                  </a:cubicBezTo>
                  <a:cubicBezTo>
                    <a:pt x="94666" y="66530"/>
                    <a:pt x="94666" y="65306"/>
                    <a:pt x="94666" y="64897"/>
                  </a:cubicBezTo>
                  <a:cubicBezTo>
                    <a:pt x="94666" y="64489"/>
                    <a:pt x="94666" y="63265"/>
                    <a:pt x="94666" y="62857"/>
                  </a:cubicBezTo>
                  <a:cubicBezTo>
                    <a:pt x="94666" y="62448"/>
                    <a:pt x="93333" y="61224"/>
                    <a:pt x="93333" y="60816"/>
                  </a:cubicBezTo>
                  <a:cubicBezTo>
                    <a:pt x="93333" y="60816"/>
                    <a:pt x="93333" y="60000"/>
                    <a:pt x="93333" y="60000"/>
                  </a:cubicBezTo>
                  <a:cubicBezTo>
                    <a:pt x="93333" y="59591"/>
                    <a:pt x="93333" y="59183"/>
                    <a:pt x="93333" y="59183"/>
                  </a:cubicBezTo>
                  <a:cubicBezTo>
                    <a:pt x="93333" y="58775"/>
                    <a:pt x="93333" y="58775"/>
                    <a:pt x="93333" y="58367"/>
                  </a:cubicBezTo>
                  <a:cubicBezTo>
                    <a:pt x="94666" y="58367"/>
                    <a:pt x="93333" y="58367"/>
                    <a:pt x="94666" y="58367"/>
                  </a:cubicBezTo>
                  <a:cubicBezTo>
                    <a:pt x="94666" y="58367"/>
                    <a:pt x="94666" y="58367"/>
                    <a:pt x="94666" y="58367"/>
                  </a:cubicBezTo>
                  <a:cubicBezTo>
                    <a:pt x="96000" y="58367"/>
                    <a:pt x="96000" y="57959"/>
                    <a:pt x="97333" y="57551"/>
                  </a:cubicBezTo>
                  <a:cubicBezTo>
                    <a:pt x="97333" y="57551"/>
                    <a:pt x="97333" y="57551"/>
                    <a:pt x="97333" y="57551"/>
                  </a:cubicBezTo>
                  <a:cubicBezTo>
                    <a:pt x="97333" y="57142"/>
                    <a:pt x="98666" y="57142"/>
                    <a:pt x="100000" y="56734"/>
                  </a:cubicBezTo>
                  <a:cubicBezTo>
                    <a:pt x="100000" y="56734"/>
                    <a:pt x="101333" y="56326"/>
                    <a:pt x="101333" y="55918"/>
                  </a:cubicBezTo>
                  <a:cubicBezTo>
                    <a:pt x="101333" y="55918"/>
                    <a:pt x="102666" y="55918"/>
                    <a:pt x="102666" y="55510"/>
                  </a:cubicBezTo>
                  <a:cubicBezTo>
                    <a:pt x="102666" y="55510"/>
                    <a:pt x="104000" y="55102"/>
                    <a:pt x="105333" y="55102"/>
                  </a:cubicBezTo>
                  <a:cubicBezTo>
                    <a:pt x="105333" y="54693"/>
                    <a:pt x="105333" y="54693"/>
                    <a:pt x="105333" y="54693"/>
                  </a:cubicBezTo>
                  <a:cubicBezTo>
                    <a:pt x="105333" y="54693"/>
                    <a:pt x="105333" y="54693"/>
                    <a:pt x="106666" y="54693"/>
                  </a:cubicBezTo>
                  <a:cubicBezTo>
                    <a:pt x="106666" y="54285"/>
                    <a:pt x="106666" y="53877"/>
                    <a:pt x="106666" y="53877"/>
                  </a:cubicBezTo>
                  <a:cubicBezTo>
                    <a:pt x="106666" y="53877"/>
                    <a:pt x="106666" y="53469"/>
                    <a:pt x="108000" y="53469"/>
                  </a:cubicBezTo>
                  <a:cubicBezTo>
                    <a:pt x="108000" y="53469"/>
                    <a:pt x="108000" y="53061"/>
                    <a:pt x="108000" y="53061"/>
                  </a:cubicBezTo>
                  <a:cubicBezTo>
                    <a:pt x="108000" y="52653"/>
                    <a:pt x="108000" y="52653"/>
                    <a:pt x="108000" y="53061"/>
                  </a:cubicBezTo>
                  <a:cubicBezTo>
                    <a:pt x="108000" y="53061"/>
                    <a:pt x="108000" y="53061"/>
                    <a:pt x="108000" y="52653"/>
                  </a:cubicBezTo>
                  <a:cubicBezTo>
                    <a:pt x="108000" y="52653"/>
                    <a:pt x="108000" y="52653"/>
                    <a:pt x="108000" y="52653"/>
                  </a:cubicBezTo>
                  <a:cubicBezTo>
                    <a:pt x="108000" y="52244"/>
                    <a:pt x="108000" y="51836"/>
                    <a:pt x="108000" y="51836"/>
                  </a:cubicBezTo>
                  <a:cubicBezTo>
                    <a:pt x="108000" y="51836"/>
                    <a:pt x="109333" y="51428"/>
                    <a:pt x="109333" y="51020"/>
                  </a:cubicBezTo>
                  <a:cubicBezTo>
                    <a:pt x="109333" y="51020"/>
                    <a:pt x="109333" y="50612"/>
                    <a:pt x="110666" y="50204"/>
                  </a:cubicBezTo>
                  <a:cubicBezTo>
                    <a:pt x="110666" y="49795"/>
                    <a:pt x="110666" y="49387"/>
                    <a:pt x="112000" y="48979"/>
                  </a:cubicBezTo>
                  <a:cubicBezTo>
                    <a:pt x="112000" y="48571"/>
                    <a:pt x="110666" y="47755"/>
                    <a:pt x="110666" y="47755"/>
                  </a:cubicBezTo>
                  <a:cubicBezTo>
                    <a:pt x="110666" y="46938"/>
                    <a:pt x="112000" y="46530"/>
                    <a:pt x="112000" y="46122"/>
                  </a:cubicBezTo>
                  <a:cubicBezTo>
                    <a:pt x="113333" y="45714"/>
                    <a:pt x="113333" y="45714"/>
                    <a:pt x="114666" y="45306"/>
                  </a:cubicBezTo>
                  <a:cubicBezTo>
                    <a:pt x="114666" y="44897"/>
                    <a:pt x="116000" y="44081"/>
                    <a:pt x="116000" y="44081"/>
                  </a:cubicBezTo>
                  <a:cubicBezTo>
                    <a:pt x="116000" y="43673"/>
                    <a:pt x="117333" y="43265"/>
                    <a:pt x="117333" y="42857"/>
                  </a:cubicBezTo>
                  <a:cubicBezTo>
                    <a:pt x="118666" y="42040"/>
                    <a:pt x="118666" y="40816"/>
                    <a:pt x="120000" y="40000"/>
                  </a:cubicBezTo>
                  <a:cubicBezTo>
                    <a:pt x="120000" y="39591"/>
                    <a:pt x="120000" y="39183"/>
                    <a:pt x="120000" y="38775"/>
                  </a:cubicBezTo>
                  <a:close/>
                  <a:moveTo>
                    <a:pt x="70666" y="99591"/>
                  </a:moveTo>
                  <a:cubicBezTo>
                    <a:pt x="70666" y="99591"/>
                    <a:pt x="69333" y="99591"/>
                    <a:pt x="69333" y="99183"/>
                  </a:cubicBezTo>
                  <a:cubicBezTo>
                    <a:pt x="69333" y="99183"/>
                    <a:pt x="69333" y="98775"/>
                    <a:pt x="69333" y="98367"/>
                  </a:cubicBezTo>
                  <a:cubicBezTo>
                    <a:pt x="69333" y="97551"/>
                    <a:pt x="69333" y="96326"/>
                    <a:pt x="70666" y="95918"/>
                  </a:cubicBezTo>
                  <a:cubicBezTo>
                    <a:pt x="70666" y="95510"/>
                    <a:pt x="70666" y="94285"/>
                    <a:pt x="70666" y="93469"/>
                  </a:cubicBezTo>
                  <a:cubicBezTo>
                    <a:pt x="69333" y="93061"/>
                    <a:pt x="69333" y="91020"/>
                    <a:pt x="69333" y="91020"/>
                  </a:cubicBezTo>
                  <a:cubicBezTo>
                    <a:pt x="69333" y="90612"/>
                    <a:pt x="68000" y="89387"/>
                    <a:pt x="68000" y="88979"/>
                  </a:cubicBezTo>
                  <a:cubicBezTo>
                    <a:pt x="68000" y="88571"/>
                    <a:pt x="68000" y="88163"/>
                    <a:pt x="68000" y="87755"/>
                  </a:cubicBezTo>
                  <a:cubicBezTo>
                    <a:pt x="66666" y="87755"/>
                    <a:pt x="66666" y="86122"/>
                    <a:pt x="65333" y="86122"/>
                  </a:cubicBezTo>
                  <a:cubicBezTo>
                    <a:pt x="65333" y="85714"/>
                    <a:pt x="65333" y="85714"/>
                    <a:pt x="65333" y="85306"/>
                  </a:cubicBezTo>
                  <a:cubicBezTo>
                    <a:pt x="65333" y="85306"/>
                    <a:pt x="65333" y="84897"/>
                    <a:pt x="65333" y="84489"/>
                  </a:cubicBezTo>
                  <a:cubicBezTo>
                    <a:pt x="65333" y="84489"/>
                    <a:pt x="65333" y="83265"/>
                    <a:pt x="66666" y="82857"/>
                  </a:cubicBezTo>
                  <a:cubicBezTo>
                    <a:pt x="66666" y="82857"/>
                    <a:pt x="66666" y="82857"/>
                    <a:pt x="66666" y="82857"/>
                  </a:cubicBezTo>
                  <a:cubicBezTo>
                    <a:pt x="66666" y="82857"/>
                    <a:pt x="66666" y="83265"/>
                    <a:pt x="66666" y="83673"/>
                  </a:cubicBezTo>
                  <a:cubicBezTo>
                    <a:pt x="68000" y="84081"/>
                    <a:pt x="68000" y="84081"/>
                    <a:pt x="68000" y="84081"/>
                  </a:cubicBezTo>
                  <a:cubicBezTo>
                    <a:pt x="68000" y="84081"/>
                    <a:pt x="68000" y="84489"/>
                    <a:pt x="68000" y="84489"/>
                  </a:cubicBezTo>
                  <a:cubicBezTo>
                    <a:pt x="68000" y="84489"/>
                    <a:pt x="68000" y="84897"/>
                    <a:pt x="68000" y="85306"/>
                  </a:cubicBezTo>
                  <a:cubicBezTo>
                    <a:pt x="68000" y="85714"/>
                    <a:pt x="69333" y="86122"/>
                    <a:pt x="69333" y="86938"/>
                  </a:cubicBezTo>
                  <a:cubicBezTo>
                    <a:pt x="69333" y="87346"/>
                    <a:pt x="69333" y="87346"/>
                    <a:pt x="69333" y="87755"/>
                  </a:cubicBezTo>
                  <a:cubicBezTo>
                    <a:pt x="69333" y="88163"/>
                    <a:pt x="69333" y="88979"/>
                    <a:pt x="70666" y="89387"/>
                  </a:cubicBezTo>
                  <a:cubicBezTo>
                    <a:pt x="70666" y="90204"/>
                    <a:pt x="70666" y="91020"/>
                    <a:pt x="70666" y="91428"/>
                  </a:cubicBezTo>
                  <a:cubicBezTo>
                    <a:pt x="70666" y="91836"/>
                    <a:pt x="72000" y="93061"/>
                    <a:pt x="72000" y="93469"/>
                  </a:cubicBezTo>
                  <a:cubicBezTo>
                    <a:pt x="72000" y="93469"/>
                    <a:pt x="73333" y="93877"/>
                    <a:pt x="73333" y="93877"/>
                  </a:cubicBezTo>
                  <a:cubicBezTo>
                    <a:pt x="73333" y="94285"/>
                    <a:pt x="73333" y="95510"/>
                    <a:pt x="73333" y="96326"/>
                  </a:cubicBezTo>
                  <a:cubicBezTo>
                    <a:pt x="73333" y="96734"/>
                    <a:pt x="73333" y="98775"/>
                    <a:pt x="73333" y="98775"/>
                  </a:cubicBezTo>
                  <a:cubicBezTo>
                    <a:pt x="73333" y="99183"/>
                    <a:pt x="74666" y="100408"/>
                    <a:pt x="74666" y="100816"/>
                  </a:cubicBezTo>
                  <a:cubicBezTo>
                    <a:pt x="74666" y="101224"/>
                    <a:pt x="74666" y="101632"/>
                    <a:pt x="74666" y="102040"/>
                  </a:cubicBezTo>
                  <a:cubicBezTo>
                    <a:pt x="74666" y="102040"/>
                    <a:pt x="74666" y="102040"/>
                    <a:pt x="73333" y="102040"/>
                  </a:cubicBezTo>
                  <a:cubicBezTo>
                    <a:pt x="73333" y="102040"/>
                    <a:pt x="73333" y="101632"/>
                    <a:pt x="73333" y="101632"/>
                  </a:cubicBezTo>
                  <a:cubicBezTo>
                    <a:pt x="73333" y="101224"/>
                    <a:pt x="73333" y="101224"/>
                    <a:pt x="72000" y="101224"/>
                  </a:cubicBezTo>
                  <a:cubicBezTo>
                    <a:pt x="72000" y="100816"/>
                    <a:pt x="70666" y="100000"/>
                    <a:pt x="70666" y="99591"/>
                  </a:cubicBezTo>
                  <a:close/>
                  <a:moveTo>
                    <a:pt x="74666" y="105306"/>
                  </a:moveTo>
                  <a:cubicBezTo>
                    <a:pt x="74666" y="105306"/>
                    <a:pt x="73333" y="105306"/>
                    <a:pt x="73333" y="105306"/>
                  </a:cubicBezTo>
                  <a:cubicBezTo>
                    <a:pt x="73333" y="104897"/>
                    <a:pt x="73333" y="104897"/>
                    <a:pt x="73333" y="104897"/>
                  </a:cubicBezTo>
                  <a:cubicBezTo>
                    <a:pt x="73333" y="104897"/>
                    <a:pt x="73333" y="104489"/>
                    <a:pt x="73333" y="104489"/>
                  </a:cubicBezTo>
                  <a:cubicBezTo>
                    <a:pt x="73333" y="104489"/>
                    <a:pt x="73333" y="104081"/>
                    <a:pt x="73333" y="104081"/>
                  </a:cubicBezTo>
                  <a:cubicBezTo>
                    <a:pt x="74666" y="103673"/>
                    <a:pt x="74666" y="103673"/>
                    <a:pt x="74666" y="103673"/>
                  </a:cubicBezTo>
                  <a:cubicBezTo>
                    <a:pt x="74666" y="104081"/>
                    <a:pt x="74666" y="104489"/>
                    <a:pt x="74666" y="104897"/>
                  </a:cubicBezTo>
                  <a:cubicBezTo>
                    <a:pt x="74666" y="104897"/>
                    <a:pt x="74666" y="105306"/>
                    <a:pt x="74666" y="105306"/>
                  </a:cubicBezTo>
                  <a:cubicBezTo>
                    <a:pt x="74666" y="105306"/>
                    <a:pt x="74666" y="105714"/>
                    <a:pt x="74666" y="105306"/>
                  </a:cubicBezTo>
                  <a:close/>
                  <a:moveTo>
                    <a:pt x="80000" y="111428"/>
                  </a:moveTo>
                  <a:cubicBezTo>
                    <a:pt x="80000" y="111428"/>
                    <a:pt x="80000" y="111428"/>
                    <a:pt x="80000" y="111428"/>
                  </a:cubicBezTo>
                  <a:cubicBezTo>
                    <a:pt x="80000" y="111836"/>
                    <a:pt x="80000" y="112244"/>
                    <a:pt x="80000" y="112653"/>
                  </a:cubicBezTo>
                  <a:cubicBezTo>
                    <a:pt x="78666" y="113061"/>
                    <a:pt x="80000" y="113061"/>
                    <a:pt x="78666" y="113061"/>
                  </a:cubicBezTo>
                  <a:cubicBezTo>
                    <a:pt x="78666" y="113061"/>
                    <a:pt x="78666" y="113061"/>
                    <a:pt x="78666" y="112653"/>
                  </a:cubicBezTo>
                  <a:cubicBezTo>
                    <a:pt x="78666" y="112244"/>
                    <a:pt x="78666" y="111836"/>
                    <a:pt x="78666" y="111428"/>
                  </a:cubicBezTo>
                  <a:cubicBezTo>
                    <a:pt x="78666" y="111428"/>
                    <a:pt x="78666" y="111428"/>
                    <a:pt x="78666" y="111428"/>
                  </a:cubicBezTo>
                  <a:cubicBezTo>
                    <a:pt x="77333" y="111428"/>
                    <a:pt x="77333" y="111428"/>
                    <a:pt x="77333" y="111020"/>
                  </a:cubicBezTo>
                  <a:cubicBezTo>
                    <a:pt x="77333" y="111020"/>
                    <a:pt x="77333" y="111020"/>
                    <a:pt x="77333" y="111020"/>
                  </a:cubicBezTo>
                  <a:cubicBezTo>
                    <a:pt x="77333" y="111020"/>
                    <a:pt x="77333" y="111020"/>
                    <a:pt x="77333" y="110612"/>
                  </a:cubicBezTo>
                  <a:cubicBezTo>
                    <a:pt x="77333" y="110612"/>
                    <a:pt x="77333" y="110612"/>
                    <a:pt x="78666" y="110612"/>
                  </a:cubicBezTo>
                  <a:cubicBezTo>
                    <a:pt x="78666" y="110612"/>
                    <a:pt x="78666" y="110612"/>
                    <a:pt x="78666" y="110612"/>
                  </a:cubicBezTo>
                  <a:cubicBezTo>
                    <a:pt x="78666" y="110612"/>
                    <a:pt x="78666" y="110612"/>
                    <a:pt x="78666" y="110612"/>
                  </a:cubicBezTo>
                  <a:cubicBezTo>
                    <a:pt x="78666" y="110612"/>
                    <a:pt x="80000" y="111020"/>
                    <a:pt x="80000" y="111020"/>
                  </a:cubicBezTo>
                  <a:cubicBezTo>
                    <a:pt x="80000" y="111428"/>
                    <a:pt x="80000" y="111428"/>
                    <a:pt x="80000" y="111428"/>
                  </a:cubicBezTo>
                  <a:close/>
                </a:path>
              </a:pathLst>
            </a:custGeom>
            <a:solidFill>
              <a:schemeClr val="accent6"/>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408" name="Shape 408"/>
            <p:cNvSpPr/>
            <p:nvPr/>
          </p:nvSpPr>
          <p:spPr>
            <a:xfrm>
              <a:off x="2154998" y="5061162"/>
              <a:ext cx="328823" cy="1046972"/>
            </a:xfrm>
            <a:custGeom>
              <a:avLst/>
              <a:gdLst/>
              <a:ahLst/>
              <a:cxnLst/>
              <a:rect l="0" t="0" r="0" b="0"/>
              <a:pathLst>
                <a:path w="120000" h="120000" extrusionOk="0">
                  <a:moveTo>
                    <a:pt x="120000" y="119154"/>
                  </a:moveTo>
                  <a:cubicBezTo>
                    <a:pt x="120000" y="118732"/>
                    <a:pt x="120000" y="118732"/>
                    <a:pt x="120000" y="118732"/>
                  </a:cubicBezTo>
                  <a:cubicBezTo>
                    <a:pt x="118651" y="118309"/>
                    <a:pt x="118651" y="118309"/>
                    <a:pt x="118651" y="118309"/>
                  </a:cubicBezTo>
                  <a:cubicBezTo>
                    <a:pt x="118651" y="118309"/>
                    <a:pt x="118651" y="117887"/>
                    <a:pt x="117303" y="117887"/>
                  </a:cubicBezTo>
                  <a:cubicBezTo>
                    <a:pt x="117303" y="117464"/>
                    <a:pt x="117303" y="117464"/>
                    <a:pt x="117303" y="117042"/>
                  </a:cubicBezTo>
                  <a:cubicBezTo>
                    <a:pt x="117303" y="117042"/>
                    <a:pt x="115955" y="116619"/>
                    <a:pt x="114606" y="116197"/>
                  </a:cubicBezTo>
                  <a:cubicBezTo>
                    <a:pt x="114606" y="116197"/>
                    <a:pt x="113258" y="116197"/>
                    <a:pt x="113258" y="115774"/>
                  </a:cubicBezTo>
                  <a:cubicBezTo>
                    <a:pt x="113258" y="115774"/>
                    <a:pt x="113258" y="115774"/>
                    <a:pt x="113258" y="115774"/>
                  </a:cubicBezTo>
                  <a:cubicBezTo>
                    <a:pt x="113258" y="115352"/>
                    <a:pt x="111910" y="115352"/>
                    <a:pt x="111910" y="115352"/>
                  </a:cubicBezTo>
                  <a:cubicBezTo>
                    <a:pt x="111910" y="114929"/>
                    <a:pt x="111910" y="114929"/>
                    <a:pt x="110561" y="114507"/>
                  </a:cubicBezTo>
                  <a:cubicBezTo>
                    <a:pt x="110561" y="114507"/>
                    <a:pt x="111910" y="114507"/>
                    <a:pt x="111910" y="114084"/>
                  </a:cubicBezTo>
                  <a:cubicBezTo>
                    <a:pt x="111910" y="113661"/>
                    <a:pt x="113258" y="113239"/>
                    <a:pt x="113258" y="112816"/>
                  </a:cubicBezTo>
                  <a:cubicBezTo>
                    <a:pt x="113258" y="112816"/>
                    <a:pt x="113258" y="112816"/>
                    <a:pt x="113258" y="112394"/>
                  </a:cubicBezTo>
                  <a:cubicBezTo>
                    <a:pt x="111910" y="112394"/>
                    <a:pt x="111910" y="112394"/>
                    <a:pt x="113258" y="112394"/>
                  </a:cubicBezTo>
                  <a:cubicBezTo>
                    <a:pt x="113258" y="112394"/>
                    <a:pt x="113258" y="111971"/>
                    <a:pt x="113258" y="111971"/>
                  </a:cubicBezTo>
                  <a:cubicBezTo>
                    <a:pt x="113258" y="111549"/>
                    <a:pt x="113258" y="111549"/>
                    <a:pt x="113258" y="111126"/>
                  </a:cubicBezTo>
                  <a:cubicBezTo>
                    <a:pt x="113258" y="111126"/>
                    <a:pt x="113258" y="109859"/>
                    <a:pt x="113258" y="109436"/>
                  </a:cubicBezTo>
                  <a:cubicBezTo>
                    <a:pt x="113258" y="109014"/>
                    <a:pt x="113258" y="107323"/>
                    <a:pt x="113258" y="106901"/>
                  </a:cubicBezTo>
                  <a:cubicBezTo>
                    <a:pt x="113258" y="106478"/>
                    <a:pt x="111910" y="105633"/>
                    <a:pt x="111910" y="105211"/>
                  </a:cubicBezTo>
                  <a:cubicBezTo>
                    <a:pt x="111910" y="105211"/>
                    <a:pt x="110561" y="103098"/>
                    <a:pt x="110561" y="102253"/>
                  </a:cubicBezTo>
                  <a:cubicBezTo>
                    <a:pt x="109213" y="101408"/>
                    <a:pt x="109213" y="100140"/>
                    <a:pt x="109213" y="99718"/>
                  </a:cubicBezTo>
                  <a:cubicBezTo>
                    <a:pt x="109213" y="99718"/>
                    <a:pt x="109213" y="98873"/>
                    <a:pt x="107865" y="98450"/>
                  </a:cubicBezTo>
                  <a:cubicBezTo>
                    <a:pt x="107865" y="98028"/>
                    <a:pt x="107865" y="96338"/>
                    <a:pt x="107865" y="95915"/>
                  </a:cubicBezTo>
                  <a:cubicBezTo>
                    <a:pt x="107865" y="95492"/>
                    <a:pt x="106516" y="94647"/>
                    <a:pt x="106516" y="94225"/>
                  </a:cubicBezTo>
                  <a:cubicBezTo>
                    <a:pt x="106516" y="93802"/>
                    <a:pt x="106516" y="92535"/>
                    <a:pt x="106516" y="92112"/>
                  </a:cubicBezTo>
                  <a:cubicBezTo>
                    <a:pt x="106516" y="92112"/>
                    <a:pt x="105168" y="91267"/>
                    <a:pt x="106516" y="90845"/>
                  </a:cubicBezTo>
                  <a:cubicBezTo>
                    <a:pt x="106516" y="90000"/>
                    <a:pt x="106516" y="89154"/>
                    <a:pt x="106516" y="88732"/>
                  </a:cubicBezTo>
                  <a:cubicBezTo>
                    <a:pt x="105168" y="87887"/>
                    <a:pt x="105168" y="86619"/>
                    <a:pt x="105168" y="86619"/>
                  </a:cubicBezTo>
                  <a:cubicBezTo>
                    <a:pt x="105168" y="86197"/>
                    <a:pt x="105168" y="84929"/>
                    <a:pt x="105168" y="84507"/>
                  </a:cubicBezTo>
                  <a:cubicBezTo>
                    <a:pt x="105168" y="84084"/>
                    <a:pt x="105168" y="83239"/>
                    <a:pt x="105168" y="83239"/>
                  </a:cubicBezTo>
                  <a:cubicBezTo>
                    <a:pt x="105168" y="82816"/>
                    <a:pt x="105168" y="81971"/>
                    <a:pt x="105168" y="81549"/>
                  </a:cubicBezTo>
                  <a:cubicBezTo>
                    <a:pt x="105168" y="81549"/>
                    <a:pt x="105168" y="80704"/>
                    <a:pt x="105168" y="80281"/>
                  </a:cubicBezTo>
                  <a:cubicBezTo>
                    <a:pt x="105168" y="79859"/>
                    <a:pt x="105168" y="78169"/>
                    <a:pt x="106516" y="77746"/>
                  </a:cubicBezTo>
                  <a:cubicBezTo>
                    <a:pt x="106516" y="76901"/>
                    <a:pt x="106516" y="76056"/>
                    <a:pt x="106516" y="75211"/>
                  </a:cubicBezTo>
                  <a:cubicBezTo>
                    <a:pt x="106516" y="74366"/>
                    <a:pt x="106516" y="73098"/>
                    <a:pt x="106516" y="72676"/>
                  </a:cubicBezTo>
                  <a:cubicBezTo>
                    <a:pt x="106516" y="72253"/>
                    <a:pt x="106516" y="70563"/>
                    <a:pt x="105168" y="69718"/>
                  </a:cubicBezTo>
                  <a:cubicBezTo>
                    <a:pt x="105168" y="69295"/>
                    <a:pt x="105168" y="68028"/>
                    <a:pt x="105168" y="67605"/>
                  </a:cubicBezTo>
                  <a:cubicBezTo>
                    <a:pt x="105168" y="67183"/>
                    <a:pt x="105168" y="66338"/>
                    <a:pt x="105168" y="65915"/>
                  </a:cubicBezTo>
                  <a:cubicBezTo>
                    <a:pt x="105168" y="65492"/>
                    <a:pt x="105168" y="65070"/>
                    <a:pt x="106516" y="64647"/>
                  </a:cubicBezTo>
                  <a:cubicBezTo>
                    <a:pt x="106516" y="64225"/>
                    <a:pt x="106516" y="62957"/>
                    <a:pt x="106516" y="62535"/>
                  </a:cubicBezTo>
                  <a:cubicBezTo>
                    <a:pt x="106516" y="62112"/>
                    <a:pt x="105168" y="61267"/>
                    <a:pt x="105168" y="60845"/>
                  </a:cubicBezTo>
                  <a:cubicBezTo>
                    <a:pt x="105168" y="60000"/>
                    <a:pt x="103820" y="59577"/>
                    <a:pt x="103820" y="59154"/>
                  </a:cubicBezTo>
                  <a:cubicBezTo>
                    <a:pt x="103820" y="58732"/>
                    <a:pt x="103820" y="57887"/>
                    <a:pt x="103820" y="57887"/>
                  </a:cubicBezTo>
                  <a:cubicBezTo>
                    <a:pt x="103820" y="57464"/>
                    <a:pt x="102471" y="56197"/>
                    <a:pt x="102471" y="55774"/>
                  </a:cubicBezTo>
                  <a:cubicBezTo>
                    <a:pt x="102471" y="55774"/>
                    <a:pt x="102471" y="55352"/>
                    <a:pt x="102471" y="55352"/>
                  </a:cubicBezTo>
                  <a:cubicBezTo>
                    <a:pt x="101123" y="54929"/>
                    <a:pt x="101123" y="54507"/>
                    <a:pt x="101123" y="54507"/>
                  </a:cubicBezTo>
                  <a:cubicBezTo>
                    <a:pt x="101123" y="54507"/>
                    <a:pt x="101123" y="54084"/>
                    <a:pt x="101123" y="54084"/>
                  </a:cubicBezTo>
                  <a:cubicBezTo>
                    <a:pt x="101123" y="54084"/>
                    <a:pt x="99775" y="53661"/>
                    <a:pt x="99775" y="53239"/>
                  </a:cubicBezTo>
                  <a:cubicBezTo>
                    <a:pt x="99775" y="52816"/>
                    <a:pt x="99775" y="52816"/>
                    <a:pt x="99775" y="52394"/>
                  </a:cubicBezTo>
                  <a:cubicBezTo>
                    <a:pt x="98426" y="52394"/>
                    <a:pt x="98426" y="51971"/>
                    <a:pt x="98426" y="51971"/>
                  </a:cubicBezTo>
                  <a:cubicBezTo>
                    <a:pt x="99775" y="51549"/>
                    <a:pt x="98426" y="51549"/>
                    <a:pt x="98426" y="51126"/>
                  </a:cubicBezTo>
                  <a:cubicBezTo>
                    <a:pt x="98426" y="51126"/>
                    <a:pt x="98426" y="51126"/>
                    <a:pt x="98426" y="51126"/>
                  </a:cubicBezTo>
                  <a:cubicBezTo>
                    <a:pt x="98426" y="50704"/>
                    <a:pt x="98426" y="50704"/>
                    <a:pt x="98426" y="50704"/>
                  </a:cubicBezTo>
                  <a:cubicBezTo>
                    <a:pt x="97078" y="50281"/>
                    <a:pt x="97078" y="50281"/>
                    <a:pt x="97078" y="49859"/>
                  </a:cubicBezTo>
                  <a:cubicBezTo>
                    <a:pt x="97078" y="49859"/>
                    <a:pt x="97078" y="49859"/>
                    <a:pt x="97078" y="49859"/>
                  </a:cubicBezTo>
                  <a:cubicBezTo>
                    <a:pt x="97078" y="49859"/>
                    <a:pt x="97078" y="49436"/>
                    <a:pt x="97078" y="49436"/>
                  </a:cubicBezTo>
                  <a:cubicBezTo>
                    <a:pt x="97078" y="49014"/>
                    <a:pt x="97078" y="49014"/>
                    <a:pt x="97078" y="48591"/>
                  </a:cubicBezTo>
                  <a:cubicBezTo>
                    <a:pt x="97078" y="48169"/>
                    <a:pt x="97078" y="48169"/>
                    <a:pt x="97078" y="47746"/>
                  </a:cubicBezTo>
                  <a:cubicBezTo>
                    <a:pt x="97078" y="47746"/>
                    <a:pt x="97078" y="47746"/>
                    <a:pt x="97078" y="47746"/>
                  </a:cubicBezTo>
                  <a:cubicBezTo>
                    <a:pt x="97078" y="47746"/>
                    <a:pt x="98426" y="47746"/>
                    <a:pt x="98426" y="47323"/>
                  </a:cubicBezTo>
                  <a:cubicBezTo>
                    <a:pt x="99775" y="47323"/>
                    <a:pt x="101123" y="46901"/>
                    <a:pt x="101123" y="46478"/>
                  </a:cubicBezTo>
                  <a:cubicBezTo>
                    <a:pt x="102471" y="46478"/>
                    <a:pt x="102471" y="46056"/>
                    <a:pt x="102471" y="46056"/>
                  </a:cubicBezTo>
                  <a:cubicBezTo>
                    <a:pt x="103820" y="46056"/>
                    <a:pt x="103820" y="45633"/>
                    <a:pt x="103820" y="45211"/>
                  </a:cubicBezTo>
                  <a:cubicBezTo>
                    <a:pt x="103820" y="45211"/>
                    <a:pt x="103820" y="44788"/>
                    <a:pt x="103820" y="44366"/>
                  </a:cubicBezTo>
                  <a:cubicBezTo>
                    <a:pt x="103820" y="44366"/>
                    <a:pt x="103820" y="44366"/>
                    <a:pt x="103820" y="44366"/>
                  </a:cubicBezTo>
                  <a:cubicBezTo>
                    <a:pt x="103820" y="43943"/>
                    <a:pt x="103820" y="43943"/>
                    <a:pt x="103820" y="43943"/>
                  </a:cubicBezTo>
                  <a:cubicBezTo>
                    <a:pt x="105168" y="43521"/>
                    <a:pt x="105168" y="43098"/>
                    <a:pt x="105168" y="43098"/>
                  </a:cubicBezTo>
                  <a:cubicBezTo>
                    <a:pt x="105168" y="42676"/>
                    <a:pt x="105168" y="42253"/>
                    <a:pt x="105168" y="42253"/>
                  </a:cubicBezTo>
                  <a:cubicBezTo>
                    <a:pt x="105168" y="42253"/>
                    <a:pt x="105168" y="41830"/>
                    <a:pt x="103820" y="41830"/>
                  </a:cubicBezTo>
                  <a:cubicBezTo>
                    <a:pt x="103820" y="41408"/>
                    <a:pt x="103820" y="41408"/>
                    <a:pt x="103820" y="41408"/>
                  </a:cubicBezTo>
                  <a:cubicBezTo>
                    <a:pt x="105168" y="41408"/>
                    <a:pt x="105168" y="41408"/>
                    <a:pt x="105168" y="40985"/>
                  </a:cubicBezTo>
                  <a:cubicBezTo>
                    <a:pt x="106516" y="40985"/>
                    <a:pt x="106516" y="40563"/>
                    <a:pt x="107865" y="40140"/>
                  </a:cubicBezTo>
                  <a:cubicBezTo>
                    <a:pt x="107865" y="40140"/>
                    <a:pt x="107865" y="40140"/>
                    <a:pt x="107865" y="40140"/>
                  </a:cubicBezTo>
                  <a:cubicBezTo>
                    <a:pt x="107865" y="40140"/>
                    <a:pt x="109213" y="39295"/>
                    <a:pt x="109213" y="39295"/>
                  </a:cubicBezTo>
                  <a:cubicBezTo>
                    <a:pt x="109213" y="39295"/>
                    <a:pt x="110561" y="38873"/>
                    <a:pt x="110561" y="38873"/>
                  </a:cubicBezTo>
                  <a:cubicBezTo>
                    <a:pt x="110561" y="38873"/>
                    <a:pt x="110561" y="38450"/>
                    <a:pt x="110561" y="38450"/>
                  </a:cubicBezTo>
                  <a:cubicBezTo>
                    <a:pt x="110561" y="38028"/>
                    <a:pt x="111910" y="37605"/>
                    <a:pt x="111910" y="37183"/>
                  </a:cubicBezTo>
                  <a:cubicBezTo>
                    <a:pt x="111910" y="37183"/>
                    <a:pt x="111910" y="36338"/>
                    <a:pt x="111910" y="35915"/>
                  </a:cubicBezTo>
                  <a:cubicBezTo>
                    <a:pt x="113258" y="35492"/>
                    <a:pt x="113258" y="34225"/>
                    <a:pt x="114606" y="33802"/>
                  </a:cubicBezTo>
                  <a:cubicBezTo>
                    <a:pt x="114606" y="32957"/>
                    <a:pt x="114606" y="32535"/>
                    <a:pt x="114606" y="32112"/>
                  </a:cubicBezTo>
                  <a:cubicBezTo>
                    <a:pt x="114606" y="31267"/>
                    <a:pt x="114606" y="30000"/>
                    <a:pt x="114606" y="29577"/>
                  </a:cubicBezTo>
                  <a:cubicBezTo>
                    <a:pt x="114606" y="29154"/>
                    <a:pt x="114606" y="28732"/>
                    <a:pt x="115955" y="28732"/>
                  </a:cubicBezTo>
                  <a:cubicBezTo>
                    <a:pt x="115955" y="28732"/>
                    <a:pt x="115955" y="28309"/>
                    <a:pt x="114606" y="28309"/>
                  </a:cubicBezTo>
                  <a:cubicBezTo>
                    <a:pt x="114606" y="27887"/>
                    <a:pt x="114606" y="27464"/>
                    <a:pt x="114606" y="27464"/>
                  </a:cubicBezTo>
                  <a:cubicBezTo>
                    <a:pt x="114606" y="27042"/>
                    <a:pt x="111910" y="25774"/>
                    <a:pt x="111910" y="25352"/>
                  </a:cubicBezTo>
                  <a:cubicBezTo>
                    <a:pt x="111910" y="25352"/>
                    <a:pt x="110561" y="24507"/>
                    <a:pt x="110561" y="24084"/>
                  </a:cubicBezTo>
                  <a:cubicBezTo>
                    <a:pt x="110561" y="24084"/>
                    <a:pt x="110561" y="24084"/>
                    <a:pt x="110561" y="24084"/>
                  </a:cubicBezTo>
                  <a:cubicBezTo>
                    <a:pt x="110561" y="23661"/>
                    <a:pt x="110561" y="23661"/>
                    <a:pt x="110561" y="23239"/>
                  </a:cubicBezTo>
                  <a:cubicBezTo>
                    <a:pt x="110561" y="23239"/>
                    <a:pt x="109213" y="22816"/>
                    <a:pt x="109213" y="22816"/>
                  </a:cubicBezTo>
                  <a:cubicBezTo>
                    <a:pt x="109213" y="22394"/>
                    <a:pt x="107865" y="22394"/>
                    <a:pt x="107865" y="21971"/>
                  </a:cubicBezTo>
                  <a:cubicBezTo>
                    <a:pt x="107865" y="21971"/>
                    <a:pt x="107865" y="21971"/>
                    <a:pt x="106516" y="21549"/>
                  </a:cubicBezTo>
                  <a:cubicBezTo>
                    <a:pt x="106516" y="21549"/>
                    <a:pt x="106516" y="21549"/>
                    <a:pt x="106516" y="21126"/>
                  </a:cubicBezTo>
                  <a:cubicBezTo>
                    <a:pt x="106516" y="21126"/>
                    <a:pt x="105168" y="20704"/>
                    <a:pt x="105168" y="20704"/>
                  </a:cubicBezTo>
                  <a:cubicBezTo>
                    <a:pt x="103820" y="20281"/>
                    <a:pt x="103820" y="20281"/>
                    <a:pt x="103820" y="20281"/>
                  </a:cubicBezTo>
                  <a:cubicBezTo>
                    <a:pt x="103820" y="20281"/>
                    <a:pt x="102471" y="20281"/>
                    <a:pt x="102471" y="19859"/>
                  </a:cubicBezTo>
                  <a:cubicBezTo>
                    <a:pt x="101123" y="19859"/>
                    <a:pt x="101123" y="19859"/>
                    <a:pt x="101123" y="19859"/>
                  </a:cubicBezTo>
                  <a:cubicBezTo>
                    <a:pt x="101123" y="19436"/>
                    <a:pt x="99775" y="19436"/>
                    <a:pt x="99775" y="19436"/>
                  </a:cubicBezTo>
                  <a:cubicBezTo>
                    <a:pt x="98426" y="19436"/>
                    <a:pt x="97078" y="19014"/>
                    <a:pt x="94382" y="18591"/>
                  </a:cubicBezTo>
                  <a:cubicBezTo>
                    <a:pt x="93033" y="18169"/>
                    <a:pt x="90337" y="17746"/>
                    <a:pt x="88988" y="17746"/>
                  </a:cubicBezTo>
                  <a:cubicBezTo>
                    <a:pt x="87640" y="17323"/>
                    <a:pt x="84943" y="17323"/>
                    <a:pt x="84943" y="16901"/>
                  </a:cubicBezTo>
                  <a:cubicBezTo>
                    <a:pt x="83595" y="16901"/>
                    <a:pt x="82247" y="16478"/>
                    <a:pt x="80898" y="16478"/>
                  </a:cubicBezTo>
                  <a:cubicBezTo>
                    <a:pt x="80898" y="16478"/>
                    <a:pt x="79550" y="16478"/>
                    <a:pt x="79550" y="16478"/>
                  </a:cubicBezTo>
                  <a:cubicBezTo>
                    <a:pt x="78202" y="16478"/>
                    <a:pt x="78202" y="16056"/>
                    <a:pt x="76853" y="16056"/>
                  </a:cubicBezTo>
                  <a:cubicBezTo>
                    <a:pt x="76853" y="16056"/>
                    <a:pt x="76853" y="16056"/>
                    <a:pt x="76853" y="16056"/>
                  </a:cubicBezTo>
                  <a:cubicBezTo>
                    <a:pt x="76853" y="16056"/>
                    <a:pt x="75505" y="15633"/>
                    <a:pt x="75505" y="15633"/>
                  </a:cubicBezTo>
                  <a:cubicBezTo>
                    <a:pt x="75505" y="15633"/>
                    <a:pt x="74157" y="14788"/>
                    <a:pt x="74157" y="14366"/>
                  </a:cubicBezTo>
                  <a:cubicBezTo>
                    <a:pt x="74157" y="14366"/>
                    <a:pt x="72808" y="13521"/>
                    <a:pt x="72808" y="13521"/>
                  </a:cubicBezTo>
                  <a:cubicBezTo>
                    <a:pt x="72808" y="13521"/>
                    <a:pt x="72808" y="13521"/>
                    <a:pt x="72808" y="13098"/>
                  </a:cubicBezTo>
                  <a:cubicBezTo>
                    <a:pt x="72808" y="13098"/>
                    <a:pt x="72808" y="12253"/>
                    <a:pt x="72808" y="12253"/>
                  </a:cubicBezTo>
                  <a:cubicBezTo>
                    <a:pt x="72808" y="11830"/>
                    <a:pt x="72808" y="11830"/>
                    <a:pt x="72808" y="11408"/>
                  </a:cubicBezTo>
                  <a:cubicBezTo>
                    <a:pt x="72808" y="11408"/>
                    <a:pt x="72808" y="10563"/>
                    <a:pt x="72808" y="10563"/>
                  </a:cubicBezTo>
                  <a:cubicBezTo>
                    <a:pt x="72808" y="10140"/>
                    <a:pt x="72808" y="10140"/>
                    <a:pt x="74157" y="10140"/>
                  </a:cubicBezTo>
                  <a:cubicBezTo>
                    <a:pt x="74157" y="10140"/>
                    <a:pt x="74157" y="10140"/>
                    <a:pt x="75505" y="10140"/>
                  </a:cubicBezTo>
                  <a:cubicBezTo>
                    <a:pt x="75505" y="9718"/>
                    <a:pt x="75505" y="9718"/>
                    <a:pt x="76853" y="9295"/>
                  </a:cubicBezTo>
                  <a:cubicBezTo>
                    <a:pt x="76853" y="9295"/>
                    <a:pt x="76853" y="8873"/>
                    <a:pt x="76853" y="8450"/>
                  </a:cubicBezTo>
                  <a:cubicBezTo>
                    <a:pt x="76853" y="8450"/>
                    <a:pt x="76853" y="7605"/>
                    <a:pt x="76853" y="7605"/>
                  </a:cubicBezTo>
                  <a:cubicBezTo>
                    <a:pt x="76853" y="7183"/>
                    <a:pt x="76853" y="6760"/>
                    <a:pt x="76853" y="6760"/>
                  </a:cubicBezTo>
                  <a:cubicBezTo>
                    <a:pt x="76853" y="6338"/>
                    <a:pt x="75505" y="6338"/>
                    <a:pt x="75505" y="6338"/>
                  </a:cubicBezTo>
                  <a:cubicBezTo>
                    <a:pt x="75505" y="6338"/>
                    <a:pt x="75505" y="6338"/>
                    <a:pt x="74157" y="6338"/>
                  </a:cubicBezTo>
                  <a:cubicBezTo>
                    <a:pt x="74157" y="6338"/>
                    <a:pt x="74157" y="5915"/>
                    <a:pt x="74157" y="5915"/>
                  </a:cubicBezTo>
                  <a:cubicBezTo>
                    <a:pt x="74157" y="5492"/>
                    <a:pt x="74157" y="5492"/>
                    <a:pt x="74157" y="4225"/>
                  </a:cubicBezTo>
                  <a:cubicBezTo>
                    <a:pt x="72808" y="2957"/>
                    <a:pt x="70112" y="2112"/>
                    <a:pt x="68764" y="1267"/>
                  </a:cubicBezTo>
                  <a:cubicBezTo>
                    <a:pt x="66067" y="845"/>
                    <a:pt x="62022" y="422"/>
                    <a:pt x="60674" y="0"/>
                  </a:cubicBezTo>
                  <a:cubicBezTo>
                    <a:pt x="57977" y="0"/>
                    <a:pt x="52584" y="422"/>
                    <a:pt x="51235" y="845"/>
                  </a:cubicBezTo>
                  <a:cubicBezTo>
                    <a:pt x="48539" y="1267"/>
                    <a:pt x="44494" y="1690"/>
                    <a:pt x="43146" y="2112"/>
                  </a:cubicBezTo>
                  <a:cubicBezTo>
                    <a:pt x="40449" y="2535"/>
                    <a:pt x="40449" y="3380"/>
                    <a:pt x="39101" y="4225"/>
                  </a:cubicBezTo>
                  <a:cubicBezTo>
                    <a:pt x="39101" y="5492"/>
                    <a:pt x="40449" y="6760"/>
                    <a:pt x="40449" y="7183"/>
                  </a:cubicBezTo>
                  <a:cubicBezTo>
                    <a:pt x="40449" y="7183"/>
                    <a:pt x="40449" y="7183"/>
                    <a:pt x="40449" y="7183"/>
                  </a:cubicBezTo>
                  <a:cubicBezTo>
                    <a:pt x="40449" y="7183"/>
                    <a:pt x="40449" y="7183"/>
                    <a:pt x="40449" y="7605"/>
                  </a:cubicBezTo>
                  <a:cubicBezTo>
                    <a:pt x="39101" y="7605"/>
                    <a:pt x="39101" y="8028"/>
                    <a:pt x="39101" y="8028"/>
                  </a:cubicBezTo>
                  <a:cubicBezTo>
                    <a:pt x="39101" y="8450"/>
                    <a:pt x="40449" y="8873"/>
                    <a:pt x="40449" y="8873"/>
                  </a:cubicBezTo>
                  <a:cubicBezTo>
                    <a:pt x="40449" y="9295"/>
                    <a:pt x="40449" y="9295"/>
                    <a:pt x="40449" y="9718"/>
                  </a:cubicBezTo>
                  <a:cubicBezTo>
                    <a:pt x="40449" y="10140"/>
                    <a:pt x="41797" y="10563"/>
                    <a:pt x="41797" y="10985"/>
                  </a:cubicBezTo>
                  <a:cubicBezTo>
                    <a:pt x="43146" y="10985"/>
                    <a:pt x="43146" y="10985"/>
                    <a:pt x="43146" y="10985"/>
                  </a:cubicBezTo>
                  <a:cubicBezTo>
                    <a:pt x="44494" y="11408"/>
                    <a:pt x="44494" y="11408"/>
                    <a:pt x="44494" y="11408"/>
                  </a:cubicBezTo>
                  <a:cubicBezTo>
                    <a:pt x="44494" y="11408"/>
                    <a:pt x="44494" y="11408"/>
                    <a:pt x="44494" y="11830"/>
                  </a:cubicBezTo>
                  <a:cubicBezTo>
                    <a:pt x="44494" y="12253"/>
                    <a:pt x="45842" y="13098"/>
                    <a:pt x="45842" y="13098"/>
                  </a:cubicBezTo>
                  <a:cubicBezTo>
                    <a:pt x="45842" y="13098"/>
                    <a:pt x="45842" y="13521"/>
                    <a:pt x="45842" y="13521"/>
                  </a:cubicBezTo>
                  <a:cubicBezTo>
                    <a:pt x="45842" y="13521"/>
                    <a:pt x="45842" y="13521"/>
                    <a:pt x="45842" y="13943"/>
                  </a:cubicBezTo>
                  <a:cubicBezTo>
                    <a:pt x="45842" y="13943"/>
                    <a:pt x="45842" y="13943"/>
                    <a:pt x="45842" y="14366"/>
                  </a:cubicBezTo>
                  <a:cubicBezTo>
                    <a:pt x="45842" y="14366"/>
                    <a:pt x="45842" y="14366"/>
                    <a:pt x="45842" y="14366"/>
                  </a:cubicBezTo>
                  <a:cubicBezTo>
                    <a:pt x="45842" y="14366"/>
                    <a:pt x="45842" y="14788"/>
                    <a:pt x="45842" y="14788"/>
                  </a:cubicBezTo>
                  <a:cubicBezTo>
                    <a:pt x="44494" y="15211"/>
                    <a:pt x="44494" y="15211"/>
                    <a:pt x="44494" y="15211"/>
                  </a:cubicBezTo>
                  <a:cubicBezTo>
                    <a:pt x="44494" y="15633"/>
                    <a:pt x="43146" y="16056"/>
                    <a:pt x="43146" y="16056"/>
                  </a:cubicBezTo>
                  <a:cubicBezTo>
                    <a:pt x="43146" y="16478"/>
                    <a:pt x="43146" y="16478"/>
                    <a:pt x="43146" y="16478"/>
                  </a:cubicBezTo>
                  <a:cubicBezTo>
                    <a:pt x="41797" y="16478"/>
                    <a:pt x="41797" y="16478"/>
                    <a:pt x="40449" y="16478"/>
                  </a:cubicBezTo>
                  <a:cubicBezTo>
                    <a:pt x="40449" y="16478"/>
                    <a:pt x="39101" y="16901"/>
                    <a:pt x="39101" y="16901"/>
                  </a:cubicBezTo>
                  <a:cubicBezTo>
                    <a:pt x="37752" y="16901"/>
                    <a:pt x="37752" y="16901"/>
                    <a:pt x="37752" y="17323"/>
                  </a:cubicBezTo>
                  <a:cubicBezTo>
                    <a:pt x="36404" y="17323"/>
                    <a:pt x="35056" y="17746"/>
                    <a:pt x="35056" y="17746"/>
                  </a:cubicBezTo>
                  <a:cubicBezTo>
                    <a:pt x="35056" y="17746"/>
                    <a:pt x="33707" y="17746"/>
                    <a:pt x="33707" y="18169"/>
                  </a:cubicBezTo>
                  <a:cubicBezTo>
                    <a:pt x="33707" y="18169"/>
                    <a:pt x="32359" y="18169"/>
                    <a:pt x="32359" y="18169"/>
                  </a:cubicBezTo>
                  <a:cubicBezTo>
                    <a:pt x="31011" y="18169"/>
                    <a:pt x="31011" y="18591"/>
                    <a:pt x="29662" y="18591"/>
                  </a:cubicBezTo>
                  <a:cubicBezTo>
                    <a:pt x="29662" y="18591"/>
                    <a:pt x="28314" y="19014"/>
                    <a:pt x="28314" y="19014"/>
                  </a:cubicBezTo>
                  <a:cubicBezTo>
                    <a:pt x="28314" y="19014"/>
                    <a:pt x="26966" y="19014"/>
                    <a:pt x="25617" y="19436"/>
                  </a:cubicBezTo>
                  <a:cubicBezTo>
                    <a:pt x="25617" y="19436"/>
                    <a:pt x="24269" y="19859"/>
                    <a:pt x="24269" y="19859"/>
                  </a:cubicBezTo>
                  <a:cubicBezTo>
                    <a:pt x="24269" y="19859"/>
                    <a:pt x="22921" y="20281"/>
                    <a:pt x="22921" y="20281"/>
                  </a:cubicBezTo>
                  <a:cubicBezTo>
                    <a:pt x="22921" y="20281"/>
                    <a:pt x="22921" y="20281"/>
                    <a:pt x="22921" y="20281"/>
                  </a:cubicBezTo>
                  <a:cubicBezTo>
                    <a:pt x="22921" y="20281"/>
                    <a:pt x="21573" y="20704"/>
                    <a:pt x="21573" y="20704"/>
                  </a:cubicBezTo>
                  <a:cubicBezTo>
                    <a:pt x="21573" y="20704"/>
                    <a:pt x="20224" y="21126"/>
                    <a:pt x="20224" y="21126"/>
                  </a:cubicBezTo>
                  <a:cubicBezTo>
                    <a:pt x="20224" y="21126"/>
                    <a:pt x="20224" y="21126"/>
                    <a:pt x="20224" y="21126"/>
                  </a:cubicBezTo>
                  <a:cubicBezTo>
                    <a:pt x="20224" y="21126"/>
                    <a:pt x="18876" y="21549"/>
                    <a:pt x="18876" y="21549"/>
                  </a:cubicBezTo>
                  <a:cubicBezTo>
                    <a:pt x="18876" y="21549"/>
                    <a:pt x="18876" y="21549"/>
                    <a:pt x="17528" y="21549"/>
                  </a:cubicBezTo>
                  <a:cubicBezTo>
                    <a:pt x="17528" y="21971"/>
                    <a:pt x="17528" y="21971"/>
                    <a:pt x="16179" y="21971"/>
                  </a:cubicBezTo>
                  <a:cubicBezTo>
                    <a:pt x="16179" y="22394"/>
                    <a:pt x="16179" y="22394"/>
                    <a:pt x="16179" y="22394"/>
                  </a:cubicBezTo>
                  <a:cubicBezTo>
                    <a:pt x="16179" y="22394"/>
                    <a:pt x="16179" y="22394"/>
                    <a:pt x="14831" y="22816"/>
                  </a:cubicBezTo>
                  <a:cubicBezTo>
                    <a:pt x="14831" y="22816"/>
                    <a:pt x="14831" y="23239"/>
                    <a:pt x="14831" y="23239"/>
                  </a:cubicBezTo>
                  <a:cubicBezTo>
                    <a:pt x="14831" y="23239"/>
                    <a:pt x="14831" y="23239"/>
                    <a:pt x="13483" y="23661"/>
                  </a:cubicBezTo>
                  <a:cubicBezTo>
                    <a:pt x="13483" y="23661"/>
                    <a:pt x="12134" y="24507"/>
                    <a:pt x="12134" y="24507"/>
                  </a:cubicBezTo>
                  <a:cubicBezTo>
                    <a:pt x="12134" y="24929"/>
                    <a:pt x="12134" y="24929"/>
                    <a:pt x="12134" y="24929"/>
                  </a:cubicBezTo>
                  <a:cubicBezTo>
                    <a:pt x="12134" y="24929"/>
                    <a:pt x="10786" y="25352"/>
                    <a:pt x="10786" y="25774"/>
                  </a:cubicBezTo>
                  <a:cubicBezTo>
                    <a:pt x="10786" y="25774"/>
                    <a:pt x="9438" y="26619"/>
                    <a:pt x="9438" y="26619"/>
                  </a:cubicBezTo>
                  <a:cubicBezTo>
                    <a:pt x="9438" y="27042"/>
                    <a:pt x="9438" y="27042"/>
                    <a:pt x="9438" y="27464"/>
                  </a:cubicBezTo>
                  <a:cubicBezTo>
                    <a:pt x="9438" y="27464"/>
                    <a:pt x="9438" y="27887"/>
                    <a:pt x="9438" y="27887"/>
                  </a:cubicBezTo>
                  <a:cubicBezTo>
                    <a:pt x="9438" y="28309"/>
                    <a:pt x="9438" y="29577"/>
                    <a:pt x="8089" y="29577"/>
                  </a:cubicBezTo>
                  <a:cubicBezTo>
                    <a:pt x="8089" y="30000"/>
                    <a:pt x="8089" y="31267"/>
                    <a:pt x="8089" y="31690"/>
                  </a:cubicBezTo>
                  <a:cubicBezTo>
                    <a:pt x="8089" y="31690"/>
                    <a:pt x="8089" y="32957"/>
                    <a:pt x="8089" y="32957"/>
                  </a:cubicBezTo>
                  <a:cubicBezTo>
                    <a:pt x="8089" y="33380"/>
                    <a:pt x="8089" y="33802"/>
                    <a:pt x="8089" y="34225"/>
                  </a:cubicBezTo>
                  <a:cubicBezTo>
                    <a:pt x="8089" y="34647"/>
                    <a:pt x="8089" y="35492"/>
                    <a:pt x="8089" y="35915"/>
                  </a:cubicBezTo>
                  <a:cubicBezTo>
                    <a:pt x="8089" y="36338"/>
                    <a:pt x="9438" y="38028"/>
                    <a:pt x="9438" y="38028"/>
                  </a:cubicBezTo>
                  <a:cubicBezTo>
                    <a:pt x="9438" y="38450"/>
                    <a:pt x="9438" y="39295"/>
                    <a:pt x="9438" y="39718"/>
                  </a:cubicBezTo>
                  <a:cubicBezTo>
                    <a:pt x="9438" y="40140"/>
                    <a:pt x="9438" y="40140"/>
                    <a:pt x="9438" y="40563"/>
                  </a:cubicBezTo>
                  <a:cubicBezTo>
                    <a:pt x="9438" y="40563"/>
                    <a:pt x="9438" y="40563"/>
                    <a:pt x="10786" y="40563"/>
                  </a:cubicBezTo>
                  <a:cubicBezTo>
                    <a:pt x="10786" y="40985"/>
                    <a:pt x="10786" y="40985"/>
                    <a:pt x="12134" y="41408"/>
                  </a:cubicBezTo>
                  <a:cubicBezTo>
                    <a:pt x="12134" y="41408"/>
                    <a:pt x="12134" y="41408"/>
                    <a:pt x="12134" y="41408"/>
                  </a:cubicBezTo>
                  <a:cubicBezTo>
                    <a:pt x="12134" y="41830"/>
                    <a:pt x="12134" y="41830"/>
                    <a:pt x="13483" y="41830"/>
                  </a:cubicBezTo>
                  <a:cubicBezTo>
                    <a:pt x="13483" y="41830"/>
                    <a:pt x="13483" y="41830"/>
                    <a:pt x="13483" y="41830"/>
                  </a:cubicBezTo>
                  <a:cubicBezTo>
                    <a:pt x="13483" y="42253"/>
                    <a:pt x="13483" y="42253"/>
                    <a:pt x="14831" y="42253"/>
                  </a:cubicBezTo>
                  <a:cubicBezTo>
                    <a:pt x="14831" y="42253"/>
                    <a:pt x="14831" y="42676"/>
                    <a:pt x="14831" y="42676"/>
                  </a:cubicBezTo>
                  <a:cubicBezTo>
                    <a:pt x="16179" y="42676"/>
                    <a:pt x="16179" y="42676"/>
                    <a:pt x="16179" y="42676"/>
                  </a:cubicBezTo>
                  <a:cubicBezTo>
                    <a:pt x="16179" y="42676"/>
                    <a:pt x="17528" y="42676"/>
                    <a:pt x="18876" y="42676"/>
                  </a:cubicBezTo>
                  <a:cubicBezTo>
                    <a:pt x="18876" y="42676"/>
                    <a:pt x="21573" y="42676"/>
                    <a:pt x="21573" y="42676"/>
                  </a:cubicBezTo>
                  <a:cubicBezTo>
                    <a:pt x="22921" y="42676"/>
                    <a:pt x="24269" y="42676"/>
                    <a:pt x="25617" y="42676"/>
                  </a:cubicBezTo>
                  <a:cubicBezTo>
                    <a:pt x="25617" y="42676"/>
                    <a:pt x="25617" y="42676"/>
                    <a:pt x="25617" y="43098"/>
                  </a:cubicBezTo>
                  <a:cubicBezTo>
                    <a:pt x="25617" y="43098"/>
                    <a:pt x="25617" y="43943"/>
                    <a:pt x="25617" y="44366"/>
                  </a:cubicBezTo>
                  <a:cubicBezTo>
                    <a:pt x="25617" y="44366"/>
                    <a:pt x="25617" y="45211"/>
                    <a:pt x="25617" y="45633"/>
                  </a:cubicBezTo>
                  <a:cubicBezTo>
                    <a:pt x="25617" y="46056"/>
                    <a:pt x="25617" y="46901"/>
                    <a:pt x="25617" y="46901"/>
                  </a:cubicBezTo>
                  <a:cubicBezTo>
                    <a:pt x="25617" y="46901"/>
                    <a:pt x="25617" y="47323"/>
                    <a:pt x="25617" y="47323"/>
                  </a:cubicBezTo>
                  <a:cubicBezTo>
                    <a:pt x="25617" y="47323"/>
                    <a:pt x="26966" y="47323"/>
                    <a:pt x="26966" y="47323"/>
                  </a:cubicBezTo>
                  <a:cubicBezTo>
                    <a:pt x="26966" y="47746"/>
                    <a:pt x="26966" y="47746"/>
                    <a:pt x="26966" y="47746"/>
                  </a:cubicBezTo>
                  <a:cubicBezTo>
                    <a:pt x="26966" y="47746"/>
                    <a:pt x="26966" y="47746"/>
                    <a:pt x="26966" y="47746"/>
                  </a:cubicBezTo>
                  <a:cubicBezTo>
                    <a:pt x="26966" y="47746"/>
                    <a:pt x="26966" y="47746"/>
                    <a:pt x="26966" y="48169"/>
                  </a:cubicBezTo>
                  <a:cubicBezTo>
                    <a:pt x="26966" y="48169"/>
                    <a:pt x="25617" y="48591"/>
                    <a:pt x="25617" y="48591"/>
                  </a:cubicBezTo>
                  <a:cubicBezTo>
                    <a:pt x="25617" y="49014"/>
                    <a:pt x="25617" y="49014"/>
                    <a:pt x="25617" y="49436"/>
                  </a:cubicBezTo>
                  <a:cubicBezTo>
                    <a:pt x="25617" y="49436"/>
                    <a:pt x="25617" y="49859"/>
                    <a:pt x="25617" y="50281"/>
                  </a:cubicBezTo>
                  <a:cubicBezTo>
                    <a:pt x="25617" y="50281"/>
                    <a:pt x="25617" y="50281"/>
                    <a:pt x="25617" y="50704"/>
                  </a:cubicBezTo>
                  <a:cubicBezTo>
                    <a:pt x="26966" y="50704"/>
                    <a:pt x="26966" y="50704"/>
                    <a:pt x="26966" y="50704"/>
                  </a:cubicBezTo>
                  <a:cubicBezTo>
                    <a:pt x="26966" y="50704"/>
                    <a:pt x="25617" y="50704"/>
                    <a:pt x="25617" y="51126"/>
                  </a:cubicBezTo>
                  <a:cubicBezTo>
                    <a:pt x="25617" y="51549"/>
                    <a:pt x="25617" y="51971"/>
                    <a:pt x="25617" y="51971"/>
                  </a:cubicBezTo>
                  <a:cubicBezTo>
                    <a:pt x="25617" y="51971"/>
                    <a:pt x="25617" y="52394"/>
                    <a:pt x="25617" y="52394"/>
                  </a:cubicBezTo>
                  <a:cubicBezTo>
                    <a:pt x="24269" y="52816"/>
                    <a:pt x="24269" y="52816"/>
                    <a:pt x="24269" y="52816"/>
                  </a:cubicBezTo>
                  <a:cubicBezTo>
                    <a:pt x="24269" y="52816"/>
                    <a:pt x="24269" y="53661"/>
                    <a:pt x="24269" y="53661"/>
                  </a:cubicBezTo>
                  <a:cubicBezTo>
                    <a:pt x="24269" y="54084"/>
                    <a:pt x="24269" y="54084"/>
                    <a:pt x="24269" y="54084"/>
                  </a:cubicBezTo>
                  <a:cubicBezTo>
                    <a:pt x="24269" y="54507"/>
                    <a:pt x="24269" y="54507"/>
                    <a:pt x="24269" y="54929"/>
                  </a:cubicBezTo>
                  <a:cubicBezTo>
                    <a:pt x="22921" y="54929"/>
                    <a:pt x="22921" y="55774"/>
                    <a:pt x="22921" y="55774"/>
                  </a:cubicBezTo>
                  <a:cubicBezTo>
                    <a:pt x="22921" y="55774"/>
                    <a:pt x="21573" y="56619"/>
                    <a:pt x="21573" y="56619"/>
                  </a:cubicBezTo>
                  <a:cubicBezTo>
                    <a:pt x="21573" y="57042"/>
                    <a:pt x="21573" y="57042"/>
                    <a:pt x="21573" y="57464"/>
                  </a:cubicBezTo>
                  <a:cubicBezTo>
                    <a:pt x="21573" y="57887"/>
                    <a:pt x="21573" y="59154"/>
                    <a:pt x="21573" y="59154"/>
                  </a:cubicBezTo>
                  <a:cubicBezTo>
                    <a:pt x="21573" y="59577"/>
                    <a:pt x="21573" y="60000"/>
                    <a:pt x="21573" y="60422"/>
                  </a:cubicBezTo>
                  <a:cubicBezTo>
                    <a:pt x="20224" y="60845"/>
                    <a:pt x="20224" y="61690"/>
                    <a:pt x="20224" y="62112"/>
                  </a:cubicBezTo>
                  <a:cubicBezTo>
                    <a:pt x="20224" y="62535"/>
                    <a:pt x="20224" y="62957"/>
                    <a:pt x="20224" y="63380"/>
                  </a:cubicBezTo>
                  <a:cubicBezTo>
                    <a:pt x="20224" y="63802"/>
                    <a:pt x="20224" y="64647"/>
                    <a:pt x="20224" y="65070"/>
                  </a:cubicBezTo>
                  <a:cubicBezTo>
                    <a:pt x="20224" y="65492"/>
                    <a:pt x="21573" y="65915"/>
                    <a:pt x="21573" y="66338"/>
                  </a:cubicBezTo>
                  <a:cubicBezTo>
                    <a:pt x="21573" y="66760"/>
                    <a:pt x="21573" y="68450"/>
                    <a:pt x="21573" y="68873"/>
                  </a:cubicBezTo>
                  <a:cubicBezTo>
                    <a:pt x="21573" y="69295"/>
                    <a:pt x="21573" y="70985"/>
                    <a:pt x="21573" y="71408"/>
                  </a:cubicBezTo>
                  <a:cubicBezTo>
                    <a:pt x="21573" y="71830"/>
                    <a:pt x="21573" y="72676"/>
                    <a:pt x="21573" y="73521"/>
                  </a:cubicBezTo>
                  <a:cubicBezTo>
                    <a:pt x="22921" y="73943"/>
                    <a:pt x="22921" y="75633"/>
                    <a:pt x="22921" y="76056"/>
                  </a:cubicBezTo>
                  <a:cubicBezTo>
                    <a:pt x="22921" y="76478"/>
                    <a:pt x="22921" y="78169"/>
                    <a:pt x="24269" y="79014"/>
                  </a:cubicBezTo>
                  <a:cubicBezTo>
                    <a:pt x="24269" y="79436"/>
                    <a:pt x="24269" y="80281"/>
                    <a:pt x="24269" y="80704"/>
                  </a:cubicBezTo>
                  <a:cubicBezTo>
                    <a:pt x="24269" y="81126"/>
                    <a:pt x="24269" y="82394"/>
                    <a:pt x="25617" y="82816"/>
                  </a:cubicBezTo>
                  <a:cubicBezTo>
                    <a:pt x="25617" y="82816"/>
                    <a:pt x="25617" y="84084"/>
                    <a:pt x="25617" y="84929"/>
                  </a:cubicBezTo>
                  <a:cubicBezTo>
                    <a:pt x="25617" y="85774"/>
                    <a:pt x="25617" y="87042"/>
                    <a:pt x="25617" y="87464"/>
                  </a:cubicBezTo>
                  <a:cubicBezTo>
                    <a:pt x="25617" y="87887"/>
                    <a:pt x="25617" y="87887"/>
                    <a:pt x="25617" y="88732"/>
                  </a:cubicBezTo>
                  <a:cubicBezTo>
                    <a:pt x="25617" y="89154"/>
                    <a:pt x="25617" y="90845"/>
                    <a:pt x="25617" y="91267"/>
                  </a:cubicBezTo>
                  <a:cubicBezTo>
                    <a:pt x="25617" y="91690"/>
                    <a:pt x="25617" y="94225"/>
                    <a:pt x="25617" y="94647"/>
                  </a:cubicBezTo>
                  <a:cubicBezTo>
                    <a:pt x="25617" y="95070"/>
                    <a:pt x="25617" y="96760"/>
                    <a:pt x="25617" y="97183"/>
                  </a:cubicBezTo>
                  <a:cubicBezTo>
                    <a:pt x="25617" y="97605"/>
                    <a:pt x="24269" y="99295"/>
                    <a:pt x="24269" y="99718"/>
                  </a:cubicBezTo>
                  <a:cubicBezTo>
                    <a:pt x="24269" y="99718"/>
                    <a:pt x="24269" y="100140"/>
                    <a:pt x="24269" y="100563"/>
                  </a:cubicBezTo>
                  <a:cubicBezTo>
                    <a:pt x="24269" y="100985"/>
                    <a:pt x="24269" y="103098"/>
                    <a:pt x="24269" y="103521"/>
                  </a:cubicBezTo>
                  <a:cubicBezTo>
                    <a:pt x="24269" y="104366"/>
                    <a:pt x="24269" y="105633"/>
                    <a:pt x="24269" y="106478"/>
                  </a:cubicBezTo>
                  <a:cubicBezTo>
                    <a:pt x="24269" y="106901"/>
                    <a:pt x="24269" y="108591"/>
                    <a:pt x="24269" y="109014"/>
                  </a:cubicBezTo>
                  <a:cubicBezTo>
                    <a:pt x="24269" y="109436"/>
                    <a:pt x="24269" y="109014"/>
                    <a:pt x="24269" y="109436"/>
                  </a:cubicBezTo>
                  <a:cubicBezTo>
                    <a:pt x="22921" y="109436"/>
                    <a:pt x="21573" y="109859"/>
                    <a:pt x="20224" y="110281"/>
                  </a:cubicBezTo>
                  <a:cubicBezTo>
                    <a:pt x="20224" y="110704"/>
                    <a:pt x="20224" y="111126"/>
                    <a:pt x="20224" y="111549"/>
                  </a:cubicBezTo>
                  <a:cubicBezTo>
                    <a:pt x="20224" y="111549"/>
                    <a:pt x="20224" y="111971"/>
                    <a:pt x="20224" y="111971"/>
                  </a:cubicBezTo>
                  <a:cubicBezTo>
                    <a:pt x="18876" y="111971"/>
                    <a:pt x="18876" y="111971"/>
                    <a:pt x="20224" y="112394"/>
                  </a:cubicBezTo>
                  <a:cubicBezTo>
                    <a:pt x="20224" y="112816"/>
                    <a:pt x="20224" y="113239"/>
                    <a:pt x="20224" y="113239"/>
                  </a:cubicBezTo>
                  <a:cubicBezTo>
                    <a:pt x="20224" y="113661"/>
                    <a:pt x="20224" y="113661"/>
                    <a:pt x="20224" y="114084"/>
                  </a:cubicBezTo>
                  <a:cubicBezTo>
                    <a:pt x="20224" y="114084"/>
                    <a:pt x="20224" y="114084"/>
                    <a:pt x="20224" y="114084"/>
                  </a:cubicBezTo>
                  <a:cubicBezTo>
                    <a:pt x="20224" y="114084"/>
                    <a:pt x="20224" y="114084"/>
                    <a:pt x="20224" y="114507"/>
                  </a:cubicBezTo>
                  <a:cubicBezTo>
                    <a:pt x="18876" y="114507"/>
                    <a:pt x="18876" y="114507"/>
                    <a:pt x="18876" y="114507"/>
                  </a:cubicBezTo>
                  <a:cubicBezTo>
                    <a:pt x="18876" y="114929"/>
                    <a:pt x="18876" y="114929"/>
                    <a:pt x="18876" y="114929"/>
                  </a:cubicBezTo>
                  <a:cubicBezTo>
                    <a:pt x="18876" y="114929"/>
                    <a:pt x="17528" y="115352"/>
                    <a:pt x="17528" y="115352"/>
                  </a:cubicBezTo>
                  <a:cubicBezTo>
                    <a:pt x="17528" y="115352"/>
                    <a:pt x="16179" y="115774"/>
                    <a:pt x="16179" y="115774"/>
                  </a:cubicBezTo>
                  <a:cubicBezTo>
                    <a:pt x="16179" y="115774"/>
                    <a:pt x="14831" y="116197"/>
                    <a:pt x="14831" y="116197"/>
                  </a:cubicBezTo>
                  <a:cubicBezTo>
                    <a:pt x="13483" y="116197"/>
                    <a:pt x="13483" y="116197"/>
                    <a:pt x="12134" y="116197"/>
                  </a:cubicBezTo>
                  <a:cubicBezTo>
                    <a:pt x="12134" y="116197"/>
                    <a:pt x="10786" y="116197"/>
                    <a:pt x="10786" y="116619"/>
                  </a:cubicBezTo>
                  <a:cubicBezTo>
                    <a:pt x="9438" y="116619"/>
                    <a:pt x="9438" y="116619"/>
                    <a:pt x="8089" y="116619"/>
                  </a:cubicBezTo>
                  <a:cubicBezTo>
                    <a:pt x="6741" y="116619"/>
                    <a:pt x="6741" y="117042"/>
                    <a:pt x="5393" y="117042"/>
                  </a:cubicBezTo>
                  <a:cubicBezTo>
                    <a:pt x="4044" y="117464"/>
                    <a:pt x="2696" y="117887"/>
                    <a:pt x="2696" y="117887"/>
                  </a:cubicBezTo>
                  <a:cubicBezTo>
                    <a:pt x="1348" y="118309"/>
                    <a:pt x="1348" y="118732"/>
                    <a:pt x="1348" y="118732"/>
                  </a:cubicBezTo>
                  <a:cubicBezTo>
                    <a:pt x="2696" y="118732"/>
                    <a:pt x="1348" y="118732"/>
                    <a:pt x="1348" y="118732"/>
                  </a:cubicBezTo>
                  <a:cubicBezTo>
                    <a:pt x="1348" y="118732"/>
                    <a:pt x="1348" y="118732"/>
                    <a:pt x="1348" y="118732"/>
                  </a:cubicBezTo>
                  <a:cubicBezTo>
                    <a:pt x="1348" y="118732"/>
                    <a:pt x="1348" y="118732"/>
                    <a:pt x="1348" y="118732"/>
                  </a:cubicBezTo>
                  <a:cubicBezTo>
                    <a:pt x="1348" y="118732"/>
                    <a:pt x="0" y="118732"/>
                    <a:pt x="0" y="119154"/>
                  </a:cubicBezTo>
                  <a:cubicBezTo>
                    <a:pt x="0" y="119154"/>
                    <a:pt x="0" y="119154"/>
                    <a:pt x="0" y="119577"/>
                  </a:cubicBezTo>
                  <a:cubicBezTo>
                    <a:pt x="1348" y="119577"/>
                    <a:pt x="1348" y="119577"/>
                    <a:pt x="2696" y="119577"/>
                  </a:cubicBezTo>
                  <a:cubicBezTo>
                    <a:pt x="4044" y="119577"/>
                    <a:pt x="6741" y="119577"/>
                    <a:pt x="9438" y="120000"/>
                  </a:cubicBezTo>
                  <a:cubicBezTo>
                    <a:pt x="13483" y="120000"/>
                    <a:pt x="17528" y="120000"/>
                    <a:pt x="20224" y="120000"/>
                  </a:cubicBezTo>
                  <a:cubicBezTo>
                    <a:pt x="21573" y="120000"/>
                    <a:pt x="26966" y="120000"/>
                    <a:pt x="28314" y="119577"/>
                  </a:cubicBezTo>
                  <a:cubicBezTo>
                    <a:pt x="29662" y="119577"/>
                    <a:pt x="31011" y="119154"/>
                    <a:pt x="31011" y="119154"/>
                  </a:cubicBezTo>
                  <a:cubicBezTo>
                    <a:pt x="32359" y="118732"/>
                    <a:pt x="33707" y="118309"/>
                    <a:pt x="33707" y="118309"/>
                  </a:cubicBezTo>
                  <a:cubicBezTo>
                    <a:pt x="33707" y="117887"/>
                    <a:pt x="33707" y="117887"/>
                    <a:pt x="33707" y="117887"/>
                  </a:cubicBezTo>
                  <a:cubicBezTo>
                    <a:pt x="35056" y="117887"/>
                    <a:pt x="37752" y="118309"/>
                    <a:pt x="37752" y="118309"/>
                  </a:cubicBezTo>
                  <a:cubicBezTo>
                    <a:pt x="37752" y="118309"/>
                    <a:pt x="39101" y="118732"/>
                    <a:pt x="40449" y="118309"/>
                  </a:cubicBezTo>
                  <a:cubicBezTo>
                    <a:pt x="41797" y="118309"/>
                    <a:pt x="43146" y="118309"/>
                    <a:pt x="44494" y="118309"/>
                  </a:cubicBezTo>
                  <a:cubicBezTo>
                    <a:pt x="45842" y="117887"/>
                    <a:pt x="47191" y="117887"/>
                    <a:pt x="48539" y="117887"/>
                  </a:cubicBezTo>
                  <a:cubicBezTo>
                    <a:pt x="48539" y="117464"/>
                    <a:pt x="49887" y="117464"/>
                    <a:pt x="51235" y="117042"/>
                  </a:cubicBezTo>
                  <a:cubicBezTo>
                    <a:pt x="51235" y="117042"/>
                    <a:pt x="51235" y="117042"/>
                    <a:pt x="51235" y="116619"/>
                  </a:cubicBezTo>
                  <a:cubicBezTo>
                    <a:pt x="51235" y="116619"/>
                    <a:pt x="49887" y="115352"/>
                    <a:pt x="49887" y="115352"/>
                  </a:cubicBezTo>
                  <a:cubicBezTo>
                    <a:pt x="49887" y="114929"/>
                    <a:pt x="49887" y="114929"/>
                    <a:pt x="49887" y="114929"/>
                  </a:cubicBezTo>
                  <a:cubicBezTo>
                    <a:pt x="48539" y="114929"/>
                    <a:pt x="49887" y="114929"/>
                    <a:pt x="49887" y="114507"/>
                  </a:cubicBezTo>
                  <a:cubicBezTo>
                    <a:pt x="49887" y="114507"/>
                    <a:pt x="49887" y="114507"/>
                    <a:pt x="49887" y="114084"/>
                  </a:cubicBezTo>
                  <a:cubicBezTo>
                    <a:pt x="49887" y="114084"/>
                    <a:pt x="49887" y="113661"/>
                    <a:pt x="49887" y="113239"/>
                  </a:cubicBezTo>
                  <a:cubicBezTo>
                    <a:pt x="49887" y="113239"/>
                    <a:pt x="49887" y="113239"/>
                    <a:pt x="48539" y="113239"/>
                  </a:cubicBezTo>
                  <a:cubicBezTo>
                    <a:pt x="48539" y="113239"/>
                    <a:pt x="48539" y="112816"/>
                    <a:pt x="48539" y="112394"/>
                  </a:cubicBezTo>
                  <a:cubicBezTo>
                    <a:pt x="48539" y="112394"/>
                    <a:pt x="48539" y="111971"/>
                    <a:pt x="48539" y="111971"/>
                  </a:cubicBezTo>
                  <a:cubicBezTo>
                    <a:pt x="48539" y="111549"/>
                    <a:pt x="48539" y="111549"/>
                    <a:pt x="49887" y="111126"/>
                  </a:cubicBezTo>
                  <a:cubicBezTo>
                    <a:pt x="49887" y="110704"/>
                    <a:pt x="51235" y="109859"/>
                    <a:pt x="51235" y="109436"/>
                  </a:cubicBezTo>
                  <a:cubicBezTo>
                    <a:pt x="51235" y="109014"/>
                    <a:pt x="51235" y="109014"/>
                    <a:pt x="51235" y="108591"/>
                  </a:cubicBezTo>
                  <a:cubicBezTo>
                    <a:pt x="52584" y="108591"/>
                    <a:pt x="52584" y="108169"/>
                    <a:pt x="52584" y="107323"/>
                  </a:cubicBezTo>
                  <a:cubicBezTo>
                    <a:pt x="53932" y="106901"/>
                    <a:pt x="53932" y="105633"/>
                    <a:pt x="53932" y="105211"/>
                  </a:cubicBezTo>
                  <a:cubicBezTo>
                    <a:pt x="53932" y="104366"/>
                    <a:pt x="53932" y="103521"/>
                    <a:pt x="53932" y="102676"/>
                  </a:cubicBezTo>
                  <a:cubicBezTo>
                    <a:pt x="53932" y="102253"/>
                    <a:pt x="53932" y="100985"/>
                    <a:pt x="53932" y="100563"/>
                  </a:cubicBezTo>
                  <a:cubicBezTo>
                    <a:pt x="53932" y="100140"/>
                    <a:pt x="53932" y="98450"/>
                    <a:pt x="53932" y="98028"/>
                  </a:cubicBezTo>
                  <a:cubicBezTo>
                    <a:pt x="53932" y="97183"/>
                    <a:pt x="53932" y="95915"/>
                    <a:pt x="53932" y="95492"/>
                  </a:cubicBezTo>
                  <a:cubicBezTo>
                    <a:pt x="53932" y="94647"/>
                    <a:pt x="55280" y="93380"/>
                    <a:pt x="55280" y="92535"/>
                  </a:cubicBezTo>
                  <a:cubicBezTo>
                    <a:pt x="55280" y="91690"/>
                    <a:pt x="55280" y="89577"/>
                    <a:pt x="56629" y="88732"/>
                  </a:cubicBezTo>
                  <a:cubicBezTo>
                    <a:pt x="56629" y="88309"/>
                    <a:pt x="56629" y="85352"/>
                    <a:pt x="56629" y="84507"/>
                  </a:cubicBezTo>
                  <a:cubicBezTo>
                    <a:pt x="57977" y="83661"/>
                    <a:pt x="57977" y="82816"/>
                    <a:pt x="57977" y="82394"/>
                  </a:cubicBezTo>
                  <a:cubicBezTo>
                    <a:pt x="57977" y="81971"/>
                    <a:pt x="57977" y="81126"/>
                    <a:pt x="59325" y="80704"/>
                  </a:cubicBezTo>
                  <a:cubicBezTo>
                    <a:pt x="59325" y="80281"/>
                    <a:pt x="59325" y="79014"/>
                    <a:pt x="59325" y="78591"/>
                  </a:cubicBezTo>
                  <a:cubicBezTo>
                    <a:pt x="59325" y="78591"/>
                    <a:pt x="59325" y="78169"/>
                    <a:pt x="60674" y="77323"/>
                  </a:cubicBezTo>
                  <a:cubicBezTo>
                    <a:pt x="60674" y="76901"/>
                    <a:pt x="60674" y="75211"/>
                    <a:pt x="60674" y="74788"/>
                  </a:cubicBezTo>
                  <a:cubicBezTo>
                    <a:pt x="60674" y="74366"/>
                    <a:pt x="60674" y="73943"/>
                    <a:pt x="60674" y="73521"/>
                  </a:cubicBezTo>
                  <a:cubicBezTo>
                    <a:pt x="60674" y="73521"/>
                    <a:pt x="60674" y="73521"/>
                    <a:pt x="62022" y="72676"/>
                  </a:cubicBezTo>
                  <a:cubicBezTo>
                    <a:pt x="62022" y="72253"/>
                    <a:pt x="62022" y="71408"/>
                    <a:pt x="62022" y="71408"/>
                  </a:cubicBezTo>
                  <a:cubicBezTo>
                    <a:pt x="63370" y="70985"/>
                    <a:pt x="63370" y="70985"/>
                    <a:pt x="63370" y="71408"/>
                  </a:cubicBezTo>
                  <a:cubicBezTo>
                    <a:pt x="63370" y="71408"/>
                    <a:pt x="63370" y="71408"/>
                    <a:pt x="64719" y="71830"/>
                  </a:cubicBezTo>
                  <a:cubicBezTo>
                    <a:pt x="64719" y="71830"/>
                    <a:pt x="64719" y="72253"/>
                    <a:pt x="64719" y="72676"/>
                  </a:cubicBezTo>
                  <a:cubicBezTo>
                    <a:pt x="64719" y="73098"/>
                    <a:pt x="66067" y="73098"/>
                    <a:pt x="66067" y="73943"/>
                  </a:cubicBezTo>
                  <a:cubicBezTo>
                    <a:pt x="67415" y="74366"/>
                    <a:pt x="67415" y="75211"/>
                    <a:pt x="67415" y="75211"/>
                  </a:cubicBezTo>
                  <a:cubicBezTo>
                    <a:pt x="67415" y="75633"/>
                    <a:pt x="68764" y="76056"/>
                    <a:pt x="68764" y="76056"/>
                  </a:cubicBezTo>
                  <a:cubicBezTo>
                    <a:pt x="68764" y="76478"/>
                    <a:pt x="68764" y="77746"/>
                    <a:pt x="70112" y="78169"/>
                  </a:cubicBezTo>
                  <a:cubicBezTo>
                    <a:pt x="70112" y="78591"/>
                    <a:pt x="70112" y="79859"/>
                    <a:pt x="71460" y="80704"/>
                  </a:cubicBezTo>
                  <a:cubicBezTo>
                    <a:pt x="71460" y="81126"/>
                    <a:pt x="72808" y="83661"/>
                    <a:pt x="72808" y="84084"/>
                  </a:cubicBezTo>
                  <a:cubicBezTo>
                    <a:pt x="72808" y="84507"/>
                    <a:pt x="72808" y="85352"/>
                    <a:pt x="72808" y="86197"/>
                  </a:cubicBezTo>
                  <a:cubicBezTo>
                    <a:pt x="74157" y="86619"/>
                    <a:pt x="74157" y="88309"/>
                    <a:pt x="74157" y="88732"/>
                  </a:cubicBezTo>
                  <a:cubicBezTo>
                    <a:pt x="74157" y="88732"/>
                    <a:pt x="74157" y="91267"/>
                    <a:pt x="74157" y="92112"/>
                  </a:cubicBezTo>
                  <a:cubicBezTo>
                    <a:pt x="75505" y="92957"/>
                    <a:pt x="75505" y="93380"/>
                    <a:pt x="75505" y="93802"/>
                  </a:cubicBezTo>
                  <a:cubicBezTo>
                    <a:pt x="75505" y="94225"/>
                    <a:pt x="75505" y="95070"/>
                    <a:pt x="75505" y="95492"/>
                  </a:cubicBezTo>
                  <a:cubicBezTo>
                    <a:pt x="75505" y="95915"/>
                    <a:pt x="76853" y="97605"/>
                    <a:pt x="76853" y="97605"/>
                  </a:cubicBezTo>
                  <a:cubicBezTo>
                    <a:pt x="76853" y="98028"/>
                    <a:pt x="76853" y="100563"/>
                    <a:pt x="78202" y="100985"/>
                  </a:cubicBezTo>
                  <a:cubicBezTo>
                    <a:pt x="78202" y="101408"/>
                    <a:pt x="78202" y="103943"/>
                    <a:pt x="78202" y="103943"/>
                  </a:cubicBezTo>
                  <a:cubicBezTo>
                    <a:pt x="79550" y="104366"/>
                    <a:pt x="79550" y="105211"/>
                    <a:pt x="79550" y="105633"/>
                  </a:cubicBezTo>
                  <a:cubicBezTo>
                    <a:pt x="79550" y="106056"/>
                    <a:pt x="79550" y="106056"/>
                    <a:pt x="79550" y="106478"/>
                  </a:cubicBezTo>
                  <a:cubicBezTo>
                    <a:pt x="79550" y="107323"/>
                    <a:pt x="79550" y="107746"/>
                    <a:pt x="79550" y="108169"/>
                  </a:cubicBezTo>
                  <a:cubicBezTo>
                    <a:pt x="79550" y="108591"/>
                    <a:pt x="80898" y="109436"/>
                    <a:pt x="80898" y="109859"/>
                  </a:cubicBezTo>
                  <a:cubicBezTo>
                    <a:pt x="82247" y="109859"/>
                    <a:pt x="82247" y="110704"/>
                    <a:pt x="83595" y="110704"/>
                  </a:cubicBezTo>
                  <a:cubicBezTo>
                    <a:pt x="83595" y="111126"/>
                    <a:pt x="83595" y="111549"/>
                    <a:pt x="83595" y="111971"/>
                  </a:cubicBezTo>
                  <a:cubicBezTo>
                    <a:pt x="84943" y="111971"/>
                    <a:pt x="84943" y="112816"/>
                    <a:pt x="86292" y="112816"/>
                  </a:cubicBezTo>
                  <a:cubicBezTo>
                    <a:pt x="86292" y="112816"/>
                    <a:pt x="86292" y="113239"/>
                    <a:pt x="86292" y="113239"/>
                  </a:cubicBezTo>
                  <a:cubicBezTo>
                    <a:pt x="86292" y="113239"/>
                    <a:pt x="86292" y="113239"/>
                    <a:pt x="86292" y="113239"/>
                  </a:cubicBezTo>
                  <a:cubicBezTo>
                    <a:pt x="86292" y="113661"/>
                    <a:pt x="87640" y="114084"/>
                    <a:pt x="87640" y="114507"/>
                  </a:cubicBezTo>
                  <a:cubicBezTo>
                    <a:pt x="87640" y="114929"/>
                    <a:pt x="88988" y="114929"/>
                    <a:pt x="88988" y="114929"/>
                  </a:cubicBezTo>
                  <a:cubicBezTo>
                    <a:pt x="88988" y="114929"/>
                    <a:pt x="88988" y="114929"/>
                    <a:pt x="88988" y="115352"/>
                  </a:cubicBezTo>
                  <a:cubicBezTo>
                    <a:pt x="88988" y="115352"/>
                    <a:pt x="88988" y="115774"/>
                    <a:pt x="88988" y="116197"/>
                  </a:cubicBezTo>
                  <a:cubicBezTo>
                    <a:pt x="88988" y="116197"/>
                    <a:pt x="88988" y="117042"/>
                    <a:pt x="88988" y="117042"/>
                  </a:cubicBezTo>
                  <a:cubicBezTo>
                    <a:pt x="88988" y="117464"/>
                    <a:pt x="88988" y="117464"/>
                    <a:pt x="90337" y="117464"/>
                  </a:cubicBezTo>
                  <a:cubicBezTo>
                    <a:pt x="90337" y="117887"/>
                    <a:pt x="90337" y="117887"/>
                    <a:pt x="90337" y="117887"/>
                  </a:cubicBezTo>
                  <a:cubicBezTo>
                    <a:pt x="91685" y="117887"/>
                    <a:pt x="93033" y="118309"/>
                    <a:pt x="93033" y="118309"/>
                  </a:cubicBezTo>
                  <a:cubicBezTo>
                    <a:pt x="94382" y="118309"/>
                    <a:pt x="94382" y="118309"/>
                    <a:pt x="94382" y="118309"/>
                  </a:cubicBezTo>
                  <a:cubicBezTo>
                    <a:pt x="95730" y="118309"/>
                    <a:pt x="95730" y="118309"/>
                    <a:pt x="95730" y="118732"/>
                  </a:cubicBezTo>
                  <a:cubicBezTo>
                    <a:pt x="94382" y="118732"/>
                    <a:pt x="94382" y="118732"/>
                    <a:pt x="94382" y="119154"/>
                  </a:cubicBezTo>
                  <a:cubicBezTo>
                    <a:pt x="94382" y="119577"/>
                    <a:pt x="95730" y="119577"/>
                    <a:pt x="95730" y="120000"/>
                  </a:cubicBezTo>
                  <a:cubicBezTo>
                    <a:pt x="97078" y="120000"/>
                    <a:pt x="97078" y="120000"/>
                    <a:pt x="97078" y="120000"/>
                  </a:cubicBezTo>
                  <a:cubicBezTo>
                    <a:pt x="98426" y="120000"/>
                    <a:pt x="101123" y="120000"/>
                    <a:pt x="102471" y="120000"/>
                  </a:cubicBezTo>
                  <a:cubicBezTo>
                    <a:pt x="103820" y="120000"/>
                    <a:pt x="110561" y="120000"/>
                    <a:pt x="113258" y="120000"/>
                  </a:cubicBezTo>
                  <a:cubicBezTo>
                    <a:pt x="117303" y="120000"/>
                    <a:pt x="118651" y="119577"/>
                    <a:pt x="120000" y="119577"/>
                  </a:cubicBezTo>
                  <a:cubicBezTo>
                    <a:pt x="120000" y="119577"/>
                    <a:pt x="120000" y="119577"/>
                    <a:pt x="120000" y="119577"/>
                  </a:cubicBezTo>
                  <a:cubicBezTo>
                    <a:pt x="120000" y="119577"/>
                    <a:pt x="120000" y="119154"/>
                    <a:pt x="120000" y="119154"/>
                  </a:cubicBezTo>
                  <a:close/>
                </a:path>
              </a:pathLst>
            </a:custGeom>
            <a:solidFill>
              <a:schemeClr val="accent6"/>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409" name="Shape 409"/>
            <p:cNvSpPr/>
            <p:nvPr/>
          </p:nvSpPr>
          <p:spPr>
            <a:xfrm>
              <a:off x="1319984" y="5016350"/>
              <a:ext cx="342852" cy="1105721"/>
            </a:xfrm>
            <a:custGeom>
              <a:avLst/>
              <a:gdLst/>
              <a:ahLst/>
              <a:cxnLst/>
              <a:rect l="0" t="0" r="0" b="0"/>
              <a:pathLst>
                <a:path w="120000" h="120000" extrusionOk="0">
                  <a:moveTo>
                    <a:pt x="120000" y="110400"/>
                  </a:moveTo>
                  <a:cubicBezTo>
                    <a:pt x="118709" y="110400"/>
                    <a:pt x="118709" y="110000"/>
                    <a:pt x="118709" y="110000"/>
                  </a:cubicBezTo>
                  <a:cubicBezTo>
                    <a:pt x="118709" y="110000"/>
                    <a:pt x="118709" y="109200"/>
                    <a:pt x="118709" y="108800"/>
                  </a:cubicBezTo>
                  <a:cubicBezTo>
                    <a:pt x="118709" y="108800"/>
                    <a:pt x="118709" y="106800"/>
                    <a:pt x="118709" y="106400"/>
                  </a:cubicBezTo>
                  <a:cubicBezTo>
                    <a:pt x="117419" y="106000"/>
                    <a:pt x="117419" y="105600"/>
                    <a:pt x="117419" y="104800"/>
                  </a:cubicBezTo>
                  <a:cubicBezTo>
                    <a:pt x="117419" y="104000"/>
                    <a:pt x="117419" y="102800"/>
                    <a:pt x="117419" y="102000"/>
                  </a:cubicBezTo>
                  <a:cubicBezTo>
                    <a:pt x="117419" y="101600"/>
                    <a:pt x="116129" y="99600"/>
                    <a:pt x="116129" y="99600"/>
                  </a:cubicBezTo>
                  <a:cubicBezTo>
                    <a:pt x="116129" y="99200"/>
                    <a:pt x="116129" y="98800"/>
                    <a:pt x="116129" y="98400"/>
                  </a:cubicBezTo>
                  <a:cubicBezTo>
                    <a:pt x="116129" y="98000"/>
                    <a:pt x="114838" y="97200"/>
                    <a:pt x="114838" y="97200"/>
                  </a:cubicBezTo>
                  <a:cubicBezTo>
                    <a:pt x="114838" y="96800"/>
                    <a:pt x="114838" y="96400"/>
                    <a:pt x="114838" y="96400"/>
                  </a:cubicBezTo>
                  <a:cubicBezTo>
                    <a:pt x="114838" y="96400"/>
                    <a:pt x="114838" y="95600"/>
                    <a:pt x="114838" y="95600"/>
                  </a:cubicBezTo>
                  <a:cubicBezTo>
                    <a:pt x="114838" y="95600"/>
                    <a:pt x="114838" y="95200"/>
                    <a:pt x="113548" y="94800"/>
                  </a:cubicBezTo>
                  <a:cubicBezTo>
                    <a:pt x="113548" y="94800"/>
                    <a:pt x="113548" y="93200"/>
                    <a:pt x="113548" y="92800"/>
                  </a:cubicBezTo>
                  <a:cubicBezTo>
                    <a:pt x="113548" y="92400"/>
                    <a:pt x="113548" y="92000"/>
                    <a:pt x="113548" y="91200"/>
                  </a:cubicBezTo>
                  <a:cubicBezTo>
                    <a:pt x="112258" y="90800"/>
                    <a:pt x="112258" y="90000"/>
                    <a:pt x="112258" y="89600"/>
                  </a:cubicBezTo>
                  <a:cubicBezTo>
                    <a:pt x="112258" y="89200"/>
                    <a:pt x="112258" y="88800"/>
                    <a:pt x="112258" y="88400"/>
                  </a:cubicBezTo>
                  <a:cubicBezTo>
                    <a:pt x="112258" y="88000"/>
                    <a:pt x="112258" y="87200"/>
                    <a:pt x="112258" y="86400"/>
                  </a:cubicBezTo>
                  <a:cubicBezTo>
                    <a:pt x="112258" y="86000"/>
                    <a:pt x="110967" y="85600"/>
                    <a:pt x="110967" y="85200"/>
                  </a:cubicBezTo>
                  <a:cubicBezTo>
                    <a:pt x="110967" y="84800"/>
                    <a:pt x="109677" y="84000"/>
                    <a:pt x="109677" y="84000"/>
                  </a:cubicBezTo>
                  <a:cubicBezTo>
                    <a:pt x="108387" y="83600"/>
                    <a:pt x="108387" y="83600"/>
                    <a:pt x="108387" y="83600"/>
                  </a:cubicBezTo>
                  <a:cubicBezTo>
                    <a:pt x="108387" y="83600"/>
                    <a:pt x="108387" y="82800"/>
                    <a:pt x="108387" y="82400"/>
                  </a:cubicBezTo>
                  <a:cubicBezTo>
                    <a:pt x="108387" y="81600"/>
                    <a:pt x="108387" y="80400"/>
                    <a:pt x="108387" y="80000"/>
                  </a:cubicBezTo>
                  <a:cubicBezTo>
                    <a:pt x="108387" y="79200"/>
                    <a:pt x="109677" y="78000"/>
                    <a:pt x="109677" y="77600"/>
                  </a:cubicBezTo>
                  <a:cubicBezTo>
                    <a:pt x="109677" y="77200"/>
                    <a:pt x="109677" y="76800"/>
                    <a:pt x="108387" y="76400"/>
                  </a:cubicBezTo>
                  <a:cubicBezTo>
                    <a:pt x="108387" y="76000"/>
                    <a:pt x="108387" y="74800"/>
                    <a:pt x="107096" y="74000"/>
                  </a:cubicBezTo>
                  <a:cubicBezTo>
                    <a:pt x="107096" y="73200"/>
                    <a:pt x="105806" y="71600"/>
                    <a:pt x="105806" y="71200"/>
                  </a:cubicBezTo>
                  <a:cubicBezTo>
                    <a:pt x="105806" y="70800"/>
                    <a:pt x="105806" y="69600"/>
                    <a:pt x="105806" y="69200"/>
                  </a:cubicBezTo>
                  <a:cubicBezTo>
                    <a:pt x="105806" y="69200"/>
                    <a:pt x="104516" y="68400"/>
                    <a:pt x="104516" y="68400"/>
                  </a:cubicBezTo>
                  <a:cubicBezTo>
                    <a:pt x="104516" y="68400"/>
                    <a:pt x="104516" y="68000"/>
                    <a:pt x="104516" y="68000"/>
                  </a:cubicBezTo>
                  <a:cubicBezTo>
                    <a:pt x="104516" y="67600"/>
                    <a:pt x="104516" y="66800"/>
                    <a:pt x="104516" y="66800"/>
                  </a:cubicBezTo>
                  <a:cubicBezTo>
                    <a:pt x="104516" y="66800"/>
                    <a:pt x="104516" y="65600"/>
                    <a:pt x="104516" y="64800"/>
                  </a:cubicBezTo>
                  <a:cubicBezTo>
                    <a:pt x="104516" y="64400"/>
                    <a:pt x="104516" y="64400"/>
                    <a:pt x="104516" y="64000"/>
                  </a:cubicBezTo>
                  <a:cubicBezTo>
                    <a:pt x="104516" y="64000"/>
                    <a:pt x="103225" y="63200"/>
                    <a:pt x="103225" y="62800"/>
                  </a:cubicBezTo>
                  <a:cubicBezTo>
                    <a:pt x="103225" y="62400"/>
                    <a:pt x="103225" y="61600"/>
                    <a:pt x="103225" y="61600"/>
                  </a:cubicBezTo>
                  <a:cubicBezTo>
                    <a:pt x="103225" y="61200"/>
                    <a:pt x="103225" y="60800"/>
                    <a:pt x="103225" y="60800"/>
                  </a:cubicBezTo>
                  <a:cubicBezTo>
                    <a:pt x="103225" y="60800"/>
                    <a:pt x="103225" y="60400"/>
                    <a:pt x="103225" y="60000"/>
                  </a:cubicBezTo>
                  <a:cubicBezTo>
                    <a:pt x="104516" y="59600"/>
                    <a:pt x="104516" y="58800"/>
                    <a:pt x="104516" y="58400"/>
                  </a:cubicBezTo>
                  <a:cubicBezTo>
                    <a:pt x="103225" y="58000"/>
                    <a:pt x="103225" y="57600"/>
                    <a:pt x="103225" y="57200"/>
                  </a:cubicBezTo>
                  <a:cubicBezTo>
                    <a:pt x="103225" y="56800"/>
                    <a:pt x="101935" y="55600"/>
                    <a:pt x="101935" y="55600"/>
                  </a:cubicBezTo>
                  <a:cubicBezTo>
                    <a:pt x="101935" y="55200"/>
                    <a:pt x="100645" y="54800"/>
                    <a:pt x="100645" y="54800"/>
                  </a:cubicBezTo>
                  <a:cubicBezTo>
                    <a:pt x="100645" y="54800"/>
                    <a:pt x="100645" y="54800"/>
                    <a:pt x="100645" y="54800"/>
                  </a:cubicBezTo>
                  <a:cubicBezTo>
                    <a:pt x="100645" y="54800"/>
                    <a:pt x="100645" y="54400"/>
                    <a:pt x="100645" y="54400"/>
                  </a:cubicBezTo>
                  <a:cubicBezTo>
                    <a:pt x="100645" y="54400"/>
                    <a:pt x="100645" y="54000"/>
                    <a:pt x="100645" y="54000"/>
                  </a:cubicBezTo>
                  <a:cubicBezTo>
                    <a:pt x="100645" y="54000"/>
                    <a:pt x="100645" y="53600"/>
                    <a:pt x="99354" y="53600"/>
                  </a:cubicBezTo>
                  <a:cubicBezTo>
                    <a:pt x="99354" y="53600"/>
                    <a:pt x="99354" y="53600"/>
                    <a:pt x="99354" y="53200"/>
                  </a:cubicBezTo>
                  <a:cubicBezTo>
                    <a:pt x="99354" y="53200"/>
                    <a:pt x="98064" y="52400"/>
                    <a:pt x="98064" y="52000"/>
                  </a:cubicBezTo>
                  <a:cubicBezTo>
                    <a:pt x="98064" y="52000"/>
                    <a:pt x="98064" y="51600"/>
                    <a:pt x="98064" y="51600"/>
                  </a:cubicBezTo>
                  <a:cubicBezTo>
                    <a:pt x="96774" y="51600"/>
                    <a:pt x="96774" y="51200"/>
                    <a:pt x="96774" y="51200"/>
                  </a:cubicBezTo>
                  <a:cubicBezTo>
                    <a:pt x="96774" y="50800"/>
                    <a:pt x="96774" y="50800"/>
                    <a:pt x="96774" y="50800"/>
                  </a:cubicBezTo>
                  <a:cubicBezTo>
                    <a:pt x="96774" y="50400"/>
                    <a:pt x="96774" y="50400"/>
                    <a:pt x="96774" y="50400"/>
                  </a:cubicBezTo>
                  <a:cubicBezTo>
                    <a:pt x="96774" y="50000"/>
                    <a:pt x="95483" y="49600"/>
                    <a:pt x="95483" y="49600"/>
                  </a:cubicBezTo>
                  <a:cubicBezTo>
                    <a:pt x="95483" y="49600"/>
                    <a:pt x="95483" y="49600"/>
                    <a:pt x="95483" y="49600"/>
                  </a:cubicBezTo>
                  <a:cubicBezTo>
                    <a:pt x="95483" y="49200"/>
                    <a:pt x="95483" y="49200"/>
                    <a:pt x="95483" y="49200"/>
                  </a:cubicBezTo>
                  <a:cubicBezTo>
                    <a:pt x="95483" y="49200"/>
                    <a:pt x="95483" y="47600"/>
                    <a:pt x="94193" y="47600"/>
                  </a:cubicBezTo>
                  <a:cubicBezTo>
                    <a:pt x="94193" y="47600"/>
                    <a:pt x="94193" y="47600"/>
                    <a:pt x="94193" y="47600"/>
                  </a:cubicBezTo>
                  <a:cubicBezTo>
                    <a:pt x="94193" y="47600"/>
                    <a:pt x="94193" y="47600"/>
                    <a:pt x="95483" y="47600"/>
                  </a:cubicBezTo>
                  <a:cubicBezTo>
                    <a:pt x="95483" y="47600"/>
                    <a:pt x="95483" y="47600"/>
                    <a:pt x="95483" y="47600"/>
                  </a:cubicBezTo>
                  <a:cubicBezTo>
                    <a:pt x="95483" y="47600"/>
                    <a:pt x="95483" y="48800"/>
                    <a:pt x="95483" y="48800"/>
                  </a:cubicBezTo>
                  <a:cubicBezTo>
                    <a:pt x="95483" y="48800"/>
                    <a:pt x="95483" y="48800"/>
                    <a:pt x="95483" y="48800"/>
                  </a:cubicBezTo>
                  <a:cubicBezTo>
                    <a:pt x="95483" y="48800"/>
                    <a:pt x="95483" y="48800"/>
                    <a:pt x="96774" y="48400"/>
                  </a:cubicBezTo>
                  <a:cubicBezTo>
                    <a:pt x="96774" y="48400"/>
                    <a:pt x="98064" y="48400"/>
                    <a:pt x="98064" y="48400"/>
                  </a:cubicBezTo>
                  <a:cubicBezTo>
                    <a:pt x="98064" y="48400"/>
                    <a:pt x="98064" y="48000"/>
                    <a:pt x="98064" y="48000"/>
                  </a:cubicBezTo>
                  <a:cubicBezTo>
                    <a:pt x="99354" y="48000"/>
                    <a:pt x="99354" y="48000"/>
                    <a:pt x="99354" y="48000"/>
                  </a:cubicBezTo>
                  <a:cubicBezTo>
                    <a:pt x="99354" y="47600"/>
                    <a:pt x="99354" y="47600"/>
                    <a:pt x="100645" y="47200"/>
                  </a:cubicBezTo>
                  <a:cubicBezTo>
                    <a:pt x="100645" y="47200"/>
                    <a:pt x="101935" y="46800"/>
                    <a:pt x="101935" y="46800"/>
                  </a:cubicBezTo>
                  <a:cubicBezTo>
                    <a:pt x="103225" y="46800"/>
                    <a:pt x="103225" y="46400"/>
                    <a:pt x="103225" y="46400"/>
                  </a:cubicBezTo>
                  <a:cubicBezTo>
                    <a:pt x="103225" y="46400"/>
                    <a:pt x="103225" y="46400"/>
                    <a:pt x="103225" y="46000"/>
                  </a:cubicBezTo>
                  <a:cubicBezTo>
                    <a:pt x="103225" y="46000"/>
                    <a:pt x="103225" y="46000"/>
                    <a:pt x="101935" y="46000"/>
                  </a:cubicBezTo>
                  <a:cubicBezTo>
                    <a:pt x="101935" y="46000"/>
                    <a:pt x="100645" y="45600"/>
                    <a:pt x="100645" y="45600"/>
                  </a:cubicBezTo>
                  <a:cubicBezTo>
                    <a:pt x="100645" y="45600"/>
                    <a:pt x="99354" y="45200"/>
                    <a:pt x="99354" y="44800"/>
                  </a:cubicBezTo>
                  <a:cubicBezTo>
                    <a:pt x="99354" y="44800"/>
                    <a:pt x="98064" y="43600"/>
                    <a:pt x="98064" y="43200"/>
                  </a:cubicBezTo>
                  <a:cubicBezTo>
                    <a:pt x="96774" y="43200"/>
                    <a:pt x="98064" y="42800"/>
                    <a:pt x="98064" y="42800"/>
                  </a:cubicBezTo>
                  <a:cubicBezTo>
                    <a:pt x="98064" y="42400"/>
                    <a:pt x="96774" y="41600"/>
                    <a:pt x="96774" y="41200"/>
                  </a:cubicBezTo>
                  <a:cubicBezTo>
                    <a:pt x="96774" y="41200"/>
                    <a:pt x="96774" y="39200"/>
                    <a:pt x="96774" y="38800"/>
                  </a:cubicBezTo>
                  <a:cubicBezTo>
                    <a:pt x="96774" y="38800"/>
                    <a:pt x="96774" y="38800"/>
                    <a:pt x="96774" y="38400"/>
                  </a:cubicBezTo>
                  <a:cubicBezTo>
                    <a:pt x="96774" y="38400"/>
                    <a:pt x="98064" y="37200"/>
                    <a:pt x="99354" y="36800"/>
                  </a:cubicBezTo>
                  <a:cubicBezTo>
                    <a:pt x="99354" y="36400"/>
                    <a:pt x="100645" y="35200"/>
                    <a:pt x="100645" y="35200"/>
                  </a:cubicBezTo>
                  <a:cubicBezTo>
                    <a:pt x="100645" y="34800"/>
                    <a:pt x="100645" y="34400"/>
                    <a:pt x="101935" y="34400"/>
                  </a:cubicBezTo>
                  <a:cubicBezTo>
                    <a:pt x="101935" y="34000"/>
                    <a:pt x="101935" y="34000"/>
                    <a:pt x="101935" y="33600"/>
                  </a:cubicBezTo>
                  <a:cubicBezTo>
                    <a:pt x="103225" y="33200"/>
                    <a:pt x="103225" y="32400"/>
                    <a:pt x="104516" y="32400"/>
                  </a:cubicBezTo>
                  <a:cubicBezTo>
                    <a:pt x="104516" y="32000"/>
                    <a:pt x="104516" y="31600"/>
                    <a:pt x="104516" y="31600"/>
                  </a:cubicBezTo>
                  <a:cubicBezTo>
                    <a:pt x="104516" y="31200"/>
                    <a:pt x="105806" y="30800"/>
                    <a:pt x="105806" y="30800"/>
                  </a:cubicBezTo>
                  <a:cubicBezTo>
                    <a:pt x="105806" y="30400"/>
                    <a:pt x="105806" y="30400"/>
                    <a:pt x="105806" y="30400"/>
                  </a:cubicBezTo>
                  <a:cubicBezTo>
                    <a:pt x="105806" y="30000"/>
                    <a:pt x="107096" y="29600"/>
                    <a:pt x="107096" y="29600"/>
                  </a:cubicBezTo>
                  <a:cubicBezTo>
                    <a:pt x="107096" y="29600"/>
                    <a:pt x="107096" y="29600"/>
                    <a:pt x="107096" y="29200"/>
                  </a:cubicBezTo>
                  <a:cubicBezTo>
                    <a:pt x="107096" y="29200"/>
                    <a:pt x="107096" y="28800"/>
                    <a:pt x="107096" y="28800"/>
                  </a:cubicBezTo>
                  <a:cubicBezTo>
                    <a:pt x="107096" y="28400"/>
                    <a:pt x="107096" y="28400"/>
                    <a:pt x="107096" y="28000"/>
                  </a:cubicBezTo>
                  <a:cubicBezTo>
                    <a:pt x="107096" y="28000"/>
                    <a:pt x="107096" y="27600"/>
                    <a:pt x="107096" y="27600"/>
                  </a:cubicBezTo>
                  <a:cubicBezTo>
                    <a:pt x="107096" y="27600"/>
                    <a:pt x="107096" y="26800"/>
                    <a:pt x="105806" y="26400"/>
                  </a:cubicBezTo>
                  <a:cubicBezTo>
                    <a:pt x="105806" y="26000"/>
                    <a:pt x="105806" y="24800"/>
                    <a:pt x="104516" y="24400"/>
                  </a:cubicBezTo>
                  <a:cubicBezTo>
                    <a:pt x="104516" y="24400"/>
                    <a:pt x="104516" y="24000"/>
                    <a:pt x="104516" y="24000"/>
                  </a:cubicBezTo>
                  <a:cubicBezTo>
                    <a:pt x="104516" y="24000"/>
                    <a:pt x="104516" y="23600"/>
                    <a:pt x="104516" y="23200"/>
                  </a:cubicBezTo>
                  <a:cubicBezTo>
                    <a:pt x="104516" y="22800"/>
                    <a:pt x="104516" y="22000"/>
                    <a:pt x="104516" y="21600"/>
                  </a:cubicBezTo>
                  <a:cubicBezTo>
                    <a:pt x="104516" y="21200"/>
                    <a:pt x="104516" y="20800"/>
                    <a:pt x="104516" y="20800"/>
                  </a:cubicBezTo>
                  <a:cubicBezTo>
                    <a:pt x="103225" y="20800"/>
                    <a:pt x="103225" y="20400"/>
                    <a:pt x="103225" y="20400"/>
                  </a:cubicBezTo>
                  <a:cubicBezTo>
                    <a:pt x="101935" y="20000"/>
                    <a:pt x="101935" y="20000"/>
                    <a:pt x="101935" y="20000"/>
                  </a:cubicBezTo>
                  <a:cubicBezTo>
                    <a:pt x="101935" y="19600"/>
                    <a:pt x="100645" y="19600"/>
                    <a:pt x="100645" y="19200"/>
                  </a:cubicBezTo>
                  <a:cubicBezTo>
                    <a:pt x="100645" y="19200"/>
                    <a:pt x="100645" y="18800"/>
                    <a:pt x="99354" y="18400"/>
                  </a:cubicBezTo>
                  <a:cubicBezTo>
                    <a:pt x="98064" y="18400"/>
                    <a:pt x="96774" y="18000"/>
                    <a:pt x="96774" y="18000"/>
                  </a:cubicBezTo>
                  <a:cubicBezTo>
                    <a:pt x="95483" y="18000"/>
                    <a:pt x="95483" y="17600"/>
                    <a:pt x="94193" y="17600"/>
                  </a:cubicBezTo>
                  <a:cubicBezTo>
                    <a:pt x="94193" y="17600"/>
                    <a:pt x="92903" y="17600"/>
                    <a:pt x="92903" y="17600"/>
                  </a:cubicBezTo>
                  <a:cubicBezTo>
                    <a:pt x="91612" y="17600"/>
                    <a:pt x="91612" y="17600"/>
                    <a:pt x="91612" y="17600"/>
                  </a:cubicBezTo>
                  <a:cubicBezTo>
                    <a:pt x="91612" y="17600"/>
                    <a:pt x="90322" y="17200"/>
                    <a:pt x="90322" y="17200"/>
                  </a:cubicBezTo>
                  <a:cubicBezTo>
                    <a:pt x="89032" y="17200"/>
                    <a:pt x="87741" y="17200"/>
                    <a:pt x="87741" y="17200"/>
                  </a:cubicBezTo>
                  <a:cubicBezTo>
                    <a:pt x="87741" y="17200"/>
                    <a:pt x="86451" y="16800"/>
                    <a:pt x="85161" y="16800"/>
                  </a:cubicBezTo>
                  <a:cubicBezTo>
                    <a:pt x="83870" y="16800"/>
                    <a:pt x="83870" y="16800"/>
                    <a:pt x="82580" y="16800"/>
                  </a:cubicBezTo>
                  <a:cubicBezTo>
                    <a:pt x="82580" y="16800"/>
                    <a:pt x="81290" y="16800"/>
                    <a:pt x="80000" y="16400"/>
                  </a:cubicBezTo>
                  <a:cubicBezTo>
                    <a:pt x="80000" y="16400"/>
                    <a:pt x="80000" y="16400"/>
                    <a:pt x="78709" y="16400"/>
                  </a:cubicBezTo>
                  <a:cubicBezTo>
                    <a:pt x="78709" y="16000"/>
                    <a:pt x="77419" y="16000"/>
                    <a:pt x="77419" y="16400"/>
                  </a:cubicBezTo>
                  <a:cubicBezTo>
                    <a:pt x="77419" y="16400"/>
                    <a:pt x="77419" y="16400"/>
                    <a:pt x="77419" y="16400"/>
                  </a:cubicBezTo>
                  <a:cubicBezTo>
                    <a:pt x="77419" y="16000"/>
                    <a:pt x="76129" y="16000"/>
                    <a:pt x="76129" y="15600"/>
                  </a:cubicBezTo>
                  <a:cubicBezTo>
                    <a:pt x="76129" y="15600"/>
                    <a:pt x="76129" y="15600"/>
                    <a:pt x="76129" y="15200"/>
                  </a:cubicBezTo>
                  <a:cubicBezTo>
                    <a:pt x="76129" y="15200"/>
                    <a:pt x="76129" y="14800"/>
                    <a:pt x="74838" y="14800"/>
                  </a:cubicBezTo>
                  <a:cubicBezTo>
                    <a:pt x="74838" y="14400"/>
                    <a:pt x="74838" y="14000"/>
                    <a:pt x="74838" y="14000"/>
                  </a:cubicBezTo>
                  <a:cubicBezTo>
                    <a:pt x="74838" y="14000"/>
                    <a:pt x="74838" y="14000"/>
                    <a:pt x="73548" y="14000"/>
                  </a:cubicBezTo>
                  <a:cubicBezTo>
                    <a:pt x="73548" y="14000"/>
                    <a:pt x="73548" y="14000"/>
                    <a:pt x="73548" y="13600"/>
                  </a:cubicBezTo>
                  <a:cubicBezTo>
                    <a:pt x="73548" y="13600"/>
                    <a:pt x="74838" y="12800"/>
                    <a:pt x="74838" y="12400"/>
                  </a:cubicBezTo>
                  <a:cubicBezTo>
                    <a:pt x="74838" y="12000"/>
                    <a:pt x="74838" y="10800"/>
                    <a:pt x="74838" y="10800"/>
                  </a:cubicBezTo>
                  <a:cubicBezTo>
                    <a:pt x="74838" y="10800"/>
                    <a:pt x="74838" y="10800"/>
                    <a:pt x="76129" y="10800"/>
                  </a:cubicBezTo>
                  <a:cubicBezTo>
                    <a:pt x="77419" y="10800"/>
                    <a:pt x="77419" y="10400"/>
                    <a:pt x="77419" y="10400"/>
                  </a:cubicBezTo>
                  <a:cubicBezTo>
                    <a:pt x="77419" y="10400"/>
                    <a:pt x="78709" y="10000"/>
                    <a:pt x="78709" y="10000"/>
                  </a:cubicBezTo>
                  <a:cubicBezTo>
                    <a:pt x="78709" y="10000"/>
                    <a:pt x="78709" y="10000"/>
                    <a:pt x="78709" y="10000"/>
                  </a:cubicBezTo>
                  <a:cubicBezTo>
                    <a:pt x="78709" y="9600"/>
                    <a:pt x="78709" y="9600"/>
                    <a:pt x="80000" y="9200"/>
                  </a:cubicBezTo>
                  <a:cubicBezTo>
                    <a:pt x="80000" y="9200"/>
                    <a:pt x="80000" y="8800"/>
                    <a:pt x="80000" y="8400"/>
                  </a:cubicBezTo>
                  <a:cubicBezTo>
                    <a:pt x="80000" y="8400"/>
                    <a:pt x="80000" y="8400"/>
                    <a:pt x="80000" y="8000"/>
                  </a:cubicBezTo>
                  <a:cubicBezTo>
                    <a:pt x="80000" y="7200"/>
                    <a:pt x="80000" y="6800"/>
                    <a:pt x="80000" y="6800"/>
                  </a:cubicBezTo>
                  <a:cubicBezTo>
                    <a:pt x="78709" y="6400"/>
                    <a:pt x="78709" y="6400"/>
                    <a:pt x="78709" y="6400"/>
                  </a:cubicBezTo>
                  <a:cubicBezTo>
                    <a:pt x="78709" y="6400"/>
                    <a:pt x="78709" y="6400"/>
                    <a:pt x="78709" y="6000"/>
                  </a:cubicBezTo>
                  <a:cubicBezTo>
                    <a:pt x="78709" y="6000"/>
                    <a:pt x="78709" y="4400"/>
                    <a:pt x="78709" y="4400"/>
                  </a:cubicBezTo>
                  <a:cubicBezTo>
                    <a:pt x="76129" y="2400"/>
                    <a:pt x="70967" y="1200"/>
                    <a:pt x="67096" y="400"/>
                  </a:cubicBezTo>
                  <a:cubicBezTo>
                    <a:pt x="63225" y="0"/>
                    <a:pt x="60645" y="0"/>
                    <a:pt x="56774" y="400"/>
                  </a:cubicBezTo>
                  <a:cubicBezTo>
                    <a:pt x="54193" y="400"/>
                    <a:pt x="50322" y="1200"/>
                    <a:pt x="50322" y="1200"/>
                  </a:cubicBezTo>
                  <a:cubicBezTo>
                    <a:pt x="50322" y="1200"/>
                    <a:pt x="50322" y="1200"/>
                    <a:pt x="49032" y="1600"/>
                  </a:cubicBezTo>
                  <a:cubicBezTo>
                    <a:pt x="47741" y="1600"/>
                    <a:pt x="46451" y="2400"/>
                    <a:pt x="46451" y="2800"/>
                  </a:cubicBezTo>
                  <a:cubicBezTo>
                    <a:pt x="45161" y="3200"/>
                    <a:pt x="43870" y="4000"/>
                    <a:pt x="43870" y="4400"/>
                  </a:cubicBezTo>
                  <a:cubicBezTo>
                    <a:pt x="43870" y="4800"/>
                    <a:pt x="43870" y="5600"/>
                    <a:pt x="43870" y="6000"/>
                  </a:cubicBezTo>
                  <a:cubicBezTo>
                    <a:pt x="43870" y="6400"/>
                    <a:pt x="43870" y="6400"/>
                    <a:pt x="43870" y="6800"/>
                  </a:cubicBezTo>
                  <a:cubicBezTo>
                    <a:pt x="43870" y="7200"/>
                    <a:pt x="43870" y="7600"/>
                    <a:pt x="43870" y="8000"/>
                  </a:cubicBezTo>
                  <a:cubicBezTo>
                    <a:pt x="43870" y="8400"/>
                    <a:pt x="43870" y="8800"/>
                    <a:pt x="43870" y="9200"/>
                  </a:cubicBezTo>
                  <a:cubicBezTo>
                    <a:pt x="43870" y="9600"/>
                    <a:pt x="43870" y="10400"/>
                    <a:pt x="43870" y="11200"/>
                  </a:cubicBezTo>
                  <a:cubicBezTo>
                    <a:pt x="43870" y="12000"/>
                    <a:pt x="43870" y="12400"/>
                    <a:pt x="45161" y="12800"/>
                  </a:cubicBezTo>
                  <a:cubicBezTo>
                    <a:pt x="45161" y="13600"/>
                    <a:pt x="47741" y="14000"/>
                    <a:pt x="47741" y="14400"/>
                  </a:cubicBezTo>
                  <a:cubicBezTo>
                    <a:pt x="49032" y="14400"/>
                    <a:pt x="49032" y="14800"/>
                    <a:pt x="49032" y="14800"/>
                  </a:cubicBezTo>
                  <a:cubicBezTo>
                    <a:pt x="50322" y="14800"/>
                    <a:pt x="50322" y="14800"/>
                    <a:pt x="50322" y="15200"/>
                  </a:cubicBezTo>
                  <a:cubicBezTo>
                    <a:pt x="50322" y="15200"/>
                    <a:pt x="50322" y="15200"/>
                    <a:pt x="49032" y="15200"/>
                  </a:cubicBezTo>
                  <a:cubicBezTo>
                    <a:pt x="49032" y="15600"/>
                    <a:pt x="49032" y="16000"/>
                    <a:pt x="49032" y="16400"/>
                  </a:cubicBezTo>
                  <a:cubicBezTo>
                    <a:pt x="49032" y="16400"/>
                    <a:pt x="49032" y="16800"/>
                    <a:pt x="49032" y="16800"/>
                  </a:cubicBezTo>
                  <a:cubicBezTo>
                    <a:pt x="49032" y="16800"/>
                    <a:pt x="49032" y="16800"/>
                    <a:pt x="49032" y="17200"/>
                  </a:cubicBezTo>
                  <a:cubicBezTo>
                    <a:pt x="49032" y="17200"/>
                    <a:pt x="49032" y="17200"/>
                    <a:pt x="49032" y="17200"/>
                  </a:cubicBezTo>
                  <a:cubicBezTo>
                    <a:pt x="49032" y="17200"/>
                    <a:pt x="47741" y="17200"/>
                    <a:pt x="47741" y="17600"/>
                  </a:cubicBezTo>
                  <a:cubicBezTo>
                    <a:pt x="46451" y="17600"/>
                    <a:pt x="45161" y="18000"/>
                    <a:pt x="43870" y="18000"/>
                  </a:cubicBezTo>
                  <a:cubicBezTo>
                    <a:pt x="42580" y="18400"/>
                    <a:pt x="42580" y="18400"/>
                    <a:pt x="41290" y="18800"/>
                  </a:cubicBezTo>
                  <a:cubicBezTo>
                    <a:pt x="41290" y="18800"/>
                    <a:pt x="40000" y="18800"/>
                    <a:pt x="38709" y="18800"/>
                  </a:cubicBezTo>
                  <a:cubicBezTo>
                    <a:pt x="37419" y="18800"/>
                    <a:pt x="37419" y="18800"/>
                    <a:pt x="36129" y="18800"/>
                  </a:cubicBezTo>
                  <a:cubicBezTo>
                    <a:pt x="34838" y="18800"/>
                    <a:pt x="33548" y="18800"/>
                    <a:pt x="32258" y="18800"/>
                  </a:cubicBezTo>
                  <a:cubicBezTo>
                    <a:pt x="32258" y="18800"/>
                    <a:pt x="30967" y="19200"/>
                    <a:pt x="30967" y="19200"/>
                  </a:cubicBezTo>
                  <a:cubicBezTo>
                    <a:pt x="29677" y="19200"/>
                    <a:pt x="29677" y="19200"/>
                    <a:pt x="29677" y="19200"/>
                  </a:cubicBezTo>
                  <a:cubicBezTo>
                    <a:pt x="28387" y="19200"/>
                    <a:pt x="28387" y="19200"/>
                    <a:pt x="28387" y="19200"/>
                  </a:cubicBezTo>
                  <a:cubicBezTo>
                    <a:pt x="27096" y="19200"/>
                    <a:pt x="27096" y="19200"/>
                    <a:pt x="27096" y="19200"/>
                  </a:cubicBezTo>
                  <a:cubicBezTo>
                    <a:pt x="25806" y="19200"/>
                    <a:pt x="24516" y="19600"/>
                    <a:pt x="24516" y="19600"/>
                  </a:cubicBezTo>
                  <a:cubicBezTo>
                    <a:pt x="24516" y="19600"/>
                    <a:pt x="24516" y="19600"/>
                    <a:pt x="24516" y="19600"/>
                  </a:cubicBezTo>
                  <a:cubicBezTo>
                    <a:pt x="23225" y="19600"/>
                    <a:pt x="21935" y="20000"/>
                    <a:pt x="21935" y="20000"/>
                  </a:cubicBezTo>
                  <a:cubicBezTo>
                    <a:pt x="21935" y="20000"/>
                    <a:pt x="21935" y="20000"/>
                    <a:pt x="20645" y="20000"/>
                  </a:cubicBezTo>
                  <a:cubicBezTo>
                    <a:pt x="20645" y="20000"/>
                    <a:pt x="19354" y="20400"/>
                    <a:pt x="19354" y="20400"/>
                  </a:cubicBezTo>
                  <a:cubicBezTo>
                    <a:pt x="19354" y="20400"/>
                    <a:pt x="19354" y="20400"/>
                    <a:pt x="19354" y="20800"/>
                  </a:cubicBezTo>
                  <a:cubicBezTo>
                    <a:pt x="18064" y="20800"/>
                    <a:pt x="18064" y="21200"/>
                    <a:pt x="18064" y="21200"/>
                  </a:cubicBezTo>
                  <a:cubicBezTo>
                    <a:pt x="18064" y="21600"/>
                    <a:pt x="16774" y="21600"/>
                    <a:pt x="16774" y="21600"/>
                  </a:cubicBezTo>
                  <a:cubicBezTo>
                    <a:pt x="15483" y="22000"/>
                    <a:pt x="15483" y="22400"/>
                    <a:pt x="15483" y="22800"/>
                  </a:cubicBezTo>
                  <a:cubicBezTo>
                    <a:pt x="15483" y="23200"/>
                    <a:pt x="14193" y="24000"/>
                    <a:pt x="14193" y="24000"/>
                  </a:cubicBezTo>
                  <a:cubicBezTo>
                    <a:pt x="14193" y="24000"/>
                    <a:pt x="14193" y="24000"/>
                    <a:pt x="12903" y="24400"/>
                  </a:cubicBezTo>
                  <a:cubicBezTo>
                    <a:pt x="11612" y="24800"/>
                    <a:pt x="11612" y="24800"/>
                    <a:pt x="11612" y="25200"/>
                  </a:cubicBezTo>
                  <a:cubicBezTo>
                    <a:pt x="10322" y="25200"/>
                    <a:pt x="10322" y="26000"/>
                    <a:pt x="10322" y="26400"/>
                  </a:cubicBezTo>
                  <a:cubicBezTo>
                    <a:pt x="10322" y="26800"/>
                    <a:pt x="9032" y="27200"/>
                    <a:pt x="9032" y="27600"/>
                  </a:cubicBezTo>
                  <a:cubicBezTo>
                    <a:pt x="9032" y="27600"/>
                    <a:pt x="9032" y="27600"/>
                    <a:pt x="7741" y="28000"/>
                  </a:cubicBezTo>
                  <a:cubicBezTo>
                    <a:pt x="7741" y="28000"/>
                    <a:pt x="6451" y="29200"/>
                    <a:pt x="6451" y="29200"/>
                  </a:cubicBezTo>
                  <a:cubicBezTo>
                    <a:pt x="6451" y="29600"/>
                    <a:pt x="5161" y="30400"/>
                    <a:pt x="5161" y="30400"/>
                  </a:cubicBezTo>
                  <a:cubicBezTo>
                    <a:pt x="5161" y="30800"/>
                    <a:pt x="3870" y="31200"/>
                    <a:pt x="3870" y="31200"/>
                  </a:cubicBezTo>
                  <a:cubicBezTo>
                    <a:pt x="3870" y="31600"/>
                    <a:pt x="3870" y="31600"/>
                    <a:pt x="2580" y="32000"/>
                  </a:cubicBezTo>
                  <a:cubicBezTo>
                    <a:pt x="2580" y="32400"/>
                    <a:pt x="2580" y="33200"/>
                    <a:pt x="1290" y="34000"/>
                  </a:cubicBezTo>
                  <a:cubicBezTo>
                    <a:pt x="1290" y="34800"/>
                    <a:pt x="0" y="36000"/>
                    <a:pt x="0" y="36400"/>
                  </a:cubicBezTo>
                  <a:cubicBezTo>
                    <a:pt x="0" y="37200"/>
                    <a:pt x="1290" y="38000"/>
                    <a:pt x="1290" y="38400"/>
                  </a:cubicBezTo>
                  <a:cubicBezTo>
                    <a:pt x="1290" y="38800"/>
                    <a:pt x="2580" y="38800"/>
                    <a:pt x="2580" y="39200"/>
                  </a:cubicBezTo>
                  <a:cubicBezTo>
                    <a:pt x="3870" y="39200"/>
                    <a:pt x="3870" y="39200"/>
                    <a:pt x="5161" y="39600"/>
                  </a:cubicBezTo>
                  <a:cubicBezTo>
                    <a:pt x="6451" y="39600"/>
                    <a:pt x="7741" y="39600"/>
                    <a:pt x="9032" y="39600"/>
                  </a:cubicBezTo>
                  <a:cubicBezTo>
                    <a:pt x="9032" y="39600"/>
                    <a:pt x="9032" y="39600"/>
                    <a:pt x="9032" y="39600"/>
                  </a:cubicBezTo>
                  <a:cubicBezTo>
                    <a:pt x="10322" y="39600"/>
                    <a:pt x="10322" y="39600"/>
                    <a:pt x="11612" y="39600"/>
                  </a:cubicBezTo>
                  <a:cubicBezTo>
                    <a:pt x="11612" y="39600"/>
                    <a:pt x="12903" y="40000"/>
                    <a:pt x="14193" y="40000"/>
                  </a:cubicBezTo>
                  <a:cubicBezTo>
                    <a:pt x="14193" y="40000"/>
                    <a:pt x="15483" y="40000"/>
                    <a:pt x="16774" y="40000"/>
                  </a:cubicBezTo>
                  <a:cubicBezTo>
                    <a:pt x="18064" y="40400"/>
                    <a:pt x="19354" y="40400"/>
                    <a:pt x="20645" y="40400"/>
                  </a:cubicBezTo>
                  <a:cubicBezTo>
                    <a:pt x="20645" y="40400"/>
                    <a:pt x="21935" y="40400"/>
                    <a:pt x="21935" y="40400"/>
                  </a:cubicBezTo>
                  <a:cubicBezTo>
                    <a:pt x="21935" y="40400"/>
                    <a:pt x="23225" y="40400"/>
                    <a:pt x="23225" y="40400"/>
                  </a:cubicBezTo>
                  <a:cubicBezTo>
                    <a:pt x="24516" y="40400"/>
                    <a:pt x="24516" y="40400"/>
                    <a:pt x="25806" y="40400"/>
                  </a:cubicBezTo>
                  <a:cubicBezTo>
                    <a:pt x="25806" y="40400"/>
                    <a:pt x="25806" y="40400"/>
                    <a:pt x="25806" y="40400"/>
                  </a:cubicBezTo>
                  <a:cubicBezTo>
                    <a:pt x="25806" y="40800"/>
                    <a:pt x="25806" y="40800"/>
                    <a:pt x="25806" y="41200"/>
                  </a:cubicBezTo>
                  <a:cubicBezTo>
                    <a:pt x="25806" y="41600"/>
                    <a:pt x="24516" y="42800"/>
                    <a:pt x="24516" y="43600"/>
                  </a:cubicBezTo>
                  <a:cubicBezTo>
                    <a:pt x="24516" y="44400"/>
                    <a:pt x="24516" y="46000"/>
                    <a:pt x="24516" y="46800"/>
                  </a:cubicBezTo>
                  <a:cubicBezTo>
                    <a:pt x="24516" y="47200"/>
                    <a:pt x="24516" y="48000"/>
                    <a:pt x="24516" y="48000"/>
                  </a:cubicBezTo>
                  <a:cubicBezTo>
                    <a:pt x="24516" y="48400"/>
                    <a:pt x="25806" y="48400"/>
                    <a:pt x="25806" y="48400"/>
                  </a:cubicBezTo>
                  <a:cubicBezTo>
                    <a:pt x="25806" y="48800"/>
                    <a:pt x="27096" y="48800"/>
                    <a:pt x="27096" y="49200"/>
                  </a:cubicBezTo>
                  <a:cubicBezTo>
                    <a:pt x="27096" y="49200"/>
                    <a:pt x="28387" y="49200"/>
                    <a:pt x="28387" y="49200"/>
                  </a:cubicBezTo>
                  <a:cubicBezTo>
                    <a:pt x="28387" y="49200"/>
                    <a:pt x="28387" y="49200"/>
                    <a:pt x="28387" y="49200"/>
                  </a:cubicBezTo>
                  <a:cubicBezTo>
                    <a:pt x="28387" y="49600"/>
                    <a:pt x="29677" y="49600"/>
                    <a:pt x="29677" y="49600"/>
                  </a:cubicBezTo>
                  <a:cubicBezTo>
                    <a:pt x="29677" y="49600"/>
                    <a:pt x="29677" y="49600"/>
                    <a:pt x="29677" y="49600"/>
                  </a:cubicBezTo>
                  <a:cubicBezTo>
                    <a:pt x="28387" y="50000"/>
                    <a:pt x="29677" y="50000"/>
                    <a:pt x="29677" y="50000"/>
                  </a:cubicBezTo>
                  <a:cubicBezTo>
                    <a:pt x="29677" y="50000"/>
                    <a:pt x="29677" y="50000"/>
                    <a:pt x="29677" y="50000"/>
                  </a:cubicBezTo>
                  <a:cubicBezTo>
                    <a:pt x="28387" y="50400"/>
                    <a:pt x="28387" y="50400"/>
                    <a:pt x="29677" y="50400"/>
                  </a:cubicBezTo>
                  <a:cubicBezTo>
                    <a:pt x="29677" y="50800"/>
                    <a:pt x="29677" y="51200"/>
                    <a:pt x="29677" y="51200"/>
                  </a:cubicBezTo>
                  <a:cubicBezTo>
                    <a:pt x="28387" y="51200"/>
                    <a:pt x="28387" y="51200"/>
                    <a:pt x="27096" y="51600"/>
                  </a:cubicBezTo>
                  <a:cubicBezTo>
                    <a:pt x="27096" y="51600"/>
                    <a:pt x="27096" y="52000"/>
                    <a:pt x="27096" y="52400"/>
                  </a:cubicBezTo>
                  <a:cubicBezTo>
                    <a:pt x="27096" y="52800"/>
                    <a:pt x="27096" y="52800"/>
                    <a:pt x="28387" y="53200"/>
                  </a:cubicBezTo>
                  <a:cubicBezTo>
                    <a:pt x="28387" y="53200"/>
                    <a:pt x="28387" y="53200"/>
                    <a:pt x="27096" y="53200"/>
                  </a:cubicBezTo>
                  <a:cubicBezTo>
                    <a:pt x="27096" y="53600"/>
                    <a:pt x="27096" y="54000"/>
                    <a:pt x="27096" y="54000"/>
                  </a:cubicBezTo>
                  <a:cubicBezTo>
                    <a:pt x="27096" y="54400"/>
                    <a:pt x="27096" y="54800"/>
                    <a:pt x="27096" y="54800"/>
                  </a:cubicBezTo>
                  <a:cubicBezTo>
                    <a:pt x="25806" y="55200"/>
                    <a:pt x="25806" y="55200"/>
                    <a:pt x="25806" y="55600"/>
                  </a:cubicBezTo>
                  <a:cubicBezTo>
                    <a:pt x="25806" y="56000"/>
                    <a:pt x="25806" y="56000"/>
                    <a:pt x="25806" y="56000"/>
                  </a:cubicBezTo>
                  <a:cubicBezTo>
                    <a:pt x="25806" y="56400"/>
                    <a:pt x="25806" y="56800"/>
                    <a:pt x="24516" y="56800"/>
                  </a:cubicBezTo>
                  <a:cubicBezTo>
                    <a:pt x="24516" y="56800"/>
                    <a:pt x="24516" y="57200"/>
                    <a:pt x="24516" y="57200"/>
                  </a:cubicBezTo>
                  <a:cubicBezTo>
                    <a:pt x="24516" y="57600"/>
                    <a:pt x="23225" y="58000"/>
                    <a:pt x="23225" y="58400"/>
                  </a:cubicBezTo>
                  <a:cubicBezTo>
                    <a:pt x="23225" y="58800"/>
                    <a:pt x="23225" y="59200"/>
                    <a:pt x="23225" y="59200"/>
                  </a:cubicBezTo>
                  <a:cubicBezTo>
                    <a:pt x="23225" y="59200"/>
                    <a:pt x="23225" y="59600"/>
                    <a:pt x="23225" y="60000"/>
                  </a:cubicBezTo>
                  <a:cubicBezTo>
                    <a:pt x="23225" y="60000"/>
                    <a:pt x="23225" y="60400"/>
                    <a:pt x="23225" y="60400"/>
                  </a:cubicBezTo>
                  <a:cubicBezTo>
                    <a:pt x="21935" y="60800"/>
                    <a:pt x="23225" y="60800"/>
                    <a:pt x="23225" y="60800"/>
                  </a:cubicBezTo>
                  <a:cubicBezTo>
                    <a:pt x="23225" y="61200"/>
                    <a:pt x="23225" y="61200"/>
                    <a:pt x="23225" y="61600"/>
                  </a:cubicBezTo>
                  <a:cubicBezTo>
                    <a:pt x="23225" y="61600"/>
                    <a:pt x="23225" y="61600"/>
                    <a:pt x="23225" y="61600"/>
                  </a:cubicBezTo>
                  <a:cubicBezTo>
                    <a:pt x="23225" y="62000"/>
                    <a:pt x="23225" y="62000"/>
                    <a:pt x="23225" y="62000"/>
                  </a:cubicBezTo>
                  <a:cubicBezTo>
                    <a:pt x="23225" y="62400"/>
                    <a:pt x="24516" y="62400"/>
                    <a:pt x="24516" y="62400"/>
                  </a:cubicBezTo>
                  <a:cubicBezTo>
                    <a:pt x="24516" y="62800"/>
                    <a:pt x="24516" y="62800"/>
                    <a:pt x="24516" y="62800"/>
                  </a:cubicBezTo>
                  <a:cubicBezTo>
                    <a:pt x="24516" y="63200"/>
                    <a:pt x="24516" y="63200"/>
                    <a:pt x="24516" y="63200"/>
                  </a:cubicBezTo>
                  <a:cubicBezTo>
                    <a:pt x="24516" y="63600"/>
                    <a:pt x="24516" y="64000"/>
                    <a:pt x="24516" y="64000"/>
                  </a:cubicBezTo>
                  <a:cubicBezTo>
                    <a:pt x="25806" y="64400"/>
                    <a:pt x="25806" y="64800"/>
                    <a:pt x="24516" y="64800"/>
                  </a:cubicBezTo>
                  <a:cubicBezTo>
                    <a:pt x="24516" y="64800"/>
                    <a:pt x="24516" y="65200"/>
                    <a:pt x="24516" y="65600"/>
                  </a:cubicBezTo>
                  <a:cubicBezTo>
                    <a:pt x="24516" y="66000"/>
                    <a:pt x="24516" y="66400"/>
                    <a:pt x="24516" y="66800"/>
                  </a:cubicBezTo>
                  <a:cubicBezTo>
                    <a:pt x="24516" y="67600"/>
                    <a:pt x="25806" y="68400"/>
                    <a:pt x="25806" y="69200"/>
                  </a:cubicBezTo>
                  <a:cubicBezTo>
                    <a:pt x="25806" y="70000"/>
                    <a:pt x="25806" y="70400"/>
                    <a:pt x="27096" y="70800"/>
                  </a:cubicBezTo>
                  <a:cubicBezTo>
                    <a:pt x="27096" y="71600"/>
                    <a:pt x="28387" y="72800"/>
                    <a:pt x="28387" y="73200"/>
                  </a:cubicBezTo>
                  <a:cubicBezTo>
                    <a:pt x="28387" y="73600"/>
                    <a:pt x="29677" y="74400"/>
                    <a:pt x="29677" y="74800"/>
                  </a:cubicBezTo>
                  <a:cubicBezTo>
                    <a:pt x="29677" y="74800"/>
                    <a:pt x="29677" y="75600"/>
                    <a:pt x="29677" y="76000"/>
                  </a:cubicBezTo>
                  <a:cubicBezTo>
                    <a:pt x="29677" y="76400"/>
                    <a:pt x="30967" y="77600"/>
                    <a:pt x="30967" y="78000"/>
                  </a:cubicBezTo>
                  <a:cubicBezTo>
                    <a:pt x="30967" y="78400"/>
                    <a:pt x="30967" y="80800"/>
                    <a:pt x="30967" y="81200"/>
                  </a:cubicBezTo>
                  <a:cubicBezTo>
                    <a:pt x="32258" y="81600"/>
                    <a:pt x="32258" y="83600"/>
                    <a:pt x="32258" y="84400"/>
                  </a:cubicBezTo>
                  <a:cubicBezTo>
                    <a:pt x="32258" y="84800"/>
                    <a:pt x="33548" y="86800"/>
                    <a:pt x="33548" y="87600"/>
                  </a:cubicBezTo>
                  <a:cubicBezTo>
                    <a:pt x="33548" y="88400"/>
                    <a:pt x="34838" y="90000"/>
                    <a:pt x="34838" y="90400"/>
                  </a:cubicBezTo>
                  <a:cubicBezTo>
                    <a:pt x="34838" y="90400"/>
                    <a:pt x="36129" y="91600"/>
                    <a:pt x="36129" y="92000"/>
                  </a:cubicBezTo>
                  <a:cubicBezTo>
                    <a:pt x="36129" y="92000"/>
                    <a:pt x="37419" y="93200"/>
                    <a:pt x="37419" y="94000"/>
                  </a:cubicBezTo>
                  <a:cubicBezTo>
                    <a:pt x="37419" y="94400"/>
                    <a:pt x="38709" y="95200"/>
                    <a:pt x="38709" y="95600"/>
                  </a:cubicBezTo>
                  <a:cubicBezTo>
                    <a:pt x="38709" y="96400"/>
                    <a:pt x="40000" y="96400"/>
                    <a:pt x="40000" y="96800"/>
                  </a:cubicBezTo>
                  <a:cubicBezTo>
                    <a:pt x="40000" y="96800"/>
                    <a:pt x="41290" y="97600"/>
                    <a:pt x="41290" y="97600"/>
                  </a:cubicBezTo>
                  <a:cubicBezTo>
                    <a:pt x="41290" y="98000"/>
                    <a:pt x="42580" y="98800"/>
                    <a:pt x="42580" y="99200"/>
                  </a:cubicBezTo>
                  <a:cubicBezTo>
                    <a:pt x="42580" y="99200"/>
                    <a:pt x="43870" y="100400"/>
                    <a:pt x="45161" y="100800"/>
                  </a:cubicBezTo>
                  <a:cubicBezTo>
                    <a:pt x="45161" y="100800"/>
                    <a:pt x="45161" y="100800"/>
                    <a:pt x="45161" y="100800"/>
                  </a:cubicBezTo>
                  <a:cubicBezTo>
                    <a:pt x="45161" y="101200"/>
                    <a:pt x="45161" y="101200"/>
                    <a:pt x="45161" y="101200"/>
                  </a:cubicBezTo>
                  <a:cubicBezTo>
                    <a:pt x="43870" y="101200"/>
                    <a:pt x="43870" y="102000"/>
                    <a:pt x="42580" y="102400"/>
                  </a:cubicBezTo>
                  <a:cubicBezTo>
                    <a:pt x="41290" y="102800"/>
                    <a:pt x="41290" y="103200"/>
                    <a:pt x="41290" y="103600"/>
                  </a:cubicBezTo>
                  <a:cubicBezTo>
                    <a:pt x="41290" y="103600"/>
                    <a:pt x="40000" y="104400"/>
                    <a:pt x="40000" y="104800"/>
                  </a:cubicBezTo>
                  <a:cubicBezTo>
                    <a:pt x="40000" y="105200"/>
                    <a:pt x="40000" y="105200"/>
                    <a:pt x="38709" y="105600"/>
                  </a:cubicBezTo>
                  <a:cubicBezTo>
                    <a:pt x="38709" y="106000"/>
                    <a:pt x="37419" y="106400"/>
                    <a:pt x="37419" y="106800"/>
                  </a:cubicBezTo>
                  <a:cubicBezTo>
                    <a:pt x="37419" y="106800"/>
                    <a:pt x="37419" y="106800"/>
                    <a:pt x="37419" y="107200"/>
                  </a:cubicBezTo>
                  <a:cubicBezTo>
                    <a:pt x="37419" y="107200"/>
                    <a:pt x="37419" y="107600"/>
                    <a:pt x="37419" y="107600"/>
                  </a:cubicBezTo>
                  <a:cubicBezTo>
                    <a:pt x="37419" y="107600"/>
                    <a:pt x="38709" y="108000"/>
                    <a:pt x="38709" y="108000"/>
                  </a:cubicBezTo>
                  <a:cubicBezTo>
                    <a:pt x="38709" y="108000"/>
                    <a:pt x="41290" y="108000"/>
                    <a:pt x="41290" y="108000"/>
                  </a:cubicBezTo>
                  <a:cubicBezTo>
                    <a:pt x="41290" y="108000"/>
                    <a:pt x="41290" y="108400"/>
                    <a:pt x="41290" y="108400"/>
                  </a:cubicBezTo>
                  <a:cubicBezTo>
                    <a:pt x="41290" y="108400"/>
                    <a:pt x="40000" y="108800"/>
                    <a:pt x="40000" y="108800"/>
                  </a:cubicBezTo>
                  <a:cubicBezTo>
                    <a:pt x="40000" y="108800"/>
                    <a:pt x="40000" y="109200"/>
                    <a:pt x="38709" y="109200"/>
                  </a:cubicBezTo>
                  <a:cubicBezTo>
                    <a:pt x="38709" y="109200"/>
                    <a:pt x="38709" y="109600"/>
                    <a:pt x="38709" y="109600"/>
                  </a:cubicBezTo>
                  <a:cubicBezTo>
                    <a:pt x="38709" y="109600"/>
                    <a:pt x="37419" y="110000"/>
                    <a:pt x="37419" y="110400"/>
                  </a:cubicBezTo>
                  <a:cubicBezTo>
                    <a:pt x="36129" y="110800"/>
                    <a:pt x="36129" y="111200"/>
                    <a:pt x="36129" y="111200"/>
                  </a:cubicBezTo>
                  <a:cubicBezTo>
                    <a:pt x="36129" y="111200"/>
                    <a:pt x="36129" y="111200"/>
                    <a:pt x="36129" y="111200"/>
                  </a:cubicBezTo>
                  <a:cubicBezTo>
                    <a:pt x="36129" y="111200"/>
                    <a:pt x="36129" y="111200"/>
                    <a:pt x="36129" y="111200"/>
                  </a:cubicBezTo>
                  <a:cubicBezTo>
                    <a:pt x="36129" y="111600"/>
                    <a:pt x="34838" y="111600"/>
                    <a:pt x="34838" y="111600"/>
                  </a:cubicBezTo>
                  <a:cubicBezTo>
                    <a:pt x="34838" y="112000"/>
                    <a:pt x="34838" y="112000"/>
                    <a:pt x="33548" y="112000"/>
                  </a:cubicBezTo>
                  <a:cubicBezTo>
                    <a:pt x="33548" y="112400"/>
                    <a:pt x="32258" y="112400"/>
                    <a:pt x="32258" y="112800"/>
                  </a:cubicBezTo>
                  <a:cubicBezTo>
                    <a:pt x="30967" y="112800"/>
                    <a:pt x="29677" y="112800"/>
                    <a:pt x="28387" y="112800"/>
                  </a:cubicBezTo>
                  <a:cubicBezTo>
                    <a:pt x="27096" y="112800"/>
                    <a:pt x="24516" y="113200"/>
                    <a:pt x="23225" y="113200"/>
                  </a:cubicBezTo>
                  <a:cubicBezTo>
                    <a:pt x="21935" y="113600"/>
                    <a:pt x="20645" y="113600"/>
                    <a:pt x="19354" y="113600"/>
                  </a:cubicBezTo>
                  <a:cubicBezTo>
                    <a:pt x="19354" y="114000"/>
                    <a:pt x="18064" y="114400"/>
                    <a:pt x="18064" y="114400"/>
                  </a:cubicBezTo>
                  <a:cubicBezTo>
                    <a:pt x="18064" y="114400"/>
                    <a:pt x="18064" y="114400"/>
                    <a:pt x="18064" y="114800"/>
                  </a:cubicBezTo>
                  <a:cubicBezTo>
                    <a:pt x="18064" y="114800"/>
                    <a:pt x="18064" y="114800"/>
                    <a:pt x="16774" y="114800"/>
                  </a:cubicBezTo>
                  <a:cubicBezTo>
                    <a:pt x="16774" y="114800"/>
                    <a:pt x="16774" y="114800"/>
                    <a:pt x="16774" y="114800"/>
                  </a:cubicBezTo>
                  <a:cubicBezTo>
                    <a:pt x="16774" y="115200"/>
                    <a:pt x="16774" y="114800"/>
                    <a:pt x="16774" y="115200"/>
                  </a:cubicBezTo>
                  <a:cubicBezTo>
                    <a:pt x="16774" y="115200"/>
                    <a:pt x="16774" y="115600"/>
                    <a:pt x="16774" y="116000"/>
                  </a:cubicBezTo>
                  <a:cubicBezTo>
                    <a:pt x="16774" y="116000"/>
                    <a:pt x="16774" y="116000"/>
                    <a:pt x="16774" y="116000"/>
                  </a:cubicBezTo>
                  <a:cubicBezTo>
                    <a:pt x="16774" y="116400"/>
                    <a:pt x="18064" y="116400"/>
                    <a:pt x="19354" y="116400"/>
                  </a:cubicBezTo>
                  <a:cubicBezTo>
                    <a:pt x="20645" y="116400"/>
                    <a:pt x="21935" y="116800"/>
                    <a:pt x="21935" y="116800"/>
                  </a:cubicBezTo>
                  <a:cubicBezTo>
                    <a:pt x="23225" y="116800"/>
                    <a:pt x="23225" y="116800"/>
                    <a:pt x="23225" y="116800"/>
                  </a:cubicBezTo>
                  <a:cubicBezTo>
                    <a:pt x="24516" y="116800"/>
                    <a:pt x="25806" y="116800"/>
                    <a:pt x="25806" y="116800"/>
                  </a:cubicBezTo>
                  <a:cubicBezTo>
                    <a:pt x="27096" y="116800"/>
                    <a:pt x="28387" y="116800"/>
                    <a:pt x="28387" y="116800"/>
                  </a:cubicBezTo>
                  <a:cubicBezTo>
                    <a:pt x="29677" y="116800"/>
                    <a:pt x="29677" y="116800"/>
                    <a:pt x="29677" y="116800"/>
                  </a:cubicBezTo>
                  <a:cubicBezTo>
                    <a:pt x="29677" y="116800"/>
                    <a:pt x="30967" y="116800"/>
                    <a:pt x="30967" y="116800"/>
                  </a:cubicBezTo>
                  <a:cubicBezTo>
                    <a:pt x="30967" y="116800"/>
                    <a:pt x="30967" y="116800"/>
                    <a:pt x="32258" y="116800"/>
                  </a:cubicBezTo>
                  <a:cubicBezTo>
                    <a:pt x="32258" y="116800"/>
                    <a:pt x="32258" y="116800"/>
                    <a:pt x="33548" y="116800"/>
                  </a:cubicBezTo>
                  <a:cubicBezTo>
                    <a:pt x="33548" y="116800"/>
                    <a:pt x="33548" y="116800"/>
                    <a:pt x="33548" y="116800"/>
                  </a:cubicBezTo>
                  <a:cubicBezTo>
                    <a:pt x="33548" y="116800"/>
                    <a:pt x="34838" y="116800"/>
                    <a:pt x="34838" y="116800"/>
                  </a:cubicBezTo>
                  <a:cubicBezTo>
                    <a:pt x="36129" y="116800"/>
                    <a:pt x="36129" y="116800"/>
                    <a:pt x="36129" y="116800"/>
                  </a:cubicBezTo>
                  <a:cubicBezTo>
                    <a:pt x="36129" y="116400"/>
                    <a:pt x="36129" y="116800"/>
                    <a:pt x="36129" y="116800"/>
                  </a:cubicBezTo>
                  <a:cubicBezTo>
                    <a:pt x="37419" y="116800"/>
                    <a:pt x="37419" y="116800"/>
                    <a:pt x="37419" y="116800"/>
                  </a:cubicBezTo>
                  <a:cubicBezTo>
                    <a:pt x="38709" y="116800"/>
                    <a:pt x="38709" y="116800"/>
                    <a:pt x="38709" y="116800"/>
                  </a:cubicBezTo>
                  <a:cubicBezTo>
                    <a:pt x="38709" y="116400"/>
                    <a:pt x="38709" y="116800"/>
                    <a:pt x="38709" y="116800"/>
                  </a:cubicBezTo>
                  <a:cubicBezTo>
                    <a:pt x="38709" y="116800"/>
                    <a:pt x="40000" y="116800"/>
                    <a:pt x="40000" y="116800"/>
                  </a:cubicBezTo>
                  <a:cubicBezTo>
                    <a:pt x="41290" y="116800"/>
                    <a:pt x="41290" y="116800"/>
                    <a:pt x="41290" y="116400"/>
                  </a:cubicBezTo>
                  <a:cubicBezTo>
                    <a:pt x="41290" y="116400"/>
                    <a:pt x="41290" y="116400"/>
                    <a:pt x="41290" y="116400"/>
                  </a:cubicBezTo>
                  <a:cubicBezTo>
                    <a:pt x="41290" y="116400"/>
                    <a:pt x="42580" y="116400"/>
                    <a:pt x="42580" y="116400"/>
                  </a:cubicBezTo>
                  <a:cubicBezTo>
                    <a:pt x="42580" y="116400"/>
                    <a:pt x="43870" y="116400"/>
                    <a:pt x="43870" y="116400"/>
                  </a:cubicBezTo>
                  <a:cubicBezTo>
                    <a:pt x="43870" y="116400"/>
                    <a:pt x="43870" y="116400"/>
                    <a:pt x="43870" y="116400"/>
                  </a:cubicBezTo>
                  <a:cubicBezTo>
                    <a:pt x="43870" y="116400"/>
                    <a:pt x="43870" y="116400"/>
                    <a:pt x="45161" y="116400"/>
                  </a:cubicBezTo>
                  <a:cubicBezTo>
                    <a:pt x="46451" y="116400"/>
                    <a:pt x="46451" y="116400"/>
                    <a:pt x="46451" y="116000"/>
                  </a:cubicBezTo>
                  <a:cubicBezTo>
                    <a:pt x="46451" y="116000"/>
                    <a:pt x="46451" y="116000"/>
                    <a:pt x="46451" y="116000"/>
                  </a:cubicBezTo>
                  <a:cubicBezTo>
                    <a:pt x="47741" y="116000"/>
                    <a:pt x="47741" y="116000"/>
                    <a:pt x="49032" y="115600"/>
                  </a:cubicBezTo>
                  <a:cubicBezTo>
                    <a:pt x="51612" y="115600"/>
                    <a:pt x="54193" y="115200"/>
                    <a:pt x="55483" y="115200"/>
                  </a:cubicBezTo>
                  <a:cubicBezTo>
                    <a:pt x="55483" y="115200"/>
                    <a:pt x="55483" y="115200"/>
                    <a:pt x="56774" y="115200"/>
                  </a:cubicBezTo>
                  <a:cubicBezTo>
                    <a:pt x="58064" y="115200"/>
                    <a:pt x="58064" y="115600"/>
                    <a:pt x="59354" y="115600"/>
                  </a:cubicBezTo>
                  <a:cubicBezTo>
                    <a:pt x="60645" y="116000"/>
                    <a:pt x="60645" y="116000"/>
                    <a:pt x="60645" y="116000"/>
                  </a:cubicBezTo>
                  <a:cubicBezTo>
                    <a:pt x="61935" y="116000"/>
                    <a:pt x="63225" y="115600"/>
                    <a:pt x="63225" y="115600"/>
                  </a:cubicBezTo>
                  <a:cubicBezTo>
                    <a:pt x="64516" y="115600"/>
                    <a:pt x="64516" y="115600"/>
                    <a:pt x="64516" y="115600"/>
                  </a:cubicBezTo>
                  <a:cubicBezTo>
                    <a:pt x="64516" y="115600"/>
                    <a:pt x="64516" y="115600"/>
                    <a:pt x="64516" y="115600"/>
                  </a:cubicBezTo>
                  <a:cubicBezTo>
                    <a:pt x="64516" y="115600"/>
                    <a:pt x="64516" y="115600"/>
                    <a:pt x="65806" y="115600"/>
                  </a:cubicBezTo>
                  <a:cubicBezTo>
                    <a:pt x="67096" y="115600"/>
                    <a:pt x="67096" y="115600"/>
                    <a:pt x="67096" y="115600"/>
                  </a:cubicBezTo>
                  <a:cubicBezTo>
                    <a:pt x="67096" y="115600"/>
                    <a:pt x="67096" y="115600"/>
                    <a:pt x="67096" y="115600"/>
                  </a:cubicBezTo>
                  <a:cubicBezTo>
                    <a:pt x="67096" y="115600"/>
                    <a:pt x="68387" y="115600"/>
                    <a:pt x="68387" y="115600"/>
                  </a:cubicBezTo>
                  <a:cubicBezTo>
                    <a:pt x="69677" y="115600"/>
                    <a:pt x="69677" y="115600"/>
                    <a:pt x="69677" y="115600"/>
                  </a:cubicBezTo>
                  <a:cubicBezTo>
                    <a:pt x="69677" y="115200"/>
                    <a:pt x="69677" y="115200"/>
                    <a:pt x="69677" y="115200"/>
                  </a:cubicBezTo>
                  <a:cubicBezTo>
                    <a:pt x="70967" y="115200"/>
                    <a:pt x="70967" y="115200"/>
                    <a:pt x="70967" y="115200"/>
                  </a:cubicBezTo>
                  <a:cubicBezTo>
                    <a:pt x="72258" y="115200"/>
                    <a:pt x="72258" y="115200"/>
                    <a:pt x="72258" y="115200"/>
                  </a:cubicBezTo>
                  <a:cubicBezTo>
                    <a:pt x="72258" y="115200"/>
                    <a:pt x="72258" y="115200"/>
                    <a:pt x="73548" y="115200"/>
                  </a:cubicBezTo>
                  <a:cubicBezTo>
                    <a:pt x="73548" y="114800"/>
                    <a:pt x="73548" y="114800"/>
                    <a:pt x="73548" y="114800"/>
                  </a:cubicBezTo>
                  <a:cubicBezTo>
                    <a:pt x="73548" y="114400"/>
                    <a:pt x="73548" y="114000"/>
                    <a:pt x="73548" y="113600"/>
                  </a:cubicBezTo>
                  <a:cubicBezTo>
                    <a:pt x="73548" y="113200"/>
                    <a:pt x="73548" y="113200"/>
                    <a:pt x="72258" y="113200"/>
                  </a:cubicBezTo>
                  <a:cubicBezTo>
                    <a:pt x="72258" y="113200"/>
                    <a:pt x="72258" y="112800"/>
                    <a:pt x="72258" y="112800"/>
                  </a:cubicBezTo>
                  <a:cubicBezTo>
                    <a:pt x="72258" y="112800"/>
                    <a:pt x="72258" y="112800"/>
                    <a:pt x="72258" y="112400"/>
                  </a:cubicBezTo>
                  <a:cubicBezTo>
                    <a:pt x="72258" y="112400"/>
                    <a:pt x="72258" y="112400"/>
                    <a:pt x="72258" y="112000"/>
                  </a:cubicBezTo>
                  <a:cubicBezTo>
                    <a:pt x="72258" y="112000"/>
                    <a:pt x="72258" y="112000"/>
                    <a:pt x="72258" y="112000"/>
                  </a:cubicBezTo>
                  <a:cubicBezTo>
                    <a:pt x="72258" y="111600"/>
                    <a:pt x="72258" y="111200"/>
                    <a:pt x="72258" y="111200"/>
                  </a:cubicBezTo>
                  <a:cubicBezTo>
                    <a:pt x="72258" y="110800"/>
                    <a:pt x="72258" y="110800"/>
                    <a:pt x="72258" y="110400"/>
                  </a:cubicBezTo>
                  <a:cubicBezTo>
                    <a:pt x="72258" y="110400"/>
                    <a:pt x="72258" y="110400"/>
                    <a:pt x="72258" y="110400"/>
                  </a:cubicBezTo>
                  <a:cubicBezTo>
                    <a:pt x="72258" y="110400"/>
                    <a:pt x="72258" y="110400"/>
                    <a:pt x="72258" y="110000"/>
                  </a:cubicBezTo>
                  <a:cubicBezTo>
                    <a:pt x="72258" y="110000"/>
                    <a:pt x="72258" y="110000"/>
                    <a:pt x="72258" y="110000"/>
                  </a:cubicBezTo>
                  <a:cubicBezTo>
                    <a:pt x="73548" y="110000"/>
                    <a:pt x="73548" y="109600"/>
                    <a:pt x="74838" y="109200"/>
                  </a:cubicBezTo>
                  <a:cubicBezTo>
                    <a:pt x="74838" y="108800"/>
                    <a:pt x="76129" y="108800"/>
                    <a:pt x="76129" y="108400"/>
                  </a:cubicBezTo>
                  <a:cubicBezTo>
                    <a:pt x="76129" y="108400"/>
                    <a:pt x="77419" y="108000"/>
                    <a:pt x="77419" y="108000"/>
                  </a:cubicBezTo>
                  <a:cubicBezTo>
                    <a:pt x="77419" y="107600"/>
                    <a:pt x="77419" y="107200"/>
                    <a:pt x="77419" y="107200"/>
                  </a:cubicBezTo>
                  <a:cubicBezTo>
                    <a:pt x="77419" y="106800"/>
                    <a:pt x="77419" y="106800"/>
                    <a:pt x="77419" y="106400"/>
                  </a:cubicBezTo>
                  <a:cubicBezTo>
                    <a:pt x="76129" y="106400"/>
                    <a:pt x="74838" y="105200"/>
                    <a:pt x="74838" y="104800"/>
                  </a:cubicBezTo>
                  <a:cubicBezTo>
                    <a:pt x="73548" y="104400"/>
                    <a:pt x="73548" y="104000"/>
                    <a:pt x="72258" y="104000"/>
                  </a:cubicBezTo>
                  <a:cubicBezTo>
                    <a:pt x="72258" y="103600"/>
                    <a:pt x="70967" y="102800"/>
                    <a:pt x="70967" y="102800"/>
                  </a:cubicBezTo>
                  <a:cubicBezTo>
                    <a:pt x="69677" y="102800"/>
                    <a:pt x="69677" y="102400"/>
                    <a:pt x="69677" y="102400"/>
                  </a:cubicBezTo>
                  <a:cubicBezTo>
                    <a:pt x="69677" y="102400"/>
                    <a:pt x="69677" y="102400"/>
                    <a:pt x="69677" y="102000"/>
                  </a:cubicBezTo>
                  <a:cubicBezTo>
                    <a:pt x="69677" y="102000"/>
                    <a:pt x="69677" y="102000"/>
                    <a:pt x="69677" y="101600"/>
                  </a:cubicBezTo>
                  <a:cubicBezTo>
                    <a:pt x="69677" y="101200"/>
                    <a:pt x="69677" y="100400"/>
                    <a:pt x="70967" y="100400"/>
                  </a:cubicBezTo>
                  <a:cubicBezTo>
                    <a:pt x="70967" y="100000"/>
                    <a:pt x="70967" y="98000"/>
                    <a:pt x="70967" y="97600"/>
                  </a:cubicBezTo>
                  <a:cubicBezTo>
                    <a:pt x="70967" y="97200"/>
                    <a:pt x="70967" y="96400"/>
                    <a:pt x="70967" y="96000"/>
                  </a:cubicBezTo>
                  <a:cubicBezTo>
                    <a:pt x="70967" y="96000"/>
                    <a:pt x="70967" y="95200"/>
                    <a:pt x="70967" y="95200"/>
                  </a:cubicBezTo>
                  <a:cubicBezTo>
                    <a:pt x="70967" y="94800"/>
                    <a:pt x="70967" y="94000"/>
                    <a:pt x="70967" y="94000"/>
                  </a:cubicBezTo>
                  <a:cubicBezTo>
                    <a:pt x="70967" y="93600"/>
                    <a:pt x="70967" y="93200"/>
                    <a:pt x="70967" y="93200"/>
                  </a:cubicBezTo>
                  <a:cubicBezTo>
                    <a:pt x="70967" y="93200"/>
                    <a:pt x="70967" y="92800"/>
                    <a:pt x="70967" y="92800"/>
                  </a:cubicBezTo>
                  <a:cubicBezTo>
                    <a:pt x="70967" y="92800"/>
                    <a:pt x="70967" y="91600"/>
                    <a:pt x="70967" y="91200"/>
                  </a:cubicBezTo>
                  <a:cubicBezTo>
                    <a:pt x="70967" y="90800"/>
                    <a:pt x="69677" y="89200"/>
                    <a:pt x="69677" y="88800"/>
                  </a:cubicBezTo>
                  <a:cubicBezTo>
                    <a:pt x="69677" y="88400"/>
                    <a:pt x="69677" y="88000"/>
                    <a:pt x="69677" y="87600"/>
                  </a:cubicBezTo>
                  <a:cubicBezTo>
                    <a:pt x="69677" y="87600"/>
                    <a:pt x="69677" y="87200"/>
                    <a:pt x="69677" y="87200"/>
                  </a:cubicBezTo>
                  <a:cubicBezTo>
                    <a:pt x="69677" y="86800"/>
                    <a:pt x="69677" y="86400"/>
                    <a:pt x="69677" y="86000"/>
                  </a:cubicBezTo>
                  <a:cubicBezTo>
                    <a:pt x="69677" y="86000"/>
                    <a:pt x="70967" y="84800"/>
                    <a:pt x="70967" y="84400"/>
                  </a:cubicBezTo>
                  <a:cubicBezTo>
                    <a:pt x="70967" y="84000"/>
                    <a:pt x="70967" y="83200"/>
                    <a:pt x="70967" y="83200"/>
                  </a:cubicBezTo>
                  <a:cubicBezTo>
                    <a:pt x="70967" y="83200"/>
                    <a:pt x="70967" y="82400"/>
                    <a:pt x="70967" y="82000"/>
                  </a:cubicBezTo>
                  <a:cubicBezTo>
                    <a:pt x="70967" y="81600"/>
                    <a:pt x="70967" y="80400"/>
                    <a:pt x="70967" y="80400"/>
                  </a:cubicBezTo>
                  <a:cubicBezTo>
                    <a:pt x="70967" y="80000"/>
                    <a:pt x="70967" y="79600"/>
                    <a:pt x="70967" y="79200"/>
                  </a:cubicBezTo>
                  <a:cubicBezTo>
                    <a:pt x="69677" y="79200"/>
                    <a:pt x="69677" y="78800"/>
                    <a:pt x="69677" y="78400"/>
                  </a:cubicBezTo>
                  <a:cubicBezTo>
                    <a:pt x="69677" y="78400"/>
                    <a:pt x="69677" y="78000"/>
                    <a:pt x="69677" y="77600"/>
                  </a:cubicBezTo>
                  <a:cubicBezTo>
                    <a:pt x="69677" y="77200"/>
                    <a:pt x="69677" y="76400"/>
                    <a:pt x="69677" y="76400"/>
                  </a:cubicBezTo>
                  <a:cubicBezTo>
                    <a:pt x="69677" y="76400"/>
                    <a:pt x="69677" y="76400"/>
                    <a:pt x="69677" y="76400"/>
                  </a:cubicBezTo>
                  <a:cubicBezTo>
                    <a:pt x="69677" y="76400"/>
                    <a:pt x="69677" y="76800"/>
                    <a:pt x="69677" y="76800"/>
                  </a:cubicBezTo>
                  <a:cubicBezTo>
                    <a:pt x="69677" y="77200"/>
                    <a:pt x="70967" y="77600"/>
                    <a:pt x="70967" y="77600"/>
                  </a:cubicBezTo>
                  <a:cubicBezTo>
                    <a:pt x="70967" y="78000"/>
                    <a:pt x="70967" y="78800"/>
                    <a:pt x="70967" y="78800"/>
                  </a:cubicBezTo>
                  <a:cubicBezTo>
                    <a:pt x="70967" y="79200"/>
                    <a:pt x="72258" y="79200"/>
                    <a:pt x="72258" y="79200"/>
                  </a:cubicBezTo>
                  <a:cubicBezTo>
                    <a:pt x="72258" y="79200"/>
                    <a:pt x="72258" y="79600"/>
                    <a:pt x="72258" y="80000"/>
                  </a:cubicBezTo>
                  <a:cubicBezTo>
                    <a:pt x="72258" y="80400"/>
                    <a:pt x="73548" y="80800"/>
                    <a:pt x="73548" y="81200"/>
                  </a:cubicBezTo>
                  <a:cubicBezTo>
                    <a:pt x="73548" y="81600"/>
                    <a:pt x="73548" y="82000"/>
                    <a:pt x="73548" y="82400"/>
                  </a:cubicBezTo>
                  <a:cubicBezTo>
                    <a:pt x="73548" y="82400"/>
                    <a:pt x="74838" y="83200"/>
                    <a:pt x="74838" y="83200"/>
                  </a:cubicBezTo>
                  <a:cubicBezTo>
                    <a:pt x="74838" y="83600"/>
                    <a:pt x="74838" y="84000"/>
                    <a:pt x="76129" y="84400"/>
                  </a:cubicBezTo>
                  <a:cubicBezTo>
                    <a:pt x="76129" y="84400"/>
                    <a:pt x="76129" y="85200"/>
                    <a:pt x="76129" y="85200"/>
                  </a:cubicBezTo>
                  <a:cubicBezTo>
                    <a:pt x="76129" y="85600"/>
                    <a:pt x="76129" y="86000"/>
                    <a:pt x="76129" y="86000"/>
                  </a:cubicBezTo>
                  <a:cubicBezTo>
                    <a:pt x="76129" y="86400"/>
                    <a:pt x="76129" y="86400"/>
                    <a:pt x="76129" y="86800"/>
                  </a:cubicBezTo>
                  <a:cubicBezTo>
                    <a:pt x="76129" y="86800"/>
                    <a:pt x="77419" y="87600"/>
                    <a:pt x="77419" y="87600"/>
                  </a:cubicBezTo>
                  <a:cubicBezTo>
                    <a:pt x="77419" y="87600"/>
                    <a:pt x="77419" y="88000"/>
                    <a:pt x="77419" y="88400"/>
                  </a:cubicBezTo>
                  <a:cubicBezTo>
                    <a:pt x="77419" y="88800"/>
                    <a:pt x="77419" y="89200"/>
                    <a:pt x="77419" y="89600"/>
                  </a:cubicBezTo>
                  <a:cubicBezTo>
                    <a:pt x="77419" y="90000"/>
                    <a:pt x="77419" y="90000"/>
                    <a:pt x="77419" y="90400"/>
                  </a:cubicBezTo>
                  <a:cubicBezTo>
                    <a:pt x="77419" y="90400"/>
                    <a:pt x="77419" y="90800"/>
                    <a:pt x="77419" y="91200"/>
                  </a:cubicBezTo>
                  <a:cubicBezTo>
                    <a:pt x="78709" y="91200"/>
                    <a:pt x="78709" y="91600"/>
                    <a:pt x="78709" y="92000"/>
                  </a:cubicBezTo>
                  <a:cubicBezTo>
                    <a:pt x="78709" y="92400"/>
                    <a:pt x="78709" y="92800"/>
                    <a:pt x="78709" y="92800"/>
                  </a:cubicBezTo>
                  <a:cubicBezTo>
                    <a:pt x="78709" y="93200"/>
                    <a:pt x="78709" y="93200"/>
                    <a:pt x="78709" y="93600"/>
                  </a:cubicBezTo>
                  <a:cubicBezTo>
                    <a:pt x="78709" y="94000"/>
                    <a:pt x="78709" y="94000"/>
                    <a:pt x="78709" y="94000"/>
                  </a:cubicBezTo>
                  <a:cubicBezTo>
                    <a:pt x="78709" y="94400"/>
                    <a:pt x="80000" y="95600"/>
                    <a:pt x="80000" y="96000"/>
                  </a:cubicBezTo>
                  <a:cubicBezTo>
                    <a:pt x="80000" y="96400"/>
                    <a:pt x="80000" y="97600"/>
                    <a:pt x="80000" y="98000"/>
                  </a:cubicBezTo>
                  <a:cubicBezTo>
                    <a:pt x="80000" y="98800"/>
                    <a:pt x="80000" y="99600"/>
                    <a:pt x="80000" y="100400"/>
                  </a:cubicBezTo>
                  <a:cubicBezTo>
                    <a:pt x="80000" y="100800"/>
                    <a:pt x="81290" y="102400"/>
                    <a:pt x="82580" y="102800"/>
                  </a:cubicBezTo>
                  <a:cubicBezTo>
                    <a:pt x="82580" y="103200"/>
                    <a:pt x="82580" y="104000"/>
                    <a:pt x="83870" y="104400"/>
                  </a:cubicBezTo>
                  <a:cubicBezTo>
                    <a:pt x="83870" y="104800"/>
                    <a:pt x="83870" y="105200"/>
                    <a:pt x="85161" y="105600"/>
                  </a:cubicBezTo>
                  <a:cubicBezTo>
                    <a:pt x="85161" y="106000"/>
                    <a:pt x="86451" y="106800"/>
                    <a:pt x="86451" y="106800"/>
                  </a:cubicBezTo>
                  <a:cubicBezTo>
                    <a:pt x="86451" y="107200"/>
                    <a:pt x="86451" y="107200"/>
                    <a:pt x="87741" y="107600"/>
                  </a:cubicBezTo>
                  <a:cubicBezTo>
                    <a:pt x="89032" y="107600"/>
                    <a:pt x="90322" y="108000"/>
                    <a:pt x="90322" y="108000"/>
                  </a:cubicBezTo>
                  <a:cubicBezTo>
                    <a:pt x="91612" y="108000"/>
                    <a:pt x="91612" y="108000"/>
                    <a:pt x="90322" y="108000"/>
                  </a:cubicBezTo>
                  <a:cubicBezTo>
                    <a:pt x="90322" y="108000"/>
                    <a:pt x="90322" y="108400"/>
                    <a:pt x="90322" y="108400"/>
                  </a:cubicBezTo>
                  <a:cubicBezTo>
                    <a:pt x="89032" y="108400"/>
                    <a:pt x="87741" y="108800"/>
                    <a:pt x="87741" y="108800"/>
                  </a:cubicBezTo>
                  <a:cubicBezTo>
                    <a:pt x="86451" y="108800"/>
                    <a:pt x="86451" y="109200"/>
                    <a:pt x="86451" y="109200"/>
                  </a:cubicBezTo>
                  <a:cubicBezTo>
                    <a:pt x="86451" y="109600"/>
                    <a:pt x="85161" y="110000"/>
                    <a:pt x="85161" y="110400"/>
                  </a:cubicBezTo>
                  <a:cubicBezTo>
                    <a:pt x="83870" y="110400"/>
                    <a:pt x="83870" y="110800"/>
                    <a:pt x="83870" y="110800"/>
                  </a:cubicBezTo>
                  <a:cubicBezTo>
                    <a:pt x="82580" y="111200"/>
                    <a:pt x="82580" y="111200"/>
                    <a:pt x="82580" y="111600"/>
                  </a:cubicBezTo>
                  <a:cubicBezTo>
                    <a:pt x="82580" y="112000"/>
                    <a:pt x="83870" y="112400"/>
                    <a:pt x="83870" y="112400"/>
                  </a:cubicBezTo>
                  <a:cubicBezTo>
                    <a:pt x="83870" y="112400"/>
                    <a:pt x="83870" y="112800"/>
                    <a:pt x="85161" y="112800"/>
                  </a:cubicBezTo>
                  <a:cubicBezTo>
                    <a:pt x="85161" y="112800"/>
                    <a:pt x="85161" y="113200"/>
                    <a:pt x="86451" y="113200"/>
                  </a:cubicBezTo>
                  <a:cubicBezTo>
                    <a:pt x="86451" y="113600"/>
                    <a:pt x="87741" y="113600"/>
                    <a:pt x="87741" y="114000"/>
                  </a:cubicBezTo>
                  <a:cubicBezTo>
                    <a:pt x="87741" y="114000"/>
                    <a:pt x="89032" y="114400"/>
                    <a:pt x="89032" y="114400"/>
                  </a:cubicBezTo>
                  <a:cubicBezTo>
                    <a:pt x="89032" y="114400"/>
                    <a:pt x="90322" y="114400"/>
                    <a:pt x="90322" y="114800"/>
                  </a:cubicBezTo>
                  <a:cubicBezTo>
                    <a:pt x="90322" y="114800"/>
                    <a:pt x="90322" y="114800"/>
                    <a:pt x="91612" y="115200"/>
                  </a:cubicBezTo>
                  <a:cubicBezTo>
                    <a:pt x="91612" y="115200"/>
                    <a:pt x="92903" y="115600"/>
                    <a:pt x="92903" y="115600"/>
                  </a:cubicBezTo>
                  <a:cubicBezTo>
                    <a:pt x="92903" y="115600"/>
                    <a:pt x="92903" y="115600"/>
                    <a:pt x="92903" y="116000"/>
                  </a:cubicBezTo>
                  <a:cubicBezTo>
                    <a:pt x="92903" y="116000"/>
                    <a:pt x="91612" y="116000"/>
                    <a:pt x="91612" y="116400"/>
                  </a:cubicBezTo>
                  <a:cubicBezTo>
                    <a:pt x="91612" y="116800"/>
                    <a:pt x="91612" y="117600"/>
                    <a:pt x="91612" y="117600"/>
                  </a:cubicBezTo>
                  <a:cubicBezTo>
                    <a:pt x="91612" y="117600"/>
                    <a:pt x="91612" y="118000"/>
                    <a:pt x="91612" y="118000"/>
                  </a:cubicBezTo>
                  <a:cubicBezTo>
                    <a:pt x="91612" y="118000"/>
                    <a:pt x="91612" y="118000"/>
                    <a:pt x="91612" y="118000"/>
                  </a:cubicBezTo>
                  <a:cubicBezTo>
                    <a:pt x="91612" y="118000"/>
                    <a:pt x="91612" y="118000"/>
                    <a:pt x="91612" y="118400"/>
                  </a:cubicBezTo>
                  <a:cubicBezTo>
                    <a:pt x="90322" y="118400"/>
                    <a:pt x="90322" y="118400"/>
                    <a:pt x="90322" y="118800"/>
                  </a:cubicBezTo>
                  <a:cubicBezTo>
                    <a:pt x="90322" y="119200"/>
                    <a:pt x="90322" y="119600"/>
                    <a:pt x="90322" y="119600"/>
                  </a:cubicBezTo>
                  <a:cubicBezTo>
                    <a:pt x="90322" y="119600"/>
                    <a:pt x="91612" y="120000"/>
                    <a:pt x="91612" y="120000"/>
                  </a:cubicBezTo>
                  <a:cubicBezTo>
                    <a:pt x="91612" y="120000"/>
                    <a:pt x="92903" y="120000"/>
                    <a:pt x="94193" y="120000"/>
                  </a:cubicBezTo>
                  <a:cubicBezTo>
                    <a:pt x="94193" y="120000"/>
                    <a:pt x="95483" y="120000"/>
                    <a:pt x="96774" y="120000"/>
                  </a:cubicBezTo>
                  <a:cubicBezTo>
                    <a:pt x="98064" y="120000"/>
                    <a:pt x="104516" y="120000"/>
                    <a:pt x="105806" y="120000"/>
                  </a:cubicBezTo>
                  <a:cubicBezTo>
                    <a:pt x="107096" y="120000"/>
                    <a:pt x="110967" y="120000"/>
                    <a:pt x="112258" y="120000"/>
                  </a:cubicBezTo>
                  <a:cubicBezTo>
                    <a:pt x="113548" y="119600"/>
                    <a:pt x="114838" y="119600"/>
                    <a:pt x="114838" y="119600"/>
                  </a:cubicBezTo>
                  <a:cubicBezTo>
                    <a:pt x="116129" y="119200"/>
                    <a:pt x="116129" y="119200"/>
                    <a:pt x="116129" y="118800"/>
                  </a:cubicBezTo>
                  <a:cubicBezTo>
                    <a:pt x="116129" y="118800"/>
                    <a:pt x="116129" y="118400"/>
                    <a:pt x="116129" y="118000"/>
                  </a:cubicBezTo>
                  <a:cubicBezTo>
                    <a:pt x="116129" y="117600"/>
                    <a:pt x="114838" y="117600"/>
                    <a:pt x="114838" y="117600"/>
                  </a:cubicBezTo>
                  <a:cubicBezTo>
                    <a:pt x="114838" y="117200"/>
                    <a:pt x="114838" y="117200"/>
                    <a:pt x="114838" y="116800"/>
                  </a:cubicBezTo>
                  <a:cubicBezTo>
                    <a:pt x="116129" y="116800"/>
                    <a:pt x="114838" y="116000"/>
                    <a:pt x="114838" y="116000"/>
                  </a:cubicBezTo>
                  <a:cubicBezTo>
                    <a:pt x="114838" y="115600"/>
                    <a:pt x="114838" y="115600"/>
                    <a:pt x="114838" y="115600"/>
                  </a:cubicBezTo>
                  <a:cubicBezTo>
                    <a:pt x="114838" y="115600"/>
                    <a:pt x="114838" y="115200"/>
                    <a:pt x="113548" y="115200"/>
                  </a:cubicBezTo>
                  <a:cubicBezTo>
                    <a:pt x="113548" y="115200"/>
                    <a:pt x="114838" y="115200"/>
                    <a:pt x="114838" y="115200"/>
                  </a:cubicBezTo>
                  <a:cubicBezTo>
                    <a:pt x="114838" y="115200"/>
                    <a:pt x="114838" y="114800"/>
                    <a:pt x="114838" y="114800"/>
                  </a:cubicBezTo>
                  <a:cubicBezTo>
                    <a:pt x="114838" y="114400"/>
                    <a:pt x="116129" y="114000"/>
                    <a:pt x="116129" y="113600"/>
                  </a:cubicBezTo>
                  <a:cubicBezTo>
                    <a:pt x="116129" y="113600"/>
                    <a:pt x="116129" y="113200"/>
                    <a:pt x="116129" y="113200"/>
                  </a:cubicBezTo>
                  <a:cubicBezTo>
                    <a:pt x="116129" y="113200"/>
                    <a:pt x="116129" y="113200"/>
                    <a:pt x="117419" y="113200"/>
                  </a:cubicBezTo>
                  <a:cubicBezTo>
                    <a:pt x="117419" y="112800"/>
                    <a:pt x="117419" y="112800"/>
                    <a:pt x="117419" y="112800"/>
                  </a:cubicBezTo>
                  <a:cubicBezTo>
                    <a:pt x="117419" y="112400"/>
                    <a:pt x="118709" y="111600"/>
                    <a:pt x="118709" y="111600"/>
                  </a:cubicBezTo>
                  <a:cubicBezTo>
                    <a:pt x="120000" y="111600"/>
                    <a:pt x="120000" y="111200"/>
                    <a:pt x="120000" y="111200"/>
                  </a:cubicBezTo>
                  <a:cubicBezTo>
                    <a:pt x="120000" y="111200"/>
                    <a:pt x="120000" y="111200"/>
                    <a:pt x="120000" y="110800"/>
                  </a:cubicBezTo>
                  <a:cubicBezTo>
                    <a:pt x="120000" y="110800"/>
                    <a:pt x="120000" y="110400"/>
                    <a:pt x="120000" y="110400"/>
                  </a:cubicBezTo>
                  <a:close/>
                </a:path>
              </a:pathLst>
            </a:custGeom>
            <a:solidFill>
              <a:schemeClr val="accent6"/>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410" name="Shape 410"/>
            <p:cNvSpPr/>
            <p:nvPr/>
          </p:nvSpPr>
          <p:spPr>
            <a:xfrm>
              <a:off x="592589" y="5235258"/>
              <a:ext cx="464735" cy="1112734"/>
            </a:xfrm>
            <a:custGeom>
              <a:avLst/>
              <a:gdLst/>
              <a:ahLst/>
              <a:cxnLst/>
              <a:rect l="0" t="0" r="0" b="0"/>
              <a:pathLst>
                <a:path w="120000" h="120000" extrusionOk="0">
                  <a:moveTo>
                    <a:pt x="118095" y="32980"/>
                  </a:moveTo>
                  <a:cubicBezTo>
                    <a:pt x="116190" y="30993"/>
                    <a:pt x="112380" y="29403"/>
                    <a:pt x="111428" y="29006"/>
                  </a:cubicBezTo>
                  <a:cubicBezTo>
                    <a:pt x="111428" y="28211"/>
                    <a:pt x="109523" y="27417"/>
                    <a:pt x="108571" y="27019"/>
                  </a:cubicBezTo>
                  <a:cubicBezTo>
                    <a:pt x="108571" y="26622"/>
                    <a:pt x="107619" y="26622"/>
                    <a:pt x="107619" y="26622"/>
                  </a:cubicBezTo>
                  <a:cubicBezTo>
                    <a:pt x="107619" y="26622"/>
                    <a:pt x="107619" y="26622"/>
                    <a:pt x="106666" y="26225"/>
                  </a:cubicBezTo>
                  <a:cubicBezTo>
                    <a:pt x="105714" y="25827"/>
                    <a:pt x="104761" y="25430"/>
                    <a:pt x="104761" y="25033"/>
                  </a:cubicBezTo>
                  <a:cubicBezTo>
                    <a:pt x="103809" y="25033"/>
                    <a:pt x="103809" y="24635"/>
                    <a:pt x="103809" y="24635"/>
                  </a:cubicBezTo>
                  <a:cubicBezTo>
                    <a:pt x="102857" y="24238"/>
                    <a:pt x="102857" y="24238"/>
                    <a:pt x="102857" y="23841"/>
                  </a:cubicBezTo>
                  <a:cubicBezTo>
                    <a:pt x="102857" y="23841"/>
                    <a:pt x="102857" y="23443"/>
                    <a:pt x="101904" y="23443"/>
                  </a:cubicBezTo>
                  <a:cubicBezTo>
                    <a:pt x="100952" y="23046"/>
                    <a:pt x="100000" y="22649"/>
                    <a:pt x="100000" y="22649"/>
                  </a:cubicBezTo>
                  <a:cubicBezTo>
                    <a:pt x="100000" y="22649"/>
                    <a:pt x="99047" y="22649"/>
                    <a:pt x="99047" y="22649"/>
                  </a:cubicBezTo>
                  <a:cubicBezTo>
                    <a:pt x="99047" y="22251"/>
                    <a:pt x="99047" y="22251"/>
                    <a:pt x="99047" y="21854"/>
                  </a:cubicBezTo>
                  <a:cubicBezTo>
                    <a:pt x="98095" y="21854"/>
                    <a:pt x="98095" y="21854"/>
                    <a:pt x="98095" y="21456"/>
                  </a:cubicBezTo>
                  <a:cubicBezTo>
                    <a:pt x="98095" y="21059"/>
                    <a:pt x="98095" y="21059"/>
                    <a:pt x="98095" y="20662"/>
                  </a:cubicBezTo>
                  <a:cubicBezTo>
                    <a:pt x="98095" y="20662"/>
                    <a:pt x="97142" y="20264"/>
                    <a:pt x="97142" y="19867"/>
                  </a:cubicBezTo>
                  <a:cubicBezTo>
                    <a:pt x="97142" y="19867"/>
                    <a:pt x="96190" y="19072"/>
                    <a:pt x="96190" y="18675"/>
                  </a:cubicBezTo>
                  <a:cubicBezTo>
                    <a:pt x="95238" y="17880"/>
                    <a:pt x="94285" y="17483"/>
                    <a:pt x="94285" y="17483"/>
                  </a:cubicBezTo>
                  <a:cubicBezTo>
                    <a:pt x="93333" y="17483"/>
                    <a:pt x="93333" y="17483"/>
                    <a:pt x="93333" y="17483"/>
                  </a:cubicBezTo>
                  <a:cubicBezTo>
                    <a:pt x="93333" y="17483"/>
                    <a:pt x="92380" y="17483"/>
                    <a:pt x="91428" y="17483"/>
                  </a:cubicBezTo>
                  <a:cubicBezTo>
                    <a:pt x="90476" y="17086"/>
                    <a:pt x="89523" y="17086"/>
                    <a:pt x="89523" y="17086"/>
                  </a:cubicBezTo>
                  <a:cubicBezTo>
                    <a:pt x="87619" y="17086"/>
                    <a:pt x="84761" y="16688"/>
                    <a:pt x="83809" y="16688"/>
                  </a:cubicBezTo>
                  <a:cubicBezTo>
                    <a:pt x="82857" y="16688"/>
                    <a:pt x="79047" y="16291"/>
                    <a:pt x="77142" y="16291"/>
                  </a:cubicBezTo>
                  <a:cubicBezTo>
                    <a:pt x="76190" y="16291"/>
                    <a:pt x="72380" y="15894"/>
                    <a:pt x="71428" y="15496"/>
                  </a:cubicBezTo>
                  <a:cubicBezTo>
                    <a:pt x="69523" y="15496"/>
                    <a:pt x="69523" y="15496"/>
                    <a:pt x="68571" y="15496"/>
                  </a:cubicBezTo>
                  <a:cubicBezTo>
                    <a:pt x="68571" y="15496"/>
                    <a:pt x="67619" y="15496"/>
                    <a:pt x="67619" y="15099"/>
                  </a:cubicBezTo>
                  <a:cubicBezTo>
                    <a:pt x="66666" y="15099"/>
                    <a:pt x="64761" y="14701"/>
                    <a:pt x="64761" y="14701"/>
                  </a:cubicBezTo>
                  <a:cubicBezTo>
                    <a:pt x="63809" y="14304"/>
                    <a:pt x="63809" y="14304"/>
                    <a:pt x="64761" y="13907"/>
                  </a:cubicBezTo>
                  <a:cubicBezTo>
                    <a:pt x="64761" y="13509"/>
                    <a:pt x="65714" y="11920"/>
                    <a:pt x="65714" y="11920"/>
                  </a:cubicBezTo>
                  <a:cubicBezTo>
                    <a:pt x="65714" y="11920"/>
                    <a:pt x="65714" y="11920"/>
                    <a:pt x="65714" y="11920"/>
                  </a:cubicBezTo>
                  <a:cubicBezTo>
                    <a:pt x="65714" y="11920"/>
                    <a:pt x="65714" y="11920"/>
                    <a:pt x="66666" y="11920"/>
                  </a:cubicBezTo>
                  <a:cubicBezTo>
                    <a:pt x="66666" y="11523"/>
                    <a:pt x="66666" y="11523"/>
                    <a:pt x="66666" y="11125"/>
                  </a:cubicBezTo>
                  <a:cubicBezTo>
                    <a:pt x="67619" y="10728"/>
                    <a:pt x="67619" y="9536"/>
                    <a:pt x="67619" y="9139"/>
                  </a:cubicBezTo>
                  <a:cubicBezTo>
                    <a:pt x="67619" y="9139"/>
                    <a:pt x="67619" y="8741"/>
                    <a:pt x="67619" y="8344"/>
                  </a:cubicBezTo>
                  <a:cubicBezTo>
                    <a:pt x="67619" y="8344"/>
                    <a:pt x="67619" y="8344"/>
                    <a:pt x="68571" y="7947"/>
                  </a:cubicBezTo>
                  <a:cubicBezTo>
                    <a:pt x="68571" y="7947"/>
                    <a:pt x="67619" y="7549"/>
                    <a:pt x="67619" y="7549"/>
                  </a:cubicBezTo>
                  <a:cubicBezTo>
                    <a:pt x="67619" y="7549"/>
                    <a:pt x="67619" y="7549"/>
                    <a:pt x="67619" y="7549"/>
                  </a:cubicBezTo>
                  <a:cubicBezTo>
                    <a:pt x="67619" y="7549"/>
                    <a:pt x="67619" y="7152"/>
                    <a:pt x="67619" y="7152"/>
                  </a:cubicBezTo>
                  <a:cubicBezTo>
                    <a:pt x="67619" y="6754"/>
                    <a:pt x="67619" y="6357"/>
                    <a:pt x="67619" y="6357"/>
                  </a:cubicBezTo>
                  <a:cubicBezTo>
                    <a:pt x="67619" y="5960"/>
                    <a:pt x="67619" y="5960"/>
                    <a:pt x="67619" y="5960"/>
                  </a:cubicBezTo>
                  <a:cubicBezTo>
                    <a:pt x="67619" y="5960"/>
                    <a:pt x="67619" y="5562"/>
                    <a:pt x="67619" y="5165"/>
                  </a:cubicBezTo>
                  <a:cubicBezTo>
                    <a:pt x="67619" y="3973"/>
                    <a:pt x="67619" y="3576"/>
                    <a:pt x="66666" y="2781"/>
                  </a:cubicBezTo>
                  <a:cubicBezTo>
                    <a:pt x="65714" y="1986"/>
                    <a:pt x="62857" y="1589"/>
                    <a:pt x="62857" y="1589"/>
                  </a:cubicBezTo>
                  <a:cubicBezTo>
                    <a:pt x="61904" y="1589"/>
                    <a:pt x="61904" y="794"/>
                    <a:pt x="60000" y="794"/>
                  </a:cubicBezTo>
                  <a:cubicBezTo>
                    <a:pt x="60952" y="794"/>
                    <a:pt x="56190" y="0"/>
                    <a:pt x="50476" y="794"/>
                  </a:cubicBezTo>
                  <a:cubicBezTo>
                    <a:pt x="49523" y="794"/>
                    <a:pt x="48571" y="1192"/>
                    <a:pt x="48571" y="1192"/>
                  </a:cubicBezTo>
                  <a:cubicBezTo>
                    <a:pt x="46666" y="1192"/>
                    <a:pt x="46666" y="1589"/>
                    <a:pt x="45714" y="1986"/>
                  </a:cubicBezTo>
                  <a:cubicBezTo>
                    <a:pt x="45714" y="1986"/>
                    <a:pt x="44761" y="2384"/>
                    <a:pt x="43809" y="2781"/>
                  </a:cubicBezTo>
                  <a:cubicBezTo>
                    <a:pt x="42857" y="3178"/>
                    <a:pt x="43809" y="4370"/>
                    <a:pt x="43809" y="4768"/>
                  </a:cubicBezTo>
                  <a:cubicBezTo>
                    <a:pt x="42857" y="5562"/>
                    <a:pt x="42857" y="7152"/>
                    <a:pt x="42857" y="7152"/>
                  </a:cubicBezTo>
                  <a:cubicBezTo>
                    <a:pt x="42857" y="7152"/>
                    <a:pt x="42857" y="7152"/>
                    <a:pt x="41904" y="6754"/>
                  </a:cubicBezTo>
                  <a:cubicBezTo>
                    <a:pt x="41904" y="6754"/>
                    <a:pt x="41904" y="6754"/>
                    <a:pt x="41904" y="6754"/>
                  </a:cubicBezTo>
                  <a:cubicBezTo>
                    <a:pt x="40952" y="6754"/>
                    <a:pt x="40000" y="7549"/>
                    <a:pt x="40952" y="7947"/>
                  </a:cubicBezTo>
                  <a:cubicBezTo>
                    <a:pt x="40952" y="8344"/>
                    <a:pt x="40000" y="9139"/>
                    <a:pt x="40952" y="10331"/>
                  </a:cubicBezTo>
                  <a:cubicBezTo>
                    <a:pt x="40952" y="10331"/>
                    <a:pt x="41904" y="10728"/>
                    <a:pt x="41904" y="10728"/>
                  </a:cubicBezTo>
                  <a:cubicBezTo>
                    <a:pt x="41904" y="11125"/>
                    <a:pt x="42857" y="11125"/>
                    <a:pt x="42857" y="11125"/>
                  </a:cubicBezTo>
                  <a:cubicBezTo>
                    <a:pt x="43809" y="11125"/>
                    <a:pt x="43809" y="11125"/>
                    <a:pt x="43809" y="11125"/>
                  </a:cubicBezTo>
                  <a:cubicBezTo>
                    <a:pt x="43809" y="11125"/>
                    <a:pt x="43809" y="11125"/>
                    <a:pt x="43809" y="11523"/>
                  </a:cubicBezTo>
                  <a:cubicBezTo>
                    <a:pt x="43809" y="11920"/>
                    <a:pt x="43809" y="12317"/>
                    <a:pt x="43809" y="12715"/>
                  </a:cubicBezTo>
                  <a:cubicBezTo>
                    <a:pt x="44761" y="13112"/>
                    <a:pt x="44761" y="13907"/>
                    <a:pt x="44761" y="13907"/>
                  </a:cubicBezTo>
                  <a:cubicBezTo>
                    <a:pt x="44761" y="14304"/>
                    <a:pt x="44761" y="14304"/>
                    <a:pt x="44761" y="14304"/>
                  </a:cubicBezTo>
                  <a:cubicBezTo>
                    <a:pt x="43809" y="14304"/>
                    <a:pt x="43809" y="14701"/>
                    <a:pt x="42857" y="14701"/>
                  </a:cubicBezTo>
                  <a:cubicBezTo>
                    <a:pt x="42857" y="15099"/>
                    <a:pt x="42857" y="15496"/>
                    <a:pt x="42857" y="15496"/>
                  </a:cubicBezTo>
                  <a:cubicBezTo>
                    <a:pt x="42857" y="15496"/>
                    <a:pt x="42857" y="15894"/>
                    <a:pt x="41904" y="15894"/>
                  </a:cubicBezTo>
                  <a:cubicBezTo>
                    <a:pt x="41904" y="15894"/>
                    <a:pt x="40952" y="16291"/>
                    <a:pt x="40952" y="16291"/>
                  </a:cubicBezTo>
                  <a:cubicBezTo>
                    <a:pt x="40000" y="16291"/>
                    <a:pt x="40000" y="16291"/>
                    <a:pt x="39047" y="16291"/>
                  </a:cubicBezTo>
                  <a:cubicBezTo>
                    <a:pt x="39047" y="16688"/>
                    <a:pt x="38095" y="16688"/>
                    <a:pt x="37142" y="16688"/>
                  </a:cubicBezTo>
                  <a:cubicBezTo>
                    <a:pt x="36190" y="16688"/>
                    <a:pt x="35238" y="17086"/>
                    <a:pt x="34285" y="17086"/>
                  </a:cubicBezTo>
                  <a:cubicBezTo>
                    <a:pt x="33333" y="17086"/>
                    <a:pt x="33333" y="17086"/>
                    <a:pt x="32380" y="17086"/>
                  </a:cubicBezTo>
                  <a:cubicBezTo>
                    <a:pt x="31428" y="17483"/>
                    <a:pt x="31428" y="17483"/>
                    <a:pt x="30476" y="17483"/>
                  </a:cubicBezTo>
                  <a:cubicBezTo>
                    <a:pt x="29523" y="17483"/>
                    <a:pt x="28571" y="17483"/>
                    <a:pt x="27619" y="17880"/>
                  </a:cubicBezTo>
                  <a:cubicBezTo>
                    <a:pt x="26666" y="17880"/>
                    <a:pt x="25714" y="17880"/>
                    <a:pt x="25714" y="17880"/>
                  </a:cubicBezTo>
                  <a:cubicBezTo>
                    <a:pt x="25714" y="17880"/>
                    <a:pt x="25714" y="17880"/>
                    <a:pt x="24761" y="17880"/>
                  </a:cubicBezTo>
                  <a:cubicBezTo>
                    <a:pt x="23809" y="17880"/>
                    <a:pt x="23809" y="18278"/>
                    <a:pt x="22857" y="18278"/>
                  </a:cubicBezTo>
                  <a:cubicBezTo>
                    <a:pt x="21904" y="18278"/>
                    <a:pt x="20000" y="18675"/>
                    <a:pt x="19047" y="19072"/>
                  </a:cubicBezTo>
                  <a:cubicBezTo>
                    <a:pt x="19047" y="19072"/>
                    <a:pt x="19047" y="19072"/>
                    <a:pt x="18095" y="19072"/>
                  </a:cubicBezTo>
                  <a:cubicBezTo>
                    <a:pt x="18095" y="19072"/>
                    <a:pt x="18095" y="19072"/>
                    <a:pt x="17142" y="19470"/>
                  </a:cubicBezTo>
                  <a:cubicBezTo>
                    <a:pt x="17142" y="19470"/>
                    <a:pt x="16190" y="20264"/>
                    <a:pt x="16190" y="20662"/>
                  </a:cubicBezTo>
                  <a:cubicBezTo>
                    <a:pt x="16190" y="21059"/>
                    <a:pt x="15238" y="21456"/>
                    <a:pt x="15238" y="21456"/>
                  </a:cubicBezTo>
                  <a:cubicBezTo>
                    <a:pt x="15238" y="21854"/>
                    <a:pt x="15238" y="21854"/>
                    <a:pt x="15238" y="22251"/>
                  </a:cubicBezTo>
                  <a:cubicBezTo>
                    <a:pt x="14285" y="22251"/>
                    <a:pt x="14285" y="23046"/>
                    <a:pt x="13333" y="23443"/>
                  </a:cubicBezTo>
                  <a:cubicBezTo>
                    <a:pt x="13333" y="23841"/>
                    <a:pt x="13333" y="24238"/>
                    <a:pt x="13333" y="24238"/>
                  </a:cubicBezTo>
                  <a:cubicBezTo>
                    <a:pt x="13333" y="24238"/>
                    <a:pt x="13333" y="24238"/>
                    <a:pt x="13333" y="24635"/>
                  </a:cubicBezTo>
                  <a:cubicBezTo>
                    <a:pt x="13333" y="24635"/>
                    <a:pt x="12380" y="25430"/>
                    <a:pt x="12380" y="25430"/>
                  </a:cubicBezTo>
                  <a:cubicBezTo>
                    <a:pt x="12380" y="25827"/>
                    <a:pt x="12380" y="26225"/>
                    <a:pt x="12380" y="26225"/>
                  </a:cubicBezTo>
                  <a:cubicBezTo>
                    <a:pt x="12380" y="26622"/>
                    <a:pt x="11428" y="27019"/>
                    <a:pt x="10476" y="27417"/>
                  </a:cubicBezTo>
                  <a:cubicBezTo>
                    <a:pt x="10476" y="27417"/>
                    <a:pt x="10476" y="27814"/>
                    <a:pt x="10476" y="28211"/>
                  </a:cubicBezTo>
                  <a:cubicBezTo>
                    <a:pt x="10476" y="28211"/>
                    <a:pt x="9523" y="28211"/>
                    <a:pt x="9523" y="28609"/>
                  </a:cubicBezTo>
                  <a:cubicBezTo>
                    <a:pt x="8571" y="28609"/>
                    <a:pt x="8571" y="29403"/>
                    <a:pt x="8571" y="29403"/>
                  </a:cubicBezTo>
                  <a:cubicBezTo>
                    <a:pt x="7619" y="29801"/>
                    <a:pt x="7619" y="29801"/>
                    <a:pt x="7619" y="30198"/>
                  </a:cubicBezTo>
                  <a:cubicBezTo>
                    <a:pt x="6666" y="30596"/>
                    <a:pt x="5714" y="31788"/>
                    <a:pt x="5714" y="32185"/>
                  </a:cubicBezTo>
                  <a:cubicBezTo>
                    <a:pt x="4761" y="32185"/>
                    <a:pt x="4761" y="32582"/>
                    <a:pt x="3809" y="32582"/>
                  </a:cubicBezTo>
                  <a:cubicBezTo>
                    <a:pt x="3809" y="32980"/>
                    <a:pt x="2857" y="32980"/>
                    <a:pt x="1904" y="33377"/>
                  </a:cubicBezTo>
                  <a:cubicBezTo>
                    <a:pt x="1904" y="33774"/>
                    <a:pt x="1904" y="34569"/>
                    <a:pt x="1904" y="34966"/>
                  </a:cubicBezTo>
                  <a:cubicBezTo>
                    <a:pt x="1904" y="35364"/>
                    <a:pt x="952" y="36158"/>
                    <a:pt x="952" y="36556"/>
                  </a:cubicBezTo>
                  <a:cubicBezTo>
                    <a:pt x="0" y="36953"/>
                    <a:pt x="952" y="36953"/>
                    <a:pt x="952" y="37350"/>
                  </a:cubicBezTo>
                  <a:cubicBezTo>
                    <a:pt x="1904" y="38145"/>
                    <a:pt x="1904" y="38940"/>
                    <a:pt x="1904" y="39337"/>
                  </a:cubicBezTo>
                  <a:cubicBezTo>
                    <a:pt x="1904" y="39735"/>
                    <a:pt x="1904" y="40132"/>
                    <a:pt x="2857" y="40132"/>
                  </a:cubicBezTo>
                  <a:cubicBezTo>
                    <a:pt x="2857" y="40529"/>
                    <a:pt x="2857" y="41324"/>
                    <a:pt x="2857" y="41324"/>
                  </a:cubicBezTo>
                  <a:cubicBezTo>
                    <a:pt x="3809" y="42119"/>
                    <a:pt x="6666" y="43708"/>
                    <a:pt x="6666" y="44503"/>
                  </a:cubicBezTo>
                  <a:cubicBezTo>
                    <a:pt x="7619" y="44900"/>
                    <a:pt x="11428" y="47284"/>
                    <a:pt x="11428" y="47682"/>
                  </a:cubicBezTo>
                  <a:cubicBezTo>
                    <a:pt x="11428" y="47682"/>
                    <a:pt x="11428" y="47682"/>
                    <a:pt x="11428" y="47682"/>
                  </a:cubicBezTo>
                  <a:cubicBezTo>
                    <a:pt x="11428" y="47682"/>
                    <a:pt x="11428" y="48079"/>
                    <a:pt x="12380" y="48079"/>
                  </a:cubicBezTo>
                  <a:cubicBezTo>
                    <a:pt x="12380" y="48476"/>
                    <a:pt x="12380" y="48476"/>
                    <a:pt x="12380" y="48476"/>
                  </a:cubicBezTo>
                  <a:cubicBezTo>
                    <a:pt x="12380" y="48476"/>
                    <a:pt x="12380" y="48476"/>
                    <a:pt x="13333" y="48874"/>
                  </a:cubicBezTo>
                  <a:cubicBezTo>
                    <a:pt x="13333" y="48874"/>
                    <a:pt x="13333" y="48874"/>
                    <a:pt x="13333" y="49271"/>
                  </a:cubicBezTo>
                  <a:cubicBezTo>
                    <a:pt x="13333" y="49271"/>
                    <a:pt x="14285" y="49668"/>
                    <a:pt x="14285" y="49668"/>
                  </a:cubicBezTo>
                  <a:cubicBezTo>
                    <a:pt x="14285" y="49668"/>
                    <a:pt x="14285" y="49668"/>
                    <a:pt x="14285" y="49668"/>
                  </a:cubicBezTo>
                  <a:cubicBezTo>
                    <a:pt x="14285" y="49668"/>
                    <a:pt x="15238" y="50066"/>
                    <a:pt x="15238" y="50066"/>
                  </a:cubicBezTo>
                  <a:cubicBezTo>
                    <a:pt x="15238" y="50066"/>
                    <a:pt x="15238" y="50066"/>
                    <a:pt x="15238" y="50066"/>
                  </a:cubicBezTo>
                  <a:cubicBezTo>
                    <a:pt x="15238" y="50463"/>
                    <a:pt x="15238" y="50463"/>
                    <a:pt x="15238" y="50463"/>
                  </a:cubicBezTo>
                  <a:cubicBezTo>
                    <a:pt x="15238" y="50463"/>
                    <a:pt x="15238" y="50463"/>
                    <a:pt x="16190" y="50463"/>
                  </a:cubicBezTo>
                  <a:cubicBezTo>
                    <a:pt x="16190" y="50463"/>
                    <a:pt x="16190" y="50463"/>
                    <a:pt x="16190" y="50860"/>
                  </a:cubicBezTo>
                  <a:cubicBezTo>
                    <a:pt x="16190" y="50860"/>
                    <a:pt x="17142" y="51258"/>
                    <a:pt x="17142" y="51258"/>
                  </a:cubicBezTo>
                  <a:cubicBezTo>
                    <a:pt x="17142" y="51655"/>
                    <a:pt x="18095" y="52052"/>
                    <a:pt x="18095" y="52450"/>
                  </a:cubicBezTo>
                  <a:cubicBezTo>
                    <a:pt x="18095" y="52450"/>
                    <a:pt x="18095" y="52450"/>
                    <a:pt x="18095" y="52450"/>
                  </a:cubicBezTo>
                  <a:cubicBezTo>
                    <a:pt x="19047" y="52450"/>
                    <a:pt x="18095" y="52450"/>
                    <a:pt x="18095" y="52052"/>
                  </a:cubicBezTo>
                  <a:cubicBezTo>
                    <a:pt x="18095" y="51655"/>
                    <a:pt x="19047" y="52052"/>
                    <a:pt x="19047" y="52450"/>
                  </a:cubicBezTo>
                  <a:cubicBezTo>
                    <a:pt x="19047" y="52450"/>
                    <a:pt x="19047" y="52450"/>
                    <a:pt x="20000" y="52450"/>
                  </a:cubicBezTo>
                  <a:cubicBezTo>
                    <a:pt x="20000" y="52450"/>
                    <a:pt x="20000" y="52450"/>
                    <a:pt x="20000" y="52847"/>
                  </a:cubicBezTo>
                  <a:cubicBezTo>
                    <a:pt x="20000" y="53642"/>
                    <a:pt x="19047" y="54437"/>
                    <a:pt x="19047" y="55629"/>
                  </a:cubicBezTo>
                  <a:cubicBezTo>
                    <a:pt x="19047" y="56423"/>
                    <a:pt x="19047" y="59205"/>
                    <a:pt x="19047" y="59602"/>
                  </a:cubicBezTo>
                  <a:cubicBezTo>
                    <a:pt x="19047" y="60000"/>
                    <a:pt x="19047" y="60397"/>
                    <a:pt x="19047" y="61589"/>
                  </a:cubicBezTo>
                  <a:cubicBezTo>
                    <a:pt x="19047" y="62384"/>
                    <a:pt x="19047" y="65562"/>
                    <a:pt x="19047" y="65562"/>
                  </a:cubicBezTo>
                  <a:cubicBezTo>
                    <a:pt x="19047" y="65960"/>
                    <a:pt x="19047" y="65960"/>
                    <a:pt x="19047" y="66357"/>
                  </a:cubicBezTo>
                  <a:cubicBezTo>
                    <a:pt x="19047" y="66357"/>
                    <a:pt x="20000" y="66357"/>
                    <a:pt x="20000" y="66357"/>
                  </a:cubicBezTo>
                  <a:cubicBezTo>
                    <a:pt x="20000" y="66357"/>
                    <a:pt x="20952" y="66754"/>
                    <a:pt x="20952" y="66754"/>
                  </a:cubicBezTo>
                  <a:cubicBezTo>
                    <a:pt x="21904" y="66754"/>
                    <a:pt x="21904" y="67152"/>
                    <a:pt x="21904" y="67152"/>
                  </a:cubicBezTo>
                  <a:cubicBezTo>
                    <a:pt x="22857" y="67152"/>
                    <a:pt x="23809" y="67549"/>
                    <a:pt x="23809" y="67549"/>
                  </a:cubicBezTo>
                  <a:cubicBezTo>
                    <a:pt x="24761" y="67549"/>
                    <a:pt x="25714" y="67549"/>
                    <a:pt x="25714" y="67947"/>
                  </a:cubicBezTo>
                  <a:cubicBezTo>
                    <a:pt x="26666" y="67947"/>
                    <a:pt x="27619" y="67947"/>
                    <a:pt x="27619" y="67947"/>
                  </a:cubicBezTo>
                  <a:cubicBezTo>
                    <a:pt x="28571" y="67947"/>
                    <a:pt x="28571" y="67947"/>
                    <a:pt x="28571" y="67947"/>
                  </a:cubicBezTo>
                  <a:cubicBezTo>
                    <a:pt x="28571" y="67947"/>
                    <a:pt x="28571" y="68344"/>
                    <a:pt x="28571" y="68741"/>
                  </a:cubicBezTo>
                  <a:cubicBezTo>
                    <a:pt x="28571" y="69139"/>
                    <a:pt x="28571" y="69933"/>
                    <a:pt x="28571" y="70728"/>
                  </a:cubicBezTo>
                  <a:cubicBezTo>
                    <a:pt x="29523" y="71125"/>
                    <a:pt x="29523" y="72715"/>
                    <a:pt x="29523" y="73112"/>
                  </a:cubicBezTo>
                  <a:cubicBezTo>
                    <a:pt x="30476" y="73112"/>
                    <a:pt x="30476" y="73112"/>
                    <a:pt x="30476" y="73907"/>
                  </a:cubicBezTo>
                  <a:cubicBezTo>
                    <a:pt x="30476" y="74304"/>
                    <a:pt x="31428" y="76291"/>
                    <a:pt x="31428" y="77483"/>
                  </a:cubicBezTo>
                  <a:cubicBezTo>
                    <a:pt x="31428" y="78278"/>
                    <a:pt x="32380" y="80264"/>
                    <a:pt x="33333" y="81456"/>
                  </a:cubicBezTo>
                  <a:cubicBezTo>
                    <a:pt x="33333" y="81854"/>
                    <a:pt x="33333" y="82251"/>
                    <a:pt x="33333" y="82649"/>
                  </a:cubicBezTo>
                  <a:cubicBezTo>
                    <a:pt x="33333" y="82649"/>
                    <a:pt x="34285" y="84238"/>
                    <a:pt x="34285" y="85033"/>
                  </a:cubicBezTo>
                  <a:cubicBezTo>
                    <a:pt x="34285" y="85430"/>
                    <a:pt x="34285" y="87019"/>
                    <a:pt x="34285" y="87417"/>
                  </a:cubicBezTo>
                  <a:cubicBezTo>
                    <a:pt x="34285" y="87814"/>
                    <a:pt x="34285" y="88211"/>
                    <a:pt x="34285" y="88609"/>
                  </a:cubicBezTo>
                  <a:cubicBezTo>
                    <a:pt x="34285" y="89006"/>
                    <a:pt x="35238" y="92185"/>
                    <a:pt x="35238" y="92980"/>
                  </a:cubicBezTo>
                  <a:cubicBezTo>
                    <a:pt x="35238" y="93377"/>
                    <a:pt x="35238" y="93377"/>
                    <a:pt x="35238" y="93774"/>
                  </a:cubicBezTo>
                  <a:cubicBezTo>
                    <a:pt x="35238" y="94172"/>
                    <a:pt x="36190" y="95761"/>
                    <a:pt x="36190" y="96158"/>
                  </a:cubicBezTo>
                  <a:cubicBezTo>
                    <a:pt x="36190" y="96953"/>
                    <a:pt x="37142" y="97748"/>
                    <a:pt x="37142" y="98145"/>
                  </a:cubicBezTo>
                  <a:cubicBezTo>
                    <a:pt x="37142" y="98543"/>
                    <a:pt x="37142" y="100132"/>
                    <a:pt x="37142" y="100529"/>
                  </a:cubicBezTo>
                  <a:cubicBezTo>
                    <a:pt x="38095" y="101324"/>
                    <a:pt x="38095" y="102119"/>
                    <a:pt x="38095" y="102119"/>
                  </a:cubicBezTo>
                  <a:cubicBezTo>
                    <a:pt x="38095" y="102516"/>
                    <a:pt x="38095" y="102913"/>
                    <a:pt x="38095" y="103708"/>
                  </a:cubicBezTo>
                  <a:cubicBezTo>
                    <a:pt x="39047" y="104105"/>
                    <a:pt x="39047" y="105695"/>
                    <a:pt x="39047" y="106092"/>
                  </a:cubicBezTo>
                  <a:cubicBezTo>
                    <a:pt x="39047" y="106092"/>
                    <a:pt x="39047" y="106092"/>
                    <a:pt x="38095" y="106092"/>
                  </a:cubicBezTo>
                  <a:cubicBezTo>
                    <a:pt x="38095" y="106092"/>
                    <a:pt x="38095" y="106092"/>
                    <a:pt x="37142" y="106490"/>
                  </a:cubicBezTo>
                  <a:cubicBezTo>
                    <a:pt x="37142" y="106490"/>
                    <a:pt x="37142" y="106887"/>
                    <a:pt x="38095" y="106887"/>
                  </a:cubicBezTo>
                  <a:cubicBezTo>
                    <a:pt x="38095" y="107284"/>
                    <a:pt x="39047" y="107284"/>
                    <a:pt x="40000" y="107284"/>
                  </a:cubicBezTo>
                  <a:cubicBezTo>
                    <a:pt x="40000" y="107284"/>
                    <a:pt x="40000" y="107284"/>
                    <a:pt x="40000" y="107284"/>
                  </a:cubicBezTo>
                  <a:cubicBezTo>
                    <a:pt x="40000" y="107682"/>
                    <a:pt x="40000" y="108079"/>
                    <a:pt x="40000" y="108079"/>
                  </a:cubicBezTo>
                  <a:cubicBezTo>
                    <a:pt x="40000" y="108079"/>
                    <a:pt x="40000" y="108079"/>
                    <a:pt x="40000" y="108079"/>
                  </a:cubicBezTo>
                  <a:cubicBezTo>
                    <a:pt x="40000" y="108079"/>
                    <a:pt x="40000" y="108476"/>
                    <a:pt x="40000" y="108476"/>
                  </a:cubicBezTo>
                  <a:cubicBezTo>
                    <a:pt x="40000" y="108874"/>
                    <a:pt x="39047" y="109668"/>
                    <a:pt x="39047" y="109668"/>
                  </a:cubicBezTo>
                  <a:cubicBezTo>
                    <a:pt x="39047" y="110066"/>
                    <a:pt x="39047" y="110066"/>
                    <a:pt x="39047" y="110463"/>
                  </a:cubicBezTo>
                  <a:cubicBezTo>
                    <a:pt x="39047" y="110463"/>
                    <a:pt x="39047" y="110463"/>
                    <a:pt x="39047" y="110463"/>
                  </a:cubicBezTo>
                  <a:cubicBezTo>
                    <a:pt x="39047" y="110463"/>
                    <a:pt x="39047" y="110463"/>
                    <a:pt x="39047" y="110463"/>
                  </a:cubicBezTo>
                  <a:cubicBezTo>
                    <a:pt x="39047" y="110860"/>
                    <a:pt x="38095" y="110860"/>
                    <a:pt x="38095" y="110860"/>
                  </a:cubicBezTo>
                  <a:cubicBezTo>
                    <a:pt x="38095" y="111258"/>
                    <a:pt x="38095" y="111258"/>
                    <a:pt x="38095" y="111258"/>
                  </a:cubicBezTo>
                  <a:cubicBezTo>
                    <a:pt x="39047" y="111258"/>
                    <a:pt x="38095" y="111655"/>
                    <a:pt x="38095" y="111655"/>
                  </a:cubicBezTo>
                  <a:cubicBezTo>
                    <a:pt x="38095" y="111655"/>
                    <a:pt x="37142" y="112052"/>
                    <a:pt x="37142" y="112052"/>
                  </a:cubicBezTo>
                  <a:cubicBezTo>
                    <a:pt x="37142" y="112450"/>
                    <a:pt x="37142" y="112450"/>
                    <a:pt x="37142" y="112450"/>
                  </a:cubicBezTo>
                  <a:cubicBezTo>
                    <a:pt x="37142" y="112450"/>
                    <a:pt x="37142" y="112450"/>
                    <a:pt x="37142" y="112450"/>
                  </a:cubicBezTo>
                  <a:cubicBezTo>
                    <a:pt x="37142" y="112450"/>
                    <a:pt x="37142" y="112450"/>
                    <a:pt x="37142" y="112847"/>
                  </a:cubicBezTo>
                  <a:cubicBezTo>
                    <a:pt x="36190" y="112847"/>
                    <a:pt x="37142" y="112847"/>
                    <a:pt x="36190" y="112847"/>
                  </a:cubicBezTo>
                  <a:cubicBezTo>
                    <a:pt x="36190" y="113245"/>
                    <a:pt x="35238" y="113245"/>
                    <a:pt x="34285" y="113642"/>
                  </a:cubicBezTo>
                  <a:cubicBezTo>
                    <a:pt x="33333" y="113642"/>
                    <a:pt x="33333" y="114039"/>
                    <a:pt x="32380" y="114039"/>
                  </a:cubicBezTo>
                  <a:cubicBezTo>
                    <a:pt x="32380" y="114039"/>
                    <a:pt x="31428" y="114039"/>
                    <a:pt x="31428" y="114437"/>
                  </a:cubicBezTo>
                  <a:cubicBezTo>
                    <a:pt x="30476" y="114437"/>
                    <a:pt x="30476" y="114437"/>
                    <a:pt x="30476" y="114437"/>
                  </a:cubicBezTo>
                  <a:cubicBezTo>
                    <a:pt x="30476" y="114437"/>
                    <a:pt x="30476" y="114834"/>
                    <a:pt x="29523" y="114834"/>
                  </a:cubicBezTo>
                  <a:cubicBezTo>
                    <a:pt x="29523" y="115231"/>
                    <a:pt x="29523" y="115629"/>
                    <a:pt x="29523" y="115629"/>
                  </a:cubicBezTo>
                  <a:cubicBezTo>
                    <a:pt x="29523" y="115629"/>
                    <a:pt x="29523" y="116026"/>
                    <a:pt x="29523" y="116026"/>
                  </a:cubicBezTo>
                  <a:cubicBezTo>
                    <a:pt x="28571" y="116026"/>
                    <a:pt x="28571" y="116026"/>
                    <a:pt x="28571" y="116026"/>
                  </a:cubicBezTo>
                  <a:cubicBezTo>
                    <a:pt x="28571" y="116026"/>
                    <a:pt x="27619" y="116423"/>
                    <a:pt x="28571" y="116821"/>
                  </a:cubicBezTo>
                  <a:cubicBezTo>
                    <a:pt x="28571" y="116821"/>
                    <a:pt x="28571" y="116821"/>
                    <a:pt x="30476" y="117218"/>
                  </a:cubicBezTo>
                  <a:cubicBezTo>
                    <a:pt x="31428" y="117218"/>
                    <a:pt x="37142" y="117218"/>
                    <a:pt x="39047" y="117218"/>
                  </a:cubicBezTo>
                  <a:cubicBezTo>
                    <a:pt x="41904" y="117218"/>
                    <a:pt x="45714" y="116821"/>
                    <a:pt x="45714" y="116423"/>
                  </a:cubicBezTo>
                  <a:cubicBezTo>
                    <a:pt x="48571" y="116423"/>
                    <a:pt x="49523" y="115629"/>
                    <a:pt x="49523" y="115231"/>
                  </a:cubicBezTo>
                  <a:cubicBezTo>
                    <a:pt x="50476" y="114834"/>
                    <a:pt x="51428" y="114437"/>
                    <a:pt x="51428" y="114437"/>
                  </a:cubicBezTo>
                  <a:cubicBezTo>
                    <a:pt x="51428" y="114437"/>
                    <a:pt x="51428" y="114437"/>
                    <a:pt x="52380" y="114437"/>
                  </a:cubicBezTo>
                  <a:cubicBezTo>
                    <a:pt x="52380" y="114437"/>
                    <a:pt x="53333" y="114437"/>
                    <a:pt x="54285" y="114437"/>
                  </a:cubicBezTo>
                  <a:cubicBezTo>
                    <a:pt x="55238" y="114437"/>
                    <a:pt x="58095" y="114039"/>
                    <a:pt x="58095" y="114039"/>
                  </a:cubicBezTo>
                  <a:cubicBezTo>
                    <a:pt x="60952" y="113245"/>
                    <a:pt x="61904" y="113245"/>
                    <a:pt x="61904" y="112847"/>
                  </a:cubicBezTo>
                  <a:cubicBezTo>
                    <a:pt x="61904" y="112847"/>
                    <a:pt x="60952" y="111655"/>
                    <a:pt x="60952" y="111258"/>
                  </a:cubicBezTo>
                  <a:cubicBezTo>
                    <a:pt x="60952" y="111258"/>
                    <a:pt x="60952" y="111258"/>
                    <a:pt x="60952" y="110860"/>
                  </a:cubicBezTo>
                  <a:cubicBezTo>
                    <a:pt x="60000" y="110860"/>
                    <a:pt x="60000" y="110860"/>
                    <a:pt x="60000" y="110860"/>
                  </a:cubicBezTo>
                  <a:cubicBezTo>
                    <a:pt x="60000" y="110860"/>
                    <a:pt x="60000" y="110463"/>
                    <a:pt x="60000" y="110066"/>
                  </a:cubicBezTo>
                  <a:cubicBezTo>
                    <a:pt x="60000" y="110066"/>
                    <a:pt x="60000" y="110066"/>
                    <a:pt x="60000" y="110066"/>
                  </a:cubicBezTo>
                  <a:cubicBezTo>
                    <a:pt x="60000" y="110066"/>
                    <a:pt x="60952" y="110066"/>
                    <a:pt x="60952" y="110066"/>
                  </a:cubicBezTo>
                  <a:cubicBezTo>
                    <a:pt x="60952" y="110066"/>
                    <a:pt x="61904" y="110463"/>
                    <a:pt x="61904" y="110463"/>
                  </a:cubicBezTo>
                  <a:cubicBezTo>
                    <a:pt x="61904" y="110463"/>
                    <a:pt x="61904" y="110860"/>
                    <a:pt x="62857" y="111258"/>
                  </a:cubicBezTo>
                  <a:cubicBezTo>
                    <a:pt x="62857" y="111258"/>
                    <a:pt x="62857" y="111655"/>
                    <a:pt x="62857" y="111655"/>
                  </a:cubicBezTo>
                  <a:cubicBezTo>
                    <a:pt x="62857" y="111655"/>
                    <a:pt x="62857" y="111655"/>
                    <a:pt x="62857" y="112052"/>
                  </a:cubicBezTo>
                  <a:cubicBezTo>
                    <a:pt x="62857" y="112052"/>
                    <a:pt x="63809" y="112450"/>
                    <a:pt x="63809" y="112450"/>
                  </a:cubicBezTo>
                  <a:cubicBezTo>
                    <a:pt x="63809" y="112450"/>
                    <a:pt x="63809" y="112847"/>
                    <a:pt x="63809" y="112847"/>
                  </a:cubicBezTo>
                  <a:cubicBezTo>
                    <a:pt x="63809" y="112847"/>
                    <a:pt x="63809" y="113245"/>
                    <a:pt x="63809" y="113245"/>
                  </a:cubicBezTo>
                  <a:cubicBezTo>
                    <a:pt x="63809" y="113245"/>
                    <a:pt x="63809" y="113245"/>
                    <a:pt x="63809" y="113642"/>
                  </a:cubicBezTo>
                  <a:cubicBezTo>
                    <a:pt x="63809" y="113642"/>
                    <a:pt x="62857" y="114039"/>
                    <a:pt x="62857" y="114039"/>
                  </a:cubicBezTo>
                  <a:cubicBezTo>
                    <a:pt x="62857" y="114039"/>
                    <a:pt x="62857" y="114437"/>
                    <a:pt x="61904" y="114437"/>
                  </a:cubicBezTo>
                  <a:cubicBezTo>
                    <a:pt x="61904" y="114834"/>
                    <a:pt x="61904" y="114834"/>
                    <a:pt x="61904" y="114834"/>
                  </a:cubicBezTo>
                  <a:cubicBezTo>
                    <a:pt x="61904" y="114834"/>
                    <a:pt x="61904" y="114834"/>
                    <a:pt x="61904" y="115231"/>
                  </a:cubicBezTo>
                  <a:cubicBezTo>
                    <a:pt x="61904" y="115231"/>
                    <a:pt x="60952" y="115231"/>
                    <a:pt x="60000" y="115629"/>
                  </a:cubicBezTo>
                  <a:cubicBezTo>
                    <a:pt x="60000" y="115629"/>
                    <a:pt x="60000" y="116026"/>
                    <a:pt x="60000" y="116026"/>
                  </a:cubicBezTo>
                  <a:cubicBezTo>
                    <a:pt x="60000" y="116423"/>
                    <a:pt x="59047" y="116423"/>
                    <a:pt x="59047" y="116821"/>
                  </a:cubicBezTo>
                  <a:cubicBezTo>
                    <a:pt x="59047" y="116821"/>
                    <a:pt x="59047" y="116821"/>
                    <a:pt x="59047" y="116821"/>
                  </a:cubicBezTo>
                  <a:cubicBezTo>
                    <a:pt x="59047" y="116821"/>
                    <a:pt x="59047" y="117218"/>
                    <a:pt x="59047" y="117218"/>
                  </a:cubicBezTo>
                  <a:cubicBezTo>
                    <a:pt x="59047" y="117218"/>
                    <a:pt x="58095" y="117218"/>
                    <a:pt x="58095" y="117218"/>
                  </a:cubicBezTo>
                  <a:cubicBezTo>
                    <a:pt x="58095" y="117615"/>
                    <a:pt x="58095" y="117615"/>
                    <a:pt x="58095" y="118013"/>
                  </a:cubicBezTo>
                  <a:cubicBezTo>
                    <a:pt x="58095" y="118410"/>
                    <a:pt x="58095" y="118410"/>
                    <a:pt x="58095" y="118410"/>
                  </a:cubicBezTo>
                  <a:cubicBezTo>
                    <a:pt x="57142" y="118410"/>
                    <a:pt x="57142" y="118807"/>
                    <a:pt x="57142" y="118807"/>
                  </a:cubicBezTo>
                  <a:cubicBezTo>
                    <a:pt x="56190" y="118807"/>
                    <a:pt x="57142" y="118807"/>
                    <a:pt x="57142" y="119205"/>
                  </a:cubicBezTo>
                  <a:cubicBezTo>
                    <a:pt x="56190" y="119205"/>
                    <a:pt x="56190" y="119602"/>
                    <a:pt x="57142" y="119602"/>
                  </a:cubicBezTo>
                  <a:cubicBezTo>
                    <a:pt x="57142" y="119602"/>
                    <a:pt x="57142" y="119602"/>
                    <a:pt x="59047" y="120000"/>
                  </a:cubicBezTo>
                  <a:cubicBezTo>
                    <a:pt x="60952" y="120000"/>
                    <a:pt x="61904" y="120000"/>
                    <a:pt x="63809" y="120000"/>
                  </a:cubicBezTo>
                  <a:cubicBezTo>
                    <a:pt x="65714" y="120000"/>
                    <a:pt x="66666" y="120000"/>
                    <a:pt x="66666" y="119602"/>
                  </a:cubicBezTo>
                  <a:cubicBezTo>
                    <a:pt x="66666" y="119602"/>
                    <a:pt x="66666" y="119602"/>
                    <a:pt x="67619" y="119602"/>
                  </a:cubicBezTo>
                  <a:cubicBezTo>
                    <a:pt x="68571" y="119602"/>
                    <a:pt x="72380" y="119602"/>
                    <a:pt x="73333" y="119602"/>
                  </a:cubicBezTo>
                  <a:cubicBezTo>
                    <a:pt x="79047" y="118807"/>
                    <a:pt x="79047" y="118013"/>
                    <a:pt x="79047" y="118013"/>
                  </a:cubicBezTo>
                  <a:cubicBezTo>
                    <a:pt x="79047" y="117615"/>
                    <a:pt x="79047" y="117615"/>
                    <a:pt x="79047" y="117615"/>
                  </a:cubicBezTo>
                  <a:cubicBezTo>
                    <a:pt x="80000" y="117615"/>
                    <a:pt x="80000" y="117615"/>
                    <a:pt x="80000" y="117615"/>
                  </a:cubicBezTo>
                  <a:cubicBezTo>
                    <a:pt x="80000" y="117615"/>
                    <a:pt x="80952" y="117218"/>
                    <a:pt x="81904" y="116821"/>
                  </a:cubicBezTo>
                  <a:cubicBezTo>
                    <a:pt x="81904" y="116821"/>
                    <a:pt x="81904" y="116423"/>
                    <a:pt x="81904" y="116423"/>
                  </a:cubicBezTo>
                  <a:cubicBezTo>
                    <a:pt x="81904" y="116026"/>
                    <a:pt x="81904" y="115231"/>
                    <a:pt x="81904" y="114834"/>
                  </a:cubicBezTo>
                  <a:cubicBezTo>
                    <a:pt x="81904" y="114437"/>
                    <a:pt x="81904" y="114437"/>
                    <a:pt x="80952" y="114437"/>
                  </a:cubicBezTo>
                  <a:cubicBezTo>
                    <a:pt x="80952" y="114437"/>
                    <a:pt x="80952" y="114437"/>
                    <a:pt x="80952" y="114437"/>
                  </a:cubicBezTo>
                  <a:cubicBezTo>
                    <a:pt x="80952" y="114437"/>
                    <a:pt x="80952" y="114437"/>
                    <a:pt x="81904" y="114039"/>
                  </a:cubicBezTo>
                  <a:cubicBezTo>
                    <a:pt x="81904" y="114039"/>
                    <a:pt x="81904" y="114039"/>
                    <a:pt x="81904" y="114039"/>
                  </a:cubicBezTo>
                  <a:cubicBezTo>
                    <a:pt x="81904" y="113642"/>
                    <a:pt x="81904" y="113642"/>
                    <a:pt x="81904" y="113642"/>
                  </a:cubicBezTo>
                  <a:cubicBezTo>
                    <a:pt x="81904" y="113245"/>
                    <a:pt x="81904" y="112450"/>
                    <a:pt x="81904" y="112450"/>
                  </a:cubicBezTo>
                  <a:cubicBezTo>
                    <a:pt x="82857" y="112052"/>
                    <a:pt x="82857" y="112052"/>
                    <a:pt x="82857" y="112052"/>
                  </a:cubicBezTo>
                  <a:cubicBezTo>
                    <a:pt x="82857" y="112052"/>
                    <a:pt x="82857" y="112052"/>
                    <a:pt x="82857" y="111655"/>
                  </a:cubicBezTo>
                  <a:cubicBezTo>
                    <a:pt x="82857" y="111655"/>
                    <a:pt x="82857" y="111258"/>
                    <a:pt x="83809" y="110860"/>
                  </a:cubicBezTo>
                  <a:cubicBezTo>
                    <a:pt x="83809" y="110066"/>
                    <a:pt x="83809" y="110066"/>
                    <a:pt x="83809" y="110066"/>
                  </a:cubicBezTo>
                  <a:cubicBezTo>
                    <a:pt x="83809" y="110066"/>
                    <a:pt x="84761" y="110066"/>
                    <a:pt x="84761" y="109668"/>
                  </a:cubicBezTo>
                  <a:cubicBezTo>
                    <a:pt x="84761" y="109668"/>
                    <a:pt x="84761" y="108476"/>
                    <a:pt x="84761" y="108079"/>
                  </a:cubicBezTo>
                  <a:cubicBezTo>
                    <a:pt x="85714" y="107284"/>
                    <a:pt x="85714" y="106092"/>
                    <a:pt x="85714" y="105695"/>
                  </a:cubicBezTo>
                  <a:cubicBezTo>
                    <a:pt x="85714" y="105298"/>
                    <a:pt x="85714" y="103708"/>
                    <a:pt x="85714" y="102913"/>
                  </a:cubicBezTo>
                  <a:cubicBezTo>
                    <a:pt x="85714" y="102516"/>
                    <a:pt x="86666" y="99337"/>
                    <a:pt x="86666" y="98145"/>
                  </a:cubicBezTo>
                  <a:cubicBezTo>
                    <a:pt x="86666" y="97350"/>
                    <a:pt x="86666" y="93774"/>
                    <a:pt x="86666" y="93377"/>
                  </a:cubicBezTo>
                  <a:cubicBezTo>
                    <a:pt x="86666" y="92980"/>
                    <a:pt x="86666" y="88609"/>
                    <a:pt x="86666" y="87814"/>
                  </a:cubicBezTo>
                  <a:cubicBezTo>
                    <a:pt x="86666" y="87019"/>
                    <a:pt x="86666" y="84635"/>
                    <a:pt x="86666" y="84635"/>
                  </a:cubicBezTo>
                  <a:cubicBezTo>
                    <a:pt x="86666" y="84635"/>
                    <a:pt x="86666" y="84238"/>
                    <a:pt x="86666" y="84238"/>
                  </a:cubicBezTo>
                  <a:cubicBezTo>
                    <a:pt x="86666" y="83841"/>
                    <a:pt x="86666" y="78675"/>
                    <a:pt x="86666" y="77880"/>
                  </a:cubicBezTo>
                  <a:cubicBezTo>
                    <a:pt x="86666" y="77086"/>
                    <a:pt x="85714" y="73112"/>
                    <a:pt x="85714" y="72715"/>
                  </a:cubicBezTo>
                  <a:cubicBezTo>
                    <a:pt x="85714" y="72317"/>
                    <a:pt x="85714" y="66357"/>
                    <a:pt x="85714" y="65960"/>
                  </a:cubicBezTo>
                  <a:cubicBezTo>
                    <a:pt x="85714" y="65960"/>
                    <a:pt x="85714" y="65960"/>
                    <a:pt x="85714" y="65960"/>
                  </a:cubicBezTo>
                  <a:cubicBezTo>
                    <a:pt x="85714" y="66357"/>
                    <a:pt x="86666" y="66754"/>
                    <a:pt x="86666" y="66754"/>
                  </a:cubicBezTo>
                  <a:cubicBezTo>
                    <a:pt x="87619" y="67152"/>
                    <a:pt x="87619" y="67152"/>
                    <a:pt x="88571" y="67152"/>
                  </a:cubicBezTo>
                  <a:cubicBezTo>
                    <a:pt x="88571" y="67152"/>
                    <a:pt x="89523" y="67549"/>
                    <a:pt x="89523" y="67549"/>
                  </a:cubicBezTo>
                  <a:cubicBezTo>
                    <a:pt x="90476" y="67549"/>
                    <a:pt x="91428" y="67549"/>
                    <a:pt x="92380" y="67549"/>
                  </a:cubicBezTo>
                  <a:cubicBezTo>
                    <a:pt x="93333" y="67549"/>
                    <a:pt x="95238" y="67549"/>
                    <a:pt x="95238" y="67549"/>
                  </a:cubicBezTo>
                  <a:cubicBezTo>
                    <a:pt x="96190" y="67549"/>
                    <a:pt x="98095" y="67152"/>
                    <a:pt x="98095" y="67152"/>
                  </a:cubicBezTo>
                  <a:cubicBezTo>
                    <a:pt x="99047" y="67152"/>
                    <a:pt x="100000" y="66754"/>
                    <a:pt x="100952" y="66754"/>
                  </a:cubicBezTo>
                  <a:cubicBezTo>
                    <a:pt x="100952" y="66754"/>
                    <a:pt x="101904" y="66754"/>
                    <a:pt x="101904" y="66357"/>
                  </a:cubicBezTo>
                  <a:cubicBezTo>
                    <a:pt x="102857" y="66357"/>
                    <a:pt x="102857" y="66357"/>
                    <a:pt x="102857" y="66357"/>
                  </a:cubicBezTo>
                  <a:cubicBezTo>
                    <a:pt x="102857" y="65960"/>
                    <a:pt x="101904" y="65165"/>
                    <a:pt x="101904" y="64768"/>
                  </a:cubicBezTo>
                  <a:cubicBezTo>
                    <a:pt x="101904" y="64768"/>
                    <a:pt x="101904" y="63973"/>
                    <a:pt x="101904" y="63576"/>
                  </a:cubicBezTo>
                  <a:cubicBezTo>
                    <a:pt x="101904" y="63178"/>
                    <a:pt x="101904" y="62781"/>
                    <a:pt x="101904" y="61986"/>
                  </a:cubicBezTo>
                  <a:cubicBezTo>
                    <a:pt x="101904" y="61589"/>
                    <a:pt x="101904" y="60794"/>
                    <a:pt x="101904" y="60397"/>
                  </a:cubicBezTo>
                  <a:cubicBezTo>
                    <a:pt x="101904" y="60397"/>
                    <a:pt x="101904" y="59602"/>
                    <a:pt x="101904" y="59205"/>
                  </a:cubicBezTo>
                  <a:cubicBezTo>
                    <a:pt x="101904" y="58807"/>
                    <a:pt x="101904" y="58410"/>
                    <a:pt x="100952" y="57615"/>
                  </a:cubicBezTo>
                  <a:cubicBezTo>
                    <a:pt x="100952" y="57218"/>
                    <a:pt x="100952" y="56423"/>
                    <a:pt x="100952" y="56423"/>
                  </a:cubicBezTo>
                  <a:cubicBezTo>
                    <a:pt x="100952" y="56026"/>
                    <a:pt x="100952" y="55629"/>
                    <a:pt x="100952" y="55231"/>
                  </a:cubicBezTo>
                  <a:cubicBezTo>
                    <a:pt x="100952" y="54437"/>
                    <a:pt x="100000" y="52450"/>
                    <a:pt x="100000" y="52052"/>
                  </a:cubicBezTo>
                  <a:cubicBezTo>
                    <a:pt x="100000" y="52052"/>
                    <a:pt x="100000" y="52052"/>
                    <a:pt x="100000" y="52052"/>
                  </a:cubicBezTo>
                  <a:cubicBezTo>
                    <a:pt x="100952" y="51655"/>
                    <a:pt x="100000" y="51655"/>
                    <a:pt x="100000" y="51258"/>
                  </a:cubicBezTo>
                  <a:cubicBezTo>
                    <a:pt x="100000" y="51258"/>
                    <a:pt x="100000" y="50860"/>
                    <a:pt x="100000" y="50463"/>
                  </a:cubicBezTo>
                  <a:cubicBezTo>
                    <a:pt x="100000" y="50066"/>
                    <a:pt x="99047" y="48874"/>
                    <a:pt x="99047" y="48874"/>
                  </a:cubicBezTo>
                  <a:cubicBezTo>
                    <a:pt x="99047" y="48476"/>
                    <a:pt x="99047" y="48476"/>
                    <a:pt x="99047" y="48476"/>
                  </a:cubicBezTo>
                  <a:cubicBezTo>
                    <a:pt x="99047" y="48476"/>
                    <a:pt x="99047" y="48476"/>
                    <a:pt x="99047" y="48476"/>
                  </a:cubicBezTo>
                  <a:cubicBezTo>
                    <a:pt x="99047" y="48476"/>
                    <a:pt x="99047" y="48079"/>
                    <a:pt x="99047" y="48079"/>
                  </a:cubicBezTo>
                  <a:cubicBezTo>
                    <a:pt x="99047" y="48079"/>
                    <a:pt x="99047" y="47682"/>
                    <a:pt x="99047" y="47682"/>
                  </a:cubicBezTo>
                  <a:cubicBezTo>
                    <a:pt x="100000" y="47284"/>
                    <a:pt x="102857" y="46092"/>
                    <a:pt x="103809" y="45695"/>
                  </a:cubicBezTo>
                  <a:cubicBezTo>
                    <a:pt x="104761" y="45298"/>
                    <a:pt x="109523" y="42516"/>
                    <a:pt x="110476" y="42119"/>
                  </a:cubicBezTo>
                  <a:cubicBezTo>
                    <a:pt x="110476" y="41721"/>
                    <a:pt x="112380" y="40927"/>
                    <a:pt x="113333" y="40529"/>
                  </a:cubicBezTo>
                  <a:cubicBezTo>
                    <a:pt x="114285" y="40132"/>
                    <a:pt x="115238" y="39337"/>
                    <a:pt x="115238" y="38940"/>
                  </a:cubicBezTo>
                  <a:cubicBezTo>
                    <a:pt x="116190" y="38940"/>
                    <a:pt x="117142" y="38145"/>
                    <a:pt x="117142" y="38145"/>
                  </a:cubicBezTo>
                  <a:cubicBezTo>
                    <a:pt x="117142" y="37748"/>
                    <a:pt x="118095" y="36953"/>
                    <a:pt x="118095" y="36953"/>
                  </a:cubicBezTo>
                  <a:cubicBezTo>
                    <a:pt x="119047" y="36556"/>
                    <a:pt x="119047" y="36158"/>
                    <a:pt x="119047" y="35761"/>
                  </a:cubicBezTo>
                  <a:cubicBezTo>
                    <a:pt x="120000" y="34569"/>
                    <a:pt x="118095" y="32980"/>
                    <a:pt x="118095" y="32980"/>
                  </a:cubicBezTo>
                  <a:close/>
                  <a:moveTo>
                    <a:pt x="21904" y="39735"/>
                  </a:moveTo>
                  <a:cubicBezTo>
                    <a:pt x="21904" y="40132"/>
                    <a:pt x="21904" y="40529"/>
                    <a:pt x="21904" y="40529"/>
                  </a:cubicBezTo>
                  <a:cubicBezTo>
                    <a:pt x="21904" y="40529"/>
                    <a:pt x="20952" y="40132"/>
                    <a:pt x="20952" y="40132"/>
                  </a:cubicBezTo>
                  <a:cubicBezTo>
                    <a:pt x="20952" y="39735"/>
                    <a:pt x="20000" y="38940"/>
                    <a:pt x="20000" y="38940"/>
                  </a:cubicBezTo>
                  <a:cubicBezTo>
                    <a:pt x="20000" y="38543"/>
                    <a:pt x="19047" y="38145"/>
                    <a:pt x="19047" y="38145"/>
                  </a:cubicBezTo>
                  <a:cubicBezTo>
                    <a:pt x="19047" y="37748"/>
                    <a:pt x="19047" y="37748"/>
                    <a:pt x="19047" y="37748"/>
                  </a:cubicBezTo>
                  <a:cubicBezTo>
                    <a:pt x="19047" y="37748"/>
                    <a:pt x="19047" y="37748"/>
                    <a:pt x="19047" y="37350"/>
                  </a:cubicBezTo>
                  <a:cubicBezTo>
                    <a:pt x="19047" y="37350"/>
                    <a:pt x="20952" y="36953"/>
                    <a:pt x="20952" y="36953"/>
                  </a:cubicBezTo>
                  <a:cubicBezTo>
                    <a:pt x="20952" y="36556"/>
                    <a:pt x="20952" y="36556"/>
                    <a:pt x="20952" y="36158"/>
                  </a:cubicBezTo>
                  <a:cubicBezTo>
                    <a:pt x="20952" y="35761"/>
                    <a:pt x="20952" y="34966"/>
                    <a:pt x="20952" y="34569"/>
                  </a:cubicBezTo>
                  <a:cubicBezTo>
                    <a:pt x="20952" y="34569"/>
                    <a:pt x="21904" y="34569"/>
                    <a:pt x="21904" y="34569"/>
                  </a:cubicBezTo>
                  <a:cubicBezTo>
                    <a:pt x="21904" y="34966"/>
                    <a:pt x="21904" y="36158"/>
                    <a:pt x="21904" y="36556"/>
                  </a:cubicBezTo>
                  <a:cubicBezTo>
                    <a:pt x="21904" y="36953"/>
                    <a:pt x="21904" y="39337"/>
                    <a:pt x="21904" y="39735"/>
                  </a:cubicBezTo>
                  <a:close/>
                  <a:moveTo>
                    <a:pt x="39047" y="110860"/>
                  </a:moveTo>
                  <a:cubicBezTo>
                    <a:pt x="39047" y="111258"/>
                    <a:pt x="38095" y="110860"/>
                    <a:pt x="39047" y="110860"/>
                  </a:cubicBezTo>
                  <a:cubicBezTo>
                    <a:pt x="39047" y="110860"/>
                    <a:pt x="39047" y="110463"/>
                    <a:pt x="39047" y="110860"/>
                  </a:cubicBezTo>
                  <a:close/>
                  <a:moveTo>
                    <a:pt x="65714" y="94569"/>
                  </a:moveTo>
                  <a:cubicBezTo>
                    <a:pt x="64761" y="94966"/>
                    <a:pt x="63809" y="95761"/>
                    <a:pt x="63809" y="96158"/>
                  </a:cubicBezTo>
                  <a:cubicBezTo>
                    <a:pt x="63809" y="96556"/>
                    <a:pt x="63809" y="96556"/>
                    <a:pt x="63809" y="96556"/>
                  </a:cubicBezTo>
                  <a:cubicBezTo>
                    <a:pt x="62857" y="96953"/>
                    <a:pt x="62857" y="97350"/>
                    <a:pt x="62857" y="97350"/>
                  </a:cubicBezTo>
                  <a:cubicBezTo>
                    <a:pt x="62857" y="97748"/>
                    <a:pt x="62857" y="97748"/>
                    <a:pt x="62857" y="97748"/>
                  </a:cubicBezTo>
                  <a:cubicBezTo>
                    <a:pt x="62857" y="98145"/>
                    <a:pt x="61904" y="98940"/>
                    <a:pt x="61904" y="99735"/>
                  </a:cubicBezTo>
                  <a:cubicBezTo>
                    <a:pt x="61904" y="100132"/>
                    <a:pt x="61904" y="101721"/>
                    <a:pt x="60952" y="102119"/>
                  </a:cubicBezTo>
                  <a:cubicBezTo>
                    <a:pt x="60952" y="102516"/>
                    <a:pt x="60952" y="103311"/>
                    <a:pt x="60952" y="103311"/>
                  </a:cubicBezTo>
                  <a:cubicBezTo>
                    <a:pt x="60952" y="103311"/>
                    <a:pt x="60952" y="103708"/>
                    <a:pt x="60000" y="103311"/>
                  </a:cubicBezTo>
                  <a:cubicBezTo>
                    <a:pt x="60000" y="102913"/>
                    <a:pt x="58095" y="101721"/>
                    <a:pt x="58095" y="101324"/>
                  </a:cubicBezTo>
                  <a:cubicBezTo>
                    <a:pt x="57142" y="100529"/>
                    <a:pt x="57142" y="100132"/>
                    <a:pt x="57142" y="100132"/>
                  </a:cubicBezTo>
                  <a:cubicBezTo>
                    <a:pt x="57142" y="99735"/>
                    <a:pt x="57142" y="99337"/>
                    <a:pt x="57142" y="98940"/>
                  </a:cubicBezTo>
                  <a:cubicBezTo>
                    <a:pt x="57142" y="98940"/>
                    <a:pt x="57142" y="96953"/>
                    <a:pt x="57142" y="96158"/>
                  </a:cubicBezTo>
                  <a:cubicBezTo>
                    <a:pt x="57142" y="95364"/>
                    <a:pt x="57142" y="94172"/>
                    <a:pt x="57142" y="93774"/>
                  </a:cubicBezTo>
                  <a:cubicBezTo>
                    <a:pt x="58095" y="92980"/>
                    <a:pt x="57142" y="92582"/>
                    <a:pt x="58095" y="92185"/>
                  </a:cubicBezTo>
                  <a:cubicBezTo>
                    <a:pt x="58095" y="91788"/>
                    <a:pt x="58095" y="91390"/>
                    <a:pt x="58095" y="90993"/>
                  </a:cubicBezTo>
                  <a:cubicBezTo>
                    <a:pt x="58095" y="90993"/>
                    <a:pt x="58095" y="90596"/>
                    <a:pt x="58095" y="90198"/>
                  </a:cubicBezTo>
                  <a:cubicBezTo>
                    <a:pt x="58095" y="90198"/>
                    <a:pt x="58095" y="89403"/>
                    <a:pt x="58095" y="89006"/>
                  </a:cubicBezTo>
                  <a:cubicBezTo>
                    <a:pt x="58095" y="88609"/>
                    <a:pt x="58095" y="87814"/>
                    <a:pt x="58095" y="87019"/>
                  </a:cubicBezTo>
                  <a:cubicBezTo>
                    <a:pt x="59047" y="86225"/>
                    <a:pt x="59047" y="85827"/>
                    <a:pt x="59047" y="85430"/>
                  </a:cubicBezTo>
                  <a:cubicBezTo>
                    <a:pt x="59047" y="85430"/>
                    <a:pt x="59047" y="84635"/>
                    <a:pt x="58095" y="83841"/>
                  </a:cubicBezTo>
                  <a:cubicBezTo>
                    <a:pt x="58095" y="83443"/>
                    <a:pt x="58095" y="81456"/>
                    <a:pt x="58095" y="81059"/>
                  </a:cubicBezTo>
                  <a:cubicBezTo>
                    <a:pt x="58095" y="80662"/>
                    <a:pt x="58095" y="80264"/>
                    <a:pt x="58095" y="80264"/>
                  </a:cubicBezTo>
                  <a:cubicBezTo>
                    <a:pt x="58095" y="80264"/>
                    <a:pt x="58095" y="79867"/>
                    <a:pt x="59047" y="80264"/>
                  </a:cubicBezTo>
                  <a:cubicBezTo>
                    <a:pt x="59047" y="80662"/>
                    <a:pt x="59047" y="81059"/>
                    <a:pt x="59047" y="81456"/>
                  </a:cubicBezTo>
                  <a:cubicBezTo>
                    <a:pt x="59047" y="82251"/>
                    <a:pt x="60000" y="83046"/>
                    <a:pt x="60000" y="83046"/>
                  </a:cubicBezTo>
                  <a:cubicBezTo>
                    <a:pt x="60000" y="83443"/>
                    <a:pt x="60000" y="83443"/>
                    <a:pt x="60000" y="83443"/>
                  </a:cubicBezTo>
                  <a:cubicBezTo>
                    <a:pt x="60000" y="83841"/>
                    <a:pt x="60000" y="83841"/>
                    <a:pt x="60000" y="84238"/>
                  </a:cubicBezTo>
                  <a:cubicBezTo>
                    <a:pt x="60000" y="84238"/>
                    <a:pt x="60952" y="85033"/>
                    <a:pt x="61904" y="85827"/>
                  </a:cubicBezTo>
                  <a:cubicBezTo>
                    <a:pt x="61904" y="86225"/>
                    <a:pt x="62857" y="87019"/>
                    <a:pt x="62857" y="87417"/>
                  </a:cubicBezTo>
                  <a:cubicBezTo>
                    <a:pt x="63809" y="87417"/>
                    <a:pt x="63809" y="88211"/>
                    <a:pt x="64761" y="88609"/>
                  </a:cubicBezTo>
                  <a:cubicBezTo>
                    <a:pt x="64761" y="89006"/>
                    <a:pt x="64761" y="89403"/>
                    <a:pt x="64761" y="89801"/>
                  </a:cubicBezTo>
                  <a:cubicBezTo>
                    <a:pt x="64761" y="89801"/>
                    <a:pt x="64761" y="90596"/>
                    <a:pt x="64761" y="90596"/>
                  </a:cubicBezTo>
                  <a:cubicBezTo>
                    <a:pt x="64761" y="90993"/>
                    <a:pt x="65714" y="91390"/>
                    <a:pt x="65714" y="91788"/>
                  </a:cubicBezTo>
                  <a:cubicBezTo>
                    <a:pt x="65714" y="92185"/>
                    <a:pt x="65714" y="92582"/>
                    <a:pt x="65714" y="92980"/>
                  </a:cubicBezTo>
                  <a:cubicBezTo>
                    <a:pt x="65714" y="92980"/>
                    <a:pt x="65714" y="92980"/>
                    <a:pt x="65714" y="93377"/>
                  </a:cubicBezTo>
                  <a:cubicBezTo>
                    <a:pt x="65714" y="93377"/>
                    <a:pt x="65714" y="93774"/>
                    <a:pt x="65714" y="93774"/>
                  </a:cubicBezTo>
                  <a:cubicBezTo>
                    <a:pt x="65714" y="93774"/>
                    <a:pt x="65714" y="93774"/>
                    <a:pt x="65714" y="94569"/>
                  </a:cubicBezTo>
                  <a:close/>
                  <a:moveTo>
                    <a:pt x="97142" y="36556"/>
                  </a:moveTo>
                  <a:cubicBezTo>
                    <a:pt x="97142" y="36953"/>
                    <a:pt x="96190" y="37350"/>
                    <a:pt x="95238" y="37748"/>
                  </a:cubicBezTo>
                  <a:cubicBezTo>
                    <a:pt x="95238" y="38145"/>
                    <a:pt x="94285" y="38543"/>
                    <a:pt x="94285" y="38543"/>
                  </a:cubicBezTo>
                  <a:cubicBezTo>
                    <a:pt x="94285" y="38940"/>
                    <a:pt x="95238" y="38940"/>
                    <a:pt x="94285" y="38940"/>
                  </a:cubicBezTo>
                  <a:cubicBezTo>
                    <a:pt x="94285" y="39337"/>
                    <a:pt x="94285" y="39337"/>
                    <a:pt x="94285" y="38940"/>
                  </a:cubicBezTo>
                  <a:cubicBezTo>
                    <a:pt x="94285" y="38940"/>
                    <a:pt x="93333" y="38543"/>
                    <a:pt x="93333" y="38145"/>
                  </a:cubicBezTo>
                  <a:cubicBezTo>
                    <a:pt x="93333" y="37748"/>
                    <a:pt x="93333" y="37350"/>
                    <a:pt x="94285" y="36953"/>
                  </a:cubicBezTo>
                  <a:cubicBezTo>
                    <a:pt x="94285" y="36158"/>
                    <a:pt x="94285" y="35761"/>
                    <a:pt x="94285" y="35364"/>
                  </a:cubicBezTo>
                  <a:cubicBezTo>
                    <a:pt x="94285" y="34966"/>
                    <a:pt x="94285" y="34569"/>
                    <a:pt x="94285" y="34569"/>
                  </a:cubicBezTo>
                  <a:cubicBezTo>
                    <a:pt x="94285" y="34569"/>
                    <a:pt x="94285" y="34569"/>
                    <a:pt x="94285" y="34569"/>
                  </a:cubicBezTo>
                  <a:cubicBezTo>
                    <a:pt x="95238" y="34569"/>
                    <a:pt x="95238" y="34569"/>
                    <a:pt x="96190" y="34569"/>
                  </a:cubicBezTo>
                  <a:cubicBezTo>
                    <a:pt x="96190" y="34966"/>
                    <a:pt x="97142" y="35364"/>
                    <a:pt x="97142" y="35761"/>
                  </a:cubicBezTo>
                  <a:cubicBezTo>
                    <a:pt x="98095" y="35761"/>
                    <a:pt x="98095" y="35761"/>
                    <a:pt x="98095" y="36158"/>
                  </a:cubicBezTo>
                  <a:cubicBezTo>
                    <a:pt x="98095" y="36158"/>
                    <a:pt x="98095" y="36158"/>
                    <a:pt x="97142" y="36556"/>
                  </a:cubicBezTo>
                  <a:close/>
                </a:path>
              </a:pathLst>
            </a:custGeom>
            <a:solidFill>
              <a:schemeClr val="accent6"/>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411" name="Shape 411"/>
            <p:cNvSpPr/>
            <p:nvPr/>
          </p:nvSpPr>
          <p:spPr>
            <a:xfrm flipH="1">
              <a:off x="1756424" y="5438851"/>
              <a:ext cx="342852" cy="1105717"/>
            </a:xfrm>
            <a:custGeom>
              <a:avLst/>
              <a:gdLst/>
              <a:ahLst/>
              <a:cxnLst/>
              <a:rect l="0" t="0" r="0" b="0"/>
              <a:pathLst>
                <a:path w="120000" h="120000" extrusionOk="0">
                  <a:moveTo>
                    <a:pt x="120000" y="110400"/>
                  </a:moveTo>
                  <a:cubicBezTo>
                    <a:pt x="118709" y="110400"/>
                    <a:pt x="118709" y="110000"/>
                    <a:pt x="118709" y="110000"/>
                  </a:cubicBezTo>
                  <a:cubicBezTo>
                    <a:pt x="118709" y="110000"/>
                    <a:pt x="118709" y="109200"/>
                    <a:pt x="118709" y="108800"/>
                  </a:cubicBezTo>
                  <a:cubicBezTo>
                    <a:pt x="118709" y="108800"/>
                    <a:pt x="118709" y="106800"/>
                    <a:pt x="118709" y="106400"/>
                  </a:cubicBezTo>
                  <a:cubicBezTo>
                    <a:pt x="117419" y="106000"/>
                    <a:pt x="117419" y="105600"/>
                    <a:pt x="117419" y="104800"/>
                  </a:cubicBezTo>
                  <a:cubicBezTo>
                    <a:pt x="117419" y="104000"/>
                    <a:pt x="117419" y="102800"/>
                    <a:pt x="117419" y="102000"/>
                  </a:cubicBezTo>
                  <a:cubicBezTo>
                    <a:pt x="117419" y="101600"/>
                    <a:pt x="116129" y="99600"/>
                    <a:pt x="116129" y="99600"/>
                  </a:cubicBezTo>
                  <a:cubicBezTo>
                    <a:pt x="116129" y="99200"/>
                    <a:pt x="116129" y="98800"/>
                    <a:pt x="116129" y="98400"/>
                  </a:cubicBezTo>
                  <a:cubicBezTo>
                    <a:pt x="116129" y="98000"/>
                    <a:pt x="114838" y="97200"/>
                    <a:pt x="114838" y="97200"/>
                  </a:cubicBezTo>
                  <a:cubicBezTo>
                    <a:pt x="114838" y="96800"/>
                    <a:pt x="114838" y="96400"/>
                    <a:pt x="114838" y="96400"/>
                  </a:cubicBezTo>
                  <a:cubicBezTo>
                    <a:pt x="114838" y="96400"/>
                    <a:pt x="114838" y="95600"/>
                    <a:pt x="114838" y="95600"/>
                  </a:cubicBezTo>
                  <a:cubicBezTo>
                    <a:pt x="114838" y="95600"/>
                    <a:pt x="114838" y="95200"/>
                    <a:pt x="113548" y="94800"/>
                  </a:cubicBezTo>
                  <a:cubicBezTo>
                    <a:pt x="113548" y="94800"/>
                    <a:pt x="113548" y="93200"/>
                    <a:pt x="113548" y="92800"/>
                  </a:cubicBezTo>
                  <a:cubicBezTo>
                    <a:pt x="113548" y="92400"/>
                    <a:pt x="113548" y="92000"/>
                    <a:pt x="113548" y="91200"/>
                  </a:cubicBezTo>
                  <a:cubicBezTo>
                    <a:pt x="112258" y="90800"/>
                    <a:pt x="112258" y="90000"/>
                    <a:pt x="112258" y="89600"/>
                  </a:cubicBezTo>
                  <a:cubicBezTo>
                    <a:pt x="112258" y="89200"/>
                    <a:pt x="112258" y="88800"/>
                    <a:pt x="112258" y="88400"/>
                  </a:cubicBezTo>
                  <a:cubicBezTo>
                    <a:pt x="112258" y="88000"/>
                    <a:pt x="112258" y="87200"/>
                    <a:pt x="112258" y="86400"/>
                  </a:cubicBezTo>
                  <a:cubicBezTo>
                    <a:pt x="112258" y="86000"/>
                    <a:pt x="110967" y="85600"/>
                    <a:pt x="110967" y="85200"/>
                  </a:cubicBezTo>
                  <a:cubicBezTo>
                    <a:pt x="110967" y="84800"/>
                    <a:pt x="109677" y="84000"/>
                    <a:pt x="109677" y="84000"/>
                  </a:cubicBezTo>
                  <a:cubicBezTo>
                    <a:pt x="108387" y="83600"/>
                    <a:pt x="108387" y="83600"/>
                    <a:pt x="108387" y="83600"/>
                  </a:cubicBezTo>
                  <a:cubicBezTo>
                    <a:pt x="108387" y="83600"/>
                    <a:pt x="108387" y="82800"/>
                    <a:pt x="108387" y="82400"/>
                  </a:cubicBezTo>
                  <a:cubicBezTo>
                    <a:pt x="108387" y="81600"/>
                    <a:pt x="108387" y="80400"/>
                    <a:pt x="108387" y="80000"/>
                  </a:cubicBezTo>
                  <a:cubicBezTo>
                    <a:pt x="108387" y="79200"/>
                    <a:pt x="109677" y="78000"/>
                    <a:pt x="109677" y="77600"/>
                  </a:cubicBezTo>
                  <a:cubicBezTo>
                    <a:pt x="109677" y="77200"/>
                    <a:pt x="109677" y="76800"/>
                    <a:pt x="108387" y="76400"/>
                  </a:cubicBezTo>
                  <a:cubicBezTo>
                    <a:pt x="108387" y="76000"/>
                    <a:pt x="108387" y="74800"/>
                    <a:pt x="107096" y="74000"/>
                  </a:cubicBezTo>
                  <a:cubicBezTo>
                    <a:pt x="107096" y="73200"/>
                    <a:pt x="105806" y="71600"/>
                    <a:pt x="105806" y="71200"/>
                  </a:cubicBezTo>
                  <a:cubicBezTo>
                    <a:pt x="105806" y="70800"/>
                    <a:pt x="105806" y="69600"/>
                    <a:pt x="105806" y="69200"/>
                  </a:cubicBezTo>
                  <a:cubicBezTo>
                    <a:pt x="105806" y="69200"/>
                    <a:pt x="104516" y="68400"/>
                    <a:pt x="104516" y="68400"/>
                  </a:cubicBezTo>
                  <a:cubicBezTo>
                    <a:pt x="104516" y="68400"/>
                    <a:pt x="104516" y="68000"/>
                    <a:pt x="104516" y="68000"/>
                  </a:cubicBezTo>
                  <a:cubicBezTo>
                    <a:pt x="104516" y="67600"/>
                    <a:pt x="104516" y="66800"/>
                    <a:pt x="104516" y="66800"/>
                  </a:cubicBezTo>
                  <a:cubicBezTo>
                    <a:pt x="104516" y="66800"/>
                    <a:pt x="104516" y="65600"/>
                    <a:pt x="104516" y="64800"/>
                  </a:cubicBezTo>
                  <a:cubicBezTo>
                    <a:pt x="104516" y="64400"/>
                    <a:pt x="104516" y="64400"/>
                    <a:pt x="104516" y="64000"/>
                  </a:cubicBezTo>
                  <a:cubicBezTo>
                    <a:pt x="104516" y="64000"/>
                    <a:pt x="103225" y="63200"/>
                    <a:pt x="103225" y="62800"/>
                  </a:cubicBezTo>
                  <a:cubicBezTo>
                    <a:pt x="103225" y="62400"/>
                    <a:pt x="103225" y="61600"/>
                    <a:pt x="103225" y="61600"/>
                  </a:cubicBezTo>
                  <a:cubicBezTo>
                    <a:pt x="103225" y="61200"/>
                    <a:pt x="103225" y="60800"/>
                    <a:pt x="103225" y="60800"/>
                  </a:cubicBezTo>
                  <a:cubicBezTo>
                    <a:pt x="103225" y="60800"/>
                    <a:pt x="103225" y="60400"/>
                    <a:pt x="103225" y="60000"/>
                  </a:cubicBezTo>
                  <a:cubicBezTo>
                    <a:pt x="104516" y="59600"/>
                    <a:pt x="104516" y="58800"/>
                    <a:pt x="104516" y="58400"/>
                  </a:cubicBezTo>
                  <a:cubicBezTo>
                    <a:pt x="103225" y="58000"/>
                    <a:pt x="103225" y="57600"/>
                    <a:pt x="103225" y="57200"/>
                  </a:cubicBezTo>
                  <a:cubicBezTo>
                    <a:pt x="103225" y="56800"/>
                    <a:pt x="101935" y="55600"/>
                    <a:pt x="101935" y="55600"/>
                  </a:cubicBezTo>
                  <a:cubicBezTo>
                    <a:pt x="101935" y="55200"/>
                    <a:pt x="100645" y="54800"/>
                    <a:pt x="100645" y="54800"/>
                  </a:cubicBezTo>
                  <a:cubicBezTo>
                    <a:pt x="100645" y="54800"/>
                    <a:pt x="100645" y="54800"/>
                    <a:pt x="100645" y="54800"/>
                  </a:cubicBezTo>
                  <a:cubicBezTo>
                    <a:pt x="100645" y="54800"/>
                    <a:pt x="100645" y="54400"/>
                    <a:pt x="100645" y="54400"/>
                  </a:cubicBezTo>
                  <a:cubicBezTo>
                    <a:pt x="100645" y="54400"/>
                    <a:pt x="100645" y="54000"/>
                    <a:pt x="100645" y="54000"/>
                  </a:cubicBezTo>
                  <a:cubicBezTo>
                    <a:pt x="100645" y="54000"/>
                    <a:pt x="100645" y="53600"/>
                    <a:pt x="99354" y="53600"/>
                  </a:cubicBezTo>
                  <a:cubicBezTo>
                    <a:pt x="99354" y="53600"/>
                    <a:pt x="99354" y="53600"/>
                    <a:pt x="99354" y="53200"/>
                  </a:cubicBezTo>
                  <a:cubicBezTo>
                    <a:pt x="99354" y="53200"/>
                    <a:pt x="98064" y="52400"/>
                    <a:pt x="98064" y="52000"/>
                  </a:cubicBezTo>
                  <a:cubicBezTo>
                    <a:pt x="98064" y="52000"/>
                    <a:pt x="98064" y="51600"/>
                    <a:pt x="98064" y="51600"/>
                  </a:cubicBezTo>
                  <a:cubicBezTo>
                    <a:pt x="96774" y="51600"/>
                    <a:pt x="96774" y="51200"/>
                    <a:pt x="96774" y="51200"/>
                  </a:cubicBezTo>
                  <a:cubicBezTo>
                    <a:pt x="96774" y="50800"/>
                    <a:pt x="96774" y="50800"/>
                    <a:pt x="96774" y="50800"/>
                  </a:cubicBezTo>
                  <a:cubicBezTo>
                    <a:pt x="96774" y="50400"/>
                    <a:pt x="96774" y="50400"/>
                    <a:pt x="96774" y="50400"/>
                  </a:cubicBezTo>
                  <a:cubicBezTo>
                    <a:pt x="96774" y="50000"/>
                    <a:pt x="95483" y="49600"/>
                    <a:pt x="95483" y="49600"/>
                  </a:cubicBezTo>
                  <a:cubicBezTo>
                    <a:pt x="95483" y="49600"/>
                    <a:pt x="95483" y="49600"/>
                    <a:pt x="95483" y="49600"/>
                  </a:cubicBezTo>
                  <a:cubicBezTo>
                    <a:pt x="95483" y="49200"/>
                    <a:pt x="95483" y="49200"/>
                    <a:pt x="95483" y="49200"/>
                  </a:cubicBezTo>
                  <a:cubicBezTo>
                    <a:pt x="95483" y="49200"/>
                    <a:pt x="95483" y="47600"/>
                    <a:pt x="94193" y="47600"/>
                  </a:cubicBezTo>
                  <a:cubicBezTo>
                    <a:pt x="94193" y="47600"/>
                    <a:pt x="94193" y="47600"/>
                    <a:pt x="94193" y="47600"/>
                  </a:cubicBezTo>
                  <a:cubicBezTo>
                    <a:pt x="94193" y="47600"/>
                    <a:pt x="94193" y="47600"/>
                    <a:pt x="95483" y="47600"/>
                  </a:cubicBezTo>
                  <a:cubicBezTo>
                    <a:pt x="95483" y="47600"/>
                    <a:pt x="95483" y="47600"/>
                    <a:pt x="95483" y="47600"/>
                  </a:cubicBezTo>
                  <a:cubicBezTo>
                    <a:pt x="95483" y="47600"/>
                    <a:pt x="95483" y="48800"/>
                    <a:pt x="95483" y="48800"/>
                  </a:cubicBezTo>
                  <a:cubicBezTo>
                    <a:pt x="95483" y="48800"/>
                    <a:pt x="95483" y="48800"/>
                    <a:pt x="95483" y="48800"/>
                  </a:cubicBezTo>
                  <a:cubicBezTo>
                    <a:pt x="95483" y="48800"/>
                    <a:pt x="95483" y="48800"/>
                    <a:pt x="96774" y="48400"/>
                  </a:cubicBezTo>
                  <a:cubicBezTo>
                    <a:pt x="96774" y="48400"/>
                    <a:pt x="98064" y="48400"/>
                    <a:pt x="98064" y="48400"/>
                  </a:cubicBezTo>
                  <a:cubicBezTo>
                    <a:pt x="98064" y="48400"/>
                    <a:pt x="98064" y="48000"/>
                    <a:pt x="98064" y="48000"/>
                  </a:cubicBezTo>
                  <a:cubicBezTo>
                    <a:pt x="99354" y="48000"/>
                    <a:pt x="99354" y="48000"/>
                    <a:pt x="99354" y="48000"/>
                  </a:cubicBezTo>
                  <a:cubicBezTo>
                    <a:pt x="99354" y="47600"/>
                    <a:pt x="99354" y="47600"/>
                    <a:pt x="100645" y="47200"/>
                  </a:cubicBezTo>
                  <a:cubicBezTo>
                    <a:pt x="100645" y="47200"/>
                    <a:pt x="101935" y="46800"/>
                    <a:pt x="101935" y="46800"/>
                  </a:cubicBezTo>
                  <a:cubicBezTo>
                    <a:pt x="103225" y="46800"/>
                    <a:pt x="103225" y="46400"/>
                    <a:pt x="103225" y="46400"/>
                  </a:cubicBezTo>
                  <a:cubicBezTo>
                    <a:pt x="103225" y="46400"/>
                    <a:pt x="103225" y="46400"/>
                    <a:pt x="103225" y="46000"/>
                  </a:cubicBezTo>
                  <a:cubicBezTo>
                    <a:pt x="103225" y="46000"/>
                    <a:pt x="103225" y="46000"/>
                    <a:pt x="101935" y="46000"/>
                  </a:cubicBezTo>
                  <a:cubicBezTo>
                    <a:pt x="101935" y="46000"/>
                    <a:pt x="100645" y="45600"/>
                    <a:pt x="100645" y="45600"/>
                  </a:cubicBezTo>
                  <a:cubicBezTo>
                    <a:pt x="100645" y="45600"/>
                    <a:pt x="99354" y="45200"/>
                    <a:pt x="99354" y="44800"/>
                  </a:cubicBezTo>
                  <a:cubicBezTo>
                    <a:pt x="99354" y="44800"/>
                    <a:pt x="98064" y="43600"/>
                    <a:pt x="98064" y="43200"/>
                  </a:cubicBezTo>
                  <a:cubicBezTo>
                    <a:pt x="96774" y="43200"/>
                    <a:pt x="98064" y="42800"/>
                    <a:pt x="98064" y="42800"/>
                  </a:cubicBezTo>
                  <a:cubicBezTo>
                    <a:pt x="98064" y="42400"/>
                    <a:pt x="96774" y="41600"/>
                    <a:pt x="96774" y="41200"/>
                  </a:cubicBezTo>
                  <a:cubicBezTo>
                    <a:pt x="96774" y="41200"/>
                    <a:pt x="96774" y="39200"/>
                    <a:pt x="96774" y="38800"/>
                  </a:cubicBezTo>
                  <a:cubicBezTo>
                    <a:pt x="96774" y="38800"/>
                    <a:pt x="96774" y="38800"/>
                    <a:pt x="96774" y="38400"/>
                  </a:cubicBezTo>
                  <a:cubicBezTo>
                    <a:pt x="96774" y="38400"/>
                    <a:pt x="98064" y="37200"/>
                    <a:pt x="99354" y="36800"/>
                  </a:cubicBezTo>
                  <a:cubicBezTo>
                    <a:pt x="99354" y="36400"/>
                    <a:pt x="100645" y="35200"/>
                    <a:pt x="100645" y="35200"/>
                  </a:cubicBezTo>
                  <a:cubicBezTo>
                    <a:pt x="100645" y="34800"/>
                    <a:pt x="100645" y="34400"/>
                    <a:pt x="101935" y="34400"/>
                  </a:cubicBezTo>
                  <a:cubicBezTo>
                    <a:pt x="101935" y="34000"/>
                    <a:pt x="101935" y="34000"/>
                    <a:pt x="101935" y="33600"/>
                  </a:cubicBezTo>
                  <a:cubicBezTo>
                    <a:pt x="103225" y="33200"/>
                    <a:pt x="103225" y="32400"/>
                    <a:pt x="104516" y="32400"/>
                  </a:cubicBezTo>
                  <a:cubicBezTo>
                    <a:pt x="104516" y="32000"/>
                    <a:pt x="104516" y="31600"/>
                    <a:pt x="104516" y="31600"/>
                  </a:cubicBezTo>
                  <a:cubicBezTo>
                    <a:pt x="104516" y="31200"/>
                    <a:pt x="105806" y="30800"/>
                    <a:pt x="105806" y="30800"/>
                  </a:cubicBezTo>
                  <a:cubicBezTo>
                    <a:pt x="105806" y="30400"/>
                    <a:pt x="105806" y="30400"/>
                    <a:pt x="105806" y="30400"/>
                  </a:cubicBezTo>
                  <a:cubicBezTo>
                    <a:pt x="105806" y="30000"/>
                    <a:pt x="107096" y="29600"/>
                    <a:pt x="107096" y="29600"/>
                  </a:cubicBezTo>
                  <a:cubicBezTo>
                    <a:pt x="107096" y="29600"/>
                    <a:pt x="107096" y="29600"/>
                    <a:pt x="107096" y="29200"/>
                  </a:cubicBezTo>
                  <a:cubicBezTo>
                    <a:pt x="107096" y="29200"/>
                    <a:pt x="107096" y="28800"/>
                    <a:pt x="107096" y="28800"/>
                  </a:cubicBezTo>
                  <a:cubicBezTo>
                    <a:pt x="107096" y="28400"/>
                    <a:pt x="107096" y="28400"/>
                    <a:pt x="107096" y="28000"/>
                  </a:cubicBezTo>
                  <a:cubicBezTo>
                    <a:pt x="107096" y="28000"/>
                    <a:pt x="107096" y="27600"/>
                    <a:pt x="107096" y="27600"/>
                  </a:cubicBezTo>
                  <a:cubicBezTo>
                    <a:pt x="107096" y="27600"/>
                    <a:pt x="107096" y="26800"/>
                    <a:pt x="105806" y="26400"/>
                  </a:cubicBezTo>
                  <a:cubicBezTo>
                    <a:pt x="105806" y="26000"/>
                    <a:pt x="105806" y="24800"/>
                    <a:pt x="104516" y="24400"/>
                  </a:cubicBezTo>
                  <a:cubicBezTo>
                    <a:pt x="104516" y="24400"/>
                    <a:pt x="104516" y="24000"/>
                    <a:pt x="104516" y="24000"/>
                  </a:cubicBezTo>
                  <a:cubicBezTo>
                    <a:pt x="104516" y="24000"/>
                    <a:pt x="104516" y="23600"/>
                    <a:pt x="104516" y="23200"/>
                  </a:cubicBezTo>
                  <a:cubicBezTo>
                    <a:pt x="104516" y="22800"/>
                    <a:pt x="104516" y="22000"/>
                    <a:pt x="104516" y="21600"/>
                  </a:cubicBezTo>
                  <a:cubicBezTo>
                    <a:pt x="104516" y="21200"/>
                    <a:pt x="104516" y="20800"/>
                    <a:pt x="104516" y="20800"/>
                  </a:cubicBezTo>
                  <a:cubicBezTo>
                    <a:pt x="103225" y="20800"/>
                    <a:pt x="103225" y="20400"/>
                    <a:pt x="103225" y="20400"/>
                  </a:cubicBezTo>
                  <a:cubicBezTo>
                    <a:pt x="101935" y="20000"/>
                    <a:pt x="101935" y="20000"/>
                    <a:pt x="101935" y="20000"/>
                  </a:cubicBezTo>
                  <a:cubicBezTo>
                    <a:pt x="101935" y="19600"/>
                    <a:pt x="100645" y="19600"/>
                    <a:pt x="100645" y="19200"/>
                  </a:cubicBezTo>
                  <a:cubicBezTo>
                    <a:pt x="100645" y="19200"/>
                    <a:pt x="100645" y="18800"/>
                    <a:pt x="99354" y="18400"/>
                  </a:cubicBezTo>
                  <a:cubicBezTo>
                    <a:pt x="98064" y="18400"/>
                    <a:pt x="96774" y="18000"/>
                    <a:pt x="96774" y="18000"/>
                  </a:cubicBezTo>
                  <a:cubicBezTo>
                    <a:pt x="95483" y="18000"/>
                    <a:pt x="95483" y="17600"/>
                    <a:pt x="94193" y="17600"/>
                  </a:cubicBezTo>
                  <a:cubicBezTo>
                    <a:pt x="94193" y="17600"/>
                    <a:pt x="92903" y="17600"/>
                    <a:pt x="92903" y="17600"/>
                  </a:cubicBezTo>
                  <a:cubicBezTo>
                    <a:pt x="91612" y="17600"/>
                    <a:pt x="91612" y="17600"/>
                    <a:pt x="91612" y="17600"/>
                  </a:cubicBezTo>
                  <a:cubicBezTo>
                    <a:pt x="91612" y="17600"/>
                    <a:pt x="90322" y="17200"/>
                    <a:pt x="90322" y="17200"/>
                  </a:cubicBezTo>
                  <a:cubicBezTo>
                    <a:pt x="89032" y="17200"/>
                    <a:pt x="87741" y="17200"/>
                    <a:pt x="87741" y="17200"/>
                  </a:cubicBezTo>
                  <a:cubicBezTo>
                    <a:pt x="87741" y="17200"/>
                    <a:pt x="86451" y="16800"/>
                    <a:pt x="85161" y="16800"/>
                  </a:cubicBezTo>
                  <a:cubicBezTo>
                    <a:pt x="83870" y="16800"/>
                    <a:pt x="83870" y="16800"/>
                    <a:pt x="82580" y="16800"/>
                  </a:cubicBezTo>
                  <a:cubicBezTo>
                    <a:pt x="82580" y="16800"/>
                    <a:pt x="81290" y="16800"/>
                    <a:pt x="80000" y="16400"/>
                  </a:cubicBezTo>
                  <a:cubicBezTo>
                    <a:pt x="80000" y="16400"/>
                    <a:pt x="80000" y="16400"/>
                    <a:pt x="78709" y="16400"/>
                  </a:cubicBezTo>
                  <a:cubicBezTo>
                    <a:pt x="78709" y="16000"/>
                    <a:pt x="77419" y="16000"/>
                    <a:pt x="77419" y="16400"/>
                  </a:cubicBezTo>
                  <a:cubicBezTo>
                    <a:pt x="77419" y="16400"/>
                    <a:pt x="77419" y="16400"/>
                    <a:pt x="77419" y="16400"/>
                  </a:cubicBezTo>
                  <a:cubicBezTo>
                    <a:pt x="77419" y="16000"/>
                    <a:pt x="76129" y="16000"/>
                    <a:pt x="76129" y="15600"/>
                  </a:cubicBezTo>
                  <a:cubicBezTo>
                    <a:pt x="76129" y="15600"/>
                    <a:pt x="76129" y="15600"/>
                    <a:pt x="76129" y="15200"/>
                  </a:cubicBezTo>
                  <a:cubicBezTo>
                    <a:pt x="76129" y="15200"/>
                    <a:pt x="76129" y="14800"/>
                    <a:pt x="74838" y="14800"/>
                  </a:cubicBezTo>
                  <a:cubicBezTo>
                    <a:pt x="74838" y="14400"/>
                    <a:pt x="74838" y="14000"/>
                    <a:pt x="74838" y="14000"/>
                  </a:cubicBezTo>
                  <a:cubicBezTo>
                    <a:pt x="74838" y="14000"/>
                    <a:pt x="74838" y="14000"/>
                    <a:pt x="73548" y="14000"/>
                  </a:cubicBezTo>
                  <a:cubicBezTo>
                    <a:pt x="73548" y="14000"/>
                    <a:pt x="73548" y="14000"/>
                    <a:pt x="73548" y="13600"/>
                  </a:cubicBezTo>
                  <a:cubicBezTo>
                    <a:pt x="73548" y="13600"/>
                    <a:pt x="74838" y="12800"/>
                    <a:pt x="74838" y="12400"/>
                  </a:cubicBezTo>
                  <a:cubicBezTo>
                    <a:pt x="74838" y="12000"/>
                    <a:pt x="74838" y="10800"/>
                    <a:pt x="74838" y="10800"/>
                  </a:cubicBezTo>
                  <a:cubicBezTo>
                    <a:pt x="74838" y="10800"/>
                    <a:pt x="74838" y="10800"/>
                    <a:pt x="76129" y="10800"/>
                  </a:cubicBezTo>
                  <a:cubicBezTo>
                    <a:pt x="77419" y="10800"/>
                    <a:pt x="77419" y="10400"/>
                    <a:pt x="77419" y="10400"/>
                  </a:cubicBezTo>
                  <a:cubicBezTo>
                    <a:pt x="77419" y="10400"/>
                    <a:pt x="78709" y="10000"/>
                    <a:pt x="78709" y="10000"/>
                  </a:cubicBezTo>
                  <a:cubicBezTo>
                    <a:pt x="78709" y="10000"/>
                    <a:pt x="78709" y="10000"/>
                    <a:pt x="78709" y="10000"/>
                  </a:cubicBezTo>
                  <a:cubicBezTo>
                    <a:pt x="78709" y="9600"/>
                    <a:pt x="78709" y="9600"/>
                    <a:pt x="80000" y="9200"/>
                  </a:cubicBezTo>
                  <a:cubicBezTo>
                    <a:pt x="80000" y="9200"/>
                    <a:pt x="80000" y="8800"/>
                    <a:pt x="80000" y="8400"/>
                  </a:cubicBezTo>
                  <a:cubicBezTo>
                    <a:pt x="80000" y="8400"/>
                    <a:pt x="80000" y="8400"/>
                    <a:pt x="80000" y="8000"/>
                  </a:cubicBezTo>
                  <a:cubicBezTo>
                    <a:pt x="80000" y="7200"/>
                    <a:pt x="80000" y="6800"/>
                    <a:pt x="80000" y="6800"/>
                  </a:cubicBezTo>
                  <a:cubicBezTo>
                    <a:pt x="78709" y="6400"/>
                    <a:pt x="78709" y="6400"/>
                    <a:pt x="78709" y="6400"/>
                  </a:cubicBezTo>
                  <a:cubicBezTo>
                    <a:pt x="78709" y="6400"/>
                    <a:pt x="78709" y="6400"/>
                    <a:pt x="78709" y="6000"/>
                  </a:cubicBezTo>
                  <a:cubicBezTo>
                    <a:pt x="78709" y="6000"/>
                    <a:pt x="78709" y="4400"/>
                    <a:pt x="78709" y="4400"/>
                  </a:cubicBezTo>
                  <a:cubicBezTo>
                    <a:pt x="76129" y="2400"/>
                    <a:pt x="70967" y="1200"/>
                    <a:pt x="67096" y="400"/>
                  </a:cubicBezTo>
                  <a:cubicBezTo>
                    <a:pt x="63225" y="0"/>
                    <a:pt x="60645" y="0"/>
                    <a:pt x="56774" y="400"/>
                  </a:cubicBezTo>
                  <a:cubicBezTo>
                    <a:pt x="54193" y="400"/>
                    <a:pt x="50322" y="1200"/>
                    <a:pt x="50322" y="1200"/>
                  </a:cubicBezTo>
                  <a:cubicBezTo>
                    <a:pt x="50322" y="1200"/>
                    <a:pt x="50322" y="1200"/>
                    <a:pt x="49032" y="1600"/>
                  </a:cubicBezTo>
                  <a:cubicBezTo>
                    <a:pt x="47741" y="1600"/>
                    <a:pt x="46451" y="2400"/>
                    <a:pt x="46451" y="2800"/>
                  </a:cubicBezTo>
                  <a:cubicBezTo>
                    <a:pt x="45161" y="3200"/>
                    <a:pt x="43870" y="4000"/>
                    <a:pt x="43870" y="4400"/>
                  </a:cubicBezTo>
                  <a:cubicBezTo>
                    <a:pt x="43870" y="4800"/>
                    <a:pt x="43870" y="5600"/>
                    <a:pt x="43870" y="6000"/>
                  </a:cubicBezTo>
                  <a:cubicBezTo>
                    <a:pt x="43870" y="6400"/>
                    <a:pt x="43870" y="6400"/>
                    <a:pt x="43870" y="6800"/>
                  </a:cubicBezTo>
                  <a:cubicBezTo>
                    <a:pt x="43870" y="7200"/>
                    <a:pt x="43870" y="7600"/>
                    <a:pt x="43870" y="8000"/>
                  </a:cubicBezTo>
                  <a:cubicBezTo>
                    <a:pt x="43870" y="8400"/>
                    <a:pt x="43870" y="8800"/>
                    <a:pt x="43870" y="9200"/>
                  </a:cubicBezTo>
                  <a:cubicBezTo>
                    <a:pt x="43870" y="9600"/>
                    <a:pt x="43870" y="10400"/>
                    <a:pt x="43870" y="11200"/>
                  </a:cubicBezTo>
                  <a:cubicBezTo>
                    <a:pt x="43870" y="12000"/>
                    <a:pt x="43870" y="12400"/>
                    <a:pt x="45161" y="12800"/>
                  </a:cubicBezTo>
                  <a:cubicBezTo>
                    <a:pt x="45161" y="13600"/>
                    <a:pt x="47741" y="14000"/>
                    <a:pt x="47741" y="14400"/>
                  </a:cubicBezTo>
                  <a:cubicBezTo>
                    <a:pt x="49032" y="14400"/>
                    <a:pt x="49032" y="14800"/>
                    <a:pt x="49032" y="14800"/>
                  </a:cubicBezTo>
                  <a:cubicBezTo>
                    <a:pt x="50322" y="14800"/>
                    <a:pt x="50322" y="14800"/>
                    <a:pt x="50322" y="15200"/>
                  </a:cubicBezTo>
                  <a:cubicBezTo>
                    <a:pt x="50322" y="15200"/>
                    <a:pt x="50322" y="15200"/>
                    <a:pt x="49032" y="15200"/>
                  </a:cubicBezTo>
                  <a:cubicBezTo>
                    <a:pt x="49032" y="15600"/>
                    <a:pt x="49032" y="16000"/>
                    <a:pt x="49032" y="16400"/>
                  </a:cubicBezTo>
                  <a:cubicBezTo>
                    <a:pt x="49032" y="16400"/>
                    <a:pt x="49032" y="16800"/>
                    <a:pt x="49032" y="16800"/>
                  </a:cubicBezTo>
                  <a:cubicBezTo>
                    <a:pt x="49032" y="16800"/>
                    <a:pt x="49032" y="16800"/>
                    <a:pt x="49032" y="17200"/>
                  </a:cubicBezTo>
                  <a:cubicBezTo>
                    <a:pt x="49032" y="17200"/>
                    <a:pt x="49032" y="17200"/>
                    <a:pt x="49032" y="17200"/>
                  </a:cubicBezTo>
                  <a:cubicBezTo>
                    <a:pt x="49032" y="17200"/>
                    <a:pt x="47741" y="17200"/>
                    <a:pt x="47741" y="17600"/>
                  </a:cubicBezTo>
                  <a:cubicBezTo>
                    <a:pt x="46451" y="17600"/>
                    <a:pt x="45161" y="18000"/>
                    <a:pt x="43870" y="18000"/>
                  </a:cubicBezTo>
                  <a:cubicBezTo>
                    <a:pt x="42580" y="18400"/>
                    <a:pt x="42580" y="18400"/>
                    <a:pt x="41290" y="18800"/>
                  </a:cubicBezTo>
                  <a:cubicBezTo>
                    <a:pt x="41290" y="18800"/>
                    <a:pt x="40000" y="18800"/>
                    <a:pt x="38709" y="18800"/>
                  </a:cubicBezTo>
                  <a:cubicBezTo>
                    <a:pt x="37419" y="18800"/>
                    <a:pt x="37419" y="18800"/>
                    <a:pt x="36129" y="18800"/>
                  </a:cubicBezTo>
                  <a:cubicBezTo>
                    <a:pt x="34838" y="18800"/>
                    <a:pt x="33548" y="18800"/>
                    <a:pt x="32258" y="18800"/>
                  </a:cubicBezTo>
                  <a:cubicBezTo>
                    <a:pt x="32258" y="18800"/>
                    <a:pt x="30967" y="19200"/>
                    <a:pt x="30967" y="19200"/>
                  </a:cubicBezTo>
                  <a:cubicBezTo>
                    <a:pt x="29677" y="19200"/>
                    <a:pt x="29677" y="19200"/>
                    <a:pt x="29677" y="19200"/>
                  </a:cubicBezTo>
                  <a:cubicBezTo>
                    <a:pt x="28387" y="19200"/>
                    <a:pt x="28387" y="19200"/>
                    <a:pt x="28387" y="19200"/>
                  </a:cubicBezTo>
                  <a:cubicBezTo>
                    <a:pt x="27096" y="19200"/>
                    <a:pt x="27096" y="19200"/>
                    <a:pt x="27096" y="19200"/>
                  </a:cubicBezTo>
                  <a:cubicBezTo>
                    <a:pt x="25806" y="19200"/>
                    <a:pt x="24516" y="19600"/>
                    <a:pt x="24516" y="19600"/>
                  </a:cubicBezTo>
                  <a:cubicBezTo>
                    <a:pt x="24516" y="19600"/>
                    <a:pt x="24516" y="19600"/>
                    <a:pt x="24516" y="19600"/>
                  </a:cubicBezTo>
                  <a:cubicBezTo>
                    <a:pt x="23225" y="19600"/>
                    <a:pt x="21935" y="20000"/>
                    <a:pt x="21935" y="20000"/>
                  </a:cubicBezTo>
                  <a:cubicBezTo>
                    <a:pt x="21935" y="20000"/>
                    <a:pt x="21935" y="20000"/>
                    <a:pt x="20645" y="20000"/>
                  </a:cubicBezTo>
                  <a:cubicBezTo>
                    <a:pt x="20645" y="20000"/>
                    <a:pt x="19354" y="20400"/>
                    <a:pt x="19354" y="20400"/>
                  </a:cubicBezTo>
                  <a:cubicBezTo>
                    <a:pt x="19354" y="20400"/>
                    <a:pt x="19354" y="20400"/>
                    <a:pt x="19354" y="20800"/>
                  </a:cubicBezTo>
                  <a:cubicBezTo>
                    <a:pt x="18064" y="20800"/>
                    <a:pt x="18064" y="21200"/>
                    <a:pt x="18064" y="21200"/>
                  </a:cubicBezTo>
                  <a:cubicBezTo>
                    <a:pt x="18064" y="21600"/>
                    <a:pt x="16774" y="21600"/>
                    <a:pt x="16774" y="21600"/>
                  </a:cubicBezTo>
                  <a:cubicBezTo>
                    <a:pt x="15483" y="22000"/>
                    <a:pt x="15483" y="22400"/>
                    <a:pt x="15483" y="22800"/>
                  </a:cubicBezTo>
                  <a:cubicBezTo>
                    <a:pt x="15483" y="23200"/>
                    <a:pt x="14193" y="24000"/>
                    <a:pt x="14193" y="24000"/>
                  </a:cubicBezTo>
                  <a:cubicBezTo>
                    <a:pt x="14193" y="24000"/>
                    <a:pt x="14193" y="24000"/>
                    <a:pt x="12903" y="24400"/>
                  </a:cubicBezTo>
                  <a:cubicBezTo>
                    <a:pt x="11612" y="24800"/>
                    <a:pt x="11612" y="24800"/>
                    <a:pt x="11612" y="25200"/>
                  </a:cubicBezTo>
                  <a:cubicBezTo>
                    <a:pt x="10322" y="25200"/>
                    <a:pt x="10322" y="26000"/>
                    <a:pt x="10322" y="26400"/>
                  </a:cubicBezTo>
                  <a:cubicBezTo>
                    <a:pt x="10322" y="26800"/>
                    <a:pt x="9032" y="27200"/>
                    <a:pt x="9032" y="27600"/>
                  </a:cubicBezTo>
                  <a:cubicBezTo>
                    <a:pt x="9032" y="27600"/>
                    <a:pt x="9032" y="27600"/>
                    <a:pt x="7741" y="28000"/>
                  </a:cubicBezTo>
                  <a:cubicBezTo>
                    <a:pt x="7741" y="28000"/>
                    <a:pt x="6451" y="29200"/>
                    <a:pt x="6451" y="29200"/>
                  </a:cubicBezTo>
                  <a:cubicBezTo>
                    <a:pt x="6451" y="29600"/>
                    <a:pt x="5161" y="30400"/>
                    <a:pt x="5161" y="30400"/>
                  </a:cubicBezTo>
                  <a:cubicBezTo>
                    <a:pt x="5161" y="30800"/>
                    <a:pt x="3870" y="31200"/>
                    <a:pt x="3870" y="31200"/>
                  </a:cubicBezTo>
                  <a:cubicBezTo>
                    <a:pt x="3870" y="31600"/>
                    <a:pt x="3870" y="31600"/>
                    <a:pt x="2580" y="32000"/>
                  </a:cubicBezTo>
                  <a:cubicBezTo>
                    <a:pt x="2580" y="32400"/>
                    <a:pt x="2580" y="33200"/>
                    <a:pt x="1290" y="34000"/>
                  </a:cubicBezTo>
                  <a:cubicBezTo>
                    <a:pt x="1290" y="34800"/>
                    <a:pt x="0" y="36000"/>
                    <a:pt x="0" y="36400"/>
                  </a:cubicBezTo>
                  <a:cubicBezTo>
                    <a:pt x="0" y="37200"/>
                    <a:pt x="1290" y="38000"/>
                    <a:pt x="1290" y="38400"/>
                  </a:cubicBezTo>
                  <a:cubicBezTo>
                    <a:pt x="1290" y="38800"/>
                    <a:pt x="2580" y="38800"/>
                    <a:pt x="2580" y="39200"/>
                  </a:cubicBezTo>
                  <a:cubicBezTo>
                    <a:pt x="3870" y="39200"/>
                    <a:pt x="3870" y="39200"/>
                    <a:pt x="5161" y="39600"/>
                  </a:cubicBezTo>
                  <a:cubicBezTo>
                    <a:pt x="6451" y="39600"/>
                    <a:pt x="7741" y="39600"/>
                    <a:pt x="9032" y="39600"/>
                  </a:cubicBezTo>
                  <a:cubicBezTo>
                    <a:pt x="9032" y="39600"/>
                    <a:pt x="9032" y="39600"/>
                    <a:pt x="9032" y="39600"/>
                  </a:cubicBezTo>
                  <a:cubicBezTo>
                    <a:pt x="10322" y="39600"/>
                    <a:pt x="10322" y="39600"/>
                    <a:pt x="11612" y="39600"/>
                  </a:cubicBezTo>
                  <a:cubicBezTo>
                    <a:pt x="11612" y="39600"/>
                    <a:pt x="12903" y="40000"/>
                    <a:pt x="14193" y="40000"/>
                  </a:cubicBezTo>
                  <a:cubicBezTo>
                    <a:pt x="14193" y="40000"/>
                    <a:pt x="15483" y="40000"/>
                    <a:pt x="16774" y="40000"/>
                  </a:cubicBezTo>
                  <a:cubicBezTo>
                    <a:pt x="18064" y="40400"/>
                    <a:pt x="19354" y="40400"/>
                    <a:pt x="20645" y="40400"/>
                  </a:cubicBezTo>
                  <a:cubicBezTo>
                    <a:pt x="20645" y="40400"/>
                    <a:pt x="21935" y="40400"/>
                    <a:pt x="21935" y="40400"/>
                  </a:cubicBezTo>
                  <a:cubicBezTo>
                    <a:pt x="21935" y="40400"/>
                    <a:pt x="23225" y="40400"/>
                    <a:pt x="23225" y="40400"/>
                  </a:cubicBezTo>
                  <a:cubicBezTo>
                    <a:pt x="24516" y="40400"/>
                    <a:pt x="24516" y="40400"/>
                    <a:pt x="25806" y="40400"/>
                  </a:cubicBezTo>
                  <a:cubicBezTo>
                    <a:pt x="25806" y="40400"/>
                    <a:pt x="25806" y="40400"/>
                    <a:pt x="25806" y="40400"/>
                  </a:cubicBezTo>
                  <a:cubicBezTo>
                    <a:pt x="25806" y="40800"/>
                    <a:pt x="25806" y="40800"/>
                    <a:pt x="25806" y="41200"/>
                  </a:cubicBezTo>
                  <a:cubicBezTo>
                    <a:pt x="25806" y="41600"/>
                    <a:pt x="24516" y="42800"/>
                    <a:pt x="24516" y="43600"/>
                  </a:cubicBezTo>
                  <a:cubicBezTo>
                    <a:pt x="24516" y="44400"/>
                    <a:pt x="24516" y="46000"/>
                    <a:pt x="24516" y="46800"/>
                  </a:cubicBezTo>
                  <a:cubicBezTo>
                    <a:pt x="24516" y="47200"/>
                    <a:pt x="24516" y="48000"/>
                    <a:pt x="24516" y="48000"/>
                  </a:cubicBezTo>
                  <a:cubicBezTo>
                    <a:pt x="24516" y="48400"/>
                    <a:pt x="25806" y="48400"/>
                    <a:pt x="25806" y="48400"/>
                  </a:cubicBezTo>
                  <a:cubicBezTo>
                    <a:pt x="25806" y="48800"/>
                    <a:pt x="27096" y="48800"/>
                    <a:pt x="27096" y="49200"/>
                  </a:cubicBezTo>
                  <a:cubicBezTo>
                    <a:pt x="27096" y="49200"/>
                    <a:pt x="28387" y="49200"/>
                    <a:pt x="28387" y="49200"/>
                  </a:cubicBezTo>
                  <a:cubicBezTo>
                    <a:pt x="28387" y="49200"/>
                    <a:pt x="28387" y="49200"/>
                    <a:pt x="28387" y="49200"/>
                  </a:cubicBezTo>
                  <a:cubicBezTo>
                    <a:pt x="28387" y="49600"/>
                    <a:pt x="29677" y="49600"/>
                    <a:pt x="29677" y="49600"/>
                  </a:cubicBezTo>
                  <a:cubicBezTo>
                    <a:pt x="29677" y="49600"/>
                    <a:pt x="29677" y="49600"/>
                    <a:pt x="29677" y="49600"/>
                  </a:cubicBezTo>
                  <a:cubicBezTo>
                    <a:pt x="28387" y="50000"/>
                    <a:pt x="29677" y="50000"/>
                    <a:pt x="29677" y="50000"/>
                  </a:cubicBezTo>
                  <a:cubicBezTo>
                    <a:pt x="29677" y="50000"/>
                    <a:pt x="29677" y="50000"/>
                    <a:pt x="29677" y="50000"/>
                  </a:cubicBezTo>
                  <a:cubicBezTo>
                    <a:pt x="28387" y="50400"/>
                    <a:pt x="28387" y="50400"/>
                    <a:pt x="29677" y="50400"/>
                  </a:cubicBezTo>
                  <a:cubicBezTo>
                    <a:pt x="29677" y="50800"/>
                    <a:pt x="29677" y="51200"/>
                    <a:pt x="29677" y="51200"/>
                  </a:cubicBezTo>
                  <a:cubicBezTo>
                    <a:pt x="28387" y="51200"/>
                    <a:pt x="28387" y="51200"/>
                    <a:pt x="27096" y="51600"/>
                  </a:cubicBezTo>
                  <a:cubicBezTo>
                    <a:pt x="27096" y="51600"/>
                    <a:pt x="27096" y="52000"/>
                    <a:pt x="27096" y="52400"/>
                  </a:cubicBezTo>
                  <a:cubicBezTo>
                    <a:pt x="27096" y="52800"/>
                    <a:pt x="27096" y="52800"/>
                    <a:pt x="28387" y="53200"/>
                  </a:cubicBezTo>
                  <a:cubicBezTo>
                    <a:pt x="28387" y="53200"/>
                    <a:pt x="28387" y="53200"/>
                    <a:pt x="27096" y="53200"/>
                  </a:cubicBezTo>
                  <a:cubicBezTo>
                    <a:pt x="27096" y="53600"/>
                    <a:pt x="27096" y="54000"/>
                    <a:pt x="27096" y="54000"/>
                  </a:cubicBezTo>
                  <a:cubicBezTo>
                    <a:pt x="27096" y="54400"/>
                    <a:pt x="27096" y="54800"/>
                    <a:pt x="27096" y="54800"/>
                  </a:cubicBezTo>
                  <a:cubicBezTo>
                    <a:pt x="25806" y="55200"/>
                    <a:pt x="25806" y="55200"/>
                    <a:pt x="25806" y="55600"/>
                  </a:cubicBezTo>
                  <a:cubicBezTo>
                    <a:pt x="25806" y="56000"/>
                    <a:pt x="25806" y="56000"/>
                    <a:pt x="25806" y="56000"/>
                  </a:cubicBezTo>
                  <a:cubicBezTo>
                    <a:pt x="25806" y="56400"/>
                    <a:pt x="25806" y="56800"/>
                    <a:pt x="24516" y="56800"/>
                  </a:cubicBezTo>
                  <a:cubicBezTo>
                    <a:pt x="24516" y="56800"/>
                    <a:pt x="24516" y="57200"/>
                    <a:pt x="24516" y="57200"/>
                  </a:cubicBezTo>
                  <a:cubicBezTo>
                    <a:pt x="24516" y="57600"/>
                    <a:pt x="23225" y="58000"/>
                    <a:pt x="23225" y="58400"/>
                  </a:cubicBezTo>
                  <a:cubicBezTo>
                    <a:pt x="23225" y="58800"/>
                    <a:pt x="23225" y="59200"/>
                    <a:pt x="23225" y="59200"/>
                  </a:cubicBezTo>
                  <a:cubicBezTo>
                    <a:pt x="23225" y="59200"/>
                    <a:pt x="23225" y="59600"/>
                    <a:pt x="23225" y="60000"/>
                  </a:cubicBezTo>
                  <a:cubicBezTo>
                    <a:pt x="23225" y="60000"/>
                    <a:pt x="23225" y="60400"/>
                    <a:pt x="23225" y="60400"/>
                  </a:cubicBezTo>
                  <a:cubicBezTo>
                    <a:pt x="21935" y="60800"/>
                    <a:pt x="23225" y="60800"/>
                    <a:pt x="23225" y="60800"/>
                  </a:cubicBezTo>
                  <a:cubicBezTo>
                    <a:pt x="23225" y="61200"/>
                    <a:pt x="23225" y="61200"/>
                    <a:pt x="23225" y="61600"/>
                  </a:cubicBezTo>
                  <a:cubicBezTo>
                    <a:pt x="23225" y="61600"/>
                    <a:pt x="23225" y="61600"/>
                    <a:pt x="23225" y="61600"/>
                  </a:cubicBezTo>
                  <a:cubicBezTo>
                    <a:pt x="23225" y="62000"/>
                    <a:pt x="23225" y="62000"/>
                    <a:pt x="23225" y="62000"/>
                  </a:cubicBezTo>
                  <a:cubicBezTo>
                    <a:pt x="23225" y="62400"/>
                    <a:pt x="24516" y="62400"/>
                    <a:pt x="24516" y="62400"/>
                  </a:cubicBezTo>
                  <a:cubicBezTo>
                    <a:pt x="24516" y="62800"/>
                    <a:pt x="24516" y="62800"/>
                    <a:pt x="24516" y="62800"/>
                  </a:cubicBezTo>
                  <a:cubicBezTo>
                    <a:pt x="24516" y="63200"/>
                    <a:pt x="24516" y="63200"/>
                    <a:pt x="24516" y="63200"/>
                  </a:cubicBezTo>
                  <a:cubicBezTo>
                    <a:pt x="24516" y="63600"/>
                    <a:pt x="24516" y="64000"/>
                    <a:pt x="24516" y="64000"/>
                  </a:cubicBezTo>
                  <a:cubicBezTo>
                    <a:pt x="25806" y="64400"/>
                    <a:pt x="25806" y="64800"/>
                    <a:pt x="24516" y="64800"/>
                  </a:cubicBezTo>
                  <a:cubicBezTo>
                    <a:pt x="24516" y="64800"/>
                    <a:pt x="24516" y="65200"/>
                    <a:pt x="24516" y="65600"/>
                  </a:cubicBezTo>
                  <a:cubicBezTo>
                    <a:pt x="24516" y="66000"/>
                    <a:pt x="24516" y="66400"/>
                    <a:pt x="24516" y="66800"/>
                  </a:cubicBezTo>
                  <a:cubicBezTo>
                    <a:pt x="24516" y="67600"/>
                    <a:pt x="25806" y="68400"/>
                    <a:pt x="25806" y="69200"/>
                  </a:cubicBezTo>
                  <a:cubicBezTo>
                    <a:pt x="25806" y="70000"/>
                    <a:pt x="25806" y="70400"/>
                    <a:pt x="27096" y="70800"/>
                  </a:cubicBezTo>
                  <a:cubicBezTo>
                    <a:pt x="27096" y="71600"/>
                    <a:pt x="28387" y="72800"/>
                    <a:pt x="28387" y="73200"/>
                  </a:cubicBezTo>
                  <a:cubicBezTo>
                    <a:pt x="28387" y="73600"/>
                    <a:pt x="29677" y="74400"/>
                    <a:pt x="29677" y="74800"/>
                  </a:cubicBezTo>
                  <a:cubicBezTo>
                    <a:pt x="29677" y="74800"/>
                    <a:pt x="29677" y="75600"/>
                    <a:pt x="29677" y="76000"/>
                  </a:cubicBezTo>
                  <a:cubicBezTo>
                    <a:pt x="29677" y="76400"/>
                    <a:pt x="30967" y="77600"/>
                    <a:pt x="30967" y="78000"/>
                  </a:cubicBezTo>
                  <a:cubicBezTo>
                    <a:pt x="30967" y="78400"/>
                    <a:pt x="30967" y="80800"/>
                    <a:pt x="30967" y="81200"/>
                  </a:cubicBezTo>
                  <a:cubicBezTo>
                    <a:pt x="32258" y="81600"/>
                    <a:pt x="32258" y="83600"/>
                    <a:pt x="32258" y="84400"/>
                  </a:cubicBezTo>
                  <a:cubicBezTo>
                    <a:pt x="32258" y="84800"/>
                    <a:pt x="33548" y="86800"/>
                    <a:pt x="33548" y="87600"/>
                  </a:cubicBezTo>
                  <a:cubicBezTo>
                    <a:pt x="33548" y="88400"/>
                    <a:pt x="34838" y="90000"/>
                    <a:pt x="34838" y="90400"/>
                  </a:cubicBezTo>
                  <a:cubicBezTo>
                    <a:pt x="34838" y="90400"/>
                    <a:pt x="36129" y="91600"/>
                    <a:pt x="36129" y="92000"/>
                  </a:cubicBezTo>
                  <a:cubicBezTo>
                    <a:pt x="36129" y="92000"/>
                    <a:pt x="37419" y="93200"/>
                    <a:pt x="37419" y="94000"/>
                  </a:cubicBezTo>
                  <a:cubicBezTo>
                    <a:pt x="37419" y="94400"/>
                    <a:pt x="38709" y="95200"/>
                    <a:pt x="38709" y="95600"/>
                  </a:cubicBezTo>
                  <a:cubicBezTo>
                    <a:pt x="38709" y="96400"/>
                    <a:pt x="40000" y="96400"/>
                    <a:pt x="40000" y="96800"/>
                  </a:cubicBezTo>
                  <a:cubicBezTo>
                    <a:pt x="40000" y="96800"/>
                    <a:pt x="41290" y="97600"/>
                    <a:pt x="41290" y="97600"/>
                  </a:cubicBezTo>
                  <a:cubicBezTo>
                    <a:pt x="41290" y="98000"/>
                    <a:pt x="42580" y="98800"/>
                    <a:pt x="42580" y="99200"/>
                  </a:cubicBezTo>
                  <a:cubicBezTo>
                    <a:pt x="42580" y="99200"/>
                    <a:pt x="43870" y="100400"/>
                    <a:pt x="45161" y="100800"/>
                  </a:cubicBezTo>
                  <a:cubicBezTo>
                    <a:pt x="45161" y="100800"/>
                    <a:pt x="45161" y="100800"/>
                    <a:pt x="45161" y="100800"/>
                  </a:cubicBezTo>
                  <a:cubicBezTo>
                    <a:pt x="45161" y="101200"/>
                    <a:pt x="45161" y="101200"/>
                    <a:pt x="45161" y="101200"/>
                  </a:cubicBezTo>
                  <a:cubicBezTo>
                    <a:pt x="43870" y="101200"/>
                    <a:pt x="43870" y="102000"/>
                    <a:pt x="42580" y="102400"/>
                  </a:cubicBezTo>
                  <a:cubicBezTo>
                    <a:pt x="41290" y="102800"/>
                    <a:pt x="41290" y="103200"/>
                    <a:pt x="41290" y="103600"/>
                  </a:cubicBezTo>
                  <a:cubicBezTo>
                    <a:pt x="41290" y="103600"/>
                    <a:pt x="40000" y="104400"/>
                    <a:pt x="40000" y="104800"/>
                  </a:cubicBezTo>
                  <a:cubicBezTo>
                    <a:pt x="40000" y="105200"/>
                    <a:pt x="40000" y="105200"/>
                    <a:pt x="38709" y="105600"/>
                  </a:cubicBezTo>
                  <a:cubicBezTo>
                    <a:pt x="38709" y="106000"/>
                    <a:pt x="37419" y="106400"/>
                    <a:pt x="37419" y="106800"/>
                  </a:cubicBezTo>
                  <a:cubicBezTo>
                    <a:pt x="37419" y="106800"/>
                    <a:pt x="37419" y="106800"/>
                    <a:pt x="37419" y="107200"/>
                  </a:cubicBezTo>
                  <a:cubicBezTo>
                    <a:pt x="37419" y="107200"/>
                    <a:pt x="37419" y="107600"/>
                    <a:pt x="37419" y="107600"/>
                  </a:cubicBezTo>
                  <a:cubicBezTo>
                    <a:pt x="37419" y="107600"/>
                    <a:pt x="38709" y="108000"/>
                    <a:pt x="38709" y="108000"/>
                  </a:cubicBezTo>
                  <a:cubicBezTo>
                    <a:pt x="38709" y="108000"/>
                    <a:pt x="41290" y="108000"/>
                    <a:pt x="41290" y="108000"/>
                  </a:cubicBezTo>
                  <a:cubicBezTo>
                    <a:pt x="41290" y="108000"/>
                    <a:pt x="41290" y="108400"/>
                    <a:pt x="41290" y="108400"/>
                  </a:cubicBezTo>
                  <a:cubicBezTo>
                    <a:pt x="41290" y="108400"/>
                    <a:pt x="40000" y="108800"/>
                    <a:pt x="40000" y="108800"/>
                  </a:cubicBezTo>
                  <a:cubicBezTo>
                    <a:pt x="40000" y="108800"/>
                    <a:pt x="40000" y="109200"/>
                    <a:pt x="38709" y="109200"/>
                  </a:cubicBezTo>
                  <a:cubicBezTo>
                    <a:pt x="38709" y="109200"/>
                    <a:pt x="38709" y="109600"/>
                    <a:pt x="38709" y="109600"/>
                  </a:cubicBezTo>
                  <a:cubicBezTo>
                    <a:pt x="38709" y="109600"/>
                    <a:pt x="37419" y="110000"/>
                    <a:pt x="37419" y="110400"/>
                  </a:cubicBezTo>
                  <a:cubicBezTo>
                    <a:pt x="36129" y="110800"/>
                    <a:pt x="36129" y="111200"/>
                    <a:pt x="36129" y="111200"/>
                  </a:cubicBezTo>
                  <a:cubicBezTo>
                    <a:pt x="36129" y="111200"/>
                    <a:pt x="36129" y="111200"/>
                    <a:pt x="36129" y="111200"/>
                  </a:cubicBezTo>
                  <a:cubicBezTo>
                    <a:pt x="36129" y="111200"/>
                    <a:pt x="36129" y="111200"/>
                    <a:pt x="36129" y="111200"/>
                  </a:cubicBezTo>
                  <a:cubicBezTo>
                    <a:pt x="36129" y="111600"/>
                    <a:pt x="34838" y="111600"/>
                    <a:pt x="34838" y="111600"/>
                  </a:cubicBezTo>
                  <a:cubicBezTo>
                    <a:pt x="34838" y="112000"/>
                    <a:pt x="34838" y="112000"/>
                    <a:pt x="33548" y="112000"/>
                  </a:cubicBezTo>
                  <a:cubicBezTo>
                    <a:pt x="33548" y="112400"/>
                    <a:pt x="32258" y="112400"/>
                    <a:pt x="32258" y="112800"/>
                  </a:cubicBezTo>
                  <a:cubicBezTo>
                    <a:pt x="30967" y="112800"/>
                    <a:pt x="29677" y="112800"/>
                    <a:pt x="28387" y="112800"/>
                  </a:cubicBezTo>
                  <a:cubicBezTo>
                    <a:pt x="27096" y="112800"/>
                    <a:pt x="24516" y="113200"/>
                    <a:pt x="23225" y="113200"/>
                  </a:cubicBezTo>
                  <a:cubicBezTo>
                    <a:pt x="21935" y="113600"/>
                    <a:pt x="20645" y="113600"/>
                    <a:pt x="19354" y="113600"/>
                  </a:cubicBezTo>
                  <a:cubicBezTo>
                    <a:pt x="19354" y="114000"/>
                    <a:pt x="18064" y="114400"/>
                    <a:pt x="18064" y="114400"/>
                  </a:cubicBezTo>
                  <a:cubicBezTo>
                    <a:pt x="18064" y="114400"/>
                    <a:pt x="18064" y="114400"/>
                    <a:pt x="18064" y="114800"/>
                  </a:cubicBezTo>
                  <a:cubicBezTo>
                    <a:pt x="18064" y="114800"/>
                    <a:pt x="18064" y="114800"/>
                    <a:pt x="16774" y="114800"/>
                  </a:cubicBezTo>
                  <a:cubicBezTo>
                    <a:pt x="16774" y="114800"/>
                    <a:pt x="16774" y="114800"/>
                    <a:pt x="16774" y="114800"/>
                  </a:cubicBezTo>
                  <a:cubicBezTo>
                    <a:pt x="16774" y="115200"/>
                    <a:pt x="16774" y="114800"/>
                    <a:pt x="16774" y="115200"/>
                  </a:cubicBezTo>
                  <a:cubicBezTo>
                    <a:pt x="16774" y="115200"/>
                    <a:pt x="16774" y="115600"/>
                    <a:pt x="16774" y="116000"/>
                  </a:cubicBezTo>
                  <a:cubicBezTo>
                    <a:pt x="16774" y="116000"/>
                    <a:pt x="16774" y="116000"/>
                    <a:pt x="16774" y="116000"/>
                  </a:cubicBezTo>
                  <a:cubicBezTo>
                    <a:pt x="16774" y="116400"/>
                    <a:pt x="18064" y="116400"/>
                    <a:pt x="19354" y="116400"/>
                  </a:cubicBezTo>
                  <a:cubicBezTo>
                    <a:pt x="20645" y="116400"/>
                    <a:pt x="21935" y="116800"/>
                    <a:pt x="21935" y="116800"/>
                  </a:cubicBezTo>
                  <a:cubicBezTo>
                    <a:pt x="23225" y="116800"/>
                    <a:pt x="23225" y="116800"/>
                    <a:pt x="23225" y="116800"/>
                  </a:cubicBezTo>
                  <a:cubicBezTo>
                    <a:pt x="24516" y="116800"/>
                    <a:pt x="25806" y="116800"/>
                    <a:pt x="25806" y="116800"/>
                  </a:cubicBezTo>
                  <a:cubicBezTo>
                    <a:pt x="27096" y="116800"/>
                    <a:pt x="28387" y="116800"/>
                    <a:pt x="28387" y="116800"/>
                  </a:cubicBezTo>
                  <a:cubicBezTo>
                    <a:pt x="29677" y="116800"/>
                    <a:pt x="29677" y="116800"/>
                    <a:pt x="29677" y="116800"/>
                  </a:cubicBezTo>
                  <a:cubicBezTo>
                    <a:pt x="29677" y="116800"/>
                    <a:pt x="30967" y="116800"/>
                    <a:pt x="30967" y="116800"/>
                  </a:cubicBezTo>
                  <a:cubicBezTo>
                    <a:pt x="30967" y="116800"/>
                    <a:pt x="30967" y="116800"/>
                    <a:pt x="32258" y="116800"/>
                  </a:cubicBezTo>
                  <a:cubicBezTo>
                    <a:pt x="32258" y="116800"/>
                    <a:pt x="32258" y="116800"/>
                    <a:pt x="33548" y="116800"/>
                  </a:cubicBezTo>
                  <a:cubicBezTo>
                    <a:pt x="33548" y="116800"/>
                    <a:pt x="33548" y="116800"/>
                    <a:pt x="33548" y="116800"/>
                  </a:cubicBezTo>
                  <a:cubicBezTo>
                    <a:pt x="33548" y="116800"/>
                    <a:pt x="34838" y="116800"/>
                    <a:pt x="34838" y="116800"/>
                  </a:cubicBezTo>
                  <a:cubicBezTo>
                    <a:pt x="36129" y="116800"/>
                    <a:pt x="36129" y="116800"/>
                    <a:pt x="36129" y="116800"/>
                  </a:cubicBezTo>
                  <a:cubicBezTo>
                    <a:pt x="36129" y="116400"/>
                    <a:pt x="36129" y="116800"/>
                    <a:pt x="36129" y="116800"/>
                  </a:cubicBezTo>
                  <a:cubicBezTo>
                    <a:pt x="37419" y="116800"/>
                    <a:pt x="37419" y="116800"/>
                    <a:pt x="37419" y="116800"/>
                  </a:cubicBezTo>
                  <a:cubicBezTo>
                    <a:pt x="38709" y="116800"/>
                    <a:pt x="38709" y="116800"/>
                    <a:pt x="38709" y="116800"/>
                  </a:cubicBezTo>
                  <a:cubicBezTo>
                    <a:pt x="38709" y="116400"/>
                    <a:pt x="38709" y="116800"/>
                    <a:pt x="38709" y="116800"/>
                  </a:cubicBezTo>
                  <a:cubicBezTo>
                    <a:pt x="38709" y="116800"/>
                    <a:pt x="40000" y="116800"/>
                    <a:pt x="40000" y="116800"/>
                  </a:cubicBezTo>
                  <a:cubicBezTo>
                    <a:pt x="41290" y="116800"/>
                    <a:pt x="41290" y="116800"/>
                    <a:pt x="41290" y="116400"/>
                  </a:cubicBezTo>
                  <a:cubicBezTo>
                    <a:pt x="41290" y="116400"/>
                    <a:pt x="41290" y="116400"/>
                    <a:pt x="41290" y="116400"/>
                  </a:cubicBezTo>
                  <a:cubicBezTo>
                    <a:pt x="41290" y="116400"/>
                    <a:pt x="42580" y="116400"/>
                    <a:pt x="42580" y="116400"/>
                  </a:cubicBezTo>
                  <a:cubicBezTo>
                    <a:pt x="42580" y="116400"/>
                    <a:pt x="43870" y="116400"/>
                    <a:pt x="43870" y="116400"/>
                  </a:cubicBezTo>
                  <a:cubicBezTo>
                    <a:pt x="43870" y="116400"/>
                    <a:pt x="43870" y="116400"/>
                    <a:pt x="43870" y="116400"/>
                  </a:cubicBezTo>
                  <a:cubicBezTo>
                    <a:pt x="43870" y="116400"/>
                    <a:pt x="43870" y="116400"/>
                    <a:pt x="45161" y="116400"/>
                  </a:cubicBezTo>
                  <a:cubicBezTo>
                    <a:pt x="46451" y="116400"/>
                    <a:pt x="46451" y="116400"/>
                    <a:pt x="46451" y="116000"/>
                  </a:cubicBezTo>
                  <a:cubicBezTo>
                    <a:pt x="46451" y="116000"/>
                    <a:pt x="46451" y="116000"/>
                    <a:pt x="46451" y="116000"/>
                  </a:cubicBezTo>
                  <a:cubicBezTo>
                    <a:pt x="47741" y="116000"/>
                    <a:pt x="47741" y="116000"/>
                    <a:pt x="49032" y="115600"/>
                  </a:cubicBezTo>
                  <a:cubicBezTo>
                    <a:pt x="51612" y="115600"/>
                    <a:pt x="54193" y="115200"/>
                    <a:pt x="55483" y="115200"/>
                  </a:cubicBezTo>
                  <a:cubicBezTo>
                    <a:pt x="55483" y="115200"/>
                    <a:pt x="55483" y="115200"/>
                    <a:pt x="56774" y="115200"/>
                  </a:cubicBezTo>
                  <a:cubicBezTo>
                    <a:pt x="58064" y="115200"/>
                    <a:pt x="58064" y="115600"/>
                    <a:pt x="59354" y="115600"/>
                  </a:cubicBezTo>
                  <a:cubicBezTo>
                    <a:pt x="60645" y="116000"/>
                    <a:pt x="60645" y="116000"/>
                    <a:pt x="60645" y="116000"/>
                  </a:cubicBezTo>
                  <a:cubicBezTo>
                    <a:pt x="61935" y="116000"/>
                    <a:pt x="63225" y="115600"/>
                    <a:pt x="63225" y="115600"/>
                  </a:cubicBezTo>
                  <a:cubicBezTo>
                    <a:pt x="64516" y="115600"/>
                    <a:pt x="64516" y="115600"/>
                    <a:pt x="64516" y="115600"/>
                  </a:cubicBezTo>
                  <a:cubicBezTo>
                    <a:pt x="64516" y="115600"/>
                    <a:pt x="64516" y="115600"/>
                    <a:pt x="64516" y="115600"/>
                  </a:cubicBezTo>
                  <a:cubicBezTo>
                    <a:pt x="64516" y="115600"/>
                    <a:pt x="64516" y="115600"/>
                    <a:pt x="65806" y="115600"/>
                  </a:cubicBezTo>
                  <a:cubicBezTo>
                    <a:pt x="67096" y="115600"/>
                    <a:pt x="67096" y="115600"/>
                    <a:pt x="67096" y="115600"/>
                  </a:cubicBezTo>
                  <a:cubicBezTo>
                    <a:pt x="67096" y="115600"/>
                    <a:pt x="67096" y="115600"/>
                    <a:pt x="67096" y="115600"/>
                  </a:cubicBezTo>
                  <a:cubicBezTo>
                    <a:pt x="67096" y="115600"/>
                    <a:pt x="68387" y="115600"/>
                    <a:pt x="68387" y="115600"/>
                  </a:cubicBezTo>
                  <a:cubicBezTo>
                    <a:pt x="69677" y="115600"/>
                    <a:pt x="69677" y="115600"/>
                    <a:pt x="69677" y="115600"/>
                  </a:cubicBezTo>
                  <a:cubicBezTo>
                    <a:pt x="69677" y="115200"/>
                    <a:pt x="69677" y="115200"/>
                    <a:pt x="69677" y="115200"/>
                  </a:cubicBezTo>
                  <a:cubicBezTo>
                    <a:pt x="70967" y="115200"/>
                    <a:pt x="70967" y="115200"/>
                    <a:pt x="70967" y="115200"/>
                  </a:cubicBezTo>
                  <a:cubicBezTo>
                    <a:pt x="72258" y="115200"/>
                    <a:pt x="72258" y="115200"/>
                    <a:pt x="72258" y="115200"/>
                  </a:cubicBezTo>
                  <a:cubicBezTo>
                    <a:pt x="72258" y="115200"/>
                    <a:pt x="72258" y="115200"/>
                    <a:pt x="73548" y="115200"/>
                  </a:cubicBezTo>
                  <a:cubicBezTo>
                    <a:pt x="73548" y="114800"/>
                    <a:pt x="73548" y="114800"/>
                    <a:pt x="73548" y="114800"/>
                  </a:cubicBezTo>
                  <a:cubicBezTo>
                    <a:pt x="73548" y="114400"/>
                    <a:pt x="73548" y="114000"/>
                    <a:pt x="73548" y="113600"/>
                  </a:cubicBezTo>
                  <a:cubicBezTo>
                    <a:pt x="73548" y="113200"/>
                    <a:pt x="73548" y="113200"/>
                    <a:pt x="72258" y="113200"/>
                  </a:cubicBezTo>
                  <a:cubicBezTo>
                    <a:pt x="72258" y="113200"/>
                    <a:pt x="72258" y="112800"/>
                    <a:pt x="72258" y="112800"/>
                  </a:cubicBezTo>
                  <a:cubicBezTo>
                    <a:pt x="72258" y="112800"/>
                    <a:pt x="72258" y="112800"/>
                    <a:pt x="72258" y="112400"/>
                  </a:cubicBezTo>
                  <a:cubicBezTo>
                    <a:pt x="72258" y="112400"/>
                    <a:pt x="72258" y="112400"/>
                    <a:pt x="72258" y="112000"/>
                  </a:cubicBezTo>
                  <a:cubicBezTo>
                    <a:pt x="72258" y="112000"/>
                    <a:pt x="72258" y="112000"/>
                    <a:pt x="72258" y="112000"/>
                  </a:cubicBezTo>
                  <a:cubicBezTo>
                    <a:pt x="72258" y="111600"/>
                    <a:pt x="72258" y="111200"/>
                    <a:pt x="72258" y="111200"/>
                  </a:cubicBezTo>
                  <a:cubicBezTo>
                    <a:pt x="72258" y="110800"/>
                    <a:pt x="72258" y="110800"/>
                    <a:pt x="72258" y="110400"/>
                  </a:cubicBezTo>
                  <a:cubicBezTo>
                    <a:pt x="72258" y="110400"/>
                    <a:pt x="72258" y="110400"/>
                    <a:pt x="72258" y="110400"/>
                  </a:cubicBezTo>
                  <a:cubicBezTo>
                    <a:pt x="72258" y="110400"/>
                    <a:pt x="72258" y="110400"/>
                    <a:pt x="72258" y="110000"/>
                  </a:cubicBezTo>
                  <a:cubicBezTo>
                    <a:pt x="72258" y="110000"/>
                    <a:pt x="72258" y="110000"/>
                    <a:pt x="72258" y="110000"/>
                  </a:cubicBezTo>
                  <a:cubicBezTo>
                    <a:pt x="73548" y="110000"/>
                    <a:pt x="73548" y="109600"/>
                    <a:pt x="74838" y="109200"/>
                  </a:cubicBezTo>
                  <a:cubicBezTo>
                    <a:pt x="74838" y="108800"/>
                    <a:pt x="76129" y="108800"/>
                    <a:pt x="76129" y="108400"/>
                  </a:cubicBezTo>
                  <a:cubicBezTo>
                    <a:pt x="76129" y="108400"/>
                    <a:pt x="77419" y="108000"/>
                    <a:pt x="77419" y="108000"/>
                  </a:cubicBezTo>
                  <a:cubicBezTo>
                    <a:pt x="77419" y="107600"/>
                    <a:pt x="77419" y="107200"/>
                    <a:pt x="77419" y="107200"/>
                  </a:cubicBezTo>
                  <a:cubicBezTo>
                    <a:pt x="77419" y="106800"/>
                    <a:pt x="77419" y="106800"/>
                    <a:pt x="77419" y="106400"/>
                  </a:cubicBezTo>
                  <a:cubicBezTo>
                    <a:pt x="76129" y="106400"/>
                    <a:pt x="74838" y="105200"/>
                    <a:pt x="74838" y="104800"/>
                  </a:cubicBezTo>
                  <a:cubicBezTo>
                    <a:pt x="73548" y="104400"/>
                    <a:pt x="73548" y="104000"/>
                    <a:pt x="72258" y="104000"/>
                  </a:cubicBezTo>
                  <a:cubicBezTo>
                    <a:pt x="72258" y="103600"/>
                    <a:pt x="70967" y="102800"/>
                    <a:pt x="70967" y="102800"/>
                  </a:cubicBezTo>
                  <a:cubicBezTo>
                    <a:pt x="69677" y="102800"/>
                    <a:pt x="69677" y="102400"/>
                    <a:pt x="69677" y="102400"/>
                  </a:cubicBezTo>
                  <a:cubicBezTo>
                    <a:pt x="69677" y="102400"/>
                    <a:pt x="69677" y="102400"/>
                    <a:pt x="69677" y="102000"/>
                  </a:cubicBezTo>
                  <a:cubicBezTo>
                    <a:pt x="69677" y="102000"/>
                    <a:pt x="69677" y="102000"/>
                    <a:pt x="69677" y="101600"/>
                  </a:cubicBezTo>
                  <a:cubicBezTo>
                    <a:pt x="69677" y="101200"/>
                    <a:pt x="69677" y="100400"/>
                    <a:pt x="70967" y="100400"/>
                  </a:cubicBezTo>
                  <a:cubicBezTo>
                    <a:pt x="70967" y="100000"/>
                    <a:pt x="70967" y="98000"/>
                    <a:pt x="70967" y="97600"/>
                  </a:cubicBezTo>
                  <a:cubicBezTo>
                    <a:pt x="70967" y="97200"/>
                    <a:pt x="70967" y="96400"/>
                    <a:pt x="70967" y="96000"/>
                  </a:cubicBezTo>
                  <a:cubicBezTo>
                    <a:pt x="70967" y="96000"/>
                    <a:pt x="70967" y="95200"/>
                    <a:pt x="70967" y="95200"/>
                  </a:cubicBezTo>
                  <a:cubicBezTo>
                    <a:pt x="70967" y="94800"/>
                    <a:pt x="70967" y="94000"/>
                    <a:pt x="70967" y="94000"/>
                  </a:cubicBezTo>
                  <a:cubicBezTo>
                    <a:pt x="70967" y="93600"/>
                    <a:pt x="70967" y="93200"/>
                    <a:pt x="70967" y="93200"/>
                  </a:cubicBezTo>
                  <a:cubicBezTo>
                    <a:pt x="70967" y="93200"/>
                    <a:pt x="70967" y="92800"/>
                    <a:pt x="70967" y="92800"/>
                  </a:cubicBezTo>
                  <a:cubicBezTo>
                    <a:pt x="70967" y="92800"/>
                    <a:pt x="70967" y="91600"/>
                    <a:pt x="70967" y="91200"/>
                  </a:cubicBezTo>
                  <a:cubicBezTo>
                    <a:pt x="70967" y="90800"/>
                    <a:pt x="69677" y="89200"/>
                    <a:pt x="69677" y="88800"/>
                  </a:cubicBezTo>
                  <a:cubicBezTo>
                    <a:pt x="69677" y="88400"/>
                    <a:pt x="69677" y="88000"/>
                    <a:pt x="69677" y="87600"/>
                  </a:cubicBezTo>
                  <a:cubicBezTo>
                    <a:pt x="69677" y="87600"/>
                    <a:pt x="69677" y="87200"/>
                    <a:pt x="69677" y="87200"/>
                  </a:cubicBezTo>
                  <a:cubicBezTo>
                    <a:pt x="69677" y="86800"/>
                    <a:pt x="69677" y="86400"/>
                    <a:pt x="69677" y="86000"/>
                  </a:cubicBezTo>
                  <a:cubicBezTo>
                    <a:pt x="69677" y="86000"/>
                    <a:pt x="70967" y="84800"/>
                    <a:pt x="70967" y="84400"/>
                  </a:cubicBezTo>
                  <a:cubicBezTo>
                    <a:pt x="70967" y="84000"/>
                    <a:pt x="70967" y="83200"/>
                    <a:pt x="70967" y="83200"/>
                  </a:cubicBezTo>
                  <a:cubicBezTo>
                    <a:pt x="70967" y="83200"/>
                    <a:pt x="70967" y="82400"/>
                    <a:pt x="70967" y="82000"/>
                  </a:cubicBezTo>
                  <a:cubicBezTo>
                    <a:pt x="70967" y="81600"/>
                    <a:pt x="70967" y="80400"/>
                    <a:pt x="70967" y="80400"/>
                  </a:cubicBezTo>
                  <a:cubicBezTo>
                    <a:pt x="70967" y="80000"/>
                    <a:pt x="70967" y="79600"/>
                    <a:pt x="70967" y="79200"/>
                  </a:cubicBezTo>
                  <a:cubicBezTo>
                    <a:pt x="69677" y="79200"/>
                    <a:pt x="69677" y="78800"/>
                    <a:pt x="69677" y="78400"/>
                  </a:cubicBezTo>
                  <a:cubicBezTo>
                    <a:pt x="69677" y="78400"/>
                    <a:pt x="69677" y="78000"/>
                    <a:pt x="69677" y="77600"/>
                  </a:cubicBezTo>
                  <a:cubicBezTo>
                    <a:pt x="69677" y="77200"/>
                    <a:pt x="69677" y="76400"/>
                    <a:pt x="69677" y="76400"/>
                  </a:cubicBezTo>
                  <a:cubicBezTo>
                    <a:pt x="69677" y="76400"/>
                    <a:pt x="69677" y="76400"/>
                    <a:pt x="69677" y="76400"/>
                  </a:cubicBezTo>
                  <a:cubicBezTo>
                    <a:pt x="69677" y="76400"/>
                    <a:pt x="69677" y="76800"/>
                    <a:pt x="69677" y="76800"/>
                  </a:cubicBezTo>
                  <a:cubicBezTo>
                    <a:pt x="69677" y="77200"/>
                    <a:pt x="70967" y="77600"/>
                    <a:pt x="70967" y="77600"/>
                  </a:cubicBezTo>
                  <a:cubicBezTo>
                    <a:pt x="70967" y="78000"/>
                    <a:pt x="70967" y="78800"/>
                    <a:pt x="70967" y="78800"/>
                  </a:cubicBezTo>
                  <a:cubicBezTo>
                    <a:pt x="70967" y="79200"/>
                    <a:pt x="72258" y="79200"/>
                    <a:pt x="72258" y="79200"/>
                  </a:cubicBezTo>
                  <a:cubicBezTo>
                    <a:pt x="72258" y="79200"/>
                    <a:pt x="72258" y="79600"/>
                    <a:pt x="72258" y="80000"/>
                  </a:cubicBezTo>
                  <a:cubicBezTo>
                    <a:pt x="72258" y="80400"/>
                    <a:pt x="73548" y="80800"/>
                    <a:pt x="73548" y="81200"/>
                  </a:cubicBezTo>
                  <a:cubicBezTo>
                    <a:pt x="73548" y="81600"/>
                    <a:pt x="73548" y="82000"/>
                    <a:pt x="73548" y="82400"/>
                  </a:cubicBezTo>
                  <a:cubicBezTo>
                    <a:pt x="73548" y="82400"/>
                    <a:pt x="74838" y="83200"/>
                    <a:pt x="74838" y="83200"/>
                  </a:cubicBezTo>
                  <a:cubicBezTo>
                    <a:pt x="74838" y="83600"/>
                    <a:pt x="74838" y="84000"/>
                    <a:pt x="76129" y="84400"/>
                  </a:cubicBezTo>
                  <a:cubicBezTo>
                    <a:pt x="76129" y="84400"/>
                    <a:pt x="76129" y="85200"/>
                    <a:pt x="76129" y="85200"/>
                  </a:cubicBezTo>
                  <a:cubicBezTo>
                    <a:pt x="76129" y="85600"/>
                    <a:pt x="76129" y="86000"/>
                    <a:pt x="76129" y="86000"/>
                  </a:cubicBezTo>
                  <a:cubicBezTo>
                    <a:pt x="76129" y="86400"/>
                    <a:pt x="76129" y="86400"/>
                    <a:pt x="76129" y="86800"/>
                  </a:cubicBezTo>
                  <a:cubicBezTo>
                    <a:pt x="76129" y="86800"/>
                    <a:pt x="77419" y="87600"/>
                    <a:pt x="77419" y="87600"/>
                  </a:cubicBezTo>
                  <a:cubicBezTo>
                    <a:pt x="77419" y="87600"/>
                    <a:pt x="77419" y="88000"/>
                    <a:pt x="77419" y="88400"/>
                  </a:cubicBezTo>
                  <a:cubicBezTo>
                    <a:pt x="77419" y="88800"/>
                    <a:pt x="77419" y="89200"/>
                    <a:pt x="77419" y="89600"/>
                  </a:cubicBezTo>
                  <a:cubicBezTo>
                    <a:pt x="77419" y="90000"/>
                    <a:pt x="77419" y="90000"/>
                    <a:pt x="77419" y="90400"/>
                  </a:cubicBezTo>
                  <a:cubicBezTo>
                    <a:pt x="77419" y="90400"/>
                    <a:pt x="77419" y="90800"/>
                    <a:pt x="77419" y="91200"/>
                  </a:cubicBezTo>
                  <a:cubicBezTo>
                    <a:pt x="78709" y="91200"/>
                    <a:pt x="78709" y="91600"/>
                    <a:pt x="78709" y="92000"/>
                  </a:cubicBezTo>
                  <a:cubicBezTo>
                    <a:pt x="78709" y="92400"/>
                    <a:pt x="78709" y="92800"/>
                    <a:pt x="78709" y="92800"/>
                  </a:cubicBezTo>
                  <a:cubicBezTo>
                    <a:pt x="78709" y="93200"/>
                    <a:pt x="78709" y="93200"/>
                    <a:pt x="78709" y="93600"/>
                  </a:cubicBezTo>
                  <a:cubicBezTo>
                    <a:pt x="78709" y="94000"/>
                    <a:pt x="78709" y="94000"/>
                    <a:pt x="78709" y="94000"/>
                  </a:cubicBezTo>
                  <a:cubicBezTo>
                    <a:pt x="78709" y="94400"/>
                    <a:pt x="80000" y="95600"/>
                    <a:pt x="80000" y="96000"/>
                  </a:cubicBezTo>
                  <a:cubicBezTo>
                    <a:pt x="80000" y="96400"/>
                    <a:pt x="80000" y="97600"/>
                    <a:pt x="80000" y="98000"/>
                  </a:cubicBezTo>
                  <a:cubicBezTo>
                    <a:pt x="80000" y="98800"/>
                    <a:pt x="80000" y="99600"/>
                    <a:pt x="80000" y="100400"/>
                  </a:cubicBezTo>
                  <a:cubicBezTo>
                    <a:pt x="80000" y="100800"/>
                    <a:pt x="81290" y="102400"/>
                    <a:pt x="82580" y="102800"/>
                  </a:cubicBezTo>
                  <a:cubicBezTo>
                    <a:pt x="82580" y="103200"/>
                    <a:pt x="82580" y="104000"/>
                    <a:pt x="83870" y="104400"/>
                  </a:cubicBezTo>
                  <a:cubicBezTo>
                    <a:pt x="83870" y="104800"/>
                    <a:pt x="83870" y="105200"/>
                    <a:pt x="85161" y="105600"/>
                  </a:cubicBezTo>
                  <a:cubicBezTo>
                    <a:pt x="85161" y="106000"/>
                    <a:pt x="86451" y="106800"/>
                    <a:pt x="86451" y="106800"/>
                  </a:cubicBezTo>
                  <a:cubicBezTo>
                    <a:pt x="86451" y="107200"/>
                    <a:pt x="86451" y="107200"/>
                    <a:pt x="87741" y="107600"/>
                  </a:cubicBezTo>
                  <a:cubicBezTo>
                    <a:pt x="89032" y="107600"/>
                    <a:pt x="90322" y="108000"/>
                    <a:pt x="90322" y="108000"/>
                  </a:cubicBezTo>
                  <a:cubicBezTo>
                    <a:pt x="91612" y="108000"/>
                    <a:pt x="91612" y="108000"/>
                    <a:pt x="90322" y="108000"/>
                  </a:cubicBezTo>
                  <a:cubicBezTo>
                    <a:pt x="90322" y="108000"/>
                    <a:pt x="90322" y="108400"/>
                    <a:pt x="90322" y="108400"/>
                  </a:cubicBezTo>
                  <a:cubicBezTo>
                    <a:pt x="89032" y="108400"/>
                    <a:pt x="87741" y="108800"/>
                    <a:pt x="87741" y="108800"/>
                  </a:cubicBezTo>
                  <a:cubicBezTo>
                    <a:pt x="86451" y="108800"/>
                    <a:pt x="86451" y="109200"/>
                    <a:pt x="86451" y="109200"/>
                  </a:cubicBezTo>
                  <a:cubicBezTo>
                    <a:pt x="86451" y="109600"/>
                    <a:pt x="85161" y="110000"/>
                    <a:pt x="85161" y="110400"/>
                  </a:cubicBezTo>
                  <a:cubicBezTo>
                    <a:pt x="83870" y="110400"/>
                    <a:pt x="83870" y="110800"/>
                    <a:pt x="83870" y="110800"/>
                  </a:cubicBezTo>
                  <a:cubicBezTo>
                    <a:pt x="82580" y="111200"/>
                    <a:pt x="82580" y="111200"/>
                    <a:pt x="82580" y="111600"/>
                  </a:cubicBezTo>
                  <a:cubicBezTo>
                    <a:pt x="82580" y="112000"/>
                    <a:pt x="83870" y="112400"/>
                    <a:pt x="83870" y="112400"/>
                  </a:cubicBezTo>
                  <a:cubicBezTo>
                    <a:pt x="83870" y="112400"/>
                    <a:pt x="83870" y="112800"/>
                    <a:pt x="85161" y="112800"/>
                  </a:cubicBezTo>
                  <a:cubicBezTo>
                    <a:pt x="85161" y="112800"/>
                    <a:pt x="85161" y="113200"/>
                    <a:pt x="86451" y="113200"/>
                  </a:cubicBezTo>
                  <a:cubicBezTo>
                    <a:pt x="86451" y="113600"/>
                    <a:pt x="87741" y="113600"/>
                    <a:pt x="87741" y="114000"/>
                  </a:cubicBezTo>
                  <a:cubicBezTo>
                    <a:pt x="87741" y="114000"/>
                    <a:pt x="89032" y="114400"/>
                    <a:pt x="89032" y="114400"/>
                  </a:cubicBezTo>
                  <a:cubicBezTo>
                    <a:pt x="89032" y="114400"/>
                    <a:pt x="90322" y="114400"/>
                    <a:pt x="90322" y="114800"/>
                  </a:cubicBezTo>
                  <a:cubicBezTo>
                    <a:pt x="90322" y="114800"/>
                    <a:pt x="90322" y="114800"/>
                    <a:pt x="91612" y="115200"/>
                  </a:cubicBezTo>
                  <a:cubicBezTo>
                    <a:pt x="91612" y="115200"/>
                    <a:pt x="92903" y="115600"/>
                    <a:pt x="92903" y="115600"/>
                  </a:cubicBezTo>
                  <a:cubicBezTo>
                    <a:pt x="92903" y="115600"/>
                    <a:pt x="92903" y="115600"/>
                    <a:pt x="92903" y="116000"/>
                  </a:cubicBezTo>
                  <a:cubicBezTo>
                    <a:pt x="92903" y="116000"/>
                    <a:pt x="91612" y="116000"/>
                    <a:pt x="91612" y="116400"/>
                  </a:cubicBezTo>
                  <a:cubicBezTo>
                    <a:pt x="91612" y="116800"/>
                    <a:pt x="91612" y="117600"/>
                    <a:pt x="91612" y="117600"/>
                  </a:cubicBezTo>
                  <a:cubicBezTo>
                    <a:pt x="91612" y="117600"/>
                    <a:pt x="91612" y="118000"/>
                    <a:pt x="91612" y="118000"/>
                  </a:cubicBezTo>
                  <a:cubicBezTo>
                    <a:pt x="91612" y="118000"/>
                    <a:pt x="91612" y="118000"/>
                    <a:pt x="91612" y="118000"/>
                  </a:cubicBezTo>
                  <a:cubicBezTo>
                    <a:pt x="91612" y="118000"/>
                    <a:pt x="91612" y="118000"/>
                    <a:pt x="91612" y="118400"/>
                  </a:cubicBezTo>
                  <a:cubicBezTo>
                    <a:pt x="90322" y="118400"/>
                    <a:pt x="90322" y="118400"/>
                    <a:pt x="90322" y="118800"/>
                  </a:cubicBezTo>
                  <a:cubicBezTo>
                    <a:pt x="90322" y="119200"/>
                    <a:pt x="90322" y="119600"/>
                    <a:pt x="90322" y="119600"/>
                  </a:cubicBezTo>
                  <a:cubicBezTo>
                    <a:pt x="90322" y="119600"/>
                    <a:pt x="91612" y="120000"/>
                    <a:pt x="91612" y="120000"/>
                  </a:cubicBezTo>
                  <a:cubicBezTo>
                    <a:pt x="91612" y="120000"/>
                    <a:pt x="92903" y="120000"/>
                    <a:pt x="94193" y="120000"/>
                  </a:cubicBezTo>
                  <a:cubicBezTo>
                    <a:pt x="94193" y="120000"/>
                    <a:pt x="95483" y="120000"/>
                    <a:pt x="96774" y="120000"/>
                  </a:cubicBezTo>
                  <a:cubicBezTo>
                    <a:pt x="98064" y="120000"/>
                    <a:pt x="104516" y="120000"/>
                    <a:pt x="105806" y="120000"/>
                  </a:cubicBezTo>
                  <a:cubicBezTo>
                    <a:pt x="107096" y="120000"/>
                    <a:pt x="110967" y="120000"/>
                    <a:pt x="112258" y="120000"/>
                  </a:cubicBezTo>
                  <a:cubicBezTo>
                    <a:pt x="113548" y="119600"/>
                    <a:pt x="114838" y="119600"/>
                    <a:pt x="114838" y="119600"/>
                  </a:cubicBezTo>
                  <a:cubicBezTo>
                    <a:pt x="116129" y="119200"/>
                    <a:pt x="116129" y="119200"/>
                    <a:pt x="116129" y="118800"/>
                  </a:cubicBezTo>
                  <a:cubicBezTo>
                    <a:pt x="116129" y="118800"/>
                    <a:pt x="116129" y="118400"/>
                    <a:pt x="116129" y="118000"/>
                  </a:cubicBezTo>
                  <a:cubicBezTo>
                    <a:pt x="116129" y="117600"/>
                    <a:pt x="114838" y="117600"/>
                    <a:pt x="114838" y="117600"/>
                  </a:cubicBezTo>
                  <a:cubicBezTo>
                    <a:pt x="114838" y="117200"/>
                    <a:pt x="114838" y="117200"/>
                    <a:pt x="114838" y="116800"/>
                  </a:cubicBezTo>
                  <a:cubicBezTo>
                    <a:pt x="116129" y="116800"/>
                    <a:pt x="114838" y="116000"/>
                    <a:pt x="114838" y="116000"/>
                  </a:cubicBezTo>
                  <a:cubicBezTo>
                    <a:pt x="114838" y="115600"/>
                    <a:pt x="114838" y="115600"/>
                    <a:pt x="114838" y="115600"/>
                  </a:cubicBezTo>
                  <a:cubicBezTo>
                    <a:pt x="114838" y="115600"/>
                    <a:pt x="114838" y="115200"/>
                    <a:pt x="113548" y="115200"/>
                  </a:cubicBezTo>
                  <a:cubicBezTo>
                    <a:pt x="113548" y="115200"/>
                    <a:pt x="114838" y="115200"/>
                    <a:pt x="114838" y="115200"/>
                  </a:cubicBezTo>
                  <a:cubicBezTo>
                    <a:pt x="114838" y="115200"/>
                    <a:pt x="114838" y="114800"/>
                    <a:pt x="114838" y="114800"/>
                  </a:cubicBezTo>
                  <a:cubicBezTo>
                    <a:pt x="114838" y="114400"/>
                    <a:pt x="116129" y="114000"/>
                    <a:pt x="116129" y="113600"/>
                  </a:cubicBezTo>
                  <a:cubicBezTo>
                    <a:pt x="116129" y="113600"/>
                    <a:pt x="116129" y="113200"/>
                    <a:pt x="116129" y="113200"/>
                  </a:cubicBezTo>
                  <a:cubicBezTo>
                    <a:pt x="116129" y="113200"/>
                    <a:pt x="116129" y="113200"/>
                    <a:pt x="117419" y="113200"/>
                  </a:cubicBezTo>
                  <a:cubicBezTo>
                    <a:pt x="117419" y="112800"/>
                    <a:pt x="117419" y="112800"/>
                    <a:pt x="117419" y="112800"/>
                  </a:cubicBezTo>
                  <a:cubicBezTo>
                    <a:pt x="117419" y="112400"/>
                    <a:pt x="118709" y="111600"/>
                    <a:pt x="118709" y="111600"/>
                  </a:cubicBezTo>
                  <a:cubicBezTo>
                    <a:pt x="120000" y="111600"/>
                    <a:pt x="120000" y="111200"/>
                    <a:pt x="120000" y="111200"/>
                  </a:cubicBezTo>
                  <a:cubicBezTo>
                    <a:pt x="120000" y="111200"/>
                    <a:pt x="120000" y="111200"/>
                    <a:pt x="120000" y="110800"/>
                  </a:cubicBezTo>
                  <a:cubicBezTo>
                    <a:pt x="120000" y="110800"/>
                    <a:pt x="120000" y="110400"/>
                    <a:pt x="120000" y="110400"/>
                  </a:cubicBezTo>
                  <a:close/>
                </a:path>
              </a:pathLst>
            </a:custGeom>
            <a:solidFill>
              <a:schemeClr val="accent6"/>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grpSp>
      <p:sp>
        <p:nvSpPr>
          <p:cNvPr id="412" name="Shape 412"/>
          <p:cNvSpPr txBox="1">
            <a:spLocks noGrp="1"/>
          </p:cNvSpPr>
          <p:nvPr>
            <p:ph type="body" idx="1"/>
          </p:nvPr>
        </p:nvSpPr>
        <p:spPr>
          <a:xfrm>
            <a:off x="457200" y="1272716"/>
            <a:ext cx="8229600" cy="4658007"/>
          </a:xfrm>
          <a:prstGeom prst="rect">
            <a:avLst/>
          </a:prstGeom>
          <a:noFill/>
          <a:ln>
            <a:noFill/>
          </a:ln>
        </p:spPr>
        <p:txBody>
          <a:bodyPr lIns="91425" tIns="91425" rIns="91425" bIns="91425" anchor="t" anchorCtr="0">
            <a:noAutofit/>
          </a:bodyPr>
          <a:lstStyle/>
          <a:p>
            <a:pPr marL="342900" marR="0" lvl="0" indent="-215900" algn="l" rtl="0">
              <a:lnSpc>
                <a:spcPct val="100000"/>
              </a:lnSpc>
              <a:spcBef>
                <a:spcPts val="0"/>
              </a:spcBef>
              <a:spcAft>
                <a:spcPts val="0"/>
              </a:spcAft>
              <a:buClr>
                <a:srgbClr val="0055B0"/>
              </a:buClr>
              <a:buSzPct val="100000"/>
              <a:buFont typeface="Arial"/>
              <a:buChar char="▪"/>
            </a:pPr>
            <a:r>
              <a:rPr lang="en-US" sz="1800" b="0" i="0" u="none" strike="noStrike" cap="none" dirty="0">
                <a:solidFill>
                  <a:srgbClr val="0055B0"/>
                </a:solidFill>
                <a:latin typeface="Arial"/>
                <a:ea typeface="Arial"/>
                <a:cs typeface="Arial"/>
                <a:sym typeface="Arial"/>
              </a:rPr>
              <a:t>The professional Special Interest Groups engage practicing professionals in a given clinical domain, discipline or </a:t>
            </a:r>
            <a:r>
              <a:rPr lang="en-US" sz="1800" b="0" i="0" u="none" strike="noStrike" cap="none" dirty="0" smtClean="0">
                <a:solidFill>
                  <a:srgbClr val="0055B0"/>
                </a:solidFill>
                <a:latin typeface="Arial"/>
                <a:ea typeface="Arial"/>
                <a:cs typeface="Arial"/>
                <a:sym typeface="Arial"/>
              </a:rPr>
              <a:t>specialty</a:t>
            </a:r>
            <a:endParaRPr lang="en-US" sz="1800" b="0" i="0" u="none" strike="noStrike" cap="none" dirty="0">
              <a:solidFill>
                <a:srgbClr val="0055B0"/>
              </a:solidFill>
              <a:latin typeface="Arial"/>
              <a:ea typeface="Arial"/>
              <a:cs typeface="Arial"/>
              <a:sym typeface="Arial"/>
            </a:endParaRPr>
          </a:p>
          <a:p>
            <a:pPr marL="742950" marR="0" lvl="1" indent="-184150" algn="l" rtl="0">
              <a:lnSpc>
                <a:spcPct val="100000"/>
              </a:lnSpc>
              <a:spcBef>
                <a:spcPts val="200"/>
              </a:spcBef>
              <a:spcAft>
                <a:spcPts val="0"/>
              </a:spcAft>
              <a:buClr>
                <a:srgbClr val="0070C0"/>
              </a:buClr>
              <a:buSzPct val="100000"/>
              <a:buFont typeface="Arial"/>
              <a:buChar char="▪"/>
            </a:pPr>
            <a:r>
              <a:rPr lang="en-US" sz="1800" b="0" i="0" u="none" strike="noStrike" cap="none" dirty="0">
                <a:solidFill>
                  <a:srgbClr val="0070C0"/>
                </a:solidFill>
                <a:latin typeface="Arial"/>
                <a:ea typeface="Arial"/>
                <a:cs typeface="Arial"/>
                <a:sym typeface="Arial"/>
              </a:rPr>
              <a:t>International professional </a:t>
            </a:r>
            <a:r>
              <a:rPr lang="en-US" sz="1800" b="0" i="0" u="none" strike="noStrike" cap="none" dirty="0" smtClean="0">
                <a:solidFill>
                  <a:srgbClr val="0070C0"/>
                </a:solidFill>
                <a:latin typeface="Arial"/>
                <a:ea typeface="Arial"/>
                <a:cs typeface="Arial"/>
                <a:sym typeface="Arial"/>
              </a:rPr>
              <a:t>organizations</a:t>
            </a:r>
            <a:endParaRPr lang="en-US" sz="1800" b="0" i="0" u="none" strike="noStrike" cap="none" dirty="0">
              <a:solidFill>
                <a:srgbClr val="0070C0"/>
              </a:solidFill>
              <a:latin typeface="Arial"/>
              <a:ea typeface="Arial"/>
              <a:cs typeface="Arial"/>
              <a:sym typeface="Arial"/>
            </a:endParaRPr>
          </a:p>
          <a:p>
            <a:pPr marL="742950" marR="0" lvl="1" indent="-184150" algn="l" rtl="0">
              <a:lnSpc>
                <a:spcPct val="100000"/>
              </a:lnSpc>
              <a:spcBef>
                <a:spcPts val="200"/>
              </a:spcBef>
              <a:spcAft>
                <a:spcPts val="0"/>
              </a:spcAft>
              <a:buClr>
                <a:srgbClr val="0070C0"/>
              </a:buClr>
              <a:buSzPct val="100000"/>
              <a:buFont typeface="Arial"/>
              <a:buChar char="▪"/>
            </a:pPr>
            <a:r>
              <a:rPr lang="en-US" sz="1800" b="0" i="0" u="none" strike="noStrike" cap="none" dirty="0">
                <a:solidFill>
                  <a:srgbClr val="0070C0"/>
                </a:solidFill>
                <a:latin typeface="Arial"/>
                <a:ea typeface="Arial"/>
                <a:cs typeface="Arial"/>
                <a:sym typeface="Arial"/>
              </a:rPr>
              <a:t>National professional </a:t>
            </a:r>
            <a:r>
              <a:rPr lang="en-US" sz="1800" b="0" i="0" u="none" strike="noStrike" cap="none" dirty="0" smtClean="0">
                <a:solidFill>
                  <a:srgbClr val="0070C0"/>
                </a:solidFill>
                <a:latin typeface="Arial"/>
                <a:ea typeface="Arial"/>
                <a:cs typeface="Arial"/>
                <a:sym typeface="Arial"/>
              </a:rPr>
              <a:t>organizations</a:t>
            </a:r>
            <a:endParaRPr lang="en-US" sz="1800" b="0" i="0" u="none" strike="noStrike" cap="none" dirty="0">
              <a:solidFill>
                <a:srgbClr val="0070C0"/>
              </a:solidFill>
              <a:latin typeface="Arial"/>
              <a:ea typeface="Arial"/>
              <a:cs typeface="Arial"/>
              <a:sym typeface="Arial"/>
            </a:endParaRPr>
          </a:p>
          <a:p>
            <a:pPr marL="742950" marR="0" lvl="1" indent="-184150" algn="l" rtl="0">
              <a:lnSpc>
                <a:spcPct val="100000"/>
              </a:lnSpc>
              <a:spcBef>
                <a:spcPts val="200"/>
              </a:spcBef>
              <a:spcAft>
                <a:spcPts val="0"/>
              </a:spcAft>
              <a:buClr>
                <a:srgbClr val="0070C0"/>
              </a:buClr>
              <a:buSzPct val="100000"/>
              <a:buFont typeface="Arial"/>
              <a:buChar char="▪"/>
            </a:pPr>
            <a:r>
              <a:rPr lang="en-US" sz="1800" b="0" i="0" u="none" strike="noStrike" cap="none" dirty="0">
                <a:solidFill>
                  <a:srgbClr val="0070C0"/>
                </a:solidFill>
                <a:latin typeface="Arial"/>
                <a:ea typeface="Arial"/>
                <a:cs typeface="Arial"/>
                <a:sym typeface="Arial"/>
              </a:rPr>
              <a:t>Academics</a:t>
            </a:r>
          </a:p>
          <a:p>
            <a:pPr marL="742950" marR="0" lvl="1" indent="-184150" algn="l" rtl="0">
              <a:lnSpc>
                <a:spcPct val="100000"/>
              </a:lnSpc>
              <a:spcBef>
                <a:spcPts val="200"/>
              </a:spcBef>
              <a:spcAft>
                <a:spcPts val="0"/>
              </a:spcAft>
              <a:buClr>
                <a:srgbClr val="0070C0"/>
              </a:buClr>
              <a:buSzPct val="100000"/>
              <a:buFont typeface="Arial"/>
              <a:buChar char="▪"/>
            </a:pPr>
            <a:r>
              <a:rPr lang="en-US" sz="1800" b="0" i="0" u="none" strike="noStrike" cap="none" dirty="0">
                <a:solidFill>
                  <a:srgbClr val="0070C0"/>
                </a:solidFill>
                <a:latin typeface="Arial"/>
                <a:ea typeface="Arial"/>
                <a:cs typeface="Arial"/>
                <a:sym typeface="Arial"/>
              </a:rPr>
              <a:t>Individual professionals with an interest in health informatics</a:t>
            </a:r>
          </a:p>
          <a:p>
            <a:pPr marL="342900" marR="0" lvl="0" indent="-215900" algn="l" rtl="0">
              <a:lnSpc>
                <a:spcPct val="100000"/>
              </a:lnSpc>
              <a:spcBef>
                <a:spcPts val="200"/>
              </a:spcBef>
              <a:spcAft>
                <a:spcPts val="0"/>
              </a:spcAft>
              <a:buClr>
                <a:srgbClr val="0055B0"/>
              </a:buClr>
              <a:buSzPct val="100000"/>
              <a:buFont typeface="Arial"/>
              <a:buChar char="▪"/>
            </a:pPr>
            <a:r>
              <a:rPr lang="en-US" sz="1800" b="0" i="0" u="none" strike="noStrike" cap="none" dirty="0">
                <a:solidFill>
                  <a:srgbClr val="0055B0"/>
                </a:solidFill>
                <a:latin typeface="Arial"/>
                <a:ea typeface="Arial"/>
                <a:cs typeface="Arial"/>
                <a:sym typeface="Arial"/>
              </a:rPr>
              <a:t>Key stakeholders in the </a:t>
            </a:r>
            <a:r>
              <a:rPr lang="en-US" sz="1800" b="0" i="0" u="none" strike="noStrike" cap="none" dirty="0" smtClean="0">
                <a:solidFill>
                  <a:srgbClr val="0055B0"/>
                </a:solidFill>
                <a:latin typeface="Arial"/>
                <a:ea typeface="Arial"/>
                <a:cs typeface="Arial"/>
                <a:sym typeface="Arial"/>
              </a:rPr>
              <a:t>SNOMED International </a:t>
            </a:r>
            <a:r>
              <a:rPr lang="en-US" sz="1800" b="0" i="0" u="none" strike="noStrike" cap="none" dirty="0">
                <a:solidFill>
                  <a:srgbClr val="0055B0"/>
                </a:solidFill>
                <a:latin typeface="Arial"/>
                <a:ea typeface="Arial"/>
                <a:cs typeface="Arial"/>
                <a:sym typeface="Arial"/>
              </a:rPr>
              <a:t>content development process. </a:t>
            </a:r>
          </a:p>
          <a:p>
            <a:pPr marL="342900" marR="0" lvl="0" indent="-215900" algn="l" rtl="0">
              <a:lnSpc>
                <a:spcPct val="100000"/>
              </a:lnSpc>
              <a:spcBef>
                <a:spcPts val="200"/>
              </a:spcBef>
              <a:spcAft>
                <a:spcPts val="0"/>
              </a:spcAft>
              <a:buClr>
                <a:srgbClr val="0055B0"/>
              </a:buClr>
              <a:buSzPct val="100000"/>
              <a:buFont typeface="Arial"/>
              <a:buChar char="▪"/>
            </a:pPr>
            <a:r>
              <a:rPr lang="en-US" sz="1800" b="0" i="0" u="none" strike="noStrike" cap="none" dirty="0">
                <a:solidFill>
                  <a:srgbClr val="0055B0"/>
                </a:solidFill>
                <a:latin typeface="Arial"/>
                <a:ea typeface="Arial"/>
                <a:cs typeface="Arial"/>
                <a:sym typeface="Arial"/>
              </a:rPr>
              <a:t>Contribute to ensuring that SNOMED CT is clinically relevant and up to date with practice</a:t>
            </a:r>
          </a:p>
          <a:p>
            <a:pPr marL="342900" marR="0" lvl="0" indent="-215900" algn="l" rtl="0">
              <a:lnSpc>
                <a:spcPct val="100000"/>
              </a:lnSpc>
              <a:spcBef>
                <a:spcPts val="200"/>
              </a:spcBef>
              <a:spcAft>
                <a:spcPts val="0"/>
              </a:spcAft>
              <a:buClr>
                <a:srgbClr val="0055B0"/>
              </a:buClr>
              <a:buSzPct val="100000"/>
              <a:buFont typeface="Arial"/>
              <a:buChar char="▪"/>
            </a:pPr>
            <a:r>
              <a:rPr lang="en-US" sz="1800" b="0" i="0" u="none" strike="noStrike" cap="none" dirty="0">
                <a:solidFill>
                  <a:srgbClr val="0055B0"/>
                </a:solidFill>
                <a:latin typeface="Arial"/>
                <a:ea typeface="Arial"/>
                <a:cs typeface="Arial"/>
                <a:sym typeface="Arial"/>
              </a:rPr>
              <a:t>Practical implementation advice and guidance</a:t>
            </a:r>
          </a:p>
          <a:p>
            <a:pPr marL="342900" marR="0" lvl="0" indent="-215900" algn="l" rtl="0">
              <a:lnSpc>
                <a:spcPct val="100000"/>
              </a:lnSpc>
              <a:spcBef>
                <a:spcPts val="200"/>
              </a:spcBef>
              <a:spcAft>
                <a:spcPts val="0"/>
              </a:spcAft>
              <a:buClr>
                <a:srgbClr val="0055B0"/>
              </a:buClr>
              <a:buSzPct val="100000"/>
              <a:buFont typeface="Arial"/>
              <a:buChar char="▪"/>
            </a:pPr>
            <a:r>
              <a:rPr lang="en-US" sz="1600" b="0" i="0" u="none" strike="noStrike" cap="none" dirty="0">
                <a:solidFill>
                  <a:srgbClr val="0055B0"/>
                </a:solidFill>
                <a:latin typeface="Arial"/>
                <a:ea typeface="Arial"/>
                <a:cs typeface="Arial"/>
                <a:sym typeface="Arial"/>
              </a:rPr>
              <a:t>SIG’s are advisory and provide a mechanism for clinicians to get involved as and when they can or topic is appropriate. </a:t>
            </a:r>
          </a:p>
          <a:p>
            <a:pPr marL="342900" marR="0" lvl="0" indent="-215900" algn="l" rtl="0">
              <a:lnSpc>
                <a:spcPct val="100000"/>
              </a:lnSpc>
              <a:spcBef>
                <a:spcPts val="200"/>
              </a:spcBef>
              <a:spcAft>
                <a:spcPts val="0"/>
              </a:spcAft>
              <a:buClr>
                <a:srgbClr val="0055B0"/>
              </a:buClr>
              <a:buSzPct val="100000"/>
              <a:buFont typeface="Arial"/>
              <a:buChar char="▪"/>
            </a:pPr>
            <a:r>
              <a:rPr lang="en-US" sz="1600" b="0" i="0" u="none" strike="noStrike" cap="none" dirty="0">
                <a:solidFill>
                  <a:srgbClr val="0055B0"/>
                </a:solidFill>
                <a:latin typeface="Arial"/>
                <a:ea typeface="Arial"/>
                <a:cs typeface="Arial"/>
                <a:sym typeface="Arial"/>
              </a:rPr>
              <a:t>No fixed membership</a:t>
            </a:r>
          </a:p>
          <a:p>
            <a:pPr marL="342900" marR="0" lvl="0" indent="-215900" algn="l" rtl="0">
              <a:lnSpc>
                <a:spcPct val="100000"/>
              </a:lnSpc>
              <a:spcBef>
                <a:spcPts val="200"/>
              </a:spcBef>
              <a:spcAft>
                <a:spcPts val="0"/>
              </a:spcAft>
              <a:buClr>
                <a:srgbClr val="0055B0"/>
              </a:buClr>
              <a:buSzPct val="100000"/>
              <a:buFont typeface="Arial"/>
              <a:buNone/>
            </a:pPr>
            <a:endParaRPr sz="1800" b="0" i="0" u="none" strike="noStrike" cap="none" dirty="0">
              <a:solidFill>
                <a:srgbClr val="0055B0"/>
              </a:solidFill>
              <a:latin typeface="Arial"/>
              <a:ea typeface="Arial"/>
              <a:cs typeface="Arial"/>
              <a:sym typeface="Arial"/>
            </a:endParaRPr>
          </a:p>
          <a:p>
            <a:pPr marL="342900" marR="0" lvl="0" indent="-215900" algn="l" rtl="0">
              <a:lnSpc>
                <a:spcPct val="100000"/>
              </a:lnSpc>
              <a:spcBef>
                <a:spcPts val="200"/>
              </a:spcBef>
              <a:spcAft>
                <a:spcPts val="0"/>
              </a:spcAft>
              <a:buClr>
                <a:srgbClr val="0055B0"/>
              </a:buClr>
              <a:buSzPct val="100000"/>
              <a:buFont typeface="Arial"/>
              <a:buNone/>
            </a:pPr>
            <a:endParaRPr sz="1800" b="0" i="0" u="none" strike="noStrike" cap="none" dirty="0">
              <a:solidFill>
                <a:srgbClr val="0055B0"/>
              </a:solidFill>
              <a:latin typeface="Arial"/>
              <a:ea typeface="Arial"/>
              <a:cs typeface="Arial"/>
              <a:sym typeface="Arial"/>
            </a:endParaRPr>
          </a:p>
        </p:txBody>
      </p:sp>
      <p:sp>
        <p:nvSpPr>
          <p:cNvPr id="413" name="Shape 413"/>
          <p:cNvSpPr/>
          <p:nvPr/>
        </p:nvSpPr>
        <p:spPr>
          <a:xfrm>
            <a:off x="0" y="0"/>
            <a:ext cx="1109750" cy="331816"/>
          </a:xfrm>
          <a:prstGeom prst="rect">
            <a:avLst/>
          </a:prstGeom>
          <a:solidFill>
            <a:srgbClr val="FF0000"/>
          </a:solidFill>
          <a:ln w="9525" cap="flat" cmpd="sng">
            <a:solidFill>
              <a:srgbClr val="009870"/>
            </a:solidFill>
            <a:prstDash val="solid"/>
            <a:round/>
            <a:headEnd type="none" w="med" len="med"/>
            <a:tailEnd type="none" w="med" len="med"/>
          </a:ln>
          <a:effectLst>
            <a:outerShdw blurRad="39999" dist="23000" dir="5400000" rotWithShape="0">
              <a:srgbClr val="000000">
                <a:alpha val="34901"/>
              </a:srgbClr>
            </a:outerShdw>
          </a:effectLst>
        </p:spPr>
        <p:txBody>
          <a:bodyPr lIns="91425" tIns="45700" rIns="91425" bIns="45700" anchor="ctr" anchorCtr="0">
            <a:noAutofit/>
          </a:bodyPr>
          <a:lstStyle/>
          <a:p>
            <a:pPr marL="0" marR="0" lvl="0" indent="0" algn="ctr" rtl="0">
              <a:lnSpc>
                <a:spcPct val="100000"/>
              </a:lnSpc>
              <a:spcBef>
                <a:spcPts val="0"/>
              </a:spcBef>
              <a:spcAft>
                <a:spcPts val="0"/>
              </a:spcAft>
              <a:buClr>
                <a:schemeClr val="lt1"/>
              </a:buClr>
              <a:buSzPct val="25000"/>
              <a:buFont typeface="Arial"/>
              <a:buNone/>
            </a:pPr>
            <a:r>
              <a:rPr lang="en-US" sz="1000" b="0" i="0" u="none" strike="noStrike" cap="none">
                <a:solidFill>
                  <a:schemeClr val="lt1"/>
                </a:solidFill>
                <a:latin typeface="Arial"/>
                <a:ea typeface="Arial"/>
                <a:cs typeface="Arial"/>
                <a:sym typeface="Arial"/>
              </a:rPr>
              <a:t>BACKGROUND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17"/>
        <p:cNvGrpSpPr/>
        <p:nvPr/>
      </p:nvGrpSpPr>
      <p:grpSpPr>
        <a:xfrm>
          <a:off x="0" y="0"/>
          <a:ext cx="0" cy="0"/>
          <a:chOff x="0" y="0"/>
          <a:chExt cx="0" cy="0"/>
        </a:xfrm>
      </p:grpSpPr>
      <p:sp>
        <p:nvSpPr>
          <p:cNvPr id="418" name="Shape 418"/>
          <p:cNvSpPr txBox="1">
            <a:spLocks noGrp="1"/>
          </p:cNvSpPr>
          <p:nvPr>
            <p:ph type="sldNum" idx="12"/>
          </p:nvPr>
        </p:nvSpPr>
        <p:spPr>
          <a:xfrm>
            <a:off x="6553200" y="6429396"/>
            <a:ext cx="2133599" cy="29207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Arial"/>
              <a:buNone/>
            </a:pPr>
            <a:fld id="{00000000-1234-1234-1234-123412341234}" type="slidenum">
              <a:rPr lang="en-US" sz="1100" b="0" i="0" u="none" strike="noStrike" cap="none">
                <a:solidFill>
                  <a:srgbClr val="888888"/>
                </a:solidFill>
                <a:latin typeface="Arial"/>
                <a:ea typeface="Arial"/>
                <a:cs typeface="Arial"/>
                <a:sym typeface="Arial"/>
              </a:rPr>
              <a:t>35</a:t>
            </a:fld>
            <a:endParaRPr lang="en-US" sz="1100" b="0" i="0" u="none" strike="noStrike" cap="none">
              <a:solidFill>
                <a:srgbClr val="888888"/>
              </a:solidFill>
              <a:latin typeface="Arial"/>
              <a:ea typeface="Arial"/>
              <a:cs typeface="Arial"/>
              <a:sym typeface="Arial"/>
            </a:endParaRPr>
          </a:p>
        </p:txBody>
      </p:sp>
      <p:sp>
        <p:nvSpPr>
          <p:cNvPr id="419" name="Shape 419"/>
          <p:cNvSpPr txBox="1">
            <a:spLocks noGrp="1"/>
          </p:cNvSpPr>
          <p:nvPr>
            <p:ph type="title"/>
          </p:nvPr>
        </p:nvSpPr>
        <p:spPr>
          <a:xfrm>
            <a:off x="457200" y="714356"/>
            <a:ext cx="6592042" cy="507995"/>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21218A"/>
              </a:buClr>
              <a:buSzPct val="25000"/>
              <a:buFont typeface="Arial"/>
              <a:buNone/>
            </a:pPr>
            <a:r>
              <a:rPr lang="en-US" sz="2800" b="0" i="0" u="none" strike="noStrike" cap="none">
                <a:solidFill>
                  <a:srgbClr val="21218A"/>
                </a:solidFill>
                <a:latin typeface="Arial"/>
                <a:ea typeface="Arial"/>
                <a:cs typeface="Arial"/>
                <a:sym typeface="Arial"/>
              </a:rPr>
              <a:t>International clinical collaborations</a:t>
            </a:r>
          </a:p>
        </p:txBody>
      </p:sp>
      <p:sp>
        <p:nvSpPr>
          <p:cNvPr id="420" name="Shape 420"/>
          <p:cNvSpPr txBox="1">
            <a:spLocks noGrp="1"/>
          </p:cNvSpPr>
          <p:nvPr>
            <p:ph type="body" idx="1"/>
          </p:nvPr>
        </p:nvSpPr>
        <p:spPr>
          <a:xfrm>
            <a:off x="457200" y="1247059"/>
            <a:ext cx="8229600" cy="4658007"/>
          </a:xfrm>
          <a:prstGeom prst="rect">
            <a:avLst/>
          </a:prstGeom>
          <a:noFill/>
          <a:ln>
            <a:noFill/>
          </a:ln>
        </p:spPr>
        <p:txBody>
          <a:bodyPr lIns="91425" tIns="91425" rIns="91425" bIns="91425" anchor="t" anchorCtr="0">
            <a:noAutofit/>
          </a:bodyPr>
          <a:lstStyle/>
          <a:p>
            <a:pPr marL="342900" marR="0" lvl="0" indent="-215900" algn="l" rtl="0">
              <a:lnSpc>
                <a:spcPct val="100000"/>
              </a:lnSpc>
              <a:spcBef>
                <a:spcPts val="0"/>
              </a:spcBef>
              <a:spcAft>
                <a:spcPts val="0"/>
              </a:spcAft>
              <a:buClr>
                <a:srgbClr val="0055B0"/>
              </a:buClr>
              <a:buSzPct val="100000"/>
              <a:buFont typeface="Arial"/>
              <a:buChar char="▪"/>
            </a:pPr>
            <a:r>
              <a:rPr lang="en-US" sz="2400" b="0" i="0" u="none" strike="noStrike" cap="none">
                <a:solidFill>
                  <a:srgbClr val="0055B0"/>
                </a:solidFill>
                <a:latin typeface="Arial"/>
                <a:ea typeface="Arial"/>
                <a:cs typeface="Arial"/>
                <a:sym typeface="Arial"/>
              </a:rPr>
              <a:t>International Council of Nurses (ICN)</a:t>
            </a:r>
          </a:p>
          <a:p>
            <a:pPr marL="742950" marR="0" lvl="1" indent="-184150" algn="l" rtl="0">
              <a:lnSpc>
                <a:spcPct val="100000"/>
              </a:lnSpc>
              <a:spcBef>
                <a:spcPts val="200"/>
              </a:spcBef>
              <a:spcAft>
                <a:spcPts val="0"/>
              </a:spcAft>
              <a:buClr>
                <a:srgbClr val="0070C0"/>
              </a:buClr>
              <a:buSzPct val="100000"/>
              <a:buFont typeface="Arial"/>
              <a:buChar char="▪"/>
            </a:pPr>
            <a:r>
              <a:rPr lang="en-US" sz="2000" b="0" i="0" u="none" strike="noStrike" cap="none">
                <a:solidFill>
                  <a:srgbClr val="0070C0"/>
                </a:solidFill>
                <a:latin typeface="Arial"/>
                <a:ea typeface="Arial"/>
                <a:cs typeface="Arial"/>
                <a:sym typeface="Arial"/>
              </a:rPr>
              <a:t>ICNP/SNOMED CT linkage tables (diagnoses and interventions)</a:t>
            </a:r>
          </a:p>
          <a:p>
            <a:pPr marL="742950" marR="0" lvl="1" indent="-184150" algn="l" rtl="0">
              <a:lnSpc>
                <a:spcPct val="100000"/>
              </a:lnSpc>
              <a:spcBef>
                <a:spcPts val="200"/>
              </a:spcBef>
              <a:spcAft>
                <a:spcPts val="0"/>
              </a:spcAft>
              <a:buClr>
                <a:srgbClr val="0070C0"/>
              </a:buClr>
              <a:buSzPct val="100000"/>
              <a:buFont typeface="Arial"/>
              <a:buChar char="▪"/>
            </a:pPr>
            <a:r>
              <a:rPr lang="en-US" sz="2000" b="0" i="0" u="none" strike="noStrike" cap="none">
                <a:solidFill>
                  <a:srgbClr val="0070C0"/>
                </a:solidFill>
                <a:latin typeface="Arial"/>
                <a:ea typeface="Arial"/>
                <a:cs typeface="Arial"/>
                <a:sym typeface="Arial"/>
              </a:rPr>
              <a:t>Future subset development</a:t>
            </a:r>
          </a:p>
          <a:p>
            <a:pPr marL="342900" marR="0" lvl="0" indent="-215900" algn="l" rtl="0">
              <a:lnSpc>
                <a:spcPct val="100000"/>
              </a:lnSpc>
              <a:spcBef>
                <a:spcPts val="200"/>
              </a:spcBef>
              <a:spcAft>
                <a:spcPts val="0"/>
              </a:spcAft>
              <a:buClr>
                <a:srgbClr val="0055B0"/>
              </a:buClr>
              <a:buSzPct val="100000"/>
              <a:buFont typeface="Arial"/>
              <a:buChar char="▪"/>
            </a:pPr>
            <a:r>
              <a:rPr lang="en-US" sz="2400" b="0" i="0" u="none" strike="noStrike" cap="none">
                <a:solidFill>
                  <a:srgbClr val="0055B0"/>
                </a:solidFill>
                <a:latin typeface="Arial"/>
                <a:ea typeface="Arial"/>
                <a:cs typeface="Arial"/>
                <a:sym typeface="Arial"/>
              </a:rPr>
              <a:t>American Dental Association (ADA)</a:t>
            </a:r>
          </a:p>
          <a:p>
            <a:pPr marL="742950" marR="0" lvl="1" indent="-184150" algn="l" rtl="0">
              <a:lnSpc>
                <a:spcPct val="100000"/>
              </a:lnSpc>
              <a:spcBef>
                <a:spcPts val="200"/>
              </a:spcBef>
              <a:spcAft>
                <a:spcPts val="0"/>
              </a:spcAft>
              <a:buClr>
                <a:srgbClr val="0070C0"/>
              </a:buClr>
              <a:buSzPct val="100000"/>
              <a:buFont typeface="Arial"/>
              <a:buChar char="▪"/>
            </a:pPr>
            <a:r>
              <a:rPr lang="en-US" sz="2000" b="0" i="0" u="none" strike="noStrike" cap="none">
                <a:solidFill>
                  <a:srgbClr val="0070C0"/>
                </a:solidFill>
                <a:latin typeface="Arial"/>
                <a:ea typeface="Arial"/>
                <a:cs typeface="Arial"/>
                <a:sym typeface="Arial"/>
              </a:rPr>
              <a:t>Content development to support alignment between SNOMED CT and SNODENT</a:t>
            </a:r>
          </a:p>
          <a:p>
            <a:pPr marL="742950" marR="0" lvl="1" indent="-184150" algn="l" rtl="0">
              <a:lnSpc>
                <a:spcPct val="100000"/>
              </a:lnSpc>
              <a:spcBef>
                <a:spcPts val="200"/>
              </a:spcBef>
              <a:spcAft>
                <a:spcPts val="0"/>
              </a:spcAft>
              <a:buClr>
                <a:srgbClr val="0070C0"/>
              </a:buClr>
              <a:buSzPct val="100000"/>
              <a:buFont typeface="Arial"/>
              <a:buChar char="▪"/>
            </a:pPr>
            <a:r>
              <a:rPr lang="en-US" sz="2000" b="0" i="0" u="none" strike="noStrike" cap="none">
                <a:solidFill>
                  <a:srgbClr val="0070C0"/>
                </a:solidFill>
                <a:latin typeface="Arial"/>
                <a:ea typeface="Arial"/>
                <a:cs typeface="Arial"/>
                <a:sym typeface="Arial"/>
              </a:rPr>
              <a:t>Future subset development – general dentistry subset</a:t>
            </a:r>
          </a:p>
          <a:p>
            <a:pPr marL="342900" marR="0" lvl="0" indent="-215900" algn="l" rtl="0">
              <a:lnSpc>
                <a:spcPct val="100000"/>
              </a:lnSpc>
              <a:spcBef>
                <a:spcPts val="200"/>
              </a:spcBef>
              <a:spcAft>
                <a:spcPts val="0"/>
              </a:spcAft>
              <a:buClr>
                <a:srgbClr val="0055B0"/>
              </a:buClr>
              <a:buSzPct val="100000"/>
              <a:buFont typeface="Arial"/>
              <a:buChar char="▪"/>
            </a:pPr>
            <a:r>
              <a:rPr lang="en-US" sz="2400" b="0" i="0" u="none" strike="noStrike" cap="none">
                <a:solidFill>
                  <a:srgbClr val="0055B0"/>
                </a:solidFill>
                <a:latin typeface="Arial"/>
                <a:ea typeface="Arial"/>
                <a:cs typeface="Arial"/>
                <a:sym typeface="Arial"/>
              </a:rPr>
              <a:t>World Organization of Family Doctors (WONCA)</a:t>
            </a:r>
          </a:p>
          <a:p>
            <a:pPr marL="742950" marR="0" lvl="1" indent="-184150" algn="l" rtl="0">
              <a:lnSpc>
                <a:spcPct val="100000"/>
              </a:lnSpc>
              <a:spcBef>
                <a:spcPts val="200"/>
              </a:spcBef>
              <a:spcAft>
                <a:spcPts val="0"/>
              </a:spcAft>
              <a:buClr>
                <a:srgbClr val="0070C0"/>
              </a:buClr>
              <a:buSzPct val="100000"/>
              <a:buFont typeface="Arial"/>
              <a:buChar char="▪"/>
            </a:pPr>
            <a:r>
              <a:rPr lang="en-US" sz="2000" b="0" i="0" u="none" strike="noStrike" cap="none">
                <a:solidFill>
                  <a:srgbClr val="0070C0"/>
                </a:solidFill>
                <a:latin typeface="Arial"/>
                <a:ea typeface="Arial"/>
                <a:cs typeface="Arial"/>
                <a:sym typeface="Arial"/>
              </a:rPr>
              <a:t>Subset definition and delivery</a:t>
            </a:r>
          </a:p>
          <a:p>
            <a:pPr marL="742950" marR="0" lvl="1" indent="-184150" algn="l" rtl="0">
              <a:lnSpc>
                <a:spcPct val="100000"/>
              </a:lnSpc>
              <a:spcBef>
                <a:spcPts val="200"/>
              </a:spcBef>
              <a:spcAft>
                <a:spcPts val="0"/>
              </a:spcAft>
              <a:buClr>
                <a:srgbClr val="0070C0"/>
              </a:buClr>
              <a:buSzPct val="100000"/>
              <a:buFont typeface="Arial"/>
              <a:buChar char="▪"/>
            </a:pPr>
            <a:r>
              <a:rPr lang="en-US" sz="2000" b="0" i="0" u="none" strike="noStrike" cap="none">
                <a:solidFill>
                  <a:srgbClr val="0070C0"/>
                </a:solidFill>
                <a:latin typeface="Arial"/>
                <a:ea typeface="Arial"/>
                <a:cs typeface="Arial"/>
                <a:sym typeface="Arial"/>
              </a:rPr>
              <a:t>SNOMED CT – ICPC2 linkage table</a:t>
            </a:r>
          </a:p>
          <a:p>
            <a:pPr marL="342900" marR="0" lvl="0" indent="-215900" algn="l" rtl="0">
              <a:lnSpc>
                <a:spcPct val="100000"/>
              </a:lnSpc>
              <a:spcBef>
                <a:spcPts val="200"/>
              </a:spcBef>
              <a:spcAft>
                <a:spcPts val="0"/>
              </a:spcAft>
              <a:buClr>
                <a:srgbClr val="0055B0"/>
              </a:buClr>
              <a:buSzPct val="100000"/>
              <a:buFont typeface="Arial"/>
              <a:buChar char="▪"/>
            </a:pPr>
            <a:r>
              <a:rPr lang="en-US" sz="2400" b="0" i="0" u="none" strike="noStrike" cap="none">
                <a:solidFill>
                  <a:srgbClr val="0055B0"/>
                </a:solidFill>
                <a:latin typeface="Arial"/>
                <a:ea typeface="Arial"/>
                <a:cs typeface="Arial"/>
                <a:sym typeface="Arial"/>
              </a:rPr>
              <a:t>World Association of Societies of Pathology and Laboratory Medicine (WAsPaLM)</a:t>
            </a:r>
          </a:p>
        </p:txBody>
      </p:sp>
      <p:pic>
        <p:nvPicPr>
          <p:cNvPr id="421" name="Shape 421"/>
          <p:cNvPicPr preferRelativeResize="0"/>
          <p:nvPr/>
        </p:nvPicPr>
        <p:blipFill rotWithShape="1">
          <a:blip r:embed="rId3">
            <a:alphaModFix/>
          </a:blip>
          <a:srcRect l="-9809" r="-9809"/>
          <a:stretch/>
        </p:blipFill>
        <p:spPr>
          <a:xfrm>
            <a:off x="97988" y="5540048"/>
            <a:ext cx="2186141" cy="1237294"/>
          </a:xfrm>
          <a:prstGeom prst="rect">
            <a:avLst/>
          </a:prstGeom>
          <a:noFill/>
          <a:ln>
            <a:noFill/>
          </a:ln>
        </p:spPr>
      </p:pic>
      <p:sp>
        <p:nvSpPr>
          <p:cNvPr id="422" name="Shape 422"/>
          <p:cNvSpPr/>
          <p:nvPr/>
        </p:nvSpPr>
        <p:spPr>
          <a:xfrm>
            <a:off x="0" y="0"/>
            <a:ext cx="1109750" cy="331816"/>
          </a:xfrm>
          <a:prstGeom prst="rect">
            <a:avLst/>
          </a:prstGeom>
          <a:solidFill>
            <a:srgbClr val="FF0000"/>
          </a:solidFill>
          <a:ln w="9525" cap="flat" cmpd="sng">
            <a:solidFill>
              <a:srgbClr val="009870"/>
            </a:solidFill>
            <a:prstDash val="solid"/>
            <a:round/>
            <a:headEnd type="none" w="med" len="med"/>
            <a:tailEnd type="none" w="med" len="med"/>
          </a:ln>
          <a:effectLst>
            <a:outerShdw blurRad="39999" dist="23000" dir="5400000" rotWithShape="0">
              <a:srgbClr val="000000">
                <a:alpha val="34901"/>
              </a:srgbClr>
            </a:outerShdw>
          </a:effectLst>
        </p:spPr>
        <p:txBody>
          <a:bodyPr lIns="91425" tIns="45700" rIns="91425" bIns="45700" anchor="ctr" anchorCtr="0">
            <a:noAutofit/>
          </a:bodyPr>
          <a:lstStyle/>
          <a:p>
            <a:pPr marL="0" marR="0" lvl="0" indent="0" algn="ctr" rtl="0">
              <a:lnSpc>
                <a:spcPct val="100000"/>
              </a:lnSpc>
              <a:spcBef>
                <a:spcPts val="0"/>
              </a:spcBef>
              <a:spcAft>
                <a:spcPts val="0"/>
              </a:spcAft>
              <a:buClr>
                <a:schemeClr val="lt1"/>
              </a:buClr>
              <a:buSzPct val="25000"/>
              <a:buFont typeface="Arial"/>
              <a:buNone/>
            </a:pPr>
            <a:r>
              <a:rPr lang="en-US" sz="1000" b="0" i="0" u="none" strike="noStrike" cap="none">
                <a:solidFill>
                  <a:schemeClr val="lt1"/>
                </a:solidFill>
                <a:latin typeface="Arial"/>
                <a:ea typeface="Arial"/>
                <a:cs typeface="Arial"/>
                <a:sym typeface="Arial"/>
              </a:rPr>
              <a:t>BACKGROUND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Shape 75"/>
          <p:cNvSpPr txBox="1">
            <a:spLocks noGrp="1"/>
          </p:cNvSpPr>
          <p:nvPr>
            <p:ph type="sldNum" idx="12"/>
          </p:nvPr>
        </p:nvSpPr>
        <p:spPr>
          <a:xfrm>
            <a:off x="6553200" y="6429396"/>
            <a:ext cx="2133600" cy="292200"/>
          </a:xfrm>
          <a:prstGeom prst="rect">
            <a:avLst/>
          </a:prstGeom>
        </p:spPr>
        <p:txBody>
          <a:bodyPr lIns="91425" tIns="45700" rIns="91425" bIns="45700" anchor="ctr" anchorCtr="0">
            <a:noAutofit/>
          </a:bodyPr>
          <a:lstStyle/>
          <a:p>
            <a:pPr lvl="0">
              <a:spcBef>
                <a:spcPts val="0"/>
              </a:spcBef>
              <a:buClr>
                <a:srgbClr val="888888"/>
              </a:buClr>
              <a:buSzPct val="25000"/>
              <a:buFont typeface="Arial"/>
              <a:buNone/>
            </a:pPr>
            <a:fld id="{00000000-1234-1234-1234-123412341234}" type="slidenum">
              <a:rPr lang="en-US"/>
              <a:t>4</a:t>
            </a:fld>
            <a:endParaRPr lang="en-US"/>
          </a:p>
        </p:txBody>
      </p:sp>
      <p:sp>
        <p:nvSpPr>
          <p:cNvPr id="76" name="Shape 76"/>
          <p:cNvSpPr txBox="1">
            <a:spLocks noGrp="1"/>
          </p:cNvSpPr>
          <p:nvPr>
            <p:ph type="title"/>
          </p:nvPr>
        </p:nvSpPr>
        <p:spPr>
          <a:xfrm>
            <a:off x="457200" y="714356"/>
            <a:ext cx="6591900" cy="507900"/>
          </a:xfrm>
          <a:prstGeom prst="rect">
            <a:avLst/>
          </a:prstGeom>
        </p:spPr>
        <p:txBody>
          <a:bodyPr lIns="91425" tIns="91425" rIns="91425" bIns="91425" anchor="ctr" anchorCtr="0">
            <a:noAutofit/>
          </a:bodyPr>
          <a:lstStyle/>
          <a:p>
            <a:pPr lvl="0">
              <a:spcBef>
                <a:spcPts val="0"/>
              </a:spcBef>
              <a:buNone/>
            </a:pPr>
            <a:r>
              <a:rPr lang="en-US"/>
              <a:t>Clinical Engagement</a:t>
            </a:r>
          </a:p>
        </p:txBody>
      </p:sp>
      <p:sp>
        <p:nvSpPr>
          <p:cNvPr id="77" name="Shape 77"/>
          <p:cNvSpPr/>
          <p:nvPr/>
        </p:nvSpPr>
        <p:spPr>
          <a:xfrm>
            <a:off x="1" y="0"/>
            <a:ext cx="1109700" cy="331800"/>
          </a:xfrm>
          <a:prstGeom prst="rect">
            <a:avLst/>
          </a:prstGeom>
          <a:solidFill>
            <a:srgbClr val="FFFF00"/>
          </a:solidFill>
          <a:ln w="9525" cap="flat" cmpd="sng">
            <a:solidFill>
              <a:srgbClr val="009870"/>
            </a:solidFill>
            <a:prstDash val="solid"/>
            <a:round/>
            <a:headEnd type="none" w="med" len="med"/>
            <a:tailEnd type="none" w="med" len="med"/>
          </a:ln>
          <a:effectLst>
            <a:outerShdw blurRad="39999" dist="23000" dir="5400000" rotWithShape="0">
              <a:srgbClr val="000000">
                <a:alpha val="34900"/>
              </a:srgbClr>
            </a:outerShdw>
          </a:effectLst>
        </p:spPr>
        <p:txBody>
          <a:bodyPr lIns="91425" tIns="45700" rIns="91425" bIns="45700" anchor="ctr" anchorCtr="0">
            <a:noAutofit/>
          </a:bodyPr>
          <a:lstStyle/>
          <a:p>
            <a:pPr marL="0" marR="0" lvl="0" indent="0" algn="ctr" rtl="0">
              <a:lnSpc>
                <a:spcPct val="100000"/>
              </a:lnSpc>
              <a:spcBef>
                <a:spcPts val="0"/>
              </a:spcBef>
              <a:spcAft>
                <a:spcPts val="0"/>
              </a:spcAft>
              <a:buClr>
                <a:schemeClr val="dk1"/>
              </a:buClr>
              <a:buSzPct val="25000"/>
              <a:buFont typeface="Arial"/>
              <a:buNone/>
            </a:pPr>
            <a:r>
              <a:rPr lang="en-US" sz="900" b="1" i="0" u="none" strike="noStrike" cap="none">
                <a:solidFill>
                  <a:schemeClr val="dk1"/>
                </a:solidFill>
                <a:latin typeface="Arial"/>
                <a:ea typeface="Arial"/>
                <a:cs typeface="Arial"/>
                <a:sym typeface="Arial"/>
              </a:rPr>
              <a:t>INTRODUCTION</a:t>
            </a:r>
          </a:p>
        </p:txBody>
      </p:sp>
      <p:pic>
        <p:nvPicPr>
          <p:cNvPr id="78" name="Shape 78"/>
          <p:cNvPicPr preferRelativeResize="0"/>
          <p:nvPr/>
        </p:nvPicPr>
        <p:blipFill>
          <a:blip r:embed="rId3">
            <a:alphaModFix/>
          </a:blip>
          <a:stretch>
            <a:fillRect/>
          </a:stretch>
        </p:blipFill>
        <p:spPr>
          <a:xfrm>
            <a:off x="667450" y="1495974"/>
            <a:ext cx="7901774" cy="49311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Shape 83"/>
          <p:cNvSpPr txBox="1">
            <a:spLocks noGrp="1"/>
          </p:cNvSpPr>
          <p:nvPr>
            <p:ph type="sldNum" idx="12"/>
          </p:nvPr>
        </p:nvSpPr>
        <p:spPr>
          <a:xfrm>
            <a:off x="6553200" y="6429396"/>
            <a:ext cx="2133599" cy="29207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Arial"/>
              <a:buNone/>
            </a:pPr>
            <a:fld id="{00000000-1234-1234-1234-123412341234}" type="slidenum">
              <a:rPr lang="en-US" sz="1100" b="0" i="0" u="none" strike="noStrike" cap="none">
                <a:solidFill>
                  <a:srgbClr val="888888"/>
                </a:solidFill>
                <a:latin typeface="Arial"/>
                <a:ea typeface="Arial"/>
                <a:cs typeface="Arial"/>
                <a:sym typeface="Arial"/>
              </a:rPr>
              <a:t>5</a:t>
            </a:fld>
            <a:endParaRPr lang="en-US" sz="1100" b="0" i="0" u="none" strike="noStrike" cap="none">
              <a:solidFill>
                <a:srgbClr val="888888"/>
              </a:solidFill>
              <a:latin typeface="Arial"/>
              <a:ea typeface="Arial"/>
              <a:cs typeface="Arial"/>
              <a:sym typeface="Arial"/>
            </a:endParaRPr>
          </a:p>
        </p:txBody>
      </p:sp>
      <p:sp>
        <p:nvSpPr>
          <p:cNvPr id="84" name="Shape 84"/>
          <p:cNvSpPr txBox="1">
            <a:spLocks noGrp="1"/>
          </p:cNvSpPr>
          <p:nvPr>
            <p:ph type="body" idx="1"/>
          </p:nvPr>
        </p:nvSpPr>
        <p:spPr>
          <a:xfrm>
            <a:off x="457200" y="1452308"/>
            <a:ext cx="8229600" cy="4658007"/>
          </a:xfrm>
          <a:prstGeom prst="rect">
            <a:avLst/>
          </a:prstGeom>
          <a:noFill/>
          <a:ln>
            <a:noFill/>
          </a:ln>
        </p:spPr>
        <p:txBody>
          <a:bodyPr lIns="91425" tIns="91425" rIns="91425" bIns="91425" anchor="t" anchorCtr="0">
            <a:noAutofit/>
          </a:bodyPr>
          <a:lstStyle/>
          <a:p>
            <a:pPr marL="342900" marR="0" lvl="0" indent="-215900" algn="l" rtl="0">
              <a:lnSpc>
                <a:spcPct val="100000"/>
              </a:lnSpc>
              <a:spcBef>
                <a:spcPts val="0"/>
              </a:spcBef>
              <a:spcAft>
                <a:spcPts val="0"/>
              </a:spcAft>
              <a:buClr>
                <a:srgbClr val="0055B0"/>
              </a:buClr>
              <a:buSzPct val="100000"/>
              <a:buFont typeface="Arial"/>
              <a:buChar char="▪"/>
            </a:pPr>
            <a:r>
              <a:rPr lang="en-US"/>
              <a:t>Background</a:t>
            </a:r>
          </a:p>
          <a:p>
            <a:pPr marL="342900" marR="0" lvl="0" indent="-215900" algn="l" rtl="0">
              <a:lnSpc>
                <a:spcPct val="100000"/>
              </a:lnSpc>
              <a:spcBef>
                <a:spcPts val="200"/>
              </a:spcBef>
              <a:spcAft>
                <a:spcPts val="0"/>
              </a:spcAft>
              <a:buClr>
                <a:srgbClr val="0055B0"/>
              </a:buClr>
              <a:buSzPct val="100000"/>
              <a:buFont typeface="Arial"/>
              <a:buChar char="▪"/>
            </a:pPr>
            <a:r>
              <a:rPr lang="en-US" sz="2400" b="0" i="0" u="none" strike="noStrike" cap="none">
                <a:solidFill>
                  <a:srgbClr val="0055B0"/>
                </a:solidFill>
                <a:latin typeface="Arial"/>
                <a:ea typeface="Arial"/>
                <a:cs typeface="Arial"/>
                <a:sym typeface="Arial"/>
              </a:rPr>
              <a:t>Vision for Clinical Engagement</a:t>
            </a:r>
          </a:p>
          <a:p>
            <a:pPr marL="342900" marR="0" lvl="0" indent="-215900" algn="l" rtl="0">
              <a:lnSpc>
                <a:spcPct val="100000"/>
              </a:lnSpc>
              <a:spcBef>
                <a:spcPts val="200"/>
              </a:spcBef>
              <a:spcAft>
                <a:spcPts val="0"/>
              </a:spcAft>
              <a:buClr>
                <a:srgbClr val="0055B0"/>
              </a:buClr>
              <a:buSzPct val="100000"/>
              <a:buFont typeface="Arial"/>
              <a:buChar char="▪"/>
            </a:pPr>
            <a:r>
              <a:rPr lang="en-US" sz="2400" b="0" i="0" u="none" strike="noStrike" cap="none">
                <a:solidFill>
                  <a:srgbClr val="0055B0"/>
                </a:solidFill>
                <a:latin typeface="Arial"/>
                <a:ea typeface="Arial"/>
                <a:cs typeface="Arial"/>
                <a:sym typeface="Arial"/>
              </a:rPr>
              <a:t>Principles</a:t>
            </a:r>
          </a:p>
          <a:p>
            <a:pPr marL="342900" marR="0" lvl="0" indent="-215900" algn="l" rtl="0">
              <a:lnSpc>
                <a:spcPct val="100000"/>
              </a:lnSpc>
              <a:spcBef>
                <a:spcPts val="200"/>
              </a:spcBef>
              <a:spcAft>
                <a:spcPts val="0"/>
              </a:spcAft>
              <a:buClr>
                <a:srgbClr val="0055B0"/>
              </a:buClr>
              <a:buSzPct val="100000"/>
              <a:buFont typeface="Arial"/>
              <a:buChar char="▪"/>
            </a:pPr>
            <a:r>
              <a:rPr lang="en-US" sz="2400" b="0" i="0" u="none" strike="noStrike" cap="none">
                <a:solidFill>
                  <a:srgbClr val="0055B0"/>
                </a:solidFill>
                <a:latin typeface="Arial"/>
                <a:ea typeface="Arial"/>
                <a:cs typeface="Arial"/>
                <a:sym typeface="Arial"/>
              </a:rPr>
              <a:t>Clinical engagement</a:t>
            </a:r>
            <a:r>
              <a:rPr lang="en-US"/>
              <a:t> </a:t>
            </a:r>
            <a:r>
              <a:rPr lang="en-US" sz="2400" b="0" i="0" u="none" strike="noStrike" cap="none">
                <a:solidFill>
                  <a:srgbClr val="0055B0"/>
                </a:solidFill>
                <a:latin typeface="Arial"/>
                <a:ea typeface="Arial"/>
                <a:cs typeface="Arial"/>
                <a:sym typeface="Arial"/>
              </a:rPr>
              <a:t>objectives</a:t>
            </a:r>
          </a:p>
          <a:p>
            <a:pPr marL="342900" marR="0" lvl="0" indent="-215900" algn="l" rtl="0">
              <a:lnSpc>
                <a:spcPct val="100000"/>
              </a:lnSpc>
              <a:spcBef>
                <a:spcPts val="200"/>
              </a:spcBef>
              <a:spcAft>
                <a:spcPts val="0"/>
              </a:spcAft>
              <a:buClr>
                <a:srgbClr val="0055B0"/>
              </a:buClr>
              <a:buSzPct val="100000"/>
              <a:buFont typeface="Arial"/>
              <a:buChar char="▪"/>
            </a:pPr>
            <a:r>
              <a:rPr lang="en-US"/>
              <a:t>Implementation </a:t>
            </a:r>
            <a:r>
              <a:rPr lang="en-US" sz="2400" b="0" i="0" u="none" strike="noStrike" cap="none">
                <a:solidFill>
                  <a:srgbClr val="0055B0"/>
                </a:solidFill>
                <a:latin typeface="Arial"/>
                <a:ea typeface="Arial"/>
                <a:cs typeface="Arial"/>
                <a:sym typeface="Arial"/>
              </a:rPr>
              <a:t>plans</a:t>
            </a:r>
          </a:p>
          <a:p>
            <a:pPr marL="742950" marR="0" lvl="1" indent="-184150" algn="l" rtl="0">
              <a:lnSpc>
                <a:spcPct val="100000"/>
              </a:lnSpc>
              <a:spcBef>
                <a:spcPts val="200"/>
              </a:spcBef>
              <a:spcAft>
                <a:spcPts val="0"/>
              </a:spcAft>
              <a:buClr>
                <a:srgbClr val="0070C0"/>
              </a:buClr>
              <a:buSzPct val="100000"/>
              <a:buFont typeface="Arial"/>
              <a:buChar char="▪"/>
            </a:pPr>
            <a:r>
              <a:rPr lang="en-US" sz="2000" b="0" i="0" u="none" strike="noStrike" cap="none">
                <a:solidFill>
                  <a:srgbClr val="0070C0"/>
                </a:solidFill>
                <a:latin typeface="Arial"/>
                <a:ea typeface="Arial"/>
                <a:cs typeface="Arial"/>
                <a:sym typeface="Arial"/>
              </a:rPr>
              <a:t>International</a:t>
            </a:r>
          </a:p>
          <a:p>
            <a:pPr marL="742950" marR="0" lvl="1" indent="-184150" algn="l" rtl="0">
              <a:lnSpc>
                <a:spcPct val="100000"/>
              </a:lnSpc>
              <a:spcBef>
                <a:spcPts val="200"/>
              </a:spcBef>
              <a:spcAft>
                <a:spcPts val="0"/>
              </a:spcAft>
              <a:buClr>
                <a:srgbClr val="0070C0"/>
              </a:buClr>
              <a:buSzPct val="100000"/>
              <a:buFont typeface="Arial"/>
              <a:buChar char="▪"/>
            </a:pPr>
            <a:r>
              <a:rPr lang="en-US" sz="2000" b="0" i="0" u="none" strike="noStrike" cap="none">
                <a:solidFill>
                  <a:srgbClr val="0070C0"/>
                </a:solidFill>
                <a:latin typeface="Arial"/>
                <a:ea typeface="Arial"/>
                <a:cs typeface="Arial"/>
                <a:sym typeface="Arial"/>
              </a:rPr>
              <a:t>Regional</a:t>
            </a:r>
          </a:p>
          <a:p>
            <a:pPr marL="1143000" marR="0" lvl="2" indent="-165100" algn="l" rtl="0">
              <a:lnSpc>
                <a:spcPct val="100000"/>
              </a:lnSpc>
              <a:spcBef>
                <a:spcPts val="200"/>
              </a:spcBef>
              <a:spcAft>
                <a:spcPts val="0"/>
              </a:spcAft>
              <a:buClr>
                <a:srgbClr val="229BB8"/>
              </a:buClr>
              <a:buSzPct val="100000"/>
              <a:buFont typeface="Arial"/>
              <a:buChar char="▪"/>
            </a:pPr>
            <a:r>
              <a:rPr lang="en-US" sz="2000" b="0" i="0" u="none" strike="noStrike" cap="none">
                <a:solidFill>
                  <a:srgbClr val="229BB8"/>
                </a:solidFill>
                <a:latin typeface="Arial"/>
                <a:ea typeface="Arial"/>
                <a:cs typeface="Arial"/>
                <a:sym typeface="Arial"/>
              </a:rPr>
              <a:t>AsiaPAC</a:t>
            </a:r>
          </a:p>
          <a:p>
            <a:pPr marL="1143000" marR="0" lvl="2" indent="-165100" algn="l" rtl="0">
              <a:lnSpc>
                <a:spcPct val="100000"/>
              </a:lnSpc>
              <a:spcBef>
                <a:spcPts val="200"/>
              </a:spcBef>
              <a:spcAft>
                <a:spcPts val="0"/>
              </a:spcAft>
              <a:buClr>
                <a:srgbClr val="229BB8"/>
              </a:buClr>
              <a:buSzPct val="100000"/>
              <a:buFont typeface="Arial"/>
              <a:buChar char="▪"/>
            </a:pPr>
            <a:r>
              <a:rPr lang="en-US" sz="2000" b="0" i="0" u="none" strike="noStrike" cap="none">
                <a:solidFill>
                  <a:srgbClr val="229BB8"/>
                </a:solidFill>
                <a:latin typeface="Arial"/>
                <a:ea typeface="Arial"/>
                <a:cs typeface="Arial"/>
                <a:sym typeface="Arial"/>
              </a:rPr>
              <a:t>EMEA</a:t>
            </a:r>
          </a:p>
          <a:p>
            <a:pPr marL="1143000" marR="0" lvl="2" indent="-165100" algn="l" rtl="0">
              <a:lnSpc>
                <a:spcPct val="100000"/>
              </a:lnSpc>
              <a:spcBef>
                <a:spcPts val="200"/>
              </a:spcBef>
              <a:spcAft>
                <a:spcPts val="0"/>
              </a:spcAft>
              <a:buClr>
                <a:srgbClr val="229BB8"/>
              </a:buClr>
              <a:buSzPct val="100000"/>
              <a:buFont typeface="Arial"/>
              <a:buChar char="▪"/>
            </a:pPr>
            <a:r>
              <a:rPr lang="en-US" sz="2000" b="0" i="0" u="none" strike="noStrike" cap="none">
                <a:solidFill>
                  <a:srgbClr val="229BB8"/>
                </a:solidFill>
                <a:latin typeface="Arial"/>
                <a:ea typeface="Arial"/>
                <a:cs typeface="Arial"/>
                <a:sym typeface="Arial"/>
              </a:rPr>
              <a:t>Americas</a:t>
            </a:r>
          </a:p>
          <a:p>
            <a:pPr marR="0" lvl="0" algn="l" rtl="0">
              <a:lnSpc>
                <a:spcPct val="100000"/>
              </a:lnSpc>
              <a:spcBef>
                <a:spcPts val="200"/>
              </a:spcBef>
              <a:spcAft>
                <a:spcPts val="0"/>
              </a:spcAft>
              <a:buClr>
                <a:srgbClr val="0055B0"/>
              </a:buClr>
              <a:buSzPct val="100000"/>
              <a:buFont typeface="Arial"/>
              <a:buChar char="▪"/>
            </a:pPr>
            <a:r>
              <a:rPr lang="en-US"/>
              <a:t>Appendix</a:t>
            </a:r>
          </a:p>
          <a:p>
            <a:pPr marR="0" lvl="1" algn="l" rtl="0">
              <a:lnSpc>
                <a:spcPct val="100000"/>
              </a:lnSpc>
              <a:spcBef>
                <a:spcPts val="200"/>
              </a:spcBef>
              <a:spcAft>
                <a:spcPts val="0"/>
              </a:spcAft>
              <a:buClr>
                <a:srgbClr val="0070C0"/>
              </a:buClr>
              <a:buSzPct val="100000"/>
              <a:buFont typeface="Arial"/>
              <a:buChar char="▪"/>
            </a:pPr>
            <a:r>
              <a:rPr lang="en-US"/>
              <a:t>Background information</a:t>
            </a:r>
          </a:p>
          <a:p>
            <a:pPr marL="342900" marR="0" lvl="0" indent="-215900" algn="l" rtl="0">
              <a:lnSpc>
                <a:spcPct val="100000"/>
              </a:lnSpc>
              <a:spcBef>
                <a:spcPts val="200"/>
              </a:spcBef>
              <a:spcAft>
                <a:spcPts val="0"/>
              </a:spcAft>
              <a:buClr>
                <a:srgbClr val="0055B0"/>
              </a:buClr>
              <a:buSzPct val="100000"/>
              <a:buFont typeface="Arial"/>
              <a:buNone/>
            </a:pPr>
            <a:endParaRPr sz="2400" b="0" i="0" u="none" strike="noStrike" cap="none">
              <a:solidFill>
                <a:srgbClr val="0055B0"/>
              </a:solidFill>
              <a:latin typeface="Arial"/>
              <a:ea typeface="Arial"/>
              <a:cs typeface="Arial"/>
              <a:sym typeface="Arial"/>
            </a:endParaRPr>
          </a:p>
        </p:txBody>
      </p:sp>
      <p:sp>
        <p:nvSpPr>
          <p:cNvPr id="85" name="Shape 85"/>
          <p:cNvSpPr txBox="1">
            <a:spLocks noGrp="1"/>
          </p:cNvSpPr>
          <p:nvPr>
            <p:ph type="title"/>
          </p:nvPr>
        </p:nvSpPr>
        <p:spPr>
          <a:xfrm>
            <a:off x="457200" y="714356"/>
            <a:ext cx="6592042" cy="507995"/>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21218A"/>
              </a:buClr>
              <a:buSzPct val="25000"/>
              <a:buFont typeface="Arial"/>
              <a:buNone/>
            </a:pPr>
            <a:r>
              <a:rPr lang="en-US" sz="2800" b="0" i="0" u="none" strike="noStrike" cap="none">
                <a:solidFill>
                  <a:srgbClr val="21218A"/>
                </a:solidFill>
                <a:latin typeface="Arial"/>
                <a:ea typeface="Arial"/>
                <a:cs typeface="Arial"/>
                <a:sym typeface="Arial"/>
              </a:rPr>
              <a:t>Format of the strategy</a:t>
            </a:r>
          </a:p>
        </p:txBody>
      </p:sp>
      <p:sp>
        <p:nvSpPr>
          <p:cNvPr id="86" name="Shape 86"/>
          <p:cNvSpPr/>
          <p:nvPr/>
        </p:nvSpPr>
        <p:spPr>
          <a:xfrm>
            <a:off x="0" y="0"/>
            <a:ext cx="1109750" cy="331816"/>
          </a:xfrm>
          <a:prstGeom prst="rect">
            <a:avLst/>
          </a:prstGeom>
          <a:solidFill>
            <a:srgbClr val="FFFF00"/>
          </a:solidFill>
          <a:ln w="9525" cap="flat" cmpd="sng">
            <a:solidFill>
              <a:srgbClr val="009870"/>
            </a:solidFill>
            <a:prstDash val="solid"/>
            <a:round/>
            <a:headEnd type="none" w="med" len="med"/>
            <a:tailEnd type="none" w="med" len="med"/>
          </a:ln>
          <a:effectLst>
            <a:outerShdw blurRad="39999" dist="23000" dir="5400000" rotWithShape="0">
              <a:srgbClr val="000000">
                <a:alpha val="34901"/>
              </a:srgbClr>
            </a:outerShdw>
          </a:effectLst>
        </p:spPr>
        <p:txBody>
          <a:bodyPr lIns="91425" tIns="45700" rIns="91425" bIns="45700" anchor="ctr" anchorCtr="0">
            <a:noAutofit/>
          </a:bodyPr>
          <a:lstStyle/>
          <a:p>
            <a:pPr marL="0" marR="0" lvl="0" indent="0" algn="ctr" rtl="0">
              <a:lnSpc>
                <a:spcPct val="100000"/>
              </a:lnSpc>
              <a:spcBef>
                <a:spcPts val="0"/>
              </a:spcBef>
              <a:spcAft>
                <a:spcPts val="0"/>
              </a:spcAft>
              <a:buClr>
                <a:schemeClr val="dk1"/>
              </a:buClr>
              <a:buSzPct val="25000"/>
              <a:buFont typeface="Arial"/>
              <a:buNone/>
            </a:pPr>
            <a:r>
              <a:rPr lang="en-US" sz="900" b="1" i="0" u="none" strike="noStrike" cap="none">
                <a:solidFill>
                  <a:schemeClr val="dk1"/>
                </a:solidFill>
                <a:latin typeface="Arial"/>
                <a:ea typeface="Arial"/>
                <a:cs typeface="Arial"/>
                <a:sym typeface="Arial"/>
              </a:rPr>
              <a:t>INTRODUCTION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Shape 91"/>
          <p:cNvSpPr txBox="1">
            <a:spLocks noGrp="1"/>
          </p:cNvSpPr>
          <p:nvPr>
            <p:ph type="sldNum" idx="12"/>
          </p:nvPr>
        </p:nvSpPr>
        <p:spPr>
          <a:xfrm>
            <a:off x="6553200" y="6429396"/>
            <a:ext cx="2133599" cy="29207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Arial"/>
              <a:buNone/>
            </a:pPr>
            <a:fld id="{00000000-1234-1234-1234-123412341234}" type="slidenum">
              <a:rPr lang="en-US" sz="1100" b="0" i="0" u="none" strike="noStrike" cap="none">
                <a:solidFill>
                  <a:srgbClr val="888888"/>
                </a:solidFill>
                <a:latin typeface="Arial"/>
                <a:ea typeface="Arial"/>
                <a:cs typeface="Arial"/>
                <a:sym typeface="Arial"/>
              </a:rPr>
              <a:t>6</a:t>
            </a:fld>
            <a:endParaRPr lang="en-US" sz="1100" b="0" i="0" u="none" strike="noStrike" cap="none">
              <a:solidFill>
                <a:srgbClr val="888888"/>
              </a:solidFill>
              <a:latin typeface="Arial"/>
              <a:ea typeface="Arial"/>
              <a:cs typeface="Arial"/>
              <a:sym typeface="Arial"/>
            </a:endParaRPr>
          </a:p>
        </p:txBody>
      </p:sp>
      <p:sp>
        <p:nvSpPr>
          <p:cNvPr id="92" name="Shape 92"/>
          <p:cNvSpPr txBox="1">
            <a:spLocks noGrp="1"/>
          </p:cNvSpPr>
          <p:nvPr>
            <p:ph type="body" idx="1"/>
          </p:nvPr>
        </p:nvSpPr>
        <p:spPr>
          <a:xfrm>
            <a:off x="457200" y="1452308"/>
            <a:ext cx="8229600" cy="4658007"/>
          </a:xfrm>
          <a:prstGeom prst="rect">
            <a:avLst/>
          </a:prstGeom>
          <a:noFill/>
          <a:ln>
            <a:noFill/>
          </a:ln>
        </p:spPr>
        <p:txBody>
          <a:bodyPr lIns="91425" tIns="91425" rIns="91425" bIns="91425" anchor="t" anchorCtr="0">
            <a:noAutofit/>
          </a:bodyPr>
          <a:lstStyle/>
          <a:p>
            <a:pPr marL="586741" marR="0" lvl="0" indent="-459740" algn="l" rtl="0">
              <a:lnSpc>
                <a:spcPct val="100000"/>
              </a:lnSpc>
              <a:spcBef>
                <a:spcPts val="0"/>
              </a:spcBef>
              <a:spcAft>
                <a:spcPts val="0"/>
              </a:spcAft>
              <a:buClr>
                <a:srgbClr val="0055B0"/>
              </a:buClr>
              <a:buSzPct val="100000"/>
              <a:buFont typeface="Arial"/>
              <a:buAutoNum type="arabicPeriod"/>
            </a:pPr>
            <a:r>
              <a:rPr lang="en-US" sz="2000" b="0" i="0" u="none" strike="noStrike" cap="none">
                <a:solidFill>
                  <a:schemeClr val="accent6"/>
                </a:solidFill>
                <a:latin typeface="Arial"/>
                <a:ea typeface="Arial"/>
                <a:cs typeface="Arial"/>
                <a:sym typeface="Arial"/>
              </a:rPr>
              <a:t>Demonstrate successful large scale implementations of SNOMED CT</a:t>
            </a:r>
          </a:p>
          <a:p>
            <a:pPr marL="586741" marR="0" lvl="0" indent="-459740" algn="l" rtl="0">
              <a:lnSpc>
                <a:spcPct val="100000"/>
              </a:lnSpc>
              <a:spcBef>
                <a:spcPts val="200"/>
              </a:spcBef>
              <a:spcAft>
                <a:spcPts val="0"/>
              </a:spcAft>
              <a:buClr>
                <a:srgbClr val="0055B0"/>
              </a:buClr>
              <a:buSzPct val="100000"/>
              <a:buFont typeface="Arial"/>
              <a:buAutoNum type="arabicPeriod"/>
            </a:pPr>
            <a:r>
              <a:rPr lang="en-US" sz="2000" b="0" i="0" u="none" strike="noStrike" cap="none">
                <a:solidFill>
                  <a:schemeClr val="accent6"/>
                </a:solidFill>
                <a:latin typeface="Arial"/>
                <a:ea typeface="Arial"/>
                <a:cs typeface="Arial"/>
                <a:sym typeface="Arial"/>
              </a:rPr>
              <a:t>Remove barriers to adoption for our customers and stakeholders</a:t>
            </a:r>
          </a:p>
          <a:p>
            <a:pPr marL="586741" marR="0" lvl="0" indent="-459740" algn="l" rtl="0">
              <a:lnSpc>
                <a:spcPct val="100000"/>
              </a:lnSpc>
              <a:spcBef>
                <a:spcPts val="200"/>
              </a:spcBef>
              <a:spcAft>
                <a:spcPts val="0"/>
              </a:spcAft>
              <a:buClr>
                <a:srgbClr val="0055B0"/>
              </a:buClr>
              <a:buSzPct val="100000"/>
              <a:buFont typeface="Arial"/>
              <a:buAutoNum type="arabicPeriod"/>
            </a:pPr>
            <a:r>
              <a:rPr lang="en-US" sz="2000" b="0" i="0" u="none" strike="noStrike" cap="none">
                <a:solidFill>
                  <a:schemeClr val="accent6"/>
                </a:solidFill>
                <a:latin typeface="Arial"/>
                <a:ea typeface="Arial"/>
                <a:cs typeface="Arial"/>
                <a:sym typeface="Arial"/>
              </a:rPr>
              <a:t>Enable continuous development of our product to meet customer requirements</a:t>
            </a:r>
          </a:p>
          <a:p>
            <a:pPr marL="586741" marR="0" lvl="0" indent="-459740" algn="l" rtl="0">
              <a:lnSpc>
                <a:spcPct val="100000"/>
              </a:lnSpc>
              <a:spcBef>
                <a:spcPts val="200"/>
              </a:spcBef>
              <a:spcAft>
                <a:spcPts val="0"/>
              </a:spcAft>
              <a:buClr>
                <a:srgbClr val="0055B0"/>
              </a:buClr>
              <a:buSzPct val="100000"/>
              <a:buFont typeface="Arial"/>
              <a:buAutoNum type="arabicPeriod"/>
            </a:pPr>
            <a:r>
              <a:rPr lang="en-US" sz="2000" b="0" i="0" u="none" strike="noStrike" cap="none">
                <a:solidFill>
                  <a:schemeClr val="accent6"/>
                </a:solidFill>
                <a:latin typeface="Arial"/>
                <a:ea typeface="Arial"/>
                <a:cs typeface="Arial"/>
                <a:sym typeface="Arial"/>
              </a:rPr>
              <a:t>Provide scalable products and services that drive SNOMED CT adoption</a:t>
            </a:r>
          </a:p>
          <a:p>
            <a:pPr marL="586741" marR="0" lvl="0" indent="-459740" algn="l" rtl="0">
              <a:lnSpc>
                <a:spcPct val="100000"/>
              </a:lnSpc>
              <a:spcBef>
                <a:spcPts val="200"/>
              </a:spcBef>
              <a:spcAft>
                <a:spcPts val="0"/>
              </a:spcAft>
              <a:buClr>
                <a:srgbClr val="0055B0"/>
              </a:buClr>
              <a:buSzPct val="100000"/>
              <a:buFont typeface="Arial"/>
              <a:buAutoNum type="arabicPeriod"/>
            </a:pPr>
            <a:r>
              <a:rPr lang="en-US" sz="2000" b="0" i="0" u="none" strike="noStrike" cap="none">
                <a:solidFill>
                  <a:schemeClr val="accent6"/>
                </a:solidFill>
                <a:latin typeface="Arial"/>
                <a:ea typeface="Arial"/>
                <a:cs typeface="Arial"/>
                <a:sym typeface="Arial"/>
              </a:rPr>
              <a:t>Set new trends and shape new technologies that increase the overall use of SNOMED CT</a:t>
            </a:r>
          </a:p>
          <a:p>
            <a:pPr marL="586741" marR="0" lvl="0" indent="-459740" algn="l" rtl="0">
              <a:lnSpc>
                <a:spcPct val="100000"/>
              </a:lnSpc>
              <a:spcBef>
                <a:spcPts val="200"/>
              </a:spcBef>
              <a:spcAft>
                <a:spcPts val="0"/>
              </a:spcAft>
              <a:buClr>
                <a:srgbClr val="0055B0"/>
              </a:buClr>
              <a:buSzPct val="100000"/>
              <a:buFont typeface="Arial"/>
              <a:buNone/>
            </a:pPr>
            <a:endParaRPr sz="2000" b="0" i="0" u="none" strike="noStrike" cap="none">
              <a:solidFill>
                <a:srgbClr val="FF0000"/>
              </a:solidFill>
              <a:latin typeface="Arial"/>
              <a:ea typeface="Arial"/>
              <a:cs typeface="Arial"/>
              <a:sym typeface="Arial"/>
            </a:endParaRPr>
          </a:p>
          <a:p>
            <a:pPr marL="586741" marR="0" lvl="0" indent="-459740" algn="l" rtl="0">
              <a:lnSpc>
                <a:spcPct val="100000"/>
              </a:lnSpc>
              <a:spcBef>
                <a:spcPts val="200"/>
              </a:spcBef>
              <a:spcAft>
                <a:spcPts val="0"/>
              </a:spcAft>
              <a:buClr>
                <a:srgbClr val="0055B0"/>
              </a:buClr>
              <a:buSzPct val="100000"/>
              <a:buFont typeface="Arial"/>
              <a:buNone/>
            </a:pPr>
            <a:endParaRPr sz="2000" b="0" i="0" u="none" strike="noStrike" cap="none">
              <a:solidFill>
                <a:srgbClr val="FF0000"/>
              </a:solidFill>
              <a:latin typeface="Arial"/>
              <a:ea typeface="Arial"/>
              <a:cs typeface="Arial"/>
              <a:sym typeface="Arial"/>
            </a:endParaRPr>
          </a:p>
          <a:p>
            <a:pPr marL="586741" marR="0" lvl="0" indent="-459740" algn="l" rtl="0">
              <a:lnSpc>
                <a:spcPct val="100000"/>
              </a:lnSpc>
              <a:spcBef>
                <a:spcPts val="200"/>
              </a:spcBef>
              <a:spcAft>
                <a:spcPts val="0"/>
              </a:spcAft>
              <a:buClr>
                <a:srgbClr val="0055B0"/>
              </a:buClr>
              <a:buSzPct val="100000"/>
              <a:buFont typeface="Arial"/>
              <a:buNone/>
            </a:pPr>
            <a:endParaRPr sz="2000" b="0" i="0" u="none" strike="noStrike" cap="none">
              <a:solidFill>
                <a:srgbClr val="FF0000"/>
              </a:solidFill>
              <a:latin typeface="Arial"/>
              <a:ea typeface="Arial"/>
              <a:cs typeface="Arial"/>
              <a:sym typeface="Arial"/>
            </a:endParaRPr>
          </a:p>
          <a:p>
            <a:pPr marL="586741" marR="0" lvl="0" indent="-459740" algn="l" rtl="0">
              <a:lnSpc>
                <a:spcPct val="100000"/>
              </a:lnSpc>
              <a:spcBef>
                <a:spcPts val="200"/>
              </a:spcBef>
              <a:spcAft>
                <a:spcPts val="0"/>
              </a:spcAft>
              <a:buClr>
                <a:srgbClr val="0055B0"/>
              </a:buClr>
              <a:buSzPct val="100000"/>
              <a:buFont typeface="Arial"/>
              <a:buNone/>
            </a:pPr>
            <a:endParaRPr sz="2000" b="0" i="0" u="none" strike="noStrike" cap="none">
              <a:solidFill>
                <a:srgbClr val="FF0000"/>
              </a:solidFill>
              <a:latin typeface="Arial"/>
              <a:ea typeface="Arial"/>
              <a:cs typeface="Arial"/>
              <a:sym typeface="Arial"/>
            </a:endParaRPr>
          </a:p>
        </p:txBody>
      </p:sp>
      <p:sp>
        <p:nvSpPr>
          <p:cNvPr id="93" name="Shape 93"/>
          <p:cNvSpPr txBox="1">
            <a:spLocks noGrp="1"/>
          </p:cNvSpPr>
          <p:nvPr>
            <p:ph type="title"/>
          </p:nvPr>
        </p:nvSpPr>
        <p:spPr>
          <a:xfrm>
            <a:off x="457200" y="714356"/>
            <a:ext cx="6592042" cy="507995"/>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21218A"/>
              </a:buClr>
              <a:buSzPct val="25000"/>
              <a:buFont typeface="Arial"/>
              <a:buNone/>
            </a:pPr>
            <a:r>
              <a:rPr lang="en-US" sz="2800" b="0" i="0" u="none" strike="noStrike" cap="none" dirty="0" smtClean="0">
                <a:solidFill>
                  <a:srgbClr val="21218A"/>
                </a:solidFill>
                <a:latin typeface="Arial"/>
                <a:ea typeface="Arial"/>
                <a:cs typeface="Arial"/>
                <a:sym typeface="Arial"/>
              </a:rPr>
              <a:t>SNOMED International </a:t>
            </a:r>
            <a:r>
              <a:rPr lang="en-US" sz="2800" b="0" i="0" u="none" strike="noStrike" cap="none" dirty="0">
                <a:solidFill>
                  <a:srgbClr val="21218A"/>
                </a:solidFill>
                <a:latin typeface="Arial"/>
                <a:ea typeface="Arial"/>
                <a:cs typeface="Arial"/>
                <a:sym typeface="Arial"/>
              </a:rPr>
              <a:t>strategic directions</a:t>
            </a:r>
          </a:p>
        </p:txBody>
      </p:sp>
      <p:sp>
        <p:nvSpPr>
          <p:cNvPr id="94" name="Shape 94"/>
          <p:cNvSpPr/>
          <p:nvPr/>
        </p:nvSpPr>
        <p:spPr>
          <a:xfrm>
            <a:off x="1" y="0"/>
            <a:ext cx="1109700" cy="331800"/>
          </a:xfrm>
          <a:prstGeom prst="rect">
            <a:avLst/>
          </a:prstGeom>
          <a:solidFill>
            <a:srgbClr val="FFFF00"/>
          </a:solidFill>
          <a:ln w="9525" cap="flat" cmpd="sng">
            <a:solidFill>
              <a:srgbClr val="009870"/>
            </a:solidFill>
            <a:prstDash val="solid"/>
            <a:round/>
            <a:headEnd type="none" w="med" len="med"/>
            <a:tailEnd type="none" w="med" len="med"/>
          </a:ln>
          <a:effectLst>
            <a:outerShdw blurRad="39999" dist="23000" dir="5400000" rotWithShape="0">
              <a:srgbClr val="000000">
                <a:alpha val="34900"/>
              </a:srgbClr>
            </a:outerShdw>
          </a:effectLst>
        </p:spPr>
        <p:txBody>
          <a:bodyPr lIns="91425" tIns="45700" rIns="91425" bIns="45700" anchor="ctr" anchorCtr="0">
            <a:noAutofit/>
          </a:bodyPr>
          <a:lstStyle/>
          <a:p>
            <a:pPr marL="0" marR="0" lvl="0" indent="0" algn="ctr" rtl="0">
              <a:lnSpc>
                <a:spcPct val="100000"/>
              </a:lnSpc>
              <a:spcBef>
                <a:spcPts val="0"/>
              </a:spcBef>
              <a:spcAft>
                <a:spcPts val="0"/>
              </a:spcAft>
              <a:buClr>
                <a:schemeClr val="dk1"/>
              </a:buClr>
              <a:buSzPct val="25000"/>
              <a:buFont typeface="Arial"/>
              <a:buNone/>
            </a:pPr>
            <a:r>
              <a:rPr lang="en-US" sz="900" b="1" i="0" u="none" strike="noStrike" cap="none">
                <a:solidFill>
                  <a:schemeClr val="dk1"/>
                </a:solidFill>
                <a:latin typeface="Arial"/>
                <a:ea typeface="Arial"/>
                <a:cs typeface="Arial"/>
                <a:sym typeface="Arial"/>
              </a:rPr>
              <a:t>INTRODUCTION</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Shape 99"/>
          <p:cNvSpPr txBox="1">
            <a:spLocks noGrp="1"/>
          </p:cNvSpPr>
          <p:nvPr>
            <p:ph type="sldNum" idx="12"/>
          </p:nvPr>
        </p:nvSpPr>
        <p:spPr>
          <a:xfrm>
            <a:off x="6553200" y="6429396"/>
            <a:ext cx="2133599" cy="29207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Arial"/>
              <a:buNone/>
            </a:pPr>
            <a:fld id="{00000000-1234-1234-1234-123412341234}" type="slidenum">
              <a:rPr lang="en-US" sz="1100" b="0" i="0" u="none" strike="noStrike" cap="none">
                <a:solidFill>
                  <a:srgbClr val="888888"/>
                </a:solidFill>
                <a:latin typeface="Arial"/>
                <a:ea typeface="Arial"/>
                <a:cs typeface="Arial"/>
                <a:sym typeface="Arial"/>
              </a:rPr>
              <a:t>7</a:t>
            </a:fld>
            <a:endParaRPr lang="en-US" sz="1100" b="0" i="0" u="none" strike="noStrike" cap="none">
              <a:solidFill>
                <a:srgbClr val="888888"/>
              </a:solidFill>
              <a:latin typeface="Arial"/>
              <a:ea typeface="Arial"/>
              <a:cs typeface="Arial"/>
              <a:sym typeface="Arial"/>
            </a:endParaRPr>
          </a:p>
        </p:txBody>
      </p:sp>
      <p:sp>
        <p:nvSpPr>
          <p:cNvPr id="100" name="Shape 100"/>
          <p:cNvSpPr txBox="1">
            <a:spLocks noGrp="1"/>
          </p:cNvSpPr>
          <p:nvPr>
            <p:ph type="title"/>
          </p:nvPr>
        </p:nvSpPr>
        <p:spPr>
          <a:xfrm>
            <a:off x="457200" y="714356"/>
            <a:ext cx="6592042" cy="507995"/>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21218A"/>
              </a:buClr>
              <a:buSzPct val="25000"/>
              <a:buFont typeface="Arial"/>
              <a:buNone/>
            </a:pPr>
            <a:r>
              <a:rPr lang="en-US" sz="2800" b="0" i="0" u="none" strike="noStrike" cap="none">
                <a:solidFill>
                  <a:srgbClr val="21218A"/>
                </a:solidFill>
                <a:latin typeface="Arial"/>
                <a:ea typeface="Arial"/>
                <a:cs typeface="Arial"/>
                <a:sym typeface="Arial"/>
              </a:rPr>
              <a:t>Who are our clinical stakeholders?</a:t>
            </a:r>
          </a:p>
        </p:txBody>
      </p:sp>
      <p:sp>
        <p:nvSpPr>
          <p:cNvPr id="101" name="Shape 101"/>
          <p:cNvSpPr txBox="1"/>
          <p:nvPr/>
        </p:nvSpPr>
        <p:spPr>
          <a:xfrm>
            <a:off x="1397082" y="5865194"/>
            <a:ext cx="2278151" cy="396007"/>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1400" b="0" i="0" u="none" strike="noStrike" cap="none">
                <a:solidFill>
                  <a:srgbClr val="000000"/>
                </a:solidFill>
                <a:latin typeface="Arial"/>
                <a:ea typeface="Arial"/>
                <a:cs typeface="Arial"/>
                <a:sym typeface="Arial"/>
              </a:rPr>
              <a:t>Nurses</a:t>
            </a:r>
          </a:p>
        </p:txBody>
      </p:sp>
      <p:sp>
        <p:nvSpPr>
          <p:cNvPr id="102" name="Shape 102"/>
          <p:cNvSpPr/>
          <p:nvPr/>
        </p:nvSpPr>
        <p:spPr>
          <a:xfrm>
            <a:off x="3374966" y="4603292"/>
            <a:ext cx="331451" cy="1082922"/>
          </a:xfrm>
          <a:custGeom>
            <a:avLst/>
            <a:gdLst/>
            <a:ahLst/>
            <a:cxnLst/>
            <a:rect l="0" t="0" r="0" b="0"/>
            <a:pathLst>
              <a:path w="120000" h="120000" extrusionOk="0">
                <a:moveTo>
                  <a:pt x="120000" y="38775"/>
                </a:moveTo>
                <a:cubicBezTo>
                  <a:pt x="120000" y="38775"/>
                  <a:pt x="120000" y="37959"/>
                  <a:pt x="120000" y="37551"/>
                </a:cubicBezTo>
                <a:cubicBezTo>
                  <a:pt x="120000" y="36734"/>
                  <a:pt x="118666" y="36734"/>
                  <a:pt x="118666" y="36326"/>
                </a:cubicBezTo>
                <a:cubicBezTo>
                  <a:pt x="118666" y="35918"/>
                  <a:pt x="117333" y="34693"/>
                  <a:pt x="117333" y="34285"/>
                </a:cubicBezTo>
                <a:cubicBezTo>
                  <a:pt x="117333" y="33877"/>
                  <a:pt x="117333" y="33469"/>
                  <a:pt x="117333" y="33469"/>
                </a:cubicBezTo>
                <a:cubicBezTo>
                  <a:pt x="116000" y="33061"/>
                  <a:pt x="116000" y="31836"/>
                  <a:pt x="116000" y="31836"/>
                </a:cubicBezTo>
                <a:cubicBezTo>
                  <a:pt x="116000" y="31836"/>
                  <a:pt x="116000" y="31428"/>
                  <a:pt x="116000" y="31020"/>
                </a:cubicBezTo>
                <a:cubicBezTo>
                  <a:pt x="116000" y="31020"/>
                  <a:pt x="116000" y="30204"/>
                  <a:pt x="116000" y="29387"/>
                </a:cubicBezTo>
                <a:cubicBezTo>
                  <a:pt x="116000" y="28979"/>
                  <a:pt x="116000" y="28571"/>
                  <a:pt x="116000" y="28163"/>
                </a:cubicBezTo>
                <a:cubicBezTo>
                  <a:pt x="116000" y="27755"/>
                  <a:pt x="114666" y="26530"/>
                  <a:pt x="114666" y="26122"/>
                </a:cubicBezTo>
                <a:cubicBezTo>
                  <a:pt x="114666" y="25714"/>
                  <a:pt x="113333" y="25306"/>
                  <a:pt x="113333" y="25306"/>
                </a:cubicBezTo>
                <a:cubicBezTo>
                  <a:pt x="113333" y="24897"/>
                  <a:pt x="113333" y="24489"/>
                  <a:pt x="113333" y="24081"/>
                </a:cubicBezTo>
                <a:cubicBezTo>
                  <a:pt x="113333" y="24081"/>
                  <a:pt x="113333" y="23673"/>
                  <a:pt x="113333" y="23265"/>
                </a:cubicBezTo>
                <a:cubicBezTo>
                  <a:pt x="113333" y="23265"/>
                  <a:pt x="112000" y="23265"/>
                  <a:pt x="112000" y="22857"/>
                </a:cubicBezTo>
                <a:cubicBezTo>
                  <a:pt x="112000" y="22857"/>
                  <a:pt x="112000" y="22448"/>
                  <a:pt x="112000" y="22448"/>
                </a:cubicBezTo>
                <a:cubicBezTo>
                  <a:pt x="112000" y="22040"/>
                  <a:pt x="112000" y="22040"/>
                  <a:pt x="112000" y="22040"/>
                </a:cubicBezTo>
                <a:cubicBezTo>
                  <a:pt x="112000" y="22040"/>
                  <a:pt x="112000" y="21632"/>
                  <a:pt x="112000" y="21224"/>
                </a:cubicBezTo>
                <a:cubicBezTo>
                  <a:pt x="110666" y="20816"/>
                  <a:pt x="110666" y="20408"/>
                  <a:pt x="110666" y="20408"/>
                </a:cubicBezTo>
                <a:cubicBezTo>
                  <a:pt x="110666" y="20000"/>
                  <a:pt x="110666" y="20000"/>
                  <a:pt x="110666" y="19591"/>
                </a:cubicBezTo>
                <a:cubicBezTo>
                  <a:pt x="109333" y="19591"/>
                  <a:pt x="109333" y="19183"/>
                  <a:pt x="109333" y="19183"/>
                </a:cubicBezTo>
                <a:cubicBezTo>
                  <a:pt x="108000" y="18775"/>
                  <a:pt x="106666" y="18775"/>
                  <a:pt x="106666" y="18367"/>
                </a:cubicBezTo>
                <a:cubicBezTo>
                  <a:pt x="106666" y="18367"/>
                  <a:pt x="105333" y="18367"/>
                  <a:pt x="105333" y="18367"/>
                </a:cubicBezTo>
                <a:cubicBezTo>
                  <a:pt x="105333" y="18367"/>
                  <a:pt x="104000" y="18367"/>
                  <a:pt x="104000" y="17959"/>
                </a:cubicBezTo>
                <a:cubicBezTo>
                  <a:pt x="104000" y="17959"/>
                  <a:pt x="102666" y="17959"/>
                  <a:pt x="101333" y="17959"/>
                </a:cubicBezTo>
                <a:cubicBezTo>
                  <a:pt x="100000" y="17959"/>
                  <a:pt x="100000" y="17551"/>
                  <a:pt x="98666" y="17551"/>
                </a:cubicBezTo>
                <a:cubicBezTo>
                  <a:pt x="98666" y="17551"/>
                  <a:pt x="94666" y="17142"/>
                  <a:pt x="93333" y="16734"/>
                </a:cubicBezTo>
                <a:cubicBezTo>
                  <a:pt x="90666" y="16734"/>
                  <a:pt x="86666" y="16326"/>
                  <a:pt x="85333" y="15918"/>
                </a:cubicBezTo>
                <a:cubicBezTo>
                  <a:pt x="84000" y="15918"/>
                  <a:pt x="82666" y="15510"/>
                  <a:pt x="81333" y="15510"/>
                </a:cubicBezTo>
                <a:cubicBezTo>
                  <a:pt x="81333" y="15510"/>
                  <a:pt x="80000" y="15510"/>
                  <a:pt x="80000" y="15510"/>
                </a:cubicBezTo>
                <a:cubicBezTo>
                  <a:pt x="80000" y="15510"/>
                  <a:pt x="80000" y="15510"/>
                  <a:pt x="80000" y="15102"/>
                </a:cubicBezTo>
                <a:cubicBezTo>
                  <a:pt x="80000" y="15102"/>
                  <a:pt x="78666" y="15102"/>
                  <a:pt x="78666" y="15102"/>
                </a:cubicBezTo>
                <a:cubicBezTo>
                  <a:pt x="78666" y="15102"/>
                  <a:pt x="78666" y="15102"/>
                  <a:pt x="78666" y="15102"/>
                </a:cubicBezTo>
                <a:cubicBezTo>
                  <a:pt x="77333" y="15102"/>
                  <a:pt x="77333" y="14693"/>
                  <a:pt x="76000" y="14693"/>
                </a:cubicBezTo>
                <a:cubicBezTo>
                  <a:pt x="76000" y="14285"/>
                  <a:pt x="74666" y="13877"/>
                  <a:pt x="74666" y="13877"/>
                </a:cubicBezTo>
                <a:cubicBezTo>
                  <a:pt x="74666" y="13877"/>
                  <a:pt x="74666" y="13469"/>
                  <a:pt x="73333" y="13469"/>
                </a:cubicBezTo>
                <a:cubicBezTo>
                  <a:pt x="73333" y="13469"/>
                  <a:pt x="72000" y="13469"/>
                  <a:pt x="72000" y="13469"/>
                </a:cubicBezTo>
                <a:cubicBezTo>
                  <a:pt x="72000" y="13469"/>
                  <a:pt x="72000" y="13469"/>
                  <a:pt x="70666" y="13469"/>
                </a:cubicBezTo>
                <a:cubicBezTo>
                  <a:pt x="70666" y="13469"/>
                  <a:pt x="70666" y="13061"/>
                  <a:pt x="69333" y="12653"/>
                </a:cubicBezTo>
                <a:cubicBezTo>
                  <a:pt x="69333" y="12653"/>
                  <a:pt x="69333" y="12653"/>
                  <a:pt x="69333" y="12244"/>
                </a:cubicBezTo>
                <a:cubicBezTo>
                  <a:pt x="69333" y="12244"/>
                  <a:pt x="69333" y="12244"/>
                  <a:pt x="68000" y="12244"/>
                </a:cubicBezTo>
                <a:cubicBezTo>
                  <a:pt x="68000" y="12244"/>
                  <a:pt x="68000" y="12244"/>
                  <a:pt x="68000" y="11836"/>
                </a:cubicBezTo>
                <a:cubicBezTo>
                  <a:pt x="68000" y="11836"/>
                  <a:pt x="68000" y="10612"/>
                  <a:pt x="68000" y="10612"/>
                </a:cubicBezTo>
                <a:cubicBezTo>
                  <a:pt x="68000" y="10204"/>
                  <a:pt x="68000" y="10204"/>
                  <a:pt x="68000" y="10204"/>
                </a:cubicBezTo>
                <a:cubicBezTo>
                  <a:pt x="68000" y="10204"/>
                  <a:pt x="69333" y="10204"/>
                  <a:pt x="69333" y="9795"/>
                </a:cubicBezTo>
                <a:cubicBezTo>
                  <a:pt x="69333" y="9795"/>
                  <a:pt x="69333" y="9387"/>
                  <a:pt x="70666" y="9387"/>
                </a:cubicBezTo>
                <a:cubicBezTo>
                  <a:pt x="70666" y="8979"/>
                  <a:pt x="70666" y="8979"/>
                  <a:pt x="70666" y="8571"/>
                </a:cubicBezTo>
                <a:cubicBezTo>
                  <a:pt x="70666" y="8163"/>
                  <a:pt x="70666" y="7755"/>
                  <a:pt x="70666" y="7346"/>
                </a:cubicBezTo>
                <a:cubicBezTo>
                  <a:pt x="70666" y="7346"/>
                  <a:pt x="70666" y="6938"/>
                  <a:pt x="70666" y="6938"/>
                </a:cubicBezTo>
                <a:cubicBezTo>
                  <a:pt x="70666" y="6530"/>
                  <a:pt x="70666" y="6530"/>
                  <a:pt x="70666" y="6530"/>
                </a:cubicBezTo>
                <a:cubicBezTo>
                  <a:pt x="69333" y="6122"/>
                  <a:pt x="69333" y="6122"/>
                  <a:pt x="69333" y="6122"/>
                </a:cubicBezTo>
                <a:cubicBezTo>
                  <a:pt x="68000" y="6122"/>
                  <a:pt x="68000" y="6122"/>
                  <a:pt x="68000" y="6122"/>
                </a:cubicBezTo>
                <a:cubicBezTo>
                  <a:pt x="68000" y="5714"/>
                  <a:pt x="68000" y="4489"/>
                  <a:pt x="68000" y="4081"/>
                </a:cubicBezTo>
                <a:cubicBezTo>
                  <a:pt x="65333" y="2040"/>
                  <a:pt x="61333" y="1224"/>
                  <a:pt x="57333" y="408"/>
                </a:cubicBezTo>
                <a:cubicBezTo>
                  <a:pt x="52000" y="0"/>
                  <a:pt x="46666" y="408"/>
                  <a:pt x="44000" y="816"/>
                </a:cubicBezTo>
                <a:cubicBezTo>
                  <a:pt x="41333" y="1224"/>
                  <a:pt x="36000" y="2040"/>
                  <a:pt x="33333" y="3265"/>
                </a:cubicBezTo>
                <a:cubicBezTo>
                  <a:pt x="32000" y="4489"/>
                  <a:pt x="33333" y="6938"/>
                  <a:pt x="34666" y="6938"/>
                </a:cubicBezTo>
                <a:cubicBezTo>
                  <a:pt x="34666" y="7346"/>
                  <a:pt x="34666" y="7346"/>
                  <a:pt x="34666" y="7346"/>
                </a:cubicBezTo>
                <a:cubicBezTo>
                  <a:pt x="33333" y="7346"/>
                  <a:pt x="33333" y="7755"/>
                  <a:pt x="33333" y="7755"/>
                </a:cubicBezTo>
                <a:cubicBezTo>
                  <a:pt x="33333" y="7755"/>
                  <a:pt x="33333" y="8163"/>
                  <a:pt x="33333" y="8571"/>
                </a:cubicBezTo>
                <a:cubicBezTo>
                  <a:pt x="33333" y="8571"/>
                  <a:pt x="33333" y="9387"/>
                  <a:pt x="34666" y="9387"/>
                </a:cubicBezTo>
                <a:cubicBezTo>
                  <a:pt x="34666" y="9795"/>
                  <a:pt x="34666" y="10204"/>
                  <a:pt x="34666" y="10204"/>
                </a:cubicBezTo>
                <a:cubicBezTo>
                  <a:pt x="34666" y="10612"/>
                  <a:pt x="36000" y="10612"/>
                  <a:pt x="36000" y="11020"/>
                </a:cubicBezTo>
                <a:cubicBezTo>
                  <a:pt x="36000" y="11020"/>
                  <a:pt x="36000" y="11020"/>
                  <a:pt x="37333" y="11428"/>
                </a:cubicBezTo>
                <a:cubicBezTo>
                  <a:pt x="37333" y="11428"/>
                  <a:pt x="37333" y="11428"/>
                  <a:pt x="37333" y="11428"/>
                </a:cubicBezTo>
                <a:cubicBezTo>
                  <a:pt x="37333" y="11428"/>
                  <a:pt x="37333" y="12244"/>
                  <a:pt x="38666" y="12653"/>
                </a:cubicBezTo>
                <a:cubicBezTo>
                  <a:pt x="38666" y="13061"/>
                  <a:pt x="38666" y="13061"/>
                  <a:pt x="40000" y="13469"/>
                </a:cubicBezTo>
                <a:cubicBezTo>
                  <a:pt x="40000" y="13877"/>
                  <a:pt x="41333" y="13877"/>
                  <a:pt x="41333" y="14285"/>
                </a:cubicBezTo>
                <a:cubicBezTo>
                  <a:pt x="42666" y="14285"/>
                  <a:pt x="42666" y="14285"/>
                  <a:pt x="42666" y="14693"/>
                </a:cubicBezTo>
                <a:cubicBezTo>
                  <a:pt x="42666" y="14693"/>
                  <a:pt x="42666" y="15510"/>
                  <a:pt x="44000" y="15510"/>
                </a:cubicBezTo>
                <a:cubicBezTo>
                  <a:pt x="44000" y="15510"/>
                  <a:pt x="44000" y="15510"/>
                  <a:pt x="44000" y="15918"/>
                </a:cubicBezTo>
                <a:cubicBezTo>
                  <a:pt x="42666" y="15918"/>
                  <a:pt x="42666" y="16326"/>
                  <a:pt x="42666" y="16326"/>
                </a:cubicBezTo>
                <a:cubicBezTo>
                  <a:pt x="42666" y="16734"/>
                  <a:pt x="41333" y="17142"/>
                  <a:pt x="41333" y="17551"/>
                </a:cubicBezTo>
                <a:cubicBezTo>
                  <a:pt x="41333" y="17551"/>
                  <a:pt x="41333" y="17959"/>
                  <a:pt x="41333" y="17959"/>
                </a:cubicBezTo>
                <a:cubicBezTo>
                  <a:pt x="41333" y="17959"/>
                  <a:pt x="41333" y="17959"/>
                  <a:pt x="41333" y="17959"/>
                </a:cubicBezTo>
                <a:cubicBezTo>
                  <a:pt x="40000" y="18367"/>
                  <a:pt x="40000" y="18367"/>
                  <a:pt x="40000" y="18367"/>
                </a:cubicBezTo>
                <a:cubicBezTo>
                  <a:pt x="40000" y="18367"/>
                  <a:pt x="38666" y="18775"/>
                  <a:pt x="37333" y="18775"/>
                </a:cubicBezTo>
                <a:cubicBezTo>
                  <a:pt x="37333" y="19183"/>
                  <a:pt x="34666" y="20000"/>
                  <a:pt x="33333" y="20000"/>
                </a:cubicBezTo>
                <a:cubicBezTo>
                  <a:pt x="33333" y="20408"/>
                  <a:pt x="30666" y="21224"/>
                  <a:pt x="29333" y="21224"/>
                </a:cubicBezTo>
                <a:cubicBezTo>
                  <a:pt x="29333" y="21632"/>
                  <a:pt x="26666" y="22040"/>
                  <a:pt x="26666" y="22040"/>
                </a:cubicBezTo>
                <a:cubicBezTo>
                  <a:pt x="25333" y="22448"/>
                  <a:pt x="25333" y="22448"/>
                  <a:pt x="25333" y="22448"/>
                </a:cubicBezTo>
                <a:cubicBezTo>
                  <a:pt x="24000" y="22448"/>
                  <a:pt x="24000" y="22448"/>
                  <a:pt x="24000" y="22857"/>
                </a:cubicBezTo>
                <a:cubicBezTo>
                  <a:pt x="24000" y="22857"/>
                  <a:pt x="22666" y="22857"/>
                  <a:pt x="22666" y="23265"/>
                </a:cubicBezTo>
                <a:cubicBezTo>
                  <a:pt x="22666" y="23265"/>
                  <a:pt x="21333" y="23265"/>
                  <a:pt x="21333" y="23265"/>
                </a:cubicBezTo>
                <a:cubicBezTo>
                  <a:pt x="21333" y="23673"/>
                  <a:pt x="21333" y="23673"/>
                  <a:pt x="21333" y="23673"/>
                </a:cubicBezTo>
                <a:cubicBezTo>
                  <a:pt x="21333" y="24081"/>
                  <a:pt x="21333" y="24081"/>
                  <a:pt x="20000" y="24081"/>
                </a:cubicBezTo>
                <a:cubicBezTo>
                  <a:pt x="20000" y="24081"/>
                  <a:pt x="20000" y="24489"/>
                  <a:pt x="20000" y="24489"/>
                </a:cubicBezTo>
                <a:cubicBezTo>
                  <a:pt x="20000" y="24897"/>
                  <a:pt x="20000" y="24897"/>
                  <a:pt x="18666" y="25306"/>
                </a:cubicBezTo>
                <a:cubicBezTo>
                  <a:pt x="18666" y="25306"/>
                  <a:pt x="18666" y="25714"/>
                  <a:pt x="18666" y="26122"/>
                </a:cubicBezTo>
                <a:cubicBezTo>
                  <a:pt x="18666" y="26530"/>
                  <a:pt x="18666" y="26938"/>
                  <a:pt x="18666" y="27346"/>
                </a:cubicBezTo>
                <a:cubicBezTo>
                  <a:pt x="18666" y="27346"/>
                  <a:pt x="18666" y="28163"/>
                  <a:pt x="18666" y="28163"/>
                </a:cubicBezTo>
                <a:cubicBezTo>
                  <a:pt x="18666" y="28571"/>
                  <a:pt x="18666" y="28571"/>
                  <a:pt x="18666" y="28979"/>
                </a:cubicBezTo>
                <a:cubicBezTo>
                  <a:pt x="18666" y="28979"/>
                  <a:pt x="17333" y="29795"/>
                  <a:pt x="17333" y="30204"/>
                </a:cubicBezTo>
                <a:cubicBezTo>
                  <a:pt x="17333" y="30612"/>
                  <a:pt x="17333" y="31428"/>
                  <a:pt x="17333" y="31836"/>
                </a:cubicBezTo>
                <a:cubicBezTo>
                  <a:pt x="17333" y="32244"/>
                  <a:pt x="17333" y="32653"/>
                  <a:pt x="17333" y="33061"/>
                </a:cubicBezTo>
                <a:cubicBezTo>
                  <a:pt x="17333" y="33061"/>
                  <a:pt x="17333" y="33877"/>
                  <a:pt x="17333" y="34285"/>
                </a:cubicBezTo>
                <a:cubicBezTo>
                  <a:pt x="17333" y="35102"/>
                  <a:pt x="17333" y="35918"/>
                  <a:pt x="17333" y="35918"/>
                </a:cubicBezTo>
                <a:cubicBezTo>
                  <a:pt x="17333" y="36326"/>
                  <a:pt x="16000" y="37142"/>
                  <a:pt x="16000" y="37142"/>
                </a:cubicBezTo>
                <a:cubicBezTo>
                  <a:pt x="16000" y="37551"/>
                  <a:pt x="16000" y="37959"/>
                  <a:pt x="16000" y="37959"/>
                </a:cubicBezTo>
                <a:cubicBezTo>
                  <a:pt x="16000" y="38367"/>
                  <a:pt x="16000" y="38775"/>
                  <a:pt x="16000" y="38775"/>
                </a:cubicBezTo>
                <a:cubicBezTo>
                  <a:pt x="16000" y="39183"/>
                  <a:pt x="14666" y="39591"/>
                  <a:pt x="14666" y="39591"/>
                </a:cubicBezTo>
                <a:cubicBezTo>
                  <a:pt x="14666" y="40000"/>
                  <a:pt x="16000" y="40408"/>
                  <a:pt x="16000" y="40408"/>
                </a:cubicBezTo>
                <a:cubicBezTo>
                  <a:pt x="14666" y="40816"/>
                  <a:pt x="16000" y="40816"/>
                  <a:pt x="14666" y="40816"/>
                </a:cubicBezTo>
                <a:cubicBezTo>
                  <a:pt x="14666" y="40816"/>
                  <a:pt x="13333" y="41224"/>
                  <a:pt x="13333" y="41632"/>
                </a:cubicBezTo>
                <a:cubicBezTo>
                  <a:pt x="13333" y="41632"/>
                  <a:pt x="13333" y="42040"/>
                  <a:pt x="13333" y="42040"/>
                </a:cubicBezTo>
                <a:cubicBezTo>
                  <a:pt x="13333" y="42448"/>
                  <a:pt x="13333" y="42857"/>
                  <a:pt x="13333" y="42857"/>
                </a:cubicBezTo>
                <a:cubicBezTo>
                  <a:pt x="13333" y="43265"/>
                  <a:pt x="13333" y="43265"/>
                  <a:pt x="13333" y="43265"/>
                </a:cubicBezTo>
                <a:cubicBezTo>
                  <a:pt x="13333" y="43673"/>
                  <a:pt x="12000" y="44081"/>
                  <a:pt x="12000" y="44081"/>
                </a:cubicBezTo>
                <a:cubicBezTo>
                  <a:pt x="12000" y="44081"/>
                  <a:pt x="12000" y="44489"/>
                  <a:pt x="10666" y="44489"/>
                </a:cubicBezTo>
                <a:cubicBezTo>
                  <a:pt x="10666" y="44897"/>
                  <a:pt x="10666" y="44897"/>
                  <a:pt x="10666" y="45306"/>
                </a:cubicBezTo>
                <a:cubicBezTo>
                  <a:pt x="10666" y="45306"/>
                  <a:pt x="12000" y="46122"/>
                  <a:pt x="12000" y="46530"/>
                </a:cubicBezTo>
                <a:cubicBezTo>
                  <a:pt x="12000" y="46530"/>
                  <a:pt x="13333" y="47346"/>
                  <a:pt x="13333" y="47346"/>
                </a:cubicBezTo>
                <a:cubicBezTo>
                  <a:pt x="13333" y="47346"/>
                  <a:pt x="13333" y="47346"/>
                  <a:pt x="13333" y="47346"/>
                </a:cubicBezTo>
                <a:cubicBezTo>
                  <a:pt x="13333" y="47755"/>
                  <a:pt x="13333" y="47755"/>
                  <a:pt x="12000" y="47755"/>
                </a:cubicBezTo>
                <a:cubicBezTo>
                  <a:pt x="12000" y="48163"/>
                  <a:pt x="12000" y="48163"/>
                  <a:pt x="12000" y="48571"/>
                </a:cubicBezTo>
                <a:cubicBezTo>
                  <a:pt x="12000" y="48571"/>
                  <a:pt x="12000" y="48979"/>
                  <a:pt x="12000" y="48979"/>
                </a:cubicBezTo>
                <a:cubicBezTo>
                  <a:pt x="12000" y="49387"/>
                  <a:pt x="12000" y="49387"/>
                  <a:pt x="12000" y="49387"/>
                </a:cubicBezTo>
                <a:cubicBezTo>
                  <a:pt x="12000" y="49387"/>
                  <a:pt x="12000" y="49387"/>
                  <a:pt x="12000" y="49795"/>
                </a:cubicBezTo>
                <a:cubicBezTo>
                  <a:pt x="12000" y="49795"/>
                  <a:pt x="12000" y="49795"/>
                  <a:pt x="10666" y="49795"/>
                </a:cubicBezTo>
                <a:cubicBezTo>
                  <a:pt x="10666" y="50204"/>
                  <a:pt x="9333" y="50612"/>
                  <a:pt x="9333" y="51020"/>
                </a:cubicBezTo>
                <a:cubicBezTo>
                  <a:pt x="8000" y="51020"/>
                  <a:pt x="6666" y="51836"/>
                  <a:pt x="6666" y="52244"/>
                </a:cubicBezTo>
                <a:cubicBezTo>
                  <a:pt x="5333" y="52653"/>
                  <a:pt x="4000" y="53469"/>
                  <a:pt x="2666" y="53877"/>
                </a:cubicBezTo>
                <a:cubicBezTo>
                  <a:pt x="2666" y="53877"/>
                  <a:pt x="1333" y="55102"/>
                  <a:pt x="1333" y="55510"/>
                </a:cubicBezTo>
                <a:cubicBezTo>
                  <a:pt x="1333" y="55918"/>
                  <a:pt x="1333" y="56326"/>
                  <a:pt x="0" y="56734"/>
                </a:cubicBezTo>
                <a:cubicBezTo>
                  <a:pt x="0" y="56734"/>
                  <a:pt x="1333" y="57551"/>
                  <a:pt x="1333" y="57959"/>
                </a:cubicBezTo>
                <a:cubicBezTo>
                  <a:pt x="1333" y="57959"/>
                  <a:pt x="1333" y="57959"/>
                  <a:pt x="1333" y="58367"/>
                </a:cubicBezTo>
                <a:cubicBezTo>
                  <a:pt x="1333" y="58367"/>
                  <a:pt x="0" y="58367"/>
                  <a:pt x="0" y="58775"/>
                </a:cubicBezTo>
                <a:cubicBezTo>
                  <a:pt x="1333" y="58775"/>
                  <a:pt x="1333" y="58775"/>
                  <a:pt x="1333" y="59183"/>
                </a:cubicBezTo>
                <a:cubicBezTo>
                  <a:pt x="2666" y="59183"/>
                  <a:pt x="2666" y="59183"/>
                  <a:pt x="2666" y="59183"/>
                </a:cubicBezTo>
                <a:cubicBezTo>
                  <a:pt x="2666" y="59183"/>
                  <a:pt x="2666" y="59183"/>
                  <a:pt x="4000" y="59183"/>
                </a:cubicBezTo>
                <a:cubicBezTo>
                  <a:pt x="5333" y="59183"/>
                  <a:pt x="8000" y="59183"/>
                  <a:pt x="8000" y="59183"/>
                </a:cubicBezTo>
                <a:cubicBezTo>
                  <a:pt x="9333" y="58775"/>
                  <a:pt x="10666" y="58367"/>
                  <a:pt x="10666" y="58367"/>
                </a:cubicBezTo>
                <a:cubicBezTo>
                  <a:pt x="10666" y="58367"/>
                  <a:pt x="12000" y="58367"/>
                  <a:pt x="12000" y="58367"/>
                </a:cubicBezTo>
                <a:cubicBezTo>
                  <a:pt x="12000" y="58367"/>
                  <a:pt x="12000" y="58775"/>
                  <a:pt x="12000" y="58775"/>
                </a:cubicBezTo>
                <a:cubicBezTo>
                  <a:pt x="12000" y="59183"/>
                  <a:pt x="12000" y="59591"/>
                  <a:pt x="12000" y="60000"/>
                </a:cubicBezTo>
                <a:cubicBezTo>
                  <a:pt x="12000" y="60000"/>
                  <a:pt x="12000" y="60408"/>
                  <a:pt x="12000" y="60408"/>
                </a:cubicBezTo>
                <a:cubicBezTo>
                  <a:pt x="12000" y="60816"/>
                  <a:pt x="12000" y="60816"/>
                  <a:pt x="12000" y="61224"/>
                </a:cubicBezTo>
                <a:cubicBezTo>
                  <a:pt x="12000" y="61632"/>
                  <a:pt x="13333" y="62040"/>
                  <a:pt x="13333" y="62857"/>
                </a:cubicBezTo>
                <a:cubicBezTo>
                  <a:pt x="14666" y="63673"/>
                  <a:pt x="14666" y="64489"/>
                  <a:pt x="14666" y="65306"/>
                </a:cubicBezTo>
                <a:cubicBezTo>
                  <a:pt x="14666" y="66122"/>
                  <a:pt x="16000" y="67755"/>
                  <a:pt x="16000" y="68163"/>
                </a:cubicBezTo>
                <a:cubicBezTo>
                  <a:pt x="16000" y="68571"/>
                  <a:pt x="17333" y="72244"/>
                  <a:pt x="17333" y="72653"/>
                </a:cubicBezTo>
                <a:cubicBezTo>
                  <a:pt x="17333" y="73061"/>
                  <a:pt x="17333" y="74285"/>
                  <a:pt x="18666" y="75102"/>
                </a:cubicBezTo>
                <a:cubicBezTo>
                  <a:pt x="18666" y="75510"/>
                  <a:pt x="20000" y="78775"/>
                  <a:pt x="20000" y="79591"/>
                </a:cubicBezTo>
                <a:cubicBezTo>
                  <a:pt x="20000" y="80000"/>
                  <a:pt x="21333" y="82857"/>
                  <a:pt x="22666" y="83673"/>
                </a:cubicBezTo>
                <a:cubicBezTo>
                  <a:pt x="22666" y="84489"/>
                  <a:pt x="22666" y="85714"/>
                  <a:pt x="24000" y="86530"/>
                </a:cubicBezTo>
                <a:cubicBezTo>
                  <a:pt x="24000" y="86938"/>
                  <a:pt x="25333" y="88571"/>
                  <a:pt x="25333" y="88979"/>
                </a:cubicBezTo>
                <a:cubicBezTo>
                  <a:pt x="25333" y="89387"/>
                  <a:pt x="26666" y="90612"/>
                  <a:pt x="26666" y="91020"/>
                </a:cubicBezTo>
                <a:cubicBezTo>
                  <a:pt x="26666" y="91428"/>
                  <a:pt x="28000" y="92653"/>
                  <a:pt x="28000" y="93061"/>
                </a:cubicBezTo>
                <a:cubicBezTo>
                  <a:pt x="29333" y="93469"/>
                  <a:pt x="30666" y="94285"/>
                  <a:pt x="30666" y="94693"/>
                </a:cubicBezTo>
                <a:cubicBezTo>
                  <a:pt x="30666" y="95102"/>
                  <a:pt x="32000" y="95918"/>
                  <a:pt x="32000" y="96326"/>
                </a:cubicBezTo>
                <a:cubicBezTo>
                  <a:pt x="32000" y="96326"/>
                  <a:pt x="32000" y="96734"/>
                  <a:pt x="32000" y="96734"/>
                </a:cubicBezTo>
                <a:cubicBezTo>
                  <a:pt x="32000" y="97142"/>
                  <a:pt x="33333" y="98367"/>
                  <a:pt x="33333" y="98775"/>
                </a:cubicBezTo>
                <a:cubicBezTo>
                  <a:pt x="33333" y="99183"/>
                  <a:pt x="33333" y="100816"/>
                  <a:pt x="33333" y="101224"/>
                </a:cubicBezTo>
                <a:cubicBezTo>
                  <a:pt x="33333" y="101224"/>
                  <a:pt x="34666" y="102448"/>
                  <a:pt x="34666" y="102448"/>
                </a:cubicBezTo>
                <a:cubicBezTo>
                  <a:pt x="34666" y="102857"/>
                  <a:pt x="36000" y="103673"/>
                  <a:pt x="36000" y="104081"/>
                </a:cubicBezTo>
                <a:cubicBezTo>
                  <a:pt x="36000" y="104489"/>
                  <a:pt x="37333" y="105306"/>
                  <a:pt x="37333" y="105306"/>
                </a:cubicBezTo>
                <a:cubicBezTo>
                  <a:pt x="37333" y="105714"/>
                  <a:pt x="38666" y="106122"/>
                  <a:pt x="38666" y="106530"/>
                </a:cubicBezTo>
                <a:cubicBezTo>
                  <a:pt x="40000" y="106530"/>
                  <a:pt x="40000" y="106938"/>
                  <a:pt x="41333" y="106938"/>
                </a:cubicBezTo>
                <a:cubicBezTo>
                  <a:pt x="41333" y="107346"/>
                  <a:pt x="41333" y="107346"/>
                  <a:pt x="41333" y="107346"/>
                </a:cubicBezTo>
                <a:cubicBezTo>
                  <a:pt x="41333" y="107755"/>
                  <a:pt x="41333" y="107755"/>
                  <a:pt x="41333" y="108163"/>
                </a:cubicBezTo>
                <a:cubicBezTo>
                  <a:pt x="41333" y="108163"/>
                  <a:pt x="41333" y="108163"/>
                  <a:pt x="41333" y="108163"/>
                </a:cubicBezTo>
                <a:cubicBezTo>
                  <a:pt x="41333" y="108163"/>
                  <a:pt x="41333" y="108571"/>
                  <a:pt x="41333" y="108571"/>
                </a:cubicBezTo>
                <a:cubicBezTo>
                  <a:pt x="41333" y="108979"/>
                  <a:pt x="42666" y="109795"/>
                  <a:pt x="42666" y="109795"/>
                </a:cubicBezTo>
                <a:cubicBezTo>
                  <a:pt x="42666" y="109795"/>
                  <a:pt x="42666" y="110204"/>
                  <a:pt x="42666" y="110204"/>
                </a:cubicBezTo>
                <a:cubicBezTo>
                  <a:pt x="42666" y="110204"/>
                  <a:pt x="42666" y="110204"/>
                  <a:pt x="42666" y="110204"/>
                </a:cubicBezTo>
                <a:cubicBezTo>
                  <a:pt x="42666" y="110204"/>
                  <a:pt x="42666" y="110204"/>
                  <a:pt x="42666" y="110204"/>
                </a:cubicBezTo>
                <a:cubicBezTo>
                  <a:pt x="41333" y="110204"/>
                  <a:pt x="41333" y="110612"/>
                  <a:pt x="41333" y="110612"/>
                </a:cubicBezTo>
                <a:cubicBezTo>
                  <a:pt x="40000" y="110612"/>
                  <a:pt x="40000" y="110612"/>
                  <a:pt x="40000" y="110612"/>
                </a:cubicBezTo>
                <a:cubicBezTo>
                  <a:pt x="41333" y="111020"/>
                  <a:pt x="40000" y="111020"/>
                  <a:pt x="40000" y="111020"/>
                </a:cubicBezTo>
                <a:cubicBezTo>
                  <a:pt x="40000" y="111020"/>
                  <a:pt x="40000" y="111020"/>
                  <a:pt x="40000" y="111020"/>
                </a:cubicBezTo>
                <a:cubicBezTo>
                  <a:pt x="38666" y="111428"/>
                  <a:pt x="38666" y="111428"/>
                  <a:pt x="38666" y="111428"/>
                </a:cubicBezTo>
                <a:cubicBezTo>
                  <a:pt x="37333" y="111428"/>
                  <a:pt x="36000" y="111428"/>
                  <a:pt x="36000" y="111428"/>
                </a:cubicBezTo>
                <a:cubicBezTo>
                  <a:pt x="34666" y="111428"/>
                  <a:pt x="34666" y="111428"/>
                  <a:pt x="33333" y="111428"/>
                </a:cubicBezTo>
                <a:cubicBezTo>
                  <a:pt x="33333" y="111428"/>
                  <a:pt x="32000" y="111428"/>
                  <a:pt x="32000" y="111428"/>
                </a:cubicBezTo>
                <a:cubicBezTo>
                  <a:pt x="30666" y="111836"/>
                  <a:pt x="30666" y="111836"/>
                  <a:pt x="30666" y="111836"/>
                </a:cubicBezTo>
                <a:cubicBezTo>
                  <a:pt x="29333" y="111836"/>
                  <a:pt x="28000" y="111836"/>
                  <a:pt x="28000" y="111836"/>
                </a:cubicBezTo>
                <a:cubicBezTo>
                  <a:pt x="26666" y="111836"/>
                  <a:pt x="25333" y="111836"/>
                  <a:pt x="25333" y="111836"/>
                </a:cubicBezTo>
                <a:cubicBezTo>
                  <a:pt x="24000" y="111836"/>
                  <a:pt x="22666" y="111836"/>
                  <a:pt x="21333" y="112244"/>
                </a:cubicBezTo>
                <a:cubicBezTo>
                  <a:pt x="21333" y="112244"/>
                  <a:pt x="20000" y="112653"/>
                  <a:pt x="20000" y="112653"/>
                </a:cubicBezTo>
                <a:cubicBezTo>
                  <a:pt x="20000" y="112653"/>
                  <a:pt x="20000" y="113061"/>
                  <a:pt x="20000" y="113061"/>
                </a:cubicBezTo>
                <a:cubicBezTo>
                  <a:pt x="20000" y="113469"/>
                  <a:pt x="20000" y="113469"/>
                  <a:pt x="20000" y="113469"/>
                </a:cubicBezTo>
                <a:cubicBezTo>
                  <a:pt x="20000" y="113469"/>
                  <a:pt x="20000" y="113469"/>
                  <a:pt x="20000" y="113469"/>
                </a:cubicBezTo>
                <a:cubicBezTo>
                  <a:pt x="20000" y="113469"/>
                  <a:pt x="20000" y="113469"/>
                  <a:pt x="20000" y="113469"/>
                </a:cubicBezTo>
                <a:cubicBezTo>
                  <a:pt x="20000" y="113469"/>
                  <a:pt x="18666" y="113469"/>
                  <a:pt x="18666" y="113469"/>
                </a:cubicBezTo>
                <a:cubicBezTo>
                  <a:pt x="18666" y="113877"/>
                  <a:pt x="18666" y="113877"/>
                  <a:pt x="18666" y="113877"/>
                </a:cubicBezTo>
                <a:cubicBezTo>
                  <a:pt x="18666" y="113877"/>
                  <a:pt x="18666" y="114285"/>
                  <a:pt x="18666" y="114285"/>
                </a:cubicBezTo>
                <a:cubicBezTo>
                  <a:pt x="18666" y="114285"/>
                  <a:pt x="18666" y="114285"/>
                  <a:pt x="20000" y="114285"/>
                </a:cubicBezTo>
                <a:cubicBezTo>
                  <a:pt x="21333" y="114693"/>
                  <a:pt x="21333" y="114693"/>
                  <a:pt x="21333" y="114693"/>
                </a:cubicBezTo>
                <a:cubicBezTo>
                  <a:pt x="22666" y="114693"/>
                  <a:pt x="22666" y="114693"/>
                  <a:pt x="24000" y="114693"/>
                </a:cubicBezTo>
                <a:cubicBezTo>
                  <a:pt x="25333" y="114693"/>
                  <a:pt x="25333" y="115102"/>
                  <a:pt x="26666" y="115102"/>
                </a:cubicBezTo>
                <a:cubicBezTo>
                  <a:pt x="26666" y="115102"/>
                  <a:pt x="32000" y="115510"/>
                  <a:pt x="32000" y="115510"/>
                </a:cubicBezTo>
                <a:cubicBezTo>
                  <a:pt x="32000" y="115510"/>
                  <a:pt x="32000" y="115510"/>
                  <a:pt x="32000" y="115510"/>
                </a:cubicBezTo>
                <a:cubicBezTo>
                  <a:pt x="32000" y="115510"/>
                  <a:pt x="36000" y="115510"/>
                  <a:pt x="36000" y="115510"/>
                </a:cubicBezTo>
                <a:cubicBezTo>
                  <a:pt x="37333" y="115510"/>
                  <a:pt x="41333" y="115510"/>
                  <a:pt x="42666" y="115510"/>
                </a:cubicBezTo>
                <a:cubicBezTo>
                  <a:pt x="44000" y="115510"/>
                  <a:pt x="46666" y="115102"/>
                  <a:pt x="46666" y="115102"/>
                </a:cubicBezTo>
                <a:cubicBezTo>
                  <a:pt x="48000" y="115102"/>
                  <a:pt x="50666" y="115102"/>
                  <a:pt x="50666" y="114693"/>
                </a:cubicBezTo>
                <a:cubicBezTo>
                  <a:pt x="52000" y="114693"/>
                  <a:pt x="52000" y="114285"/>
                  <a:pt x="53333" y="114285"/>
                </a:cubicBezTo>
                <a:cubicBezTo>
                  <a:pt x="53333" y="114285"/>
                  <a:pt x="54666" y="113877"/>
                  <a:pt x="56000" y="113877"/>
                </a:cubicBezTo>
                <a:cubicBezTo>
                  <a:pt x="56000" y="113877"/>
                  <a:pt x="56000" y="113469"/>
                  <a:pt x="56000" y="113469"/>
                </a:cubicBezTo>
                <a:cubicBezTo>
                  <a:pt x="57333" y="113469"/>
                  <a:pt x="57333" y="113469"/>
                  <a:pt x="57333" y="113469"/>
                </a:cubicBezTo>
                <a:cubicBezTo>
                  <a:pt x="57333" y="113877"/>
                  <a:pt x="57333" y="113877"/>
                  <a:pt x="57333" y="113877"/>
                </a:cubicBezTo>
                <a:cubicBezTo>
                  <a:pt x="58666" y="113877"/>
                  <a:pt x="60000" y="113877"/>
                  <a:pt x="61333" y="113877"/>
                </a:cubicBezTo>
                <a:cubicBezTo>
                  <a:pt x="61333" y="114285"/>
                  <a:pt x="61333" y="114285"/>
                  <a:pt x="62666" y="114285"/>
                </a:cubicBezTo>
                <a:cubicBezTo>
                  <a:pt x="62666" y="114693"/>
                  <a:pt x="62666" y="114693"/>
                  <a:pt x="62666" y="114285"/>
                </a:cubicBezTo>
                <a:cubicBezTo>
                  <a:pt x="64000" y="114285"/>
                  <a:pt x="65333" y="114285"/>
                  <a:pt x="66666" y="114285"/>
                </a:cubicBezTo>
                <a:cubicBezTo>
                  <a:pt x="66666" y="114285"/>
                  <a:pt x="72000" y="114285"/>
                  <a:pt x="72000" y="114285"/>
                </a:cubicBezTo>
                <a:cubicBezTo>
                  <a:pt x="73333" y="114285"/>
                  <a:pt x="74666" y="114285"/>
                  <a:pt x="76000" y="114285"/>
                </a:cubicBezTo>
                <a:cubicBezTo>
                  <a:pt x="76000" y="114285"/>
                  <a:pt x="76000" y="114285"/>
                  <a:pt x="76000" y="114285"/>
                </a:cubicBezTo>
                <a:cubicBezTo>
                  <a:pt x="76000" y="113877"/>
                  <a:pt x="77333" y="113877"/>
                  <a:pt x="78666" y="113877"/>
                </a:cubicBezTo>
                <a:cubicBezTo>
                  <a:pt x="78666" y="113877"/>
                  <a:pt x="78666" y="113469"/>
                  <a:pt x="78666" y="113469"/>
                </a:cubicBezTo>
                <a:cubicBezTo>
                  <a:pt x="80000" y="113469"/>
                  <a:pt x="80000" y="113469"/>
                  <a:pt x="80000" y="113469"/>
                </a:cubicBezTo>
                <a:cubicBezTo>
                  <a:pt x="80000" y="113469"/>
                  <a:pt x="80000" y="113877"/>
                  <a:pt x="80000" y="113877"/>
                </a:cubicBezTo>
                <a:cubicBezTo>
                  <a:pt x="81333" y="113877"/>
                  <a:pt x="81333" y="113877"/>
                  <a:pt x="81333" y="113877"/>
                </a:cubicBezTo>
                <a:cubicBezTo>
                  <a:pt x="81333" y="113877"/>
                  <a:pt x="81333" y="113877"/>
                  <a:pt x="81333" y="113877"/>
                </a:cubicBezTo>
                <a:cubicBezTo>
                  <a:pt x="81333" y="113877"/>
                  <a:pt x="81333" y="113877"/>
                  <a:pt x="81333" y="114285"/>
                </a:cubicBezTo>
                <a:cubicBezTo>
                  <a:pt x="81333" y="114285"/>
                  <a:pt x="80000" y="114693"/>
                  <a:pt x="80000" y="114693"/>
                </a:cubicBezTo>
                <a:cubicBezTo>
                  <a:pt x="80000" y="114693"/>
                  <a:pt x="80000" y="114693"/>
                  <a:pt x="80000" y="114693"/>
                </a:cubicBezTo>
                <a:cubicBezTo>
                  <a:pt x="80000" y="114693"/>
                  <a:pt x="80000" y="115102"/>
                  <a:pt x="80000" y="115102"/>
                </a:cubicBezTo>
                <a:cubicBezTo>
                  <a:pt x="80000" y="115102"/>
                  <a:pt x="80000" y="115102"/>
                  <a:pt x="80000" y="115102"/>
                </a:cubicBezTo>
                <a:cubicBezTo>
                  <a:pt x="80000" y="115102"/>
                  <a:pt x="78666" y="115102"/>
                  <a:pt x="78666" y="115510"/>
                </a:cubicBezTo>
                <a:cubicBezTo>
                  <a:pt x="78666" y="115510"/>
                  <a:pt x="77333" y="115918"/>
                  <a:pt x="77333" y="115918"/>
                </a:cubicBezTo>
                <a:cubicBezTo>
                  <a:pt x="76000" y="116326"/>
                  <a:pt x="76000" y="116326"/>
                  <a:pt x="76000" y="116734"/>
                </a:cubicBezTo>
                <a:cubicBezTo>
                  <a:pt x="76000" y="116734"/>
                  <a:pt x="76000" y="116734"/>
                  <a:pt x="74666" y="116734"/>
                </a:cubicBezTo>
                <a:cubicBezTo>
                  <a:pt x="74666" y="116734"/>
                  <a:pt x="74666" y="116734"/>
                  <a:pt x="74666" y="117142"/>
                </a:cubicBezTo>
                <a:cubicBezTo>
                  <a:pt x="73333" y="117142"/>
                  <a:pt x="73333" y="117551"/>
                  <a:pt x="73333" y="117551"/>
                </a:cubicBezTo>
                <a:cubicBezTo>
                  <a:pt x="72000" y="117959"/>
                  <a:pt x="72000" y="118367"/>
                  <a:pt x="72000" y="118367"/>
                </a:cubicBezTo>
                <a:cubicBezTo>
                  <a:pt x="72000" y="118367"/>
                  <a:pt x="72000" y="118367"/>
                  <a:pt x="72000" y="118367"/>
                </a:cubicBezTo>
                <a:cubicBezTo>
                  <a:pt x="72000" y="118367"/>
                  <a:pt x="72000" y="118367"/>
                  <a:pt x="72000" y="118367"/>
                </a:cubicBezTo>
                <a:cubicBezTo>
                  <a:pt x="70666" y="118367"/>
                  <a:pt x="70666" y="118367"/>
                  <a:pt x="70666" y="118367"/>
                </a:cubicBezTo>
                <a:cubicBezTo>
                  <a:pt x="70666" y="118367"/>
                  <a:pt x="70666" y="118367"/>
                  <a:pt x="70666" y="118775"/>
                </a:cubicBezTo>
                <a:cubicBezTo>
                  <a:pt x="70666" y="118775"/>
                  <a:pt x="70666" y="119183"/>
                  <a:pt x="69333" y="119183"/>
                </a:cubicBezTo>
                <a:cubicBezTo>
                  <a:pt x="69333" y="119183"/>
                  <a:pt x="70666" y="119183"/>
                  <a:pt x="70666" y="119183"/>
                </a:cubicBezTo>
                <a:cubicBezTo>
                  <a:pt x="72000" y="119591"/>
                  <a:pt x="72000" y="119591"/>
                  <a:pt x="73333" y="119591"/>
                </a:cubicBezTo>
                <a:cubicBezTo>
                  <a:pt x="73333" y="119591"/>
                  <a:pt x="74666" y="119591"/>
                  <a:pt x="76000" y="119591"/>
                </a:cubicBezTo>
                <a:cubicBezTo>
                  <a:pt x="76000" y="119591"/>
                  <a:pt x="80000" y="120000"/>
                  <a:pt x="82666" y="120000"/>
                </a:cubicBezTo>
                <a:cubicBezTo>
                  <a:pt x="84000" y="120000"/>
                  <a:pt x="92000" y="120000"/>
                  <a:pt x="94666" y="120000"/>
                </a:cubicBezTo>
                <a:cubicBezTo>
                  <a:pt x="96000" y="120000"/>
                  <a:pt x="100000" y="120000"/>
                  <a:pt x="101333" y="119591"/>
                </a:cubicBezTo>
                <a:cubicBezTo>
                  <a:pt x="102666" y="119591"/>
                  <a:pt x="102666" y="119183"/>
                  <a:pt x="102666" y="119183"/>
                </a:cubicBezTo>
                <a:cubicBezTo>
                  <a:pt x="102666" y="118775"/>
                  <a:pt x="102666" y="118775"/>
                  <a:pt x="102666" y="118367"/>
                </a:cubicBezTo>
                <a:cubicBezTo>
                  <a:pt x="102666" y="118367"/>
                  <a:pt x="104000" y="118367"/>
                  <a:pt x="104000" y="118367"/>
                </a:cubicBezTo>
                <a:cubicBezTo>
                  <a:pt x="104000" y="118367"/>
                  <a:pt x="104000" y="118367"/>
                  <a:pt x="105333" y="117959"/>
                </a:cubicBezTo>
                <a:cubicBezTo>
                  <a:pt x="106666" y="117959"/>
                  <a:pt x="106666" y="117551"/>
                  <a:pt x="106666" y="117551"/>
                </a:cubicBezTo>
                <a:cubicBezTo>
                  <a:pt x="106666" y="117142"/>
                  <a:pt x="106666" y="117142"/>
                  <a:pt x="106666" y="117142"/>
                </a:cubicBezTo>
                <a:cubicBezTo>
                  <a:pt x="106666" y="116734"/>
                  <a:pt x="106666" y="116734"/>
                  <a:pt x="106666" y="116326"/>
                </a:cubicBezTo>
                <a:cubicBezTo>
                  <a:pt x="106666" y="116326"/>
                  <a:pt x="106666" y="115102"/>
                  <a:pt x="106666" y="115102"/>
                </a:cubicBezTo>
                <a:cubicBezTo>
                  <a:pt x="106666" y="114693"/>
                  <a:pt x="106666" y="114693"/>
                  <a:pt x="106666" y="114693"/>
                </a:cubicBezTo>
                <a:cubicBezTo>
                  <a:pt x="105333" y="114693"/>
                  <a:pt x="106666" y="114693"/>
                  <a:pt x="106666" y="114285"/>
                </a:cubicBezTo>
                <a:cubicBezTo>
                  <a:pt x="106666" y="114285"/>
                  <a:pt x="106666" y="114285"/>
                  <a:pt x="106666" y="114285"/>
                </a:cubicBezTo>
                <a:cubicBezTo>
                  <a:pt x="108000" y="114285"/>
                  <a:pt x="108000" y="114285"/>
                  <a:pt x="108000" y="114285"/>
                </a:cubicBezTo>
                <a:cubicBezTo>
                  <a:pt x="108000" y="114285"/>
                  <a:pt x="108000" y="114285"/>
                  <a:pt x="108000" y="113877"/>
                </a:cubicBezTo>
                <a:cubicBezTo>
                  <a:pt x="108000" y="113877"/>
                  <a:pt x="108000" y="113877"/>
                  <a:pt x="108000" y="113469"/>
                </a:cubicBezTo>
                <a:cubicBezTo>
                  <a:pt x="108000" y="113061"/>
                  <a:pt x="108000" y="112653"/>
                  <a:pt x="108000" y="112653"/>
                </a:cubicBezTo>
                <a:cubicBezTo>
                  <a:pt x="108000" y="112653"/>
                  <a:pt x="108000" y="112244"/>
                  <a:pt x="108000" y="111836"/>
                </a:cubicBezTo>
                <a:cubicBezTo>
                  <a:pt x="108000" y="111836"/>
                  <a:pt x="108000" y="111836"/>
                  <a:pt x="106666" y="111836"/>
                </a:cubicBezTo>
                <a:cubicBezTo>
                  <a:pt x="106666" y="111428"/>
                  <a:pt x="106666" y="111428"/>
                  <a:pt x="106666" y="111428"/>
                </a:cubicBezTo>
                <a:cubicBezTo>
                  <a:pt x="106666" y="111020"/>
                  <a:pt x="106666" y="110612"/>
                  <a:pt x="106666" y="110204"/>
                </a:cubicBezTo>
                <a:cubicBezTo>
                  <a:pt x="106666" y="109795"/>
                  <a:pt x="105333" y="108571"/>
                  <a:pt x="104000" y="108163"/>
                </a:cubicBezTo>
                <a:cubicBezTo>
                  <a:pt x="104000" y="108163"/>
                  <a:pt x="104000" y="107755"/>
                  <a:pt x="104000" y="107346"/>
                </a:cubicBezTo>
                <a:cubicBezTo>
                  <a:pt x="104000" y="106938"/>
                  <a:pt x="102666" y="106122"/>
                  <a:pt x="102666" y="105714"/>
                </a:cubicBezTo>
                <a:cubicBezTo>
                  <a:pt x="102666" y="105306"/>
                  <a:pt x="102666" y="104897"/>
                  <a:pt x="102666" y="104489"/>
                </a:cubicBezTo>
                <a:cubicBezTo>
                  <a:pt x="102666" y="104081"/>
                  <a:pt x="102666" y="102857"/>
                  <a:pt x="102666" y="102040"/>
                </a:cubicBezTo>
                <a:cubicBezTo>
                  <a:pt x="102666" y="101632"/>
                  <a:pt x="102666" y="100408"/>
                  <a:pt x="102666" y="100000"/>
                </a:cubicBezTo>
                <a:cubicBezTo>
                  <a:pt x="102666" y="99591"/>
                  <a:pt x="102666" y="99183"/>
                  <a:pt x="102666" y="98775"/>
                </a:cubicBezTo>
                <a:cubicBezTo>
                  <a:pt x="102666" y="98367"/>
                  <a:pt x="102666" y="97959"/>
                  <a:pt x="102666" y="97551"/>
                </a:cubicBezTo>
                <a:cubicBezTo>
                  <a:pt x="102666" y="97551"/>
                  <a:pt x="102666" y="96326"/>
                  <a:pt x="102666" y="95918"/>
                </a:cubicBezTo>
                <a:cubicBezTo>
                  <a:pt x="102666" y="95918"/>
                  <a:pt x="102666" y="95510"/>
                  <a:pt x="102666" y="95510"/>
                </a:cubicBezTo>
                <a:cubicBezTo>
                  <a:pt x="101333" y="95102"/>
                  <a:pt x="102666" y="94285"/>
                  <a:pt x="101333" y="93877"/>
                </a:cubicBezTo>
                <a:cubicBezTo>
                  <a:pt x="101333" y="93061"/>
                  <a:pt x="101333" y="91836"/>
                  <a:pt x="101333" y="91428"/>
                </a:cubicBezTo>
                <a:cubicBezTo>
                  <a:pt x="101333" y="91020"/>
                  <a:pt x="101333" y="89795"/>
                  <a:pt x="100000" y="89387"/>
                </a:cubicBezTo>
                <a:cubicBezTo>
                  <a:pt x="100000" y="88979"/>
                  <a:pt x="100000" y="87346"/>
                  <a:pt x="98666" y="86938"/>
                </a:cubicBezTo>
                <a:cubicBezTo>
                  <a:pt x="98666" y="86530"/>
                  <a:pt x="97333" y="84489"/>
                  <a:pt x="97333" y="83673"/>
                </a:cubicBezTo>
                <a:cubicBezTo>
                  <a:pt x="97333" y="83265"/>
                  <a:pt x="97333" y="80816"/>
                  <a:pt x="97333" y="80408"/>
                </a:cubicBezTo>
                <a:cubicBezTo>
                  <a:pt x="96000" y="80000"/>
                  <a:pt x="96000" y="77551"/>
                  <a:pt x="96000" y="76734"/>
                </a:cubicBezTo>
                <a:cubicBezTo>
                  <a:pt x="96000" y="75918"/>
                  <a:pt x="96000" y="73877"/>
                  <a:pt x="96000" y="73469"/>
                </a:cubicBezTo>
                <a:cubicBezTo>
                  <a:pt x="96000" y="72653"/>
                  <a:pt x="96000" y="71020"/>
                  <a:pt x="96000" y="70612"/>
                </a:cubicBezTo>
                <a:cubicBezTo>
                  <a:pt x="96000" y="70204"/>
                  <a:pt x="96000" y="68979"/>
                  <a:pt x="96000" y="68571"/>
                </a:cubicBezTo>
                <a:cubicBezTo>
                  <a:pt x="96000" y="68163"/>
                  <a:pt x="96000" y="67346"/>
                  <a:pt x="96000" y="66938"/>
                </a:cubicBezTo>
                <a:cubicBezTo>
                  <a:pt x="94666" y="66530"/>
                  <a:pt x="94666" y="65306"/>
                  <a:pt x="94666" y="64897"/>
                </a:cubicBezTo>
                <a:cubicBezTo>
                  <a:pt x="94666" y="64489"/>
                  <a:pt x="94666" y="63265"/>
                  <a:pt x="94666" y="62857"/>
                </a:cubicBezTo>
                <a:cubicBezTo>
                  <a:pt x="94666" y="62448"/>
                  <a:pt x="93333" y="61224"/>
                  <a:pt x="93333" y="60816"/>
                </a:cubicBezTo>
                <a:cubicBezTo>
                  <a:pt x="93333" y="60816"/>
                  <a:pt x="93333" y="60000"/>
                  <a:pt x="93333" y="60000"/>
                </a:cubicBezTo>
                <a:cubicBezTo>
                  <a:pt x="93333" y="59591"/>
                  <a:pt x="93333" y="59183"/>
                  <a:pt x="93333" y="59183"/>
                </a:cubicBezTo>
                <a:cubicBezTo>
                  <a:pt x="93333" y="58775"/>
                  <a:pt x="93333" y="58775"/>
                  <a:pt x="93333" y="58367"/>
                </a:cubicBezTo>
                <a:cubicBezTo>
                  <a:pt x="94666" y="58367"/>
                  <a:pt x="93333" y="58367"/>
                  <a:pt x="94666" y="58367"/>
                </a:cubicBezTo>
                <a:cubicBezTo>
                  <a:pt x="94666" y="58367"/>
                  <a:pt x="94666" y="58367"/>
                  <a:pt x="94666" y="58367"/>
                </a:cubicBezTo>
                <a:cubicBezTo>
                  <a:pt x="96000" y="58367"/>
                  <a:pt x="96000" y="57959"/>
                  <a:pt x="97333" y="57551"/>
                </a:cubicBezTo>
                <a:cubicBezTo>
                  <a:pt x="97333" y="57551"/>
                  <a:pt x="97333" y="57551"/>
                  <a:pt x="97333" y="57551"/>
                </a:cubicBezTo>
                <a:cubicBezTo>
                  <a:pt x="97333" y="57142"/>
                  <a:pt x="98666" y="57142"/>
                  <a:pt x="100000" y="56734"/>
                </a:cubicBezTo>
                <a:cubicBezTo>
                  <a:pt x="100000" y="56734"/>
                  <a:pt x="101333" y="56326"/>
                  <a:pt x="101333" y="55918"/>
                </a:cubicBezTo>
                <a:cubicBezTo>
                  <a:pt x="101333" y="55918"/>
                  <a:pt x="102666" y="55918"/>
                  <a:pt x="102666" y="55510"/>
                </a:cubicBezTo>
                <a:cubicBezTo>
                  <a:pt x="102666" y="55510"/>
                  <a:pt x="104000" y="55102"/>
                  <a:pt x="105333" y="55102"/>
                </a:cubicBezTo>
                <a:cubicBezTo>
                  <a:pt x="105333" y="54693"/>
                  <a:pt x="105333" y="54693"/>
                  <a:pt x="105333" y="54693"/>
                </a:cubicBezTo>
                <a:cubicBezTo>
                  <a:pt x="105333" y="54693"/>
                  <a:pt x="105333" y="54693"/>
                  <a:pt x="106666" y="54693"/>
                </a:cubicBezTo>
                <a:cubicBezTo>
                  <a:pt x="106666" y="54285"/>
                  <a:pt x="106666" y="53877"/>
                  <a:pt x="106666" y="53877"/>
                </a:cubicBezTo>
                <a:cubicBezTo>
                  <a:pt x="106666" y="53877"/>
                  <a:pt x="106666" y="53469"/>
                  <a:pt x="108000" y="53469"/>
                </a:cubicBezTo>
                <a:cubicBezTo>
                  <a:pt x="108000" y="53469"/>
                  <a:pt x="108000" y="53061"/>
                  <a:pt x="108000" y="53061"/>
                </a:cubicBezTo>
                <a:cubicBezTo>
                  <a:pt x="108000" y="52653"/>
                  <a:pt x="108000" y="52653"/>
                  <a:pt x="108000" y="53061"/>
                </a:cubicBezTo>
                <a:cubicBezTo>
                  <a:pt x="108000" y="53061"/>
                  <a:pt x="108000" y="53061"/>
                  <a:pt x="108000" y="52653"/>
                </a:cubicBezTo>
                <a:cubicBezTo>
                  <a:pt x="108000" y="52653"/>
                  <a:pt x="108000" y="52653"/>
                  <a:pt x="108000" y="52653"/>
                </a:cubicBezTo>
                <a:cubicBezTo>
                  <a:pt x="108000" y="52244"/>
                  <a:pt x="108000" y="51836"/>
                  <a:pt x="108000" y="51836"/>
                </a:cubicBezTo>
                <a:cubicBezTo>
                  <a:pt x="108000" y="51836"/>
                  <a:pt x="109333" y="51428"/>
                  <a:pt x="109333" y="51020"/>
                </a:cubicBezTo>
                <a:cubicBezTo>
                  <a:pt x="109333" y="51020"/>
                  <a:pt x="109333" y="50612"/>
                  <a:pt x="110666" y="50204"/>
                </a:cubicBezTo>
                <a:cubicBezTo>
                  <a:pt x="110666" y="49795"/>
                  <a:pt x="110666" y="49387"/>
                  <a:pt x="112000" y="48979"/>
                </a:cubicBezTo>
                <a:cubicBezTo>
                  <a:pt x="112000" y="48571"/>
                  <a:pt x="110666" y="47755"/>
                  <a:pt x="110666" y="47755"/>
                </a:cubicBezTo>
                <a:cubicBezTo>
                  <a:pt x="110666" y="46938"/>
                  <a:pt x="112000" y="46530"/>
                  <a:pt x="112000" y="46122"/>
                </a:cubicBezTo>
                <a:cubicBezTo>
                  <a:pt x="113333" y="45714"/>
                  <a:pt x="113333" y="45714"/>
                  <a:pt x="114666" y="45306"/>
                </a:cubicBezTo>
                <a:cubicBezTo>
                  <a:pt x="114666" y="44897"/>
                  <a:pt x="116000" y="44081"/>
                  <a:pt x="116000" y="44081"/>
                </a:cubicBezTo>
                <a:cubicBezTo>
                  <a:pt x="116000" y="43673"/>
                  <a:pt x="117333" y="43265"/>
                  <a:pt x="117333" y="42857"/>
                </a:cubicBezTo>
                <a:cubicBezTo>
                  <a:pt x="118666" y="42040"/>
                  <a:pt x="118666" y="40816"/>
                  <a:pt x="120000" y="40000"/>
                </a:cubicBezTo>
                <a:cubicBezTo>
                  <a:pt x="120000" y="39591"/>
                  <a:pt x="120000" y="39183"/>
                  <a:pt x="120000" y="38775"/>
                </a:cubicBezTo>
                <a:close/>
                <a:moveTo>
                  <a:pt x="70666" y="99591"/>
                </a:moveTo>
                <a:cubicBezTo>
                  <a:pt x="70666" y="99591"/>
                  <a:pt x="69333" y="99591"/>
                  <a:pt x="69333" y="99183"/>
                </a:cubicBezTo>
                <a:cubicBezTo>
                  <a:pt x="69333" y="99183"/>
                  <a:pt x="69333" y="98775"/>
                  <a:pt x="69333" y="98367"/>
                </a:cubicBezTo>
                <a:cubicBezTo>
                  <a:pt x="69333" y="97551"/>
                  <a:pt x="69333" y="96326"/>
                  <a:pt x="70666" y="95918"/>
                </a:cubicBezTo>
                <a:cubicBezTo>
                  <a:pt x="70666" y="95510"/>
                  <a:pt x="70666" y="94285"/>
                  <a:pt x="70666" y="93469"/>
                </a:cubicBezTo>
                <a:cubicBezTo>
                  <a:pt x="69333" y="93061"/>
                  <a:pt x="69333" y="91020"/>
                  <a:pt x="69333" y="91020"/>
                </a:cubicBezTo>
                <a:cubicBezTo>
                  <a:pt x="69333" y="90612"/>
                  <a:pt x="68000" y="89387"/>
                  <a:pt x="68000" y="88979"/>
                </a:cubicBezTo>
                <a:cubicBezTo>
                  <a:pt x="68000" y="88571"/>
                  <a:pt x="68000" y="88163"/>
                  <a:pt x="68000" y="87755"/>
                </a:cubicBezTo>
                <a:cubicBezTo>
                  <a:pt x="66666" y="87755"/>
                  <a:pt x="66666" y="86122"/>
                  <a:pt x="65333" y="86122"/>
                </a:cubicBezTo>
                <a:cubicBezTo>
                  <a:pt x="65333" y="85714"/>
                  <a:pt x="65333" y="85714"/>
                  <a:pt x="65333" y="85306"/>
                </a:cubicBezTo>
                <a:cubicBezTo>
                  <a:pt x="65333" y="85306"/>
                  <a:pt x="65333" y="84897"/>
                  <a:pt x="65333" y="84489"/>
                </a:cubicBezTo>
                <a:cubicBezTo>
                  <a:pt x="65333" y="84489"/>
                  <a:pt x="65333" y="83265"/>
                  <a:pt x="66666" y="82857"/>
                </a:cubicBezTo>
                <a:cubicBezTo>
                  <a:pt x="66666" y="82857"/>
                  <a:pt x="66666" y="82857"/>
                  <a:pt x="66666" y="82857"/>
                </a:cubicBezTo>
                <a:cubicBezTo>
                  <a:pt x="66666" y="82857"/>
                  <a:pt x="66666" y="83265"/>
                  <a:pt x="66666" y="83673"/>
                </a:cubicBezTo>
                <a:cubicBezTo>
                  <a:pt x="68000" y="84081"/>
                  <a:pt x="68000" y="84081"/>
                  <a:pt x="68000" y="84081"/>
                </a:cubicBezTo>
                <a:cubicBezTo>
                  <a:pt x="68000" y="84081"/>
                  <a:pt x="68000" y="84489"/>
                  <a:pt x="68000" y="84489"/>
                </a:cubicBezTo>
                <a:cubicBezTo>
                  <a:pt x="68000" y="84489"/>
                  <a:pt x="68000" y="84897"/>
                  <a:pt x="68000" y="85306"/>
                </a:cubicBezTo>
                <a:cubicBezTo>
                  <a:pt x="68000" y="85714"/>
                  <a:pt x="69333" y="86122"/>
                  <a:pt x="69333" y="86938"/>
                </a:cubicBezTo>
                <a:cubicBezTo>
                  <a:pt x="69333" y="87346"/>
                  <a:pt x="69333" y="87346"/>
                  <a:pt x="69333" y="87755"/>
                </a:cubicBezTo>
                <a:cubicBezTo>
                  <a:pt x="69333" y="88163"/>
                  <a:pt x="69333" y="88979"/>
                  <a:pt x="70666" y="89387"/>
                </a:cubicBezTo>
                <a:cubicBezTo>
                  <a:pt x="70666" y="90204"/>
                  <a:pt x="70666" y="91020"/>
                  <a:pt x="70666" y="91428"/>
                </a:cubicBezTo>
                <a:cubicBezTo>
                  <a:pt x="70666" y="91836"/>
                  <a:pt x="72000" y="93061"/>
                  <a:pt x="72000" y="93469"/>
                </a:cubicBezTo>
                <a:cubicBezTo>
                  <a:pt x="72000" y="93469"/>
                  <a:pt x="73333" y="93877"/>
                  <a:pt x="73333" y="93877"/>
                </a:cubicBezTo>
                <a:cubicBezTo>
                  <a:pt x="73333" y="94285"/>
                  <a:pt x="73333" y="95510"/>
                  <a:pt x="73333" y="96326"/>
                </a:cubicBezTo>
                <a:cubicBezTo>
                  <a:pt x="73333" y="96734"/>
                  <a:pt x="73333" y="98775"/>
                  <a:pt x="73333" y="98775"/>
                </a:cubicBezTo>
                <a:cubicBezTo>
                  <a:pt x="73333" y="99183"/>
                  <a:pt x="74666" y="100408"/>
                  <a:pt x="74666" y="100816"/>
                </a:cubicBezTo>
                <a:cubicBezTo>
                  <a:pt x="74666" y="101224"/>
                  <a:pt x="74666" y="101632"/>
                  <a:pt x="74666" y="102040"/>
                </a:cubicBezTo>
                <a:cubicBezTo>
                  <a:pt x="74666" y="102040"/>
                  <a:pt x="74666" y="102040"/>
                  <a:pt x="73333" y="102040"/>
                </a:cubicBezTo>
                <a:cubicBezTo>
                  <a:pt x="73333" y="102040"/>
                  <a:pt x="73333" y="101632"/>
                  <a:pt x="73333" y="101632"/>
                </a:cubicBezTo>
                <a:cubicBezTo>
                  <a:pt x="73333" y="101224"/>
                  <a:pt x="73333" y="101224"/>
                  <a:pt x="72000" y="101224"/>
                </a:cubicBezTo>
                <a:cubicBezTo>
                  <a:pt x="72000" y="100816"/>
                  <a:pt x="70666" y="100000"/>
                  <a:pt x="70666" y="99591"/>
                </a:cubicBezTo>
                <a:close/>
                <a:moveTo>
                  <a:pt x="74666" y="105306"/>
                </a:moveTo>
                <a:cubicBezTo>
                  <a:pt x="74666" y="105306"/>
                  <a:pt x="73333" y="105306"/>
                  <a:pt x="73333" y="105306"/>
                </a:cubicBezTo>
                <a:cubicBezTo>
                  <a:pt x="73333" y="104897"/>
                  <a:pt x="73333" y="104897"/>
                  <a:pt x="73333" y="104897"/>
                </a:cubicBezTo>
                <a:cubicBezTo>
                  <a:pt x="73333" y="104897"/>
                  <a:pt x="73333" y="104489"/>
                  <a:pt x="73333" y="104489"/>
                </a:cubicBezTo>
                <a:cubicBezTo>
                  <a:pt x="73333" y="104489"/>
                  <a:pt x="73333" y="104081"/>
                  <a:pt x="73333" y="104081"/>
                </a:cubicBezTo>
                <a:cubicBezTo>
                  <a:pt x="74666" y="103673"/>
                  <a:pt x="74666" y="103673"/>
                  <a:pt x="74666" y="103673"/>
                </a:cubicBezTo>
                <a:cubicBezTo>
                  <a:pt x="74666" y="104081"/>
                  <a:pt x="74666" y="104489"/>
                  <a:pt x="74666" y="104897"/>
                </a:cubicBezTo>
                <a:cubicBezTo>
                  <a:pt x="74666" y="104897"/>
                  <a:pt x="74666" y="105306"/>
                  <a:pt x="74666" y="105306"/>
                </a:cubicBezTo>
                <a:cubicBezTo>
                  <a:pt x="74666" y="105306"/>
                  <a:pt x="74666" y="105714"/>
                  <a:pt x="74666" y="105306"/>
                </a:cubicBezTo>
                <a:close/>
                <a:moveTo>
                  <a:pt x="80000" y="111428"/>
                </a:moveTo>
                <a:cubicBezTo>
                  <a:pt x="80000" y="111428"/>
                  <a:pt x="80000" y="111428"/>
                  <a:pt x="80000" y="111428"/>
                </a:cubicBezTo>
                <a:cubicBezTo>
                  <a:pt x="80000" y="111836"/>
                  <a:pt x="80000" y="112244"/>
                  <a:pt x="80000" y="112653"/>
                </a:cubicBezTo>
                <a:cubicBezTo>
                  <a:pt x="78666" y="113061"/>
                  <a:pt x="80000" y="113061"/>
                  <a:pt x="78666" y="113061"/>
                </a:cubicBezTo>
                <a:cubicBezTo>
                  <a:pt x="78666" y="113061"/>
                  <a:pt x="78666" y="113061"/>
                  <a:pt x="78666" y="112653"/>
                </a:cubicBezTo>
                <a:cubicBezTo>
                  <a:pt x="78666" y="112244"/>
                  <a:pt x="78666" y="111836"/>
                  <a:pt x="78666" y="111428"/>
                </a:cubicBezTo>
                <a:cubicBezTo>
                  <a:pt x="78666" y="111428"/>
                  <a:pt x="78666" y="111428"/>
                  <a:pt x="78666" y="111428"/>
                </a:cubicBezTo>
                <a:cubicBezTo>
                  <a:pt x="77333" y="111428"/>
                  <a:pt x="77333" y="111428"/>
                  <a:pt x="77333" y="111020"/>
                </a:cubicBezTo>
                <a:cubicBezTo>
                  <a:pt x="77333" y="111020"/>
                  <a:pt x="77333" y="111020"/>
                  <a:pt x="77333" y="111020"/>
                </a:cubicBezTo>
                <a:cubicBezTo>
                  <a:pt x="77333" y="111020"/>
                  <a:pt x="77333" y="111020"/>
                  <a:pt x="77333" y="110612"/>
                </a:cubicBezTo>
                <a:cubicBezTo>
                  <a:pt x="77333" y="110612"/>
                  <a:pt x="77333" y="110612"/>
                  <a:pt x="78666" y="110612"/>
                </a:cubicBezTo>
                <a:cubicBezTo>
                  <a:pt x="78666" y="110612"/>
                  <a:pt x="78666" y="110612"/>
                  <a:pt x="78666" y="110612"/>
                </a:cubicBezTo>
                <a:cubicBezTo>
                  <a:pt x="78666" y="110612"/>
                  <a:pt x="78666" y="110612"/>
                  <a:pt x="78666" y="110612"/>
                </a:cubicBezTo>
                <a:cubicBezTo>
                  <a:pt x="78666" y="110612"/>
                  <a:pt x="80000" y="111020"/>
                  <a:pt x="80000" y="111020"/>
                </a:cubicBezTo>
                <a:cubicBezTo>
                  <a:pt x="80000" y="111428"/>
                  <a:pt x="80000" y="111428"/>
                  <a:pt x="80000" y="111428"/>
                </a:cubicBezTo>
                <a:close/>
              </a:path>
            </a:pathLst>
          </a:custGeom>
          <a:solidFill>
            <a:schemeClr val="accent6"/>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103" name="Shape 103"/>
          <p:cNvSpPr/>
          <p:nvPr/>
        </p:nvSpPr>
        <p:spPr>
          <a:xfrm>
            <a:off x="2574975" y="2133526"/>
            <a:ext cx="464735" cy="1112734"/>
          </a:xfrm>
          <a:custGeom>
            <a:avLst/>
            <a:gdLst/>
            <a:ahLst/>
            <a:cxnLst/>
            <a:rect l="0" t="0" r="0" b="0"/>
            <a:pathLst>
              <a:path w="120000" h="120000" extrusionOk="0">
                <a:moveTo>
                  <a:pt x="118095" y="32980"/>
                </a:moveTo>
                <a:cubicBezTo>
                  <a:pt x="116190" y="30993"/>
                  <a:pt x="112380" y="29403"/>
                  <a:pt x="111428" y="29006"/>
                </a:cubicBezTo>
                <a:cubicBezTo>
                  <a:pt x="111428" y="28211"/>
                  <a:pt x="109523" y="27417"/>
                  <a:pt x="108571" y="27019"/>
                </a:cubicBezTo>
                <a:cubicBezTo>
                  <a:pt x="108571" y="26622"/>
                  <a:pt x="107619" y="26622"/>
                  <a:pt x="107619" y="26622"/>
                </a:cubicBezTo>
                <a:cubicBezTo>
                  <a:pt x="107619" y="26622"/>
                  <a:pt x="107619" y="26622"/>
                  <a:pt x="106666" y="26225"/>
                </a:cubicBezTo>
                <a:cubicBezTo>
                  <a:pt x="105714" y="25827"/>
                  <a:pt x="104761" y="25430"/>
                  <a:pt x="104761" y="25033"/>
                </a:cubicBezTo>
                <a:cubicBezTo>
                  <a:pt x="103809" y="25033"/>
                  <a:pt x="103809" y="24635"/>
                  <a:pt x="103809" y="24635"/>
                </a:cubicBezTo>
                <a:cubicBezTo>
                  <a:pt x="102857" y="24238"/>
                  <a:pt x="102857" y="24238"/>
                  <a:pt x="102857" y="23841"/>
                </a:cubicBezTo>
                <a:cubicBezTo>
                  <a:pt x="102857" y="23841"/>
                  <a:pt x="102857" y="23443"/>
                  <a:pt x="101904" y="23443"/>
                </a:cubicBezTo>
                <a:cubicBezTo>
                  <a:pt x="100952" y="23046"/>
                  <a:pt x="100000" y="22649"/>
                  <a:pt x="100000" y="22649"/>
                </a:cubicBezTo>
                <a:cubicBezTo>
                  <a:pt x="100000" y="22649"/>
                  <a:pt x="99047" y="22649"/>
                  <a:pt x="99047" y="22649"/>
                </a:cubicBezTo>
                <a:cubicBezTo>
                  <a:pt x="99047" y="22251"/>
                  <a:pt x="99047" y="22251"/>
                  <a:pt x="99047" y="21854"/>
                </a:cubicBezTo>
                <a:cubicBezTo>
                  <a:pt x="98095" y="21854"/>
                  <a:pt x="98095" y="21854"/>
                  <a:pt x="98095" y="21456"/>
                </a:cubicBezTo>
                <a:cubicBezTo>
                  <a:pt x="98095" y="21059"/>
                  <a:pt x="98095" y="21059"/>
                  <a:pt x="98095" y="20662"/>
                </a:cubicBezTo>
                <a:cubicBezTo>
                  <a:pt x="98095" y="20662"/>
                  <a:pt x="97142" y="20264"/>
                  <a:pt x="97142" y="19867"/>
                </a:cubicBezTo>
                <a:cubicBezTo>
                  <a:pt x="97142" y="19867"/>
                  <a:pt x="96190" y="19072"/>
                  <a:pt x="96190" y="18675"/>
                </a:cubicBezTo>
                <a:cubicBezTo>
                  <a:pt x="95238" y="17880"/>
                  <a:pt x="94285" y="17483"/>
                  <a:pt x="94285" y="17483"/>
                </a:cubicBezTo>
                <a:cubicBezTo>
                  <a:pt x="93333" y="17483"/>
                  <a:pt x="93333" y="17483"/>
                  <a:pt x="93333" y="17483"/>
                </a:cubicBezTo>
                <a:cubicBezTo>
                  <a:pt x="93333" y="17483"/>
                  <a:pt x="92380" y="17483"/>
                  <a:pt x="91428" y="17483"/>
                </a:cubicBezTo>
                <a:cubicBezTo>
                  <a:pt x="90476" y="17086"/>
                  <a:pt x="89523" y="17086"/>
                  <a:pt x="89523" y="17086"/>
                </a:cubicBezTo>
                <a:cubicBezTo>
                  <a:pt x="87619" y="17086"/>
                  <a:pt x="84761" y="16688"/>
                  <a:pt x="83809" y="16688"/>
                </a:cubicBezTo>
                <a:cubicBezTo>
                  <a:pt x="82857" y="16688"/>
                  <a:pt x="79047" y="16291"/>
                  <a:pt x="77142" y="16291"/>
                </a:cubicBezTo>
                <a:cubicBezTo>
                  <a:pt x="76190" y="16291"/>
                  <a:pt x="72380" y="15894"/>
                  <a:pt x="71428" y="15496"/>
                </a:cubicBezTo>
                <a:cubicBezTo>
                  <a:pt x="69523" y="15496"/>
                  <a:pt x="69523" y="15496"/>
                  <a:pt x="68571" y="15496"/>
                </a:cubicBezTo>
                <a:cubicBezTo>
                  <a:pt x="68571" y="15496"/>
                  <a:pt x="67619" y="15496"/>
                  <a:pt x="67619" y="15099"/>
                </a:cubicBezTo>
                <a:cubicBezTo>
                  <a:pt x="66666" y="15099"/>
                  <a:pt x="64761" y="14701"/>
                  <a:pt x="64761" y="14701"/>
                </a:cubicBezTo>
                <a:cubicBezTo>
                  <a:pt x="63809" y="14304"/>
                  <a:pt x="63809" y="14304"/>
                  <a:pt x="64761" y="13907"/>
                </a:cubicBezTo>
                <a:cubicBezTo>
                  <a:pt x="64761" y="13509"/>
                  <a:pt x="65714" y="11920"/>
                  <a:pt x="65714" y="11920"/>
                </a:cubicBezTo>
                <a:cubicBezTo>
                  <a:pt x="65714" y="11920"/>
                  <a:pt x="65714" y="11920"/>
                  <a:pt x="65714" y="11920"/>
                </a:cubicBezTo>
                <a:cubicBezTo>
                  <a:pt x="65714" y="11920"/>
                  <a:pt x="65714" y="11920"/>
                  <a:pt x="66666" y="11920"/>
                </a:cubicBezTo>
                <a:cubicBezTo>
                  <a:pt x="66666" y="11523"/>
                  <a:pt x="66666" y="11523"/>
                  <a:pt x="66666" y="11125"/>
                </a:cubicBezTo>
                <a:cubicBezTo>
                  <a:pt x="67619" y="10728"/>
                  <a:pt x="67619" y="9536"/>
                  <a:pt x="67619" y="9139"/>
                </a:cubicBezTo>
                <a:cubicBezTo>
                  <a:pt x="67619" y="9139"/>
                  <a:pt x="67619" y="8741"/>
                  <a:pt x="67619" y="8344"/>
                </a:cubicBezTo>
                <a:cubicBezTo>
                  <a:pt x="67619" y="8344"/>
                  <a:pt x="67619" y="8344"/>
                  <a:pt x="68571" y="7947"/>
                </a:cubicBezTo>
                <a:cubicBezTo>
                  <a:pt x="68571" y="7947"/>
                  <a:pt x="67619" y="7549"/>
                  <a:pt x="67619" y="7549"/>
                </a:cubicBezTo>
                <a:cubicBezTo>
                  <a:pt x="67619" y="7549"/>
                  <a:pt x="67619" y="7549"/>
                  <a:pt x="67619" y="7549"/>
                </a:cubicBezTo>
                <a:cubicBezTo>
                  <a:pt x="67619" y="7549"/>
                  <a:pt x="67619" y="7152"/>
                  <a:pt x="67619" y="7152"/>
                </a:cubicBezTo>
                <a:cubicBezTo>
                  <a:pt x="67619" y="6754"/>
                  <a:pt x="67619" y="6357"/>
                  <a:pt x="67619" y="6357"/>
                </a:cubicBezTo>
                <a:cubicBezTo>
                  <a:pt x="67619" y="5960"/>
                  <a:pt x="67619" y="5960"/>
                  <a:pt x="67619" y="5960"/>
                </a:cubicBezTo>
                <a:cubicBezTo>
                  <a:pt x="67619" y="5960"/>
                  <a:pt x="67619" y="5562"/>
                  <a:pt x="67619" y="5165"/>
                </a:cubicBezTo>
                <a:cubicBezTo>
                  <a:pt x="67619" y="3973"/>
                  <a:pt x="67619" y="3576"/>
                  <a:pt x="66666" y="2781"/>
                </a:cubicBezTo>
                <a:cubicBezTo>
                  <a:pt x="65714" y="1986"/>
                  <a:pt x="62857" y="1589"/>
                  <a:pt x="62857" y="1589"/>
                </a:cubicBezTo>
                <a:cubicBezTo>
                  <a:pt x="61904" y="1589"/>
                  <a:pt x="61904" y="794"/>
                  <a:pt x="60000" y="794"/>
                </a:cubicBezTo>
                <a:cubicBezTo>
                  <a:pt x="60952" y="794"/>
                  <a:pt x="56190" y="0"/>
                  <a:pt x="50476" y="794"/>
                </a:cubicBezTo>
                <a:cubicBezTo>
                  <a:pt x="49523" y="794"/>
                  <a:pt x="48571" y="1192"/>
                  <a:pt x="48571" y="1192"/>
                </a:cubicBezTo>
                <a:cubicBezTo>
                  <a:pt x="46666" y="1192"/>
                  <a:pt x="46666" y="1589"/>
                  <a:pt x="45714" y="1986"/>
                </a:cubicBezTo>
                <a:cubicBezTo>
                  <a:pt x="45714" y="1986"/>
                  <a:pt x="44761" y="2384"/>
                  <a:pt x="43809" y="2781"/>
                </a:cubicBezTo>
                <a:cubicBezTo>
                  <a:pt x="42857" y="3178"/>
                  <a:pt x="43809" y="4370"/>
                  <a:pt x="43809" y="4768"/>
                </a:cubicBezTo>
                <a:cubicBezTo>
                  <a:pt x="42857" y="5562"/>
                  <a:pt x="42857" y="7152"/>
                  <a:pt x="42857" y="7152"/>
                </a:cubicBezTo>
                <a:cubicBezTo>
                  <a:pt x="42857" y="7152"/>
                  <a:pt x="42857" y="7152"/>
                  <a:pt x="41904" y="6754"/>
                </a:cubicBezTo>
                <a:cubicBezTo>
                  <a:pt x="41904" y="6754"/>
                  <a:pt x="41904" y="6754"/>
                  <a:pt x="41904" y="6754"/>
                </a:cubicBezTo>
                <a:cubicBezTo>
                  <a:pt x="40952" y="6754"/>
                  <a:pt x="40000" y="7549"/>
                  <a:pt x="40952" y="7947"/>
                </a:cubicBezTo>
                <a:cubicBezTo>
                  <a:pt x="40952" y="8344"/>
                  <a:pt x="40000" y="9139"/>
                  <a:pt x="40952" y="10331"/>
                </a:cubicBezTo>
                <a:cubicBezTo>
                  <a:pt x="40952" y="10331"/>
                  <a:pt x="41904" y="10728"/>
                  <a:pt x="41904" y="10728"/>
                </a:cubicBezTo>
                <a:cubicBezTo>
                  <a:pt x="41904" y="11125"/>
                  <a:pt x="42857" y="11125"/>
                  <a:pt x="42857" y="11125"/>
                </a:cubicBezTo>
                <a:cubicBezTo>
                  <a:pt x="43809" y="11125"/>
                  <a:pt x="43809" y="11125"/>
                  <a:pt x="43809" y="11125"/>
                </a:cubicBezTo>
                <a:cubicBezTo>
                  <a:pt x="43809" y="11125"/>
                  <a:pt x="43809" y="11125"/>
                  <a:pt x="43809" y="11523"/>
                </a:cubicBezTo>
                <a:cubicBezTo>
                  <a:pt x="43809" y="11920"/>
                  <a:pt x="43809" y="12317"/>
                  <a:pt x="43809" y="12715"/>
                </a:cubicBezTo>
                <a:cubicBezTo>
                  <a:pt x="44761" y="13112"/>
                  <a:pt x="44761" y="13907"/>
                  <a:pt x="44761" y="13907"/>
                </a:cubicBezTo>
                <a:cubicBezTo>
                  <a:pt x="44761" y="14304"/>
                  <a:pt x="44761" y="14304"/>
                  <a:pt x="44761" y="14304"/>
                </a:cubicBezTo>
                <a:cubicBezTo>
                  <a:pt x="43809" y="14304"/>
                  <a:pt x="43809" y="14701"/>
                  <a:pt x="42857" y="14701"/>
                </a:cubicBezTo>
                <a:cubicBezTo>
                  <a:pt x="42857" y="15099"/>
                  <a:pt x="42857" y="15496"/>
                  <a:pt x="42857" y="15496"/>
                </a:cubicBezTo>
                <a:cubicBezTo>
                  <a:pt x="42857" y="15496"/>
                  <a:pt x="42857" y="15894"/>
                  <a:pt x="41904" y="15894"/>
                </a:cubicBezTo>
                <a:cubicBezTo>
                  <a:pt x="41904" y="15894"/>
                  <a:pt x="40952" y="16291"/>
                  <a:pt x="40952" y="16291"/>
                </a:cubicBezTo>
                <a:cubicBezTo>
                  <a:pt x="40000" y="16291"/>
                  <a:pt x="40000" y="16291"/>
                  <a:pt x="39047" y="16291"/>
                </a:cubicBezTo>
                <a:cubicBezTo>
                  <a:pt x="39047" y="16688"/>
                  <a:pt x="38095" y="16688"/>
                  <a:pt x="37142" y="16688"/>
                </a:cubicBezTo>
                <a:cubicBezTo>
                  <a:pt x="36190" y="16688"/>
                  <a:pt x="35238" y="17086"/>
                  <a:pt x="34285" y="17086"/>
                </a:cubicBezTo>
                <a:cubicBezTo>
                  <a:pt x="33333" y="17086"/>
                  <a:pt x="33333" y="17086"/>
                  <a:pt x="32380" y="17086"/>
                </a:cubicBezTo>
                <a:cubicBezTo>
                  <a:pt x="31428" y="17483"/>
                  <a:pt x="31428" y="17483"/>
                  <a:pt x="30476" y="17483"/>
                </a:cubicBezTo>
                <a:cubicBezTo>
                  <a:pt x="29523" y="17483"/>
                  <a:pt x="28571" y="17483"/>
                  <a:pt x="27619" y="17880"/>
                </a:cubicBezTo>
                <a:cubicBezTo>
                  <a:pt x="26666" y="17880"/>
                  <a:pt x="25714" y="17880"/>
                  <a:pt x="25714" y="17880"/>
                </a:cubicBezTo>
                <a:cubicBezTo>
                  <a:pt x="25714" y="17880"/>
                  <a:pt x="25714" y="17880"/>
                  <a:pt x="24761" y="17880"/>
                </a:cubicBezTo>
                <a:cubicBezTo>
                  <a:pt x="23809" y="17880"/>
                  <a:pt x="23809" y="18278"/>
                  <a:pt x="22857" y="18278"/>
                </a:cubicBezTo>
                <a:cubicBezTo>
                  <a:pt x="21904" y="18278"/>
                  <a:pt x="20000" y="18675"/>
                  <a:pt x="19047" y="19072"/>
                </a:cubicBezTo>
                <a:cubicBezTo>
                  <a:pt x="19047" y="19072"/>
                  <a:pt x="19047" y="19072"/>
                  <a:pt x="18095" y="19072"/>
                </a:cubicBezTo>
                <a:cubicBezTo>
                  <a:pt x="18095" y="19072"/>
                  <a:pt x="18095" y="19072"/>
                  <a:pt x="17142" y="19470"/>
                </a:cubicBezTo>
                <a:cubicBezTo>
                  <a:pt x="17142" y="19470"/>
                  <a:pt x="16190" y="20264"/>
                  <a:pt x="16190" y="20662"/>
                </a:cubicBezTo>
                <a:cubicBezTo>
                  <a:pt x="16190" y="21059"/>
                  <a:pt x="15238" y="21456"/>
                  <a:pt x="15238" y="21456"/>
                </a:cubicBezTo>
                <a:cubicBezTo>
                  <a:pt x="15238" y="21854"/>
                  <a:pt x="15238" y="21854"/>
                  <a:pt x="15238" y="22251"/>
                </a:cubicBezTo>
                <a:cubicBezTo>
                  <a:pt x="14285" y="22251"/>
                  <a:pt x="14285" y="23046"/>
                  <a:pt x="13333" y="23443"/>
                </a:cubicBezTo>
                <a:cubicBezTo>
                  <a:pt x="13333" y="23841"/>
                  <a:pt x="13333" y="24238"/>
                  <a:pt x="13333" y="24238"/>
                </a:cubicBezTo>
                <a:cubicBezTo>
                  <a:pt x="13333" y="24238"/>
                  <a:pt x="13333" y="24238"/>
                  <a:pt x="13333" y="24635"/>
                </a:cubicBezTo>
                <a:cubicBezTo>
                  <a:pt x="13333" y="24635"/>
                  <a:pt x="12380" y="25430"/>
                  <a:pt x="12380" y="25430"/>
                </a:cubicBezTo>
                <a:cubicBezTo>
                  <a:pt x="12380" y="25827"/>
                  <a:pt x="12380" y="26225"/>
                  <a:pt x="12380" y="26225"/>
                </a:cubicBezTo>
                <a:cubicBezTo>
                  <a:pt x="12380" y="26622"/>
                  <a:pt x="11428" y="27019"/>
                  <a:pt x="10476" y="27417"/>
                </a:cubicBezTo>
                <a:cubicBezTo>
                  <a:pt x="10476" y="27417"/>
                  <a:pt x="10476" y="27814"/>
                  <a:pt x="10476" y="28211"/>
                </a:cubicBezTo>
                <a:cubicBezTo>
                  <a:pt x="10476" y="28211"/>
                  <a:pt x="9523" y="28211"/>
                  <a:pt x="9523" y="28609"/>
                </a:cubicBezTo>
                <a:cubicBezTo>
                  <a:pt x="8571" y="28609"/>
                  <a:pt x="8571" y="29403"/>
                  <a:pt x="8571" y="29403"/>
                </a:cubicBezTo>
                <a:cubicBezTo>
                  <a:pt x="7619" y="29801"/>
                  <a:pt x="7619" y="29801"/>
                  <a:pt x="7619" y="30198"/>
                </a:cubicBezTo>
                <a:cubicBezTo>
                  <a:pt x="6666" y="30596"/>
                  <a:pt x="5714" y="31788"/>
                  <a:pt x="5714" y="32185"/>
                </a:cubicBezTo>
                <a:cubicBezTo>
                  <a:pt x="4761" y="32185"/>
                  <a:pt x="4761" y="32582"/>
                  <a:pt x="3809" y="32582"/>
                </a:cubicBezTo>
                <a:cubicBezTo>
                  <a:pt x="3809" y="32980"/>
                  <a:pt x="2857" y="32980"/>
                  <a:pt x="1904" y="33377"/>
                </a:cubicBezTo>
                <a:cubicBezTo>
                  <a:pt x="1904" y="33774"/>
                  <a:pt x="1904" y="34569"/>
                  <a:pt x="1904" y="34966"/>
                </a:cubicBezTo>
                <a:cubicBezTo>
                  <a:pt x="1904" y="35364"/>
                  <a:pt x="952" y="36158"/>
                  <a:pt x="952" y="36556"/>
                </a:cubicBezTo>
                <a:cubicBezTo>
                  <a:pt x="0" y="36953"/>
                  <a:pt x="952" y="36953"/>
                  <a:pt x="952" y="37350"/>
                </a:cubicBezTo>
                <a:cubicBezTo>
                  <a:pt x="1904" y="38145"/>
                  <a:pt x="1904" y="38940"/>
                  <a:pt x="1904" y="39337"/>
                </a:cubicBezTo>
                <a:cubicBezTo>
                  <a:pt x="1904" y="39735"/>
                  <a:pt x="1904" y="40132"/>
                  <a:pt x="2857" y="40132"/>
                </a:cubicBezTo>
                <a:cubicBezTo>
                  <a:pt x="2857" y="40529"/>
                  <a:pt x="2857" y="41324"/>
                  <a:pt x="2857" y="41324"/>
                </a:cubicBezTo>
                <a:cubicBezTo>
                  <a:pt x="3809" y="42119"/>
                  <a:pt x="6666" y="43708"/>
                  <a:pt x="6666" y="44503"/>
                </a:cubicBezTo>
                <a:cubicBezTo>
                  <a:pt x="7619" y="44900"/>
                  <a:pt x="11428" y="47284"/>
                  <a:pt x="11428" y="47682"/>
                </a:cubicBezTo>
                <a:cubicBezTo>
                  <a:pt x="11428" y="47682"/>
                  <a:pt x="11428" y="47682"/>
                  <a:pt x="11428" y="47682"/>
                </a:cubicBezTo>
                <a:cubicBezTo>
                  <a:pt x="11428" y="47682"/>
                  <a:pt x="11428" y="48079"/>
                  <a:pt x="12380" y="48079"/>
                </a:cubicBezTo>
                <a:cubicBezTo>
                  <a:pt x="12380" y="48476"/>
                  <a:pt x="12380" y="48476"/>
                  <a:pt x="12380" y="48476"/>
                </a:cubicBezTo>
                <a:cubicBezTo>
                  <a:pt x="12380" y="48476"/>
                  <a:pt x="12380" y="48476"/>
                  <a:pt x="13333" y="48874"/>
                </a:cubicBezTo>
                <a:cubicBezTo>
                  <a:pt x="13333" y="48874"/>
                  <a:pt x="13333" y="48874"/>
                  <a:pt x="13333" y="49271"/>
                </a:cubicBezTo>
                <a:cubicBezTo>
                  <a:pt x="13333" y="49271"/>
                  <a:pt x="14285" y="49668"/>
                  <a:pt x="14285" y="49668"/>
                </a:cubicBezTo>
                <a:cubicBezTo>
                  <a:pt x="14285" y="49668"/>
                  <a:pt x="14285" y="49668"/>
                  <a:pt x="14285" y="49668"/>
                </a:cubicBezTo>
                <a:cubicBezTo>
                  <a:pt x="14285" y="49668"/>
                  <a:pt x="15238" y="50066"/>
                  <a:pt x="15238" y="50066"/>
                </a:cubicBezTo>
                <a:cubicBezTo>
                  <a:pt x="15238" y="50066"/>
                  <a:pt x="15238" y="50066"/>
                  <a:pt x="15238" y="50066"/>
                </a:cubicBezTo>
                <a:cubicBezTo>
                  <a:pt x="15238" y="50463"/>
                  <a:pt x="15238" y="50463"/>
                  <a:pt x="15238" y="50463"/>
                </a:cubicBezTo>
                <a:cubicBezTo>
                  <a:pt x="15238" y="50463"/>
                  <a:pt x="15238" y="50463"/>
                  <a:pt x="16190" y="50463"/>
                </a:cubicBezTo>
                <a:cubicBezTo>
                  <a:pt x="16190" y="50463"/>
                  <a:pt x="16190" y="50463"/>
                  <a:pt x="16190" y="50860"/>
                </a:cubicBezTo>
                <a:cubicBezTo>
                  <a:pt x="16190" y="50860"/>
                  <a:pt x="17142" y="51258"/>
                  <a:pt x="17142" y="51258"/>
                </a:cubicBezTo>
                <a:cubicBezTo>
                  <a:pt x="17142" y="51655"/>
                  <a:pt x="18095" y="52052"/>
                  <a:pt x="18095" y="52450"/>
                </a:cubicBezTo>
                <a:cubicBezTo>
                  <a:pt x="18095" y="52450"/>
                  <a:pt x="18095" y="52450"/>
                  <a:pt x="18095" y="52450"/>
                </a:cubicBezTo>
                <a:cubicBezTo>
                  <a:pt x="19047" y="52450"/>
                  <a:pt x="18095" y="52450"/>
                  <a:pt x="18095" y="52052"/>
                </a:cubicBezTo>
                <a:cubicBezTo>
                  <a:pt x="18095" y="51655"/>
                  <a:pt x="19047" y="52052"/>
                  <a:pt x="19047" y="52450"/>
                </a:cubicBezTo>
                <a:cubicBezTo>
                  <a:pt x="19047" y="52450"/>
                  <a:pt x="19047" y="52450"/>
                  <a:pt x="20000" y="52450"/>
                </a:cubicBezTo>
                <a:cubicBezTo>
                  <a:pt x="20000" y="52450"/>
                  <a:pt x="20000" y="52450"/>
                  <a:pt x="20000" y="52847"/>
                </a:cubicBezTo>
                <a:cubicBezTo>
                  <a:pt x="20000" y="53642"/>
                  <a:pt x="19047" y="54437"/>
                  <a:pt x="19047" y="55629"/>
                </a:cubicBezTo>
                <a:cubicBezTo>
                  <a:pt x="19047" y="56423"/>
                  <a:pt x="19047" y="59205"/>
                  <a:pt x="19047" y="59602"/>
                </a:cubicBezTo>
                <a:cubicBezTo>
                  <a:pt x="19047" y="60000"/>
                  <a:pt x="19047" y="60397"/>
                  <a:pt x="19047" y="61589"/>
                </a:cubicBezTo>
                <a:cubicBezTo>
                  <a:pt x="19047" y="62384"/>
                  <a:pt x="19047" y="65562"/>
                  <a:pt x="19047" y="65562"/>
                </a:cubicBezTo>
                <a:cubicBezTo>
                  <a:pt x="19047" y="65960"/>
                  <a:pt x="19047" y="65960"/>
                  <a:pt x="19047" y="66357"/>
                </a:cubicBezTo>
                <a:cubicBezTo>
                  <a:pt x="19047" y="66357"/>
                  <a:pt x="20000" y="66357"/>
                  <a:pt x="20000" y="66357"/>
                </a:cubicBezTo>
                <a:cubicBezTo>
                  <a:pt x="20000" y="66357"/>
                  <a:pt x="20952" y="66754"/>
                  <a:pt x="20952" y="66754"/>
                </a:cubicBezTo>
                <a:cubicBezTo>
                  <a:pt x="21904" y="66754"/>
                  <a:pt x="21904" y="67152"/>
                  <a:pt x="21904" y="67152"/>
                </a:cubicBezTo>
                <a:cubicBezTo>
                  <a:pt x="22857" y="67152"/>
                  <a:pt x="23809" y="67549"/>
                  <a:pt x="23809" y="67549"/>
                </a:cubicBezTo>
                <a:cubicBezTo>
                  <a:pt x="24761" y="67549"/>
                  <a:pt x="25714" y="67549"/>
                  <a:pt x="25714" y="67947"/>
                </a:cubicBezTo>
                <a:cubicBezTo>
                  <a:pt x="26666" y="67947"/>
                  <a:pt x="27619" y="67947"/>
                  <a:pt x="27619" y="67947"/>
                </a:cubicBezTo>
                <a:cubicBezTo>
                  <a:pt x="28571" y="67947"/>
                  <a:pt x="28571" y="67947"/>
                  <a:pt x="28571" y="67947"/>
                </a:cubicBezTo>
                <a:cubicBezTo>
                  <a:pt x="28571" y="67947"/>
                  <a:pt x="28571" y="68344"/>
                  <a:pt x="28571" y="68741"/>
                </a:cubicBezTo>
                <a:cubicBezTo>
                  <a:pt x="28571" y="69139"/>
                  <a:pt x="28571" y="69933"/>
                  <a:pt x="28571" y="70728"/>
                </a:cubicBezTo>
                <a:cubicBezTo>
                  <a:pt x="29523" y="71125"/>
                  <a:pt x="29523" y="72715"/>
                  <a:pt x="29523" y="73112"/>
                </a:cubicBezTo>
                <a:cubicBezTo>
                  <a:pt x="30476" y="73112"/>
                  <a:pt x="30476" y="73112"/>
                  <a:pt x="30476" y="73907"/>
                </a:cubicBezTo>
                <a:cubicBezTo>
                  <a:pt x="30476" y="74304"/>
                  <a:pt x="31428" y="76291"/>
                  <a:pt x="31428" y="77483"/>
                </a:cubicBezTo>
                <a:cubicBezTo>
                  <a:pt x="31428" y="78278"/>
                  <a:pt x="32380" y="80264"/>
                  <a:pt x="33333" y="81456"/>
                </a:cubicBezTo>
                <a:cubicBezTo>
                  <a:pt x="33333" y="81854"/>
                  <a:pt x="33333" y="82251"/>
                  <a:pt x="33333" y="82649"/>
                </a:cubicBezTo>
                <a:cubicBezTo>
                  <a:pt x="33333" y="82649"/>
                  <a:pt x="34285" y="84238"/>
                  <a:pt x="34285" y="85033"/>
                </a:cubicBezTo>
                <a:cubicBezTo>
                  <a:pt x="34285" y="85430"/>
                  <a:pt x="34285" y="87019"/>
                  <a:pt x="34285" y="87417"/>
                </a:cubicBezTo>
                <a:cubicBezTo>
                  <a:pt x="34285" y="87814"/>
                  <a:pt x="34285" y="88211"/>
                  <a:pt x="34285" y="88609"/>
                </a:cubicBezTo>
                <a:cubicBezTo>
                  <a:pt x="34285" y="89006"/>
                  <a:pt x="35238" y="92185"/>
                  <a:pt x="35238" y="92980"/>
                </a:cubicBezTo>
                <a:cubicBezTo>
                  <a:pt x="35238" y="93377"/>
                  <a:pt x="35238" y="93377"/>
                  <a:pt x="35238" y="93774"/>
                </a:cubicBezTo>
                <a:cubicBezTo>
                  <a:pt x="35238" y="94172"/>
                  <a:pt x="36190" y="95761"/>
                  <a:pt x="36190" y="96158"/>
                </a:cubicBezTo>
                <a:cubicBezTo>
                  <a:pt x="36190" y="96953"/>
                  <a:pt x="37142" y="97748"/>
                  <a:pt x="37142" y="98145"/>
                </a:cubicBezTo>
                <a:cubicBezTo>
                  <a:pt x="37142" y="98543"/>
                  <a:pt x="37142" y="100132"/>
                  <a:pt x="37142" y="100529"/>
                </a:cubicBezTo>
                <a:cubicBezTo>
                  <a:pt x="38095" y="101324"/>
                  <a:pt x="38095" y="102119"/>
                  <a:pt x="38095" y="102119"/>
                </a:cubicBezTo>
                <a:cubicBezTo>
                  <a:pt x="38095" y="102516"/>
                  <a:pt x="38095" y="102913"/>
                  <a:pt x="38095" y="103708"/>
                </a:cubicBezTo>
                <a:cubicBezTo>
                  <a:pt x="39047" y="104105"/>
                  <a:pt x="39047" y="105695"/>
                  <a:pt x="39047" y="106092"/>
                </a:cubicBezTo>
                <a:cubicBezTo>
                  <a:pt x="39047" y="106092"/>
                  <a:pt x="39047" y="106092"/>
                  <a:pt x="38095" y="106092"/>
                </a:cubicBezTo>
                <a:cubicBezTo>
                  <a:pt x="38095" y="106092"/>
                  <a:pt x="38095" y="106092"/>
                  <a:pt x="37142" y="106490"/>
                </a:cubicBezTo>
                <a:cubicBezTo>
                  <a:pt x="37142" y="106490"/>
                  <a:pt x="37142" y="106887"/>
                  <a:pt x="38095" y="106887"/>
                </a:cubicBezTo>
                <a:cubicBezTo>
                  <a:pt x="38095" y="107284"/>
                  <a:pt x="39047" y="107284"/>
                  <a:pt x="40000" y="107284"/>
                </a:cubicBezTo>
                <a:cubicBezTo>
                  <a:pt x="40000" y="107284"/>
                  <a:pt x="40000" y="107284"/>
                  <a:pt x="40000" y="107284"/>
                </a:cubicBezTo>
                <a:cubicBezTo>
                  <a:pt x="40000" y="107682"/>
                  <a:pt x="40000" y="108079"/>
                  <a:pt x="40000" y="108079"/>
                </a:cubicBezTo>
                <a:cubicBezTo>
                  <a:pt x="40000" y="108079"/>
                  <a:pt x="40000" y="108079"/>
                  <a:pt x="40000" y="108079"/>
                </a:cubicBezTo>
                <a:cubicBezTo>
                  <a:pt x="40000" y="108079"/>
                  <a:pt x="40000" y="108476"/>
                  <a:pt x="40000" y="108476"/>
                </a:cubicBezTo>
                <a:cubicBezTo>
                  <a:pt x="40000" y="108874"/>
                  <a:pt x="39047" y="109668"/>
                  <a:pt x="39047" y="109668"/>
                </a:cubicBezTo>
                <a:cubicBezTo>
                  <a:pt x="39047" y="110066"/>
                  <a:pt x="39047" y="110066"/>
                  <a:pt x="39047" y="110463"/>
                </a:cubicBezTo>
                <a:cubicBezTo>
                  <a:pt x="39047" y="110463"/>
                  <a:pt x="39047" y="110463"/>
                  <a:pt x="39047" y="110463"/>
                </a:cubicBezTo>
                <a:cubicBezTo>
                  <a:pt x="39047" y="110463"/>
                  <a:pt x="39047" y="110463"/>
                  <a:pt x="39047" y="110463"/>
                </a:cubicBezTo>
                <a:cubicBezTo>
                  <a:pt x="39047" y="110860"/>
                  <a:pt x="38095" y="110860"/>
                  <a:pt x="38095" y="110860"/>
                </a:cubicBezTo>
                <a:cubicBezTo>
                  <a:pt x="38095" y="111258"/>
                  <a:pt x="38095" y="111258"/>
                  <a:pt x="38095" y="111258"/>
                </a:cubicBezTo>
                <a:cubicBezTo>
                  <a:pt x="39047" y="111258"/>
                  <a:pt x="38095" y="111655"/>
                  <a:pt x="38095" y="111655"/>
                </a:cubicBezTo>
                <a:cubicBezTo>
                  <a:pt x="38095" y="111655"/>
                  <a:pt x="37142" y="112052"/>
                  <a:pt x="37142" y="112052"/>
                </a:cubicBezTo>
                <a:cubicBezTo>
                  <a:pt x="37142" y="112450"/>
                  <a:pt x="37142" y="112450"/>
                  <a:pt x="37142" y="112450"/>
                </a:cubicBezTo>
                <a:cubicBezTo>
                  <a:pt x="37142" y="112450"/>
                  <a:pt x="37142" y="112450"/>
                  <a:pt x="37142" y="112450"/>
                </a:cubicBezTo>
                <a:cubicBezTo>
                  <a:pt x="37142" y="112450"/>
                  <a:pt x="37142" y="112450"/>
                  <a:pt x="37142" y="112847"/>
                </a:cubicBezTo>
                <a:cubicBezTo>
                  <a:pt x="36190" y="112847"/>
                  <a:pt x="37142" y="112847"/>
                  <a:pt x="36190" y="112847"/>
                </a:cubicBezTo>
                <a:cubicBezTo>
                  <a:pt x="36190" y="113245"/>
                  <a:pt x="35238" y="113245"/>
                  <a:pt x="34285" y="113642"/>
                </a:cubicBezTo>
                <a:cubicBezTo>
                  <a:pt x="33333" y="113642"/>
                  <a:pt x="33333" y="114039"/>
                  <a:pt x="32380" y="114039"/>
                </a:cubicBezTo>
                <a:cubicBezTo>
                  <a:pt x="32380" y="114039"/>
                  <a:pt x="31428" y="114039"/>
                  <a:pt x="31428" y="114437"/>
                </a:cubicBezTo>
                <a:cubicBezTo>
                  <a:pt x="30476" y="114437"/>
                  <a:pt x="30476" y="114437"/>
                  <a:pt x="30476" y="114437"/>
                </a:cubicBezTo>
                <a:cubicBezTo>
                  <a:pt x="30476" y="114437"/>
                  <a:pt x="30476" y="114834"/>
                  <a:pt x="29523" y="114834"/>
                </a:cubicBezTo>
                <a:cubicBezTo>
                  <a:pt x="29523" y="115231"/>
                  <a:pt x="29523" y="115629"/>
                  <a:pt x="29523" y="115629"/>
                </a:cubicBezTo>
                <a:cubicBezTo>
                  <a:pt x="29523" y="115629"/>
                  <a:pt x="29523" y="116026"/>
                  <a:pt x="29523" y="116026"/>
                </a:cubicBezTo>
                <a:cubicBezTo>
                  <a:pt x="28571" y="116026"/>
                  <a:pt x="28571" y="116026"/>
                  <a:pt x="28571" y="116026"/>
                </a:cubicBezTo>
                <a:cubicBezTo>
                  <a:pt x="28571" y="116026"/>
                  <a:pt x="27619" y="116423"/>
                  <a:pt x="28571" y="116821"/>
                </a:cubicBezTo>
                <a:cubicBezTo>
                  <a:pt x="28571" y="116821"/>
                  <a:pt x="28571" y="116821"/>
                  <a:pt x="30476" y="117218"/>
                </a:cubicBezTo>
                <a:cubicBezTo>
                  <a:pt x="31428" y="117218"/>
                  <a:pt x="37142" y="117218"/>
                  <a:pt x="39047" y="117218"/>
                </a:cubicBezTo>
                <a:cubicBezTo>
                  <a:pt x="41904" y="117218"/>
                  <a:pt x="45714" y="116821"/>
                  <a:pt x="45714" y="116423"/>
                </a:cubicBezTo>
                <a:cubicBezTo>
                  <a:pt x="48571" y="116423"/>
                  <a:pt x="49523" y="115629"/>
                  <a:pt x="49523" y="115231"/>
                </a:cubicBezTo>
                <a:cubicBezTo>
                  <a:pt x="50476" y="114834"/>
                  <a:pt x="51428" y="114437"/>
                  <a:pt x="51428" y="114437"/>
                </a:cubicBezTo>
                <a:cubicBezTo>
                  <a:pt x="51428" y="114437"/>
                  <a:pt x="51428" y="114437"/>
                  <a:pt x="52380" y="114437"/>
                </a:cubicBezTo>
                <a:cubicBezTo>
                  <a:pt x="52380" y="114437"/>
                  <a:pt x="53333" y="114437"/>
                  <a:pt x="54285" y="114437"/>
                </a:cubicBezTo>
                <a:cubicBezTo>
                  <a:pt x="55238" y="114437"/>
                  <a:pt x="58095" y="114039"/>
                  <a:pt x="58095" y="114039"/>
                </a:cubicBezTo>
                <a:cubicBezTo>
                  <a:pt x="60952" y="113245"/>
                  <a:pt x="61904" y="113245"/>
                  <a:pt x="61904" y="112847"/>
                </a:cubicBezTo>
                <a:cubicBezTo>
                  <a:pt x="61904" y="112847"/>
                  <a:pt x="60952" y="111655"/>
                  <a:pt x="60952" y="111258"/>
                </a:cubicBezTo>
                <a:cubicBezTo>
                  <a:pt x="60952" y="111258"/>
                  <a:pt x="60952" y="111258"/>
                  <a:pt x="60952" y="110860"/>
                </a:cubicBezTo>
                <a:cubicBezTo>
                  <a:pt x="60000" y="110860"/>
                  <a:pt x="60000" y="110860"/>
                  <a:pt x="60000" y="110860"/>
                </a:cubicBezTo>
                <a:cubicBezTo>
                  <a:pt x="60000" y="110860"/>
                  <a:pt x="60000" y="110463"/>
                  <a:pt x="60000" y="110066"/>
                </a:cubicBezTo>
                <a:cubicBezTo>
                  <a:pt x="60000" y="110066"/>
                  <a:pt x="60000" y="110066"/>
                  <a:pt x="60000" y="110066"/>
                </a:cubicBezTo>
                <a:cubicBezTo>
                  <a:pt x="60000" y="110066"/>
                  <a:pt x="60952" y="110066"/>
                  <a:pt x="60952" y="110066"/>
                </a:cubicBezTo>
                <a:cubicBezTo>
                  <a:pt x="60952" y="110066"/>
                  <a:pt x="61904" y="110463"/>
                  <a:pt x="61904" y="110463"/>
                </a:cubicBezTo>
                <a:cubicBezTo>
                  <a:pt x="61904" y="110463"/>
                  <a:pt x="61904" y="110860"/>
                  <a:pt x="62857" y="111258"/>
                </a:cubicBezTo>
                <a:cubicBezTo>
                  <a:pt x="62857" y="111258"/>
                  <a:pt x="62857" y="111655"/>
                  <a:pt x="62857" y="111655"/>
                </a:cubicBezTo>
                <a:cubicBezTo>
                  <a:pt x="62857" y="111655"/>
                  <a:pt x="62857" y="111655"/>
                  <a:pt x="62857" y="112052"/>
                </a:cubicBezTo>
                <a:cubicBezTo>
                  <a:pt x="62857" y="112052"/>
                  <a:pt x="63809" y="112450"/>
                  <a:pt x="63809" y="112450"/>
                </a:cubicBezTo>
                <a:cubicBezTo>
                  <a:pt x="63809" y="112450"/>
                  <a:pt x="63809" y="112847"/>
                  <a:pt x="63809" y="112847"/>
                </a:cubicBezTo>
                <a:cubicBezTo>
                  <a:pt x="63809" y="112847"/>
                  <a:pt x="63809" y="113245"/>
                  <a:pt x="63809" y="113245"/>
                </a:cubicBezTo>
                <a:cubicBezTo>
                  <a:pt x="63809" y="113245"/>
                  <a:pt x="63809" y="113245"/>
                  <a:pt x="63809" y="113642"/>
                </a:cubicBezTo>
                <a:cubicBezTo>
                  <a:pt x="63809" y="113642"/>
                  <a:pt x="62857" y="114039"/>
                  <a:pt x="62857" y="114039"/>
                </a:cubicBezTo>
                <a:cubicBezTo>
                  <a:pt x="62857" y="114039"/>
                  <a:pt x="62857" y="114437"/>
                  <a:pt x="61904" y="114437"/>
                </a:cubicBezTo>
                <a:cubicBezTo>
                  <a:pt x="61904" y="114834"/>
                  <a:pt x="61904" y="114834"/>
                  <a:pt x="61904" y="114834"/>
                </a:cubicBezTo>
                <a:cubicBezTo>
                  <a:pt x="61904" y="114834"/>
                  <a:pt x="61904" y="114834"/>
                  <a:pt x="61904" y="115231"/>
                </a:cubicBezTo>
                <a:cubicBezTo>
                  <a:pt x="61904" y="115231"/>
                  <a:pt x="60952" y="115231"/>
                  <a:pt x="60000" y="115629"/>
                </a:cubicBezTo>
                <a:cubicBezTo>
                  <a:pt x="60000" y="115629"/>
                  <a:pt x="60000" y="116026"/>
                  <a:pt x="60000" y="116026"/>
                </a:cubicBezTo>
                <a:cubicBezTo>
                  <a:pt x="60000" y="116423"/>
                  <a:pt x="59047" y="116423"/>
                  <a:pt x="59047" y="116821"/>
                </a:cubicBezTo>
                <a:cubicBezTo>
                  <a:pt x="59047" y="116821"/>
                  <a:pt x="59047" y="116821"/>
                  <a:pt x="59047" y="116821"/>
                </a:cubicBezTo>
                <a:cubicBezTo>
                  <a:pt x="59047" y="116821"/>
                  <a:pt x="59047" y="117218"/>
                  <a:pt x="59047" y="117218"/>
                </a:cubicBezTo>
                <a:cubicBezTo>
                  <a:pt x="59047" y="117218"/>
                  <a:pt x="58095" y="117218"/>
                  <a:pt x="58095" y="117218"/>
                </a:cubicBezTo>
                <a:cubicBezTo>
                  <a:pt x="58095" y="117615"/>
                  <a:pt x="58095" y="117615"/>
                  <a:pt x="58095" y="118013"/>
                </a:cubicBezTo>
                <a:cubicBezTo>
                  <a:pt x="58095" y="118410"/>
                  <a:pt x="58095" y="118410"/>
                  <a:pt x="58095" y="118410"/>
                </a:cubicBezTo>
                <a:cubicBezTo>
                  <a:pt x="57142" y="118410"/>
                  <a:pt x="57142" y="118807"/>
                  <a:pt x="57142" y="118807"/>
                </a:cubicBezTo>
                <a:cubicBezTo>
                  <a:pt x="56190" y="118807"/>
                  <a:pt x="57142" y="118807"/>
                  <a:pt x="57142" y="119205"/>
                </a:cubicBezTo>
                <a:cubicBezTo>
                  <a:pt x="56190" y="119205"/>
                  <a:pt x="56190" y="119602"/>
                  <a:pt x="57142" y="119602"/>
                </a:cubicBezTo>
                <a:cubicBezTo>
                  <a:pt x="57142" y="119602"/>
                  <a:pt x="57142" y="119602"/>
                  <a:pt x="59047" y="120000"/>
                </a:cubicBezTo>
                <a:cubicBezTo>
                  <a:pt x="60952" y="120000"/>
                  <a:pt x="61904" y="120000"/>
                  <a:pt x="63809" y="120000"/>
                </a:cubicBezTo>
                <a:cubicBezTo>
                  <a:pt x="65714" y="120000"/>
                  <a:pt x="66666" y="120000"/>
                  <a:pt x="66666" y="119602"/>
                </a:cubicBezTo>
                <a:cubicBezTo>
                  <a:pt x="66666" y="119602"/>
                  <a:pt x="66666" y="119602"/>
                  <a:pt x="67619" y="119602"/>
                </a:cubicBezTo>
                <a:cubicBezTo>
                  <a:pt x="68571" y="119602"/>
                  <a:pt x="72380" y="119602"/>
                  <a:pt x="73333" y="119602"/>
                </a:cubicBezTo>
                <a:cubicBezTo>
                  <a:pt x="79047" y="118807"/>
                  <a:pt x="79047" y="118013"/>
                  <a:pt x="79047" y="118013"/>
                </a:cubicBezTo>
                <a:cubicBezTo>
                  <a:pt x="79047" y="117615"/>
                  <a:pt x="79047" y="117615"/>
                  <a:pt x="79047" y="117615"/>
                </a:cubicBezTo>
                <a:cubicBezTo>
                  <a:pt x="80000" y="117615"/>
                  <a:pt x="80000" y="117615"/>
                  <a:pt x="80000" y="117615"/>
                </a:cubicBezTo>
                <a:cubicBezTo>
                  <a:pt x="80000" y="117615"/>
                  <a:pt x="80952" y="117218"/>
                  <a:pt x="81904" y="116821"/>
                </a:cubicBezTo>
                <a:cubicBezTo>
                  <a:pt x="81904" y="116821"/>
                  <a:pt x="81904" y="116423"/>
                  <a:pt x="81904" y="116423"/>
                </a:cubicBezTo>
                <a:cubicBezTo>
                  <a:pt x="81904" y="116026"/>
                  <a:pt x="81904" y="115231"/>
                  <a:pt x="81904" y="114834"/>
                </a:cubicBezTo>
                <a:cubicBezTo>
                  <a:pt x="81904" y="114437"/>
                  <a:pt x="81904" y="114437"/>
                  <a:pt x="80952" y="114437"/>
                </a:cubicBezTo>
                <a:cubicBezTo>
                  <a:pt x="80952" y="114437"/>
                  <a:pt x="80952" y="114437"/>
                  <a:pt x="80952" y="114437"/>
                </a:cubicBezTo>
                <a:cubicBezTo>
                  <a:pt x="80952" y="114437"/>
                  <a:pt x="80952" y="114437"/>
                  <a:pt x="81904" y="114039"/>
                </a:cubicBezTo>
                <a:cubicBezTo>
                  <a:pt x="81904" y="114039"/>
                  <a:pt x="81904" y="114039"/>
                  <a:pt x="81904" y="114039"/>
                </a:cubicBezTo>
                <a:cubicBezTo>
                  <a:pt x="81904" y="113642"/>
                  <a:pt x="81904" y="113642"/>
                  <a:pt x="81904" y="113642"/>
                </a:cubicBezTo>
                <a:cubicBezTo>
                  <a:pt x="81904" y="113245"/>
                  <a:pt x="81904" y="112450"/>
                  <a:pt x="81904" y="112450"/>
                </a:cubicBezTo>
                <a:cubicBezTo>
                  <a:pt x="82857" y="112052"/>
                  <a:pt x="82857" y="112052"/>
                  <a:pt x="82857" y="112052"/>
                </a:cubicBezTo>
                <a:cubicBezTo>
                  <a:pt x="82857" y="112052"/>
                  <a:pt x="82857" y="112052"/>
                  <a:pt x="82857" y="111655"/>
                </a:cubicBezTo>
                <a:cubicBezTo>
                  <a:pt x="82857" y="111655"/>
                  <a:pt x="82857" y="111258"/>
                  <a:pt x="83809" y="110860"/>
                </a:cubicBezTo>
                <a:cubicBezTo>
                  <a:pt x="83809" y="110066"/>
                  <a:pt x="83809" y="110066"/>
                  <a:pt x="83809" y="110066"/>
                </a:cubicBezTo>
                <a:cubicBezTo>
                  <a:pt x="83809" y="110066"/>
                  <a:pt x="84761" y="110066"/>
                  <a:pt x="84761" y="109668"/>
                </a:cubicBezTo>
                <a:cubicBezTo>
                  <a:pt x="84761" y="109668"/>
                  <a:pt x="84761" y="108476"/>
                  <a:pt x="84761" y="108079"/>
                </a:cubicBezTo>
                <a:cubicBezTo>
                  <a:pt x="85714" y="107284"/>
                  <a:pt x="85714" y="106092"/>
                  <a:pt x="85714" y="105695"/>
                </a:cubicBezTo>
                <a:cubicBezTo>
                  <a:pt x="85714" y="105298"/>
                  <a:pt x="85714" y="103708"/>
                  <a:pt x="85714" y="102913"/>
                </a:cubicBezTo>
                <a:cubicBezTo>
                  <a:pt x="85714" y="102516"/>
                  <a:pt x="86666" y="99337"/>
                  <a:pt x="86666" y="98145"/>
                </a:cubicBezTo>
                <a:cubicBezTo>
                  <a:pt x="86666" y="97350"/>
                  <a:pt x="86666" y="93774"/>
                  <a:pt x="86666" y="93377"/>
                </a:cubicBezTo>
                <a:cubicBezTo>
                  <a:pt x="86666" y="92980"/>
                  <a:pt x="86666" y="88609"/>
                  <a:pt x="86666" y="87814"/>
                </a:cubicBezTo>
                <a:cubicBezTo>
                  <a:pt x="86666" y="87019"/>
                  <a:pt x="86666" y="84635"/>
                  <a:pt x="86666" y="84635"/>
                </a:cubicBezTo>
                <a:cubicBezTo>
                  <a:pt x="86666" y="84635"/>
                  <a:pt x="86666" y="84238"/>
                  <a:pt x="86666" y="84238"/>
                </a:cubicBezTo>
                <a:cubicBezTo>
                  <a:pt x="86666" y="83841"/>
                  <a:pt x="86666" y="78675"/>
                  <a:pt x="86666" y="77880"/>
                </a:cubicBezTo>
                <a:cubicBezTo>
                  <a:pt x="86666" y="77086"/>
                  <a:pt x="85714" y="73112"/>
                  <a:pt x="85714" y="72715"/>
                </a:cubicBezTo>
                <a:cubicBezTo>
                  <a:pt x="85714" y="72317"/>
                  <a:pt x="85714" y="66357"/>
                  <a:pt x="85714" y="65960"/>
                </a:cubicBezTo>
                <a:cubicBezTo>
                  <a:pt x="85714" y="65960"/>
                  <a:pt x="85714" y="65960"/>
                  <a:pt x="85714" y="65960"/>
                </a:cubicBezTo>
                <a:cubicBezTo>
                  <a:pt x="85714" y="66357"/>
                  <a:pt x="86666" y="66754"/>
                  <a:pt x="86666" y="66754"/>
                </a:cubicBezTo>
                <a:cubicBezTo>
                  <a:pt x="87619" y="67152"/>
                  <a:pt x="87619" y="67152"/>
                  <a:pt x="88571" y="67152"/>
                </a:cubicBezTo>
                <a:cubicBezTo>
                  <a:pt x="88571" y="67152"/>
                  <a:pt x="89523" y="67549"/>
                  <a:pt x="89523" y="67549"/>
                </a:cubicBezTo>
                <a:cubicBezTo>
                  <a:pt x="90476" y="67549"/>
                  <a:pt x="91428" y="67549"/>
                  <a:pt x="92380" y="67549"/>
                </a:cubicBezTo>
                <a:cubicBezTo>
                  <a:pt x="93333" y="67549"/>
                  <a:pt x="95238" y="67549"/>
                  <a:pt x="95238" y="67549"/>
                </a:cubicBezTo>
                <a:cubicBezTo>
                  <a:pt x="96190" y="67549"/>
                  <a:pt x="98095" y="67152"/>
                  <a:pt x="98095" y="67152"/>
                </a:cubicBezTo>
                <a:cubicBezTo>
                  <a:pt x="99047" y="67152"/>
                  <a:pt x="100000" y="66754"/>
                  <a:pt x="100952" y="66754"/>
                </a:cubicBezTo>
                <a:cubicBezTo>
                  <a:pt x="100952" y="66754"/>
                  <a:pt x="101904" y="66754"/>
                  <a:pt x="101904" y="66357"/>
                </a:cubicBezTo>
                <a:cubicBezTo>
                  <a:pt x="102857" y="66357"/>
                  <a:pt x="102857" y="66357"/>
                  <a:pt x="102857" y="66357"/>
                </a:cubicBezTo>
                <a:cubicBezTo>
                  <a:pt x="102857" y="65960"/>
                  <a:pt x="101904" y="65165"/>
                  <a:pt x="101904" y="64768"/>
                </a:cubicBezTo>
                <a:cubicBezTo>
                  <a:pt x="101904" y="64768"/>
                  <a:pt x="101904" y="63973"/>
                  <a:pt x="101904" y="63576"/>
                </a:cubicBezTo>
                <a:cubicBezTo>
                  <a:pt x="101904" y="63178"/>
                  <a:pt x="101904" y="62781"/>
                  <a:pt x="101904" y="61986"/>
                </a:cubicBezTo>
                <a:cubicBezTo>
                  <a:pt x="101904" y="61589"/>
                  <a:pt x="101904" y="60794"/>
                  <a:pt x="101904" y="60397"/>
                </a:cubicBezTo>
                <a:cubicBezTo>
                  <a:pt x="101904" y="60397"/>
                  <a:pt x="101904" y="59602"/>
                  <a:pt x="101904" y="59205"/>
                </a:cubicBezTo>
                <a:cubicBezTo>
                  <a:pt x="101904" y="58807"/>
                  <a:pt x="101904" y="58410"/>
                  <a:pt x="100952" y="57615"/>
                </a:cubicBezTo>
                <a:cubicBezTo>
                  <a:pt x="100952" y="57218"/>
                  <a:pt x="100952" y="56423"/>
                  <a:pt x="100952" y="56423"/>
                </a:cubicBezTo>
                <a:cubicBezTo>
                  <a:pt x="100952" y="56026"/>
                  <a:pt x="100952" y="55629"/>
                  <a:pt x="100952" y="55231"/>
                </a:cubicBezTo>
                <a:cubicBezTo>
                  <a:pt x="100952" y="54437"/>
                  <a:pt x="100000" y="52450"/>
                  <a:pt x="100000" y="52052"/>
                </a:cubicBezTo>
                <a:cubicBezTo>
                  <a:pt x="100000" y="52052"/>
                  <a:pt x="100000" y="52052"/>
                  <a:pt x="100000" y="52052"/>
                </a:cubicBezTo>
                <a:cubicBezTo>
                  <a:pt x="100952" y="51655"/>
                  <a:pt x="100000" y="51655"/>
                  <a:pt x="100000" y="51258"/>
                </a:cubicBezTo>
                <a:cubicBezTo>
                  <a:pt x="100000" y="51258"/>
                  <a:pt x="100000" y="50860"/>
                  <a:pt x="100000" y="50463"/>
                </a:cubicBezTo>
                <a:cubicBezTo>
                  <a:pt x="100000" y="50066"/>
                  <a:pt x="99047" y="48874"/>
                  <a:pt x="99047" y="48874"/>
                </a:cubicBezTo>
                <a:cubicBezTo>
                  <a:pt x="99047" y="48476"/>
                  <a:pt x="99047" y="48476"/>
                  <a:pt x="99047" y="48476"/>
                </a:cubicBezTo>
                <a:cubicBezTo>
                  <a:pt x="99047" y="48476"/>
                  <a:pt x="99047" y="48476"/>
                  <a:pt x="99047" y="48476"/>
                </a:cubicBezTo>
                <a:cubicBezTo>
                  <a:pt x="99047" y="48476"/>
                  <a:pt x="99047" y="48079"/>
                  <a:pt x="99047" y="48079"/>
                </a:cubicBezTo>
                <a:cubicBezTo>
                  <a:pt x="99047" y="48079"/>
                  <a:pt x="99047" y="47682"/>
                  <a:pt x="99047" y="47682"/>
                </a:cubicBezTo>
                <a:cubicBezTo>
                  <a:pt x="100000" y="47284"/>
                  <a:pt x="102857" y="46092"/>
                  <a:pt x="103809" y="45695"/>
                </a:cubicBezTo>
                <a:cubicBezTo>
                  <a:pt x="104761" y="45298"/>
                  <a:pt x="109523" y="42516"/>
                  <a:pt x="110476" y="42119"/>
                </a:cubicBezTo>
                <a:cubicBezTo>
                  <a:pt x="110476" y="41721"/>
                  <a:pt x="112380" y="40927"/>
                  <a:pt x="113333" y="40529"/>
                </a:cubicBezTo>
                <a:cubicBezTo>
                  <a:pt x="114285" y="40132"/>
                  <a:pt x="115238" y="39337"/>
                  <a:pt x="115238" y="38940"/>
                </a:cubicBezTo>
                <a:cubicBezTo>
                  <a:pt x="116190" y="38940"/>
                  <a:pt x="117142" y="38145"/>
                  <a:pt x="117142" y="38145"/>
                </a:cubicBezTo>
                <a:cubicBezTo>
                  <a:pt x="117142" y="37748"/>
                  <a:pt x="118095" y="36953"/>
                  <a:pt x="118095" y="36953"/>
                </a:cubicBezTo>
                <a:cubicBezTo>
                  <a:pt x="119047" y="36556"/>
                  <a:pt x="119047" y="36158"/>
                  <a:pt x="119047" y="35761"/>
                </a:cubicBezTo>
                <a:cubicBezTo>
                  <a:pt x="120000" y="34569"/>
                  <a:pt x="118095" y="32980"/>
                  <a:pt x="118095" y="32980"/>
                </a:cubicBezTo>
                <a:close/>
                <a:moveTo>
                  <a:pt x="21904" y="39735"/>
                </a:moveTo>
                <a:cubicBezTo>
                  <a:pt x="21904" y="40132"/>
                  <a:pt x="21904" y="40529"/>
                  <a:pt x="21904" y="40529"/>
                </a:cubicBezTo>
                <a:cubicBezTo>
                  <a:pt x="21904" y="40529"/>
                  <a:pt x="20952" y="40132"/>
                  <a:pt x="20952" y="40132"/>
                </a:cubicBezTo>
                <a:cubicBezTo>
                  <a:pt x="20952" y="39735"/>
                  <a:pt x="20000" y="38940"/>
                  <a:pt x="20000" y="38940"/>
                </a:cubicBezTo>
                <a:cubicBezTo>
                  <a:pt x="20000" y="38543"/>
                  <a:pt x="19047" y="38145"/>
                  <a:pt x="19047" y="38145"/>
                </a:cubicBezTo>
                <a:cubicBezTo>
                  <a:pt x="19047" y="37748"/>
                  <a:pt x="19047" y="37748"/>
                  <a:pt x="19047" y="37748"/>
                </a:cubicBezTo>
                <a:cubicBezTo>
                  <a:pt x="19047" y="37748"/>
                  <a:pt x="19047" y="37748"/>
                  <a:pt x="19047" y="37350"/>
                </a:cubicBezTo>
                <a:cubicBezTo>
                  <a:pt x="19047" y="37350"/>
                  <a:pt x="20952" y="36953"/>
                  <a:pt x="20952" y="36953"/>
                </a:cubicBezTo>
                <a:cubicBezTo>
                  <a:pt x="20952" y="36556"/>
                  <a:pt x="20952" y="36556"/>
                  <a:pt x="20952" y="36158"/>
                </a:cubicBezTo>
                <a:cubicBezTo>
                  <a:pt x="20952" y="35761"/>
                  <a:pt x="20952" y="34966"/>
                  <a:pt x="20952" y="34569"/>
                </a:cubicBezTo>
                <a:cubicBezTo>
                  <a:pt x="20952" y="34569"/>
                  <a:pt x="21904" y="34569"/>
                  <a:pt x="21904" y="34569"/>
                </a:cubicBezTo>
                <a:cubicBezTo>
                  <a:pt x="21904" y="34966"/>
                  <a:pt x="21904" y="36158"/>
                  <a:pt x="21904" y="36556"/>
                </a:cubicBezTo>
                <a:cubicBezTo>
                  <a:pt x="21904" y="36953"/>
                  <a:pt x="21904" y="39337"/>
                  <a:pt x="21904" y="39735"/>
                </a:cubicBezTo>
                <a:close/>
                <a:moveTo>
                  <a:pt x="39047" y="110860"/>
                </a:moveTo>
                <a:cubicBezTo>
                  <a:pt x="39047" y="111258"/>
                  <a:pt x="38095" y="110860"/>
                  <a:pt x="39047" y="110860"/>
                </a:cubicBezTo>
                <a:cubicBezTo>
                  <a:pt x="39047" y="110860"/>
                  <a:pt x="39047" y="110463"/>
                  <a:pt x="39047" y="110860"/>
                </a:cubicBezTo>
                <a:close/>
                <a:moveTo>
                  <a:pt x="65714" y="94569"/>
                </a:moveTo>
                <a:cubicBezTo>
                  <a:pt x="64761" y="94966"/>
                  <a:pt x="63809" y="95761"/>
                  <a:pt x="63809" y="96158"/>
                </a:cubicBezTo>
                <a:cubicBezTo>
                  <a:pt x="63809" y="96556"/>
                  <a:pt x="63809" y="96556"/>
                  <a:pt x="63809" y="96556"/>
                </a:cubicBezTo>
                <a:cubicBezTo>
                  <a:pt x="62857" y="96953"/>
                  <a:pt x="62857" y="97350"/>
                  <a:pt x="62857" y="97350"/>
                </a:cubicBezTo>
                <a:cubicBezTo>
                  <a:pt x="62857" y="97748"/>
                  <a:pt x="62857" y="97748"/>
                  <a:pt x="62857" y="97748"/>
                </a:cubicBezTo>
                <a:cubicBezTo>
                  <a:pt x="62857" y="98145"/>
                  <a:pt x="61904" y="98940"/>
                  <a:pt x="61904" y="99735"/>
                </a:cubicBezTo>
                <a:cubicBezTo>
                  <a:pt x="61904" y="100132"/>
                  <a:pt x="61904" y="101721"/>
                  <a:pt x="60952" y="102119"/>
                </a:cubicBezTo>
                <a:cubicBezTo>
                  <a:pt x="60952" y="102516"/>
                  <a:pt x="60952" y="103311"/>
                  <a:pt x="60952" y="103311"/>
                </a:cubicBezTo>
                <a:cubicBezTo>
                  <a:pt x="60952" y="103311"/>
                  <a:pt x="60952" y="103708"/>
                  <a:pt x="60000" y="103311"/>
                </a:cubicBezTo>
                <a:cubicBezTo>
                  <a:pt x="60000" y="102913"/>
                  <a:pt x="58095" y="101721"/>
                  <a:pt x="58095" y="101324"/>
                </a:cubicBezTo>
                <a:cubicBezTo>
                  <a:pt x="57142" y="100529"/>
                  <a:pt x="57142" y="100132"/>
                  <a:pt x="57142" y="100132"/>
                </a:cubicBezTo>
                <a:cubicBezTo>
                  <a:pt x="57142" y="99735"/>
                  <a:pt x="57142" y="99337"/>
                  <a:pt x="57142" y="98940"/>
                </a:cubicBezTo>
                <a:cubicBezTo>
                  <a:pt x="57142" y="98940"/>
                  <a:pt x="57142" y="96953"/>
                  <a:pt x="57142" y="96158"/>
                </a:cubicBezTo>
                <a:cubicBezTo>
                  <a:pt x="57142" y="95364"/>
                  <a:pt x="57142" y="94172"/>
                  <a:pt x="57142" y="93774"/>
                </a:cubicBezTo>
                <a:cubicBezTo>
                  <a:pt x="58095" y="92980"/>
                  <a:pt x="57142" y="92582"/>
                  <a:pt x="58095" y="92185"/>
                </a:cubicBezTo>
                <a:cubicBezTo>
                  <a:pt x="58095" y="91788"/>
                  <a:pt x="58095" y="91390"/>
                  <a:pt x="58095" y="90993"/>
                </a:cubicBezTo>
                <a:cubicBezTo>
                  <a:pt x="58095" y="90993"/>
                  <a:pt x="58095" y="90596"/>
                  <a:pt x="58095" y="90198"/>
                </a:cubicBezTo>
                <a:cubicBezTo>
                  <a:pt x="58095" y="90198"/>
                  <a:pt x="58095" y="89403"/>
                  <a:pt x="58095" y="89006"/>
                </a:cubicBezTo>
                <a:cubicBezTo>
                  <a:pt x="58095" y="88609"/>
                  <a:pt x="58095" y="87814"/>
                  <a:pt x="58095" y="87019"/>
                </a:cubicBezTo>
                <a:cubicBezTo>
                  <a:pt x="59047" y="86225"/>
                  <a:pt x="59047" y="85827"/>
                  <a:pt x="59047" y="85430"/>
                </a:cubicBezTo>
                <a:cubicBezTo>
                  <a:pt x="59047" y="85430"/>
                  <a:pt x="59047" y="84635"/>
                  <a:pt x="58095" y="83841"/>
                </a:cubicBezTo>
                <a:cubicBezTo>
                  <a:pt x="58095" y="83443"/>
                  <a:pt x="58095" y="81456"/>
                  <a:pt x="58095" y="81059"/>
                </a:cubicBezTo>
                <a:cubicBezTo>
                  <a:pt x="58095" y="80662"/>
                  <a:pt x="58095" y="80264"/>
                  <a:pt x="58095" y="80264"/>
                </a:cubicBezTo>
                <a:cubicBezTo>
                  <a:pt x="58095" y="80264"/>
                  <a:pt x="58095" y="79867"/>
                  <a:pt x="59047" y="80264"/>
                </a:cubicBezTo>
                <a:cubicBezTo>
                  <a:pt x="59047" y="80662"/>
                  <a:pt x="59047" y="81059"/>
                  <a:pt x="59047" y="81456"/>
                </a:cubicBezTo>
                <a:cubicBezTo>
                  <a:pt x="59047" y="82251"/>
                  <a:pt x="60000" y="83046"/>
                  <a:pt x="60000" y="83046"/>
                </a:cubicBezTo>
                <a:cubicBezTo>
                  <a:pt x="60000" y="83443"/>
                  <a:pt x="60000" y="83443"/>
                  <a:pt x="60000" y="83443"/>
                </a:cubicBezTo>
                <a:cubicBezTo>
                  <a:pt x="60000" y="83841"/>
                  <a:pt x="60000" y="83841"/>
                  <a:pt x="60000" y="84238"/>
                </a:cubicBezTo>
                <a:cubicBezTo>
                  <a:pt x="60000" y="84238"/>
                  <a:pt x="60952" y="85033"/>
                  <a:pt x="61904" y="85827"/>
                </a:cubicBezTo>
                <a:cubicBezTo>
                  <a:pt x="61904" y="86225"/>
                  <a:pt x="62857" y="87019"/>
                  <a:pt x="62857" y="87417"/>
                </a:cubicBezTo>
                <a:cubicBezTo>
                  <a:pt x="63809" y="87417"/>
                  <a:pt x="63809" y="88211"/>
                  <a:pt x="64761" y="88609"/>
                </a:cubicBezTo>
                <a:cubicBezTo>
                  <a:pt x="64761" y="89006"/>
                  <a:pt x="64761" y="89403"/>
                  <a:pt x="64761" y="89801"/>
                </a:cubicBezTo>
                <a:cubicBezTo>
                  <a:pt x="64761" y="89801"/>
                  <a:pt x="64761" y="90596"/>
                  <a:pt x="64761" y="90596"/>
                </a:cubicBezTo>
                <a:cubicBezTo>
                  <a:pt x="64761" y="90993"/>
                  <a:pt x="65714" y="91390"/>
                  <a:pt x="65714" y="91788"/>
                </a:cubicBezTo>
                <a:cubicBezTo>
                  <a:pt x="65714" y="92185"/>
                  <a:pt x="65714" y="92582"/>
                  <a:pt x="65714" y="92980"/>
                </a:cubicBezTo>
                <a:cubicBezTo>
                  <a:pt x="65714" y="92980"/>
                  <a:pt x="65714" y="92980"/>
                  <a:pt x="65714" y="93377"/>
                </a:cubicBezTo>
                <a:cubicBezTo>
                  <a:pt x="65714" y="93377"/>
                  <a:pt x="65714" y="93774"/>
                  <a:pt x="65714" y="93774"/>
                </a:cubicBezTo>
                <a:cubicBezTo>
                  <a:pt x="65714" y="93774"/>
                  <a:pt x="65714" y="93774"/>
                  <a:pt x="65714" y="94569"/>
                </a:cubicBezTo>
                <a:close/>
                <a:moveTo>
                  <a:pt x="97142" y="36556"/>
                </a:moveTo>
                <a:cubicBezTo>
                  <a:pt x="97142" y="36953"/>
                  <a:pt x="96190" y="37350"/>
                  <a:pt x="95238" y="37748"/>
                </a:cubicBezTo>
                <a:cubicBezTo>
                  <a:pt x="95238" y="38145"/>
                  <a:pt x="94285" y="38543"/>
                  <a:pt x="94285" y="38543"/>
                </a:cubicBezTo>
                <a:cubicBezTo>
                  <a:pt x="94285" y="38940"/>
                  <a:pt x="95238" y="38940"/>
                  <a:pt x="94285" y="38940"/>
                </a:cubicBezTo>
                <a:cubicBezTo>
                  <a:pt x="94285" y="39337"/>
                  <a:pt x="94285" y="39337"/>
                  <a:pt x="94285" y="38940"/>
                </a:cubicBezTo>
                <a:cubicBezTo>
                  <a:pt x="94285" y="38940"/>
                  <a:pt x="93333" y="38543"/>
                  <a:pt x="93333" y="38145"/>
                </a:cubicBezTo>
                <a:cubicBezTo>
                  <a:pt x="93333" y="37748"/>
                  <a:pt x="93333" y="37350"/>
                  <a:pt x="94285" y="36953"/>
                </a:cubicBezTo>
                <a:cubicBezTo>
                  <a:pt x="94285" y="36158"/>
                  <a:pt x="94285" y="35761"/>
                  <a:pt x="94285" y="35364"/>
                </a:cubicBezTo>
                <a:cubicBezTo>
                  <a:pt x="94285" y="34966"/>
                  <a:pt x="94285" y="34569"/>
                  <a:pt x="94285" y="34569"/>
                </a:cubicBezTo>
                <a:cubicBezTo>
                  <a:pt x="94285" y="34569"/>
                  <a:pt x="94285" y="34569"/>
                  <a:pt x="94285" y="34569"/>
                </a:cubicBezTo>
                <a:cubicBezTo>
                  <a:pt x="95238" y="34569"/>
                  <a:pt x="95238" y="34569"/>
                  <a:pt x="96190" y="34569"/>
                </a:cubicBezTo>
                <a:cubicBezTo>
                  <a:pt x="96190" y="34966"/>
                  <a:pt x="97142" y="35364"/>
                  <a:pt x="97142" y="35761"/>
                </a:cubicBezTo>
                <a:cubicBezTo>
                  <a:pt x="98095" y="35761"/>
                  <a:pt x="98095" y="35761"/>
                  <a:pt x="98095" y="36158"/>
                </a:cubicBezTo>
                <a:cubicBezTo>
                  <a:pt x="98095" y="36158"/>
                  <a:pt x="98095" y="36158"/>
                  <a:pt x="97142" y="36556"/>
                </a:cubicBezTo>
                <a:close/>
              </a:path>
            </a:pathLst>
          </a:custGeom>
          <a:solidFill>
            <a:schemeClr val="dk1"/>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104" name="Shape 104"/>
          <p:cNvSpPr/>
          <p:nvPr/>
        </p:nvSpPr>
        <p:spPr>
          <a:xfrm>
            <a:off x="1284594" y="2819039"/>
            <a:ext cx="331451" cy="1082922"/>
          </a:xfrm>
          <a:custGeom>
            <a:avLst/>
            <a:gdLst/>
            <a:ahLst/>
            <a:cxnLst/>
            <a:rect l="0" t="0" r="0" b="0"/>
            <a:pathLst>
              <a:path w="120000" h="120000" extrusionOk="0">
                <a:moveTo>
                  <a:pt x="120000" y="38775"/>
                </a:moveTo>
                <a:cubicBezTo>
                  <a:pt x="120000" y="38775"/>
                  <a:pt x="120000" y="37959"/>
                  <a:pt x="120000" y="37551"/>
                </a:cubicBezTo>
                <a:cubicBezTo>
                  <a:pt x="120000" y="36734"/>
                  <a:pt x="118666" y="36734"/>
                  <a:pt x="118666" y="36326"/>
                </a:cubicBezTo>
                <a:cubicBezTo>
                  <a:pt x="118666" y="35918"/>
                  <a:pt x="117333" y="34693"/>
                  <a:pt x="117333" y="34285"/>
                </a:cubicBezTo>
                <a:cubicBezTo>
                  <a:pt x="117333" y="33877"/>
                  <a:pt x="117333" y="33469"/>
                  <a:pt x="117333" y="33469"/>
                </a:cubicBezTo>
                <a:cubicBezTo>
                  <a:pt x="116000" y="33061"/>
                  <a:pt x="116000" y="31836"/>
                  <a:pt x="116000" y="31836"/>
                </a:cubicBezTo>
                <a:cubicBezTo>
                  <a:pt x="116000" y="31836"/>
                  <a:pt x="116000" y="31428"/>
                  <a:pt x="116000" y="31020"/>
                </a:cubicBezTo>
                <a:cubicBezTo>
                  <a:pt x="116000" y="31020"/>
                  <a:pt x="116000" y="30204"/>
                  <a:pt x="116000" y="29387"/>
                </a:cubicBezTo>
                <a:cubicBezTo>
                  <a:pt x="116000" y="28979"/>
                  <a:pt x="116000" y="28571"/>
                  <a:pt x="116000" y="28163"/>
                </a:cubicBezTo>
                <a:cubicBezTo>
                  <a:pt x="116000" y="27755"/>
                  <a:pt x="114666" y="26530"/>
                  <a:pt x="114666" y="26122"/>
                </a:cubicBezTo>
                <a:cubicBezTo>
                  <a:pt x="114666" y="25714"/>
                  <a:pt x="113333" y="25306"/>
                  <a:pt x="113333" y="25306"/>
                </a:cubicBezTo>
                <a:cubicBezTo>
                  <a:pt x="113333" y="24897"/>
                  <a:pt x="113333" y="24489"/>
                  <a:pt x="113333" y="24081"/>
                </a:cubicBezTo>
                <a:cubicBezTo>
                  <a:pt x="113333" y="24081"/>
                  <a:pt x="113333" y="23673"/>
                  <a:pt x="113333" y="23265"/>
                </a:cubicBezTo>
                <a:cubicBezTo>
                  <a:pt x="113333" y="23265"/>
                  <a:pt x="112000" y="23265"/>
                  <a:pt x="112000" y="22857"/>
                </a:cubicBezTo>
                <a:cubicBezTo>
                  <a:pt x="112000" y="22857"/>
                  <a:pt x="112000" y="22448"/>
                  <a:pt x="112000" y="22448"/>
                </a:cubicBezTo>
                <a:cubicBezTo>
                  <a:pt x="112000" y="22040"/>
                  <a:pt x="112000" y="22040"/>
                  <a:pt x="112000" y="22040"/>
                </a:cubicBezTo>
                <a:cubicBezTo>
                  <a:pt x="112000" y="22040"/>
                  <a:pt x="112000" y="21632"/>
                  <a:pt x="112000" y="21224"/>
                </a:cubicBezTo>
                <a:cubicBezTo>
                  <a:pt x="110666" y="20816"/>
                  <a:pt x="110666" y="20408"/>
                  <a:pt x="110666" y="20408"/>
                </a:cubicBezTo>
                <a:cubicBezTo>
                  <a:pt x="110666" y="20000"/>
                  <a:pt x="110666" y="20000"/>
                  <a:pt x="110666" y="19591"/>
                </a:cubicBezTo>
                <a:cubicBezTo>
                  <a:pt x="109333" y="19591"/>
                  <a:pt x="109333" y="19183"/>
                  <a:pt x="109333" y="19183"/>
                </a:cubicBezTo>
                <a:cubicBezTo>
                  <a:pt x="108000" y="18775"/>
                  <a:pt x="106666" y="18775"/>
                  <a:pt x="106666" y="18367"/>
                </a:cubicBezTo>
                <a:cubicBezTo>
                  <a:pt x="106666" y="18367"/>
                  <a:pt x="105333" y="18367"/>
                  <a:pt x="105333" y="18367"/>
                </a:cubicBezTo>
                <a:cubicBezTo>
                  <a:pt x="105333" y="18367"/>
                  <a:pt x="104000" y="18367"/>
                  <a:pt x="104000" y="17959"/>
                </a:cubicBezTo>
                <a:cubicBezTo>
                  <a:pt x="104000" y="17959"/>
                  <a:pt x="102666" y="17959"/>
                  <a:pt x="101333" y="17959"/>
                </a:cubicBezTo>
                <a:cubicBezTo>
                  <a:pt x="100000" y="17959"/>
                  <a:pt x="100000" y="17551"/>
                  <a:pt x="98666" y="17551"/>
                </a:cubicBezTo>
                <a:cubicBezTo>
                  <a:pt x="98666" y="17551"/>
                  <a:pt x="94666" y="17142"/>
                  <a:pt x="93333" y="16734"/>
                </a:cubicBezTo>
                <a:cubicBezTo>
                  <a:pt x="90666" y="16734"/>
                  <a:pt x="86666" y="16326"/>
                  <a:pt x="85333" y="15918"/>
                </a:cubicBezTo>
                <a:cubicBezTo>
                  <a:pt x="84000" y="15918"/>
                  <a:pt x="82666" y="15510"/>
                  <a:pt x="81333" y="15510"/>
                </a:cubicBezTo>
                <a:cubicBezTo>
                  <a:pt x="81333" y="15510"/>
                  <a:pt x="80000" y="15510"/>
                  <a:pt x="80000" y="15510"/>
                </a:cubicBezTo>
                <a:cubicBezTo>
                  <a:pt x="80000" y="15510"/>
                  <a:pt x="80000" y="15510"/>
                  <a:pt x="80000" y="15102"/>
                </a:cubicBezTo>
                <a:cubicBezTo>
                  <a:pt x="80000" y="15102"/>
                  <a:pt x="78666" y="15102"/>
                  <a:pt x="78666" y="15102"/>
                </a:cubicBezTo>
                <a:cubicBezTo>
                  <a:pt x="78666" y="15102"/>
                  <a:pt x="78666" y="15102"/>
                  <a:pt x="78666" y="15102"/>
                </a:cubicBezTo>
                <a:cubicBezTo>
                  <a:pt x="77333" y="15102"/>
                  <a:pt x="77333" y="14693"/>
                  <a:pt x="76000" y="14693"/>
                </a:cubicBezTo>
                <a:cubicBezTo>
                  <a:pt x="76000" y="14285"/>
                  <a:pt x="74666" y="13877"/>
                  <a:pt x="74666" y="13877"/>
                </a:cubicBezTo>
                <a:cubicBezTo>
                  <a:pt x="74666" y="13877"/>
                  <a:pt x="74666" y="13469"/>
                  <a:pt x="73333" y="13469"/>
                </a:cubicBezTo>
                <a:cubicBezTo>
                  <a:pt x="73333" y="13469"/>
                  <a:pt x="72000" y="13469"/>
                  <a:pt x="72000" y="13469"/>
                </a:cubicBezTo>
                <a:cubicBezTo>
                  <a:pt x="72000" y="13469"/>
                  <a:pt x="72000" y="13469"/>
                  <a:pt x="70666" y="13469"/>
                </a:cubicBezTo>
                <a:cubicBezTo>
                  <a:pt x="70666" y="13469"/>
                  <a:pt x="70666" y="13061"/>
                  <a:pt x="69333" y="12653"/>
                </a:cubicBezTo>
                <a:cubicBezTo>
                  <a:pt x="69333" y="12653"/>
                  <a:pt x="69333" y="12653"/>
                  <a:pt x="69333" y="12244"/>
                </a:cubicBezTo>
                <a:cubicBezTo>
                  <a:pt x="69333" y="12244"/>
                  <a:pt x="69333" y="12244"/>
                  <a:pt x="68000" y="12244"/>
                </a:cubicBezTo>
                <a:cubicBezTo>
                  <a:pt x="68000" y="12244"/>
                  <a:pt x="68000" y="12244"/>
                  <a:pt x="68000" y="11836"/>
                </a:cubicBezTo>
                <a:cubicBezTo>
                  <a:pt x="68000" y="11836"/>
                  <a:pt x="68000" y="10612"/>
                  <a:pt x="68000" y="10612"/>
                </a:cubicBezTo>
                <a:cubicBezTo>
                  <a:pt x="68000" y="10204"/>
                  <a:pt x="68000" y="10204"/>
                  <a:pt x="68000" y="10204"/>
                </a:cubicBezTo>
                <a:cubicBezTo>
                  <a:pt x="68000" y="10204"/>
                  <a:pt x="69333" y="10204"/>
                  <a:pt x="69333" y="9795"/>
                </a:cubicBezTo>
                <a:cubicBezTo>
                  <a:pt x="69333" y="9795"/>
                  <a:pt x="69333" y="9387"/>
                  <a:pt x="70666" y="9387"/>
                </a:cubicBezTo>
                <a:cubicBezTo>
                  <a:pt x="70666" y="8979"/>
                  <a:pt x="70666" y="8979"/>
                  <a:pt x="70666" y="8571"/>
                </a:cubicBezTo>
                <a:cubicBezTo>
                  <a:pt x="70666" y="8163"/>
                  <a:pt x="70666" y="7755"/>
                  <a:pt x="70666" y="7346"/>
                </a:cubicBezTo>
                <a:cubicBezTo>
                  <a:pt x="70666" y="7346"/>
                  <a:pt x="70666" y="6938"/>
                  <a:pt x="70666" y="6938"/>
                </a:cubicBezTo>
                <a:cubicBezTo>
                  <a:pt x="70666" y="6530"/>
                  <a:pt x="70666" y="6530"/>
                  <a:pt x="70666" y="6530"/>
                </a:cubicBezTo>
                <a:cubicBezTo>
                  <a:pt x="69333" y="6122"/>
                  <a:pt x="69333" y="6122"/>
                  <a:pt x="69333" y="6122"/>
                </a:cubicBezTo>
                <a:cubicBezTo>
                  <a:pt x="68000" y="6122"/>
                  <a:pt x="68000" y="6122"/>
                  <a:pt x="68000" y="6122"/>
                </a:cubicBezTo>
                <a:cubicBezTo>
                  <a:pt x="68000" y="5714"/>
                  <a:pt x="68000" y="4489"/>
                  <a:pt x="68000" y="4081"/>
                </a:cubicBezTo>
                <a:cubicBezTo>
                  <a:pt x="65333" y="2040"/>
                  <a:pt x="61333" y="1224"/>
                  <a:pt x="57333" y="408"/>
                </a:cubicBezTo>
                <a:cubicBezTo>
                  <a:pt x="52000" y="0"/>
                  <a:pt x="46666" y="408"/>
                  <a:pt x="44000" y="816"/>
                </a:cubicBezTo>
                <a:cubicBezTo>
                  <a:pt x="41333" y="1224"/>
                  <a:pt x="36000" y="2040"/>
                  <a:pt x="33333" y="3265"/>
                </a:cubicBezTo>
                <a:cubicBezTo>
                  <a:pt x="32000" y="4489"/>
                  <a:pt x="33333" y="6938"/>
                  <a:pt x="34666" y="6938"/>
                </a:cubicBezTo>
                <a:cubicBezTo>
                  <a:pt x="34666" y="7346"/>
                  <a:pt x="34666" y="7346"/>
                  <a:pt x="34666" y="7346"/>
                </a:cubicBezTo>
                <a:cubicBezTo>
                  <a:pt x="33333" y="7346"/>
                  <a:pt x="33333" y="7755"/>
                  <a:pt x="33333" y="7755"/>
                </a:cubicBezTo>
                <a:cubicBezTo>
                  <a:pt x="33333" y="7755"/>
                  <a:pt x="33333" y="8163"/>
                  <a:pt x="33333" y="8571"/>
                </a:cubicBezTo>
                <a:cubicBezTo>
                  <a:pt x="33333" y="8571"/>
                  <a:pt x="33333" y="9387"/>
                  <a:pt x="34666" y="9387"/>
                </a:cubicBezTo>
                <a:cubicBezTo>
                  <a:pt x="34666" y="9795"/>
                  <a:pt x="34666" y="10204"/>
                  <a:pt x="34666" y="10204"/>
                </a:cubicBezTo>
                <a:cubicBezTo>
                  <a:pt x="34666" y="10612"/>
                  <a:pt x="36000" y="10612"/>
                  <a:pt x="36000" y="11020"/>
                </a:cubicBezTo>
                <a:cubicBezTo>
                  <a:pt x="36000" y="11020"/>
                  <a:pt x="36000" y="11020"/>
                  <a:pt x="37333" y="11428"/>
                </a:cubicBezTo>
                <a:cubicBezTo>
                  <a:pt x="37333" y="11428"/>
                  <a:pt x="37333" y="11428"/>
                  <a:pt x="37333" y="11428"/>
                </a:cubicBezTo>
                <a:cubicBezTo>
                  <a:pt x="37333" y="11428"/>
                  <a:pt x="37333" y="12244"/>
                  <a:pt x="38666" y="12653"/>
                </a:cubicBezTo>
                <a:cubicBezTo>
                  <a:pt x="38666" y="13061"/>
                  <a:pt x="38666" y="13061"/>
                  <a:pt x="40000" y="13469"/>
                </a:cubicBezTo>
                <a:cubicBezTo>
                  <a:pt x="40000" y="13877"/>
                  <a:pt x="41333" y="13877"/>
                  <a:pt x="41333" y="14285"/>
                </a:cubicBezTo>
                <a:cubicBezTo>
                  <a:pt x="42666" y="14285"/>
                  <a:pt x="42666" y="14285"/>
                  <a:pt x="42666" y="14693"/>
                </a:cubicBezTo>
                <a:cubicBezTo>
                  <a:pt x="42666" y="14693"/>
                  <a:pt x="42666" y="15510"/>
                  <a:pt x="44000" y="15510"/>
                </a:cubicBezTo>
                <a:cubicBezTo>
                  <a:pt x="44000" y="15510"/>
                  <a:pt x="44000" y="15510"/>
                  <a:pt x="44000" y="15918"/>
                </a:cubicBezTo>
                <a:cubicBezTo>
                  <a:pt x="42666" y="15918"/>
                  <a:pt x="42666" y="16326"/>
                  <a:pt x="42666" y="16326"/>
                </a:cubicBezTo>
                <a:cubicBezTo>
                  <a:pt x="42666" y="16734"/>
                  <a:pt x="41333" y="17142"/>
                  <a:pt x="41333" y="17551"/>
                </a:cubicBezTo>
                <a:cubicBezTo>
                  <a:pt x="41333" y="17551"/>
                  <a:pt x="41333" y="17959"/>
                  <a:pt x="41333" y="17959"/>
                </a:cubicBezTo>
                <a:cubicBezTo>
                  <a:pt x="41333" y="17959"/>
                  <a:pt x="41333" y="17959"/>
                  <a:pt x="41333" y="17959"/>
                </a:cubicBezTo>
                <a:cubicBezTo>
                  <a:pt x="40000" y="18367"/>
                  <a:pt x="40000" y="18367"/>
                  <a:pt x="40000" y="18367"/>
                </a:cubicBezTo>
                <a:cubicBezTo>
                  <a:pt x="40000" y="18367"/>
                  <a:pt x="38666" y="18775"/>
                  <a:pt x="37333" y="18775"/>
                </a:cubicBezTo>
                <a:cubicBezTo>
                  <a:pt x="37333" y="19183"/>
                  <a:pt x="34666" y="20000"/>
                  <a:pt x="33333" y="20000"/>
                </a:cubicBezTo>
                <a:cubicBezTo>
                  <a:pt x="33333" y="20408"/>
                  <a:pt x="30666" y="21224"/>
                  <a:pt x="29333" y="21224"/>
                </a:cubicBezTo>
                <a:cubicBezTo>
                  <a:pt x="29333" y="21632"/>
                  <a:pt x="26666" y="22040"/>
                  <a:pt x="26666" y="22040"/>
                </a:cubicBezTo>
                <a:cubicBezTo>
                  <a:pt x="25333" y="22448"/>
                  <a:pt x="25333" y="22448"/>
                  <a:pt x="25333" y="22448"/>
                </a:cubicBezTo>
                <a:cubicBezTo>
                  <a:pt x="24000" y="22448"/>
                  <a:pt x="24000" y="22448"/>
                  <a:pt x="24000" y="22857"/>
                </a:cubicBezTo>
                <a:cubicBezTo>
                  <a:pt x="24000" y="22857"/>
                  <a:pt x="22666" y="22857"/>
                  <a:pt x="22666" y="23265"/>
                </a:cubicBezTo>
                <a:cubicBezTo>
                  <a:pt x="22666" y="23265"/>
                  <a:pt x="21333" y="23265"/>
                  <a:pt x="21333" y="23265"/>
                </a:cubicBezTo>
                <a:cubicBezTo>
                  <a:pt x="21333" y="23673"/>
                  <a:pt x="21333" y="23673"/>
                  <a:pt x="21333" y="23673"/>
                </a:cubicBezTo>
                <a:cubicBezTo>
                  <a:pt x="21333" y="24081"/>
                  <a:pt x="21333" y="24081"/>
                  <a:pt x="20000" y="24081"/>
                </a:cubicBezTo>
                <a:cubicBezTo>
                  <a:pt x="20000" y="24081"/>
                  <a:pt x="20000" y="24489"/>
                  <a:pt x="20000" y="24489"/>
                </a:cubicBezTo>
                <a:cubicBezTo>
                  <a:pt x="20000" y="24897"/>
                  <a:pt x="20000" y="24897"/>
                  <a:pt x="18666" y="25306"/>
                </a:cubicBezTo>
                <a:cubicBezTo>
                  <a:pt x="18666" y="25306"/>
                  <a:pt x="18666" y="25714"/>
                  <a:pt x="18666" y="26122"/>
                </a:cubicBezTo>
                <a:cubicBezTo>
                  <a:pt x="18666" y="26530"/>
                  <a:pt x="18666" y="26938"/>
                  <a:pt x="18666" y="27346"/>
                </a:cubicBezTo>
                <a:cubicBezTo>
                  <a:pt x="18666" y="27346"/>
                  <a:pt x="18666" y="28163"/>
                  <a:pt x="18666" y="28163"/>
                </a:cubicBezTo>
                <a:cubicBezTo>
                  <a:pt x="18666" y="28571"/>
                  <a:pt x="18666" y="28571"/>
                  <a:pt x="18666" y="28979"/>
                </a:cubicBezTo>
                <a:cubicBezTo>
                  <a:pt x="18666" y="28979"/>
                  <a:pt x="17333" y="29795"/>
                  <a:pt x="17333" y="30204"/>
                </a:cubicBezTo>
                <a:cubicBezTo>
                  <a:pt x="17333" y="30612"/>
                  <a:pt x="17333" y="31428"/>
                  <a:pt x="17333" y="31836"/>
                </a:cubicBezTo>
                <a:cubicBezTo>
                  <a:pt x="17333" y="32244"/>
                  <a:pt x="17333" y="32653"/>
                  <a:pt x="17333" y="33061"/>
                </a:cubicBezTo>
                <a:cubicBezTo>
                  <a:pt x="17333" y="33061"/>
                  <a:pt x="17333" y="33877"/>
                  <a:pt x="17333" y="34285"/>
                </a:cubicBezTo>
                <a:cubicBezTo>
                  <a:pt x="17333" y="35102"/>
                  <a:pt x="17333" y="35918"/>
                  <a:pt x="17333" y="35918"/>
                </a:cubicBezTo>
                <a:cubicBezTo>
                  <a:pt x="17333" y="36326"/>
                  <a:pt x="16000" y="37142"/>
                  <a:pt x="16000" y="37142"/>
                </a:cubicBezTo>
                <a:cubicBezTo>
                  <a:pt x="16000" y="37551"/>
                  <a:pt x="16000" y="37959"/>
                  <a:pt x="16000" y="37959"/>
                </a:cubicBezTo>
                <a:cubicBezTo>
                  <a:pt x="16000" y="38367"/>
                  <a:pt x="16000" y="38775"/>
                  <a:pt x="16000" y="38775"/>
                </a:cubicBezTo>
                <a:cubicBezTo>
                  <a:pt x="16000" y="39183"/>
                  <a:pt x="14666" y="39591"/>
                  <a:pt x="14666" y="39591"/>
                </a:cubicBezTo>
                <a:cubicBezTo>
                  <a:pt x="14666" y="40000"/>
                  <a:pt x="16000" y="40408"/>
                  <a:pt x="16000" y="40408"/>
                </a:cubicBezTo>
                <a:cubicBezTo>
                  <a:pt x="14666" y="40816"/>
                  <a:pt x="16000" y="40816"/>
                  <a:pt x="14666" y="40816"/>
                </a:cubicBezTo>
                <a:cubicBezTo>
                  <a:pt x="14666" y="40816"/>
                  <a:pt x="13333" y="41224"/>
                  <a:pt x="13333" y="41632"/>
                </a:cubicBezTo>
                <a:cubicBezTo>
                  <a:pt x="13333" y="41632"/>
                  <a:pt x="13333" y="42040"/>
                  <a:pt x="13333" y="42040"/>
                </a:cubicBezTo>
                <a:cubicBezTo>
                  <a:pt x="13333" y="42448"/>
                  <a:pt x="13333" y="42857"/>
                  <a:pt x="13333" y="42857"/>
                </a:cubicBezTo>
                <a:cubicBezTo>
                  <a:pt x="13333" y="43265"/>
                  <a:pt x="13333" y="43265"/>
                  <a:pt x="13333" y="43265"/>
                </a:cubicBezTo>
                <a:cubicBezTo>
                  <a:pt x="13333" y="43673"/>
                  <a:pt x="12000" y="44081"/>
                  <a:pt x="12000" y="44081"/>
                </a:cubicBezTo>
                <a:cubicBezTo>
                  <a:pt x="12000" y="44081"/>
                  <a:pt x="12000" y="44489"/>
                  <a:pt x="10666" y="44489"/>
                </a:cubicBezTo>
                <a:cubicBezTo>
                  <a:pt x="10666" y="44897"/>
                  <a:pt x="10666" y="44897"/>
                  <a:pt x="10666" y="45306"/>
                </a:cubicBezTo>
                <a:cubicBezTo>
                  <a:pt x="10666" y="45306"/>
                  <a:pt x="12000" y="46122"/>
                  <a:pt x="12000" y="46530"/>
                </a:cubicBezTo>
                <a:cubicBezTo>
                  <a:pt x="12000" y="46530"/>
                  <a:pt x="13333" y="47346"/>
                  <a:pt x="13333" y="47346"/>
                </a:cubicBezTo>
                <a:cubicBezTo>
                  <a:pt x="13333" y="47346"/>
                  <a:pt x="13333" y="47346"/>
                  <a:pt x="13333" y="47346"/>
                </a:cubicBezTo>
                <a:cubicBezTo>
                  <a:pt x="13333" y="47755"/>
                  <a:pt x="13333" y="47755"/>
                  <a:pt x="12000" y="47755"/>
                </a:cubicBezTo>
                <a:cubicBezTo>
                  <a:pt x="12000" y="48163"/>
                  <a:pt x="12000" y="48163"/>
                  <a:pt x="12000" y="48571"/>
                </a:cubicBezTo>
                <a:cubicBezTo>
                  <a:pt x="12000" y="48571"/>
                  <a:pt x="12000" y="48979"/>
                  <a:pt x="12000" y="48979"/>
                </a:cubicBezTo>
                <a:cubicBezTo>
                  <a:pt x="12000" y="49387"/>
                  <a:pt x="12000" y="49387"/>
                  <a:pt x="12000" y="49387"/>
                </a:cubicBezTo>
                <a:cubicBezTo>
                  <a:pt x="12000" y="49387"/>
                  <a:pt x="12000" y="49387"/>
                  <a:pt x="12000" y="49795"/>
                </a:cubicBezTo>
                <a:cubicBezTo>
                  <a:pt x="12000" y="49795"/>
                  <a:pt x="12000" y="49795"/>
                  <a:pt x="10666" y="49795"/>
                </a:cubicBezTo>
                <a:cubicBezTo>
                  <a:pt x="10666" y="50204"/>
                  <a:pt x="9333" y="50612"/>
                  <a:pt x="9333" y="51020"/>
                </a:cubicBezTo>
                <a:cubicBezTo>
                  <a:pt x="8000" y="51020"/>
                  <a:pt x="6666" y="51836"/>
                  <a:pt x="6666" y="52244"/>
                </a:cubicBezTo>
                <a:cubicBezTo>
                  <a:pt x="5333" y="52653"/>
                  <a:pt x="4000" y="53469"/>
                  <a:pt x="2666" y="53877"/>
                </a:cubicBezTo>
                <a:cubicBezTo>
                  <a:pt x="2666" y="53877"/>
                  <a:pt x="1333" y="55102"/>
                  <a:pt x="1333" y="55510"/>
                </a:cubicBezTo>
                <a:cubicBezTo>
                  <a:pt x="1333" y="55918"/>
                  <a:pt x="1333" y="56326"/>
                  <a:pt x="0" y="56734"/>
                </a:cubicBezTo>
                <a:cubicBezTo>
                  <a:pt x="0" y="56734"/>
                  <a:pt x="1333" y="57551"/>
                  <a:pt x="1333" y="57959"/>
                </a:cubicBezTo>
                <a:cubicBezTo>
                  <a:pt x="1333" y="57959"/>
                  <a:pt x="1333" y="57959"/>
                  <a:pt x="1333" y="58367"/>
                </a:cubicBezTo>
                <a:cubicBezTo>
                  <a:pt x="1333" y="58367"/>
                  <a:pt x="0" y="58367"/>
                  <a:pt x="0" y="58775"/>
                </a:cubicBezTo>
                <a:cubicBezTo>
                  <a:pt x="1333" y="58775"/>
                  <a:pt x="1333" y="58775"/>
                  <a:pt x="1333" y="59183"/>
                </a:cubicBezTo>
                <a:cubicBezTo>
                  <a:pt x="2666" y="59183"/>
                  <a:pt x="2666" y="59183"/>
                  <a:pt x="2666" y="59183"/>
                </a:cubicBezTo>
                <a:cubicBezTo>
                  <a:pt x="2666" y="59183"/>
                  <a:pt x="2666" y="59183"/>
                  <a:pt x="4000" y="59183"/>
                </a:cubicBezTo>
                <a:cubicBezTo>
                  <a:pt x="5333" y="59183"/>
                  <a:pt x="8000" y="59183"/>
                  <a:pt x="8000" y="59183"/>
                </a:cubicBezTo>
                <a:cubicBezTo>
                  <a:pt x="9333" y="58775"/>
                  <a:pt x="10666" y="58367"/>
                  <a:pt x="10666" y="58367"/>
                </a:cubicBezTo>
                <a:cubicBezTo>
                  <a:pt x="10666" y="58367"/>
                  <a:pt x="12000" y="58367"/>
                  <a:pt x="12000" y="58367"/>
                </a:cubicBezTo>
                <a:cubicBezTo>
                  <a:pt x="12000" y="58367"/>
                  <a:pt x="12000" y="58775"/>
                  <a:pt x="12000" y="58775"/>
                </a:cubicBezTo>
                <a:cubicBezTo>
                  <a:pt x="12000" y="59183"/>
                  <a:pt x="12000" y="59591"/>
                  <a:pt x="12000" y="60000"/>
                </a:cubicBezTo>
                <a:cubicBezTo>
                  <a:pt x="12000" y="60000"/>
                  <a:pt x="12000" y="60408"/>
                  <a:pt x="12000" y="60408"/>
                </a:cubicBezTo>
                <a:cubicBezTo>
                  <a:pt x="12000" y="60816"/>
                  <a:pt x="12000" y="60816"/>
                  <a:pt x="12000" y="61224"/>
                </a:cubicBezTo>
                <a:cubicBezTo>
                  <a:pt x="12000" y="61632"/>
                  <a:pt x="13333" y="62040"/>
                  <a:pt x="13333" y="62857"/>
                </a:cubicBezTo>
                <a:cubicBezTo>
                  <a:pt x="14666" y="63673"/>
                  <a:pt x="14666" y="64489"/>
                  <a:pt x="14666" y="65306"/>
                </a:cubicBezTo>
                <a:cubicBezTo>
                  <a:pt x="14666" y="66122"/>
                  <a:pt x="16000" y="67755"/>
                  <a:pt x="16000" y="68163"/>
                </a:cubicBezTo>
                <a:cubicBezTo>
                  <a:pt x="16000" y="68571"/>
                  <a:pt x="17333" y="72244"/>
                  <a:pt x="17333" y="72653"/>
                </a:cubicBezTo>
                <a:cubicBezTo>
                  <a:pt x="17333" y="73061"/>
                  <a:pt x="17333" y="74285"/>
                  <a:pt x="18666" y="75102"/>
                </a:cubicBezTo>
                <a:cubicBezTo>
                  <a:pt x="18666" y="75510"/>
                  <a:pt x="20000" y="78775"/>
                  <a:pt x="20000" y="79591"/>
                </a:cubicBezTo>
                <a:cubicBezTo>
                  <a:pt x="20000" y="80000"/>
                  <a:pt x="21333" y="82857"/>
                  <a:pt x="22666" y="83673"/>
                </a:cubicBezTo>
                <a:cubicBezTo>
                  <a:pt x="22666" y="84489"/>
                  <a:pt x="22666" y="85714"/>
                  <a:pt x="24000" y="86530"/>
                </a:cubicBezTo>
                <a:cubicBezTo>
                  <a:pt x="24000" y="86938"/>
                  <a:pt x="25333" y="88571"/>
                  <a:pt x="25333" y="88979"/>
                </a:cubicBezTo>
                <a:cubicBezTo>
                  <a:pt x="25333" y="89387"/>
                  <a:pt x="26666" y="90612"/>
                  <a:pt x="26666" y="91020"/>
                </a:cubicBezTo>
                <a:cubicBezTo>
                  <a:pt x="26666" y="91428"/>
                  <a:pt x="28000" y="92653"/>
                  <a:pt x="28000" y="93061"/>
                </a:cubicBezTo>
                <a:cubicBezTo>
                  <a:pt x="29333" y="93469"/>
                  <a:pt x="30666" y="94285"/>
                  <a:pt x="30666" y="94693"/>
                </a:cubicBezTo>
                <a:cubicBezTo>
                  <a:pt x="30666" y="95102"/>
                  <a:pt x="32000" y="95918"/>
                  <a:pt x="32000" y="96326"/>
                </a:cubicBezTo>
                <a:cubicBezTo>
                  <a:pt x="32000" y="96326"/>
                  <a:pt x="32000" y="96734"/>
                  <a:pt x="32000" y="96734"/>
                </a:cubicBezTo>
                <a:cubicBezTo>
                  <a:pt x="32000" y="97142"/>
                  <a:pt x="33333" y="98367"/>
                  <a:pt x="33333" y="98775"/>
                </a:cubicBezTo>
                <a:cubicBezTo>
                  <a:pt x="33333" y="99183"/>
                  <a:pt x="33333" y="100816"/>
                  <a:pt x="33333" y="101224"/>
                </a:cubicBezTo>
                <a:cubicBezTo>
                  <a:pt x="33333" y="101224"/>
                  <a:pt x="34666" y="102448"/>
                  <a:pt x="34666" y="102448"/>
                </a:cubicBezTo>
                <a:cubicBezTo>
                  <a:pt x="34666" y="102857"/>
                  <a:pt x="36000" y="103673"/>
                  <a:pt x="36000" y="104081"/>
                </a:cubicBezTo>
                <a:cubicBezTo>
                  <a:pt x="36000" y="104489"/>
                  <a:pt x="37333" y="105306"/>
                  <a:pt x="37333" y="105306"/>
                </a:cubicBezTo>
                <a:cubicBezTo>
                  <a:pt x="37333" y="105714"/>
                  <a:pt x="38666" y="106122"/>
                  <a:pt x="38666" y="106530"/>
                </a:cubicBezTo>
                <a:cubicBezTo>
                  <a:pt x="40000" y="106530"/>
                  <a:pt x="40000" y="106938"/>
                  <a:pt x="41333" y="106938"/>
                </a:cubicBezTo>
                <a:cubicBezTo>
                  <a:pt x="41333" y="107346"/>
                  <a:pt x="41333" y="107346"/>
                  <a:pt x="41333" y="107346"/>
                </a:cubicBezTo>
                <a:cubicBezTo>
                  <a:pt x="41333" y="107755"/>
                  <a:pt x="41333" y="107755"/>
                  <a:pt x="41333" y="108163"/>
                </a:cubicBezTo>
                <a:cubicBezTo>
                  <a:pt x="41333" y="108163"/>
                  <a:pt x="41333" y="108163"/>
                  <a:pt x="41333" y="108163"/>
                </a:cubicBezTo>
                <a:cubicBezTo>
                  <a:pt x="41333" y="108163"/>
                  <a:pt x="41333" y="108571"/>
                  <a:pt x="41333" y="108571"/>
                </a:cubicBezTo>
                <a:cubicBezTo>
                  <a:pt x="41333" y="108979"/>
                  <a:pt x="42666" y="109795"/>
                  <a:pt x="42666" y="109795"/>
                </a:cubicBezTo>
                <a:cubicBezTo>
                  <a:pt x="42666" y="109795"/>
                  <a:pt x="42666" y="110204"/>
                  <a:pt x="42666" y="110204"/>
                </a:cubicBezTo>
                <a:cubicBezTo>
                  <a:pt x="42666" y="110204"/>
                  <a:pt x="42666" y="110204"/>
                  <a:pt x="42666" y="110204"/>
                </a:cubicBezTo>
                <a:cubicBezTo>
                  <a:pt x="42666" y="110204"/>
                  <a:pt x="42666" y="110204"/>
                  <a:pt x="42666" y="110204"/>
                </a:cubicBezTo>
                <a:cubicBezTo>
                  <a:pt x="41333" y="110204"/>
                  <a:pt x="41333" y="110612"/>
                  <a:pt x="41333" y="110612"/>
                </a:cubicBezTo>
                <a:cubicBezTo>
                  <a:pt x="40000" y="110612"/>
                  <a:pt x="40000" y="110612"/>
                  <a:pt x="40000" y="110612"/>
                </a:cubicBezTo>
                <a:cubicBezTo>
                  <a:pt x="41333" y="111020"/>
                  <a:pt x="40000" y="111020"/>
                  <a:pt x="40000" y="111020"/>
                </a:cubicBezTo>
                <a:cubicBezTo>
                  <a:pt x="40000" y="111020"/>
                  <a:pt x="40000" y="111020"/>
                  <a:pt x="40000" y="111020"/>
                </a:cubicBezTo>
                <a:cubicBezTo>
                  <a:pt x="38666" y="111428"/>
                  <a:pt x="38666" y="111428"/>
                  <a:pt x="38666" y="111428"/>
                </a:cubicBezTo>
                <a:cubicBezTo>
                  <a:pt x="37333" y="111428"/>
                  <a:pt x="36000" y="111428"/>
                  <a:pt x="36000" y="111428"/>
                </a:cubicBezTo>
                <a:cubicBezTo>
                  <a:pt x="34666" y="111428"/>
                  <a:pt x="34666" y="111428"/>
                  <a:pt x="33333" y="111428"/>
                </a:cubicBezTo>
                <a:cubicBezTo>
                  <a:pt x="33333" y="111428"/>
                  <a:pt x="32000" y="111428"/>
                  <a:pt x="32000" y="111428"/>
                </a:cubicBezTo>
                <a:cubicBezTo>
                  <a:pt x="30666" y="111836"/>
                  <a:pt x="30666" y="111836"/>
                  <a:pt x="30666" y="111836"/>
                </a:cubicBezTo>
                <a:cubicBezTo>
                  <a:pt x="29333" y="111836"/>
                  <a:pt x="28000" y="111836"/>
                  <a:pt x="28000" y="111836"/>
                </a:cubicBezTo>
                <a:cubicBezTo>
                  <a:pt x="26666" y="111836"/>
                  <a:pt x="25333" y="111836"/>
                  <a:pt x="25333" y="111836"/>
                </a:cubicBezTo>
                <a:cubicBezTo>
                  <a:pt x="24000" y="111836"/>
                  <a:pt x="22666" y="111836"/>
                  <a:pt x="21333" y="112244"/>
                </a:cubicBezTo>
                <a:cubicBezTo>
                  <a:pt x="21333" y="112244"/>
                  <a:pt x="20000" y="112653"/>
                  <a:pt x="20000" y="112653"/>
                </a:cubicBezTo>
                <a:cubicBezTo>
                  <a:pt x="20000" y="112653"/>
                  <a:pt x="20000" y="113061"/>
                  <a:pt x="20000" y="113061"/>
                </a:cubicBezTo>
                <a:cubicBezTo>
                  <a:pt x="20000" y="113469"/>
                  <a:pt x="20000" y="113469"/>
                  <a:pt x="20000" y="113469"/>
                </a:cubicBezTo>
                <a:cubicBezTo>
                  <a:pt x="20000" y="113469"/>
                  <a:pt x="20000" y="113469"/>
                  <a:pt x="20000" y="113469"/>
                </a:cubicBezTo>
                <a:cubicBezTo>
                  <a:pt x="20000" y="113469"/>
                  <a:pt x="20000" y="113469"/>
                  <a:pt x="20000" y="113469"/>
                </a:cubicBezTo>
                <a:cubicBezTo>
                  <a:pt x="20000" y="113469"/>
                  <a:pt x="18666" y="113469"/>
                  <a:pt x="18666" y="113469"/>
                </a:cubicBezTo>
                <a:cubicBezTo>
                  <a:pt x="18666" y="113877"/>
                  <a:pt x="18666" y="113877"/>
                  <a:pt x="18666" y="113877"/>
                </a:cubicBezTo>
                <a:cubicBezTo>
                  <a:pt x="18666" y="113877"/>
                  <a:pt x="18666" y="114285"/>
                  <a:pt x="18666" y="114285"/>
                </a:cubicBezTo>
                <a:cubicBezTo>
                  <a:pt x="18666" y="114285"/>
                  <a:pt x="18666" y="114285"/>
                  <a:pt x="20000" y="114285"/>
                </a:cubicBezTo>
                <a:cubicBezTo>
                  <a:pt x="21333" y="114693"/>
                  <a:pt x="21333" y="114693"/>
                  <a:pt x="21333" y="114693"/>
                </a:cubicBezTo>
                <a:cubicBezTo>
                  <a:pt x="22666" y="114693"/>
                  <a:pt x="22666" y="114693"/>
                  <a:pt x="24000" y="114693"/>
                </a:cubicBezTo>
                <a:cubicBezTo>
                  <a:pt x="25333" y="114693"/>
                  <a:pt x="25333" y="115102"/>
                  <a:pt x="26666" y="115102"/>
                </a:cubicBezTo>
                <a:cubicBezTo>
                  <a:pt x="26666" y="115102"/>
                  <a:pt x="32000" y="115510"/>
                  <a:pt x="32000" y="115510"/>
                </a:cubicBezTo>
                <a:cubicBezTo>
                  <a:pt x="32000" y="115510"/>
                  <a:pt x="32000" y="115510"/>
                  <a:pt x="32000" y="115510"/>
                </a:cubicBezTo>
                <a:cubicBezTo>
                  <a:pt x="32000" y="115510"/>
                  <a:pt x="36000" y="115510"/>
                  <a:pt x="36000" y="115510"/>
                </a:cubicBezTo>
                <a:cubicBezTo>
                  <a:pt x="37333" y="115510"/>
                  <a:pt x="41333" y="115510"/>
                  <a:pt x="42666" y="115510"/>
                </a:cubicBezTo>
                <a:cubicBezTo>
                  <a:pt x="44000" y="115510"/>
                  <a:pt x="46666" y="115102"/>
                  <a:pt x="46666" y="115102"/>
                </a:cubicBezTo>
                <a:cubicBezTo>
                  <a:pt x="48000" y="115102"/>
                  <a:pt x="50666" y="115102"/>
                  <a:pt x="50666" y="114693"/>
                </a:cubicBezTo>
                <a:cubicBezTo>
                  <a:pt x="52000" y="114693"/>
                  <a:pt x="52000" y="114285"/>
                  <a:pt x="53333" y="114285"/>
                </a:cubicBezTo>
                <a:cubicBezTo>
                  <a:pt x="53333" y="114285"/>
                  <a:pt x="54666" y="113877"/>
                  <a:pt x="56000" y="113877"/>
                </a:cubicBezTo>
                <a:cubicBezTo>
                  <a:pt x="56000" y="113877"/>
                  <a:pt x="56000" y="113469"/>
                  <a:pt x="56000" y="113469"/>
                </a:cubicBezTo>
                <a:cubicBezTo>
                  <a:pt x="57333" y="113469"/>
                  <a:pt x="57333" y="113469"/>
                  <a:pt x="57333" y="113469"/>
                </a:cubicBezTo>
                <a:cubicBezTo>
                  <a:pt x="57333" y="113877"/>
                  <a:pt x="57333" y="113877"/>
                  <a:pt x="57333" y="113877"/>
                </a:cubicBezTo>
                <a:cubicBezTo>
                  <a:pt x="58666" y="113877"/>
                  <a:pt x="60000" y="113877"/>
                  <a:pt x="61333" y="113877"/>
                </a:cubicBezTo>
                <a:cubicBezTo>
                  <a:pt x="61333" y="114285"/>
                  <a:pt x="61333" y="114285"/>
                  <a:pt x="62666" y="114285"/>
                </a:cubicBezTo>
                <a:cubicBezTo>
                  <a:pt x="62666" y="114693"/>
                  <a:pt x="62666" y="114693"/>
                  <a:pt x="62666" y="114285"/>
                </a:cubicBezTo>
                <a:cubicBezTo>
                  <a:pt x="64000" y="114285"/>
                  <a:pt x="65333" y="114285"/>
                  <a:pt x="66666" y="114285"/>
                </a:cubicBezTo>
                <a:cubicBezTo>
                  <a:pt x="66666" y="114285"/>
                  <a:pt x="72000" y="114285"/>
                  <a:pt x="72000" y="114285"/>
                </a:cubicBezTo>
                <a:cubicBezTo>
                  <a:pt x="73333" y="114285"/>
                  <a:pt x="74666" y="114285"/>
                  <a:pt x="76000" y="114285"/>
                </a:cubicBezTo>
                <a:cubicBezTo>
                  <a:pt x="76000" y="114285"/>
                  <a:pt x="76000" y="114285"/>
                  <a:pt x="76000" y="114285"/>
                </a:cubicBezTo>
                <a:cubicBezTo>
                  <a:pt x="76000" y="113877"/>
                  <a:pt x="77333" y="113877"/>
                  <a:pt x="78666" y="113877"/>
                </a:cubicBezTo>
                <a:cubicBezTo>
                  <a:pt x="78666" y="113877"/>
                  <a:pt x="78666" y="113469"/>
                  <a:pt x="78666" y="113469"/>
                </a:cubicBezTo>
                <a:cubicBezTo>
                  <a:pt x="80000" y="113469"/>
                  <a:pt x="80000" y="113469"/>
                  <a:pt x="80000" y="113469"/>
                </a:cubicBezTo>
                <a:cubicBezTo>
                  <a:pt x="80000" y="113469"/>
                  <a:pt x="80000" y="113877"/>
                  <a:pt x="80000" y="113877"/>
                </a:cubicBezTo>
                <a:cubicBezTo>
                  <a:pt x="81333" y="113877"/>
                  <a:pt x="81333" y="113877"/>
                  <a:pt x="81333" y="113877"/>
                </a:cubicBezTo>
                <a:cubicBezTo>
                  <a:pt x="81333" y="113877"/>
                  <a:pt x="81333" y="113877"/>
                  <a:pt x="81333" y="113877"/>
                </a:cubicBezTo>
                <a:cubicBezTo>
                  <a:pt x="81333" y="113877"/>
                  <a:pt x="81333" y="113877"/>
                  <a:pt x="81333" y="114285"/>
                </a:cubicBezTo>
                <a:cubicBezTo>
                  <a:pt x="81333" y="114285"/>
                  <a:pt x="80000" y="114693"/>
                  <a:pt x="80000" y="114693"/>
                </a:cubicBezTo>
                <a:cubicBezTo>
                  <a:pt x="80000" y="114693"/>
                  <a:pt x="80000" y="114693"/>
                  <a:pt x="80000" y="114693"/>
                </a:cubicBezTo>
                <a:cubicBezTo>
                  <a:pt x="80000" y="114693"/>
                  <a:pt x="80000" y="115102"/>
                  <a:pt x="80000" y="115102"/>
                </a:cubicBezTo>
                <a:cubicBezTo>
                  <a:pt x="80000" y="115102"/>
                  <a:pt x="80000" y="115102"/>
                  <a:pt x="80000" y="115102"/>
                </a:cubicBezTo>
                <a:cubicBezTo>
                  <a:pt x="80000" y="115102"/>
                  <a:pt x="78666" y="115102"/>
                  <a:pt x="78666" y="115510"/>
                </a:cubicBezTo>
                <a:cubicBezTo>
                  <a:pt x="78666" y="115510"/>
                  <a:pt x="77333" y="115918"/>
                  <a:pt x="77333" y="115918"/>
                </a:cubicBezTo>
                <a:cubicBezTo>
                  <a:pt x="76000" y="116326"/>
                  <a:pt x="76000" y="116326"/>
                  <a:pt x="76000" y="116734"/>
                </a:cubicBezTo>
                <a:cubicBezTo>
                  <a:pt x="76000" y="116734"/>
                  <a:pt x="76000" y="116734"/>
                  <a:pt x="74666" y="116734"/>
                </a:cubicBezTo>
                <a:cubicBezTo>
                  <a:pt x="74666" y="116734"/>
                  <a:pt x="74666" y="116734"/>
                  <a:pt x="74666" y="117142"/>
                </a:cubicBezTo>
                <a:cubicBezTo>
                  <a:pt x="73333" y="117142"/>
                  <a:pt x="73333" y="117551"/>
                  <a:pt x="73333" y="117551"/>
                </a:cubicBezTo>
                <a:cubicBezTo>
                  <a:pt x="72000" y="117959"/>
                  <a:pt x="72000" y="118367"/>
                  <a:pt x="72000" y="118367"/>
                </a:cubicBezTo>
                <a:cubicBezTo>
                  <a:pt x="72000" y="118367"/>
                  <a:pt x="72000" y="118367"/>
                  <a:pt x="72000" y="118367"/>
                </a:cubicBezTo>
                <a:cubicBezTo>
                  <a:pt x="72000" y="118367"/>
                  <a:pt x="72000" y="118367"/>
                  <a:pt x="72000" y="118367"/>
                </a:cubicBezTo>
                <a:cubicBezTo>
                  <a:pt x="70666" y="118367"/>
                  <a:pt x="70666" y="118367"/>
                  <a:pt x="70666" y="118367"/>
                </a:cubicBezTo>
                <a:cubicBezTo>
                  <a:pt x="70666" y="118367"/>
                  <a:pt x="70666" y="118367"/>
                  <a:pt x="70666" y="118775"/>
                </a:cubicBezTo>
                <a:cubicBezTo>
                  <a:pt x="70666" y="118775"/>
                  <a:pt x="70666" y="119183"/>
                  <a:pt x="69333" y="119183"/>
                </a:cubicBezTo>
                <a:cubicBezTo>
                  <a:pt x="69333" y="119183"/>
                  <a:pt x="70666" y="119183"/>
                  <a:pt x="70666" y="119183"/>
                </a:cubicBezTo>
                <a:cubicBezTo>
                  <a:pt x="72000" y="119591"/>
                  <a:pt x="72000" y="119591"/>
                  <a:pt x="73333" y="119591"/>
                </a:cubicBezTo>
                <a:cubicBezTo>
                  <a:pt x="73333" y="119591"/>
                  <a:pt x="74666" y="119591"/>
                  <a:pt x="76000" y="119591"/>
                </a:cubicBezTo>
                <a:cubicBezTo>
                  <a:pt x="76000" y="119591"/>
                  <a:pt x="80000" y="120000"/>
                  <a:pt x="82666" y="120000"/>
                </a:cubicBezTo>
                <a:cubicBezTo>
                  <a:pt x="84000" y="120000"/>
                  <a:pt x="92000" y="120000"/>
                  <a:pt x="94666" y="120000"/>
                </a:cubicBezTo>
                <a:cubicBezTo>
                  <a:pt x="96000" y="120000"/>
                  <a:pt x="100000" y="120000"/>
                  <a:pt x="101333" y="119591"/>
                </a:cubicBezTo>
                <a:cubicBezTo>
                  <a:pt x="102666" y="119591"/>
                  <a:pt x="102666" y="119183"/>
                  <a:pt x="102666" y="119183"/>
                </a:cubicBezTo>
                <a:cubicBezTo>
                  <a:pt x="102666" y="118775"/>
                  <a:pt x="102666" y="118775"/>
                  <a:pt x="102666" y="118367"/>
                </a:cubicBezTo>
                <a:cubicBezTo>
                  <a:pt x="102666" y="118367"/>
                  <a:pt x="104000" y="118367"/>
                  <a:pt x="104000" y="118367"/>
                </a:cubicBezTo>
                <a:cubicBezTo>
                  <a:pt x="104000" y="118367"/>
                  <a:pt x="104000" y="118367"/>
                  <a:pt x="105333" y="117959"/>
                </a:cubicBezTo>
                <a:cubicBezTo>
                  <a:pt x="106666" y="117959"/>
                  <a:pt x="106666" y="117551"/>
                  <a:pt x="106666" y="117551"/>
                </a:cubicBezTo>
                <a:cubicBezTo>
                  <a:pt x="106666" y="117142"/>
                  <a:pt x="106666" y="117142"/>
                  <a:pt x="106666" y="117142"/>
                </a:cubicBezTo>
                <a:cubicBezTo>
                  <a:pt x="106666" y="116734"/>
                  <a:pt x="106666" y="116734"/>
                  <a:pt x="106666" y="116326"/>
                </a:cubicBezTo>
                <a:cubicBezTo>
                  <a:pt x="106666" y="116326"/>
                  <a:pt x="106666" y="115102"/>
                  <a:pt x="106666" y="115102"/>
                </a:cubicBezTo>
                <a:cubicBezTo>
                  <a:pt x="106666" y="114693"/>
                  <a:pt x="106666" y="114693"/>
                  <a:pt x="106666" y="114693"/>
                </a:cubicBezTo>
                <a:cubicBezTo>
                  <a:pt x="105333" y="114693"/>
                  <a:pt x="106666" y="114693"/>
                  <a:pt x="106666" y="114285"/>
                </a:cubicBezTo>
                <a:cubicBezTo>
                  <a:pt x="106666" y="114285"/>
                  <a:pt x="106666" y="114285"/>
                  <a:pt x="106666" y="114285"/>
                </a:cubicBezTo>
                <a:cubicBezTo>
                  <a:pt x="108000" y="114285"/>
                  <a:pt x="108000" y="114285"/>
                  <a:pt x="108000" y="114285"/>
                </a:cubicBezTo>
                <a:cubicBezTo>
                  <a:pt x="108000" y="114285"/>
                  <a:pt x="108000" y="114285"/>
                  <a:pt x="108000" y="113877"/>
                </a:cubicBezTo>
                <a:cubicBezTo>
                  <a:pt x="108000" y="113877"/>
                  <a:pt x="108000" y="113877"/>
                  <a:pt x="108000" y="113469"/>
                </a:cubicBezTo>
                <a:cubicBezTo>
                  <a:pt x="108000" y="113061"/>
                  <a:pt x="108000" y="112653"/>
                  <a:pt x="108000" y="112653"/>
                </a:cubicBezTo>
                <a:cubicBezTo>
                  <a:pt x="108000" y="112653"/>
                  <a:pt x="108000" y="112244"/>
                  <a:pt x="108000" y="111836"/>
                </a:cubicBezTo>
                <a:cubicBezTo>
                  <a:pt x="108000" y="111836"/>
                  <a:pt x="108000" y="111836"/>
                  <a:pt x="106666" y="111836"/>
                </a:cubicBezTo>
                <a:cubicBezTo>
                  <a:pt x="106666" y="111428"/>
                  <a:pt x="106666" y="111428"/>
                  <a:pt x="106666" y="111428"/>
                </a:cubicBezTo>
                <a:cubicBezTo>
                  <a:pt x="106666" y="111020"/>
                  <a:pt x="106666" y="110612"/>
                  <a:pt x="106666" y="110204"/>
                </a:cubicBezTo>
                <a:cubicBezTo>
                  <a:pt x="106666" y="109795"/>
                  <a:pt x="105333" y="108571"/>
                  <a:pt x="104000" y="108163"/>
                </a:cubicBezTo>
                <a:cubicBezTo>
                  <a:pt x="104000" y="108163"/>
                  <a:pt x="104000" y="107755"/>
                  <a:pt x="104000" y="107346"/>
                </a:cubicBezTo>
                <a:cubicBezTo>
                  <a:pt x="104000" y="106938"/>
                  <a:pt x="102666" y="106122"/>
                  <a:pt x="102666" y="105714"/>
                </a:cubicBezTo>
                <a:cubicBezTo>
                  <a:pt x="102666" y="105306"/>
                  <a:pt x="102666" y="104897"/>
                  <a:pt x="102666" y="104489"/>
                </a:cubicBezTo>
                <a:cubicBezTo>
                  <a:pt x="102666" y="104081"/>
                  <a:pt x="102666" y="102857"/>
                  <a:pt x="102666" y="102040"/>
                </a:cubicBezTo>
                <a:cubicBezTo>
                  <a:pt x="102666" y="101632"/>
                  <a:pt x="102666" y="100408"/>
                  <a:pt x="102666" y="100000"/>
                </a:cubicBezTo>
                <a:cubicBezTo>
                  <a:pt x="102666" y="99591"/>
                  <a:pt x="102666" y="99183"/>
                  <a:pt x="102666" y="98775"/>
                </a:cubicBezTo>
                <a:cubicBezTo>
                  <a:pt x="102666" y="98367"/>
                  <a:pt x="102666" y="97959"/>
                  <a:pt x="102666" y="97551"/>
                </a:cubicBezTo>
                <a:cubicBezTo>
                  <a:pt x="102666" y="97551"/>
                  <a:pt x="102666" y="96326"/>
                  <a:pt x="102666" y="95918"/>
                </a:cubicBezTo>
                <a:cubicBezTo>
                  <a:pt x="102666" y="95918"/>
                  <a:pt x="102666" y="95510"/>
                  <a:pt x="102666" y="95510"/>
                </a:cubicBezTo>
                <a:cubicBezTo>
                  <a:pt x="101333" y="95102"/>
                  <a:pt x="102666" y="94285"/>
                  <a:pt x="101333" y="93877"/>
                </a:cubicBezTo>
                <a:cubicBezTo>
                  <a:pt x="101333" y="93061"/>
                  <a:pt x="101333" y="91836"/>
                  <a:pt x="101333" y="91428"/>
                </a:cubicBezTo>
                <a:cubicBezTo>
                  <a:pt x="101333" y="91020"/>
                  <a:pt x="101333" y="89795"/>
                  <a:pt x="100000" y="89387"/>
                </a:cubicBezTo>
                <a:cubicBezTo>
                  <a:pt x="100000" y="88979"/>
                  <a:pt x="100000" y="87346"/>
                  <a:pt x="98666" y="86938"/>
                </a:cubicBezTo>
                <a:cubicBezTo>
                  <a:pt x="98666" y="86530"/>
                  <a:pt x="97333" y="84489"/>
                  <a:pt x="97333" y="83673"/>
                </a:cubicBezTo>
                <a:cubicBezTo>
                  <a:pt x="97333" y="83265"/>
                  <a:pt x="97333" y="80816"/>
                  <a:pt x="97333" y="80408"/>
                </a:cubicBezTo>
                <a:cubicBezTo>
                  <a:pt x="96000" y="80000"/>
                  <a:pt x="96000" y="77551"/>
                  <a:pt x="96000" y="76734"/>
                </a:cubicBezTo>
                <a:cubicBezTo>
                  <a:pt x="96000" y="75918"/>
                  <a:pt x="96000" y="73877"/>
                  <a:pt x="96000" y="73469"/>
                </a:cubicBezTo>
                <a:cubicBezTo>
                  <a:pt x="96000" y="72653"/>
                  <a:pt x="96000" y="71020"/>
                  <a:pt x="96000" y="70612"/>
                </a:cubicBezTo>
                <a:cubicBezTo>
                  <a:pt x="96000" y="70204"/>
                  <a:pt x="96000" y="68979"/>
                  <a:pt x="96000" y="68571"/>
                </a:cubicBezTo>
                <a:cubicBezTo>
                  <a:pt x="96000" y="68163"/>
                  <a:pt x="96000" y="67346"/>
                  <a:pt x="96000" y="66938"/>
                </a:cubicBezTo>
                <a:cubicBezTo>
                  <a:pt x="94666" y="66530"/>
                  <a:pt x="94666" y="65306"/>
                  <a:pt x="94666" y="64897"/>
                </a:cubicBezTo>
                <a:cubicBezTo>
                  <a:pt x="94666" y="64489"/>
                  <a:pt x="94666" y="63265"/>
                  <a:pt x="94666" y="62857"/>
                </a:cubicBezTo>
                <a:cubicBezTo>
                  <a:pt x="94666" y="62448"/>
                  <a:pt x="93333" y="61224"/>
                  <a:pt x="93333" y="60816"/>
                </a:cubicBezTo>
                <a:cubicBezTo>
                  <a:pt x="93333" y="60816"/>
                  <a:pt x="93333" y="60000"/>
                  <a:pt x="93333" y="60000"/>
                </a:cubicBezTo>
                <a:cubicBezTo>
                  <a:pt x="93333" y="59591"/>
                  <a:pt x="93333" y="59183"/>
                  <a:pt x="93333" y="59183"/>
                </a:cubicBezTo>
                <a:cubicBezTo>
                  <a:pt x="93333" y="58775"/>
                  <a:pt x="93333" y="58775"/>
                  <a:pt x="93333" y="58367"/>
                </a:cubicBezTo>
                <a:cubicBezTo>
                  <a:pt x="94666" y="58367"/>
                  <a:pt x="93333" y="58367"/>
                  <a:pt x="94666" y="58367"/>
                </a:cubicBezTo>
                <a:cubicBezTo>
                  <a:pt x="94666" y="58367"/>
                  <a:pt x="94666" y="58367"/>
                  <a:pt x="94666" y="58367"/>
                </a:cubicBezTo>
                <a:cubicBezTo>
                  <a:pt x="96000" y="58367"/>
                  <a:pt x="96000" y="57959"/>
                  <a:pt x="97333" y="57551"/>
                </a:cubicBezTo>
                <a:cubicBezTo>
                  <a:pt x="97333" y="57551"/>
                  <a:pt x="97333" y="57551"/>
                  <a:pt x="97333" y="57551"/>
                </a:cubicBezTo>
                <a:cubicBezTo>
                  <a:pt x="97333" y="57142"/>
                  <a:pt x="98666" y="57142"/>
                  <a:pt x="100000" y="56734"/>
                </a:cubicBezTo>
                <a:cubicBezTo>
                  <a:pt x="100000" y="56734"/>
                  <a:pt x="101333" y="56326"/>
                  <a:pt x="101333" y="55918"/>
                </a:cubicBezTo>
                <a:cubicBezTo>
                  <a:pt x="101333" y="55918"/>
                  <a:pt x="102666" y="55918"/>
                  <a:pt x="102666" y="55510"/>
                </a:cubicBezTo>
                <a:cubicBezTo>
                  <a:pt x="102666" y="55510"/>
                  <a:pt x="104000" y="55102"/>
                  <a:pt x="105333" y="55102"/>
                </a:cubicBezTo>
                <a:cubicBezTo>
                  <a:pt x="105333" y="54693"/>
                  <a:pt x="105333" y="54693"/>
                  <a:pt x="105333" y="54693"/>
                </a:cubicBezTo>
                <a:cubicBezTo>
                  <a:pt x="105333" y="54693"/>
                  <a:pt x="105333" y="54693"/>
                  <a:pt x="106666" y="54693"/>
                </a:cubicBezTo>
                <a:cubicBezTo>
                  <a:pt x="106666" y="54285"/>
                  <a:pt x="106666" y="53877"/>
                  <a:pt x="106666" y="53877"/>
                </a:cubicBezTo>
                <a:cubicBezTo>
                  <a:pt x="106666" y="53877"/>
                  <a:pt x="106666" y="53469"/>
                  <a:pt x="108000" y="53469"/>
                </a:cubicBezTo>
                <a:cubicBezTo>
                  <a:pt x="108000" y="53469"/>
                  <a:pt x="108000" y="53061"/>
                  <a:pt x="108000" y="53061"/>
                </a:cubicBezTo>
                <a:cubicBezTo>
                  <a:pt x="108000" y="52653"/>
                  <a:pt x="108000" y="52653"/>
                  <a:pt x="108000" y="53061"/>
                </a:cubicBezTo>
                <a:cubicBezTo>
                  <a:pt x="108000" y="53061"/>
                  <a:pt x="108000" y="53061"/>
                  <a:pt x="108000" y="52653"/>
                </a:cubicBezTo>
                <a:cubicBezTo>
                  <a:pt x="108000" y="52653"/>
                  <a:pt x="108000" y="52653"/>
                  <a:pt x="108000" y="52653"/>
                </a:cubicBezTo>
                <a:cubicBezTo>
                  <a:pt x="108000" y="52244"/>
                  <a:pt x="108000" y="51836"/>
                  <a:pt x="108000" y="51836"/>
                </a:cubicBezTo>
                <a:cubicBezTo>
                  <a:pt x="108000" y="51836"/>
                  <a:pt x="109333" y="51428"/>
                  <a:pt x="109333" y="51020"/>
                </a:cubicBezTo>
                <a:cubicBezTo>
                  <a:pt x="109333" y="51020"/>
                  <a:pt x="109333" y="50612"/>
                  <a:pt x="110666" y="50204"/>
                </a:cubicBezTo>
                <a:cubicBezTo>
                  <a:pt x="110666" y="49795"/>
                  <a:pt x="110666" y="49387"/>
                  <a:pt x="112000" y="48979"/>
                </a:cubicBezTo>
                <a:cubicBezTo>
                  <a:pt x="112000" y="48571"/>
                  <a:pt x="110666" y="47755"/>
                  <a:pt x="110666" y="47755"/>
                </a:cubicBezTo>
                <a:cubicBezTo>
                  <a:pt x="110666" y="46938"/>
                  <a:pt x="112000" y="46530"/>
                  <a:pt x="112000" y="46122"/>
                </a:cubicBezTo>
                <a:cubicBezTo>
                  <a:pt x="113333" y="45714"/>
                  <a:pt x="113333" y="45714"/>
                  <a:pt x="114666" y="45306"/>
                </a:cubicBezTo>
                <a:cubicBezTo>
                  <a:pt x="114666" y="44897"/>
                  <a:pt x="116000" y="44081"/>
                  <a:pt x="116000" y="44081"/>
                </a:cubicBezTo>
                <a:cubicBezTo>
                  <a:pt x="116000" y="43673"/>
                  <a:pt x="117333" y="43265"/>
                  <a:pt x="117333" y="42857"/>
                </a:cubicBezTo>
                <a:cubicBezTo>
                  <a:pt x="118666" y="42040"/>
                  <a:pt x="118666" y="40816"/>
                  <a:pt x="120000" y="40000"/>
                </a:cubicBezTo>
                <a:cubicBezTo>
                  <a:pt x="120000" y="39591"/>
                  <a:pt x="120000" y="39183"/>
                  <a:pt x="120000" y="38775"/>
                </a:cubicBezTo>
                <a:close/>
                <a:moveTo>
                  <a:pt x="70666" y="99591"/>
                </a:moveTo>
                <a:cubicBezTo>
                  <a:pt x="70666" y="99591"/>
                  <a:pt x="69333" y="99591"/>
                  <a:pt x="69333" y="99183"/>
                </a:cubicBezTo>
                <a:cubicBezTo>
                  <a:pt x="69333" y="99183"/>
                  <a:pt x="69333" y="98775"/>
                  <a:pt x="69333" y="98367"/>
                </a:cubicBezTo>
                <a:cubicBezTo>
                  <a:pt x="69333" y="97551"/>
                  <a:pt x="69333" y="96326"/>
                  <a:pt x="70666" y="95918"/>
                </a:cubicBezTo>
                <a:cubicBezTo>
                  <a:pt x="70666" y="95510"/>
                  <a:pt x="70666" y="94285"/>
                  <a:pt x="70666" y="93469"/>
                </a:cubicBezTo>
                <a:cubicBezTo>
                  <a:pt x="69333" y="93061"/>
                  <a:pt x="69333" y="91020"/>
                  <a:pt x="69333" y="91020"/>
                </a:cubicBezTo>
                <a:cubicBezTo>
                  <a:pt x="69333" y="90612"/>
                  <a:pt x="68000" y="89387"/>
                  <a:pt x="68000" y="88979"/>
                </a:cubicBezTo>
                <a:cubicBezTo>
                  <a:pt x="68000" y="88571"/>
                  <a:pt x="68000" y="88163"/>
                  <a:pt x="68000" y="87755"/>
                </a:cubicBezTo>
                <a:cubicBezTo>
                  <a:pt x="66666" y="87755"/>
                  <a:pt x="66666" y="86122"/>
                  <a:pt x="65333" y="86122"/>
                </a:cubicBezTo>
                <a:cubicBezTo>
                  <a:pt x="65333" y="85714"/>
                  <a:pt x="65333" y="85714"/>
                  <a:pt x="65333" y="85306"/>
                </a:cubicBezTo>
                <a:cubicBezTo>
                  <a:pt x="65333" y="85306"/>
                  <a:pt x="65333" y="84897"/>
                  <a:pt x="65333" y="84489"/>
                </a:cubicBezTo>
                <a:cubicBezTo>
                  <a:pt x="65333" y="84489"/>
                  <a:pt x="65333" y="83265"/>
                  <a:pt x="66666" y="82857"/>
                </a:cubicBezTo>
                <a:cubicBezTo>
                  <a:pt x="66666" y="82857"/>
                  <a:pt x="66666" y="82857"/>
                  <a:pt x="66666" y="82857"/>
                </a:cubicBezTo>
                <a:cubicBezTo>
                  <a:pt x="66666" y="82857"/>
                  <a:pt x="66666" y="83265"/>
                  <a:pt x="66666" y="83673"/>
                </a:cubicBezTo>
                <a:cubicBezTo>
                  <a:pt x="68000" y="84081"/>
                  <a:pt x="68000" y="84081"/>
                  <a:pt x="68000" y="84081"/>
                </a:cubicBezTo>
                <a:cubicBezTo>
                  <a:pt x="68000" y="84081"/>
                  <a:pt x="68000" y="84489"/>
                  <a:pt x="68000" y="84489"/>
                </a:cubicBezTo>
                <a:cubicBezTo>
                  <a:pt x="68000" y="84489"/>
                  <a:pt x="68000" y="84897"/>
                  <a:pt x="68000" y="85306"/>
                </a:cubicBezTo>
                <a:cubicBezTo>
                  <a:pt x="68000" y="85714"/>
                  <a:pt x="69333" y="86122"/>
                  <a:pt x="69333" y="86938"/>
                </a:cubicBezTo>
                <a:cubicBezTo>
                  <a:pt x="69333" y="87346"/>
                  <a:pt x="69333" y="87346"/>
                  <a:pt x="69333" y="87755"/>
                </a:cubicBezTo>
                <a:cubicBezTo>
                  <a:pt x="69333" y="88163"/>
                  <a:pt x="69333" y="88979"/>
                  <a:pt x="70666" y="89387"/>
                </a:cubicBezTo>
                <a:cubicBezTo>
                  <a:pt x="70666" y="90204"/>
                  <a:pt x="70666" y="91020"/>
                  <a:pt x="70666" y="91428"/>
                </a:cubicBezTo>
                <a:cubicBezTo>
                  <a:pt x="70666" y="91836"/>
                  <a:pt x="72000" y="93061"/>
                  <a:pt x="72000" y="93469"/>
                </a:cubicBezTo>
                <a:cubicBezTo>
                  <a:pt x="72000" y="93469"/>
                  <a:pt x="73333" y="93877"/>
                  <a:pt x="73333" y="93877"/>
                </a:cubicBezTo>
                <a:cubicBezTo>
                  <a:pt x="73333" y="94285"/>
                  <a:pt x="73333" y="95510"/>
                  <a:pt x="73333" y="96326"/>
                </a:cubicBezTo>
                <a:cubicBezTo>
                  <a:pt x="73333" y="96734"/>
                  <a:pt x="73333" y="98775"/>
                  <a:pt x="73333" y="98775"/>
                </a:cubicBezTo>
                <a:cubicBezTo>
                  <a:pt x="73333" y="99183"/>
                  <a:pt x="74666" y="100408"/>
                  <a:pt x="74666" y="100816"/>
                </a:cubicBezTo>
                <a:cubicBezTo>
                  <a:pt x="74666" y="101224"/>
                  <a:pt x="74666" y="101632"/>
                  <a:pt x="74666" y="102040"/>
                </a:cubicBezTo>
                <a:cubicBezTo>
                  <a:pt x="74666" y="102040"/>
                  <a:pt x="74666" y="102040"/>
                  <a:pt x="73333" y="102040"/>
                </a:cubicBezTo>
                <a:cubicBezTo>
                  <a:pt x="73333" y="102040"/>
                  <a:pt x="73333" y="101632"/>
                  <a:pt x="73333" y="101632"/>
                </a:cubicBezTo>
                <a:cubicBezTo>
                  <a:pt x="73333" y="101224"/>
                  <a:pt x="73333" y="101224"/>
                  <a:pt x="72000" y="101224"/>
                </a:cubicBezTo>
                <a:cubicBezTo>
                  <a:pt x="72000" y="100816"/>
                  <a:pt x="70666" y="100000"/>
                  <a:pt x="70666" y="99591"/>
                </a:cubicBezTo>
                <a:close/>
                <a:moveTo>
                  <a:pt x="74666" y="105306"/>
                </a:moveTo>
                <a:cubicBezTo>
                  <a:pt x="74666" y="105306"/>
                  <a:pt x="73333" y="105306"/>
                  <a:pt x="73333" y="105306"/>
                </a:cubicBezTo>
                <a:cubicBezTo>
                  <a:pt x="73333" y="104897"/>
                  <a:pt x="73333" y="104897"/>
                  <a:pt x="73333" y="104897"/>
                </a:cubicBezTo>
                <a:cubicBezTo>
                  <a:pt x="73333" y="104897"/>
                  <a:pt x="73333" y="104489"/>
                  <a:pt x="73333" y="104489"/>
                </a:cubicBezTo>
                <a:cubicBezTo>
                  <a:pt x="73333" y="104489"/>
                  <a:pt x="73333" y="104081"/>
                  <a:pt x="73333" y="104081"/>
                </a:cubicBezTo>
                <a:cubicBezTo>
                  <a:pt x="74666" y="103673"/>
                  <a:pt x="74666" y="103673"/>
                  <a:pt x="74666" y="103673"/>
                </a:cubicBezTo>
                <a:cubicBezTo>
                  <a:pt x="74666" y="104081"/>
                  <a:pt x="74666" y="104489"/>
                  <a:pt x="74666" y="104897"/>
                </a:cubicBezTo>
                <a:cubicBezTo>
                  <a:pt x="74666" y="104897"/>
                  <a:pt x="74666" y="105306"/>
                  <a:pt x="74666" y="105306"/>
                </a:cubicBezTo>
                <a:cubicBezTo>
                  <a:pt x="74666" y="105306"/>
                  <a:pt x="74666" y="105714"/>
                  <a:pt x="74666" y="105306"/>
                </a:cubicBezTo>
                <a:close/>
                <a:moveTo>
                  <a:pt x="80000" y="111428"/>
                </a:moveTo>
                <a:cubicBezTo>
                  <a:pt x="80000" y="111428"/>
                  <a:pt x="80000" y="111428"/>
                  <a:pt x="80000" y="111428"/>
                </a:cubicBezTo>
                <a:cubicBezTo>
                  <a:pt x="80000" y="111836"/>
                  <a:pt x="80000" y="112244"/>
                  <a:pt x="80000" y="112653"/>
                </a:cubicBezTo>
                <a:cubicBezTo>
                  <a:pt x="78666" y="113061"/>
                  <a:pt x="80000" y="113061"/>
                  <a:pt x="78666" y="113061"/>
                </a:cubicBezTo>
                <a:cubicBezTo>
                  <a:pt x="78666" y="113061"/>
                  <a:pt x="78666" y="113061"/>
                  <a:pt x="78666" y="112653"/>
                </a:cubicBezTo>
                <a:cubicBezTo>
                  <a:pt x="78666" y="112244"/>
                  <a:pt x="78666" y="111836"/>
                  <a:pt x="78666" y="111428"/>
                </a:cubicBezTo>
                <a:cubicBezTo>
                  <a:pt x="78666" y="111428"/>
                  <a:pt x="78666" y="111428"/>
                  <a:pt x="78666" y="111428"/>
                </a:cubicBezTo>
                <a:cubicBezTo>
                  <a:pt x="77333" y="111428"/>
                  <a:pt x="77333" y="111428"/>
                  <a:pt x="77333" y="111020"/>
                </a:cubicBezTo>
                <a:cubicBezTo>
                  <a:pt x="77333" y="111020"/>
                  <a:pt x="77333" y="111020"/>
                  <a:pt x="77333" y="111020"/>
                </a:cubicBezTo>
                <a:cubicBezTo>
                  <a:pt x="77333" y="111020"/>
                  <a:pt x="77333" y="111020"/>
                  <a:pt x="77333" y="110612"/>
                </a:cubicBezTo>
                <a:cubicBezTo>
                  <a:pt x="77333" y="110612"/>
                  <a:pt x="77333" y="110612"/>
                  <a:pt x="78666" y="110612"/>
                </a:cubicBezTo>
                <a:cubicBezTo>
                  <a:pt x="78666" y="110612"/>
                  <a:pt x="78666" y="110612"/>
                  <a:pt x="78666" y="110612"/>
                </a:cubicBezTo>
                <a:cubicBezTo>
                  <a:pt x="78666" y="110612"/>
                  <a:pt x="78666" y="110612"/>
                  <a:pt x="78666" y="110612"/>
                </a:cubicBezTo>
                <a:cubicBezTo>
                  <a:pt x="78666" y="110612"/>
                  <a:pt x="80000" y="111020"/>
                  <a:pt x="80000" y="111020"/>
                </a:cubicBezTo>
                <a:cubicBezTo>
                  <a:pt x="80000" y="111428"/>
                  <a:pt x="80000" y="111428"/>
                  <a:pt x="80000" y="111428"/>
                </a:cubicBezTo>
                <a:close/>
              </a:path>
            </a:pathLst>
          </a:custGeom>
          <a:solidFill>
            <a:schemeClr val="dk1"/>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105" name="Shape 105"/>
          <p:cNvSpPr/>
          <p:nvPr/>
        </p:nvSpPr>
        <p:spPr>
          <a:xfrm>
            <a:off x="2913283" y="4297817"/>
            <a:ext cx="328823" cy="1046972"/>
          </a:xfrm>
          <a:custGeom>
            <a:avLst/>
            <a:gdLst/>
            <a:ahLst/>
            <a:cxnLst/>
            <a:rect l="0" t="0" r="0" b="0"/>
            <a:pathLst>
              <a:path w="120000" h="120000" extrusionOk="0">
                <a:moveTo>
                  <a:pt x="120000" y="119154"/>
                </a:moveTo>
                <a:cubicBezTo>
                  <a:pt x="120000" y="118732"/>
                  <a:pt x="120000" y="118732"/>
                  <a:pt x="120000" y="118732"/>
                </a:cubicBezTo>
                <a:cubicBezTo>
                  <a:pt x="118651" y="118309"/>
                  <a:pt x="118651" y="118309"/>
                  <a:pt x="118651" y="118309"/>
                </a:cubicBezTo>
                <a:cubicBezTo>
                  <a:pt x="118651" y="118309"/>
                  <a:pt x="118651" y="117887"/>
                  <a:pt x="117303" y="117887"/>
                </a:cubicBezTo>
                <a:cubicBezTo>
                  <a:pt x="117303" y="117464"/>
                  <a:pt x="117303" y="117464"/>
                  <a:pt x="117303" y="117042"/>
                </a:cubicBezTo>
                <a:cubicBezTo>
                  <a:pt x="117303" y="117042"/>
                  <a:pt x="115955" y="116619"/>
                  <a:pt x="114606" y="116197"/>
                </a:cubicBezTo>
                <a:cubicBezTo>
                  <a:pt x="114606" y="116197"/>
                  <a:pt x="113258" y="116197"/>
                  <a:pt x="113258" y="115774"/>
                </a:cubicBezTo>
                <a:cubicBezTo>
                  <a:pt x="113258" y="115774"/>
                  <a:pt x="113258" y="115774"/>
                  <a:pt x="113258" y="115774"/>
                </a:cubicBezTo>
                <a:cubicBezTo>
                  <a:pt x="113258" y="115352"/>
                  <a:pt x="111910" y="115352"/>
                  <a:pt x="111910" y="115352"/>
                </a:cubicBezTo>
                <a:cubicBezTo>
                  <a:pt x="111910" y="114929"/>
                  <a:pt x="111910" y="114929"/>
                  <a:pt x="110561" y="114507"/>
                </a:cubicBezTo>
                <a:cubicBezTo>
                  <a:pt x="110561" y="114507"/>
                  <a:pt x="111910" y="114507"/>
                  <a:pt x="111910" y="114084"/>
                </a:cubicBezTo>
                <a:cubicBezTo>
                  <a:pt x="111910" y="113661"/>
                  <a:pt x="113258" y="113239"/>
                  <a:pt x="113258" y="112816"/>
                </a:cubicBezTo>
                <a:cubicBezTo>
                  <a:pt x="113258" y="112816"/>
                  <a:pt x="113258" y="112816"/>
                  <a:pt x="113258" y="112394"/>
                </a:cubicBezTo>
                <a:cubicBezTo>
                  <a:pt x="111910" y="112394"/>
                  <a:pt x="111910" y="112394"/>
                  <a:pt x="113258" y="112394"/>
                </a:cubicBezTo>
                <a:cubicBezTo>
                  <a:pt x="113258" y="112394"/>
                  <a:pt x="113258" y="111971"/>
                  <a:pt x="113258" y="111971"/>
                </a:cubicBezTo>
                <a:cubicBezTo>
                  <a:pt x="113258" y="111549"/>
                  <a:pt x="113258" y="111549"/>
                  <a:pt x="113258" y="111126"/>
                </a:cubicBezTo>
                <a:cubicBezTo>
                  <a:pt x="113258" y="111126"/>
                  <a:pt x="113258" y="109859"/>
                  <a:pt x="113258" y="109436"/>
                </a:cubicBezTo>
                <a:cubicBezTo>
                  <a:pt x="113258" y="109014"/>
                  <a:pt x="113258" y="107323"/>
                  <a:pt x="113258" y="106901"/>
                </a:cubicBezTo>
                <a:cubicBezTo>
                  <a:pt x="113258" y="106478"/>
                  <a:pt x="111910" y="105633"/>
                  <a:pt x="111910" y="105211"/>
                </a:cubicBezTo>
                <a:cubicBezTo>
                  <a:pt x="111910" y="105211"/>
                  <a:pt x="110561" y="103098"/>
                  <a:pt x="110561" y="102253"/>
                </a:cubicBezTo>
                <a:cubicBezTo>
                  <a:pt x="109213" y="101408"/>
                  <a:pt x="109213" y="100140"/>
                  <a:pt x="109213" y="99718"/>
                </a:cubicBezTo>
                <a:cubicBezTo>
                  <a:pt x="109213" y="99718"/>
                  <a:pt x="109213" y="98873"/>
                  <a:pt x="107865" y="98450"/>
                </a:cubicBezTo>
                <a:cubicBezTo>
                  <a:pt x="107865" y="98028"/>
                  <a:pt x="107865" y="96338"/>
                  <a:pt x="107865" y="95915"/>
                </a:cubicBezTo>
                <a:cubicBezTo>
                  <a:pt x="107865" y="95492"/>
                  <a:pt x="106516" y="94647"/>
                  <a:pt x="106516" y="94225"/>
                </a:cubicBezTo>
                <a:cubicBezTo>
                  <a:pt x="106516" y="93802"/>
                  <a:pt x="106516" y="92535"/>
                  <a:pt x="106516" y="92112"/>
                </a:cubicBezTo>
                <a:cubicBezTo>
                  <a:pt x="106516" y="92112"/>
                  <a:pt x="105168" y="91267"/>
                  <a:pt x="106516" y="90845"/>
                </a:cubicBezTo>
                <a:cubicBezTo>
                  <a:pt x="106516" y="90000"/>
                  <a:pt x="106516" y="89154"/>
                  <a:pt x="106516" y="88732"/>
                </a:cubicBezTo>
                <a:cubicBezTo>
                  <a:pt x="105168" y="87887"/>
                  <a:pt x="105168" y="86619"/>
                  <a:pt x="105168" y="86619"/>
                </a:cubicBezTo>
                <a:cubicBezTo>
                  <a:pt x="105168" y="86197"/>
                  <a:pt x="105168" y="84929"/>
                  <a:pt x="105168" y="84507"/>
                </a:cubicBezTo>
                <a:cubicBezTo>
                  <a:pt x="105168" y="84084"/>
                  <a:pt x="105168" y="83239"/>
                  <a:pt x="105168" y="83239"/>
                </a:cubicBezTo>
                <a:cubicBezTo>
                  <a:pt x="105168" y="82816"/>
                  <a:pt x="105168" y="81971"/>
                  <a:pt x="105168" y="81549"/>
                </a:cubicBezTo>
                <a:cubicBezTo>
                  <a:pt x="105168" y="81549"/>
                  <a:pt x="105168" y="80704"/>
                  <a:pt x="105168" y="80281"/>
                </a:cubicBezTo>
                <a:cubicBezTo>
                  <a:pt x="105168" y="79859"/>
                  <a:pt x="105168" y="78169"/>
                  <a:pt x="106516" y="77746"/>
                </a:cubicBezTo>
                <a:cubicBezTo>
                  <a:pt x="106516" y="76901"/>
                  <a:pt x="106516" y="76056"/>
                  <a:pt x="106516" y="75211"/>
                </a:cubicBezTo>
                <a:cubicBezTo>
                  <a:pt x="106516" y="74366"/>
                  <a:pt x="106516" y="73098"/>
                  <a:pt x="106516" y="72676"/>
                </a:cubicBezTo>
                <a:cubicBezTo>
                  <a:pt x="106516" y="72253"/>
                  <a:pt x="106516" y="70563"/>
                  <a:pt x="105168" y="69718"/>
                </a:cubicBezTo>
                <a:cubicBezTo>
                  <a:pt x="105168" y="69295"/>
                  <a:pt x="105168" y="68028"/>
                  <a:pt x="105168" y="67605"/>
                </a:cubicBezTo>
                <a:cubicBezTo>
                  <a:pt x="105168" y="67183"/>
                  <a:pt x="105168" y="66338"/>
                  <a:pt x="105168" y="65915"/>
                </a:cubicBezTo>
                <a:cubicBezTo>
                  <a:pt x="105168" y="65492"/>
                  <a:pt x="105168" y="65070"/>
                  <a:pt x="106516" y="64647"/>
                </a:cubicBezTo>
                <a:cubicBezTo>
                  <a:pt x="106516" y="64225"/>
                  <a:pt x="106516" y="62957"/>
                  <a:pt x="106516" y="62535"/>
                </a:cubicBezTo>
                <a:cubicBezTo>
                  <a:pt x="106516" y="62112"/>
                  <a:pt x="105168" y="61267"/>
                  <a:pt x="105168" y="60845"/>
                </a:cubicBezTo>
                <a:cubicBezTo>
                  <a:pt x="105168" y="60000"/>
                  <a:pt x="103820" y="59577"/>
                  <a:pt x="103820" y="59154"/>
                </a:cubicBezTo>
                <a:cubicBezTo>
                  <a:pt x="103820" y="58732"/>
                  <a:pt x="103820" y="57887"/>
                  <a:pt x="103820" y="57887"/>
                </a:cubicBezTo>
                <a:cubicBezTo>
                  <a:pt x="103820" y="57464"/>
                  <a:pt x="102471" y="56197"/>
                  <a:pt x="102471" y="55774"/>
                </a:cubicBezTo>
                <a:cubicBezTo>
                  <a:pt x="102471" y="55774"/>
                  <a:pt x="102471" y="55352"/>
                  <a:pt x="102471" y="55352"/>
                </a:cubicBezTo>
                <a:cubicBezTo>
                  <a:pt x="101123" y="54929"/>
                  <a:pt x="101123" y="54507"/>
                  <a:pt x="101123" y="54507"/>
                </a:cubicBezTo>
                <a:cubicBezTo>
                  <a:pt x="101123" y="54507"/>
                  <a:pt x="101123" y="54084"/>
                  <a:pt x="101123" y="54084"/>
                </a:cubicBezTo>
                <a:cubicBezTo>
                  <a:pt x="101123" y="54084"/>
                  <a:pt x="99775" y="53661"/>
                  <a:pt x="99775" y="53239"/>
                </a:cubicBezTo>
                <a:cubicBezTo>
                  <a:pt x="99775" y="52816"/>
                  <a:pt x="99775" y="52816"/>
                  <a:pt x="99775" y="52394"/>
                </a:cubicBezTo>
                <a:cubicBezTo>
                  <a:pt x="98426" y="52394"/>
                  <a:pt x="98426" y="51971"/>
                  <a:pt x="98426" y="51971"/>
                </a:cubicBezTo>
                <a:cubicBezTo>
                  <a:pt x="99775" y="51549"/>
                  <a:pt x="98426" y="51549"/>
                  <a:pt x="98426" y="51126"/>
                </a:cubicBezTo>
                <a:cubicBezTo>
                  <a:pt x="98426" y="51126"/>
                  <a:pt x="98426" y="51126"/>
                  <a:pt x="98426" y="51126"/>
                </a:cubicBezTo>
                <a:cubicBezTo>
                  <a:pt x="98426" y="50704"/>
                  <a:pt x="98426" y="50704"/>
                  <a:pt x="98426" y="50704"/>
                </a:cubicBezTo>
                <a:cubicBezTo>
                  <a:pt x="97078" y="50281"/>
                  <a:pt x="97078" y="50281"/>
                  <a:pt x="97078" y="49859"/>
                </a:cubicBezTo>
                <a:cubicBezTo>
                  <a:pt x="97078" y="49859"/>
                  <a:pt x="97078" y="49859"/>
                  <a:pt x="97078" y="49859"/>
                </a:cubicBezTo>
                <a:cubicBezTo>
                  <a:pt x="97078" y="49859"/>
                  <a:pt x="97078" y="49436"/>
                  <a:pt x="97078" y="49436"/>
                </a:cubicBezTo>
                <a:cubicBezTo>
                  <a:pt x="97078" y="49014"/>
                  <a:pt x="97078" y="49014"/>
                  <a:pt x="97078" y="48591"/>
                </a:cubicBezTo>
                <a:cubicBezTo>
                  <a:pt x="97078" y="48169"/>
                  <a:pt x="97078" y="48169"/>
                  <a:pt x="97078" y="47746"/>
                </a:cubicBezTo>
                <a:cubicBezTo>
                  <a:pt x="97078" y="47746"/>
                  <a:pt x="97078" y="47746"/>
                  <a:pt x="97078" y="47746"/>
                </a:cubicBezTo>
                <a:cubicBezTo>
                  <a:pt x="97078" y="47746"/>
                  <a:pt x="98426" y="47746"/>
                  <a:pt x="98426" y="47323"/>
                </a:cubicBezTo>
                <a:cubicBezTo>
                  <a:pt x="99775" y="47323"/>
                  <a:pt x="101123" y="46901"/>
                  <a:pt x="101123" y="46478"/>
                </a:cubicBezTo>
                <a:cubicBezTo>
                  <a:pt x="102471" y="46478"/>
                  <a:pt x="102471" y="46056"/>
                  <a:pt x="102471" y="46056"/>
                </a:cubicBezTo>
                <a:cubicBezTo>
                  <a:pt x="103820" y="46056"/>
                  <a:pt x="103820" y="45633"/>
                  <a:pt x="103820" y="45211"/>
                </a:cubicBezTo>
                <a:cubicBezTo>
                  <a:pt x="103820" y="45211"/>
                  <a:pt x="103820" y="44788"/>
                  <a:pt x="103820" y="44366"/>
                </a:cubicBezTo>
                <a:cubicBezTo>
                  <a:pt x="103820" y="44366"/>
                  <a:pt x="103820" y="44366"/>
                  <a:pt x="103820" y="44366"/>
                </a:cubicBezTo>
                <a:cubicBezTo>
                  <a:pt x="103820" y="43943"/>
                  <a:pt x="103820" y="43943"/>
                  <a:pt x="103820" y="43943"/>
                </a:cubicBezTo>
                <a:cubicBezTo>
                  <a:pt x="105168" y="43521"/>
                  <a:pt x="105168" y="43098"/>
                  <a:pt x="105168" y="43098"/>
                </a:cubicBezTo>
                <a:cubicBezTo>
                  <a:pt x="105168" y="42676"/>
                  <a:pt x="105168" y="42253"/>
                  <a:pt x="105168" y="42253"/>
                </a:cubicBezTo>
                <a:cubicBezTo>
                  <a:pt x="105168" y="42253"/>
                  <a:pt x="105168" y="41830"/>
                  <a:pt x="103820" y="41830"/>
                </a:cubicBezTo>
                <a:cubicBezTo>
                  <a:pt x="103820" y="41408"/>
                  <a:pt x="103820" y="41408"/>
                  <a:pt x="103820" y="41408"/>
                </a:cubicBezTo>
                <a:cubicBezTo>
                  <a:pt x="105168" y="41408"/>
                  <a:pt x="105168" y="41408"/>
                  <a:pt x="105168" y="40985"/>
                </a:cubicBezTo>
                <a:cubicBezTo>
                  <a:pt x="106516" y="40985"/>
                  <a:pt x="106516" y="40563"/>
                  <a:pt x="107865" y="40140"/>
                </a:cubicBezTo>
                <a:cubicBezTo>
                  <a:pt x="107865" y="40140"/>
                  <a:pt x="107865" y="40140"/>
                  <a:pt x="107865" y="40140"/>
                </a:cubicBezTo>
                <a:cubicBezTo>
                  <a:pt x="107865" y="40140"/>
                  <a:pt x="109213" y="39295"/>
                  <a:pt x="109213" y="39295"/>
                </a:cubicBezTo>
                <a:cubicBezTo>
                  <a:pt x="109213" y="39295"/>
                  <a:pt x="110561" y="38873"/>
                  <a:pt x="110561" y="38873"/>
                </a:cubicBezTo>
                <a:cubicBezTo>
                  <a:pt x="110561" y="38873"/>
                  <a:pt x="110561" y="38450"/>
                  <a:pt x="110561" y="38450"/>
                </a:cubicBezTo>
                <a:cubicBezTo>
                  <a:pt x="110561" y="38028"/>
                  <a:pt x="111910" y="37605"/>
                  <a:pt x="111910" y="37183"/>
                </a:cubicBezTo>
                <a:cubicBezTo>
                  <a:pt x="111910" y="37183"/>
                  <a:pt x="111910" y="36338"/>
                  <a:pt x="111910" y="35915"/>
                </a:cubicBezTo>
                <a:cubicBezTo>
                  <a:pt x="113258" y="35492"/>
                  <a:pt x="113258" y="34225"/>
                  <a:pt x="114606" y="33802"/>
                </a:cubicBezTo>
                <a:cubicBezTo>
                  <a:pt x="114606" y="32957"/>
                  <a:pt x="114606" y="32535"/>
                  <a:pt x="114606" y="32112"/>
                </a:cubicBezTo>
                <a:cubicBezTo>
                  <a:pt x="114606" y="31267"/>
                  <a:pt x="114606" y="30000"/>
                  <a:pt x="114606" y="29577"/>
                </a:cubicBezTo>
                <a:cubicBezTo>
                  <a:pt x="114606" y="29154"/>
                  <a:pt x="114606" y="28732"/>
                  <a:pt x="115955" y="28732"/>
                </a:cubicBezTo>
                <a:cubicBezTo>
                  <a:pt x="115955" y="28732"/>
                  <a:pt x="115955" y="28309"/>
                  <a:pt x="114606" y="28309"/>
                </a:cubicBezTo>
                <a:cubicBezTo>
                  <a:pt x="114606" y="27887"/>
                  <a:pt x="114606" y="27464"/>
                  <a:pt x="114606" y="27464"/>
                </a:cubicBezTo>
                <a:cubicBezTo>
                  <a:pt x="114606" y="27042"/>
                  <a:pt x="111910" y="25774"/>
                  <a:pt x="111910" y="25352"/>
                </a:cubicBezTo>
                <a:cubicBezTo>
                  <a:pt x="111910" y="25352"/>
                  <a:pt x="110561" y="24507"/>
                  <a:pt x="110561" y="24084"/>
                </a:cubicBezTo>
                <a:cubicBezTo>
                  <a:pt x="110561" y="24084"/>
                  <a:pt x="110561" y="24084"/>
                  <a:pt x="110561" y="24084"/>
                </a:cubicBezTo>
                <a:cubicBezTo>
                  <a:pt x="110561" y="23661"/>
                  <a:pt x="110561" y="23661"/>
                  <a:pt x="110561" y="23239"/>
                </a:cubicBezTo>
                <a:cubicBezTo>
                  <a:pt x="110561" y="23239"/>
                  <a:pt x="109213" y="22816"/>
                  <a:pt x="109213" y="22816"/>
                </a:cubicBezTo>
                <a:cubicBezTo>
                  <a:pt x="109213" y="22394"/>
                  <a:pt x="107865" y="22394"/>
                  <a:pt x="107865" y="21971"/>
                </a:cubicBezTo>
                <a:cubicBezTo>
                  <a:pt x="107865" y="21971"/>
                  <a:pt x="107865" y="21971"/>
                  <a:pt x="106516" y="21549"/>
                </a:cubicBezTo>
                <a:cubicBezTo>
                  <a:pt x="106516" y="21549"/>
                  <a:pt x="106516" y="21549"/>
                  <a:pt x="106516" y="21126"/>
                </a:cubicBezTo>
                <a:cubicBezTo>
                  <a:pt x="106516" y="21126"/>
                  <a:pt x="105168" y="20704"/>
                  <a:pt x="105168" y="20704"/>
                </a:cubicBezTo>
                <a:cubicBezTo>
                  <a:pt x="103820" y="20281"/>
                  <a:pt x="103820" y="20281"/>
                  <a:pt x="103820" y="20281"/>
                </a:cubicBezTo>
                <a:cubicBezTo>
                  <a:pt x="103820" y="20281"/>
                  <a:pt x="102471" y="20281"/>
                  <a:pt x="102471" y="19859"/>
                </a:cubicBezTo>
                <a:cubicBezTo>
                  <a:pt x="101123" y="19859"/>
                  <a:pt x="101123" y="19859"/>
                  <a:pt x="101123" y="19859"/>
                </a:cubicBezTo>
                <a:cubicBezTo>
                  <a:pt x="101123" y="19436"/>
                  <a:pt x="99775" y="19436"/>
                  <a:pt x="99775" y="19436"/>
                </a:cubicBezTo>
                <a:cubicBezTo>
                  <a:pt x="98426" y="19436"/>
                  <a:pt x="97078" y="19014"/>
                  <a:pt x="94382" y="18591"/>
                </a:cubicBezTo>
                <a:cubicBezTo>
                  <a:pt x="93033" y="18169"/>
                  <a:pt x="90337" y="17746"/>
                  <a:pt x="88988" y="17746"/>
                </a:cubicBezTo>
                <a:cubicBezTo>
                  <a:pt x="87640" y="17323"/>
                  <a:pt x="84943" y="17323"/>
                  <a:pt x="84943" y="16901"/>
                </a:cubicBezTo>
                <a:cubicBezTo>
                  <a:pt x="83595" y="16901"/>
                  <a:pt x="82247" y="16478"/>
                  <a:pt x="80898" y="16478"/>
                </a:cubicBezTo>
                <a:cubicBezTo>
                  <a:pt x="80898" y="16478"/>
                  <a:pt x="79550" y="16478"/>
                  <a:pt x="79550" y="16478"/>
                </a:cubicBezTo>
                <a:cubicBezTo>
                  <a:pt x="78202" y="16478"/>
                  <a:pt x="78202" y="16056"/>
                  <a:pt x="76853" y="16056"/>
                </a:cubicBezTo>
                <a:cubicBezTo>
                  <a:pt x="76853" y="16056"/>
                  <a:pt x="76853" y="16056"/>
                  <a:pt x="76853" y="16056"/>
                </a:cubicBezTo>
                <a:cubicBezTo>
                  <a:pt x="76853" y="16056"/>
                  <a:pt x="75505" y="15633"/>
                  <a:pt x="75505" y="15633"/>
                </a:cubicBezTo>
                <a:cubicBezTo>
                  <a:pt x="75505" y="15633"/>
                  <a:pt x="74157" y="14788"/>
                  <a:pt x="74157" y="14366"/>
                </a:cubicBezTo>
                <a:cubicBezTo>
                  <a:pt x="74157" y="14366"/>
                  <a:pt x="72808" y="13521"/>
                  <a:pt x="72808" y="13521"/>
                </a:cubicBezTo>
                <a:cubicBezTo>
                  <a:pt x="72808" y="13521"/>
                  <a:pt x="72808" y="13521"/>
                  <a:pt x="72808" y="13098"/>
                </a:cubicBezTo>
                <a:cubicBezTo>
                  <a:pt x="72808" y="13098"/>
                  <a:pt x="72808" y="12253"/>
                  <a:pt x="72808" y="12253"/>
                </a:cubicBezTo>
                <a:cubicBezTo>
                  <a:pt x="72808" y="11830"/>
                  <a:pt x="72808" y="11830"/>
                  <a:pt x="72808" y="11408"/>
                </a:cubicBezTo>
                <a:cubicBezTo>
                  <a:pt x="72808" y="11408"/>
                  <a:pt x="72808" y="10563"/>
                  <a:pt x="72808" y="10563"/>
                </a:cubicBezTo>
                <a:cubicBezTo>
                  <a:pt x="72808" y="10140"/>
                  <a:pt x="72808" y="10140"/>
                  <a:pt x="74157" y="10140"/>
                </a:cubicBezTo>
                <a:cubicBezTo>
                  <a:pt x="74157" y="10140"/>
                  <a:pt x="74157" y="10140"/>
                  <a:pt x="75505" y="10140"/>
                </a:cubicBezTo>
                <a:cubicBezTo>
                  <a:pt x="75505" y="9718"/>
                  <a:pt x="75505" y="9718"/>
                  <a:pt x="76853" y="9295"/>
                </a:cubicBezTo>
                <a:cubicBezTo>
                  <a:pt x="76853" y="9295"/>
                  <a:pt x="76853" y="8873"/>
                  <a:pt x="76853" y="8450"/>
                </a:cubicBezTo>
                <a:cubicBezTo>
                  <a:pt x="76853" y="8450"/>
                  <a:pt x="76853" y="7605"/>
                  <a:pt x="76853" y="7605"/>
                </a:cubicBezTo>
                <a:cubicBezTo>
                  <a:pt x="76853" y="7183"/>
                  <a:pt x="76853" y="6760"/>
                  <a:pt x="76853" y="6760"/>
                </a:cubicBezTo>
                <a:cubicBezTo>
                  <a:pt x="76853" y="6338"/>
                  <a:pt x="75505" y="6338"/>
                  <a:pt x="75505" y="6338"/>
                </a:cubicBezTo>
                <a:cubicBezTo>
                  <a:pt x="75505" y="6338"/>
                  <a:pt x="75505" y="6338"/>
                  <a:pt x="74157" y="6338"/>
                </a:cubicBezTo>
                <a:cubicBezTo>
                  <a:pt x="74157" y="6338"/>
                  <a:pt x="74157" y="5915"/>
                  <a:pt x="74157" y="5915"/>
                </a:cubicBezTo>
                <a:cubicBezTo>
                  <a:pt x="74157" y="5492"/>
                  <a:pt x="74157" y="5492"/>
                  <a:pt x="74157" y="4225"/>
                </a:cubicBezTo>
                <a:cubicBezTo>
                  <a:pt x="72808" y="2957"/>
                  <a:pt x="70112" y="2112"/>
                  <a:pt x="68764" y="1267"/>
                </a:cubicBezTo>
                <a:cubicBezTo>
                  <a:pt x="66067" y="845"/>
                  <a:pt x="62022" y="422"/>
                  <a:pt x="60674" y="0"/>
                </a:cubicBezTo>
                <a:cubicBezTo>
                  <a:pt x="57977" y="0"/>
                  <a:pt x="52584" y="422"/>
                  <a:pt x="51235" y="845"/>
                </a:cubicBezTo>
                <a:cubicBezTo>
                  <a:pt x="48539" y="1267"/>
                  <a:pt x="44494" y="1690"/>
                  <a:pt x="43146" y="2112"/>
                </a:cubicBezTo>
                <a:cubicBezTo>
                  <a:pt x="40449" y="2535"/>
                  <a:pt x="40449" y="3380"/>
                  <a:pt x="39101" y="4225"/>
                </a:cubicBezTo>
                <a:cubicBezTo>
                  <a:pt x="39101" y="5492"/>
                  <a:pt x="40449" y="6760"/>
                  <a:pt x="40449" y="7183"/>
                </a:cubicBezTo>
                <a:cubicBezTo>
                  <a:pt x="40449" y="7183"/>
                  <a:pt x="40449" y="7183"/>
                  <a:pt x="40449" y="7183"/>
                </a:cubicBezTo>
                <a:cubicBezTo>
                  <a:pt x="40449" y="7183"/>
                  <a:pt x="40449" y="7183"/>
                  <a:pt x="40449" y="7605"/>
                </a:cubicBezTo>
                <a:cubicBezTo>
                  <a:pt x="39101" y="7605"/>
                  <a:pt x="39101" y="8028"/>
                  <a:pt x="39101" y="8028"/>
                </a:cubicBezTo>
                <a:cubicBezTo>
                  <a:pt x="39101" y="8450"/>
                  <a:pt x="40449" y="8873"/>
                  <a:pt x="40449" y="8873"/>
                </a:cubicBezTo>
                <a:cubicBezTo>
                  <a:pt x="40449" y="9295"/>
                  <a:pt x="40449" y="9295"/>
                  <a:pt x="40449" y="9718"/>
                </a:cubicBezTo>
                <a:cubicBezTo>
                  <a:pt x="40449" y="10140"/>
                  <a:pt x="41797" y="10563"/>
                  <a:pt x="41797" y="10985"/>
                </a:cubicBezTo>
                <a:cubicBezTo>
                  <a:pt x="43146" y="10985"/>
                  <a:pt x="43146" y="10985"/>
                  <a:pt x="43146" y="10985"/>
                </a:cubicBezTo>
                <a:cubicBezTo>
                  <a:pt x="44494" y="11408"/>
                  <a:pt x="44494" y="11408"/>
                  <a:pt x="44494" y="11408"/>
                </a:cubicBezTo>
                <a:cubicBezTo>
                  <a:pt x="44494" y="11408"/>
                  <a:pt x="44494" y="11408"/>
                  <a:pt x="44494" y="11830"/>
                </a:cubicBezTo>
                <a:cubicBezTo>
                  <a:pt x="44494" y="12253"/>
                  <a:pt x="45842" y="13098"/>
                  <a:pt x="45842" y="13098"/>
                </a:cubicBezTo>
                <a:cubicBezTo>
                  <a:pt x="45842" y="13098"/>
                  <a:pt x="45842" y="13521"/>
                  <a:pt x="45842" y="13521"/>
                </a:cubicBezTo>
                <a:cubicBezTo>
                  <a:pt x="45842" y="13521"/>
                  <a:pt x="45842" y="13521"/>
                  <a:pt x="45842" y="13943"/>
                </a:cubicBezTo>
                <a:cubicBezTo>
                  <a:pt x="45842" y="13943"/>
                  <a:pt x="45842" y="13943"/>
                  <a:pt x="45842" y="14366"/>
                </a:cubicBezTo>
                <a:cubicBezTo>
                  <a:pt x="45842" y="14366"/>
                  <a:pt x="45842" y="14366"/>
                  <a:pt x="45842" y="14366"/>
                </a:cubicBezTo>
                <a:cubicBezTo>
                  <a:pt x="45842" y="14366"/>
                  <a:pt x="45842" y="14788"/>
                  <a:pt x="45842" y="14788"/>
                </a:cubicBezTo>
                <a:cubicBezTo>
                  <a:pt x="44494" y="15211"/>
                  <a:pt x="44494" y="15211"/>
                  <a:pt x="44494" y="15211"/>
                </a:cubicBezTo>
                <a:cubicBezTo>
                  <a:pt x="44494" y="15633"/>
                  <a:pt x="43146" y="16056"/>
                  <a:pt x="43146" y="16056"/>
                </a:cubicBezTo>
                <a:cubicBezTo>
                  <a:pt x="43146" y="16478"/>
                  <a:pt x="43146" y="16478"/>
                  <a:pt x="43146" y="16478"/>
                </a:cubicBezTo>
                <a:cubicBezTo>
                  <a:pt x="41797" y="16478"/>
                  <a:pt x="41797" y="16478"/>
                  <a:pt x="40449" y="16478"/>
                </a:cubicBezTo>
                <a:cubicBezTo>
                  <a:pt x="40449" y="16478"/>
                  <a:pt x="39101" y="16901"/>
                  <a:pt x="39101" y="16901"/>
                </a:cubicBezTo>
                <a:cubicBezTo>
                  <a:pt x="37752" y="16901"/>
                  <a:pt x="37752" y="16901"/>
                  <a:pt x="37752" y="17323"/>
                </a:cubicBezTo>
                <a:cubicBezTo>
                  <a:pt x="36404" y="17323"/>
                  <a:pt x="35056" y="17746"/>
                  <a:pt x="35056" y="17746"/>
                </a:cubicBezTo>
                <a:cubicBezTo>
                  <a:pt x="35056" y="17746"/>
                  <a:pt x="33707" y="17746"/>
                  <a:pt x="33707" y="18169"/>
                </a:cubicBezTo>
                <a:cubicBezTo>
                  <a:pt x="33707" y="18169"/>
                  <a:pt x="32359" y="18169"/>
                  <a:pt x="32359" y="18169"/>
                </a:cubicBezTo>
                <a:cubicBezTo>
                  <a:pt x="31011" y="18169"/>
                  <a:pt x="31011" y="18591"/>
                  <a:pt x="29662" y="18591"/>
                </a:cubicBezTo>
                <a:cubicBezTo>
                  <a:pt x="29662" y="18591"/>
                  <a:pt x="28314" y="19014"/>
                  <a:pt x="28314" y="19014"/>
                </a:cubicBezTo>
                <a:cubicBezTo>
                  <a:pt x="28314" y="19014"/>
                  <a:pt x="26966" y="19014"/>
                  <a:pt x="25617" y="19436"/>
                </a:cubicBezTo>
                <a:cubicBezTo>
                  <a:pt x="25617" y="19436"/>
                  <a:pt x="24269" y="19859"/>
                  <a:pt x="24269" y="19859"/>
                </a:cubicBezTo>
                <a:cubicBezTo>
                  <a:pt x="24269" y="19859"/>
                  <a:pt x="22921" y="20281"/>
                  <a:pt x="22921" y="20281"/>
                </a:cubicBezTo>
                <a:cubicBezTo>
                  <a:pt x="22921" y="20281"/>
                  <a:pt x="22921" y="20281"/>
                  <a:pt x="22921" y="20281"/>
                </a:cubicBezTo>
                <a:cubicBezTo>
                  <a:pt x="22921" y="20281"/>
                  <a:pt x="21573" y="20704"/>
                  <a:pt x="21573" y="20704"/>
                </a:cubicBezTo>
                <a:cubicBezTo>
                  <a:pt x="21573" y="20704"/>
                  <a:pt x="20224" y="21126"/>
                  <a:pt x="20224" y="21126"/>
                </a:cubicBezTo>
                <a:cubicBezTo>
                  <a:pt x="20224" y="21126"/>
                  <a:pt x="20224" y="21126"/>
                  <a:pt x="20224" y="21126"/>
                </a:cubicBezTo>
                <a:cubicBezTo>
                  <a:pt x="20224" y="21126"/>
                  <a:pt x="18876" y="21549"/>
                  <a:pt x="18876" y="21549"/>
                </a:cubicBezTo>
                <a:cubicBezTo>
                  <a:pt x="18876" y="21549"/>
                  <a:pt x="18876" y="21549"/>
                  <a:pt x="17528" y="21549"/>
                </a:cubicBezTo>
                <a:cubicBezTo>
                  <a:pt x="17528" y="21971"/>
                  <a:pt x="17528" y="21971"/>
                  <a:pt x="16179" y="21971"/>
                </a:cubicBezTo>
                <a:cubicBezTo>
                  <a:pt x="16179" y="22394"/>
                  <a:pt x="16179" y="22394"/>
                  <a:pt x="16179" y="22394"/>
                </a:cubicBezTo>
                <a:cubicBezTo>
                  <a:pt x="16179" y="22394"/>
                  <a:pt x="16179" y="22394"/>
                  <a:pt x="14831" y="22816"/>
                </a:cubicBezTo>
                <a:cubicBezTo>
                  <a:pt x="14831" y="22816"/>
                  <a:pt x="14831" y="23239"/>
                  <a:pt x="14831" y="23239"/>
                </a:cubicBezTo>
                <a:cubicBezTo>
                  <a:pt x="14831" y="23239"/>
                  <a:pt x="14831" y="23239"/>
                  <a:pt x="13483" y="23661"/>
                </a:cubicBezTo>
                <a:cubicBezTo>
                  <a:pt x="13483" y="23661"/>
                  <a:pt x="12134" y="24507"/>
                  <a:pt x="12134" y="24507"/>
                </a:cubicBezTo>
                <a:cubicBezTo>
                  <a:pt x="12134" y="24929"/>
                  <a:pt x="12134" y="24929"/>
                  <a:pt x="12134" y="24929"/>
                </a:cubicBezTo>
                <a:cubicBezTo>
                  <a:pt x="12134" y="24929"/>
                  <a:pt x="10786" y="25352"/>
                  <a:pt x="10786" y="25774"/>
                </a:cubicBezTo>
                <a:cubicBezTo>
                  <a:pt x="10786" y="25774"/>
                  <a:pt x="9438" y="26619"/>
                  <a:pt x="9438" y="26619"/>
                </a:cubicBezTo>
                <a:cubicBezTo>
                  <a:pt x="9438" y="27042"/>
                  <a:pt x="9438" y="27042"/>
                  <a:pt x="9438" y="27464"/>
                </a:cubicBezTo>
                <a:cubicBezTo>
                  <a:pt x="9438" y="27464"/>
                  <a:pt x="9438" y="27887"/>
                  <a:pt x="9438" y="27887"/>
                </a:cubicBezTo>
                <a:cubicBezTo>
                  <a:pt x="9438" y="28309"/>
                  <a:pt x="9438" y="29577"/>
                  <a:pt x="8089" y="29577"/>
                </a:cubicBezTo>
                <a:cubicBezTo>
                  <a:pt x="8089" y="30000"/>
                  <a:pt x="8089" y="31267"/>
                  <a:pt x="8089" y="31690"/>
                </a:cubicBezTo>
                <a:cubicBezTo>
                  <a:pt x="8089" y="31690"/>
                  <a:pt x="8089" y="32957"/>
                  <a:pt x="8089" y="32957"/>
                </a:cubicBezTo>
                <a:cubicBezTo>
                  <a:pt x="8089" y="33380"/>
                  <a:pt x="8089" y="33802"/>
                  <a:pt x="8089" y="34225"/>
                </a:cubicBezTo>
                <a:cubicBezTo>
                  <a:pt x="8089" y="34647"/>
                  <a:pt x="8089" y="35492"/>
                  <a:pt x="8089" y="35915"/>
                </a:cubicBezTo>
                <a:cubicBezTo>
                  <a:pt x="8089" y="36338"/>
                  <a:pt x="9438" y="38028"/>
                  <a:pt x="9438" y="38028"/>
                </a:cubicBezTo>
                <a:cubicBezTo>
                  <a:pt x="9438" y="38450"/>
                  <a:pt x="9438" y="39295"/>
                  <a:pt x="9438" y="39718"/>
                </a:cubicBezTo>
                <a:cubicBezTo>
                  <a:pt x="9438" y="40140"/>
                  <a:pt x="9438" y="40140"/>
                  <a:pt x="9438" y="40563"/>
                </a:cubicBezTo>
                <a:cubicBezTo>
                  <a:pt x="9438" y="40563"/>
                  <a:pt x="9438" y="40563"/>
                  <a:pt x="10786" y="40563"/>
                </a:cubicBezTo>
                <a:cubicBezTo>
                  <a:pt x="10786" y="40985"/>
                  <a:pt x="10786" y="40985"/>
                  <a:pt x="12134" y="41408"/>
                </a:cubicBezTo>
                <a:cubicBezTo>
                  <a:pt x="12134" y="41408"/>
                  <a:pt x="12134" y="41408"/>
                  <a:pt x="12134" y="41408"/>
                </a:cubicBezTo>
                <a:cubicBezTo>
                  <a:pt x="12134" y="41830"/>
                  <a:pt x="12134" y="41830"/>
                  <a:pt x="13483" y="41830"/>
                </a:cubicBezTo>
                <a:cubicBezTo>
                  <a:pt x="13483" y="41830"/>
                  <a:pt x="13483" y="41830"/>
                  <a:pt x="13483" y="41830"/>
                </a:cubicBezTo>
                <a:cubicBezTo>
                  <a:pt x="13483" y="42253"/>
                  <a:pt x="13483" y="42253"/>
                  <a:pt x="14831" y="42253"/>
                </a:cubicBezTo>
                <a:cubicBezTo>
                  <a:pt x="14831" y="42253"/>
                  <a:pt x="14831" y="42676"/>
                  <a:pt x="14831" y="42676"/>
                </a:cubicBezTo>
                <a:cubicBezTo>
                  <a:pt x="16179" y="42676"/>
                  <a:pt x="16179" y="42676"/>
                  <a:pt x="16179" y="42676"/>
                </a:cubicBezTo>
                <a:cubicBezTo>
                  <a:pt x="16179" y="42676"/>
                  <a:pt x="17528" y="42676"/>
                  <a:pt x="18876" y="42676"/>
                </a:cubicBezTo>
                <a:cubicBezTo>
                  <a:pt x="18876" y="42676"/>
                  <a:pt x="21573" y="42676"/>
                  <a:pt x="21573" y="42676"/>
                </a:cubicBezTo>
                <a:cubicBezTo>
                  <a:pt x="22921" y="42676"/>
                  <a:pt x="24269" y="42676"/>
                  <a:pt x="25617" y="42676"/>
                </a:cubicBezTo>
                <a:cubicBezTo>
                  <a:pt x="25617" y="42676"/>
                  <a:pt x="25617" y="42676"/>
                  <a:pt x="25617" y="43098"/>
                </a:cubicBezTo>
                <a:cubicBezTo>
                  <a:pt x="25617" y="43098"/>
                  <a:pt x="25617" y="43943"/>
                  <a:pt x="25617" y="44366"/>
                </a:cubicBezTo>
                <a:cubicBezTo>
                  <a:pt x="25617" y="44366"/>
                  <a:pt x="25617" y="45211"/>
                  <a:pt x="25617" y="45633"/>
                </a:cubicBezTo>
                <a:cubicBezTo>
                  <a:pt x="25617" y="46056"/>
                  <a:pt x="25617" y="46901"/>
                  <a:pt x="25617" y="46901"/>
                </a:cubicBezTo>
                <a:cubicBezTo>
                  <a:pt x="25617" y="46901"/>
                  <a:pt x="25617" y="47323"/>
                  <a:pt x="25617" y="47323"/>
                </a:cubicBezTo>
                <a:cubicBezTo>
                  <a:pt x="25617" y="47323"/>
                  <a:pt x="26966" y="47323"/>
                  <a:pt x="26966" y="47323"/>
                </a:cubicBezTo>
                <a:cubicBezTo>
                  <a:pt x="26966" y="47746"/>
                  <a:pt x="26966" y="47746"/>
                  <a:pt x="26966" y="47746"/>
                </a:cubicBezTo>
                <a:cubicBezTo>
                  <a:pt x="26966" y="47746"/>
                  <a:pt x="26966" y="47746"/>
                  <a:pt x="26966" y="47746"/>
                </a:cubicBezTo>
                <a:cubicBezTo>
                  <a:pt x="26966" y="47746"/>
                  <a:pt x="26966" y="47746"/>
                  <a:pt x="26966" y="48169"/>
                </a:cubicBezTo>
                <a:cubicBezTo>
                  <a:pt x="26966" y="48169"/>
                  <a:pt x="25617" y="48591"/>
                  <a:pt x="25617" y="48591"/>
                </a:cubicBezTo>
                <a:cubicBezTo>
                  <a:pt x="25617" y="49014"/>
                  <a:pt x="25617" y="49014"/>
                  <a:pt x="25617" y="49436"/>
                </a:cubicBezTo>
                <a:cubicBezTo>
                  <a:pt x="25617" y="49436"/>
                  <a:pt x="25617" y="49859"/>
                  <a:pt x="25617" y="50281"/>
                </a:cubicBezTo>
                <a:cubicBezTo>
                  <a:pt x="25617" y="50281"/>
                  <a:pt x="25617" y="50281"/>
                  <a:pt x="25617" y="50704"/>
                </a:cubicBezTo>
                <a:cubicBezTo>
                  <a:pt x="26966" y="50704"/>
                  <a:pt x="26966" y="50704"/>
                  <a:pt x="26966" y="50704"/>
                </a:cubicBezTo>
                <a:cubicBezTo>
                  <a:pt x="26966" y="50704"/>
                  <a:pt x="25617" y="50704"/>
                  <a:pt x="25617" y="51126"/>
                </a:cubicBezTo>
                <a:cubicBezTo>
                  <a:pt x="25617" y="51549"/>
                  <a:pt x="25617" y="51971"/>
                  <a:pt x="25617" y="51971"/>
                </a:cubicBezTo>
                <a:cubicBezTo>
                  <a:pt x="25617" y="51971"/>
                  <a:pt x="25617" y="52394"/>
                  <a:pt x="25617" y="52394"/>
                </a:cubicBezTo>
                <a:cubicBezTo>
                  <a:pt x="24269" y="52816"/>
                  <a:pt x="24269" y="52816"/>
                  <a:pt x="24269" y="52816"/>
                </a:cubicBezTo>
                <a:cubicBezTo>
                  <a:pt x="24269" y="52816"/>
                  <a:pt x="24269" y="53661"/>
                  <a:pt x="24269" y="53661"/>
                </a:cubicBezTo>
                <a:cubicBezTo>
                  <a:pt x="24269" y="54084"/>
                  <a:pt x="24269" y="54084"/>
                  <a:pt x="24269" y="54084"/>
                </a:cubicBezTo>
                <a:cubicBezTo>
                  <a:pt x="24269" y="54507"/>
                  <a:pt x="24269" y="54507"/>
                  <a:pt x="24269" y="54929"/>
                </a:cubicBezTo>
                <a:cubicBezTo>
                  <a:pt x="22921" y="54929"/>
                  <a:pt x="22921" y="55774"/>
                  <a:pt x="22921" y="55774"/>
                </a:cubicBezTo>
                <a:cubicBezTo>
                  <a:pt x="22921" y="55774"/>
                  <a:pt x="21573" y="56619"/>
                  <a:pt x="21573" y="56619"/>
                </a:cubicBezTo>
                <a:cubicBezTo>
                  <a:pt x="21573" y="57042"/>
                  <a:pt x="21573" y="57042"/>
                  <a:pt x="21573" y="57464"/>
                </a:cubicBezTo>
                <a:cubicBezTo>
                  <a:pt x="21573" y="57887"/>
                  <a:pt x="21573" y="59154"/>
                  <a:pt x="21573" y="59154"/>
                </a:cubicBezTo>
                <a:cubicBezTo>
                  <a:pt x="21573" y="59577"/>
                  <a:pt x="21573" y="60000"/>
                  <a:pt x="21573" y="60422"/>
                </a:cubicBezTo>
                <a:cubicBezTo>
                  <a:pt x="20224" y="60845"/>
                  <a:pt x="20224" y="61690"/>
                  <a:pt x="20224" y="62112"/>
                </a:cubicBezTo>
                <a:cubicBezTo>
                  <a:pt x="20224" y="62535"/>
                  <a:pt x="20224" y="62957"/>
                  <a:pt x="20224" y="63380"/>
                </a:cubicBezTo>
                <a:cubicBezTo>
                  <a:pt x="20224" y="63802"/>
                  <a:pt x="20224" y="64647"/>
                  <a:pt x="20224" y="65070"/>
                </a:cubicBezTo>
                <a:cubicBezTo>
                  <a:pt x="20224" y="65492"/>
                  <a:pt x="21573" y="65915"/>
                  <a:pt x="21573" y="66338"/>
                </a:cubicBezTo>
                <a:cubicBezTo>
                  <a:pt x="21573" y="66760"/>
                  <a:pt x="21573" y="68450"/>
                  <a:pt x="21573" y="68873"/>
                </a:cubicBezTo>
                <a:cubicBezTo>
                  <a:pt x="21573" y="69295"/>
                  <a:pt x="21573" y="70985"/>
                  <a:pt x="21573" y="71408"/>
                </a:cubicBezTo>
                <a:cubicBezTo>
                  <a:pt x="21573" y="71830"/>
                  <a:pt x="21573" y="72676"/>
                  <a:pt x="21573" y="73521"/>
                </a:cubicBezTo>
                <a:cubicBezTo>
                  <a:pt x="22921" y="73943"/>
                  <a:pt x="22921" y="75633"/>
                  <a:pt x="22921" y="76056"/>
                </a:cubicBezTo>
                <a:cubicBezTo>
                  <a:pt x="22921" y="76478"/>
                  <a:pt x="22921" y="78169"/>
                  <a:pt x="24269" y="79014"/>
                </a:cubicBezTo>
                <a:cubicBezTo>
                  <a:pt x="24269" y="79436"/>
                  <a:pt x="24269" y="80281"/>
                  <a:pt x="24269" y="80704"/>
                </a:cubicBezTo>
                <a:cubicBezTo>
                  <a:pt x="24269" y="81126"/>
                  <a:pt x="24269" y="82394"/>
                  <a:pt x="25617" y="82816"/>
                </a:cubicBezTo>
                <a:cubicBezTo>
                  <a:pt x="25617" y="82816"/>
                  <a:pt x="25617" y="84084"/>
                  <a:pt x="25617" y="84929"/>
                </a:cubicBezTo>
                <a:cubicBezTo>
                  <a:pt x="25617" y="85774"/>
                  <a:pt x="25617" y="87042"/>
                  <a:pt x="25617" y="87464"/>
                </a:cubicBezTo>
                <a:cubicBezTo>
                  <a:pt x="25617" y="87887"/>
                  <a:pt x="25617" y="87887"/>
                  <a:pt x="25617" y="88732"/>
                </a:cubicBezTo>
                <a:cubicBezTo>
                  <a:pt x="25617" y="89154"/>
                  <a:pt x="25617" y="90845"/>
                  <a:pt x="25617" y="91267"/>
                </a:cubicBezTo>
                <a:cubicBezTo>
                  <a:pt x="25617" y="91690"/>
                  <a:pt x="25617" y="94225"/>
                  <a:pt x="25617" y="94647"/>
                </a:cubicBezTo>
                <a:cubicBezTo>
                  <a:pt x="25617" y="95070"/>
                  <a:pt x="25617" y="96760"/>
                  <a:pt x="25617" y="97183"/>
                </a:cubicBezTo>
                <a:cubicBezTo>
                  <a:pt x="25617" y="97605"/>
                  <a:pt x="24269" y="99295"/>
                  <a:pt x="24269" y="99718"/>
                </a:cubicBezTo>
                <a:cubicBezTo>
                  <a:pt x="24269" y="99718"/>
                  <a:pt x="24269" y="100140"/>
                  <a:pt x="24269" y="100563"/>
                </a:cubicBezTo>
                <a:cubicBezTo>
                  <a:pt x="24269" y="100985"/>
                  <a:pt x="24269" y="103098"/>
                  <a:pt x="24269" y="103521"/>
                </a:cubicBezTo>
                <a:cubicBezTo>
                  <a:pt x="24269" y="104366"/>
                  <a:pt x="24269" y="105633"/>
                  <a:pt x="24269" y="106478"/>
                </a:cubicBezTo>
                <a:cubicBezTo>
                  <a:pt x="24269" y="106901"/>
                  <a:pt x="24269" y="108591"/>
                  <a:pt x="24269" y="109014"/>
                </a:cubicBezTo>
                <a:cubicBezTo>
                  <a:pt x="24269" y="109436"/>
                  <a:pt x="24269" y="109014"/>
                  <a:pt x="24269" y="109436"/>
                </a:cubicBezTo>
                <a:cubicBezTo>
                  <a:pt x="22921" y="109436"/>
                  <a:pt x="21573" y="109859"/>
                  <a:pt x="20224" y="110281"/>
                </a:cubicBezTo>
                <a:cubicBezTo>
                  <a:pt x="20224" y="110704"/>
                  <a:pt x="20224" y="111126"/>
                  <a:pt x="20224" y="111549"/>
                </a:cubicBezTo>
                <a:cubicBezTo>
                  <a:pt x="20224" y="111549"/>
                  <a:pt x="20224" y="111971"/>
                  <a:pt x="20224" y="111971"/>
                </a:cubicBezTo>
                <a:cubicBezTo>
                  <a:pt x="18876" y="111971"/>
                  <a:pt x="18876" y="111971"/>
                  <a:pt x="20224" y="112394"/>
                </a:cubicBezTo>
                <a:cubicBezTo>
                  <a:pt x="20224" y="112816"/>
                  <a:pt x="20224" y="113239"/>
                  <a:pt x="20224" y="113239"/>
                </a:cubicBezTo>
                <a:cubicBezTo>
                  <a:pt x="20224" y="113661"/>
                  <a:pt x="20224" y="113661"/>
                  <a:pt x="20224" y="114084"/>
                </a:cubicBezTo>
                <a:cubicBezTo>
                  <a:pt x="20224" y="114084"/>
                  <a:pt x="20224" y="114084"/>
                  <a:pt x="20224" y="114084"/>
                </a:cubicBezTo>
                <a:cubicBezTo>
                  <a:pt x="20224" y="114084"/>
                  <a:pt x="20224" y="114084"/>
                  <a:pt x="20224" y="114507"/>
                </a:cubicBezTo>
                <a:cubicBezTo>
                  <a:pt x="18876" y="114507"/>
                  <a:pt x="18876" y="114507"/>
                  <a:pt x="18876" y="114507"/>
                </a:cubicBezTo>
                <a:cubicBezTo>
                  <a:pt x="18876" y="114929"/>
                  <a:pt x="18876" y="114929"/>
                  <a:pt x="18876" y="114929"/>
                </a:cubicBezTo>
                <a:cubicBezTo>
                  <a:pt x="18876" y="114929"/>
                  <a:pt x="17528" y="115352"/>
                  <a:pt x="17528" y="115352"/>
                </a:cubicBezTo>
                <a:cubicBezTo>
                  <a:pt x="17528" y="115352"/>
                  <a:pt x="16179" y="115774"/>
                  <a:pt x="16179" y="115774"/>
                </a:cubicBezTo>
                <a:cubicBezTo>
                  <a:pt x="16179" y="115774"/>
                  <a:pt x="14831" y="116197"/>
                  <a:pt x="14831" y="116197"/>
                </a:cubicBezTo>
                <a:cubicBezTo>
                  <a:pt x="13483" y="116197"/>
                  <a:pt x="13483" y="116197"/>
                  <a:pt x="12134" y="116197"/>
                </a:cubicBezTo>
                <a:cubicBezTo>
                  <a:pt x="12134" y="116197"/>
                  <a:pt x="10786" y="116197"/>
                  <a:pt x="10786" y="116619"/>
                </a:cubicBezTo>
                <a:cubicBezTo>
                  <a:pt x="9438" y="116619"/>
                  <a:pt x="9438" y="116619"/>
                  <a:pt x="8089" y="116619"/>
                </a:cubicBezTo>
                <a:cubicBezTo>
                  <a:pt x="6741" y="116619"/>
                  <a:pt x="6741" y="117042"/>
                  <a:pt x="5393" y="117042"/>
                </a:cubicBezTo>
                <a:cubicBezTo>
                  <a:pt x="4044" y="117464"/>
                  <a:pt x="2696" y="117887"/>
                  <a:pt x="2696" y="117887"/>
                </a:cubicBezTo>
                <a:cubicBezTo>
                  <a:pt x="1348" y="118309"/>
                  <a:pt x="1348" y="118732"/>
                  <a:pt x="1348" y="118732"/>
                </a:cubicBezTo>
                <a:cubicBezTo>
                  <a:pt x="2696" y="118732"/>
                  <a:pt x="1348" y="118732"/>
                  <a:pt x="1348" y="118732"/>
                </a:cubicBezTo>
                <a:cubicBezTo>
                  <a:pt x="1348" y="118732"/>
                  <a:pt x="1348" y="118732"/>
                  <a:pt x="1348" y="118732"/>
                </a:cubicBezTo>
                <a:cubicBezTo>
                  <a:pt x="1348" y="118732"/>
                  <a:pt x="1348" y="118732"/>
                  <a:pt x="1348" y="118732"/>
                </a:cubicBezTo>
                <a:cubicBezTo>
                  <a:pt x="1348" y="118732"/>
                  <a:pt x="0" y="118732"/>
                  <a:pt x="0" y="119154"/>
                </a:cubicBezTo>
                <a:cubicBezTo>
                  <a:pt x="0" y="119154"/>
                  <a:pt x="0" y="119154"/>
                  <a:pt x="0" y="119577"/>
                </a:cubicBezTo>
                <a:cubicBezTo>
                  <a:pt x="1348" y="119577"/>
                  <a:pt x="1348" y="119577"/>
                  <a:pt x="2696" y="119577"/>
                </a:cubicBezTo>
                <a:cubicBezTo>
                  <a:pt x="4044" y="119577"/>
                  <a:pt x="6741" y="119577"/>
                  <a:pt x="9438" y="120000"/>
                </a:cubicBezTo>
                <a:cubicBezTo>
                  <a:pt x="13483" y="120000"/>
                  <a:pt x="17528" y="120000"/>
                  <a:pt x="20224" y="120000"/>
                </a:cubicBezTo>
                <a:cubicBezTo>
                  <a:pt x="21573" y="120000"/>
                  <a:pt x="26966" y="120000"/>
                  <a:pt x="28314" y="119577"/>
                </a:cubicBezTo>
                <a:cubicBezTo>
                  <a:pt x="29662" y="119577"/>
                  <a:pt x="31011" y="119154"/>
                  <a:pt x="31011" y="119154"/>
                </a:cubicBezTo>
                <a:cubicBezTo>
                  <a:pt x="32359" y="118732"/>
                  <a:pt x="33707" y="118309"/>
                  <a:pt x="33707" y="118309"/>
                </a:cubicBezTo>
                <a:cubicBezTo>
                  <a:pt x="33707" y="117887"/>
                  <a:pt x="33707" y="117887"/>
                  <a:pt x="33707" y="117887"/>
                </a:cubicBezTo>
                <a:cubicBezTo>
                  <a:pt x="35056" y="117887"/>
                  <a:pt x="37752" y="118309"/>
                  <a:pt x="37752" y="118309"/>
                </a:cubicBezTo>
                <a:cubicBezTo>
                  <a:pt x="37752" y="118309"/>
                  <a:pt x="39101" y="118732"/>
                  <a:pt x="40449" y="118309"/>
                </a:cubicBezTo>
                <a:cubicBezTo>
                  <a:pt x="41797" y="118309"/>
                  <a:pt x="43146" y="118309"/>
                  <a:pt x="44494" y="118309"/>
                </a:cubicBezTo>
                <a:cubicBezTo>
                  <a:pt x="45842" y="117887"/>
                  <a:pt x="47191" y="117887"/>
                  <a:pt x="48539" y="117887"/>
                </a:cubicBezTo>
                <a:cubicBezTo>
                  <a:pt x="48539" y="117464"/>
                  <a:pt x="49887" y="117464"/>
                  <a:pt x="51235" y="117042"/>
                </a:cubicBezTo>
                <a:cubicBezTo>
                  <a:pt x="51235" y="117042"/>
                  <a:pt x="51235" y="117042"/>
                  <a:pt x="51235" y="116619"/>
                </a:cubicBezTo>
                <a:cubicBezTo>
                  <a:pt x="51235" y="116619"/>
                  <a:pt x="49887" y="115352"/>
                  <a:pt x="49887" y="115352"/>
                </a:cubicBezTo>
                <a:cubicBezTo>
                  <a:pt x="49887" y="114929"/>
                  <a:pt x="49887" y="114929"/>
                  <a:pt x="49887" y="114929"/>
                </a:cubicBezTo>
                <a:cubicBezTo>
                  <a:pt x="48539" y="114929"/>
                  <a:pt x="49887" y="114929"/>
                  <a:pt x="49887" y="114507"/>
                </a:cubicBezTo>
                <a:cubicBezTo>
                  <a:pt x="49887" y="114507"/>
                  <a:pt x="49887" y="114507"/>
                  <a:pt x="49887" y="114084"/>
                </a:cubicBezTo>
                <a:cubicBezTo>
                  <a:pt x="49887" y="114084"/>
                  <a:pt x="49887" y="113661"/>
                  <a:pt x="49887" y="113239"/>
                </a:cubicBezTo>
                <a:cubicBezTo>
                  <a:pt x="49887" y="113239"/>
                  <a:pt x="49887" y="113239"/>
                  <a:pt x="48539" y="113239"/>
                </a:cubicBezTo>
                <a:cubicBezTo>
                  <a:pt x="48539" y="113239"/>
                  <a:pt x="48539" y="112816"/>
                  <a:pt x="48539" y="112394"/>
                </a:cubicBezTo>
                <a:cubicBezTo>
                  <a:pt x="48539" y="112394"/>
                  <a:pt x="48539" y="111971"/>
                  <a:pt x="48539" y="111971"/>
                </a:cubicBezTo>
                <a:cubicBezTo>
                  <a:pt x="48539" y="111549"/>
                  <a:pt x="48539" y="111549"/>
                  <a:pt x="49887" y="111126"/>
                </a:cubicBezTo>
                <a:cubicBezTo>
                  <a:pt x="49887" y="110704"/>
                  <a:pt x="51235" y="109859"/>
                  <a:pt x="51235" y="109436"/>
                </a:cubicBezTo>
                <a:cubicBezTo>
                  <a:pt x="51235" y="109014"/>
                  <a:pt x="51235" y="109014"/>
                  <a:pt x="51235" y="108591"/>
                </a:cubicBezTo>
                <a:cubicBezTo>
                  <a:pt x="52584" y="108591"/>
                  <a:pt x="52584" y="108169"/>
                  <a:pt x="52584" y="107323"/>
                </a:cubicBezTo>
                <a:cubicBezTo>
                  <a:pt x="53932" y="106901"/>
                  <a:pt x="53932" y="105633"/>
                  <a:pt x="53932" y="105211"/>
                </a:cubicBezTo>
                <a:cubicBezTo>
                  <a:pt x="53932" y="104366"/>
                  <a:pt x="53932" y="103521"/>
                  <a:pt x="53932" y="102676"/>
                </a:cubicBezTo>
                <a:cubicBezTo>
                  <a:pt x="53932" y="102253"/>
                  <a:pt x="53932" y="100985"/>
                  <a:pt x="53932" y="100563"/>
                </a:cubicBezTo>
                <a:cubicBezTo>
                  <a:pt x="53932" y="100140"/>
                  <a:pt x="53932" y="98450"/>
                  <a:pt x="53932" y="98028"/>
                </a:cubicBezTo>
                <a:cubicBezTo>
                  <a:pt x="53932" y="97183"/>
                  <a:pt x="53932" y="95915"/>
                  <a:pt x="53932" y="95492"/>
                </a:cubicBezTo>
                <a:cubicBezTo>
                  <a:pt x="53932" y="94647"/>
                  <a:pt x="55280" y="93380"/>
                  <a:pt x="55280" y="92535"/>
                </a:cubicBezTo>
                <a:cubicBezTo>
                  <a:pt x="55280" y="91690"/>
                  <a:pt x="55280" y="89577"/>
                  <a:pt x="56629" y="88732"/>
                </a:cubicBezTo>
                <a:cubicBezTo>
                  <a:pt x="56629" y="88309"/>
                  <a:pt x="56629" y="85352"/>
                  <a:pt x="56629" y="84507"/>
                </a:cubicBezTo>
                <a:cubicBezTo>
                  <a:pt x="57977" y="83661"/>
                  <a:pt x="57977" y="82816"/>
                  <a:pt x="57977" y="82394"/>
                </a:cubicBezTo>
                <a:cubicBezTo>
                  <a:pt x="57977" y="81971"/>
                  <a:pt x="57977" y="81126"/>
                  <a:pt x="59325" y="80704"/>
                </a:cubicBezTo>
                <a:cubicBezTo>
                  <a:pt x="59325" y="80281"/>
                  <a:pt x="59325" y="79014"/>
                  <a:pt x="59325" y="78591"/>
                </a:cubicBezTo>
                <a:cubicBezTo>
                  <a:pt x="59325" y="78591"/>
                  <a:pt x="59325" y="78169"/>
                  <a:pt x="60674" y="77323"/>
                </a:cubicBezTo>
                <a:cubicBezTo>
                  <a:pt x="60674" y="76901"/>
                  <a:pt x="60674" y="75211"/>
                  <a:pt x="60674" y="74788"/>
                </a:cubicBezTo>
                <a:cubicBezTo>
                  <a:pt x="60674" y="74366"/>
                  <a:pt x="60674" y="73943"/>
                  <a:pt x="60674" y="73521"/>
                </a:cubicBezTo>
                <a:cubicBezTo>
                  <a:pt x="60674" y="73521"/>
                  <a:pt x="60674" y="73521"/>
                  <a:pt x="62022" y="72676"/>
                </a:cubicBezTo>
                <a:cubicBezTo>
                  <a:pt x="62022" y="72253"/>
                  <a:pt x="62022" y="71408"/>
                  <a:pt x="62022" y="71408"/>
                </a:cubicBezTo>
                <a:cubicBezTo>
                  <a:pt x="63370" y="70985"/>
                  <a:pt x="63370" y="70985"/>
                  <a:pt x="63370" y="71408"/>
                </a:cubicBezTo>
                <a:cubicBezTo>
                  <a:pt x="63370" y="71408"/>
                  <a:pt x="63370" y="71408"/>
                  <a:pt x="64719" y="71830"/>
                </a:cubicBezTo>
                <a:cubicBezTo>
                  <a:pt x="64719" y="71830"/>
                  <a:pt x="64719" y="72253"/>
                  <a:pt x="64719" y="72676"/>
                </a:cubicBezTo>
                <a:cubicBezTo>
                  <a:pt x="64719" y="73098"/>
                  <a:pt x="66067" y="73098"/>
                  <a:pt x="66067" y="73943"/>
                </a:cubicBezTo>
                <a:cubicBezTo>
                  <a:pt x="67415" y="74366"/>
                  <a:pt x="67415" y="75211"/>
                  <a:pt x="67415" y="75211"/>
                </a:cubicBezTo>
                <a:cubicBezTo>
                  <a:pt x="67415" y="75633"/>
                  <a:pt x="68764" y="76056"/>
                  <a:pt x="68764" y="76056"/>
                </a:cubicBezTo>
                <a:cubicBezTo>
                  <a:pt x="68764" y="76478"/>
                  <a:pt x="68764" y="77746"/>
                  <a:pt x="70112" y="78169"/>
                </a:cubicBezTo>
                <a:cubicBezTo>
                  <a:pt x="70112" y="78591"/>
                  <a:pt x="70112" y="79859"/>
                  <a:pt x="71460" y="80704"/>
                </a:cubicBezTo>
                <a:cubicBezTo>
                  <a:pt x="71460" y="81126"/>
                  <a:pt x="72808" y="83661"/>
                  <a:pt x="72808" y="84084"/>
                </a:cubicBezTo>
                <a:cubicBezTo>
                  <a:pt x="72808" y="84507"/>
                  <a:pt x="72808" y="85352"/>
                  <a:pt x="72808" y="86197"/>
                </a:cubicBezTo>
                <a:cubicBezTo>
                  <a:pt x="74157" y="86619"/>
                  <a:pt x="74157" y="88309"/>
                  <a:pt x="74157" y="88732"/>
                </a:cubicBezTo>
                <a:cubicBezTo>
                  <a:pt x="74157" y="88732"/>
                  <a:pt x="74157" y="91267"/>
                  <a:pt x="74157" y="92112"/>
                </a:cubicBezTo>
                <a:cubicBezTo>
                  <a:pt x="75505" y="92957"/>
                  <a:pt x="75505" y="93380"/>
                  <a:pt x="75505" y="93802"/>
                </a:cubicBezTo>
                <a:cubicBezTo>
                  <a:pt x="75505" y="94225"/>
                  <a:pt x="75505" y="95070"/>
                  <a:pt x="75505" y="95492"/>
                </a:cubicBezTo>
                <a:cubicBezTo>
                  <a:pt x="75505" y="95915"/>
                  <a:pt x="76853" y="97605"/>
                  <a:pt x="76853" y="97605"/>
                </a:cubicBezTo>
                <a:cubicBezTo>
                  <a:pt x="76853" y="98028"/>
                  <a:pt x="76853" y="100563"/>
                  <a:pt x="78202" y="100985"/>
                </a:cubicBezTo>
                <a:cubicBezTo>
                  <a:pt x="78202" y="101408"/>
                  <a:pt x="78202" y="103943"/>
                  <a:pt x="78202" y="103943"/>
                </a:cubicBezTo>
                <a:cubicBezTo>
                  <a:pt x="79550" y="104366"/>
                  <a:pt x="79550" y="105211"/>
                  <a:pt x="79550" y="105633"/>
                </a:cubicBezTo>
                <a:cubicBezTo>
                  <a:pt x="79550" y="106056"/>
                  <a:pt x="79550" y="106056"/>
                  <a:pt x="79550" y="106478"/>
                </a:cubicBezTo>
                <a:cubicBezTo>
                  <a:pt x="79550" y="107323"/>
                  <a:pt x="79550" y="107746"/>
                  <a:pt x="79550" y="108169"/>
                </a:cubicBezTo>
                <a:cubicBezTo>
                  <a:pt x="79550" y="108591"/>
                  <a:pt x="80898" y="109436"/>
                  <a:pt x="80898" y="109859"/>
                </a:cubicBezTo>
                <a:cubicBezTo>
                  <a:pt x="82247" y="109859"/>
                  <a:pt x="82247" y="110704"/>
                  <a:pt x="83595" y="110704"/>
                </a:cubicBezTo>
                <a:cubicBezTo>
                  <a:pt x="83595" y="111126"/>
                  <a:pt x="83595" y="111549"/>
                  <a:pt x="83595" y="111971"/>
                </a:cubicBezTo>
                <a:cubicBezTo>
                  <a:pt x="84943" y="111971"/>
                  <a:pt x="84943" y="112816"/>
                  <a:pt x="86292" y="112816"/>
                </a:cubicBezTo>
                <a:cubicBezTo>
                  <a:pt x="86292" y="112816"/>
                  <a:pt x="86292" y="113239"/>
                  <a:pt x="86292" y="113239"/>
                </a:cubicBezTo>
                <a:cubicBezTo>
                  <a:pt x="86292" y="113239"/>
                  <a:pt x="86292" y="113239"/>
                  <a:pt x="86292" y="113239"/>
                </a:cubicBezTo>
                <a:cubicBezTo>
                  <a:pt x="86292" y="113661"/>
                  <a:pt x="87640" y="114084"/>
                  <a:pt x="87640" y="114507"/>
                </a:cubicBezTo>
                <a:cubicBezTo>
                  <a:pt x="87640" y="114929"/>
                  <a:pt x="88988" y="114929"/>
                  <a:pt x="88988" y="114929"/>
                </a:cubicBezTo>
                <a:cubicBezTo>
                  <a:pt x="88988" y="114929"/>
                  <a:pt x="88988" y="114929"/>
                  <a:pt x="88988" y="115352"/>
                </a:cubicBezTo>
                <a:cubicBezTo>
                  <a:pt x="88988" y="115352"/>
                  <a:pt x="88988" y="115774"/>
                  <a:pt x="88988" y="116197"/>
                </a:cubicBezTo>
                <a:cubicBezTo>
                  <a:pt x="88988" y="116197"/>
                  <a:pt x="88988" y="117042"/>
                  <a:pt x="88988" y="117042"/>
                </a:cubicBezTo>
                <a:cubicBezTo>
                  <a:pt x="88988" y="117464"/>
                  <a:pt x="88988" y="117464"/>
                  <a:pt x="90337" y="117464"/>
                </a:cubicBezTo>
                <a:cubicBezTo>
                  <a:pt x="90337" y="117887"/>
                  <a:pt x="90337" y="117887"/>
                  <a:pt x="90337" y="117887"/>
                </a:cubicBezTo>
                <a:cubicBezTo>
                  <a:pt x="91685" y="117887"/>
                  <a:pt x="93033" y="118309"/>
                  <a:pt x="93033" y="118309"/>
                </a:cubicBezTo>
                <a:cubicBezTo>
                  <a:pt x="94382" y="118309"/>
                  <a:pt x="94382" y="118309"/>
                  <a:pt x="94382" y="118309"/>
                </a:cubicBezTo>
                <a:cubicBezTo>
                  <a:pt x="95730" y="118309"/>
                  <a:pt x="95730" y="118309"/>
                  <a:pt x="95730" y="118732"/>
                </a:cubicBezTo>
                <a:cubicBezTo>
                  <a:pt x="94382" y="118732"/>
                  <a:pt x="94382" y="118732"/>
                  <a:pt x="94382" y="119154"/>
                </a:cubicBezTo>
                <a:cubicBezTo>
                  <a:pt x="94382" y="119577"/>
                  <a:pt x="95730" y="119577"/>
                  <a:pt x="95730" y="120000"/>
                </a:cubicBezTo>
                <a:cubicBezTo>
                  <a:pt x="97078" y="120000"/>
                  <a:pt x="97078" y="120000"/>
                  <a:pt x="97078" y="120000"/>
                </a:cubicBezTo>
                <a:cubicBezTo>
                  <a:pt x="98426" y="120000"/>
                  <a:pt x="101123" y="120000"/>
                  <a:pt x="102471" y="120000"/>
                </a:cubicBezTo>
                <a:cubicBezTo>
                  <a:pt x="103820" y="120000"/>
                  <a:pt x="110561" y="120000"/>
                  <a:pt x="113258" y="120000"/>
                </a:cubicBezTo>
                <a:cubicBezTo>
                  <a:pt x="117303" y="120000"/>
                  <a:pt x="118651" y="119577"/>
                  <a:pt x="120000" y="119577"/>
                </a:cubicBezTo>
                <a:cubicBezTo>
                  <a:pt x="120000" y="119577"/>
                  <a:pt x="120000" y="119577"/>
                  <a:pt x="120000" y="119577"/>
                </a:cubicBezTo>
                <a:cubicBezTo>
                  <a:pt x="120000" y="119577"/>
                  <a:pt x="120000" y="119154"/>
                  <a:pt x="120000" y="119154"/>
                </a:cubicBezTo>
                <a:close/>
              </a:path>
            </a:pathLst>
          </a:custGeom>
          <a:solidFill>
            <a:schemeClr val="accent6"/>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106" name="Shape 106"/>
          <p:cNvSpPr/>
          <p:nvPr/>
        </p:nvSpPr>
        <p:spPr>
          <a:xfrm>
            <a:off x="2078269" y="4253005"/>
            <a:ext cx="342852" cy="1105721"/>
          </a:xfrm>
          <a:custGeom>
            <a:avLst/>
            <a:gdLst/>
            <a:ahLst/>
            <a:cxnLst/>
            <a:rect l="0" t="0" r="0" b="0"/>
            <a:pathLst>
              <a:path w="120000" h="120000" extrusionOk="0">
                <a:moveTo>
                  <a:pt x="120000" y="110400"/>
                </a:moveTo>
                <a:cubicBezTo>
                  <a:pt x="118709" y="110400"/>
                  <a:pt x="118709" y="110000"/>
                  <a:pt x="118709" y="110000"/>
                </a:cubicBezTo>
                <a:cubicBezTo>
                  <a:pt x="118709" y="110000"/>
                  <a:pt x="118709" y="109200"/>
                  <a:pt x="118709" y="108800"/>
                </a:cubicBezTo>
                <a:cubicBezTo>
                  <a:pt x="118709" y="108800"/>
                  <a:pt x="118709" y="106800"/>
                  <a:pt x="118709" y="106400"/>
                </a:cubicBezTo>
                <a:cubicBezTo>
                  <a:pt x="117419" y="106000"/>
                  <a:pt x="117419" y="105600"/>
                  <a:pt x="117419" y="104800"/>
                </a:cubicBezTo>
                <a:cubicBezTo>
                  <a:pt x="117419" y="104000"/>
                  <a:pt x="117419" y="102800"/>
                  <a:pt x="117419" y="102000"/>
                </a:cubicBezTo>
                <a:cubicBezTo>
                  <a:pt x="117419" y="101600"/>
                  <a:pt x="116129" y="99600"/>
                  <a:pt x="116129" y="99600"/>
                </a:cubicBezTo>
                <a:cubicBezTo>
                  <a:pt x="116129" y="99200"/>
                  <a:pt x="116129" y="98800"/>
                  <a:pt x="116129" y="98400"/>
                </a:cubicBezTo>
                <a:cubicBezTo>
                  <a:pt x="116129" y="98000"/>
                  <a:pt x="114838" y="97200"/>
                  <a:pt x="114838" y="97200"/>
                </a:cubicBezTo>
                <a:cubicBezTo>
                  <a:pt x="114838" y="96800"/>
                  <a:pt x="114838" y="96400"/>
                  <a:pt x="114838" y="96400"/>
                </a:cubicBezTo>
                <a:cubicBezTo>
                  <a:pt x="114838" y="96400"/>
                  <a:pt x="114838" y="95600"/>
                  <a:pt x="114838" y="95600"/>
                </a:cubicBezTo>
                <a:cubicBezTo>
                  <a:pt x="114838" y="95600"/>
                  <a:pt x="114838" y="95200"/>
                  <a:pt x="113548" y="94800"/>
                </a:cubicBezTo>
                <a:cubicBezTo>
                  <a:pt x="113548" y="94800"/>
                  <a:pt x="113548" y="93200"/>
                  <a:pt x="113548" y="92800"/>
                </a:cubicBezTo>
                <a:cubicBezTo>
                  <a:pt x="113548" y="92400"/>
                  <a:pt x="113548" y="92000"/>
                  <a:pt x="113548" y="91200"/>
                </a:cubicBezTo>
                <a:cubicBezTo>
                  <a:pt x="112258" y="90800"/>
                  <a:pt x="112258" y="90000"/>
                  <a:pt x="112258" y="89600"/>
                </a:cubicBezTo>
                <a:cubicBezTo>
                  <a:pt x="112258" y="89200"/>
                  <a:pt x="112258" y="88800"/>
                  <a:pt x="112258" y="88400"/>
                </a:cubicBezTo>
                <a:cubicBezTo>
                  <a:pt x="112258" y="88000"/>
                  <a:pt x="112258" y="87200"/>
                  <a:pt x="112258" y="86400"/>
                </a:cubicBezTo>
                <a:cubicBezTo>
                  <a:pt x="112258" y="86000"/>
                  <a:pt x="110967" y="85600"/>
                  <a:pt x="110967" y="85200"/>
                </a:cubicBezTo>
                <a:cubicBezTo>
                  <a:pt x="110967" y="84800"/>
                  <a:pt x="109677" y="84000"/>
                  <a:pt x="109677" y="84000"/>
                </a:cubicBezTo>
                <a:cubicBezTo>
                  <a:pt x="108387" y="83600"/>
                  <a:pt x="108387" y="83600"/>
                  <a:pt x="108387" y="83600"/>
                </a:cubicBezTo>
                <a:cubicBezTo>
                  <a:pt x="108387" y="83600"/>
                  <a:pt x="108387" y="82800"/>
                  <a:pt x="108387" y="82400"/>
                </a:cubicBezTo>
                <a:cubicBezTo>
                  <a:pt x="108387" y="81600"/>
                  <a:pt x="108387" y="80400"/>
                  <a:pt x="108387" y="80000"/>
                </a:cubicBezTo>
                <a:cubicBezTo>
                  <a:pt x="108387" y="79200"/>
                  <a:pt x="109677" y="78000"/>
                  <a:pt x="109677" y="77600"/>
                </a:cubicBezTo>
                <a:cubicBezTo>
                  <a:pt x="109677" y="77200"/>
                  <a:pt x="109677" y="76800"/>
                  <a:pt x="108387" y="76400"/>
                </a:cubicBezTo>
                <a:cubicBezTo>
                  <a:pt x="108387" y="76000"/>
                  <a:pt x="108387" y="74800"/>
                  <a:pt x="107096" y="74000"/>
                </a:cubicBezTo>
                <a:cubicBezTo>
                  <a:pt x="107096" y="73200"/>
                  <a:pt x="105806" y="71600"/>
                  <a:pt x="105806" y="71200"/>
                </a:cubicBezTo>
                <a:cubicBezTo>
                  <a:pt x="105806" y="70800"/>
                  <a:pt x="105806" y="69600"/>
                  <a:pt x="105806" y="69200"/>
                </a:cubicBezTo>
                <a:cubicBezTo>
                  <a:pt x="105806" y="69200"/>
                  <a:pt x="104516" y="68400"/>
                  <a:pt x="104516" y="68400"/>
                </a:cubicBezTo>
                <a:cubicBezTo>
                  <a:pt x="104516" y="68400"/>
                  <a:pt x="104516" y="68000"/>
                  <a:pt x="104516" y="68000"/>
                </a:cubicBezTo>
                <a:cubicBezTo>
                  <a:pt x="104516" y="67600"/>
                  <a:pt x="104516" y="66800"/>
                  <a:pt x="104516" y="66800"/>
                </a:cubicBezTo>
                <a:cubicBezTo>
                  <a:pt x="104516" y="66800"/>
                  <a:pt x="104516" y="65600"/>
                  <a:pt x="104516" y="64800"/>
                </a:cubicBezTo>
                <a:cubicBezTo>
                  <a:pt x="104516" y="64400"/>
                  <a:pt x="104516" y="64400"/>
                  <a:pt x="104516" y="64000"/>
                </a:cubicBezTo>
                <a:cubicBezTo>
                  <a:pt x="104516" y="64000"/>
                  <a:pt x="103225" y="63200"/>
                  <a:pt x="103225" y="62800"/>
                </a:cubicBezTo>
                <a:cubicBezTo>
                  <a:pt x="103225" y="62400"/>
                  <a:pt x="103225" y="61600"/>
                  <a:pt x="103225" y="61600"/>
                </a:cubicBezTo>
                <a:cubicBezTo>
                  <a:pt x="103225" y="61200"/>
                  <a:pt x="103225" y="60800"/>
                  <a:pt x="103225" y="60800"/>
                </a:cubicBezTo>
                <a:cubicBezTo>
                  <a:pt x="103225" y="60800"/>
                  <a:pt x="103225" y="60400"/>
                  <a:pt x="103225" y="60000"/>
                </a:cubicBezTo>
                <a:cubicBezTo>
                  <a:pt x="104516" y="59600"/>
                  <a:pt x="104516" y="58800"/>
                  <a:pt x="104516" y="58400"/>
                </a:cubicBezTo>
                <a:cubicBezTo>
                  <a:pt x="103225" y="58000"/>
                  <a:pt x="103225" y="57600"/>
                  <a:pt x="103225" y="57200"/>
                </a:cubicBezTo>
                <a:cubicBezTo>
                  <a:pt x="103225" y="56800"/>
                  <a:pt x="101935" y="55600"/>
                  <a:pt x="101935" y="55600"/>
                </a:cubicBezTo>
                <a:cubicBezTo>
                  <a:pt x="101935" y="55200"/>
                  <a:pt x="100645" y="54800"/>
                  <a:pt x="100645" y="54800"/>
                </a:cubicBezTo>
                <a:cubicBezTo>
                  <a:pt x="100645" y="54800"/>
                  <a:pt x="100645" y="54800"/>
                  <a:pt x="100645" y="54800"/>
                </a:cubicBezTo>
                <a:cubicBezTo>
                  <a:pt x="100645" y="54800"/>
                  <a:pt x="100645" y="54400"/>
                  <a:pt x="100645" y="54400"/>
                </a:cubicBezTo>
                <a:cubicBezTo>
                  <a:pt x="100645" y="54400"/>
                  <a:pt x="100645" y="54000"/>
                  <a:pt x="100645" y="54000"/>
                </a:cubicBezTo>
                <a:cubicBezTo>
                  <a:pt x="100645" y="54000"/>
                  <a:pt x="100645" y="53600"/>
                  <a:pt x="99354" y="53600"/>
                </a:cubicBezTo>
                <a:cubicBezTo>
                  <a:pt x="99354" y="53600"/>
                  <a:pt x="99354" y="53600"/>
                  <a:pt x="99354" y="53200"/>
                </a:cubicBezTo>
                <a:cubicBezTo>
                  <a:pt x="99354" y="53200"/>
                  <a:pt x="98064" y="52400"/>
                  <a:pt x="98064" y="52000"/>
                </a:cubicBezTo>
                <a:cubicBezTo>
                  <a:pt x="98064" y="52000"/>
                  <a:pt x="98064" y="51600"/>
                  <a:pt x="98064" y="51600"/>
                </a:cubicBezTo>
                <a:cubicBezTo>
                  <a:pt x="96774" y="51600"/>
                  <a:pt x="96774" y="51200"/>
                  <a:pt x="96774" y="51200"/>
                </a:cubicBezTo>
                <a:cubicBezTo>
                  <a:pt x="96774" y="50800"/>
                  <a:pt x="96774" y="50800"/>
                  <a:pt x="96774" y="50800"/>
                </a:cubicBezTo>
                <a:cubicBezTo>
                  <a:pt x="96774" y="50400"/>
                  <a:pt x="96774" y="50400"/>
                  <a:pt x="96774" y="50400"/>
                </a:cubicBezTo>
                <a:cubicBezTo>
                  <a:pt x="96774" y="50000"/>
                  <a:pt x="95483" y="49600"/>
                  <a:pt x="95483" y="49600"/>
                </a:cubicBezTo>
                <a:cubicBezTo>
                  <a:pt x="95483" y="49600"/>
                  <a:pt x="95483" y="49600"/>
                  <a:pt x="95483" y="49600"/>
                </a:cubicBezTo>
                <a:cubicBezTo>
                  <a:pt x="95483" y="49200"/>
                  <a:pt x="95483" y="49200"/>
                  <a:pt x="95483" y="49200"/>
                </a:cubicBezTo>
                <a:cubicBezTo>
                  <a:pt x="95483" y="49200"/>
                  <a:pt x="95483" y="47600"/>
                  <a:pt x="94193" y="47600"/>
                </a:cubicBezTo>
                <a:cubicBezTo>
                  <a:pt x="94193" y="47600"/>
                  <a:pt x="94193" y="47600"/>
                  <a:pt x="94193" y="47600"/>
                </a:cubicBezTo>
                <a:cubicBezTo>
                  <a:pt x="94193" y="47600"/>
                  <a:pt x="94193" y="47600"/>
                  <a:pt x="95483" y="47600"/>
                </a:cubicBezTo>
                <a:cubicBezTo>
                  <a:pt x="95483" y="47600"/>
                  <a:pt x="95483" y="47600"/>
                  <a:pt x="95483" y="47600"/>
                </a:cubicBezTo>
                <a:cubicBezTo>
                  <a:pt x="95483" y="47600"/>
                  <a:pt x="95483" y="48800"/>
                  <a:pt x="95483" y="48800"/>
                </a:cubicBezTo>
                <a:cubicBezTo>
                  <a:pt x="95483" y="48800"/>
                  <a:pt x="95483" y="48800"/>
                  <a:pt x="95483" y="48800"/>
                </a:cubicBezTo>
                <a:cubicBezTo>
                  <a:pt x="95483" y="48800"/>
                  <a:pt x="95483" y="48800"/>
                  <a:pt x="96774" y="48400"/>
                </a:cubicBezTo>
                <a:cubicBezTo>
                  <a:pt x="96774" y="48400"/>
                  <a:pt x="98064" y="48400"/>
                  <a:pt x="98064" y="48400"/>
                </a:cubicBezTo>
                <a:cubicBezTo>
                  <a:pt x="98064" y="48400"/>
                  <a:pt x="98064" y="48000"/>
                  <a:pt x="98064" y="48000"/>
                </a:cubicBezTo>
                <a:cubicBezTo>
                  <a:pt x="99354" y="48000"/>
                  <a:pt x="99354" y="48000"/>
                  <a:pt x="99354" y="48000"/>
                </a:cubicBezTo>
                <a:cubicBezTo>
                  <a:pt x="99354" y="47600"/>
                  <a:pt x="99354" y="47600"/>
                  <a:pt x="100645" y="47200"/>
                </a:cubicBezTo>
                <a:cubicBezTo>
                  <a:pt x="100645" y="47200"/>
                  <a:pt x="101935" y="46800"/>
                  <a:pt x="101935" y="46800"/>
                </a:cubicBezTo>
                <a:cubicBezTo>
                  <a:pt x="103225" y="46800"/>
                  <a:pt x="103225" y="46400"/>
                  <a:pt x="103225" y="46400"/>
                </a:cubicBezTo>
                <a:cubicBezTo>
                  <a:pt x="103225" y="46400"/>
                  <a:pt x="103225" y="46400"/>
                  <a:pt x="103225" y="46000"/>
                </a:cubicBezTo>
                <a:cubicBezTo>
                  <a:pt x="103225" y="46000"/>
                  <a:pt x="103225" y="46000"/>
                  <a:pt x="101935" y="46000"/>
                </a:cubicBezTo>
                <a:cubicBezTo>
                  <a:pt x="101935" y="46000"/>
                  <a:pt x="100645" y="45600"/>
                  <a:pt x="100645" y="45600"/>
                </a:cubicBezTo>
                <a:cubicBezTo>
                  <a:pt x="100645" y="45600"/>
                  <a:pt x="99354" y="45200"/>
                  <a:pt x="99354" y="44800"/>
                </a:cubicBezTo>
                <a:cubicBezTo>
                  <a:pt x="99354" y="44800"/>
                  <a:pt x="98064" y="43600"/>
                  <a:pt x="98064" y="43200"/>
                </a:cubicBezTo>
                <a:cubicBezTo>
                  <a:pt x="96774" y="43200"/>
                  <a:pt x="98064" y="42800"/>
                  <a:pt x="98064" y="42800"/>
                </a:cubicBezTo>
                <a:cubicBezTo>
                  <a:pt x="98064" y="42400"/>
                  <a:pt x="96774" y="41600"/>
                  <a:pt x="96774" y="41200"/>
                </a:cubicBezTo>
                <a:cubicBezTo>
                  <a:pt x="96774" y="41200"/>
                  <a:pt x="96774" y="39200"/>
                  <a:pt x="96774" y="38800"/>
                </a:cubicBezTo>
                <a:cubicBezTo>
                  <a:pt x="96774" y="38800"/>
                  <a:pt x="96774" y="38800"/>
                  <a:pt x="96774" y="38400"/>
                </a:cubicBezTo>
                <a:cubicBezTo>
                  <a:pt x="96774" y="38400"/>
                  <a:pt x="98064" y="37200"/>
                  <a:pt x="99354" y="36800"/>
                </a:cubicBezTo>
                <a:cubicBezTo>
                  <a:pt x="99354" y="36400"/>
                  <a:pt x="100645" y="35200"/>
                  <a:pt x="100645" y="35200"/>
                </a:cubicBezTo>
                <a:cubicBezTo>
                  <a:pt x="100645" y="34800"/>
                  <a:pt x="100645" y="34400"/>
                  <a:pt x="101935" y="34400"/>
                </a:cubicBezTo>
                <a:cubicBezTo>
                  <a:pt x="101935" y="34000"/>
                  <a:pt x="101935" y="34000"/>
                  <a:pt x="101935" y="33600"/>
                </a:cubicBezTo>
                <a:cubicBezTo>
                  <a:pt x="103225" y="33200"/>
                  <a:pt x="103225" y="32400"/>
                  <a:pt x="104516" y="32400"/>
                </a:cubicBezTo>
                <a:cubicBezTo>
                  <a:pt x="104516" y="32000"/>
                  <a:pt x="104516" y="31600"/>
                  <a:pt x="104516" y="31600"/>
                </a:cubicBezTo>
                <a:cubicBezTo>
                  <a:pt x="104516" y="31200"/>
                  <a:pt x="105806" y="30800"/>
                  <a:pt x="105806" y="30800"/>
                </a:cubicBezTo>
                <a:cubicBezTo>
                  <a:pt x="105806" y="30400"/>
                  <a:pt x="105806" y="30400"/>
                  <a:pt x="105806" y="30400"/>
                </a:cubicBezTo>
                <a:cubicBezTo>
                  <a:pt x="105806" y="30000"/>
                  <a:pt x="107096" y="29600"/>
                  <a:pt x="107096" y="29600"/>
                </a:cubicBezTo>
                <a:cubicBezTo>
                  <a:pt x="107096" y="29600"/>
                  <a:pt x="107096" y="29600"/>
                  <a:pt x="107096" y="29200"/>
                </a:cubicBezTo>
                <a:cubicBezTo>
                  <a:pt x="107096" y="29200"/>
                  <a:pt x="107096" y="28800"/>
                  <a:pt x="107096" y="28800"/>
                </a:cubicBezTo>
                <a:cubicBezTo>
                  <a:pt x="107096" y="28400"/>
                  <a:pt x="107096" y="28400"/>
                  <a:pt x="107096" y="28000"/>
                </a:cubicBezTo>
                <a:cubicBezTo>
                  <a:pt x="107096" y="28000"/>
                  <a:pt x="107096" y="27600"/>
                  <a:pt x="107096" y="27600"/>
                </a:cubicBezTo>
                <a:cubicBezTo>
                  <a:pt x="107096" y="27600"/>
                  <a:pt x="107096" y="26800"/>
                  <a:pt x="105806" y="26400"/>
                </a:cubicBezTo>
                <a:cubicBezTo>
                  <a:pt x="105806" y="26000"/>
                  <a:pt x="105806" y="24800"/>
                  <a:pt x="104516" y="24400"/>
                </a:cubicBezTo>
                <a:cubicBezTo>
                  <a:pt x="104516" y="24400"/>
                  <a:pt x="104516" y="24000"/>
                  <a:pt x="104516" y="24000"/>
                </a:cubicBezTo>
                <a:cubicBezTo>
                  <a:pt x="104516" y="24000"/>
                  <a:pt x="104516" y="23600"/>
                  <a:pt x="104516" y="23200"/>
                </a:cubicBezTo>
                <a:cubicBezTo>
                  <a:pt x="104516" y="22800"/>
                  <a:pt x="104516" y="22000"/>
                  <a:pt x="104516" y="21600"/>
                </a:cubicBezTo>
                <a:cubicBezTo>
                  <a:pt x="104516" y="21200"/>
                  <a:pt x="104516" y="20800"/>
                  <a:pt x="104516" y="20800"/>
                </a:cubicBezTo>
                <a:cubicBezTo>
                  <a:pt x="103225" y="20800"/>
                  <a:pt x="103225" y="20400"/>
                  <a:pt x="103225" y="20400"/>
                </a:cubicBezTo>
                <a:cubicBezTo>
                  <a:pt x="101935" y="20000"/>
                  <a:pt x="101935" y="20000"/>
                  <a:pt x="101935" y="20000"/>
                </a:cubicBezTo>
                <a:cubicBezTo>
                  <a:pt x="101935" y="19600"/>
                  <a:pt x="100645" y="19600"/>
                  <a:pt x="100645" y="19200"/>
                </a:cubicBezTo>
                <a:cubicBezTo>
                  <a:pt x="100645" y="19200"/>
                  <a:pt x="100645" y="18800"/>
                  <a:pt x="99354" y="18400"/>
                </a:cubicBezTo>
                <a:cubicBezTo>
                  <a:pt x="98064" y="18400"/>
                  <a:pt x="96774" y="18000"/>
                  <a:pt x="96774" y="18000"/>
                </a:cubicBezTo>
                <a:cubicBezTo>
                  <a:pt x="95483" y="18000"/>
                  <a:pt x="95483" y="17600"/>
                  <a:pt x="94193" y="17600"/>
                </a:cubicBezTo>
                <a:cubicBezTo>
                  <a:pt x="94193" y="17600"/>
                  <a:pt x="92903" y="17600"/>
                  <a:pt x="92903" y="17600"/>
                </a:cubicBezTo>
                <a:cubicBezTo>
                  <a:pt x="91612" y="17600"/>
                  <a:pt x="91612" y="17600"/>
                  <a:pt x="91612" y="17600"/>
                </a:cubicBezTo>
                <a:cubicBezTo>
                  <a:pt x="91612" y="17600"/>
                  <a:pt x="90322" y="17200"/>
                  <a:pt x="90322" y="17200"/>
                </a:cubicBezTo>
                <a:cubicBezTo>
                  <a:pt x="89032" y="17200"/>
                  <a:pt x="87741" y="17200"/>
                  <a:pt x="87741" y="17200"/>
                </a:cubicBezTo>
                <a:cubicBezTo>
                  <a:pt x="87741" y="17200"/>
                  <a:pt x="86451" y="16800"/>
                  <a:pt x="85161" y="16800"/>
                </a:cubicBezTo>
                <a:cubicBezTo>
                  <a:pt x="83870" y="16800"/>
                  <a:pt x="83870" y="16800"/>
                  <a:pt x="82580" y="16800"/>
                </a:cubicBezTo>
                <a:cubicBezTo>
                  <a:pt x="82580" y="16800"/>
                  <a:pt x="81290" y="16800"/>
                  <a:pt x="80000" y="16400"/>
                </a:cubicBezTo>
                <a:cubicBezTo>
                  <a:pt x="80000" y="16400"/>
                  <a:pt x="80000" y="16400"/>
                  <a:pt x="78709" y="16400"/>
                </a:cubicBezTo>
                <a:cubicBezTo>
                  <a:pt x="78709" y="16000"/>
                  <a:pt x="77419" y="16000"/>
                  <a:pt x="77419" y="16400"/>
                </a:cubicBezTo>
                <a:cubicBezTo>
                  <a:pt x="77419" y="16400"/>
                  <a:pt x="77419" y="16400"/>
                  <a:pt x="77419" y="16400"/>
                </a:cubicBezTo>
                <a:cubicBezTo>
                  <a:pt x="77419" y="16000"/>
                  <a:pt x="76129" y="16000"/>
                  <a:pt x="76129" y="15600"/>
                </a:cubicBezTo>
                <a:cubicBezTo>
                  <a:pt x="76129" y="15600"/>
                  <a:pt x="76129" y="15600"/>
                  <a:pt x="76129" y="15200"/>
                </a:cubicBezTo>
                <a:cubicBezTo>
                  <a:pt x="76129" y="15200"/>
                  <a:pt x="76129" y="14800"/>
                  <a:pt x="74838" y="14800"/>
                </a:cubicBezTo>
                <a:cubicBezTo>
                  <a:pt x="74838" y="14400"/>
                  <a:pt x="74838" y="14000"/>
                  <a:pt x="74838" y="14000"/>
                </a:cubicBezTo>
                <a:cubicBezTo>
                  <a:pt x="74838" y="14000"/>
                  <a:pt x="74838" y="14000"/>
                  <a:pt x="73548" y="14000"/>
                </a:cubicBezTo>
                <a:cubicBezTo>
                  <a:pt x="73548" y="14000"/>
                  <a:pt x="73548" y="14000"/>
                  <a:pt x="73548" y="13600"/>
                </a:cubicBezTo>
                <a:cubicBezTo>
                  <a:pt x="73548" y="13600"/>
                  <a:pt x="74838" y="12800"/>
                  <a:pt x="74838" y="12400"/>
                </a:cubicBezTo>
                <a:cubicBezTo>
                  <a:pt x="74838" y="12000"/>
                  <a:pt x="74838" y="10800"/>
                  <a:pt x="74838" y="10800"/>
                </a:cubicBezTo>
                <a:cubicBezTo>
                  <a:pt x="74838" y="10800"/>
                  <a:pt x="74838" y="10800"/>
                  <a:pt x="76129" y="10800"/>
                </a:cubicBezTo>
                <a:cubicBezTo>
                  <a:pt x="77419" y="10800"/>
                  <a:pt x="77419" y="10400"/>
                  <a:pt x="77419" y="10400"/>
                </a:cubicBezTo>
                <a:cubicBezTo>
                  <a:pt x="77419" y="10400"/>
                  <a:pt x="78709" y="10000"/>
                  <a:pt x="78709" y="10000"/>
                </a:cubicBezTo>
                <a:cubicBezTo>
                  <a:pt x="78709" y="10000"/>
                  <a:pt x="78709" y="10000"/>
                  <a:pt x="78709" y="10000"/>
                </a:cubicBezTo>
                <a:cubicBezTo>
                  <a:pt x="78709" y="9600"/>
                  <a:pt x="78709" y="9600"/>
                  <a:pt x="80000" y="9200"/>
                </a:cubicBezTo>
                <a:cubicBezTo>
                  <a:pt x="80000" y="9200"/>
                  <a:pt x="80000" y="8800"/>
                  <a:pt x="80000" y="8400"/>
                </a:cubicBezTo>
                <a:cubicBezTo>
                  <a:pt x="80000" y="8400"/>
                  <a:pt x="80000" y="8400"/>
                  <a:pt x="80000" y="8000"/>
                </a:cubicBezTo>
                <a:cubicBezTo>
                  <a:pt x="80000" y="7200"/>
                  <a:pt x="80000" y="6800"/>
                  <a:pt x="80000" y="6800"/>
                </a:cubicBezTo>
                <a:cubicBezTo>
                  <a:pt x="78709" y="6400"/>
                  <a:pt x="78709" y="6400"/>
                  <a:pt x="78709" y="6400"/>
                </a:cubicBezTo>
                <a:cubicBezTo>
                  <a:pt x="78709" y="6400"/>
                  <a:pt x="78709" y="6400"/>
                  <a:pt x="78709" y="6000"/>
                </a:cubicBezTo>
                <a:cubicBezTo>
                  <a:pt x="78709" y="6000"/>
                  <a:pt x="78709" y="4400"/>
                  <a:pt x="78709" y="4400"/>
                </a:cubicBezTo>
                <a:cubicBezTo>
                  <a:pt x="76129" y="2400"/>
                  <a:pt x="70967" y="1200"/>
                  <a:pt x="67096" y="400"/>
                </a:cubicBezTo>
                <a:cubicBezTo>
                  <a:pt x="63225" y="0"/>
                  <a:pt x="60645" y="0"/>
                  <a:pt x="56774" y="400"/>
                </a:cubicBezTo>
                <a:cubicBezTo>
                  <a:pt x="54193" y="400"/>
                  <a:pt x="50322" y="1200"/>
                  <a:pt x="50322" y="1200"/>
                </a:cubicBezTo>
                <a:cubicBezTo>
                  <a:pt x="50322" y="1200"/>
                  <a:pt x="50322" y="1200"/>
                  <a:pt x="49032" y="1600"/>
                </a:cubicBezTo>
                <a:cubicBezTo>
                  <a:pt x="47741" y="1600"/>
                  <a:pt x="46451" y="2400"/>
                  <a:pt x="46451" y="2800"/>
                </a:cubicBezTo>
                <a:cubicBezTo>
                  <a:pt x="45161" y="3200"/>
                  <a:pt x="43870" y="4000"/>
                  <a:pt x="43870" y="4400"/>
                </a:cubicBezTo>
                <a:cubicBezTo>
                  <a:pt x="43870" y="4800"/>
                  <a:pt x="43870" y="5600"/>
                  <a:pt x="43870" y="6000"/>
                </a:cubicBezTo>
                <a:cubicBezTo>
                  <a:pt x="43870" y="6400"/>
                  <a:pt x="43870" y="6400"/>
                  <a:pt x="43870" y="6800"/>
                </a:cubicBezTo>
                <a:cubicBezTo>
                  <a:pt x="43870" y="7200"/>
                  <a:pt x="43870" y="7600"/>
                  <a:pt x="43870" y="8000"/>
                </a:cubicBezTo>
                <a:cubicBezTo>
                  <a:pt x="43870" y="8400"/>
                  <a:pt x="43870" y="8800"/>
                  <a:pt x="43870" y="9200"/>
                </a:cubicBezTo>
                <a:cubicBezTo>
                  <a:pt x="43870" y="9600"/>
                  <a:pt x="43870" y="10400"/>
                  <a:pt x="43870" y="11200"/>
                </a:cubicBezTo>
                <a:cubicBezTo>
                  <a:pt x="43870" y="12000"/>
                  <a:pt x="43870" y="12400"/>
                  <a:pt x="45161" y="12800"/>
                </a:cubicBezTo>
                <a:cubicBezTo>
                  <a:pt x="45161" y="13600"/>
                  <a:pt x="47741" y="14000"/>
                  <a:pt x="47741" y="14400"/>
                </a:cubicBezTo>
                <a:cubicBezTo>
                  <a:pt x="49032" y="14400"/>
                  <a:pt x="49032" y="14800"/>
                  <a:pt x="49032" y="14800"/>
                </a:cubicBezTo>
                <a:cubicBezTo>
                  <a:pt x="50322" y="14800"/>
                  <a:pt x="50322" y="14800"/>
                  <a:pt x="50322" y="15200"/>
                </a:cubicBezTo>
                <a:cubicBezTo>
                  <a:pt x="50322" y="15200"/>
                  <a:pt x="50322" y="15200"/>
                  <a:pt x="49032" y="15200"/>
                </a:cubicBezTo>
                <a:cubicBezTo>
                  <a:pt x="49032" y="15600"/>
                  <a:pt x="49032" y="16000"/>
                  <a:pt x="49032" y="16400"/>
                </a:cubicBezTo>
                <a:cubicBezTo>
                  <a:pt x="49032" y="16400"/>
                  <a:pt x="49032" y="16800"/>
                  <a:pt x="49032" y="16800"/>
                </a:cubicBezTo>
                <a:cubicBezTo>
                  <a:pt x="49032" y="16800"/>
                  <a:pt x="49032" y="16800"/>
                  <a:pt x="49032" y="17200"/>
                </a:cubicBezTo>
                <a:cubicBezTo>
                  <a:pt x="49032" y="17200"/>
                  <a:pt x="49032" y="17200"/>
                  <a:pt x="49032" y="17200"/>
                </a:cubicBezTo>
                <a:cubicBezTo>
                  <a:pt x="49032" y="17200"/>
                  <a:pt x="47741" y="17200"/>
                  <a:pt x="47741" y="17600"/>
                </a:cubicBezTo>
                <a:cubicBezTo>
                  <a:pt x="46451" y="17600"/>
                  <a:pt x="45161" y="18000"/>
                  <a:pt x="43870" y="18000"/>
                </a:cubicBezTo>
                <a:cubicBezTo>
                  <a:pt x="42580" y="18400"/>
                  <a:pt x="42580" y="18400"/>
                  <a:pt x="41290" y="18800"/>
                </a:cubicBezTo>
                <a:cubicBezTo>
                  <a:pt x="41290" y="18800"/>
                  <a:pt x="40000" y="18800"/>
                  <a:pt x="38709" y="18800"/>
                </a:cubicBezTo>
                <a:cubicBezTo>
                  <a:pt x="37419" y="18800"/>
                  <a:pt x="37419" y="18800"/>
                  <a:pt x="36129" y="18800"/>
                </a:cubicBezTo>
                <a:cubicBezTo>
                  <a:pt x="34838" y="18800"/>
                  <a:pt x="33548" y="18800"/>
                  <a:pt x="32258" y="18800"/>
                </a:cubicBezTo>
                <a:cubicBezTo>
                  <a:pt x="32258" y="18800"/>
                  <a:pt x="30967" y="19200"/>
                  <a:pt x="30967" y="19200"/>
                </a:cubicBezTo>
                <a:cubicBezTo>
                  <a:pt x="29677" y="19200"/>
                  <a:pt x="29677" y="19200"/>
                  <a:pt x="29677" y="19200"/>
                </a:cubicBezTo>
                <a:cubicBezTo>
                  <a:pt x="28387" y="19200"/>
                  <a:pt x="28387" y="19200"/>
                  <a:pt x="28387" y="19200"/>
                </a:cubicBezTo>
                <a:cubicBezTo>
                  <a:pt x="27096" y="19200"/>
                  <a:pt x="27096" y="19200"/>
                  <a:pt x="27096" y="19200"/>
                </a:cubicBezTo>
                <a:cubicBezTo>
                  <a:pt x="25806" y="19200"/>
                  <a:pt x="24516" y="19600"/>
                  <a:pt x="24516" y="19600"/>
                </a:cubicBezTo>
                <a:cubicBezTo>
                  <a:pt x="24516" y="19600"/>
                  <a:pt x="24516" y="19600"/>
                  <a:pt x="24516" y="19600"/>
                </a:cubicBezTo>
                <a:cubicBezTo>
                  <a:pt x="23225" y="19600"/>
                  <a:pt x="21935" y="20000"/>
                  <a:pt x="21935" y="20000"/>
                </a:cubicBezTo>
                <a:cubicBezTo>
                  <a:pt x="21935" y="20000"/>
                  <a:pt x="21935" y="20000"/>
                  <a:pt x="20645" y="20000"/>
                </a:cubicBezTo>
                <a:cubicBezTo>
                  <a:pt x="20645" y="20000"/>
                  <a:pt x="19354" y="20400"/>
                  <a:pt x="19354" y="20400"/>
                </a:cubicBezTo>
                <a:cubicBezTo>
                  <a:pt x="19354" y="20400"/>
                  <a:pt x="19354" y="20400"/>
                  <a:pt x="19354" y="20800"/>
                </a:cubicBezTo>
                <a:cubicBezTo>
                  <a:pt x="18064" y="20800"/>
                  <a:pt x="18064" y="21200"/>
                  <a:pt x="18064" y="21200"/>
                </a:cubicBezTo>
                <a:cubicBezTo>
                  <a:pt x="18064" y="21600"/>
                  <a:pt x="16774" y="21600"/>
                  <a:pt x="16774" y="21600"/>
                </a:cubicBezTo>
                <a:cubicBezTo>
                  <a:pt x="15483" y="22000"/>
                  <a:pt x="15483" y="22400"/>
                  <a:pt x="15483" y="22800"/>
                </a:cubicBezTo>
                <a:cubicBezTo>
                  <a:pt x="15483" y="23200"/>
                  <a:pt x="14193" y="24000"/>
                  <a:pt x="14193" y="24000"/>
                </a:cubicBezTo>
                <a:cubicBezTo>
                  <a:pt x="14193" y="24000"/>
                  <a:pt x="14193" y="24000"/>
                  <a:pt x="12903" y="24400"/>
                </a:cubicBezTo>
                <a:cubicBezTo>
                  <a:pt x="11612" y="24800"/>
                  <a:pt x="11612" y="24800"/>
                  <a:pt x="11612" y="25200"/>
                </a:cubicBezTo>
                <a:cubicBezTo>
                  <a:pt x="10322" y="25200"/>
                  <a:pt x="10322" y="26000"/>
                  <a:pt x="10322" y="26400"/>
                </a:cubicBezTo>
                <a:cubicBezTo>
                  <a:pt x="10322" y="26800"/>
                  <a:pt x="9032" y="27200"/>
                  <a:pt x="9032" y="27600"/>
                </a:cubicBezTo>
                <a:cubicBezTo>
                  <a:pt x="9032" y="27600"/>
                  <a:pt x="9032" y="27600"/>
                  <a:pt x="7741" y="28000"/>
                </a:cubicBezTo>
                <a:cubicBezTo>
                  <a:pt x="7741" y="28000"/>
                  <a:pt x="6451" y="29200"/>
                  <a:pt x="6451" y="29200"/>
                </a:cubicBezTo>
                <a:cubicBezTo>
                  <a:pt x="6451" y="29600"/>
                  <a:pt x="5161" y="30400"/>
                  <a:pt x="5161" y="30400"/>
                </a:cubicBezTo>
                <a:cubicBezTo>
                  <a:pt x="5161" y="30800"/>
                  <a:pt x="3870" y="31200"/>
                  <a:pt x="3870" y="31200"/>
                </a:cubicBezTo>
                <a:cubicBezTo>
                  <a:pt x="3870" y="31600"/>
                  <a:pt x="3870" y="31600"/>
                  <a:pt x="2580" y="32000"/>
                </a:cubicBezTo>
                <a:cubicBezTo>
                  <a:pt x="2580" y="32400"/>
                  <a:pt x="2580" y="33200"/>
                  <a:pt x="1290" y="34000"/>
                </a:cubicBezTo>
                <a:cubicBezTo>
                  <a:pt x="1290" y="34800"/>
                  <a:pt x="0" y="36000"/>
                  <a:pt x="0" y="36400"/>
                </a:cubicBezTo>
                <a:cubicBezTo>
                  <a:pt x="0" y="37200"/>
                  <a:pt x="1290" y="38000"/>
                  <a:pt x="1290" y="38400"/>
                </a:cubicBezTo>
                <a:cubicBezTo>
                  <a:pt x="1290" y="38800"/>
                  <a:pt x="2580" y="38800"/>
                  <a:pt x="2580" y="39200"/>
                </a:cubicBezTo>
                <a:cubicBezTo>
                  <a:pt x="3870" y="39200"/>
                  <a:pt x="3870" y="39200"/>
                  <a:pt x="5161" y="39600"/>
                </a:cubicBezTo>
                <a:cubicBezTo>
                  <a:pt x="6451" y="39600"/>
                  <a:pt x="7741" y="39600"/>
                  <a:pt x="9032" y="39600"/>
                </a:cubicBezTo>
                <a:cubicBezTo>
                  <a:pt x="9032" y="39600"/>
                  <a:pt x="9032" y="39600"/>
                  <a:pt x="9032" y="39600"/>
                </a:cubicBezTo>
                <a:cubicBezTo>
                  <a:pt x="10322" y="39600"/>
                  <a:pt x="10322" y="39600"/>
                  <a:pt x="11612" y="39600"/>
                </a:cubicBezTo>
                <a:cubicBezTo>
                  <a:pt x="11612" y="39600"/>
                  <a:pt x="12903" y="40000"/>
                  <a:pt x="14193" y="40000"/>
                </a:cubicBezTo>
                <a:cubicBezTo>
                  <a:pt x="14193" y="40000"/>
                  <a:pt x="15483" y="40000"/>
                  <a:pt x="16774" y="40000"/>
                </a:cubicBezTo>
                <a:cubicBezTo>
                  <a:pt x="18064" y="40400"/>
                  <a:pt x="19354" y="40400"/>
                  <a:pt x="20645" y="40400"/>
                </a:cubicBezTo>
                <a:cubicBezTo>
                  <a:pt x="20645" y="40400"/>
                  <a:pt x="21935" y="40400"/>
                  <a:pt x="21935" y="40400"/>
                </a:cubicBezTo>
                <a:cubicBezTo>
                  <a:pt x="21935" y="40400"/>
                  <a:pt x="23225" y="40400"/>
                  <a:pt x="23225" y="40400"/>
                </a:cubicBezTo>
                <a:cubicBezTo>
                  <a:pt x="24516" y="40400"/>
                  <a:pt x="24516" y="40400"/>
                  <a:pt x="25806" y="40400"/>
                </a:cubicBezTo>
                <a:cubicBezTo>
                  <a:pt x="25806" y="40400"/>
                  <a:pt x="25806" y="40400"/>
                  <a:pt x="25806" y="40400"/>
                </a:cubicBezTo>
                <a:cubicBezTo>
                  <a:pt x="25806" y="40800"/>
                  <a:pt x="25806" y="40800"/>
                  <a:pt x="25806" y="41200"/>
                </a:cubicBezTo>
                <a:cubicBezTo>
                  <a:pt x="25806" y="41600"/>
                  <a:pt x="24516" y="42800"/>
                  <a:pt x="24516" y="43600"/>
                </a:cubicBezTo>
                <a:cubicBezTo>
                  <a:pt x="24516" y="44400"/>
                  <a:pt x="24516" y="46000"/>
                  <a:pt x="24516" y="46800"/>
                </a:cubicBezTo>
                <a:cubicBezTo>
                  <a:pt x="24516" y="47200"/>
                  <a:pt x="24516" y="48000"/>
                  <a:pt x="24516" y="48000"/>
                </a:cubicBezTo>
                <a:cubicBezTo>
                  <a:pt x="24516" y="48400"/>
                  <a:pt x="25806" y="48400"/>
                  <a:pt x="25806" y="48400"/>
                </a:cubicBezTo>
                <a:cubicBezTo>
                  <a:pt x="25806" y="48800"/>
                  <a:pt x="27096" y="48800"/>
                  <a:pt x="27096" y="49200"/>
                </a:cubicBezTo>
                <a:cubicBezTo>
                  <a:pt x="27096" y="49200"/>
                  <a:pt x="28387" y="49200"/>
                  <a:pt x="28387" y="49200"/>
                </a:cubicBezTo>
                <a:cubicBezTo>
                  <a:pt x="28387" y="49200"/>
                  <a:pt x="28387" y="49200"/>
                  <a:pt x="28387" y="49200"/>
                </a:cubicBezTo>
                <a:cubicBezTo>
                  <a:pt x="28387" y="49600"/>
                  <a:pt x="29677" y="49600"/>
                  <a:pt x="29677" y="49600"/>
                </a:cubicBezTo>
                <a:cubicBezTo>
                  <a:pt x="29677" y="49600"/>
                  <a:pt x="29677" y="49600"/>
                  <a:pt x="29677" y="49600"/>
                </a:cubicBezTo>
                <a:cubicBezTo>
                  <a:pt x="28387" y="50000"/>
                  <a:pt x="29677" y="50000"/>
                  <a:pt x="29677" y="50000"/>
                </a:cubicBezTo>
                <a:cubicBezTo>
                  <a:pt x="29677" y="50000"/>
                  <a:pt x="29677" y="50000"/>
                  <a:pt x="29677" y="50000"/>
                </a:cubicBezTo>
                <a:cubicBezTo>
                  <a:pt x="28387" y="50400"/>
                  <a:pt x="28387" y="50400"/>
                  <a:pt x="29677" y="50400"/>
                </a:cubicBezTo>
                <a:cubicBezTo>
                  <a:pt x="29677" y="50800"/>
                  <a:pt x="29677" y="51200"/>
                  <a:pt x="29677" y="51200"/>
                </a:cubicBezTo>
                <a:cubicBezTo>
                  <a:pt x="28387" y="51200"/>
                  <a:pt x="28387" y="51200"/>
                  <a:pt x="27096" y="51600"/>
                </a:cubicBezTo>
                <a:cubicBezTo>
                  <a:pt x="27096" y="51600"/>
                  <a:pt x="27096" y="52000"/>
                  <a:pt x="27096" y="52400"/>
                </a:cubicBezTo>
                <a:cubicBezTo>
                  <a:pt x="27096" y="52800"/>
                  <a:pt x="27096" y="52800"/>
                  <a:pt x="28387" y="53200"/>
                </a:cubicBezTo>
                <a:cubicBezTo>
                  <a:pt x="28387" y="53200"/>
                  <a:pt x="28387" y="53200"/>
                  <a:pt x="27096" y="53200"/>
                </a:cubicBezTo>
                <a:cubicBezTo>
                  <a:pt x="27096" y="53600"/>
                  <a:pt x="27096" y="54000"/>
                  <a:pt x="27096" y="54000"/>
                </a:cubicBezTo>
                <a:cubicBezTo>
                  <a:pt x="27096" y="54400"/>
                  <a:pt x="27096" y="54800"/>
                  <a:pt x="27096" y="54800"/>
                </a:cubicBezTo>
                <a:cubicBezTo>
                  <a:pt x="25806" y="55200"/>
                  <a:pt x="25806" y="55200"/>
                  <a:pt x="25806" y="55600"/>
                </a:cubicBezTo>
                <a:cubicBezTo>
                  <a:pt x="25806" y="56000"/>
                  <a:pt x="25806" y="56000"/>
                  <a:pt x="25806" y="56000"/>
                </a:cubicBezTo>
                <a:cubicBezTo>
                  <a:pt x="25806" y="56400"/>
                  <a:pt x="25806" y="56800"/>
                  <a:pt x="24516" y="56800"/>
                </a:cubicBezTo>
                <a:cubicBezTo>
                  <a:pt x="24516" y="56800"/>
                  <a:pt x="24516" y="57200"/>
                  <a:pt x="24516" y="57200"/>
                </a:cubicBezTo>
                <a:cubicBezTo>
                  <a:pt x="24516" y="57600"/>
                  <a:pt x="23225" y="58000"/>
                  <a:pt x="23225" y="58400"/>
                </a:cubicBezTo>
                <a:cubicBezTo>
                  <a:pt x="23225" y="58800"/>
                  <a:pt x="23225" y="59200"/>
                  <a:pt x="23225" y="59200"/>
                </a:cubicBezTo>
                <a:cubicBezTo>
                  <a:pt x="23225" y="59200"/>
                  <a:pt x="23225" y="59600"/>
                  <a:pt x="23225" y="60000"/>
                </a:cubicBezTo>
                <a:cubicBezTo>
                  <a:pt x="23225" y="60000"/>
                  <a:pt x="23225" y="60400"/>
                  <a:pt x="23225" y="60400"/>
                </a:cubicBezTo>
                <a:cubicBezTo>
                  <a:pt x="21935" y="60800"/>
                  <a:pt x="23225" y="60800"/>
                  <a:pt x="23225" y="60800"/>
                </a:cubicBezTo>
                <a:cubicBezTo>
                  <a:pt x="23225" y="61200"/>
                  <a:pt x="23225" y="61200"/>
                  <a:pt x="23225" y="61600"/>
                </a:cubicBezTo>
                <a:cubicBezTo>
                  <a:pt x="23225" y="61600"/>
                  <a:pt x="23225" y="61600"/>
                  <a:pt x="23225" y="61600"/>
                </a:cubicBezTo>
                <a:cubicBezTo>
                  <a:pt x="23225" y="62000"/>
                  <a:pt x="23225" y="62000"/>
                  <a:pt x="23225" y="62000"/>
                </a:cubicBezTo>
                <a:cubicBezTo>
                  <a:pt x="23225" y="62400"/>
                  <a:pt x="24516" y="62400"/>
                  <a:pt x="24516" y="62400"/>
                </a:cubicBezTo>
                <a:cubicBezTo>
                  <a:pt x="24516" y="62800"/>
                  <a:pt x="24516" y="62800"/>
                  <a:pt x="24516" y="62800"/>
                </a:cubicBezTo>
                <a:cubicBezTo>
                  <a:pt x="24516" y="63200"/>
                  <a:pt x="24516" y="63200"/>
                  <a:pt x="24516" y="63200"/>
                </a:cubicBezTo>
                <a:cubicBezTo>
                  <a:pt x="24516" y="63600"/>
                  <a:pt x="24516" y="64000"/>
                  <a:pt x="24516" y="64000"/>
                </a:cubicBezTo>
                <a:cubicBezTo>
                  <a:pt x="25806" y="64400"/>
                  <a:pt x="25806" y="64800"/>
                  <a:pt x="24516" y="64800"/>
                </a:cubicBezTo>
                <a:cubicBezTo>
                  <a:pt x="24516" y="64800"/>
                  <a:pt x="24516" y="65200"/>
                  <a:pt x="24516" y="65600"/>
                </a:cubicBezTo>
                <a:cubicBezTo>
                  <a:pt x="24516" y="66000"/>
                  <a:pt x="24516" y="66400"/>
                  <a:pt x="24516" y="66800"/>
                </a:cubicBezTo>
                <a:cubicBezTo>
                  <a:pt x="24516" y="67600"/>
                  <a:pt x="25806" y="68400"/>
                  <a:pt x="25806" y="69200"/>
                </a:cubicBezTo>
                <a:cubicBezTo>
                  <a:pt x="25806" y="70000"/>
                  <a:pt x="25806" y="70400"/>
                  <a:pt x="27096" y="70800"/>
                </a:cubicBezTo>
                <a:cubicBezTo>
                  <a:pt x="27096" y="71600"/>
                  <a:pt x="28387" y="72800"/>
                  <a:pt x="28387" y="73200"/>
                </a:cubicBezTo>
                <a:cubicBezTo>
                  <a:pt x="28387" y="73600"/>
                  <a:pt x="29677" y="74400"/>
                  <a:pt x="29677" y="74800"/>
                </a:cubicBezTo>
                <a:cubicBezTo>
                  <a:pt x="29677" y="74800"/>
                  <a:pt x="29677" y="75600"/>
                  <a:pt x="29677" y="76000"/>
                </a:cubicBezTo>
                <a:cubicBezTo>
                  <a:pt x="29677" y="76400"/>
                  <a:pt x="30967" y="77600"/>
                  <a:pt x="30967" y="78000"/>
                </a:cubicBezTo>
                <a:cubicBezTo>
                  <a:pt x="30967" y="78400"/>
                  <a:pt x="30967" y="80800"/>
                  <a:pt x="30967" y="81200"/>
                </a:cubicBezTo>
                <a:cubicBezTo>
                  <a:pt x="32258" y="81600"/>
                  <a:pt x="32258" y="83600"/>
                  <a:pt x="32258" y="84400"/>
                </a:cubicBezTo>
                <a:cubicBezTo>
                  <a:pt x="32258" y="84800"/>
                  <a:pt x="33548" y="86800"/>
                  <a:pt x="33548" y="87600"/>
                </a:cubicBezTo>
                <a:cubicBezTo>
                  <a:pt x="33548" y="88400"/>
                  <a:pt x="34838" y="90000"/>
                  <a:pt x="34838" y="90400"/>
                </a:cubicBezTo>
                <a:cubicBezTo>
                  <a:pt x="34838" y="90400"/>
                  <a:pt x="36129" y="91600"/>
                  <a:pt x="36129" y="92000"/>
                </a:cubicBezTo>
                <a:cubicBezTo>
                  <a:pt x="36129" y="92000"/>
                  <a:pt x="37419" y="93200"/>
                  <a:pt x="37419" y="94000"/>
                </a:cubicBezTo>
                <a:cubicBezTo>
                  <a:pt x="37419" y="94400"/>
                  <a:pt x="38709" y="95200"/>
                  <a:pt x="38709" y="95600"/>
                </a:cubicBezTo>
                <a:cubicBezTo>
                  <a:pt x="38709" y="96400"/>
                  <a:pt x="40000" y="96400"/>
                  <a:pt x="40000" y="96800"/>
                </a:cubicBezTo>
                <a:cubicBezTo>
                  <a:pt x="40000" y="96800"/>
                  <a:pt x="41290" y="97600"/>
                  <a:pt x="41290" y="97600"/>
                </a:cubicBezTo>
                <a:cubicBezTo>
                  <a:pt x="41290" y="98000"/>
                  <a:pt x="42580" y="98800"/>
                  <a:pt x="42580" y="99200"/>
                </a:cubicBezTo>
                <a:cubicBezTo>
                  <a:pt x="42580" y="99200"/>
                  <a:pt x="43870" y="100400"/>
                  <a:pt x="45161" y="100800"/>
                </a:cubicBezTo>
                <a:cubicBezTo>
                  <a:pt x="45161" y="100800"/>
                  <a:pt x="45161" y="100800"/>
                  <a:pt x="45161" y="100800"/>
                </a:cubicBezTo>
                <a:cubicBezTo>
                  <a:pt x="45161" y="101200"/>
                  <a:pt x="45161" y="101200"/>
                  <a:pt x="45161" y="101200"/>
                </a:cubicBezTo>
                <a:cubicBezTo>
                  <a:pt x="43870" y="101200"/>
                  <a:pt x="43870" y="102000"/>
                  <a:pt x="42580" y="102400"/>
                </a:cubicBezTo>
                <a:cubicBezTo>
                  <a:pt x="41290" y="102800"/>
                  <a:pt x="41290" y="103200"/>
                  <a:pt x="41290" y="103600"/>
                </a:cubicBezTo>
                <a:cubicBezTo>
                  <a:pt x="41290" y="103600"/>
                  <a:pt x="40000" y="104400"/>
                  <a:pt x="40000" y="104800"/>
                </a:cubicBezTo>
                <a:cubicBezTo>
                  <a:pt x="40000" y="105200"/>
                  <a:pt x="40000" y="105200"/>
                  <a:pt x="38709" y="105600"/>
                </a:cubicBezTo>
                <a:cubicBezTo>
                  <a:pt x="38709" y="106000"/>
                  <a:pt x="37419" y="106400"/>
                  <a:pt x="37419" y="106800"/>
                </a:cubicBezTo>
                <a:cubicBezTo>
                  <a:pt x="37419" y="106800"/>
                  <a:pt x="37419" y="106800"/>
                  <a:pt x="37419" y="107200"/>
                </a:cubicBezTo>
                <a:cubicBezTo>
                  <a:pt x="37419" y="107200"/>
                  <a:pt x="37419" y="107600"/>
                  <a:pt x="37419" y="107600"/>
                </a:cubicBezTo>
                <a:cubicBezTo>
                  <a:pt x="37419" y="107600"/>
                  <a:pt x="38709" y="108000"/>
                  <a:pt x="38709" y="108000"/>
                </a:cubicBezTo>
                <a:cubicBezTo>
                  <a:pt x="38709" y="108000"/>
                  <a:pt x="41290" y="108000"/>
                  <a:pt x="41290" y="108000"/>
                </a:cubicBezTo>
                <a:cubicBezTo>
                  <a:pt x="41290" y="108000"/>
                  <a:pt x="41290" y="108400"/>
                  <a:pt x="41290" y="108400"/>
                </a:cubicBezTo>
                <a:cubicBezTo>
                  <a:pt x="41290" y="108400"/>
                  <a:pt x="40000" y="108800"/>
                  <a:pt x="40000" y="108800"/>
                </a:cubicBezTo>
                <a:cubicBezTo>
                  <a:pt x="40000" y="108800"/>
                  <a:pt x="40000" y="109200"/>
                  <a:pt x="38709" y="109200"/>
                </a:cubicBezTo>
                <a:cubicBezTo>
                  <a:pt x="38709" y="109200"/>
                  <a:pt x="38709" y="109600"/>
                  <a:pt x="38709" y="109600"/>
                </a:cubicBezTo>
                <a:cubicBezTo>
                  <a:pt x="38709" y="109600"/>
                  <a:pt x="37419" y="110000"/>
                  <a:pt x="37419" y="110400"/>
                </a:cubicBezTo>
                <a:cubicBezTo>
                  <a:pt x="36129" y="110800"/>
                  <a:pt x="36129" y="111200"/>
                  <a:pt x="36129" y="111200"/>
                </a:cubicBezTo>
                <a:cubicBezTo>
                  <a:pt x="36129" y="111200"/>
                  <a:pt x="36129" y="111200"/>
                  <a:pt x="36129" y="111200"/>
                </a:cubicBezTo>
                <a:cubicBezTo>
                  <a:pt x="36129" y="111200"/>
                  <a:pt x="36129" y="111200"/>
                  <a:pt x="36129" y="111200"/>
                </a:cubicBezTo>
                <a:cubicBezTo>
                  <a:pt x="36129" y="111600"/>
                  <a:pt x="34838" y="111600"/>
                  <a:pt x="34838" y="111600"/>
                </a:cubicBezTo>
                <a:cubicBezTo>
                  <a:pt x="34838" y="112000"/>
                  <a:pt x="34838" y="112000"/>
                  <a:pt x="33548" y="112000"/>
                </a:cubicBezTo>
                <a:cubicBezTo>
                  <a:pt x="33548" y="112400"/>
                  <a:pt x="32258" y="112400"/>
                  <a:pt x="32258" y="112800"/>
                </a:cubicBezTo>
                <a:cubicBezTo>
                  <a:pt x="30967" y="112800"/>
                  <a:pt x="29677" y="112800"/>
                  <a:pt x="28387" y="112800"/>
                </a:cubicBezTo>
                <a:cubicBezTo>
                  <a:pt x="27096" y="112800"/>
                  <a:pt x="24516" y="113200"/>
                  <a:pt x="23225" y="113200"/>
                </a:cubicBezTo>
                <a:cubicBezTo>
                  <a:pt x="21935" y="113600"/>
                  <a:pt x="20645" y="113600"/>
                  <a:pt x="19354" y="113600"/>
                </a:cubicBezTo>
                <a:cubicBezTo>
                  <a:pt x="19354" y="114000"/>
                  <a:pt x="18064" y="114400"/>
                  <a:pt x="18064" y="114400"/>
                </a:cubicBezTo>
                <a:cubicBezTo>
                  <a:pt x="18064" y="114400"/>
                  <a:pt x="18064" y="114400"/>
                  <a:pt x="18064" y="114800"/>
                </a:cubicBezTo>
                <a:cubicBezTo>
                  <a:pt x="18064" y="114800"/>
                  <a:pt x="18064" y="114800"/>
                  <a:pt x="16774" y="114800"/>
                </a:cubicBezTo>
                <a:cubicBezTo>
                  <a:pt x="16774" y="114800"/>
                  <a:pt x="16774" y="114800"/>
                  <a:pt x="16774" y="114800"/>
                </a:cubicBezTo>
                <a:cubicBezTo>
                  <a:pt x="16774" y="115200"/>
                  <a:pt x="16774" y="114800"/>
                  <a:pt x="16774" y="115200"/>
                </a:cubicBezTo>
                <a:cubicBezTo>
                  <a:pt x="16774" y="115200"/>
                  <a:pt x="16774" y="115600"/>
                  <a:pt x="16774" y="116000"/>
                </a:cubicBezTo>
                <a:cubicBezTo>
                  <a:pt x="16774" y="116000"/>
                  <a:pt x="16774" y="116000"/>
                  <a:pt x="16774" y="116000"/>
                </a:cubicBezTo>
                <a:cubicBezTo>
                  <a:pt x="16774" y="116400"/>
                  <a:pt x="18064" y="116400"/>
                  <a:pt x="19354" y="116400"/>
                </a:cubicBezTo>
                <a:cubicBezTo>
                  <a:pt x="20645" y="116400"/>
                  <a:pt x="21935" y="116800"/>
                  <a:pt x="21935" y="116800"/>
                </a:cubicBezTo>
                <a:cubicBezTo>
                  <a:pt x="23225" y="116800"/>
                  <a:pt x="23225" y="116800"/>
                  <a:pt x="23225" y="116800"/>
                </a:cubicBezTo>
                <a:cubicBezTo>
                  <a:pt x="24516" y="116800"/>
                  <a:pt x="25806" y="116800"/>
                  <a:pt x="25806" y="116800"/>
                </a:cubicBezTo>
                <a:cubicBezTo>
                  <a:pt x="27096" y="116800"/>
                  <a:pt x="28387" y="116800"/>
                  <a:pt x="28387" y="116800"/>
                </a:cubicBezTo>
                <a:cubicBezTo>
                  <a:pt x="29677" y="116800"/>
                  <a:pt x="29677" y="116800"/>
                  <a:pt x="29677" y="116800"/>
                </a:cubicBezTo>
                <a:cubicBezTo>
                  <a:pt x="29677" y="116800"/>
                  <a:pt x="30967" y="116800"/>
                  <a:pt x="30967" y="116800"/>
                </a:cubicBezTo>
                <a:cubicBezTo>
                  <a:pt x="30967" y="116800"/>
                  <a:pt x="30967" y="116800"/>
                  <a:pt x="32258" y="116800"/>
                </a:cubicBezTo>
                <a:cubicBezTo>
                  <a:pt x="32258" y="116800"/>
                  <a:pt x="32258" y="116800"/>
                  <a:pt x="33548" y="116800"/>
                </a:cubicBezTo>
                <a:cubicBezTo>
                  <a:pt x="33548" y="116800"/>
                  <a:pt x="33548" y="116800"/>
                  <a:pt x="33548" y="116800"/>
                </a:cubicBezTo>
                <a:cubicBezTo>
                  <a:pt x="33548" y="116800"/>
                  <a:pt x="34838" y="116800"/>
                  <a:pt x="34838" y="116800"/>
                </a:cubicBezTo>
                <a:cubicBezTo>
                  <a:pt x="36129" y="116800"/>
                  <a:pt x="36129" y="116800"/>
                  <a:pt x="36129" y="116800"/>
                </a:cubicBezTo>
                <a:cubicBezTo>
                  <a:pt x="36129" y="116400"/>
                  <a:pt x="36129" y="116800"/>
                  <a:pt x="36129" y="116800"/>
                </a:cubicBezTo>
                <a:cubicBezTo>
                  <a:pt x="37419" y="116800"/>
                  <a:pt x="37419" y="116800"/>
                  <a:pt x="37419" y="116800"/>
                </a:cubicBezTo>
                <a:cubicBezTo>
                  <a:pt x="38709" y="116800"/>
                  <a:pt x="38709" y="116800"/>
                  <a:pt x="38709" y="116800"/>
                </a:cubicBezTo>
                <a:cubicBezTo>
                  <a:pt x="38709" y="116400"/>
                  <a:pt x="38709" y="116800"/>
                  <a:pt x="38709" y="116800"/>
                </a:cubicBezTo>
                <a:cubicBezTo>
                  <a:pt x="38709" y="116800"/>
                  <a:pt x="40000" y="116800"/>
                  <a:pt x="40000" y="116800"/>
                </a:cubicBezTo>
                <a:cubicBezTo>
                  <a:pt x="41290" y="116800"/>
                  <a:pt x="41290" y="116800"/>
                  <a:pt x="41290" y="116400"/>
                </a:cubicBezTo>
                <a:cubicBezTo>
                  <a:pt x="41290" y="116400"/>
                  <a:pt x="41290" y="116400"/>
                  <a:pt x="41290" y="116400"/>
                </a:cubicBezTo>
                <a:cubicBezTo>
                  <a:pt x="41290" y="116400"/>
                  <a:pt x="42580" y="116400"/>
                  <a:pt x="42580" y="116400"/>
                </a:cubicBezTo>
                <a:cubicBezTo>
                  <a:pt x="42580" y="116400"/>
                  <a:pt x="43870" y="116400"/>
                  <a:pt x="43870" y="116400"/>
                </a:cubicBezTo>
                <a:cubicBezTo>
                  <a:pt x="43870" y="116400"/>
                  <a:pt x="43870" y="116400"/>
                  <a:pt x="43870" y="116400"/>
                </a:cubicBezTo>
                <a:cubicBezTo>
                  <a:pt x="43870" y="116400"/>
                  <a:pt x="43870" y="116400"/>
                  <a:pt x="45161" y="116400"/>
                </a:cubicBezTo>
                <a:cubicBezTo>
                  <a:pt x="46451" y="116400"/>
                  <a:pt x="46451" y="116400"/>
                  <a:pt x="46451" y="116000"/>
                </a:cubicBezTo>
                <a:cubicBezTo>
                  <a:pt x="46451" y="116000"/>
                  <a:pt x="46451" y="116000"/>
                  <a:pt x="46451" y="116000"/>
                </a:cubicBezTo>
                <a:cubicBezTo>
                  <a:pt x="47741" y="116000"/>
                  <a:pt x="47741" y="116000"/>
                  <a:pt x="49032" y="115600"/>
                </a:cubicBezTo>
                <a:cubicBezTo>
                  <a:pt x="51612" y="115600"/>
                  <a:pt x="54193" y="115200"/>
                  <a:pt x="55483" y="115200"/>
                </a:cubicBezTo>
                <a:cubicBezTo>
                  <a:pt x="55483" y="115200"/>
                  <a:pt x="55483" y="115200"/>
                  <a:pt x="56774" y="115200"/>
                </a:cubicBezTo>
                <a:cubicBezTo>
                  <a:pt x="58064" y="115200"/>
                  <a:pt x="58064" y="115600"/>
                  <a:pt x="59354" y="115600"/>
                </a:cubicBezTo>
                <a:cubicBezTo>
                  <a:pt x="60645" y="116000"/>
                  <a:pt x="60645" y="116000"/>
                  <a:pt x="60645" y="116000"/>
                </a:cubicBezTo>
                <a:cubicBezTo>
                  <a:pt x="61935" y="116000"/>
                  <a:pt x="63225" y="115600"/>
                  <a:pt x="63225" y="115600"/>
                </a:cubicBezTo>
                <a:cubicBezTo>
                  <a:pt x="64516" y="115600"/>
                  <a:pt x="64516" y="115600"/>
                  <a:pt x="64516" y="115600"/>
                </a:cubicBezTo>
                <a:cubicBezTo>
                  <a:pt x="64516" y="115600"/>
                  <a:pt x="64516" y="115600"/>
                  <a:pt x="64516" y="115600"/>
                </a:cubicBezTo>
                <a:cubicBezTo>
                  <a:pt x="64516" y="115600"/>
                  <a:pt x="64516" y="115600"/>
                  <a:pt x="65806" y="115600"/>
                </a:cubicBezTo>
                <a:cubicBezTo>
                  <a:pt x="67096" y="115600"/>
                  <a:pt x="67096" y="115600"/>
                  <a:pt x="67096" y="115600"/>
                </a:cubicBezTo>
                <a:cubicBezTo>
                  <a:pt x="67096" y="115600"/>
                  <a:pt x="67096" y="115600"/>
                  <a:pt x="67096" y="115600"/>
                </a:cubicBezTo>
                <a:cubicBezTo>
                  <a:pt x="67096" y="115600"/>
                  <a:pt x="68387" y="115600"/>
                  <a:pt x="68387" y="115600"/>
                </a:cubicBezTo>
                <a:cubicBezTo>
                  <a:pt x="69677" y="115600"/>
                  <a:pt x="69677" y="115600"/>
                  <a:pt x="69677" y="115600"/>
                </a:cubicBezTo>
                <a:cubicBezTo>
                  <a:pt x="69677" y="115200"/>
                  <a:pt x="69677" y="115200"/>
                  <a:pt x="69677" y="115200"/>
                </a:cubicBezTo>
                <a:cubicBezTo>
                  <a:pt x="70967" y="115200"/>
                  <a:pt x="70967" y="115200"/>
                  <a:pt x="70967" y="115200"/>
                </a:cubicBezTo>
                <a:cubicBezTo>
                  <a:pt x="72258" y="115200"/>
                  <a:pt x="72258" y="115200"/>
                  <a:pt x="72258" y="115200"/>
                </a:cubicBezTo>
                <a:cubicBezTo>
                  <a:pt x="72258" y="115200"/>
                  <a:pt x="72258" y="115200"/>
                  <a:pt x="73548" y="115200"/>
                </a:cubicBezTo>
                <a:cubicBezTo>
                  <a:pt x="73548" y="114800"/>
                  <a:pt x="73548" y="114800"/>
                  <a:pt x="73548" y="114800"/>
                </a:cubicBezTo>
                <a:cubicBezTo>
                  <a:pt x="73548" y="114400"/>
                  <a:pt x="73548" y="114000"/>
                  <a:pt x="73548" y="113600"/>
                </a:cubicBezTo>
                <a:cubicBezTo>
                  <a:pt x="73548" y="113200"/>
                  <a:pt x="73548" y="113200"/>
                  <a:pt x="72258" y="113200"/>
                </a:cubicBezTo>
                <a:cubicBezTo>
                  <a:pt x="72258" y="113200"/>
                  <a:pt x="72258" y="112800"/>
                  <a:pt x="72258" y="112800"/>
                </a:cubicBezTo>
                <a:cubicBezTo>
                  <a:pt x="72258" y="112800"/>
                  <a:pt x="72258" y="112800"/>
                  <a:pt x="72258" y="112400"/>
                </a:cubicBezTo>
                <a:cubicBezTo>
                  <a:pt x="72258" y="112400"/>
                  <a:pt x="72258" y="112400"/>
                  <a:pt x="72258" y="112000"/>
                </a:cubicBezTo>
                <a:cubicBezTo>
                  <a:pt x="72258" y="112000"/>
                  <a:pt x="72258" y="112000"/>
                  <a:pt x="72258" y="112000"/>
                </a:cubicBezTo>
                <a:cubicBezTo>
                  <a:pt x="72258" y="111600"/>
                  <a:pt x="72258" y="111200"/>
                  <a:pt x="72258" y="111200"/>
                </a:cubicBezTo>
                <a:cubicBezTo>
                  <a:pt x="72258" y="110800"/>
                  <a:pt x="72258" y="110800"/>
                  <a:pt x="72258" y="110400"/>
                </a:cubicBezTo>
                <a:cubicBezTo>
                  <a:pt x="72258" y="110400"/>
                  <a:pt x="72258" y="110400"/>
                  <a:pt x="72258" y="110400"/>
                </a:cubicBezTo>
                <a:cubicBezTo>
                  <a:pt x="72258" y="110400"/>
                  <a:pt x="72258" y="110400"/>
                  <a:pt x="72258" y="110000"/>
                </a:cubicBezTo>
                <a:cubicBezTo>
                  <a:pt x="72258" y="110000"/>
                  <a:pt x="72258" y="110000"/>
                  <a:pt x="72258" y="110000"/>
                </a:cubicBezTo>
                <a:cubicBezTo>
                  <a:pt x="73548" y="110000"/>
                  <a:pt x="73548" y="109600"/>
                  <a:pt x="74838" y="109200"/>
                </a:cubicBezTo>
                <a:cubicBezTo>
                  <a:pt x="74838" y="108800"/>
                  <a:pt x="76129" y="108800"/>
                  <a:pt x="76129" y="108400"/>
                </a:cubicBezTo>
                <a:cubicBezTo>
                  <a:pt x="76129" y="108400"/>
                  <a:pt x="77419" y="108000"/>
                  <a:pt x="77419" y="108000"/>
                </a:cubicBezTo>
                <a:cubicBezTo>
                  <a:pt x="77419" y="107600"/>
                  <a:pt x="77419" y="107200"/>
                  <a:pt x="77419" y="107200"/>
                </a:cubicBezTo>
                <a:cubicBezTo>
                  <a:pt x="77419" y="106800"/>
                  <a:pt x="77419" y="106800"/>
                  <a:pt x="77419" y="106400"/>
                </a:cubicBezTo>
                <a:cubicBezTo>
                  <a:pt x="76129" y="106400"/>
                  <a:pt x="74838" y="105200"/>
                  <a:pt x="74838" y="104800"/>
                </a:cubicBezTo>
                <a:cubicBezTo>
                  <a:pt x="73548" y="104400"/>
                  <a:pt x="73548" y="104000"/>
                  <a:pt x="72258" y="104000"/>
                </a:cubicBezTo>
                <a:cubicBezTo>
                  <a:pt x="72258" y="103600"/>
                  <a:pt x="70967" y="102800"/>
                  <a:pt x="70967" y="102800"/>
                </a:cubicBezTo>
                <a:cubicBezTo>
                  <a:pt x="69677" y="102800"/>
                  <a:pt x="69677" y="102400"/>
                  <a:pt x="69677" y="102400"/>
                </a:cubicBezTo>
                <a:cubicBezTo>
                  <a:pt x="69677" y="102400"/>
                  <a:pt x="69677" y="102400"/>
                  <a:pt x="69677" y="102000"/>
                </a:cubicBezTo>
                <a:cubicBezTo>
                  <a:pt x="69677" y="102000"/>
                  <a:pt x="69677" y="102000"/>
                  <a:pt x="69677" y="101600"/>
                </a:cubicBezTo>
                <a:cubicBezTo>
                  <a:pt x="69677" y="101200"/>
                  <a:pt x="69677" y="100400"/>
                  <a:pt x="70967" y="100400"/>
                </a:cubicBezTo>
                <a:cubicBezTo>
                  <a:pt x="70967" y="100000"/>
                  <a:pt x="70967" y="98000"/>
                  <a:pt x="70967" y="97600"/>
                </a:cubicBezTo>
                <a:cubicBezTo>
                  <a:pt x="70967" y="97200"/>
                  <a:pt x="70967" y="96400"/>
                  <a:pt x="70967" y="96000"/>
                </a:cubicBezTo>
                <a:cubicBezTo>
                  <a:pt x="70967" y="96000"/>
                  <a:pt x="70967" y="95200"/>
                  <a:pt x="70967" y="95200"/>
                </a:cubicBezTo>
                <a:cubicBezTo>
                  <a:pt x="70967" y="94800"/>
                  <a:pt x="70967" y="94000"/>
                  <a:pt x="70967" y="94000"/>
                </a:cubicBezTo>
                <a:cubicBezTo>
                  <a:pt x="70967" y="93600"/>
                  <a:pt x="70967" y="93200"/>
                  <a:pt x="70967" y="93200"/>
                </a:cubicBezTo>
                <a:cubicBezTo>
                  <a:pt x="70967" y="93200"/>
                  <a:pt x="70967" y="92800"/>
                  <a:pt x="70967" y="92800"/>
                </a:cubicBezTo>
                <a:cubicBezTo>
                  <a:pt x="70967" y="92800"/>
                  <a:pt x="70967" y="91600"/>
                  <a:pt x="70967" y="91200"/>
                </a:cubicBezTo>
                <a:cubicBezTo>
                  <a:pt x="70967" y="90800"/>
                  <a:pt x="69677" y="89200"/>
                  <a:pt x="69677" y="88800"/>
                </a:cubicBezTo>
                <a:cubicBezTo>
                  <a:pt x="69677" y="88400"/>
                  <a:pt x="69677" y="88000"/>
                  <a:pt x="69677" y="87600"/>
                </a:cubicBezTo>
                <a:cubicBezTo>
                  <a:pt x="69677" y="87600"/>
                  <a:pt x="69677" y="87200"/>
                  <a:pt x="69677" y="87200"/>
                </a:cubicBezTo>
                <a:cubicBezTo>
                  <a:pt x="69677" y="86800"/>
                  <a:pt x="69677" y="86400"/>
                  <a:pt x="69677" y="86000"/>
                </a:cubicBezTo>
                <a:cubicBezTo>
                  <a:pt x="69677" y="86000"/>
                  <a:pt x="70967" y="84800"/>
                  <a:pt x="70967" y="84400"/>
                </a:cubicBezTo>
                <a:cubicBezTo>
                  <a:pt x="70967" y="84000"/>
                  <a:pt x="70967" y="83200"/>
                  <a:pt x="70967" y="83200"/>
                </a:cubicBezTo>
                <a:cubicBezTo>
                  <a:pt x="70967" y="83200"/>
                  <a:pt x="70967" y="82400"/>
                  <a:pt x="70967" y="82000"/>
                </a:cubicBezTo>
                <a:cubicBezTo>
                  <a:pt x="70967" y="81600"/>
                  <a:pt x="70967" y="80400"/>
                  <a:pt x="70967" y="80400"/>
                </a:cubicBezTo>
                <a:cubicBezTo>
                  <a:pt x="70967" y="80000"/>
                  <a:pt x="70967" y="79600"/>
                  <a:pt x="70967" y="79200"/>
                </a:cubicBezTo>
                <a:cubicBezTo>
                  <a:pt x="69677" y="79200"/>
                  <a:pt x="69677" y="78800"/>
                  <a:pt x="69677" y="78400"/>
                </a:cubicBezTo>
                <a:cubicBezTo>
                  <a:pt x="69677" y="78400"/>
                  <a:pt x="69677" y="78000"/>
                  <a:pt x="69677" y="77600"/>
                </a:cubicBezTo>
                <a:cubicBezTo>
                  <a:pt x="69677" y="77200"/>
                  <a:pt x="69677" y="76400"/>
                  <a:pt x="69677" y="76400"/>
                </a:cubicBezTo>
                <a:cubicBezTo>
                  <a:pt x="69677" y="76400"/>
                  <a:pt x="69677" y="76400"/>
                  <a:pt x="69677" y="76400"/>
                </a:cubicBezTo>
                <a:cubicBezTo>
                  <a:pt x="69677" y="76400"/>
                  <a:pt x="69677" y="76800"/>
                  <a:pt x="69677" y="76800"/>
                </a:cubicBezTo>
                <a:cubicBezTo>
                  <a:pt x="69677" y="77200"/>
                  <a:pt x="70967" y="77600"/>
                  <a:pt x="70967" y="77600"/>
                </a:cubicBezTo>
                <a:cubicBezTo>
                  <a:pt x="70967" y="78000"/>
                  <a:pt x="70967" y="78800"/>
                  <a:pt x="70967" y="78800"/>
                </a:cubicBezTo>
                <a:cubicBezTo>
                  <a:pt x="70967" y="79200"/>
                  <a:pt x="72258" y="79200"/>
                  <a:pt x="72258" y="79200"/>
                </a:cubicBezTo>
                <a:cubicBezTo>
                  <a:pt x="72258" y="79200"/>
                  <a:pt x="72258" y="79600"/>
                  <a:pt x="72258" y="80000"/>
                </a:cubicBezTo>
                <a:cubicBezTo>
                  <a:pt x="72258" y="80400"/>
                  <a:pt x="73548" y="80800"/>
                  <a:pt x="73548" y="81200"/>
                </a:cubicBezTo>
                <a:cubicBezTo>
                  <a:pt x="73548" y="81600"/>
                  <a:pt x="73548" y="82000"/>
                  <a:pt x="73548" y="82400"/>
                </a:cubicBezTo>
                <a:cubicBezTo>
                  <a:pt x="73548" y="82400"/>
                  <a:pt x="74838" y="83200"/>
                  <a:pt x="74838" y="83200"/>
                </a:cubicBezTo>
                <a:cubicBezTo>
                  <a:pt x="74838" y="83600"/>
                  <a:pt x="74838" y="84000"/>
                  <a:pt x="76129" y="84400"/>
                </a:cubicBezTo>
                <a:cubicBezTo>
                  <a:pt x="76129" y="84400"/>
                  <a:pt x="76129" y="85200"/>
                  <a:pt x="76129" y="85200"/>
                </a:cubicBezTo>
                <a:cubicBezTo>
                  <a:pt x="76129" y="85600"/>
                  <a:pt x="76129" y="86000"/>
                  <a:pt x="76129" y="86000"/>
                </a:cubicBezTo>
                <a:cubicBezTo>
                  <a:pt x="76129" y="86400"/>
                  <a:pt x="76129" y="86400"/>
                  <a:pt x="76129" y="86800"/>
                </a:cubicBezTo>
                <a:cubicBezTo>
                  <a:pt x="76129" y="86800"/>
                  <a:pt x="77419" y="87600"/>
                  <a:pt x="77419" y="87600"/>
                </a:cubicBezTo>
                <a:cubicBezTo>
                  <a:pt x="77419" y="87600"/>
                  <a:pt x="77419" y="88000"/>
                  <a:pt x="77419" y="88400"/>
                </a:cubicBezTo>
                <a:cubicBezTo>
                  <a:pt x="77419" y="88800"/>
                  <a:pt x="77419" y="89200"/>
                  <a:pt x="77419" y="89600"/>
                </a:cubicBezTo>
                <a:cubicBezTo>
                  <a:pt x="77419" y="90000"/>
                  <a:pt x="77419" y="90000"/>
                  <a:pt x="77419" y="90400"/>
                </a:cubicBezTo>
                <a:cubicBezTo>
                  <a:pt x="77419" y="90400"/>
                  <a:pt x="77419" y="90800"/>
                  <a:pt x="77419" y="91200"/>
                </a:cubicBezTo>
                <a:cubicBezTo>
                  <a:pt x="78709" y="91200"/>
                  <a:pt x="78709" y="91600"/>
                  <a:pt x="78709" y="92000"/>
                </a:cubicBezTo>
                <a:cubicBezTo>
                  <a:pt x="78709" y="92400"/>
                  <a:pt x="78709" y="92800"/>
                  <a:pt x="78709" y="92800"/>
                </a:cubicBezTo>
                <a:cubicBezTo>
                  <a:pt x="78709" y="93200"/>
                  <a:pt x="78709" y="93200"/>
                  <a:pt x="78709" y="93600"/>
                </a:cubicBezTo>
                <a:cubicBezTo>
                  <a:pt x="78709" y="94000"/>
                  <a:pt x="78709" y="94000"/>
                  <a:pt x="78709" y="94000"/>
                </a:cubicBezTo>
                <a:cubicBezTo>
                  <a:pt x="78709" y="94400"/>
                  <a:pt x="80000" y="95600"/>
                  <a:pt x="80000" y="96000"/>
                </a:cubicBezTo>
                <a:cubicBezTo>
                  <a:pt x="80000" y="96400"/>
                  <a:pt x="80000" y="97600"/>
                  <a:pt x="80000" y="98000"/>
                </a:cubicBezTo>
                <a:cubicBezTo>
                  <a:pt x="80000" y="98800"/>
                  <a:pt x="80000" y="99600"/>
                  <a:pt x="80000" y="100400"/>
                </a:cubicBezTo>
                <a:cubicBezTo>
                  <a:pt x="80000" y="100800"/>
                  <a:pt x="81290" y="102400"/>
                  <a:pt x="82580" y="102800"/>
                </a:cubicBezTo>
                <a:cubicBezTo>
                  <a:pt x="82580" y="103200"/>
                  <a:pt x="82580" y="104000"/>
                  <a:pt x="83870" y="104400"/>
                </a:cubicBezTo>
                <a:cubicBezTo>
                  <a:pt x="83870" y="104800"/>
                  <a:pt x="83870" y="105200"/>
                  <a:pt x="85161" y="105600"/>
                </a:cubicBezTo>
                <a:cubicBezTo>
                  <a:pt x="85161" y="106000"/>
                  <a:pt x="86451" y="106800"/>
                  <a:pt x="86451" y="106800"/>
                </a:cubicBezTo>
                <a:cubicBezTo>
                  <a:pt x="86451" y="107200"/>
                  <a:pt x="86451" y="107200"/>
                  <a:pt x="87741" y="107600"/>
                </a:cubicBezTo>
                <a:cubicBezTo>
                  <a:pt x="89032" y="107600"/>
                  <a:pt x="90322" y="108000"/>
                  <a:pt x="90322" y="108000"/>
                </a:cubicBezTo>
                <a:cubicBezTo>
                  <a:pt x="91612" y="108000"/>
                  <a:pt x="91612" y="108000"/>
                  <a:pt x="90322" y="108000"/>
                </a:cubicBezTo>
                <a:cubicBezTo>
                  <a:pt x="90322" y="108000"/>
                  <a:pt x="90322" y="108400"/>
                  <a:pt x="90322" y="108400"/>
                </a:cubicBezTo>
                <a:cubicBezTo>
                  <a:pt x="89032" y="108400"/>
                  <a:pt x="87741" y="108800"/>
                  <a:pt x="87741" y="108800"/>
                </a:cubicBezTo>
                <a:cubicBezTo>
                  <a:pt x="86451" y="108800"/>
                  <a:pt x="86451" y="109200"/>
                  <a:pt x="86451" y="109200"/>
                </a:cubicBezTo>
                <a:cubicBezTo>
                  <a:pt x="86451" y="109600"/>
                  <a:pt x="85161" y="110000"/>
                  <a:pt x="85161" y="110400"/>
                </a:cubicBezTo>
                <a:cubicBezTo>
                  <a:pt x="83870" y="110400"/>
                  <a:pt x="83870" y="110800"/>
                  <a:pt x="83870" y="110800"/>
                </a:cubicBezTo>
                <a:cubicBezTo>
                  <a:pt x="82580" y="111200"/>
                  <a:pt x="82580" y="111200"/>
                  <a:pt x="82580" y="111600"/>
                </a:cubicBezTo>
                <a:cubicBezTo>
                  <a:pt x="82580" y="112000"/>
                  <a:pt x="83870" y="112400"/>
                  <a:pt x="83870" y="112400"/>
                </a:cubicBezTo>
                <a:cubicBezTo>
                  <a:pt x="83870" y="112400"/>
                  <a:pt x="83870" y="112800"/>
                  <a:pt x="85161" y="112800"/>
                </a:cubicBezTo>
                <a:cubicBezTo>
                  <a:pt x="85161" y="112800"/>
                  <a:pt x="85161" y="113200"/>
                  <a:pt x="86451" y="113200"/>
                </a:cubicBezTo>
                <a:cubicBezTo>
                  <a:pt x="86451" y="113600"/>
                  <a:pt x="87741" y="113600"/>
                  <a:pt x="87741" y="114000"/>
                </a:cubicBezTo>
                <a:cubicBezTo>
                  <a:pt x="87741" y="114000"/>
                  <a:pt x="89032" y="114400"/>
                  <a:pt x="89032" y="114400"/>
                </a:cubicBezTo>
                <a:cubicBezTo>
                  <a:pt x="89032" y="114400"/>
                  <a:pt x="90322" y="114400"/>
                  <a:pt x="90322" y="114800"/>
                </a:cubicBezTo>
                <a:cubicBezTo>
                  <a:pt x="90322" y="114800"/>
                  <a:pt x="90322" y="114800"/>
                  <a:pt x="91612" y="115200"/>
                </a:cubicBezTo>
                <a:cubicBezTo>
                  <a:pt x="91612" y="115200"/>
                  <a:pt x="92903" y="115600"/>
                  <a:pt x="92903" y="115600"/>
                </a:cubicBezTo>
                <a:cubicBezTo>
                  <a:pt x="92903" y="115600"/>
                  <a:pt x="92903" y="115600"/>
                  <a:pt x="92903" y="116000"/>
                </a:cubicBezTo>
                <a:cubicBezTo>
                  <a:pt x="92903" y="116000"/>
                  <a:pt x="91612" y="116000"/>
                  <a:pt x="91612" y="116400"/>
                </a:cubicBezTo>
                <a:cubicBezTo>
                  <a:pt x="91612" y="116800"/>
                  <a:pt x="91612" y="117600"/>
                  <a:pt x="91612" y="117600"/>
                </a:cubicBezTo>
                <a:cubicBezTo>
                  <a:pt x="91612" y="117600"/>
                  <a:pt x="91612" y="118000"/>
                  <a:pt x="91612" y="118000"/>
                </a:cubicBezTo>
                <a:cubicBezTo>
                  <a:pt x="91612" y="118000"/>
                  <a:pt x="91612" y="118000"/>
                  <a:pt x="91612" y="118000"/>
                </a:cubicBezTo>
                <a:cubicBezTo>
                  <a:pt x="91612" y="118000"/>
                  <a:pt x="91612" y="118000"/>
                  <a:pt x="91612" y="118400"/>
                </a:cubicBezTo>
                <a:cubicBezTo>
                  <a:pt x="90322" y="118400"/>
                  <a:pt x="90322" y="118400"/>
                  <a:pt x="90322" y="118800"/>
                </a:cubicBezTo>
                <a:cubicBezTo>
                  <a:pt x="90322" y="119200"/>
                  <a:pt x="90322" y="119600"/>
                  <a:pt x="90322" y="119600"/>
                </a:cubicBezTo>
                <a:cubicBezTo>
                  <a:pt x="90322" y="119600"/>
                  <a:pt x="91612" y="120000"/>
                  <a:pt x="91612" y="120000"/>
                </a:cubicBezTo>
                <a:cubicBezTo>
                  <a:pt x="91612" y="120000"/>
                  <a:pt x="92903" y="120000"/>
                  <a:pt x="94193" y="120000"/>
                </a:cubicBezTo>
                <a:cubicBezTo>
                  <a:pt x="94193" y="120000"/>
                  <a:pt x="95483" y="120000"/>
                  <a:pt x="96774" y="120000"/>
                </a:cubicBezTo>
                <a:cubicBezTo>
                  <a:pt x="98064" y="120000"/>
                  <a:pt x="104516" y="120000"/>
                  <a:pt x="105806" y="120000"/>
                </a:cubicBezTo>
                <a:cubicBezTo>
                  <a:pt x="107096" y="120000"/>
                  <a:pt x="110967" y="120000"/>
                  <a:pt x="112258" y="120000"/>
                </a:cubicBezTo>
                <a:cubicBezTo>
                  <a:pt x="113548" y="119600"/>
                  <a:pt x="114838" y="119600"/>
                  <a:pt x="114838" y="119600"/>
                </a:cubicBezTo>
                <a:cubicBezTo>
                  <a:pt x="116129" y="119200"/>
                  <a:pt x="116129" y="119200"/>
                  <a:pt x="116129" y="118800"/>
                </a:cubicBezTo>
                <a:cubicBezTo>
                  <a:pt x="116129" y="118800"/>
                  <a:pt x="116129" y="118400"/>
                  <a:pt x="116129" y="118000"/>
                </a:cubicBezTo>
                <a:cubicBezTo>
                  <a:pt x="116129" y="117600"/>
                  <a:pt x="114838" y="117600"/>
                  <a:pt x="114838" y="117600"/>
                </a:cubicBezTo>
                <a:cubicBezTo>
                  <a:pt x="114838" y="117200"/>
                  <a:pt x="114838" y="117200"/>
                  <a:pt x="114838" y="116800"/>
                </a:cubicBezTo>
                <a:cubicBezTo>
                  <a:pt x="116129" y="116800"/>
                  <a:pt x="114838" y="116000"/>
                  <a:pt x="114838" y="116000"/>
                </a:cubicBezTo>
                <a:cubicBezTo>
                  <a:pt x="114838" y="115600"/>
                  <a:pt x="114838" y="115600"/>
                  <a:pt x="114838" y="115600"/>
                </a:cubicBezTo>
                <a:cubicBezTo>
                  <a:pt x="114838" y="115600"/>
                  <a:pt x="114838" y="115200"/>
                  <a:pt x="113548" y="115200"/>
                </a:cubicBezTo>
                <a:cubicBezTo>
                  <a:pt x="113548" y="115200"/>
                  <a:pt x="114838" y="115200"/>
                  <a:pt x="114838" y="115200"/>
                </a:cubicBezTo>
                <a:cubicBezTo>
                  <a:pt x="114838" y="115200"/>
                  <a:pt x="114838" y="114800"/>
                  <a:pt x="114838" y="114800"/>
                </a:cubicBezTo>
                <a:cubicBezTo>
                  <a:pt x="114838" y="114400"/>
                  <a:pt x="116129" y="114000"/>
                  <a:pt x="116129" y="113600"/>
                </a:cubicBezTo>
                <a:cubicBezTo>
                  <a:pt x="116129" y="113600"/>
                  <a:pt x="116129" y="113200"/>
                  <a:pt x="116129" y="113200"/>
                </a:cubicBezTo>
                <a:cubicBezTo>
                  <a:pt x="116129" y="113200"/>
                  <a:pt x="116129" y="113200"/>
                  <a:pt x="117419" y="113200"/>
                </a:cubicBezTo>
                <a:cubicBezTo>
                  <a:pt x="117419" y="112800"/>
                  <a:pt x="117419" y="112800"/>
                  <a:pt x="117419" y="112800"/>
                </a:cubicBezTo>
                <a:cubicBezTo>
                  <a:pt x="117419" y="112400"/>
                  <a:pt x="118709" y="111600"/>
                  <a:pt x="118709" y="111600"/>
                </a:cubicBezTo>
                <a:cubicBezTo>
                  <a:pt x="120000" y="111600"/>
                  <a:pt x="120000" y="111200"/>
                  <a:pt x="120000" y="111200"/>
                </a:cubicBezTo>
                <a:cubicBezTo>
                  <a:pt x="120000" y="111200"/>
                  <a:pt x="120000" y="111200"/>
                  <a:pt x="120000" y="110800"/>
                </a:cubicBezTo>
                <a:cubicBezTo>
                  <a:pt x="120000" y="110800"/>
                  <a:pt x="120000" y="110400"/>
                  <a:pt x="120000" y="110400"/>
                </a:cubicBezTo>
                <a:close/>
              </a:path>
            </a:pathLst>
          </a:custGeom>
          <a:solidFill>
            <a:schemeClr val="accent6"/>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107" name="Shape 107"/>
          <p:cNvSpPr/>
          <p:nvPr/>
        </p:nvSpPr>
        <p:spPr>
          <a:xfrm>
            <a:off x="1350875" y="4471914"/>
            <a:ext cx="464735" cy="1112734"/>
          </a:xfrm>
          <a:custGeom>
            <a:avLst/>
            <a:gdLst/>
            <a:ahLst/>
            <a:cxnLst/>
            <a:rect l="0" t="0" r="0" b="0"/>
            <a:pathLst>
              <a:path w="120000" h="120000" extrusionOk="0">
                <a:moveTo>
                  <a:pt x="118095" y="32980"/>
                </a:moveTo>
                <a:cubicBezTo>
                  <a:pt x="116190" y="30993"/>
                  <a:pt x="112380" y="29403"/>
                  <a:pt x="111428" y="29006"/>
                </a:cubicBezTo>
                <a:cubicBezTo>
                  <a:pt x="111428" y="28211"/>
                  <a:pt x="109523" y="27417"/>
                  <a:pt x="108571" y="27019"/>
                </a:cubicBezTo>
                <a:cubicBezTo>
                  <a:pt x="108571" y="26622"/>
                  <a:pt x="107619" y="26622"/>
                  <a:pt x="107619" y="26622"/>
                </a:cubicBezTo>
                <a:cubicBezTo>
                  <a:pt x="107619" y="26622"/>
                  <a:pt x="107619" y="26622"/>
                  <a:pt x="106666" y="26225"/>
                </a:cubicBezTo>
                <a:cubicBezTo>
                  <a:pt x="105714" y="25827"/>
                  <a:pt x="104761" y="25430"/>
                  <a:pt x="104761" y="25033"/>
                </a:cubicBezTo>
                <a:cubicBezTo>
                  <a:pt x="103809" y="25033"/>
                  <a:pt x="103809" y="24635"/>
                  <a:pt x="103809" y="24635"/>
                </a:cubicBezTo>
                <a:cubicBezTo>
                  <a:pt x="102857" y="24238"/>
                  <a:pt x="102857" y="24238"/>
                  <a:pt x="102857" y="23841"/>
                </a:cubicBezTo>
                <a:cubicBezTo>
                  <a:pt x="102857" y="23841"/>
                  <a:pt x="102857" y="23443"/>
                  <a:pt x="101904" y="23443"/>
                </a:cubicBezTo>
                <a:cubicBezTo>
                  <a:pt x="100952" y="23046"/>
                  <a:pt x="100000" y="22649"/>
                  <a:pt x="100000" y="22649"/>
                </a:cubicBezTo>
                <a:cubicBezTo>
                  <a:pt x="100000" y="22649"/>
                  <a:pt x="99047" y="22649"/>
                  <a:pt x="99047" y="22649"/>
                </a:cubicBezTo>
                <a:cubicBezTo>
                  <a:pt x="99047" y="22251"/>
                  <a:pt x="99047" y="22251"/>
                  <a:pt x="99047" y="21854"/>
                </a:cubicBezTo>
                <a:cubicBezTo>
                  <a:pt x="98095" y="21854"/>
                  <a:pt x="98095" y="21854"/>
                  <a:pt x="98095" y="21456"/>
                </a:cubicBezTo>
                <a:cubicBezTo>
                  <a:pt x="98095" y="21059"/>
                  <a:pt x="98095" y="21059"/>
                  <a:pt x="98095" y="20662"/>
                </a:cubicBezTo>
                <a:cubicBezTo>
                  <a:pt x="98095" y="20662"/>
                  <a:pt x="97142" y="20264"/>
                  <a:pt x="97142" y="19867"/>
                </a:cubicBezTo>
                <a:cubicBezTo>
                  <a:pt x="97142" y="19867"/>
                  <a:pt x="96190" y="19072"/>
                  <a:pt x="96190" y="18675"/>
                </a:cubicBezTo>
                <a:cubicBezTo>
                  <a:pt x="95238" y="17880"/>
                  <a:pt x="94285" y="17483"/>
                  <a:pt x="94285" y="17483"/>
                </a:cubicBezTo>
                <a:cubicBezTo>
                  <a:pt x="93333" y="17483"/>
                  <a:pt x="93333" y="17483"/>
                  <a:pt x="93333" y="17483"/>
                </a:cubicBezTo>
                <a:cubicBezTo>
                  <a:pt x="93333" y="17483"/>
                  <a:pt x="92380" y="17483"/>
                  <a:pt x="91428" y="17483"/>
                </a:cubicBezTo>
                <a:cubicBezTo>
                  <a:pt x="90476" y="17086"/>
                  <a:pt x="89523" y="17086"/>
                  <a:pt x="89523" y="17086"/>
                </a:cubicBezTo>
                <a:cubicBezTo>
                  <a:pt x="87619" y="17086"/>
                  <a:pt x="84761" y="16688"/>
                  <a:pt x="83809" y="16688"/>
                </a:cubicBezTo>
                <a:cubicBezTo>
                  <a:pt x="82857" y="16688"/>
                  <a:pt x="79047" y="16291"/>
                  <a:pt x="77142" y="16291"/>
                </a:cubicBezTo>
                <a:cubicBezTo>
                  <a:pt x="76190" y="16291"/>
                  <a:pt x="72380" y="15894"/>
                  <a:pt x="71428" y="15496"/>
                </a:cubicBezTo>
                <a:cubicBezTo>
                  <a:pt x="69523" y="15496"/>
                  <a:pt x="69523" y="15496"/>
                  <a:pt x="68571" y="15496"/>
                </a:cubicBezTo>
                <a:cubicBezTo>
                  <a:pt x="68571" y="15496"/>
                  <a:pt x="67619" y="15496"/>
                  <a:pt x="67619" y="15099"/>
                </a:cubicBezTo>
                <a:cubicBezTo>
                  <a:pt x="66666" y="15099"/>
                  <a:pt x="64761" y="14701"/>
                  <a:pt x="64761" y="14701"/>
                </a:cubicBezTo>
                <a:cubicBezTo>
                  <a:pt x="63809" y="14304"/>
                  <a:pt x="63809" y="14304"/>
                  <a:pt x="64761" y="13907"/>
                </a:cubicBezTo>
                <a:cubicBezTo>
                  <a:pt x="64761" y="13509"/>
                  <a:pt x="65714" y="11920"/>
                  <a:pt x="65714" y="11920"/>
                </a:cubicBezTo>
                <a:cubicBezTo>
                  <a:pt x="65714" y="11920"/>
                  <a:pt x="65714" y="11920"/>
                  <a:pt x="65714" y="11920"/>
                </a:cubicBezTo>
                <a:cubicBezTo>
                  <a:pt x="65714" y="11920"/>
                  <a:pt x="65714" y="11920"/>
                  <a:pt x="66666" y="11920"/>
                </a:cubicBezTo>
                <a:cubicBezTo>
                  <a:pt x="66666" y="11523"/>
                  <a:pt x="66666" y="11523"/>
                  <a:pt x="66666" y="11125"/>
                </a:cubicBezTo>
                <a:cubicBezTo>
                  <a:pt x="67619" y="10728"/>
                  <a:pt x="67619" y="9536"/>
                  <a:pt x="67619" y="9139"/>
                </a:cubicBezTo>
                <a:cubicBezTo>
                  <a:pt x="67619" y="9139"/>
                  <a:pt x="67619" y="8741"/>
                  <a:pt x="67619" y="8344"/>
                </a:cubicBezTo>
                <a:cubicBezTo>
                  <a:pt x="67619" y="8344"/>
                  <a:pt x="67619" y="8344"/>
                  <a:pt x="68571" y="7947"/>
                </a:cubicBezTo>
                <a:cubicBezTo>
                  <a:pt x="68571" y="7947"/>
                  <a:pt x="67619" y="7549"/>
                  <a:pt x="67619" y="7549"/>
                </a:cubicBezTo>
                <a:cubicBezTo>
                  <a:pt x="67619" y="7549"/>
                  <a:pt x="67619" y="7549"/>
                  <a:pt x="67619" y="7549"/>
                </a:cubicBezTo>
                <a:cubicBezTo>
                  <a:pt x="67619" y="7549"/>
                  <a:pt x="67619" y="7152"/>
                  <a:pt x="67619" y="7152"/>
                </a:cubicBezTo>
                <a:cubicBezTo>
                  <a:pt x="67619" y="6754"/>
                  <a:pt x="67619" y="6357"/>
                  <a:pt x="67619" y="6357"/>
                </a:cubicBezTo>
                <a:cubicBezTo>
                  <a:pt x="67619" y="5960"/>
                  <a:pt x="67619" y="5960"/>
                  <a:pt x="67619" y="5960"/>
                </a:cubicBezTo>
                <a:cubicBezTo>
                  <a:pt x="67619" y="5960"/>
                  <a:pt x="67619" y="5562"/>
                  <a:pt x="67619" y="5165"/>
                </a:cubicBezTo>
                <a:cubicBezTo>
                  <a:pt x="67619" y="3973"/>
                  <a:pt x="67619" y="3576"/>
                  <a:pt x="66666" y="2781"/>
                </a:cubicBezTo>
                <a:cubicBezTo>
                  <a:pt x="65714" y="1986"/>
                  <a:pt x="62857" y="1589"/>
                  <a:pt x="62857" y="1589"/>
                </a:cubicBezTo>
                <a:cubicBezTo>
                  <a:pt x="61904" y="1589"/>
                  <a:pt x="61904" y="794"/>
                  <a:pt x="60000" y="794"/>
                </a:cubicBezTo>
                <a:cubicBezTo>
                  <a:pt x="60952" y="794"/>
                  <a:pt x="56190" y="0"/>
                  <a:pt x="50476" y="794"/>
                </a:cubicBezTo>
                <a:cubicBezTo>
                  <a:pt x="49523" y="794"/>
                  <a:pt x="48571" y="1192"/>
                  <a:pt x="48571" y="1192"/>
                </a:cubicBezTo>
                <a:cubicBezTo>
                  <a:pt x="46666" y="1192"/>
                  <a:pt x="46666" y="1589"/>
                  <a:pt x="45714" y="1986"/>
                </a:cubicBezTo>
                <a:cubicBezTo>
                  <a:pt x="45714" y="1986"/>
                  <a:pt x="44761" y="2384"/>
                  <a:pt x="43809" y="2781"/>
                </a:cubicBezTo>
                <a:cubicBezTo>
                  <a:pt x="42857" y="3178"/>
                  <a:pt x="43809" y="4370"/>
                  <a:pt x="43809" y="4768"/>
                </a:cubicBezTo>
                <a:cubicBezTo>
                  <a:pt x="42857" y="5562"/>
                  <a:pt x="42857" y="7152"/>
                  <a:pt x="42857" y="7152"/>
                </a:cubicBezTo>
                <a:cubicBezTo>
                  <a:pt x="42857" y="7152"/>
                  <a:pt x="42857" y="7152"/>
                  <a:pt x="41904" y="6754"/>
                </a:cubicBezTo>
                <a:cubicBezTo>
                  <a:pt x="41904" y="6754"/>
                  <a:pt x="41904" y="6754"/>
                  <a:pt x="41904" y="6754"/>
                </a:cubicBezTo>
                <a:cubicBezTo>
                  <a:pt x="40952" y="6754"/>
                  <a:pt x="40000" y="7549"/>
                  <a:pt x="40952" y="7947"/>
                </a:cubicBezTo>
                <a:cubicBezTo>
                  <a:pt x="40952" y="8344"/>
                  <a:pt x="40000" y="9139"/>
                  <a:pt x="40952" y="10331"/>
                </a:cubicBezTo>
                <a:cubicBezTo>
                  <a:pt x="40952" y="10331"/>
                  <a:pt x="41904" y="10728"/>
                  <a:pt x="41904" y="10728"/>
                </a:cubicBezTo>
                <a:cubicBezTo>
                  <a:pt x="41904" y="11125"/>
                  <a:pt x="42857" y="11125"/>
                  <a:pt x="42857" y="11125"/>
                </a:cubicBezTo>
                <a:cubicBezTo>
                  <a:pt x="43809" y="11125"/>
                  <a:pt x="43809" y="11125"/>
                  <a:pt x="43809" y="11125"/>
                </a:cubicBezTo>
                <a:cubicBezTo>
                  <a:pt x="43809" y="11125"/>
                  <a:pt x="43809" y="11125"/>
                  <a:pt x="43809" y="11523"/>
                </a:cubicBezTo>
                <a:cubicBezTo>
                  <a:pt x="43809" y="11920"/>
                  <a:pt x="43809" y="12317"/>
                  <a:pt x="43809" y="12715"/>
                </a:cubicBezTo>
                <a:cubicBezTo>
                  <a:pt x="44761" y="13112"/>
                  <a:pt x="44761" y="13907"/>
                  <a:pt x="44761" y="13907"/>
                </a:cubicBezTo>
                <a:cubicBezTo>
                  <a:pt x="44761" y="14304"/>
                  <a:pt x="44761" y="14304"/>
                  <a:pt x="44761" y="14304"/>
                </a:cubicBezTo>
                <a:cubicBezTo>
                  <a:pt x="43809" y="14304"/>
                  <a:pt x="43809" y="14701"/>
                  <a:pt x="42857" y="14701"/>
                </a:cubicBezTo>
                <a:cubicBezTo>
                  <a:pt x="42857" y="15099"/>
                  <a:pt x="42857" y="15496"/>
                  <a:pt x="42857" y="15496"/>
                </a:cubicBezTo>
                <a:cubicBezTo>
                  <a:pt x="42857" y="15496"/>
                  <a:pt x="42857" y="15894"/>
                  <a:pt x="41904" y="15894"/>
                </a:cubicBezTo>
                <a:cubicBezTo>
                  <a:pt x="41904" y="15894"/>
                  <a:pt x="40952" y="16291"/>
                  <a:pt x="40952" y="16291"/>
                </a:cubicBezTo>
                <a:cubicBezTo>
                  <a:pt x="40000" y="16291"/>
                  <a:pt x="40000" y="16291"/>
                  <a:pt x="39047" y="16291"/>
                </a:cubicBezTo>
                <a:cubicBezTo>
                  <a:pt x="39047" y="16688"/>
                  <a:pt x="38095" y="16688"/>
                  <a:pt x="37142" y="16688"/>
                </a:cubicBezTo>
                <a:cubicBezTo>
                  <a:pt x="36190" y="16688"/>
                  <a:pt x="35238" y="17086"/>
                  <a:pt x="34285" y="17086"/>
                </a:cubicBezTo>
                <a:cubicBezTo>
                  <a:pt x="33333" y="17086"/>
                  <a:pt x="33333" y="17086"/>
                  <a:pt x="32380" y="17086"/>
                </a:cubicBezTo>
                <a:cubicBezTo>
                  <a:pt x="31428" y="17483"/>
                  <a:pt x="31428" y="17483"/>
                  <a:pt x="30476" y="17483"/>
                </a:cubicBezTo>
                <a:cubicBezTo>
                  <a:pt x="29523" y="17483"/>
                  <a:pt x="28571" y="17483"/>
                  <a:pt x="27619" y="17880"/>
                </a:cubicBezTo>
                <a:cubicBezTo>
                  <a:pt x="26666" y="17880"/>
                  <a:pt x="25714" y="17880"/>
                  <a:pt x="25714" y="17880"/>
                </a:cubicBezTo>
                <a:cubicBezTo>
                  <a:pt x="25714" y="17880"/>
                  <a:pt x="25714" y="17880"/>
                  <a:pt x="24761" y="17880"/>
                </a:cubicBezTo>
                <a:cubicBezTo>
                  <a:pt x="23809" y="17880"/>
                  <a:pt x="23809" y="18278"/>
                  <a:pt x="22857" y="18278"/>
                </a:cubicBezTo>
                <a:cubicBezTo>
                  <a:pt x="21904" y="18278"/>
                  <a:pt x="20000" y="18675"/>
                  <a:pt x="19047" y="19072"/>
                </a:cubicBezTo>
                <a:cubicBezTo>
                  <a:pt x="19047" y="19072"/>
                  <a:pt x="19047" y="19072"/>
                  <a:pt x="18095" y="19072"/>
                </a:cubicBezTo>
                <a:cubicBezTo>
                  <a:pt x="18095" y="19072"/>
                  <a:pt x="18095" y="19072"/>
                  <a:pt x="17142" y="19470"/>
                </a:cubicBezTo>
                <a:cubicBezTo>
                  <a:pt x="17142" y="19470"/>
                  <a:pt x="16190" y="20264"/>
                  <a:pt x="16190" y="20662"/>
                </a:cubicBezTo>
                <a:cubicBezTo>
                  <a:pt x="16190" y="21059"/>
                  <a:pt x="15238" y="21456"/>
                  <a:pt x="15238" y="21456"/>
                </a:cubicBezTo>
                <a:cubicBezTo>
                  <a:pt x="15238" y="21854"/>
                  <a:pt x="15238" y="21854"/>
                  <a:pt x="15238" y="22251"/>
                </a:cubicBezTo>
                <a:cubicBezTo>
                  <a:pt x="14285" y="22251"/>
                  <a:pt x="14285" y="23046"/>
                  <a:pt x="13333" y="23443"/>
                </a:cubicBezTo>
                <a:cubicBezTo>
                  <a:pt x="13333" y="23841"/>
                  <a:pt x="13333" y="24238"/>
                  <a:pt x="13333" y="24238"/>
                </a:cubicBezTo>
                <a:cubicBezTo>
                  <a:pt x="13333" y="24238"/>
                  <a:pt x="13333" y="24238"/>
                  <a:pt x="13333" y="24635"/>
                </a:cubicBezTo>
                <a:cubicBezTo>
                  <a:pt x="13333" y="24635"/>
                  <a:pt x="12380" y="25430"/>
                  <a:pt x="12380" y="25430"/>
                </a:cubicBezTo>
                <a:cubicBezTo>
                  <a:pt x="12380" y="25827"/>
                  <a:pt x="12380" y="26225"/>
                  <a:pt x="12380" y="26225"/>
                </a:cubicBezTo>
                <a:cubicBezTo>
                  <a:pt x="12380" y="26622"/>
                  <a:pt x="11428" y="27019"/>
                  <a:pt x="10476" y="27417"/>
                </a:cubicBezTo>
                <a:cubicBezTo>
                  <a:pt x="10476" y="27417"/>
                  <a:pt x="10476" y="27814"/>
                  <a:pt x="10476" y="28211"/>
                </a:cubicBezTo>
                <a:cubicBezTo>
                  <a:pt x="10476" y="28211"/>
                  <a:pt x="9523" y="28211"/>
                  <a:pt x="9523" y="28609"/>
                </a:cubicBezTo>
                <a:cubicBezTo>
                  <a:pt x="8571" y="28609"/>
                  <a:pt x="8571" y="29403"/>
                  <a:pt x="8571" y="29403"/>
                </a:cubicBezTo>
                <a:cubicBezTo>
                  <a:pt x="7619" y="29801"/>
                  <a:pt x="7619" y="29801"/>
                  <a:pt x="7619" y="30198"/>
                </a:cubicBezTo>
                <a:cubicBezTo>
                  <a:pt x="6666" y="30596"/>
                  <a:pt x="5714" y="31788"/>
                  <a:pt x="5714" y="32185"/>
                </a:cubicBezTo>
                <a:cubicBezTo>
                  <a:pt x="4761" y="32185"/>
                  <a:pt x="4761" y="32582"/>
                  <a:pt x="3809" y="32582"/>
                </a:cubicBezTo>
                <a:cubicBezTo>
                  <a:pt x="3809" y="32980"/>
                  <a:pt x="2857" y="32980"/>
                  <a:pt x="1904" y="33377"/>
                </a:cubicBezTo>
                <a:cubicBezTo>
                  <a:pt x="1904" y="33774"/>
                  <a:pt x="1904" y="34569"/>
                  <a:pt x="1904" y="34966"/>
                </a:cubicBezTo>
                <a:cubicBezTo>
                  <a:pt x="1904" y="35364"/>
                  <a:pt x="952" y="36158"/>
                  <a:pt x="952" y="36556"/>
                </a:cubicBezTo>
                <a:cubicBezTo>
                  <a:pt x="0" y="36953"/>
                  <a:pt x="952" y="36953"/>
                  <a:pt x="952" y="37350"/>
                </a:cubicBezTo>
                <a:cubicBezTo>
                  <a:pt x="1904" y="38145"/>
                  <a:pt x="1904" y="38940"/>
                  <a:pt x="1904" y="39337"/>
                </a:cubicBezTo>
                <a:cubicBezTo>
                  <a:pt x="1904" y="39735"/>
                  <a:pt x="1904" y="40132"/>
                  <a:pt x="2857" y="40132"/>
                </a:cubicBezTo>
                <a:cubicBezTo>
                  <a:pt x="2857" y="40529"/>
                  <a:pt x="2857" y="41324"/>
                  <a:pt x="2857" y="41324"/>
                </a:cubicBezTo>
                <a:cubicBezTo>
                  <a:pt x="3809" y="42119"/>
                  <a:pt x="6666" y="43708"/>
                  <a:pt x="6666" y="44503"/>
                </a:cubicBezTo>
                <a:cubicBezTo>
                  <a:pt x="7619" y="44900"/>
                  <a:pt x="11428" y="47284"/>
                  <a:pt x="11428" y="47682"/>
                </a:cubicBezTo>
                <a:cubicBezTo>
                  <a:pt x="11428" y="47682"/>
                  <a:pt x="11428" y="47682"/>
                  <a:pt x="11428" y="47682"/>
                </a:cubicBezTo>
                <a:cubicBezTo>
                  <a:pt x="11428" y="47682"/>
                  <a:pt x="11428" y="48079"/>
                  <a:pt x="12380" y="48079"/>
                </a:cubicBezTo>
                <a:cubicBezTo>
                  <a:pt x="12380" y="48476"/>
                  <a:pt x="12380" y="48476"/>
                  <a:pt x="12380" y="48476"/>
                </a:cubicBezTo>
                <a:cubicBezTo>
                  <a:pt x="12380" y="48476"/>
                  <a:pt x="12380" y="48476"/>
                  <a:pt x="13333" y="48874"/>
                </a:cubicBezTo>
                <a:cubicBezTo>
                  <a:pt x="13333" y="48874"/>
                  <a:pt x="13333" y="48874"/>
                  <a:pt x="13333" y="49271"/>
                </a:cubicBezTo>
                <a:cubicBezTo>
                  <a:pt x="13333" y="49271"/>
                  <a:pt x="14285" y="49668"/>
                  <a:pt x="14285" y="49668"/>
                </a:cubicBezTo>
                <a:cubicBezTo>
                  <a:pt x="14285" y="49668"/>
                  <a:pt x="14285" y="49668"/>
                  <a:pt x="14285" y="49668"/>
                </a:cubicBezTo>
                <a:cubicBezTo>
                  <a:pt x="14285" y="49668"/>
                  <a:pt x="15238" y="50066"/>
                  <a:pt x="15238" y="50066"/>
                </a:cubicBezTo>
                <a:cubicBezTo>
                  <a:pt x="15238" y="50066"/>
                  <a:pt x="15238" y="50066"/>
                  <a:pt x="15238" y="50066"/>
                </a:cubicBezTo>
                <a:cubicBezTo>
                  <a:pt x="15238" y="50463"/>
                  <a:pt x="15238" y="50463"/>
                  <a:pt x="15238" y="50463"/>
                </a:cubicBezTo>
                <a:cubicBezTo>
                  <a:pt x="15238" y="50463"/>
                  <a:pt x="15238" y="50463"/>
                  <a:pt x="16190" y="50463"/>
                </a:cubicBezTo>
                <a:cubicBezTo>
                  <a:pt x="16190" y="50463"/>
                  <a:pt x="16190" y="50463"/>
                  <a:pt x="16190" y="50860"/>
                </a:cubicBezTo>
                <a:cubicBezTo>
                  <a:pt x="16190" y="50860"/>
                  <a:pt x="17142" y="51258"/>
                  <a:pt x="17142" y="51258"/>
                </a:cubicBezTo>
                <a:cubicBezTo>
                  <a:pt x="17142" y="51655"/>
                  <a:pt x="18095" y="52052"/>
                  <a:pt x="18095" y="52450"/>
                </a:cubicBezTo>
                <a:cubicBezTo>
                  <a:pt x="18095" y="52450"/>
                  <a:pt x="18095" y="52450"/>
                  <a:pt x="18095" y="52450"/>
                </a:cubicBezTo>
                <a:cubicBezTo>
                  <a:pt x="19047" y="52450"/>
                  <a:pt x="18095" y="52450"/>
                  <a:pt x="18095" y="52052"/>
                </a:cubicBezTo>
                <a:cubicBezTo>
                  <a:pt x="18095" y="51655"/>
                  <a:pt x="19047" y="52052"/>
                  <a:pt x="19047" y="52450"/>
                </a:cubicBezTo>
                <a:cubicBezTo>
                  <a:pt x="19047" y="52450"/>
                  <a:pt x="19047" y="52450"/>
                  <a:pt x="20000" y="52450"/>
                </a:cubicBezTo>
                <a:cubicBezTo>
                  <a:pt x="20000" y="52450"/>
                  <a:pt x="20000" y="52450"/>
                  <a:pt x="20000" y="52847"/>
                </a:cubicBezTo>
                <a:cubicBezTo>
                  <a:pt x="20000" y="53642"/>
                  <a:pt x="19047" y="54437"/>
                  <a:pt x="19047" y="55629"/>
                </a:cubicBezTo>
                <a:cubicBezTo>
                  <a:pt x="19047" y="56423"/>
                  <a:pt x="19047" y="59205"/>
                  <a:pt x="19047" y="59602"/>
                </a:cubicBezTo>
                <a:cubicBezTo>
                  <a:pt x="19047" y="60000"/>
                  <a:pt x="19047" y="60397"/>
                  <a:pt x="19047" y="61589"/>
                </a:cubicBezTo>
                <a:cubicBezTo>
                  <a:pt x="19047" y="62384"/>
                  <a:pt x="19047" y="65562"/>
                  <a:pt x="19047" y="65562"/>
                </a:cubicBezTo>
                <a:cubicBezTo>
                  <a:pt x="19047" y="65960"/>
                  <a:pt x="19047" y="65960"/>
                  <a:pt x="19047" y="66357"/>
                </a:cubicBezTo>
                <a:cubicBezTo>
                  <a:pt x="19047" y="66357"/>
                  <a:pt x="20000" y="66357"/>
                  <a:pt x="20000" y="66357"/>
                </a:cubicBezTo>
                <a:cubicBezTo>
                  <a:pt x="20000" y="66357"/>
                  <a:pt x="20952" y="66754"/>
                  <a:pt x="20952" y="66754"/>
                </a:cubicBezTo>
                <a:cubicBezTo>
                  <a:pt x="21904" y="66754"/>
                  <a:pt x="21904" y="67152"/>
                  <a:pt x="21904" y="67152"/>
                </a:cubicBezTo>
                <a:cubicBezTo>
                  <a:pt x="22857" y="67152"/>
                  <a:pt x="23809" y="67549"/>
                  <a:pt x="23809" y="67549"/>
                </a:cubicBezTo>
                <a:cubicBezTo>
                  <a:pt x="24761" y="67549"/>
                  <a:pt x="25714" y="67549"/>
                  <a:pt x="25714" y="67947"/>
                </a:cubicBezTo>
                <a:cubicBezTo>
                  <a:pt x="26666" y="67947"/>
                  <a:pt x="27619" y="67947"/>
                  <a:pt x="27619" y="67947"/>
                </a:cubicBezTo>
                <a:cubicBezTo>
                  <a:pt x="28571" y="67947"/>
                  <a:pt x="28571" y="67947"/>
                  <a:pt x="28571" y="67947"/>
                </a:cubicBezTo>
                <a:cubicBezTo>
                  <a:pt x="28571" y="67947"/>
                  <a:pt x="28571" y="68344"/>
                  <a:pt x="28571" y="68741"/>
                </a:cubicBezTo>
                <a:cubicBezTo>
                  <a:pt x="28571" y="69139"/>
                  <a:pt x="28571" y="69933"/>
                  <a:pt x="28571" y="70728"/>
                </a:cubicBezTo>
                <a:cubicBezTo>
                  <a:pt x="29523" y="71125"/>
                  <a:pt x="29523" y="72715"/>
                  <a:pt x="29523" y="73112"/>
                </a:cubicBezTo>
                <a:cubicBezTo>
                  <a:pt x="30476" y="73112"/>
                  <a:pt x="30476" y="73112"/>
                  <a:pt x="30476" y="73907"/>
                </a:cubicBezTo>
                <a:cubicBezTo>
                  <a:pt x="30476" y="74304"/>
                  <a:pt x="31428" y="76291"/>
                  <a:pt x="31428" y="77483"/>
                </a:cubicBezTo>
                <a:cubicBezTo>
                  <a:pt x="31428" y="78278"/>
                  <a:pt x="32380" y="80264"/>
                  <a:pt x="33333" y="81456"/>
                </a:cubicBezTo>
                <a:cubicBezTo>
                  <a:pt x="33333" y="81854"/>
                  <a:pt x="33333" y="82251"/>
                  <a:pt x="33333" y="82649"/>
                </a:cubicBezTo>
                <a:cubicBezTo>
                  <a:pt x="33333" y="82649"/>
                  <a:pt x="34285" y="84238"/>
                  <a:pt x="34285" y="85033"/>
                </a:cubicBezTo>
                <a:cubicBezTo>
                  <a:pt x="34285" y="85430"/>
                  <a:pt x="34285" y="87019"/>
                  <a:pt x="34285" y="87417"/>
                </a:cubicBezTo>
                <a:cubicBezTo>
                  <a:pt x="34285" y="87814"/>
                  <a:pt x="34285" y="88211"/>
                  <a:pt x="34285" y="88609"/>
                </a:cubicBezTo>
                <a:cubicBezTo>
                  <a:pt x="34285" y="89006"/>
                  <a:pt x="35238" y="92185"/>
                  <a:pt x="35238" y="92980"/>
                </a:cubicBezTo>
                <a:cubicBezTo>
                  <a:pt x="35238" y="93377"/>
                  <a:pt x="35238" y="93377"/>
                  <a:pt x="35238" y="93774"/>
                </a:cubicBezTo>
                <a:cubicBezTo>
                  <a:pt x="35238" y="94172"/>
                  <a:pt x="36190" y="95761"/>
                  <a:pt x="36190" y="96158"/>
                </a:cubicBezTo>
                <a:cubicBezTo>
                  <a:pt x="36190" y="96953"/>
                  <a:pt x="37142" y="97748"/>
                  <a:pt x="37142" y="98145"/>
                </a:cubicBezTo>
                <a:cubicBezTo>
                  <a:pt x="37142" y="98543"/>
                  <a:pt x="37142" y="100132"/>
                  <a:pt x="37142" y="100529"/>
                </a:cubicBezTo>
                <a:cubicBezTo>
                  <a:pt x="38095" y="101324"/>
                  <a:pt x="38095" y="102119"/>
                  <a:pt x="38095" y="102119"/>
                </a:cubicBezTo>
                <a:cubicBezTo>
                  <a:pt x="38095" y="102516"/>
                  <a:pt x="38095" y="102913"/>
                  <a:pt x="38095" y="103708"/>
                </a:cubicBezTo>
                <a:cubicBezTo>
                  <a:pt x="39047" y="104105"/>
                  <a:pt x="39047" y="105695"/>
                  <a:pt x="39047" y="106092"/>
                </a:cubicBezTo>
                <a:cubicBezTo>
                  <a:pt x="39047" y="106092"/>
                  <a:pt x="39047" y="106092"/>
                  <a:pt x="38095" y="106092"/>
                </a:cubicBezTo>
                <a:cubicBezTo>
                  <a:pt x="38095" y="106092"/>
                  <a:pt x="38095" y="106092"/>
                  <a:pt x="37142" y="106490"/>
                </a:cubicBezTo>
                <a:cubicBezTo>
                  <a:pt x="37142" y="106490"/>
                  <a:pt x="37142" y="106887"/>
                  <a:pt x="38095" y="106887"/>
                </a:cubicBezTo>
                <a:cubicBezTo>
                  <a:pt x="38095" y="107284"/>
                  <a:pt x="39047" y="107284"/>
                  <a:pt x="40000" y="107284"/>
                </a:cubicBezTo>
                <a:cubicBezTo>
                  <a:pt x="40000" y="107284"/>
                  <a:pt x="40000" y="107284"/>
                  <a:pt x="40000" y="107284"/>
                </a:cubicBezTo>
                <a:cubicBezTo>
                  <a:pt x="40000" y="107682"/>
                  <a:pt x="40000" y="108079"/>
                  <a:pt x="40000" y="108079"/>
                </a:cubicBezTo>
                <a:cubicBezTo>
                  <a:pt x="40000" y="108079"/>
                  <a:pt x="40000" y="108079"/>
                  <a:pt x="40000" y="108079"/>
                </a:cubicBezTo>
                <a:cubicBezTo>
                  <a:pt x="40000" y="108079"/>
                  <a:pt x="40000" y="108476"/>
                  <a:pt x="40000" y="108476"/>
                </a:cubicBezTo>
                <a:cubicBezTo>
                  <a:pt x="40000" y="108874"/>
                  <a:pt x="39047" y="109668"/>
                  <a:pt x="39047" y="109668"/>
                </a:cubicBezTo>
                <a:cubicBezTo>
                  <a:pt x="39047" y="110066"/>
                  <a:pt x="39047" y="110066"/>
                  <a:pt x="39047" y="110463"/>
                </a:cubicBezTo>
                <a:cubicBezTo>
                  <a:pt x="39047" y="110463"/>
                  <a:pt x="39047" y="110463"/>
                  <a:pt x="39047" y="110463"/>
                </a:cubicBezTo>
                <a:cubicBezTo>
                  <a:pt x="39047" y="110463"/>
                  <a:pt x="39047" y="110463"/>
                  <a:pt x="39047" y="110463"/>
                </a:cubicBezTo>
                <a:cubicBezTo>
                  <a:pt x="39047" y="110860"/>
                  <a:pt x="38095" y="110860"/>
                  <a:pt x="38095" y="110860"/>
                </a:cubicBezTo>
                <a:cubicBezTo>
                  <a:pt x="38095" y="111258"/>
                  <a:pt x="38095" y="111258"/>
                  <a:pt x="38095" y="111258"/>
                </a:cubicBezTo>
                <a:cubicBezTo>
                  <a:pt x="39047" y="111258"/>
                  <a:pt x="38095" y="111655"/>
                  <a:pt x="38095" y="111655"/>
                </a:cubicBezTo>
                <a:cubicBezTo>
                  <a:pt x="38095" y="111655"/>
                  <a:pt x="37142" y="112052"/>
                  <a:pt x="37142" y="112052"/>
                </a:cubicBezTo>
                <a:cubicBezTo>
                  <a:pt x="37142" y="112450"/>
                  <a:pt x="37142" y="112450"/>
                  <a:pt x="37142" y="112450"/>
                </a:cubicBezTo>
                <a:cubicBezTo>
                  <a:pt x="37142" y="112450"/>
                  <a:pt x="37142" y="112450"/>
                  <a:pt x="37142" y="112450"/>
                </a:cubicBezTo>
                <a:cubicBezTo>
                  <a:pt x="37142" y="112450"/>
                  <a:pt x="37142" y="112450"/>
                  <a:pt x="37142" y="112847"/>
                </a:cubicBezTo>
                <a:cubicBezTo>
                  <a:pt x="36190" y="112847"/>
                  <a:pt x="37142" y="112847"/>
                  <a:pt x="36190" y="112847"/>
                </a:cubicBezTo>
                <a:cubicBezTo>
                  <a:pt x="36190" y="113245"/>
                  <a:pt x="35238" y="113245"/>
                  <a:pt x="34285" y="113642"/>
                </a:cubicBezTo>
                <a:cubicBezTo>
                  <a:pt x="33333" y="113642"/>
                  <a:pt x="33333" y="114039"/>
                  <a:pt x="32380" y="114039"/>
                </a:cubicBezTo>
                <a:cubicBezTo>
                  <a:pt x="32380" y="114039"/>
                  <a:pt x="31428" y="114039"/>
                  <a:pt x="31428" y="114437"/>
                </a:cubicBezTo>
                <a:cubicBezTo>
                  <a:pt x="30476" y="114437"/>
                  <a:pt x="30476" y="114437"/>
                  <a:pt x="30476" y="114437"/>
                </a:cubicBezTo>
                <a:cubicBezTo>
                  <a:pt x="30476" y="114437"/>
                  <a:pt x="30476" y="114834"/>
                  <a:pt x="29523" y="114834"/>
                </a:cubicBezTo>
                <a:cubicBezTo>
                  <a:pt x="29523" y="115231"/>
                  <a:pt x="29523" y="115629"/>
                  <a:pt x="29523" y="115629"/>
                </a:cubicBezTo>
                <a:cubicBezTo>
                  <a:pt x="29523" y="115629"/>
                  <a:pt x="29523" y="116026"/>
                  <a:pt x="29523" y="116026"/>
                </a:cubicBezTo>
                <a:cubicBezTo>
                  <a:pt x="28571" y="116026"/>
                  <a:pt x="28571" y="116026"/>
                  <a:pt x="28571" y="116026"/>
                </a:cubicBezTo>
                <a:cubicBezTo>
                  <a:pt x="28571" y="116026"/>
                  <a:pt x="27619" y="116423"/>
                  <a:pt x="28571" y="116821"/>
                </a:cubicBezTo>
                <a:cubicBezTo>
                  <a:pt x="28571" y="116821"/>
                  <a:pt x="28571" y="116821"/>
                  <a:pt x="30476" y="117218"/>
                </a:cubicBezTo>
                <a:cubicBezTo>
                  <a:pt x="31428" y="117218"/>
                  <a:pt x="37142" y="117218"/>
                  <a:pt x="39047" y="117218"/>
                </a:cubicBezTo>
                <a:cubicBezTo>
                  <a:pt x="41904" y="117218"/>
                  <a:pt x="45714" y="116821"/>
                  <a:pt x="45714" y="116423"/>
                </a:cubicBezTo>
                <a:cubicBezTo>
                  <a:pt x="48571" y="116423"/>
                  <a:pt x="49523" y="115629"/>
                  <a:pt x="49523" y="115231"/>
                </a:cubicBezTo>
                <a:cubicBezTo>
                  <a:pt x="50476" y="114834"/>
                  <a:pt x="51428" y="114437"/>
                  <a:pt x="51428" y="114437"/>
                </a:cubicBezTo>
                <a:cubicBezTo>
                  <a:pt x="51428" y="114437"/>
                  <a:pt x="51428" y="114437"/>
                  <a:pt x="52380" y="114437"/>
                </a:cubicBezTo>
                <a:cubicBezTo>
                  <a:pt x="52380" y="114437"/>
                  <a:pt x="53333" y="114437"/>
                  <a:pt x="54285" y="114437"/>
                </a:cubicBezTo>
                <a:cubicBezTo>
                  <a:pt x="55238" y="114437"/>
                  <a:pt x="58095" y="114039"/>
                  <a:pt x="58095" y="114039"/>
                </a:cubicBezTo>
                <a:cubicBezTo>
                  <a:pt x="60952" y="113245"/>
                  <a:pt x="61904" y="113245"/>
                  <a:pt x="61904" y="112847"/>
                </a:cubicBezTo>
                <a:cubicBezTo>
                  <a:pt x="61904" y="112847"/>
                  <a:pt x="60952" y="111655"/>
                  <a:pt x="60952" y="111258"/>
                </a:cubicBezTo>
                <a:cubicBezTo>
                  <a:pt x="60952" y="111258"/>
                  <a:pt x="60952" y="111258"/>
                  <a:pt x="60952" y="110860"/>
                </a:cubicBezTo>
                <a:cubicBezTo>
                  <a:pt x="60000" y="110860"/>
                  <a:pt x="60000" y="110860"/>
                  <a:pt x="60000" y="110860"/>
                </a:cubicBezTo>
                <a:cubicBezTo>
                  <a:pt x="60000" y="110860"/>
                  <a:pt x="60000" y="110463"/>
                  <a:pt x="60000" y="110066"/>
                </a:cubicBezTo>
                <a:cubicBezTo>
                  <a:pt x="60000" y="110066"/>
                  <a:pt x="60000" y="110066"/>
                  <a:pt x="60000" y="110066"/>
                </a:cubicBezTo>
                <a:cubicBezTo>
                  <a:pt x="60000" y="110066"/>
                  <a:pt x="60952" y="110066"/>
                  <a:pt x="60952" y="110066"/>
                </a:cubicBezTo>
                <a:cubicBezTo>
                  <a:pt x="60952" y="110066"/>
                  <a:pt x="61904" y="110463"/>
                  <a:pt x="61904" y="110463"/>
                </a:cubicBezTo>
                <a:cubicBezTo>
                  <a:pt x="61904" y="110463"/>
                  <a:pt x="61904" y="110860"/>
                  <a:pt x="62857" y="111258"/>
                </a:cubicBezTo>
                <a:cubicBezTo>
                  <a:pt x="62857" y="111258"/>
                  <a:pt x="62857" y="111655"/>
                  <a:pt x="62857" y="111655"/>
                </a:cubicBezTo>
                <a:cubicBezTo>
                  <a:pt x="62857" y="111655"/>
                  <a:pt x="62857" y="111655"/>
                  <a:pt x="62857" y="112052"/>
                </a:cubicBezTo>
                <a:cubicBezTo>
                  <a:pt x="62857" y="112052"/>
                  <a:pt x="63809" y="112450"/>
                  <a:pt x="63809" y="112450"/>
                </a:cubicBezTo>
                <a:cubicBezTo>
                  <a:pt x="63809" y="112450"/>
                  <a:pt x="63809" y="112847"/>
                  <a:pt x="63809" y="112847"/>
                </a:cubicBezTo>
                <a:cubicBezTo>
                  <a:pt x="63809" y="112847"/>
                  <a:pt x="63809" y="113245"/>
                  <a:pt x="63809" y="113245"/>
                </a:cubicBezTo>
                <a:cubicBezTo>
                  <a:pt x="63809" y="113245"/>
                  <a:pt x="63809" y="113245"/>
                  <a:pt x="63809" y="113642"/>
                </a:cubicBezTo>
                <a:cubicBezTo>
                  <a:pt x="63809" y="113642"/>
                  <a:pt x="62857" y="114039"/>
                  <a:pt x="62857" y="114039"/>
                </a:cubicBezTo>
                <a:cubicBezTo>
                  <a:pt x="62857" y="114039"/>
                  <a:pt x="62857" y="114437"/>
                  <a:pt x="61904" y="114437"/>
                </a:cubicBezTo>
                <a:cubicBezTo>
                  <a:pt x="61904" y="114834"/>
                  <a:pt x="61904" y="114834"/>
                  <a:pt x="61904" y="114834"/>
                </a:cubicBezTo>
                <a:cubicBezTo>
                  <a:pt x="61904" y="114834"/>
                  <a:pt x="61904" y="114834"/>
                  <a:pt x="61904" y="115231"/>
                </a:cubicBezTo>
                <a:cubicBezTo>
                  <a:pt x="61904" y="115231"/>
                  <a:pt x="60952" y="115231"/>
                  <a:pt x="60000" y="115629"/>
                </a:cubicBezTo>
                <a:cubicBezTo>
                  <a:pt x="60000" y="115629"/>
                  <a:pt x="60000" y="116026"/>
                  <a:pt x="60000" y="116026"/>
                </a:cubicBezTo>
                <a:cubicBezTo>
                  <a:pt x="60000" y="116423"/>
                  <a:pt x="59047" y="116423"/>
                  <a:pt x="59047" y="116821"/>
                </a:cubicBezTo>
                <a:cubicBezTo>
                  <a:pt x="59047" y="116821"/>
                  <a:pt x="59047" y="116821"/>
                  <a:pt x="59047" y="116821"/>
                </a:cubicBezTo>
                <a:cubicBezTo>
                  <a:pt x="59047" y="116821"/>
                  <a:pt x="59047" y="117218"/>
                  <a:pt x="59047" y="117218"/>
                </a:cubicBezTo>
                <a:cubicBezTo>
                  <a:pt x="59047" y="117218"/>
                  <a:pt x="58095" y="117218"/>
                  <a:pt x="58095" y="117218"/>
                </a:cubicBezTo>
                <a:cubicBezTo>
                  <a:pt x="58095" y="117615"/>
                  <a:pt x="58095" y="117615"/>
                  <a:pt x="58095" y="118013"/>
                </a:cubicBezTo>
                <a:cubicBezTo>
                  <a:pt x="58095" y="118410"/>
                  <a:pt x="58095" y="118410"/>
                  <a:pt x="58095" y="118410"/>
                </a:cubicBezTo>
                <a:cubicBezTo>
                  <a:pt x="57142" y="118410"/>
                  <a:pt x="57142" y="118807"/>
                  <a:pt x="57142" y="118807"/>
                </a:cubicBezTo>
                <a:cubicBezTo>
                  <a:pt x="56190" y="118807"/>
                  <a:pt x="57142" y="118807"/>
                  <a:pt x="57142" y="119205"/>
                </a:cubicBezTo>
                <a:cubicBezTo>
                  <a:pt x="56190" y="119205"/>
                  <a:pt x="56190" y="119602"/>
                  <a:pt x="57142" y="119602"/>
                </a:cubicBezTo>
                <a:cubicBezTo>
                  <a:pt x="57142" y="119602"/>
                  <a:pt x="57142" y="119602"/>
                  <a:pt x="59047" y="120000"/>
                </a:cubicBezTo>
                <a:cubicBezTo>
                  <a:pt x="60952" y="120000"/>
                  <a:pt x="61904" y="120000"/>
                  <a:pt x="63809" y="120000"/>
                </a:cubicBezTo>
                <a:cubicBezTo>
                  <a:pt x="65714" y="120000"/>
                  <a:pt x="66666" y="120000"/>
                  <a:pt x="66666" y="119602"/>
                </a:cubicBezTo>
                <a:cubicBezTo>
                  <a:pt x="66666" y="119602"/>
                  <a:pt x="66666" y="119602"/>
                  <a:pt x="67619" y="119602"/>
                </a:cubicBezTo>
                <a:cubicBezTo>
                  <a:pt x="68571" y="119602"/>
                  <a:pt x="72380" y="119602"/>
                  <a:pt x="73333" y="119602"/>
                </a:cubicBezTo>
                <a:cubicBezTo>
                  <a:pt x="79047" y="118807"/>
                  <a:pt x="79047" y="118013"/>
                  <a:pt x="79047" y="118013"/>
                </a:cubicBezTo>
                <a:cubicBezTo>
                  <a:pt x="79047" y="117615"/>
                  <a:pt x="79047" y="117615"/>
                  <a:pt x="79047" y="117615"/>
                </a:cubicBezTo>
                <a:cubicBezTo>
                  <a:pt x="80000" y="117615"/>
                  <a:pt x="80000" y="117615"/>
                  <a:pt x="80000" y="117615"/>
                </a:cubicBezTo>
                <a:cubicBezTo>
                  <a:pt x="80000" y="117615"/>
                  <a:pt x="80952" y="117218"/>
                  <a:pt x="81904" y="116821"/>
                </a:cubicBezTo>
                <a:cubicBezTo>
                  <a:pt x="81904" y="116821"/>
                  <a:pt x="81904" y="116423"/>
                  <a:pt x="81904" y="116423"/>
                </a:cubicBezTo>
                <a:cubicBezTo>
                  <a:pt x="81904" y="116026"/>
                  <a:pt x="81904" y="115231"/>
                  <a:pt x="81904" y="114834"/>
                </a:cubicBezTo>
                <a:cubicBezTo>
                  <a:pt x="81904" y="114437"/>
                  <a:pt x="81904" y="114437"/>
                  <a:pt x="80952" y="114437"/>
                </a:cubicBezTo>
                <a:cubicBezTo>
                  <a:pt x="80952" y="114437"/>
                  <a:pt x="80952" y="114437"/>
                  <a:pt x="80952" y="114437"/>
                </a:cubicBezTo>
                <a:cubicBezTo>
                  <a:pt x="80952" y="114437"/>
                  <a:pt x="80952" y="114437"/>
                  <a:pt x="81904" y="114039"/>
                </a:cubicBezTo>
                <a:cubicBezTo>
                  <a:pt x="81904" y="114039"/>
                  <a:pt x="81904" y="114039"/>
                  <a:pt x="81904" y="114039"/>
                </a:cubicBezTo>
                <a:cubicBezTo>
                  <a:pt x="81904" y="113642"/>
                  <a:pt x="81904" y="113642"/>
                  <a:pt x="81904" y="113642"/>
                </a:cubicBezTo>
                <a:cubicBezTo>
                  <a:pt x="81904" y="113245"/>
                  <a:pt x="81904" y="112450"/>
                  <a:pt x="81904" y="112450"/>
                </a:cubicBezTo>
                <a:cubicBezTo>
                  <a:pt x="82857" y="112052"/>
                  <a:pt x="82857" y="112052"/>
                  <a:pt x="82857" y="112052"/>
                </a:cubicBezTo>
                <a:cubicBezTo>
                  <a:pt x="82857" y="112052"/>
                  <a:pt x="82857" y="112052"/>
                  <a:pt x="82857" y="111655"/>
                </a:cubicBezTo>
                <a:cubicBezTo>
                  <a:pt x="82857" y="111655"/>
                  <a:pt x="82857" y="111258"/>
                  <a:pt x="83809" y="110860"/>
                </a:cubicBezTo>
                <a:cubicBezTo>
                  <a:pt x="83809" y="110066"/>
                  <a:pt x="83809" y="110066"/>
                  <a:pt x="83809" y="110066"/>
                </a:cubicBezTo>
                <a:cubicBezTo>
                  <a:pt x="83809" y="110066"/>
                  <a:pt x="84761" y="110066"/>
                  <a:pt x="84761" y="109668"/>
                </a:cubicBezTo>
                <a:cubicBezTo>
                  <a:pt x="84761" y="109668"/>
                  <a:pt x="84761" y="108476"/>
                  <a:pt x="84761" y="108079"/>
                </a:cubicBezTo>
                <a:cubicBezTo>
                  <a:pt x="85714" y="107284"/>
                  <a:pt x="85714" y="106092"/>
                  <a:pt x="85714" y="105695"/>
                </a:cubicBezTo>
                <a:cubicBezTo>
                  <a:pt x="85714" y="105298"/>
                  <a:pt x="85714" y="103708"/>
                  <a:pt x="85714" y="102913"/>
                </a:cubicBezTo>
                <a:cubicBezTo>
                  <a:pt x="85714" y="102516"/>
                  <a:pt x="86666" y="99337"/>
                  <a:pt x="86666" y="98145"/>
                </a:cubicBezTo>
                <a:cubicBezTo>
                  <a:pt x="86666" y="97350"/>
                  <a:pt x="86666" y="93774"/>
                  <a:pt x="86666" y="93377"/>
                </a:cubicBezTo>
                <a:cubicBezTo>
                  <a:pt x="86666" y="92980"/>
                  <a:pt x="86666" y="88609"/>
                  <a:pt x="86666" y="87814"/>
                </a:cubicBezTo>
                <a:cubicBezTo>
                  <a:pt x="86666" y="87019"/>
                  <a:pt x="86666" y="84635"/>
                  <a:pt x="86666" y="84635"/>
                </a:cubicBezTo>
                <a:cubicBezTo>
                  <a:pt x="86666" y="84635"/>
                  <a:pt x="86666" y="84238"/>
                  <a:pt x="86666" y="84238"/>
                </a:cubicBezTo>
                <a:cubicBezTo>
                  <a:pt x="86666" y="83841"/>
                  <a:pt x="86666" y="78675"/>
                  <a:pt x="86666" y="77880"/>
                </a:cubicBezTo>
                <a:cubicBezTo>
                  <a:pt x="86666" y="77086"/>
                  <a:pt x="85714" y="73112"/>
                  <a:pt x="85714" y="72715"/>
                </a:cubicBezTo>
                <a:cubicBezTo>
                  <a:pt x="85714" y="72317"/>
                  <a:pt x="85714" y="66357"/>
                  <a:pt x="85714" y="65960"/>
                </a:cubicBezTo>
                <a:cubicBezTo>
                  <a:pt x="85714" y="65960"/>
                  <a:pt x="85714" y="65960"/>
                  <a:pt x="85714" y="65960"/>
                </a:cubicBezTo>
                <a:cubicBezTo>
                  <a:pt x="85714" y="66357"/>
                  <a:pt x="86666" y="66754"/>
                  <a:pt x="86666" y="66754"/>
                </a:cubicBezTo>
                <a:cubicBezTo>
                  <a:pt x="87619" y="67152"/>
                  <a:pt x="87619" y="67152"/>
                  <a:pt x="88571" y="67152"/>
                </a:cubicBezTo>
                <a:cubicBezTo>
                  <a:pt x="88571" y="67152"/>
                  <a:pt x="89523" y="67549"/>
                  <a:pt x="89523" y="67549"/>
                </a:cubicBezTo>
                <a:cubicBezTo>
                  <a:pt x="90476" y="67549"/>
                  <a:pt x="91428" y="67549"/>
                  <a:pt x="92380" y="67549"/>
                </a:cubicBezTo>
                <a:cubicBezTo>
                  <a:pt x="93333" y="67549"/>
                  <a:pt x="95238" y="67549"/>
                  <a:pt x="95238" y="67549"/>
                </a:cubicBezTo>
                <a:cubicBezTo>
                  <a:pt x="96190" y="67549"/>
                  <a:pt x="98095" y="67152"/>
                  <a:pt x="98095" y="67152"/>
                </a:cubicBezTo>
                <a:cubicBezTo>
                  <a:pt x="99047" y="67152"/>
                  <a:pt x="100000" y="66754"/>
                  <a:pt x="100952" y="66754"/>
                </a:cubicBezTo>
                <a:cubicBezTo>
                  <a:pt x="100952" y="66754"/>
                  <a:pt x="101904" y="66754"/>
                  <a:pt x="101904" y="66357"/>
                </a:cubicBezTo>
                <a:cubicBezTo>
                  <a:pt x="102857" y="66357"/>
                  <a:pt x="102857" y="66357"/>
                  <a:pt x="102857" y="66357"/>
                </a:cubicBezTo>
                <a:cubicBezTo>
                  <a:pt x="102857" y="65960"/>
                  <a:pt x="101904" y="65165"/>
                  <a:pt x="101904" y="64768"/>
                </a:cubicBezTo>
                <a:cubicBezTo>
                  <a:pt x="101904" y="64768"/>
                  <a:pt x="101904" y="63973"/>
                  <a:pt x="101904" y="63576"/>
                </a:cubicBezTo>
                <a:cubicBezTo>
                  <a:pt x="101904" y="63178"/>
                  <a:pt x="101904" y="62781"/>
                  <a:pt x="101904" y="61986"/>
                </a:cubicBezTo>
                <a:cubicBezTo>
                  <a:pt x="101904" y="61589"/>
                  <a:pt x="101904" y="60794"/>
                  <a:pt x="101904" y="60397"/>
                </a:cubicBezTo>
                <a:cubicBezTo>
                  <a:pt x="101904" y="60397"/>
                  <a:pt x="101904" y="59602"/>
                  <a:pt x="101904" y="59205"/>
                </a:cubicBezTo>
                <a:cubicBezTo>
                  <a:pt x="101904" y="58807"/>
                  <a:pt x="101904" y="58410"/>
                  <a:pt x="100952" y="57615"/>
                </a:cubicBezTo>
                <a:cubicBezTo>
                  <a:pt x="100952" y="57218"/>
                  <a:pt x="100952" y="56423"/>
                  <a:pt x="100952" y="56423"/>
                </a:cubicBezTo>
                <a:cubicBezTo>
                  <a:pt x="100952" y="56026"/>
                  <a:pt x="100952" y="55629"/>
                  <a:pt x="100952" y="55231"/>
                </a:cubicBezTo>
                <a:cubicBezTo>
                  <a:pt x="100952" y="54437"/>
                  <a:pt x="100000" y="52450"/>
                  <a:pt x="100000" y="52052"/>
                </a:cubicBezTo>
                <a:cubicBezTo>
                  <a:pt x="100000" y="52052"/>
                  <a:pt x="100000" y="52052"/>
                  <a:pt x="100000" y="52052"/>
                </a:cubicBezTo>
                <a:cubicBezTo>
                  <a:pt x="100952" y="51655"/>
                  <a:pt x="100000" y="51655"/>
                  <a:pt x="100000" y="51258"/>
                </a:cubicBezTo>
                <a:cubicBezTo>
                  <a:pt x="100000" y="51258"/>
                  <a:pt x="100000" y="50860"/>
                  <a:pt x="100000" y="50463"/>
                </a:cubicBezTo>
                <a:cubicBezTo>
                  <a:pt x="100000" y="50066"/>
                  <a:pt x="99047" y="48874"/>
                  <a:pt x="99047" y="48874"/>
                </a:cubicBezTo>
                <a:cubicBezTo>
                  <a:pt x="99047" y="48476"/>
                  <a:pt x="99047" y="48476"/>
                  <a:pt x="99047" y="48476"/>
                </a:cubicBezTo>
                <a:cubicBezTo>
                  <a:pt x="99047" y="48476"/>
                  <a:pt x="99047" y="48476"/>
                  <a:pt x="99047" y="48476"/>
                </a:cubicBezTo>
                <a:cubicBezTo>
                  <a:pt x="99047" y="48476"/>
                  <a:pt x="99047" y="48079"/>
                  <a:pt x="99047" y="48079"/>
                </a:cubicBezTo>
                <a:cubicBezTo>
                  <a:pt x="99047" y="48079"/>
                  <a:pt x="99047" y="47682"/>
                  <a:pt x="99047" y="47682"/>
                </a:cubicBezTo>
                <a:cubicBezTo>
                  <a:pt x="100000" y="47284"/>
                  <a:pt x="102857" y="46092"/>
                  <a:pt x="103809" y="45695"/>
                </a:cubicBezTo>
                <a:cubicBezTo>
                  <a:pt x="104761" y="45298"/>
                  <a:pt x="109523" y="42516"/>
                  <a:pt x="110476" y="42119"/>
                </a:cubicBezTo>
                <a:cubicBezTo>
                  <a:pt x="110476" y="41721"/>
                  <a:pt x="112380" y="40927"/>
                  <a:pt x="113333" y="40529"/>
                </a:cubicBezTo>
                <a:cubicBezTo>
                  <a:pt x="114285" y="40132"/>
                  <a:pt x="115238" y="39337"/>
                  <a:pt x="115238" y="38940"/>
                </a:cubicBezTo>
                <a:cubicBezTo>
                  <a:pt x="116190" y="38940"/>
                  <a:pt x="117142" y="38145"/>
                  <a:pt x="117142" y="38145"/>
                </a:cubicBezTo>
                <a:cubicBezTo>
                  <a:pt x="117142" y="37748"/>
                  <a:pt x="118095" y="36953"/>
                  <a:pt x="118095" y="36953"/>
                </a:cubicBezTo>
                <a:cubicBezTo>
                  <a:pt x="119047" y="36556"/>
                  <a:pt x="119047" y="36158"/>
                  <a:pt x="119047" y="35761"/>
                </a:cubicBezTo>
                <a:cubicBezTo>
                  <a:pt x="120000" y="34569"/>
                  <a:pt x="118095" y="32980"/>
                  <a:pt x="118095" y="32980"/>
                </a:cubicBezTo>
                <a:close/>
                <a:moveTo>
                  <a:pt x="21904" y="39735"/>
                </a:moveTo>
                <a:cubicBezTo>
                  <a:pt x="21904" y="40132"/>
                  <a:pt x="21904" y="40529"/>
                  <a:pt x="21904" y="40529"/>
                </a:cubicBezTo>
                <a:cubicBezTo>
                  <a:pt x="21904" y="40529"/>
                  <a:pt x="20952" y="40132"/>
                  <a:pt x="20952" y="40132"/>
                </a:cubicBezTo>
                <a:cubicBezTo>
                  <a:pt x="20952" y="39735"/>
                  <a:pt x="20000" y="38940"/>
                  <a:pt x="20000" y="38940"/>
                </a:cubicBezTo>
                <a:cubicBezTo>
                  <a:pt x="20000" y="38543"/>
                  <a:pt x="19047" y="38145"/>
                  <a:pt x="19047" y="38145"/>
                </a:cubicBezTo>
                <a:cubicBezTo>
                  <a:pt x="19047" y="37748"/>
                  <a:pt x="19047" y="37748"/>
                  <a:pt x="19047" y="37748"/>
                </a:cubicBezTo>
                <a:cubicBezTo>
                  <a:pt x="19047" y="37748"/>
                  <a:pt x="19047" y="37748"/>
                  <a:pt x="19047" y="37350"/>
                </a:cubicBezTo>
                <a:cubicBezTo>
                  <a:pt x="19047" y="37350"/>
                  <a:pt x="20952" y="36953"/>
                  <a:pt x="20952" y="36953"/>
                </a:cubicBezTo>
                <a:cubicBezTo>
                  <a:pt x="20952" y="36556"/>
                  <a:pt x="20952" y="36556"/>
                  <a:pt x="20952" y="36158"/>
                </a:cubicBezTo>
                <a:cubicBezTo>
                  <a:pt x="20952" y="35761"/>
                  <a:pt x="20952" y="34966"/>
                  <a:pt x="20952" y="34569"/>
                </a:cubicBezTo>
                <a:cubicBezTo>
                  <a:pt x="20952" y="34569"/>
                  <a:pt x="21904" y="34569"/>
                  <a:pt x="21904" y="34569"/>
                </a:cubicBezTo>
                <a:cubicBezTo>
                  <a:pt x="21904" y="34966"/>
                  <a:pt x="21904" y="36158"/>
                  <a:pt x="21904" y="36556"/>
                </a:cubicBezTo>
                <a:cubicBezTo>
                  <a:pt x="21904" y="36953"/>
                  <a:pt x="21904" y="39337"/>
                  <a:pt x="21904" y="39735"/>
                </a:cubicBezTo>
                <a:close/>
                <a:moveTo>
                  <a:pt x="39047" y="110860"/>
                </a:moveTo>
                <a:cubicBezTo>
                  <a:pt x="39047" y="111258"/>
                  <a:pt x="38095" y="110860"/>
                  <a:pt x="39047" y="110860"/>
                </a:cubicBezTo>
                <a:cubicBezTo>
                  <a:pt x="39047" y="110860"/>
                  <a:pt x="39047" y="110463"/>
                  <a:pt x="39047" y="110860"/>
                </a:cubicBezTo>
                <a:close/>
                <a:moveTo>
                  <a:pt x="65714" y="94569"/>
                </a:moveTo>
                <a:cubicBezTo>
                  <a:pt x="64761" y="94966"/>
                  <a:pt x="63809" y="95761"/>
                  <a:pt x="63809" y="96158"/>
                </a:cubicBezTo>
                <a:cubicBezTo>
                  <a:pt x="63809" y="96556"/>
                  <a:pt x="63809" y="96556"/>
                  <a:pt x="63809" y="96556"/>
                </a:cubicBezTo>
                <a:cubicBezTo>
                  <a:pt x="62857" y="96953"/>
                  <a:pt x="62857" y="97350"/>
                  <a:pt x="62857" y="97350"/>
                </a:cubicBezTo>
                <a:cubicBezTo>
                  <a:pt x="62857" y="97748"/>
                  <a:pt x="62857" y="97748"/>
                  <a:pt x="62857" y="97748"/>
                </a:cubicBezTo>
                <a:cubicBezTo>
                  <a:pt x="62857" y="98145"/>
                  <a:pt x="61904" y="98940"/>
                  <a:pt x="61904" y="99735"/>
                </a:cubicBezTo>
                <a:cubicBezTo>
                  <a:pt x="61904" y="100132"/>
                  <a:pt x="61904" y="101721"/>
                  <a:pt x="60952" y="102119"/>
                </a:cubicBezTo>
                <a:cubicBezTo>
                  <a:pt x="60952" y="102516"/>
                  <a:pt x="60952" y="103311"/>
                  <a:pt x="60952" y="103311"/>
                </a:cubicBezTo>
                <a:cubicBezTo>
                  <a:pt x="60952" y="103311"/>
                  <a:pt x="60952" y="103708"/>
                  <a:pt x="60000" y="103311"/>
                </a:cubicBezTo>
                <a:cubicBezTo>
                  <a:pt x="60000" y="102913"/>
                  <a:pt x="58095" y="101721"/>
                  <a:pt x="58095" y="101324"/>
                </a:cubicBezTo>
                <a:cubicBezTo>
                  <a:pt x="57142" y="100529"/>
                  <a:pt x="57142" y="100132"/>
                  <a:pt x="57142" y="100132"/>
                </a:cubicBezTo>
                <a:cubicBezTo>
                  <a:pt x="57142" y="99735"/>
                  <a:pt x="57142" y="99337"/>
                  <a:pt x="57142" y="98940"/>
                </a:cubicBezTo>
                <a:cubicBezTo>
                  <a:pt x="57142" y="98940"/>
                  <a:pt x="57142" y="96953"/>
                  <a:pt x="57142" y="96158"/>
                </a:cubicBezTo>
                <a:cubicBezTo>
                  <a:pt x="57142" y="95364"/>
                  <a:pt x="57142" y="94172"/>
                  <a:pt x="57142" y="93774"/>
                </a:cubicBezTo>
                <a:cubicBezTo>
                  <a:pt x="58095" y="92980"/>
                  <a:pt x="57142" y="92582"/>
                  <a:pt x="58095" y="92185"/>
                </a:cubicBezTo>
                <a:cubicBezTo>
                  <a:pt x="58095" y="91788"/>
                  <a:pt x="58095" y="91390"/>
                  <a:pt x="58095" y="90993"/>
                </a:cubicBezTo>
                <a:cubicBezTo>
                  <a:pt x="58095" y="90993"/>
                  <a:pt x="58095" y="90596"/>
                  <a:pt x="58095" y="90198"/>
                </a:cubicBezTo>
                <a:cubicBezTo>
                  <a:pt x="58095" y="90198"/>
                  <a:pt x="58095" y="89403"/>
                  <a:pt x="58095" y="89006"/>
                </a:cubicBezTo>
                <a:cubicBezTo>
                  <a:pt x="58095" y="88609"/>
                  <a:pt x="58095" y="87814"/>
                  <a:pt x="58095" y="87019"/>
                </a:cubicBezTo>
                <a:cubicBezTo>
                  <a:pt x="59047" y="86225"/>
                  <a:pt x="59047" y="85827"/>
                  <a:pt x="59047" y="85430"/>
                </a:cubicBezTo>
                <a:cubicBezTo>
                  <a:pt x="59047" y="85430"/>
                  <a:pt x="59047" y="84635"/>
                  <a:pt x="58095" y="83841"/>
                </a:cubicBezTo>
                <a:cubicBezTo>
                  <a:pt x="58095" y="83443"/>
                  <a:pt x="58095" y="81456"/>
                  <a:pt x="58095" y="81059"/>
                </a:cubicBezTo>
                <a:cubicBezTo>
                  <a:pt x="58095" y="80662"/>
                  <a:pt x="58095" y="80264"/>
                  <a:pt x="58095" y="80264"/>
                </a:cubicBezTo>
                <a:cubicBezTo>
                  <a:pt x="58095" y="80264"/>
                  <a:pt x="58095" y="79867"/>
                  <a:pt x="59047" y="80264"/>
                </a:cubicBezTo>
                <a:cubicBezTo>
                  <a:pt x="59047" y="80662"/>
                  <a:pt x="59047" y="81059"/>
                  <a:pt x="59047" y="81456"/>
                </a:cubicBezTo>
                <a:cubicBezTo>
                  <a:pt x="59047" y="82251"/>
                  <a:pt x="60000" y="83046"/>
                  <a:pt x="60000" y="83046"/>
                </a:cubicBezTo>
                <a:cubicBezTo>
                  <a:pt x="60000" y="83443"/>
                  <a:pt x="60000" y="83443"/>
                  <a:pt x="60000" y="83443"/>
                </a:cubicBezTo>
                <a:cubicBezTo>
                  <a:pt x="60000" y="83841"/>
                  <a:pt x="60000" y="83841"/>
                  <a:pt x="60000" y="84238"/>
                </a:cubicBezTo>
                <a:cubicBezTo>
                  <a:pt x="60000" y="84238"/>
                  <a:pt x="60952" y="85033"/>
                  <a:pt x="61904" y="85827"/>
                </a:cubicBezTo>
                <a:cubicBezTo>
                  <a:pt x="61904" y="86225"/>
                  <a:pt x="62857" y="87019"/>
                  <a:pt x="62857" y="87417"/>
                </a:cubicBezTo>
                <a:cubicBezTo>
                  <a:pt x="63809" y="87417"/>
                  <a:pt x="63809" y="88211"/>
                  <a:pt x="64761" y="88609"/>
                </a:cubicBezTo>
                <a:cubicBezTo>
                  <a:pt x="64761" y="89006"/>
                  <a:pt x="64761" y="89403"/>
                  <a:pt x="64761" y="89801"/>
                </a:cubicBezTo>
                <a:cubicBezTo>
                  <a:pt x="64761" y="89801"/>
                  <a:pt x="64761" y="90596"/>
                  <a:pt x="64761" y="90596"/>
                </a:cubicBezTo>
                <a:cubicBezTo>
                  <a:pt x="64761" y="90993"/>
                  <a:pt x="65714" y="91390"/>
                  <a:pt x="65714" y="91788"/>
                </a:cubicBezTo>
                <a:cubicBezTo>
                  <a:pt x="65714" y="92185"/>
                  <a:pt x="65714" y="92582"/>
                  <a:pt x="65714" y="92980"/>
                </a:cubicBezTo>
                <a:cubicBezTo>
                  <a:pt x="65714" y="92980"/>
                  <a:pt x="65714" y="92980"/>
                  <a:pt x="65714" y="93377"/>
                </a:cubicBezTo>
                <a:cubicBezTo>
                  <a:pt x="65714" y="93377"/>
                  <a:pt x="65714" y="93774"/>
                  <a:pt x="65714" y="93774"/>
                </a:cubicBezTo>
                <a:cubicBezTo>
                  <a:pt x="65714" y="93774"/>
                  <a:pt x="65714" y="93774"/>
                  <a:pt x="65714" y="94569"/>
                </a:cubicBezTo>
                <a:close/>
                <a:moveTo>
                  <a:pt x="97142" y="36556"/>
                </a:moveTo>
                <a:cubicBezTo>
                  <a:pt x="97142" y="36953"/>
                  <a:pt x="96190" y="37350"/>
                  <a:pt x="95238" y="37748"/>
                </a:cubicBezTo>
                <a:cubicBezTo>
                  <a:pt x="95238" y="38145"/>
                  <a:pt x="94285" y="38543"/>
                  <a:pt x="94285" y="38543"/>
                </a:cubicBezTo>
                <a:cubicBezTo>
                  <a:pt x="94285" y="38940"/>
                  <a:pt x="95238" y="38940"/>
                  <a:pt x="94285" y="38940"/>
                </a:cubicBezTo>
                <a:cubicBezTo>
                  <a:pt x="94285" y="39337"/>
                  <a:pt x="94285" y="39337"/>
                  <a:pt x="94285" y="38940"/>
                </a:cubicBezTo>
                <a:cubicBezTo>
                  <a:pt x="94285" y="38940"/>
                  <a:pt x="93333" y="38543"/>
                  <a:pt x="93333" y="38145"/>
                </a:cubicBezTo>
                <a:cubicBezTo>
                  <a:pt x="93333" y="37748"/>
                  <a:pt x="93333" y="37350"/>
                  <a:pt x="94285" y="36953"/>
                </a:cubicBezTo>
                <a:cubicBezTo>
                  <a:pt x="94285" y="36158"/>
                  <a:pt x="94285" y="35761"/>
                  <a:pt x="94285" y="35364"/>
                </a:cubicBezTo>
                <a:cubicBezTo>
                  <a:pt x="94285" y="34966"/>
                  <a:pt x="94285" y="34569"/>
                  <a:pt x="94285" y="34569"/>
                </a:cubicBezTo>
                <a:cubicBezTo>
                  <a:pt x="94285" y="34569"/>
                  <a:pt x="94285" y="34569"/>
                  <a:pt x="94285" y="34569"/>
                </a:cubicBezTo>
                <a:cubicBezTo>
                  <a:pt x="95238" y="34569"/>
                  <a:pt x="95238" y="34569"/>
                  <a:pt x="96190" y="34569"/>
                </a:cubicBezTo>
                <a:cubicBezTo>
                  <a:pt x="96190" y="34966"/>
                  <a:pt x="97142" y="35364"/>
                  <a:pt x="97142" y="35761"/>
                </a:cubicBezTo>
                <a:cubicBezTo>
                  <a:pt x="98095" y="35761"/>
                  <a:pt x="98095" y="35761"/>
                  <a:pt x="98095" y="36158"/>
                </a:cubicBezTo>
                <a:cubicBezTo>
                  <a:pt x="98095" y="36158"/>
                  <a:pt x="98095" y="36158"/>
                  <a:pt x="97142" y="36556"/>
                </a:cubicBezTo>
                <a:close/>
              </a:path>
            </a:pathLst>
          </a:custGeom>
          <a:solidFill>
            <a:schemeClr val="accent6"/>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108" name="Shape 108"/>
          <p:cNvSpPr/>
          <p:nvPr/>
        </p:nvSpPr>
        <p:spPr>
          <a:xfrm flipH="1">
            <a:off x="2514709" y="4675507"/>
            <a:ext cx="342852" cy="1105717"/>
          </a:xfrm>
          <a:custGeom>
            <a:avLst/>
            <a:gdLst/>
            <a:ahLst/>
            <a:cxnLst/>
            <a:rect l="0" t="0" r="0" b="0"/>
            <a:pathLst>
              <a:path w="120000" h="120000" extrusionOk="0">
                <a:moveTo>
                  <a:pt x="120000" y="110400"/>
                </a:moveTo>
                <a:cubicBezTo>
                  <a:pt x="118709" y="110400"/>
                  <a:pt x="118709" y="110000"/>
                  <a:pt x="118709" y="110000"/>
                </a:cubicBezTo>
                <a:cubicBezTo>
                  <a:pt x="118709" y="110000"/>
                  <a:pt x="118709" y="109200"/>
                  <a:pt x="118709" y="108800"/>
                </a:cubicBezTo>
                <a:cubicBezTo>
                  <a:pt x="118709" y="108800"/>
                  <a:pt x="118709" y="106800"/>
                  <a:pt x="118709" y="106400"/>
                </a:cubicBezTo>
                <a:cubicBezTo>
                  <a:pt x="117419" y="106000"/>
                  <a:pt x="117419" y="105600"/>
                  <a:pt x="117419" y="104800"/>
                </a:cubicBezTo>
                <a:cubicBezTo>
                  <a:pt x="117419" y="104000"/>
                  <a:pt x="117419" y="102800"/>
                  <a:pt x="117419" y="102000"/>
                </a:cubicBezTo>
                <a:cubicBezTo>
                  <a:pt x="117419" y="101600"/>
                  <a:pt x="116129" y="99600"/>
                  <a:pt x="116129" y="99600"/>
                </a:cubicBezTo>
                <a:cubicBezTo>
                  <a:pt x="116129" y="99200"/>
                  <a:pt x="116129" y="98800"/>
                  <a:pt x="116129" y="98400"/>
                </a:cubicBezTo>
                <a:cubicBezTo>
                  <a:pt x="116129" y="98000"/>
                  <a:pt x="114838" y="97200"/>
                  <a:pt x="114838" y="97200"/>
                </a:cubicBezTo>
                <a:cubicBezTo>
                  <a:pt x="114838" y="96800"/>
                  <a:pt x="114838" y="96400"/>
                  <a:pt x="114838" y="96400"/>
                </a:cubicBezTo>
                <a:cubicBezTo>
                  <a:pt x="114838" y="96400"/>
                  <a:pt x="114838" y="95600"/>
                  <a:pt x="114838" y="95600"/>
                </a:cubicBezTo>
                <a:cubicBezTo>
                  <a:pt x="114838" y="95600"/>
                  <a:pt x="114838" y="95200"/>
                  <a:pt x="113548" y="94800"/>
                </a:cubicBezTo>
                <a:cubicBezTo>
                  <a:pt x="113548" y="94800"/>
                  <a:pt x="113548" y="93200"/>
                  <a:pt x="113548" y="92800"/>
                </a:cubicBezTo>
                <a:cubicBezTo>
                  <a:pt x="113548" y="92400"/>
                  <a:pt x="113548" y="92000"/>
                  <a:pt x="113548" y="91200"/>
                </a:cubicBezTo>
                <a:cubicBezTo>
                  <a:pt x="112258" y="90800"/>
                  <a:pt x="112258" y="90000"/>
                  <a:pt x="112258" y="89600"/>
                </a:cubicBezTo>
                <a:cubicBezTo>
                  <a:pt x="112258" y="89200"/>
                  <a:pt x="112258" y="88800"/>
                  <a:pt x="112258" y="88400"/>
                </a:cubicBezTo>
                <a:cubicBezTo>
                  <a:pt x="112258" y="88000"/>
                  <a:pt x="112258" y="87200"/>
                  <a:pt x="112258" y="86400"/>
                </a:cubicBezTo>
                <a:cubicBezTo>
                  <a:pt x="112258" y="86000"/>
                  <a:pt x="110967" y="85600"/>
                  <a:pt x="110967" y="85200"/>
                </a:cubicBezTo>
                <a:cubicBezTo>
                  <a:pt x="110967" y="84800"/>
                  <a:pt x="109677" y="84000"/>
                  <a:pt x="109677" y="84000"/>
                </a:cubicBezTo>
                <a:cubicBezTo>
                  <a:pt x="108387" y="83600"/>
                  <a:pt x="108387" y="83600"/>
                  <a:pt x="108387" y="83600"/>
                </a:cubicBezTo>
                <a:cubicBezTo>
                  <a:pt x="108387" y="83600"/>
                  <a:pt x="108387" y="82800"/>
                  <a:pt x="108387" y="82400"/>
                </a:cubicBezTo>
                <a:cubicBezTo>
                  <a:pt x="108387" y="81600"/>
                  <a:pt x="108387" y="80400"/>
                  <a:pt x="108387" y="80000"/>
                </a:cubicBezTo>
                <a:cubicBezTo>
                  <a:pt x="108387" y="79200"/>
                  <a:pt x="109677" y="78000"/>
                  <a:pt x="109677" y="77600"/>
                </a:cubicBezTo>
                <a:cubicBezTo>
                  <a:pt x="109677" y="77200"/>
                  <a:pt x="109677" y="76800"/>
                  <a:pt x="108387" y="76400"/>
                </a:cubicBezTo>
                <a:cubicBezTo>
                  <a:pt x="108387" y="76000"/>
                  <a:pt x="108387" y="74800"/>
                  <a:pt x="107096" y="74000"/>
                </a:cubicBezTo>
                <a:cubicBezTo>
                  <a:pt x="107096" y="73200"/>
                  <a:pt x="105806" y="71600"/>
                  <a:pt x="105806" y="71200"/>
                </a:cubicBezTo>
                <a:cubicBezTo>
                  <a:pt x="105806" y="70800"/>
                  <a:pt x="105806" y="69600"/>
                  <a:pt x="105806" y="69200"/>
                </a:cubicBezTo>
                <a:cubicBezTo>
                  <a:pt x="105806" y="69200"/>
                  <a:pt x="104516" y="68400"/>
                  <a:pt x="104516" y="68400"/>
                </a:cubicBezTo>
                <a:cubicBezTo>
                  <a:pt x="104516" y="68400"/>
                  <a:pt x="104516" y="68000"/>
                  <a:pt x="104516" y="68000"/>
                </a:cubicBezTo>
                <a:cubicBezTo>
                  <a:pt x="104516" y="67600"/>
                  <a:pt x="104516" y="66800"/>
                  <a:pt x="104516" y="66800"/>
                </a:cubicBezTo>
                <a:cubicBezTo>
                  <a:pt x="104516" y="66800"/>
                  <a:pt x="104516" y="65600"/>
                  <a:pt x="104516" y="64800"/>
                </a:cubicBezTo>
                <a:cubicBezTo>
                  <a:pt x="104516" y="64400"/>
                  <a:pt x="104516" y="64400"/>
                  <a:pt x="104516" y="64000"/>
                </a:cubicBezTo>
                <a:cubicBezTo>
                  <a:pt x="104516" y="64000"/>
                  <a:pt x="103225" y="63200"/>
                  <a:pt x="103225" y="62800"/>
                </a:cubicBezTo>
                <a:cubicBezTo>
                  <a:pt x="103225" y="62400"/>
                  <a:pt x="103225" y="61600"/>
                  <a:pt x="103225" y="61600"/>
                </a:cubicBezTo>
                <a:cubicBezTo>
                  <a:pt x="103225" y="61200"/>
                  <a:pt x="103225" y="60800"/>
                  <a:pt x="103225" y="60800"/>
                </a:cubicBezTo>
                <a:cubicBezTo>
                  <a:pt x="103225" y="60800"/>
                  <a:pt x="103225" y="60400"/>
                  <a:pt x="103225" y="60000"/>
                </a:cubicBezTo>
                <a:cubicBezTo>
                  <a:pt x="104516" y="59600"/>
                  <a:pt x="104516" y="58800"/>
                  <a:pt x="104516" y="58400"/>
                </a:cubicBezTo>
                <a:cubicBezTo>
                  <a:pt x="103225" y="58000"/>
                  <a:pt x="103225" y="57600"/>
                  <a:pt x="103225" y="57200"/>
                </a:cubicBezTo>
                <a:cubicBezTo>
                  <a:pt x="103225" y="56800"/>
                  <a:pt x="101935" y="55600"/>
                  <a:pt x="101935" y="55600"/>
                </a:cubicBezTo>
                <a:cubicBezTo>
                  <a:pt x="101935" y="55200"/>
                  <a:pt x="100645" y="54800"/>
                  <a:pt x="100645" y="54800"/>
                </a:cubicBezTo>
                <a:cubicBezTo>
                  <a:pt x="100645" y="54800"/>
                  <a:pt x="100645" y="54800"/>
                  <a:pt x="100645" y="54800"/>
                </a:cubicBezTo>
                <a:cubicBezTo>
                  <a:pt x="100645" y="54800"/>
                  <a:pt x="100645" y="54400"/>
                  <a:pt x="100645" y="54400"/>
                </a:cubicBezTo>
                <a:cubicBezTo>
                  <a:pt x="100645" y="54400"/>
                  <a:pt x="100645" y="54000"/>
                  <a:pt x="100645" y="54000"/>
                </a:cubicBezTo>
                <a:cubicBezTo>
                  <a:pt x="100645" y="54000"/>
                  <a:pt x="100645" y="53600"/>
                  <a:pt x="99354" y="53600"/>
                </a:cubicBezTo>
                <a:cubicBezTo>
                  <a:pt x="99354" y="53600"/>
                  <a:pt x="99354" y="53600"/>
                  <a:pt x="99354" y="53200"/>
                </a:cubicBezTo>
                <a:cubicBezTo>
                  <a:pt x="99354" y="53200"/>
                  <a:pt x="98064" y="52400"/>
                  <a:pt x="98064" y="52000"/>
                </a:cubicBezTo>
                <a:cubicBezTo>
                  <a:pt x="98064" y="52000"/>
                  <a:pt x="98064" y="51600"/>
                  <a:pt x="98064" y="51600"/>
                </a:cubicBezTo>
                <a:cubicBezTo>
                  <a:pt x="96774" y="51600"/>
                  <a:pt x="96774" y="51200"/>
                  <a:pt x="96774" y="51200"/>
                </a:cubicBezTo>
                <a:cubicBezTo>
                  <a:pt x="96774" y="50800"/>
                  <a:pt x="96774" y="50800"/>
                  <a:pt x="96774" y="50800"/>
                </a:cubicBezTo>
                <a:cubicBezTo>
                  <a:pt x="96774" y="50400"/>
                  <a:pt x="96774" y="50400"/>
                  <a:pt x="96774" y="50400"/>
                </a:cubicBezTo>
                <a:cubicBezTo>
                  <a:pt x="96774" y="50000"/>
                  <a:pt x="95483" y="49600"/>
                  <a:pt x="95483" y="49600"/>
                </a:cubicBezTo>
                <a:cubicBezTo>
                  <a:pt x="95483" y="49600"/>
                  <a:pt x="95483" y="49600"/>
                  <a:pt x="95483" y="49600"/>
                </a:cubicBezTo>
                <a:cubicBezTo>
                  <a:pt x="95483" y="49200"/>
                  <a:pt x="95483" y="49200"/>
                  <a:pt x="95483" y="49200"/>
                </a:cubicBezTo>
                <a:cubicBezTo>
                  <a:pt x="95483" y="49200"/>
                  <a:pt x="95483" y="47600"/>
                  <a:pt x="94193" y="47600"/>
                </a:cubicBezTo>
                <a:cubicBezTo>
                  <a:pt x="94193" y="47600"/>
                  <a:pt x="94193" y="47600"/>
                  <a:pt x="94193" y="47600"/>
                </a:cubicBezTo>
                <a:cubicBezTo>
                  <a:pt x="94193" y="47600"/>
                  <a:pt x="94193" y="47600"/>
                  <a:pt x="95483" y="47600"/>
                </a:cubicBezTo>
                <a:cubicBezTo>
                  <a:pt x="95483" y="47600"/>
                  <a:pt x="95483" y="47600"/>
                  <a:pt x="95483" y="47600"/>
                </a:cubicBezTo>
                <a:cubicBezTo>
                  <a:pt x="95483" y="47600"/>
                  <a:pt x="95483" y="48800"/>
                  <a:pt x="95483" y="48800"/>
                </a:cubicBezTo>
                <a:cubicBezTo>
                  <a:pt x="95483" y="48800"/>
                  <a:pt x="95483" y="48800"/>
                  <a:pt x="95483" y="48800"/>
                </a:cubicBezTo>
                <a:cubicBezTo>
                  <a:pt x="95483" y="48800"/>
                  <a:pt x="95483" y="48800"/>
                  <a:pt x="96774" y="48400"/>
                </a:cubicBezTo>
                <a:cubicBezTo>
                  <a:pt x="96774" y="48400"/>
                  <a:pt x="98064" y="48400"/>
                  <a:pt x="98064" y="48400"/>
                </a:cubicBezTo>
                <a:cubicBezTo>
                  <a:pt x="98064" y="48400"/>
                  <a:pt x="98064" y="48000"/>
                  <a:pt x="98064" y="48000"/>
                </a:cubicBezTo>
                <a:cubicBezTo>
                  <a:pt x="99354" y="48000"/>
                  <a:pt x="99354" y="48000"/>
                  <a:pt x="99354" y="48000"/>
                </a:cubicBezTo>
                <a:cubicBezTo>
                  <a:pt x="99354" y="47600"/>
                  <a:pt x="99354" y="47600"/>
                  <a:pt x="100645" y="47200"/>
                </a:cubicBezTo>
                <a:cubicBezTo>
                  <a:pt x="100645" y="47200"/>
                  <a:pt x="101935" y="46800"/>
                  <a:pt x="101935" y="46800"/>
                </a:cubicBezTo>
                <a:cubicBezTo>
                  <a:pt x="103225" y="46800"/>
                  <a:pt x="103225" y="46400"/>
                  <a:pt x="103225" y="46400"/>
                </a:cubicBezTo>
                <a:cubicBezTo>
                  <a:pt x="103225" y="46400"/>
                  <a:pt x="103225" y="46400"/>
                  <a:pt x="103225" y="46000"/>
                </a:cubicBezTo>
                <a:cubicBezTo>
                  <a:pt x="103225" y="46000"/>
                  <a:pt x="103225" y="46000"/>
                  <a:pt x="101935" y="46000"/>
                </a:cubicBezTo>
                <a:cubicBezTo>
                  <a:pt x="101935" y="46000"/>
                  <a:pt x="100645" y="45600"/>
                  <a:pt x="100645" y="45600"/>
                </a:cubicBezTo>
                <a:cubicBezTo>
                  <a:pt x="100645" y="45600"/>
                  <a:pt x="99354" y="45200"/>
                  <a:pt x="99354" y="44800"/>
                </a:cubicBezTo>
                <a:cubicBezTo>
                  <a:pt x="99354" y="44800"/>
                  <a:pt x="98064" y="43600"/>
                  <a:pt x="98064" y="43200"/>
                </a:cubicBezTo>
                <a:cubicBezTo>
                  <a:pt x="96774" y="43200"/>
                  <a:pt x="98064" y="42800"/>
                  <a:pt x="98064" y="42800"/>
                </a:cubicBezTo>
                <a:cubicBezTo>
                  <a:pt x="98064" y="42400"/>
                  <a:pt x="96774" y="41600"/>
                  <a:pt x="96774" y="41200"/>
                </a:cubicBezTo>
                <a:cubicBezTo>
                  <a:pt x="96774" y="41200"/>
                  <a:pt x="96774" y="39200"/>
                  <a:pt x="96774" y="38800"/>
                </a:cubicBezTo>
                <a:cubicBezTo>
                  <a:pt x="96774" y="38800"/>
                  <a:pt x="96774" y="38800"/>
                  <a:pt x="96774" y="38400"/>
                </a:cubicBezTo>
                <a:cubicBezTo>
                  <a:pt x="96774" y="38400"/>
                  <a:pt x="98064" y="37200"/>
                  <a:pt x="99354" y="36800"/>
                </a:cubicBezTo>
                <a:cubicBezTo>
                  <a:pt x="99354" y="36400"/>
                  <a:pt x="100645" y="35200"/>
                  <a:pt x="100645" y="35200"/>
                </a:cubicBezTo>
                <a:cubicBezTo>
                  <a:pt x="100645" y="34800"/>
                  <a:pt x="100645" y="34400"/>
                  <a:pt x="101935" y="34400"/>
                </a:cubicBezTo>
                <a:cubicBezTo>
                  <a:pt x="101935" y="34000"/>
                  <a:pt x="101935" y="34000"/>
                  <a:pt x="101935" y="33600"/>
                </a:cubicBezTo>
                <a:cubicBezTo>
                  <a:pt x="103225" y="33200"/>
                  <a:pt x="103225" y="32400"/>
                  <a:pt x="104516" y="32400"/>
                </a:cubicBezTo>
                <a:cubicBezTo>
                  <a:pt x="104516" y="32000"/>
                  <a:pt x="104516" y="31600"/>
                  <a:pt x="104516" y="31600"/>
                </a:cubicBezTo>
                <a:cubicBezTo>
                  <a:pt x="104516" y="31200"/>
                  <a:pt x="105806" y="30800"/>
                  <a:pt x="105806" y="30800"/>
                </a:cubicBezTo>
                <a:cubicBezTo>
                  <a:pt x="105806" y="30400"/>
                  <a:pt x="105806" y="30400"/>
                  <a:pt x="105806" y="30400"/>
                </a:cubicBezTo>
                <a:cubicBezTo>
                  <a:pt x="105806" y="30000"/>
                  <a:pt x="107096" y="29600"/>
                  <a:pt x="107096" y="29600"/>
                </a:cubicBezTo>
                <a:cubicBezTo>
                  <a:pt x="107096" y="29600"/>
                  <a:pt x="107096" y="29600"/>
                  <a:pt x="107096" y="29200"/>
                </a:cubicBezTo>
                <a:cubicBezTo>
                  <a:pt x="107096" y="29200"/>
                  <a:pt x="107096" y="28800"/>
                  <a:pt x="107096" y="28800"/>
                </a:cubicBezTo>
                <a:cubicBezTo>
                  <a:pt x="107096" y="28400"/>
                  <a:pt x="107096" y="28400"/>
                  <a:pt x="107096" y="28000"/>
                </a:cubicBezTo>
                <a:cubicBezTo>
                  <a:pt x="107096" y="28000"/>
                  <a:pt x="107096" y="27600"/>
                  <a:pt x="107096" y="27600"/>
                </a:cubicBezTo>
                <a:cubicBezTo>
                  <a:pt x="107096" y="27600"/>
                  <a:pt x="107096" y="26800"/>
                  <a:pt x="105806" y="26400"/>
                </a:cubicBezTo>
                <a:cubicBezTo>
                  <a:pt x="105806" y="26000"/>
                  <a:pt x="105806" y="24800"/>
                  <a:pt x="104516" y="24400"/>
                </a:cubicBezTo>
                <a:cubicBezTo>
                  <a:pt x="104516" y="24400"/>
                  <a:pt x="104516" y="24000"/>
                  <a:pt x="104516" y="24000"/>
                </a:cubicBezTo>
                <a:cubicBezTo>
                  <a:pt x="104516" y="24000"/>
                  <a:pt x="104516" y="23600"/>
                  <a:pt x="104516" y="23200"/>
                </a:cubicBezTo>
                <a:cubicBezTo>
                  <a:pt x="104516" y="22800"/>
                  <a:pt x="104516" y="22000"/>
                  <a:pt x="104516" y="21600"/>
                </a:cubicBezTo>
                <a:cubicBezTo>
                  <a:pt x="104516" y="21200"/>
                  <a:pt x="104516" y="20800"/>
                  <a:pt x="104516" y="20800"/>
                </a:cubicBezTo>
                <a:cubicBezTo>
                  <a:pt x="103225" y="20800"/>
                  <a:pt x="103225" y="20400"/>
                  <a:pt x="103225" y="20400"/>
                </a:cubicBezTo>
                <a:cubicBezTo>
                  <a:pt x="101935" y="20000"/>
                  <a:pt x="101935" y="20000"/>
                  <a:pt x="101935" y="20000"/>
                </a:cubicBezTo>
                <a:cubicBezTo>
                  <a:pt x="101935" y="19600"/>
                  <a:pt x="100645" y="19600"/>
                  <a:pt x="100645" y="19200"/>
                </a:cubicBezTo>
                <a:cubicBezTo>
                  <a:pt x="100645" y="19200"/>
                  <a:pt x="100645" y="18800"/>
                  <a:pt x="99354" y="18400"/>
                </a:cubicBezTo>
                <a:cubicBezTo>
                  <a:pt x="98064" y="18400"/>
                  <a:pt x="96774" y="18000"/>
                  <a:pt x="96774" y="18000"/>
                </a:cubicBezTo>
                <a:cubicBezTo>
                  <a:pt x="95483" y="18000"/>
                  <a:pt x="95483" y="17600"/>
                  <a:pt x="94193" y="17600"/>
                </a:cubicBezTo>
                <a:cubicBezTo>
                  <a:pt x="94193" y="17600"/>
                  <a:pt x="92903" y="17600"/>
                  <a:pt x="92903" y="17600"/>
                </a:cubicBezTo>
                <a:cubicBezTo>
                  <a:pt x="91612" y="17600"/>
                  <a:pt x="91612" y="17600"/>
                  <a:pt x="91612" y="17600"/>
                </a:cubicBezTo>
                <a:cubicBezTo>
                  <a:pt x="91612" y="17600"/>
                  <a:pt x="90322" y="17200"/>
                  <a:pt x="90322" y="17200"/>
                </a:cubicBezTo>
                <a:cubicBezTo>
                  <a:pt x="89032" y="17200"/>
                  <a:pt x="87741" y="17200"/>
                  <a:pt x="87741" y="17200"/>
                </a:cubicBezTo>
                <a:cubicBezTo>
                  <a:pt x="87741" y="17200"/>
                  <a:pt x="86451" y="16800"/>
                  <a:pt x="85161" y="16800"/>
                </a:cubicBezTo>
                <a:cubicBezTo>
                  <a:pt x="83870" y="16800"/>
                  <a:pt x="83870" y="16800"/>
                  <a:pt x="82580" y="16800"/>
                </a:cubicBezTo>
                <a:cubicBezTo>
                  <a:pt x="82580" y="16800"/>
                  <a:pt x="81290" y="16800"/>
                  <a:pt x="80000" y="16400"/>
                </a:cubicBezTo>
                <a:cubicBezTo>
                  <a:pt x="80000" y="16400"/>
                  <a:pt x="80000" y="16400"/>
                  <a:pt x="78709" y="16400"/>
                </a:cubicBezTo>
                <a:cubicBezTo>
                  <a:pt x="78709" y="16000"/>
                  <a:pt x="77419" y="16000"/>
                  <a:pt x="77419" y="16400"/>
                </a:cubicBezTo>
                <a:cubicBezTo>
                  <a:pt x="77419" y="16400"/>
                  <a:pt x="77419" y="16400"/>
                  <a:pt x="77419" y="16400"/>
                </a:cubicBezTo>
                <a:cubicBezTo>
                  <a:pt x="77419" y="16000"/>
                  <a:pt x="76129" y="16000"/>
                  <a:pt x="76129" y="15600"/>
                </a:cubicBezTo>
                <a:cubicBezTo>
                  <a:pt x="76129" y="15600"/>
                  <a:pt x="76129" y="15600"/>
                  <a:pt x="76129" y="15200"/>
                </a:cubicBezTo>
                <a:cubicBezTo>
                  <a:pt x="76129" y="15200"/>
                  <a:pt x="76129" y="14800"/>
                  <a:pt x="74838" y="14800"/>
                </a:cubicBezTo>
                <a:cubicBezTo>
                  <a:pt x="74838" y="14400"/>
                  <a:pt x="74838" y="14000"/>
                  <a:pt x="74838" y="14000"/>
                </a:cubicBezTo>
                <a:cubicBezTo>
                  <a:pt x="74838" y="14000"/>
                  <a:pt x="74838" y="14000"/>
                  <a:pt x="73548" y="14000"/>
                </a:cubicBezTo>
                <a:cubicBezTo>
                  <a:pt x="73548" y="14000"/>
                  <a:pt x="73548" y="14000"/>
                  <a:pt x="73548" y="13600"/>
                </a:cubicBezTo>
                <a:cubicBezTo>
                  <a:pt x="73548" y="13600"/>
                  <a:pt x="74838" y="12800"/>
                  <a:pt x="74838" y="12400"/>
                </a:cubicBezTo>
                <a:cubicBezTo>
                  <a:pt x="74838" y="12000"/>
                  <a:pt x="74838" y="10800"/>
                  <a:pt x="74838" y="10800"/>
                </a:cubicBezTo>
                <a:cubicBezTo>
                  <a:pt x="74838" y="10800"/>
                  <a:pt x="74838" y="10800"/>
                  <a:pt x="76129" y="10800"/>
                </a:cubicBezTo>
                <a:cubicBezTo>
                  <a:pt x="77419" y="10800"/>
                  <a:pt x="77419" y="10400"/>
                  <a:pt x="77419" y="10400"/>
                </a:cubicBezTo>
                <a:cubicBezTo>
                  <a:pt x="77419" y="10400"/>
                  <a:pt x="78709" y="10000"/>
                  <a:pt x="78709" y="10000"/>
                </a:cubicBezTo>
                <a:cubicBezTo>
                  <a:pt x="78709" y="10000"/>
                  <a:pt x="78709" y="10000"/>
                  <a:pt x="78709" y="10000"/>
                </a:cubicBezTo>
                <a:cubicBezTo>
                  <a:pt x="78709" y="9600"/>
                  <a:pt x="78709" y="9600"/>
                  <a:pt x="80000" y="9200"/>
                </a:cubicBezTo>
                <a:cubicBezTo>
                  <a:pt x="80000" y="9200"/>
                  <a:pt x="80000" y="8800"/>
                  <a:pt x="80000" y="8400"/>
                </a:cubicBezTo>
                <a:cubicBezTo>
                  <a:pt x="80000" y="8400"/>
                  <a:pt x="80000" y="8400"/>
                  <a:pt x="80000" y="8000"/>
                </a:cubicBezTo>
                <a:cubicBezTo>
                  <a:pt x="80000" y="7200"/>
                  <a:pt x="80000" y="6800"/>
                  <a:pt x="80000" y="6800"/>
                </a:cubicBezTo>
                <a:cubicBezTo>
                  <a:pt x="78709" y="6400"/>
                  <a:pt x="78709" y="6400"/>
                  <a:pt x="78709" y="6400"/>
                </a:cubicBezTo>
                <a:cubicBezTo>
                  <a:pt x="78709" y="6400"/>
                  <a:pt x="78709" y="6400"/>
                  <a:pt x="78709" y="6000"/>
                </a:cubicBezTo>
                <a:cubicBezTo>
                  <a:pt x="78709" y="6000"/>
                  <a:pt x="78709" y="4400"/>
                  <a:pt x="78709" y="4400"/>
                </a:cubicBezTo>
                <a:cubicBezTo>
                  <a:pt x="76129" y="2400"/>
                  <a:pt x="70967" y="1200"/>
                  <a:pt x="67096" y="400"/>
                </a:cubicBezTo>
                <a:cubicBezTo>
                  <a:pt x="63225" y="0"/>
                  <a:pt x="60645" y="0"/>
                  <a:pt x="56774" y="400"/>
                </a:cubicBezTo>
                <a:cubicBezTo>
                  <a:pt x="54193" y="400"/>
                  <a:pt x="50322" y="1200"/>
                  <a:pt x="50322" y="1200"/>
                </a:cubicBezTo>
                <a:cubicBezTo>
                  <a:pt x="50322" y="1200"/>
                  <a:pt x="50322" y="1200"/>
                  <a:pt x="49032" y="1600"/>
                </a:cubicBezTo>
                <a:cubicBezTo>
                  <a:pt x="47741" y="1600"/>
                  <a:pt x="46451" y="2400"/>
                  <a:pt x="46451" y="2800"/>
                </a:cubicBezTo>
                <a:cubicBezTo>
                  <a:pt x="45161" y="3200"/>
                  <a:pt x="43870" y="4000"/>
                  <a:pt x="43870" y="4400"/>
                </a:cubicBezTo>
                <a:cubicBezTo>
                  <a:pt x="43870" y="4800"/>
                  <a:pt x="43870" y="5600"/>
                  <a:pt x="43870" y="6000"/>
                </a:cubicBezTo>
                <a:cubicBezTo>
                  <a:pt x="43870" y="6400"/>
                  <a:pt x="43870" y="6400"/>
                  <a:pt x="43870" y="6800"/>
                </a:cubicBezTo>
                <a:cubicBezTo>
                  <a:pt x="43870" y="7200"/>
                  <a:pt x="43870" y="7600"/>
                  <a:pt x="43870" y="8000"/>
                </a:cubicBezTo>
                <a:cubicBezTo>
                  <a:pt x="43870" y="8400"/>
                  <a:pt x="43870" y="8800"/>
                  <a:pt x="43870" y="9200"/>
                </a:cubicBezTo>
                <a:cubicBezTo>
                  <a:pt x="43870" y="9600"/>
                  <a:pt x="43870" y="10400"/>
                  <a:pt x="43870" y="11200"/>
                </a:cubicBezTo>
                <a:cubicBezTo>
                  <a:pt x="43870" y="12000"/>
                  <a:pt x="43870" y="12400"/>
                  <a:pt x="45161" y="12800"/>
                </a:cubicBezTo>
                <a:cubicBezTo>
                  <a:pt x="45161" y="13600"/>
                  <a:pt x="47741" y="14000"/>
                  <a:pt x="47741" y="14400"/>
                </a:cubicBezTo>
                <a:cubicBezTo>
                  <a:pt x="49032" y="14400"/>
                  <a:pt x="49032" y="14800"/>
                  <a:pt x="49032" y="14800"/>
                </a:cubicBezTo>
                <a:cubicBezTo>
                  <a:pt x="50322" y="14800"/>
                  <a:pt x="50322" y="14800"/>
                  <a:pt x="50322" y="15200"/>
                </a:cubicBezTo>
                <a:cubicBezTo>
                  <a:pt x="50322" y="15200"/>
                  <a:pt x="50322" y="15200"/>
                  <a:pt x="49032" y="15200"/>
                </a:cubicBezTo>
                <a:cubicBezTo>
                  <a:pt x="49032" y="15600"/>
                  <a:pt x="49032" y="16000"/>
                  <a:pt x="49032" y="16400"/>
                </a:cubicBezTo>
                <a:cubicBezTo>
                  <a:pt x="49032" y="16400"/>
                  <a:pt x="49032" y="16800"/>
                  <a:pt x="49032" y="16800"/>
                </a:cubicBezTo>
                <a:cubicBezTo>
                  <a:pt x="49032" y="16800"/>
                  <a:pt x="49032" y="16800"/>
                  <a:pt x="49032" y="17200"/>
                </a:cubicBezTo>
                <a:cubicBezTo>
                  <a:pt x="49032" y="17200"/>
                  <a:pt x="49032" y="17200"/>
                  <a:pt x="49032" y="17200"/>
                </a:cubicBezTo>
                <a:cubicBezTo>
                  <a:pt x="49032" y="17200"/>
                  <a:pt x="47741" y="17200"/>
                  <a:pt x="47741" y="17600"/>
                </a:cubicBezTo>
                <a:cubicBezTo>
                  <a:pt x="46451" y="17600"/>
                  <a:pt x="45161" y="18000"/>
                  <a:pt x="43870" y="18000"/>
                </a:cubicBezTo>
                <a:cubicBezTo>
                  <a:pt x="42580" y="18400"/>
                  <a:pt x="42580" y="18400"/>
                  <a:pt x="41290" y="18800"/>
                </a:cubicBezTo>
                <a:cubicBezTo>
                  <a:pt x="41290" y="18800"/>
                  <a:pt x="40000" y="18800"/>
                  <a:pt x="38709" y="18800"/>
                </a:cubicBezTo>
                <a:cubicBezTo>
                  <a:pt x="37419" y="18800"/>
                  <a:pt x="37419" y="18800"/>
                  <a:pt x="36129" y="18800"/>
                </a:cubicBezTo>
                <a:cubicBezTo>
                  <a:pt x="34838" y="18800"/>
                  <a:pt x="33548" y="18800"/>
                  <a:pt x="32258" y="18800"/>
                </a:cubicBezTo>
                <a:cubicBezTo>
                  <a:pt x="32258" y="18800"/>
                  <a:pt x="30967" y="19200"/>
                  <a:pt x="30967" y="19200"/>
                </a:cubicBezTo>
                <a:cubicBezTo>
                  <a:pt x="29677" y="19200"/>
                  <a:pt x="29677" y="19200"/>
                  <a:pt x="29677" y="19200"/>
                </a:cubicBezTo>
                <a:cubicBezTo>
                  <a:pt x="28387" y="19200"/>
                  <a:pt x="28387" y="19200"/>
                  <a:pt x="28387" y="19200"/>
                </a:cubicBezTo>
                <a:cubicBezTo>
                  <a:pt x="27096" y="19200"/>
                  <a:pt x="27096" y="19200"/>
                  <a:pt x="27096" y="19200"/>
                </a:cubicBezTo>
                <a:cubicBezTo>
                  <a:pt x="25806" y="19200"/>
                  <a:pt x="24516" y="19600"/>
                  <a:pt x="24516" y="19600"/>
                </a:cubicBezTo>
                <a:cubicBezTo>
                  <a:pt x="24516" y="19600"/>
                  <a:pt x="24516" y="19600"/>
                  <a:pt x="24516" y="19600"/>
                </a:cubicBezTo>
                <a:cubicBezTo>
                  <a:pt x="23225" y="19600"/>
                  <a:pt x="21935" y="20000"/>
                  <a:pt x="21935" y="20000"/>
                </a:cubicBezTo>
                <a:cubicBezTo>
                  <a:pt x="21935" y="20000"/>
                  <a:pt x="21935" y="20000"/>
                  <a:pt x="20645" y="20000"/>
                </a:cubicBezTo>
                <a:cubicBezTo>
                  <a:pt x="20645" y="20000"/>
                  <a:pt x="19354" y="20400"/>
                  <a:pt x="19354" y="20400"/>
                </a:cubicBezTo>
                <a:cubicBezTo>
                  <a:pt x="19354" y="20400"/>
                  <a:pt x="19354" y="20400"/>
                  <a:pt x="19354" y="20800"/>
                </a:cubicBezTo>
                <a:cubicBezTo>
                  <a:pt x="18064" y="20800"/>
                  <a:pt x="18064" y="21200"/>
                  <a:pt x="18064" y="21200"/>
                </a:cubicBezTo>
                <a:cubicBezTo>
                  <a:pt x="18064" y="21600"/>
                  <a:pt x="16774" y="21600"/>
                  <a:pt x="16774" y="21600"/>
                </a:cubicBezTo>
                <a:cubicBezTo>
                  <a:pt x="15483" y="22000"/>
                  <a:pt x="15483" y="22400"/>
                  <a:pt x="15483" y="22800"/>
                </a:cubicBezTo>
                <a:cubicBezTo>
                  <a:pt x="15483" y="23200"/>
                  <a:pt x="14193" y="24000"/>
                  <a:pt x="14193" y="24000"/>
                </a:cubicBezTo>
                <a:cubicBezTo>
                  <a:pt x="14193" y="24000"/>
                  <a:pt x="14193" y="24000"/>
                  <a:pt x="12903" y="24400"/>
                </a:cubicBezTo>
                <a:cubicBezTo>
                  <a:pt x="11612" y="24800"/>
                  <a:pt x="11612" y="24800"/>
                  <a:pt x="11612" y="25200"/>
                </a:cubicBezTo>
                <a:cubicBezTo>
                  <a:pt x="10322" y="25200"/>
                  <a:pt x="10322" y="26000"/>
                  <a:pt x="10322" y="26400"/>
                </a:cubicBezTo>
                <a:cubicBezTo>
                  <a:pt x="10322" y="26800"/>
                  <a:pt x="9032" y="27200"/>
                  <a:pt x="9032" y="27600"/>
                </a:cubicBezTo>
                <a:cubicBezTo>
                  <a:pt x="9032" y="27600"/>
                  <a:pt x="9032" y="27600"/>
                  <a:pt x="7741" y="28000"/>
                </a:cubicBezTo>
                <a:cubicBezTo>
                  <a:pt x="7741" y="28000"/>
                  <a:pt x="6451" y="29200"/>
                  <a:pt x="6451" y="29200"/>
                </a:cubicBezTo>
                <a:cubicBezTo>
                  <a:pt x="6451" y="29600"/>
                  <a:pt x="5161" y="30400"/>
                  <a:pt x="5161" y="30400"/>
                </a:cubicBezTo>
                <a:cubicBezTo>
                  <a:pt x="5161" y="30800"/>
                  <a:pt x="3870" y="31200"/>
                  <a:pt x="3870" y="31200"/>
                </a:cubicBezTo>
                <a:cubicBezTo>
                  <a:pt x="3870" y="31600"/>
                  <a:pt x="3870" y="31600"/>
                  <a:pt x="2580" y="32000"/>
                </a:cubicBezTo>
                <a:cubicBezTo>
                  <a:pt x="2580" y="32400"/>
                  <a:pt x="2580" y="33200"/>
                  <a:pt x="1290" y="34000"/>
                </a:cubicBezTo>
                <a:cubicBezTo>
                  <a:pt x="1290" y="34800"/>
                  <a:pt x="0" y="36000"/>
                  <a:pt x="0" y="36400"/>
                </a:cubicBezTo>
                <a:cubicBezTo>
                  <a:pt x="0" y="37200"/>
                  <a:pt x="1290" y="38000"/>
                  <a:pt x="1290" y="38400"/>
                </a:cubicBezTo>
                <a:cubicBezTo>
                  <a:pt x="1290" y="38800"/>
                  <a:pt x="2580" y="38800"/>
                  <a:pt x="2580" y="39200"/>
                </a:cubicBezTo>
                <a:cubicBezTo>
                  <a:pt x="3870" y="39200"/>
                  <a:pt x="3870" y="39200"/>
                  <a:pt x="5161" y="39600"/>
                </a:cubicBezTo>
                <a:cubicBezTo>
                  <a:pt x="6451" y="39600"/>
                  <a:pt x="7741" y="39600"/>
                  <a:pt x="9032" y="39600"/>
                </a:cubicBezTo>
                <a:cubicBezTo>
                  <a:pt x="9032" y="39600"/>
                  <a:pt x="9032" y="39600"/>
                  <a:pt x="9032" y="39600"/>
                </a:cubicBezTo>
                <a:cubicBezTo>
                  <a:pt x="10322" y="39600"/>
                  <a:pt x="10322" y="39600"/>
                  <a:pt x="11612" y="39600"/>
                </a:cubicBezTo>
                <a:cubicBezTo>
                  <a:pt x="11612" y="39600"/>
                  <a:pt x="12903" y="40000"/>
                  <a:pt x="14193" y="40000"/>
                </a:cubicBezTo>
                <a:cubicBezTo>
                  <a:pt x="14193" y="40000"/>
                  <a:pt x="15483" y="40000"/>
                  <a:pt x="16774" y="40000"/>
                </a:cubicBezTo>
                <a:cubicBezTo>
                  <a:pt x="18064" y="40400"/>
                  <a:pt x="19354" y="40400"/>
                  <a:pt x="20645" y="40400"/>
                </a:cubicBezTo>
                <a:cubicBezTo>
                  <a:pt x="20645" y="40400"/>
                  <a:pt x="21935" y="40400"/>
                  <a:pt x="21935" y="40400"/>
                </a:cubicBezTo>
                <a:cubicBezTo>
                  <a:pt x="21935" y="40400"/>
                  <a:pt x="23225" y="40400"/>
                  <a:pt x="23225" y="40400"/>
                </a:cubicBezTo>
                <a:cubicBezTo>
                  <a:pt x="24516" y="40400"/>
                  <a:pt x="24516" y="40400"/>
                  <a:pt x="25806" y="40400"/>
                </a:cubicBezTo>
                <a:cubicBezTo>
                  <a:pt x="25806" y="40400"/>
                  <a:pt x="25806" y="40400"/>
                  <a:pt x="25806" y="40400"/>
                </a:cubicBezTo>
                <a:cubicBezTo>
                  <a:pt x="25806" y="40800"/>
                  <a:pt x="25806" y="40800"/>
                  <a:pt x="25806" y="41200"/>
                </a:cubicBezTo>
                <a:cubicBezTo>
                  <a:pt x="25806" y="41600"/>
                  <a:pt x="24516" y="42800"/>
                  <a:pt x="24516" y="43600"/>
                </a:cubicBezTo>
                <a:cubicBezTo>
                  <a:pt x="24516" y="44400"/>
                  <a:pt x="24516" y="46000"/>
                  <a:pt x="24516" y="46800"/>
                </a:cubicBezTo>
                <a:cubicBezTo>
                  <a:pt x="24516" y="47200"/>
                  <a:pt x="24516" y="48000"/>
                  <a:pt x="24516" y="48000"/>
                </a:cubicBezTo>
                <a:cubicBezTo>
                  <a:pt x="24516" y="48400"/>
                  <a:pt x="25806" y="48400"/>
                  <a:pt x="25806" y="48400"/>
                </a:cubicBezTo>
                <a:cubicBezTo>
                  <a:pt x="25806" y="48800"/>
                  <a:pt x="27096" y="48800"/>
                  <a:pt x="27096" y="49200"/>
                </a:cubicBezTo>
                <a:cubicBezTo>
                  <a:pt x="27096" y="49200"/>
                  <a:pt x="28387" y="49200"/>
                  <a:pt x="28387" y="49200"/>
                </a:cubicBezTo>
                <a:cubicBezTo>
                  <a:pt x="28387" y="49200"/>
                  <a:pt x="28387" y="49200"/>
                  <a:pt x="28387" y="49200"/>
                </a:cubicBezTo>
                <a:cubicBezTo>
                  <a:pt x="28387" y="49600"/>
                  <a:pt x="29677" y="49600"/>
                  <a:pt x="29677" y="49600"/>
                </a:cubicBezTo>
                <a:cubicBezTo>
                  <a:pt x="29677" y="49600"/>
                  <a:pt x="29677" y="49600"/>
                  <a:pt x="29677" y="49600"/>
                </a:cubicBezTo>
                <a:cubicBezTo>
                  <a:pt x="28387" y="50000"/>
                  <a:pt x="29677" y="50000"/>
                  <a:pt x="29677" y="50000"/>
                </a:cubicBezTo>
                <a:cubicBezTo>
                  <a:pt x="29677" y="50000"/>
                  <a:pt x="29677" y="50000"/>
                  <a:pt x="29677" y="50000"/>
                </a:cubicBezTo>
                <a:cubicBezTo>
                  <a:pt x="28387" y="50400"/>
                  <a:pt x="28387" y="50400"/>
                  <a:pt x="29677" y="50400"/>
                </a:cubicBezTo>
                <a:cubicBezTo>
                  <a:pt x="29677" y="50800"/>
                  <a:pt x="29677" y="51200"/>
                  <a:pt x="29677" y="51200"/>
                </a:cubicBezTo>
                <a:cubicBezTo>
                  <a:pt x="28387" y="51200"/>
                  <a:pt x="28387" y="51200"/>
                  <a:pt x="27096" y="51600"/>
                </a:cubicBezTo>
                <a:cubicBezTo>
                  <a:pt x="27096" y="51600"/>
                  <a:pt x="27096" y="52000"/>
                  <a:pt x="27096" y="52400"/>
                </a:cubicBezTo>
                <a:cubicBezTo>
                  <a:pt x="27096" y="52800"/>
                  <a:pt x="27096" y="52800"/>
                  <a:pt x="28387" y="53200"/>
                </a:cubicBezTo>
                <a:cubicBezTo>
                  <a:pt x="28387" y="53200"/>
                  <a:pt x="28387" y="53200"/>
                  <a:pt x="27096" y="53200"/>
                </a:cubicBezTo>
                <a:cubicBezTo>
                  <a:pt x="27096" y="53600"/>
                  <a:pt x="27096" y="54000"/>
                  <a:pt x="27096" y="54000"/>
                </a:cubicBezTo>
                <a:cubicBezTo>
                  <a:pt x="27096" y="54400"/>
                  <a:pt x="27096" y="54800"/>
                  <a:pt x="27096" y="54800"/>
                </a:cubicBezTo>
                <a:cubicBezTo>
                  <a:pt x="25806" y="55200"/>
                  <a:pt x="25806" y="55200"/>
                  <a:pt x="25806" y="55600"/>
                </a:cubicBezTo>
                <a:cubicBezTo>
                  <a:pt x="25806" y="56000"/>
                  <a:pt x="25806" y="56000"/>
                  <a:pt x="25806" y="56000"/>
                </a:cubicBezTo>
                <a:cubicBezTo>
                  <a:pt x="25806" y="56400"/>
                  <a:pt x="25806" y="56800"/>
                  <a:pt x="24516" y="56800"/>
                </a:cubicBezTo>
                <a:cubicBezTo>
                  <a:pt x="24516" y="56800"/>
                  <a:pt x="24516" y="57200"/>
                  <a:pt x="24516" y="57200"/>
                </a:cubicBezTo>
                <a:cubicBezTo>
                  <a:pt x="24516" y="57600"/>
                  <a:pt x="23225" y="58000"/>
                  <a:pt x="23225" y="58400"/>
                </a:cubicBezTo>
                <a:cubicBezTo>
                  <a:pt x="23225" y="58800"/>
                  <a:pt x="23225" y="59200"/>
                  <a:pt x="23225" y="59200"/>
                </a:cubicBezTo>
                <a:cubicBezTo>
                  <a:pt x="23225" y="59200"/>
                  <a:pt x="23225" y="59600"/>
                  <a:pt x="23225" y="60000"/>
                </a:cubicBezTo>
                <a:cubicBezTo>
                  <a:pt x="23225" y="60000"/>
                  <a:pt x="23225" y="60400"/>
                  <a:pt x="23225" y="60400"/>
                </a:cubicBezTo>
                <a:cubicBezTo>
                  <a:pt x="21935" y="60800"/>
                  <a:pt x="23225" y="60800"/>
                  <a:pt x="23225" y="60800"/>
                </a:cubicBezTo>
                <a:cubicBezTo>
                  <a:pt x="23225" y="61200"/>
                  <a:pt x="23225" y="61200"/>
                  <a:pt x="23225" y="61600"/>
                </a:cubicBezTo>
                <a:cubicBezTo>
                  <a:pt x="23225" y="61600"/>
                  <a:pt x="23225" y="61600"/>
                  <a:pt x="23225" y="61600"/>
                </a:cubicBezTo>
                <a:cubicBezTo>
                  <a:pt x="23225" y="62000"/>
                  <a:pt x="23225" y="62000"/>
                  <a:pt x="23225" y="62000"/>
                </a:cubicBezTo>
                <a:cubicBezTo>
                  <a:pt x="23225" y="62400"/>
                  <a:pt x="24516" y="62400"/>
                  <a:pt x="24516" y="62400"/>
                </a:cubicBezTo>
                <a:cubicBezTo>
                  <a:pt x="24516" y="62800"/>
                  <a:pt x="24516" y="62800"/>
                  <a:pt x="24516" y="62800"/>
                </a:cubicBezTo>
                <a:cubicBezTo>
                  <a:pt x="24516" y="63200"/>
                  <a:pt x="24516" y="63200"/>
                  <a:pt x="24516" y="63200"/>
                </a:cubicBezTo>
                <a:cubicBezTo>
                  <a:pt x="24516" y="63600"/>
                  <a:pt x="24516" y="64000"/>
                  <a:pt x="24516" y="64000"/>
                </a:cubicBezTo>
                <a:cubicBezTo>
                  <a:pt x="25806" y="64400"/>
                  <a:pt x="25806" y="64800"/>
                  <a:pt x="24516" y="64800"/>
                </a:cubicBezTo>
                <a:cubicBezTo>
                  <a:pt x="24516" y="64800"/>
                  <a:pt x="24516" y="65200"/>
                  <a:pt x="24516" y="65600"/>
                </a:cubicBezTo>
                <a:cubicBezTo>
                  <a:pt x="24516" y="66000"/>
                  <a:pt x="24516" y="66400"/>
                  <a:pt x="24516" y="66800"/>
                </a:cubicBezTo>
                <a:cubicBezTo>
                  <a:pt x="24516" y="67600"/>
                  <a:pt x="25806" y="68400"/>
                  <a:pt x="25806" y="69200"/>
                </a:cubicBezTo>
                <a:cubicBezTo>
                  <a:pt x="25806" y="70000"/>
                  <a:pt x="25806" y="70400"/>
                  <a:pt x="27096" y="70800"/>
                </a:cubicBezTo>
                <a:cubicBezTo>
                  <a:pt x="27096" y="71600"/>
                  <a:pt x="28387" y="72800"/>
                  <a:pt x="28387" y="73200"/>
                </a:cubicBezTo>
                <a:cubicBezTo>
                  <a:pt x="28387" y="73600"/>
                  <a:pt x="29677" y="74400"/>
                  <a:pt x="29677" y="74800"/>
                </a:cubicBezTo>
                <a:cubicBezTo>
                  <a:pt x="29677" y="74800"/>
                  <a:pt x="29677" y="75600"/>
                  <a:pt x="29677" y="76000"/>
                </a:cubicBezTo>
                <a:cubicBezTo>
                  <a:pt x="29677" y="76400"/>
                  <a:pt x="30967" y="77600"/>
                  <a:pt x="30967" y="78000"/>
                </a:cubicBezTo>
                <a:cubicBezTo>
                  <a:pt x="30967" y="78400"/>
                  <a:pt x="30967" y="80800"/>
                  <a:pt x="30967" y="81200"/>
                </a:cubicBezTo>
                <a:cubicBezTo>
                  <a:pt x="32258" y="81600"/>
                  <a:pt x="32258" y="83600"/>
                  <a:pt x="32258" y="84400"/>
                </a:cubicBezTo>
                <a:cubicBezTo>
                  <a:pt x="32258" y="84800"/>
                  <a:pt x="33548" y="86800"/>
                  <a:pt x="33548" y="87600"/>
                </a:cubicBezTo>
                <a:cubicBezTo>
                  <a:pt x="33548" y="88400"/>
                  <a:pt x="34838" y="90000"/>
                  <a:pt x="34838" y="90400"/>
                </a:cubicBezTo>
                <a:cubicBezTo>
                  <a:pt x="34838" y="90400"/>
                  <a:pt x="36129" y="91600"/>
                  <a:pt x="36129" y="92000"/>
                </a:cubicBezTo>
                <a:cubicBezTo>
                  <a:pt x="36129" y="92000"/>
                  <a:pt x="37419" y="93200"/>
                  <a:pt x="37419" y="94000"/>
                </a:cubicBezTo>
                <a:cubicBezTo>
                  <a:pt x="37419" y="94400"/>
                  <a:pt x="38709" y="95200"/>
                  <a:pt x="38709" y="95600"/>
                </a:cubicBezTo>
                <a:cubicBezTo>
                  <a:pt x="38709" y="96400"/>
                  <a:pt x="40000" y="96400"/>
                  <a:pt x="40000" y="96800"/>
                </a:cubicBezTo>
                <a:cubicBezTo>
                  <a:pt x="40000" y="96800"/>
                  <a:pt x="41290" y="97600"/>
                  <a:pt x="41290" y="97600"/>
                </a:cubicBezTo>
                <a:cubicBezTo>
                  <a:pt x="41290" y="98000"/>
                  <a:pt x="42580" y="98800"/>
                  <a:pt x="42580" y="99200"/>
                </a:cubicBezTo>
                <a:cubicBezTo>
                  <a:pt x="42580" y="99200"/>
                  <a:pt x="43870" y="100400"/>
                  <a:pt x="45161" y="100800"/>
                </a:cubicBezTo>
                <a:cubicBezTo>
                  <a:pt x="45161" y="100800"/>
                  <a:pt x="45161" y="100800"/>
                  <a:pt x="45161" y="100800"/>
                </a:cubicBezTo>
                <a:cubicBezTo>
                  <a:pt x="45161" y="101200"/>
                  <a:pt x="45161" y="101200"/>
                  <a:pt x="45161" y="101200"/>
                </a:cubicBezTo>
                <a:cubicBezTo>
                  <a:pt x="43870" y="101200"/>
                  <a:pt x="43870" y="102000"/>
                  <a:pt x="42580" y="102400"/>
                </a:cubicBezTo>
                <a:cubicBezTo>
                  <a:pt x="41290" y="102800"/>
                  <a:pt x="41290" y="103200"/>
                  <a:pt x="41290" y="103600"/>
                </a:cubicBezTo>
                <a:cubicBezTo>
                  <a:pt x="41290" y="103600"/>
                  <a:pt x="40000" y="104400"/>
                  <a:pt x="40000" y="104800"/>
                </a:cubicBezTo>
                <a:cubicBezTo>
                  <a:pt x="40000" y="105200"/>
                  <a:pt x="40000" y="105200"/>
                  <a:pt x="38709" y="105600"/>
                </a:cubicBezTo>
                <a:cubicBezTo>
                  <a:pt x="38709" y="106000"/>
                  <a:pt x="37419" y="106400"/>
                  <a:pt x="37419" y="106800"/>
                </a:cubicBezTo>
                <a:cubicBezTo>
                  <a:pt x="37419" y="106800"/>
                  <a:pt x="37419" y="106800"/>
                  <a:pt x="37419" y="107200"/>
                </a:cubicBezTo>
                <a:cubicBezTo>
                  <a:pt x="37419" y="107200"/>
                  <a:pt x="37419" y="107600"/>
                  <a:pt x="37419" y="107600"/>
                </a:cubicBezTo>
                <a:cubicBezTo>
                  <a:pt x="37419" y="107600"/>
                  <a:pt x="38709" y="108000"/>
                  <a:pt x="38709" y="108000"/>
                </a:cubicBezTo>
                <a:cubicBezTo>
                  <a:pt x="38709" y="108000"/>
                  <a:pt x="41290" y="108000"/>
                  <a:pt x="41290" y="108000"/>
                </a:cubicBezTo>
                <a:cubicBezTo>
                  <a:pt x="41290" y="108000"/>
                  <a:pt x="41290" y="108400"/>
                  <a:pt x="41290" y="108400"/>
                </a:cubicBezTo>
                <a:cubicBezTo>
                  <a:pt x="41290" y="108400"/>
                  <a:pt x="40000" y="108800"/>
                  <a:pt x="40000" y="108800"/>
                </a:cubicBezTo>
                <a:cubicBezTo>
                  <a:pt x="40000" y="108800"/>
                  <a:pt x="40000" y="109200"/>
                  <a:pt x="38709" y="109200"/>
                </a:cubicBezTo>
                <a:cubicBezTo>
                  <a:pt x="38709" y="109200"/>
                  <a:pt x="38709" y="109600"/>
                  <a:pt x="38709" y="109600"/>
                </a:cubicBezTo>
                <a:cubicBezTo>
                  <a:pt x="38709" y="109600"/>
                  <a:pt x="37419" y="110000"/>
                  <a:pt x="37419" y="110400"/>
                </a:cubicBezTo>
                <a:cubicBezTo>
                  <a:pt x="36129" y="110800"/>
                  <a:pt x="36129" y="111200"/>
                  <a:pt x="36129" y="111200"/>
                </a:cubicBezTo>
                <a:cubicBezTo>
                  <a:pt x="36129" y="111200"/>
                  <a:pt x="36129" y="111200"/>
                  <a:pt x="36129" y="111200"/>
                </a:cubicBezTo>
                <a:cubicBezTo>
                  <a:pt x="36129" y="111200"/>
                  <a:pt x="36129" y="111200"/>
                  <a:pt x="36129" y="111200"/>
                </a:cubicBezTo>
                <a:cubicBezTo>
                  <a:pt x="36129" y="111600"/>
                  <a:pt x="34838" y="111600"/>
                  <a:pt x="34838" y="111600"/>
                </a:cubicBezTo>
                <a:cubicBezTo>
                  <a:pt x="34838" y="112000"/>
                  <a:pt x="34838" y="112000"/>
                  <a:pt x="33548" y="112000"/>
                </a:cubicBezTo>
                <a:cubicBezTo>
                  <a:pt x="33548" y="112400"/>
                  <a:pt x="32258" y="112400"/>
                  <a:pt x="32258" y="112800"/>
                </a:cubicBezTo>
                <a:cubicBezTo>
                  <a:pt x="30967" y="112800"/>
                  <a:pt x="29677" y="112800"/>
                  <a:pt x="28387" y="112800"/>
                </a:cubicBezTo>
                <a:cubicBezTo>
                  <a:pt x="27096" y="112800"/>
                  <a:pt x="24516" y="113200"/>
                  <a:pt x="23225" y="113200"/>
                </a:cubicBezTo>
                <a:cubicBezTo>
                  <a:pt x="21935" y="113600"/>
                  <a:pt x="20645" y="113600"/>
                  <a:pt x="19354" y="113600"/>
                </a:cubicBezTo>
                <a:cubicBezTo>
                  <a:pt x="19354" y="114000"/>
                  <a:pt x="18064" y="114400"/>
                  <a:pt x="18064" y="114400"/>
                </a:cubicBezTo>
                <a:cubicBezTo>
                  <a:pt x="18064" y="114400"/>
                  <a:pt x="18064" y="114400"/>
                  <a:pt x="18064" y="114800"/>
                </a:cubicBezTo>
                <a:cubicBezTo>
                  <a:pt x="18064" y="114800"/>
                  <a:pt x="18064" y="114800"/>
                  <a:pt x="16774" y="114800"/>
                </a:cubicBezTo>
                <a:cubicBezTo>
                  <a:pt x="16774" y="114800"/>
                  <a:pt x="16774" y="114800"/>
                  <a:pt x="16774" y="114800"/>
                </a:cubicBezTo>
                <a:cubicBezTo>
                  <a:pt x="16774" y="115200"/>
                  <a:pt x="16774" y="114800"/>
                  <a:pt x="16774" y="115200"/>
                </a:cubicBezTo>
                <a:cubicBezTo>
                  <a:pt x="16774" y="115200"/>
                  <a:pt x="16774" y="115600"/>
                  <a:pt x="16774" y="116000"/>
                </a:cubicBezTo>
                <a:cubicBezTo>
                  <a:pt x="16774" y="116000"/>
                  <a:pt x="16774" y="116000"/>
                  <a:pt x="16774" y="116000"/>
                </a:cubicBezTo>
                <a:cubicBezTo>
                  <a:pt x="16774" y="116400"/>
                  <a:pt x="18064" y="116400"/>
                  <a:pt x="19354" y="116400"/>
                </a:cubicBezTo>
                <a:cubicBezTo>
                  <a:pt x="20645" y="116400"/>
                  <a:pt x="21935" y="116800"/>
                  <a:pt x="21935" y="116800"/>
                </a:cubicBezTo>
                <a:cubicBezTo>
                  <a:pt x="23225" y="116800"/>
                  <a:pt x="23225" y="116800"/>
                  <a:pt x="23225" y="116800"/>
                </a:cubicBezTo>
                <a:cubicBezTo>
                  <a:pt x="24516" y="116800"/>
                  <a:pt x="25806" y="116800"/>
                  <a:pt x="25806" y="116800"/>
                </a:cubicBezTo>
                <a:cubicBezTo>
                  <a:pt x="27096" y="116800"/>
                  <a:pt x="28387" y="116800"/>
                  <a:pt x="28387" y="116800"/>
                </a:cubicBezTo>
                <a:cubicBezTo>
                  <a:pt x="29677" y="116800"/>
                  <a:pt x="29677" y="116800"/>
                  <a:pt x="29677" y="116800"/>
                </a:cubicBezTo>
                <a:cubicBezTo>
                  <a:pt x="29677" y="116800"/>
                  <a:pt x="30967" y="116800"/>
                  <a:pt x="30967" y="116800"/>
                </a:cubicBezTo>
                <a:cubicBezTo>
                  <a:pt x="30967" y="116800"/>
                  <a:pt x="30967" y="116800"/>
                  <a:pt x="32258" y="116800"/>
                </a:cubicBezTo>
                <a:cubicBezTo>
                  <a:pt x="32258" y="116800"/>
                  <a:pt x="32258" y="116800"/>
                  <a:pt x="33548" y="116800"/>
                </a:cubicBezTo>
                <a:cubicBezTo>
                  <a:pt x="33548" y="116800"/>
                  <a:pt x="33548" y="116800"/>
                  <a:pt x="33548" y="116800"/>
                </a:cubicBezTo>
                <a:cubicBezTo>
                  <a:pt x="33548" y="116800"/>
                  <a:pt x="34838" y="116800"/>
                  <a:pt x="34838" y="116800"/>
                </a:cubicBezTo>
                <a:cubicBezTo>
                  <a:pt x="36129" y="116800"/>
                  <a:pt x="36129" y="116800"/>
                  <a:pt x="36129" y="116800"/>
                </a:cubicBezTo>
                <a:cubicBezTo>
                  <a:pt x="36129" y="116400"/>
                  <a:pt x="36129" y="116800"/>
                  <a:pt x="36129" y="116800"/>
                </a:cubicBezTo>
                <a:cubicBezTo>
                  <a:pt x="37419" y="116800"/>
                  <a:pt x="37419" y="116800"/>
                  <a:pt x="37419" y="116800"/>
                </a:cubicBezTo>
                <a:cubicBezTo>
                  <a:pt x="38709" y="116800"/>
                  <a:pt x="38709" y="116800"/>
                  <a:pt x="38709" y="116800"/>
                </a:cubicBezTo>
                <a:cubicBezTo>
                  <a:pt x="38709" y="116400"/>
                  <a:pt x="38709" y="116800"/>
                  <a:pt x="38709" y="116800"/>
                </a:cubicBezTo>
                <a:cubicBezTo>
                  <a:pt x="38709" y="116800"/>
                  <a:pt x="40000" y="116800"/>
                  <a:pt x="40000" y="116800"/>
                </a:cubicBezTo>
                <a:cubicBezTo>
                  <a:pt x="41290" y="116800"/>
                  <a:pt x="41290" y="116800"/>
                  <a:pt x="41290" y="116400"/>
                </a:cubicBezTo>
                <a:cubicBezTo>
                  <a:pt x="41290" y="116400"/>
                  <a:pt x="41290" y="116400"/>
                  <a:pt x="41290" y="116400"/>
                </a:cubicBezTo>
                <a:cubicBezTo>
                  <a:pt x="41290" y="116400"/>
                  <a:pt x="42580" y="116400"/>
                  <a:pt x="42580" y="116400"/>
                </a:cubicBezTo>
                <a:cubicBezTo>
                  <a:pt x="42580" y="116400"/>
                  <a:pt x="43870" y="116400"/>
                  <a:pt x="43870" y="116400"/>
                </a:cubicBezTo>
                <a:cubicBezTo>
                  <a:pt x="43870" y="116400"/>
                  <a:pt x="43870" y="116400"/>
                  <a:pt x="43870" y="116400"/>
                </a:cubicBezTo>
                <a:cubicBezTo>
                  <a:pt x="43870" y="116400"/>
                  <a:pt x="43870" y="116400"/>
                  <a:pt x="45161" y="116400"/>
                </a:cubicBezTo>
                <a:cubicBezTo>
                  <a:pt x="46451" y="116400"/>
                  <a:pt x="46451" y="116400"/>
                  <a:pt x="46451" y="116000"/>
                </a:cubicBezTo>
                <a:cubicBezTo>
                  <a:pt x="46451" y="116000"/>
                  <a:pt x="46451" y="116000"/>
                  <a:pt x="46451" y="116000"/>
                </a:cubicBezTo>
                <a:cubicBezTo>
                  <a:pt x="47741" y="116000"/>
                  <a:pt x="47741" y="116000"/>
                  <a:pt x="49032" y="115600"/>
                </a:cubicBezTo>
                <a:cubicBezTo>
                  <a:pt x="51612" y="115600"/>
                  <a:pt x="54193" y="115200"/>
                  <a:pt x="55483" y="115200"/>
                </a:cubicBezTo>
                <a:cubicBezTo>
                  <a:pt x="55483" y="115200"/>
                  <a:pt x="55483" y="115200"/>
                  <a:pt x="56774" y="115200"/>
                </a:cubicBezTo>
                <a:cubicBezTo>
                  <a:pt x="58064" y="115200"/>
                  <a:pt x="58064" y="115600"/>
                  <a:pt x="59354" y="115600"/>
                </a:cubicBezTo>
                <a:cubicBezTo>
                  <a:pt x="60645" y="116000"/>
                  <a:pt x="60645" y="116000"/>
                  <a:pt x="60645" y="116000"/>
                </a:cubicBezTo>
                <a:cubicBezTo>
                  <a:pt x="61935" y="116000"/>
                  <a:pt x="63225" y="115600"/>
                  <a:pt x="63225" y="115600"/>
                </a:cubicBezTo>
                <a:cubicBezTo>
                  <a:pt x="64516" y="115600"/>
                  <a:pt x="64516" y="115600"/>
                  <a:pt x="64516" y="115600"/>
                </a:cubicBezTo>
                <a:cubicBezTo>
                  <a:pt x="64516" y="115600"/>
                  <a:pt x="64516" y="115600"/>
                  <a:pt x="64516" y="115600"/>
                </a:cubicBezTo>
                <a:cubicBezTo>
                  <a:pt x="64516" y="115600"/>
                  <a:pt x="64516" y="115600"/>
                  <a:pt x="65806" y="115600"/>
                </a:cubicBezTo>
                <a:cubicBezTo>
                  <a:pt x="67096" y="115600"/>
                  <a:pt x="67096" y="115600"/>
                  <a:pt x="67096" y="115600"/>
                </a:cubicBezTo>
                <a:cubicBezTo>
                  <a:pt x="67096" y="115600"/>
                  <a:pt x="67096" y="115600"/>
                  <a:pt x="67096" y="115600"/>
                </a:cubicBezTo>
                <a:cubicBezTo>
                  <a:pt x="67096" y="115600"/>
                  <a:pt x="68387" y="115600"/>
                  <a:pt x="68387" y="115600"/>
                </a:cubicBezTo>
                <a:cubicBezTo>
                  <a:pt x="69677" y="115600"/>
                  <a:pt x="69677" y="115600"/>
                  <a:pt x="69677" y="115600"/>
                </a:cubicBezTo>
                <a:cubicBezTo>
                  <a:pt x="69677" y="115200"/>
                  <a:pt x="69677" y="115200"/>
                  <a:pt x="69677" y="115200"/>
                </a:cubicBezTo>
                <a:cubicBezTo>
                  <a:pt x="70967" y="115200"/>
                  <a:pt x="70967" y="115200"/>
                  <a:pt x="70967" y="115200"/>
                </a:cubicBezTo>
                <a:cubicBezTo>
                  <a:pt x="72258" y="115200"/>
                  <a:pt x="72258" y="115200"/>
                  <a:pt x="72258" y="115200"/>
                </a:cubicBezTo>
                <a:cubicBezTo>
                  <a:pt x="72258" y="115200"/>
                  <a:pt x="72258" y="115200"/>
                  <a:pt x="73548" y="115200"/>
                </a:cubicBezTo>
                <a:cubicBezTo>
                  <a:pt x="73548" y="114800"/>
                  <a:pt x="73548" y="114800"/>
                  <a:pt x="73548" y="114800"/>
                </a:cubicBezTo>
                <a:cubicBezTo>
                  <a:pt x="73548" y="114400"/>
                  <a:pt x="73548" y="114000"/>
                  <a:pt x="73548" y="113600"/>
                </a:cubicBezTo>
                <a:cubicBezTo>
                  <a:pt x="73548" y="113200"/>
                  <a:pt x="73548" y="113200"/>
                  <a:pt x="72258" y="113200"/>
                </a:cubicBezTo>
                <a:cubicBezTo>
                  <a:pt x="72258" y="113200"/>
                  <a:pt x="72258" y="112800"/>
                  <a:pt x="72258" y="112800"/>
                </a:cubicBezTo>
                <a:cubicBezTo>
                  <a:pt x="72258" y="112800"/>
                  <a:pt x="72258" y="112800"/>
                  <a:pt x="72258" y="112400"/>
                </a:cubicBezTo>
                <a:cubicBezTo>
                  <a:pt x="72258" y="112400"/>
                  <a:pt x="72258" y="112400"/>
                  <a:pt x="72258" y="112000"/>
                </a:cubicBezTo>
                <a:cubicBezTo>
                  <a:pt x="72258" y="112000"/>
                  <a:pt x="72258" y="112000"/>
                  <a:pt x="72258" y="112000"/>
                </a:cubicBezTo>
                <a:cubicBezTo>
                  <a:pt x="72258" y="111600"/>
                  <a:pt x="72258" y="111200"/>
                  <a:pt x="72258" y="111200"/>
                </a:cubicBezTo>
                <a:cubicBezTo>
                  <a:pt x="72258" y="110800"/>
                  <a:pt x="72258" y="110800"/>
                  <a:pt x="72258" y="110400"/>
                </a:cubicBezTo>
                <a:cubicBezTo>
                  <a:pt x="72258" y="110400"/>
                  <a:pt x="72258" y="110400"/>
                  <a:pt x="72258" y="110400"/>
                </a:cubicBezTo>
                <a:cubicBezTo>
                  <a:pt x="72258" y="110400"/>
                  <a:pt x="72258" y="110400"/>
                  <a:pt x="72258" y="110000"/>
                </a:cubicBezTo>
                <a:cubicBezTo>
                  <a:pt x="72258" y="110000"/>
                  <a:pt x="72258" y="110000"/>
                  <a:pt x="72258" y="110000"/>
                </a:cubicBezTo>
                <a:cubicBezTo>
                  <a:pt x="73548" y="110000"/>
                  <a:pt x="73548" y="109600"/>
                  <a:pt x="74838" y="109200"/>
                </a:cubicBezTo>
                <a:cubicBezTo>
                  <a:pt x="74838" y="108800"/>
                  <a:pt x="76129" y="108800"/>
                  <a:pt x="76129" y="108400"/>
                </a:cubicBezTo>
                <a:cubicBezTo>
                  <a:pt x="76129" y="108400"/>
                  <a:pt x="77419" y="108000"/>
                  <a:pt x="77419" y="108000"/>
                </a:cubicBezTo>
                <a:cubicBezTo>
                  <a:pt x="77419" y="107600"/>
                  <a:pt x="77419" y="107200"/>
                  <a:pt x="77419" y="107200"/>
                </a:cubicBezTo>
                <a:cubicBezTo>
                  <a:pt x="77419" y="106800"/>
                  <a:pt x="77419" y="106800"/>
                  <a:pt x="77419" y="106400"/>
                </a:cubicBezTo>
                <a:cubicBezTo>
                  <a:pt x="76129" y="106400"/>
                  <a:pt x="74838" y="105200"/>
                  <a:pt x="74838" y="104800"/>
                </a:cubicBezTo>
                <a:cubicBezTo>
                  <a:pt x="73548" y="104400"/>
                  <a:pt x="73548" y="104000"/>
                  <a:pt x="72258" y="104000"/>
                </a:cubicBezTo>
                <a:cubicBezTo>
                  <a:pt x="72258" y="103600"/>
                  <a:pt x="70967" y="102800"/>
                  <a:pt x="70967" y="102800"/>
                </a:cubicBezTo>
                <a:cubicBezTo>
                  <a:pt x="69677" y="102800"/>
                  <a:pt x="69677" y="102400"/>
                  <a:pt x="69677" y="102400"/>
                </a:cubicBezTo>
                <a:cubicBezTo>
                  <a:pt x="69677" y="102400"/>
                  <a:pt x="69677" y="102400"/>
                  <a:pt x="69677" y="102000"/>
                </a:cubicBezTo>
                <a:cubicBezTo>
                  <a:pt x="69677" y="102000"/>
                  <a:pt x="69677" y="102000"/>
                  <a:pt x="69677" y="101600"/>
                </a:cubicBezTo>
                <a:cubicBezTo>
                  <a:pt x="69677" y="101200"/>
                  <a:pt x="69677" y="100400"/>
                  <a:pt x="70967" y="100400"/>
                </a:cubicBezTo>
                <a:cubicBezTo>
                  <a:pt x="70967" y="100000"/>
                  <a:pt x="70967" y="98000"/>
                  <a:pt x="70967" y="97600"/>
                </a:cubicBezTo>
                <a:cubicBezTo>
                  <a:pt x="70967" y="97200"/>
                  <a:pt x="70967" y="96400"/>
                  <a:pt x="70967" y="96000"/>
                </a:cubicBezTo>
                <a:cubicBezTo>
                  <a:pt x="70967" y="96000"/>
                  <a:pt x="70967" y="95200"/>
                  <a:pt x="70967" y="95200"/>
                </a:cubicBezTo>
                <a:cubicBezTo>
                  <a:pt x="70967" y="94800"/>
                  <a:pt x="70967" y="94000"/>
                  <a:pt x="70967" y="94000"/>
                </a:cubicBezTo>
                <a:cubicBezTo>
                  <a:pt x="70967" y="93600"/>
                  <a:pt x="70967" y="93200"/>
                  <a:pt x="70967" y="93200"/>
                </a:cubicBezTo>
                <a:cubicBezTo>
                  <a:pt x="70967" y="93200"/>
                  <a:pt x="70967" y="92800"/>
                  <a:pt x="70967" y="92800"/>
                </a:cubicBezTo>
                <a:cubicBezTo>
                  <a:pt x="70967" y="92800"/>
                  <a:pt x="70967" y="91600"/>
                  <a:pt x="70967" y="91200"/>
                </a:cubicBezTo>
                <a:cubicBezTo>
                  <a:pt x="70967" y="90800"/>
                  <a:pt x="69677" y="89200"/>
                  <a:pt x="69677" y="88800"/>
                </a:cubicBezTo>
                <a:cubicBezTo>
                  <a:pt x="69677" y="88400"/>
                  <a:pt x="69677" y="88000"/>
                  <a:pt x="69677" y="87600"/>
                </a:cubicBezTo>
                <a:cubicBezTo>
                  <a:pt x="69677" y="87600"/>
                  <a:pt x="69677" y="87200"/>
                  <a:pt x="69677" y="87200"/>
                </a:cubicBezTo>
                <a:cubicBezTo>
                  <a:pt x="69677" y="86800"/>
                  <a:pt x="69677" y="86400"/>
                  <a:pt x="69677" y="86000"/>
                </a:cubicBezTo>
                <a:cubicBezTo>
                  <a:pt x="69677" y="86000"/>
                  <a:pt x="70967" y="84800"/>
                  <a:pt x="70967" y="84400"/>
                </a:cubicBezTo>
                <a:cubicBezTo>
                  <a:pt x="70967" y="84000"/>
                  <a:pt x="70967" y="83200"/>
                  <a:pt x="70967" y="83200"/>
                </a:cubicBezTo>
                <a:cubicBezTo>
                  <a:pt x="70967" y="83200"/>
                  <a:pt x="70967" y="82400"/>
                  <a:pt x="70967" y="82000"/>
                </a:cubicBezTo>
                <a:cubicBezTo>
                  <a:pt x="70967" y="81600"/>
                  <a:pt x="70967" y="80400"/>
                  <a:pt x="70967" y="80400"/>
                </a:cubicBezTo>
                <a:cubicBezTo>
                  <a:pt x="70967" y="80000"/>
                  <a:pt x="70967" y="79600"/>
                  <a:pt x="70967" y="79200"/>
                </a:cubicBezTo>
                <a:cubicBezTo>
                  <a:pt x="69677" y="79200"/>
                  <a:pt x="69677" y="78800"/>
                  <a:pt x="69677" y="78400"/>
                </a:cubicBezTo>
                <a:cubicBezTo>
                  <a:pt x="69677" y="78400"/>
                  <a:pt x="69677" y="78000"/>
                  <a:pt x="69677" y="77600"/>
                </a:cubicBezTo>
                <a:cubicBezTo>
                  <a:pt x="69677" y="77200"/>
                  <a:pt x="69677" y="76400"/>
                  <a:pt x="69677" y="76400"/>
                </a:cubicBezTo>
                <a:cubicBezTo>
                  <a:pt x="69677" y="76400"/>
                  <a:pt x="69677" y="76400"/>
                  <a:pt x="69677" y="76400"/>
                </a:cubicBezTo>
                <a:cubicBezTo>
                  <a:pt x="69677" y="76400"/>
                  <a:pt x="69677" y="76800"/>
                  <a:pt x="69677" y="76800"/>
                </a:cubicBezTo>
                <a:cubicBezTo>
                  <a:pt x="69677" y="77200"/>
                  <a:pt x="70967" y="77600"/>
                  <a:pt x="70967" y="77600"/>
                </a:cubicBezTo>
                <a:cubicBezTo>
                  <a:pt x="70967" y="78000"/>
                  <a:pt x="70967" y="78800"/>
                  <a:pt x="70967" y="78800"/>
                </a:cubicBezTo>
                <a:cubicBezTo>
                  <a:pt x="70967" y="79200"/>
                  <a:pt x="72258" y="79200"/>
                  <a:pt x="72258" y="79200"/>
                </a:cubicBezTo>
                <a:cubicBezTo>
                  <a:pt x="72258" y="79200"/>
                  <a:pt x="72258" y="79600"/>
                  <a:pt x="72258" y="80000"/>
                </a:cubicBezTo>
                <a:cubicBezTo>
                  <a:pt x="72258" y="80400"/>
                  <a:pt x="73548" y="80800"/>
                  <a:pt x="73548" y="81200"/>
                </a:cubicBezTo>
                <a:cubicBezTo>
                  <a:pt x="73548" y="81600"/>
                  <a:pt x="73548" y="82000"/>
                  <a:pt x="73548" y="82400"/>
                </a:cubicBezTo>
                <a:cubicBezTo>
                  <a:pt x="73548" y="82400"/>
                  <a:pt x="74838" y="83200"/>
                  <a:pt x="74838" y="83200"/>
                </a:cubicBezTo>
                <a:cubicBezTo>
                  <a:pt x="74838" y="83600"/>
                  <a:pt x="74838" y="84000"/>
                  <a:pt x="76129" y="84400"/>
                </a:cubicBezTo>
                <a:cubicBezTo>
                  <a:pt x="76129" y="84400"/>
                  <a:pt x="76129" y="85200"/>
                  <a:pt x="76129" y="85200"/>
                </a:cubicBezTo>
                <a:cubicBezTo>
                  <a:pt x="76129" y="85600"/>
                  <a:pt x="76129" y="86000"/>
                  <a:pt x="76129" y="86000"/>
                </a:cubicBezTo>
                <a:cubicBezTo>
                  <a:pt x="76129" y="86400"/>
                  <a:pt x="76129" y="86400"/>
                  <a:pt x="76129" y="86800"/>
                </a:cubicBezTo>
                <a:cubicBezTo>
                  <a:pt x="76129" y="86800"/>
                  <a:pt x="77419" y="87600"/>
                  <a:pt x="77419" y="87600"/>
                </a:cubicBezTo>
                <a:cubicBezTo>
                  <a:pt x="77419" y="87600"/>
                  <a:pt x="77419" y="88000"/>
                  <a:pt x="77419" y="88400"/>
                </a:cubicBezTo>
                <a:cubicBezTo>
                  <a:pt x="77419" y="88800"/>
                  <a:pt x="77419" y="89200"/>
                  <a:pt x="77419" y="89600"/>
                </a:cubicBezTo>
                <a:cubicBezTo>
                  <a:pt x="77419" y="90000"/>
                  <a:pt x="77419" y="90000"/>
                  <a:pt x="77419" y="90400"/>
                </a:cubicBezTo>
                <a:cubicBezTo>
                  <a:pt x="77419" y="90400"/>
                  <a:pt x="77419" y="90800"/>
                  <a:pt x="77419" y="91200"/>
                </a:cubicBezTo>
                <a:cubicBezTo>
                  <a:pt x="78709" y="91200"/>
                  <a:pt x="78709" y="91600"/>
                  <a:pt x="78709" y="92000"/>
                </a:cubicBezTo>
                <a:cubicBezTo>
                  <a:pt x="78709" y="92400"/>
                  <a:pt x="78709" y="92800"/>
                  <a:pt x="78709" y="92800"/>
                </a:cubicBezTo>
                <a:cubicBezTo>
                  <a:pt x="78709" y="93200"/>
                  <a:pt x="78709" y="93200"/>
                  <a:pt x="78709" y="93600"/>
                </a:cubicBezTo>
                <a:cubicBezTo>
                  <a:pt x="78709" y="94000"/>
                  <a:pt x="78709" y="94000"/>
                  <a:pt x="78709" y="94000"/>
                </a:cubicBezTo>
                <a:cubicBezTo>
                  <a:pt x="78709" y="94400"/>
                  <a:pt x="80000" y="95600"/>
                  <a:pt x="80000" y="96000"/>
                </a:cubicBezTo>
                <a:cubicBezTo>
                  <a:pt x="80000" y="96400"/>
                  <a:pt x="80000" y="97600"/>
                  <a:pt x="80000" y="98000"/>
                </a:cubicBezTo>
                <a:cubicBezTo>
                  <a:pt x="80000" y="98800"/>
                  <a:pt x="80000" y="99600"/>
                  <a:pt x="80000" y="100400"/>
                </a:cubicBezTo>
                <a:cubicBezTo>
                  <a:pt x="80000" y="100800"/>
                  <a:pt x="81290" y="102400"/>
                  <a:pt x="82580" y="102800"/>
                </a:cubicBezTo>
                <a:cubicBezTo>
                  <a:pt x="82580" y="103200"/>
                  <a:pt x="82580" y="104000"/>
                  <a:pt x="83870" y="104400"/>
                </a:cubicBezTo>
                <a:cubicBezTo>
                  <a:pt x="83870" y="104800"/>
                  <a:pt x="83870" y="105200"/>
                  <a:pt x="85161" y="105600"/>
                </a:cubicBezTo>
                <a:cubicBezTo>
                  <a:pt x="85161" y="106000"/>
                  <a:pt x="86451" y="106800"/>
                  <a:pt x="86451" y="106800"/>
                </a:cubicBezTo>
                <a:cubicBezTo>
                  <a:pt x="86451" y="107200"/>
                  <a:pt x="86451" y="107200"/>
                  <a:pt x="87741" y="107600"/>
                </a:cubicBezTo>
                <a:cubicBezTo>
                  <a:pt x="89032" y="107600"/>
                  <a:pt x="90322" y="108000"/>
                  <a:pt x="90322" y="108000"/>
                </a:cubicBezTo>
                <a:cubicBezTo>
                  <a:pt x="91612" y="108000"/>
                  <a:pt x="91612" y="108000"/>
                  <a:pt x="90322" y="108000"/>
                </a:cubicBezTo>
                <a:cubicBezTo>
                  <a:pt x="90322" y="108000"/>
                  <a:pt x="90322" y="108400"/>
                  <a:pt x="90322" y="108400"/>
                </a:cubicBezTo>
                <a:cubicBezTo>
                  <a:pt x="89032" y="108400"/>
                  <a:pt x="87741" y="108800"/>
                  <a:pt x="87741" y="108800"/>
                </a:cubicBezTo>
                <a:cubicBezTo>
                  <a:pt x="86451" y="108800"/>
                  <a:pt x="86451" y="109200"/>
                  <a:pt x="86451" y="109200"/>
                </a:cubicBezTo>
                <a:cubicBezTo>
                  <a:pt x="86451" y="109600"/>
                  <a:pt x="85161" y="110000"/>
                  <a:pt x="85161" y="110400"/>
                </a:cubicBezTo>
                <a:cubicBezTo>
                  <a:pt x="83870" y="110400"/>
                  <a:pt x="83870" y="110800"/>
                  <a:pt x="83870" y="110800"/>
                </a:cubicBezTo>
                <a:cubicBezTo>
                  <a:pt x="82580" y="111200"/>
                  <a:pt x="82580" y="111200"/>
                  <a:pt x="82580" y="111600"/>
                </a:cubicBezTo>
                <a:cubicBezTo>
                  <a:pt x="82580" y="112000"/>
                  <a:pt x="83870" y="112400"/>
                  <a:pt x="83870" y="112400"/>
                </a:cubicBezTo>
                <a:cubicBezTo>
                  <a:pt x="83870" y="112400"/>
                  <a:pt x="83870" y="112800"/>
                  <a:pt x="85161" y="112800"/>
                </a:cubicBezTo>
                <a:cubicBezTo>
                  <a:pt x="85161" y="112800"/>
                  <a:pt x="85161" y="113200"/>
                  <a:pt x="86451" y="113200"/>
                </a:cubicBezTo>
                <a:cubicBezTo>
                  <a:pt x="86451" y="113600"/>
                  <a:pt x="87741" y="113600"/>
                  <a:pt x="87741" y="114000"/>
                </a:cubicBezTo>
                <a:cubicBezTo>
                  <a:pt x="87741" y="114000"/>
                  <a:pt x="89032" y="114400"/>
                  <a:pt x="89032" y="114400"/>
                </a:cubicBezTo>
                <a:cubicBezTo>
                  <a:pt x="89032" y="114400"/>
                  <a:pt x="90322" y="114400"/>
                  <a:pt x="90322" y="114800"/>
                </a:cubicBezTo>
                <a:cubicBezTo>
                  <a:pt x="90322" y="114800"/>
                  <a:pt x="90322" y="114800"/>
                  <a:pt x="91612" y="115200"/>
                </a:cubicBezTo>
                <a:cubicBezTo>
                  <a:pt x="91612" y="115200"/>
                  <a:pt x="92903" y="115600"/>
                  <a:pt x="92903" y="115600"/>
                </a:cubicBezTo>
                <a:cubicBezTo>
                  <a:pt x="92903" y="115600"/>
                  <a:pt x="92903" y="115600"/>
                  <a:pt x="92903" y="116000"/>
                </a:cubicBezTo>
                <a:cubicBezTo>
                  <a:pt x="92903" y="116000"/>
                  <a:pt x="91612" y="116000"/>
                  <a:pt x="91612" y="116400"/>
                </a:cubicBezTo>
                <a:cubicBezTo>
                  <a:pt x="91612" y="116800"/>
                  <a:pt x="91612" y="117600"/>
                  <a:pt x="91612" y="117600"/>
                </a:cubicBezTo>
                <a:cubicBezTo>
                  <a:pt x="91612" y="117600"/>
                  <a:pt x="91612" y="118000"/>
                  <a:pt x="91612" y="118000"/>
                </a:cubicBezTo>
                <a:cubicBezTo>
                  <a:pt x="91612" y="118000"/>
                  <a:pt x="91612" y="118000"/>
                  <a:pt x="91612" y="118000"/>
                </a:cubicBezTo>
                <a:cubicBezTo>
                  <a:pt x="91612" y="118000"/>
                  <a:pt x="91612" y="118000"/>
                  <a:pt x="91612" y="118400"/>
                </a:cubicBezTo>
                <a:cubicBezTo>
                  <a:pt x="90322" y="118400"/>
                  <a:pt x="90322" y="118400"/>
                  <a:pt x="90322" y="118800"/>
                </a:cubicBezTo>
                <a:cubicBezTo>
                  <a:pt x="90322" y="119200"/>
                  <a:pt x="90322" y="119600"/>
                  <a:pt x="90322" y="119600"/>
                </a:cubicBezTo>
                <a:cubicBezTo>
                  <a:pt x="90322" y="119600"/>
                  <a:pt x="91612" y="120000"/>
                  <a:pt x="91612" y="120000"/>
                </a:cubicBezTo>
                <a:cubicBezTo>
                  <a:pt x="91612" y="120000"/>
                  <a:pt x="92903" y="120000"/>
                  <a:pt x="94193" y="120000"/>
                </a:cubicBezTo>
                <a:cubicBezTo>
                  <a:pt x="94193" y="120000"/>
                  <a:pt x="95483" y="120000"/>
                  <a:pt x="96774" y="120000"/>
                </a:cubicBezTo>
                <a:cubicBezTo>
                  <a:pt x="98064" y="120000"/>
                  <a:pt x="104516" y="120000"/>
                  <a:pt x="105806" y="120000"/>
                </a:cubicBezTo>
                <a:cubicBezTo>
                  <a:pt x="107096" y="120000"/>
                  <a:pt x="110967" y="120000"/>
                  <a:pt x="112258" y="120000"/>
                </a:cubicBezTo>
                <a:cubicBezTo>
                  <a:pt x="113548" y="119600"/>
                  <a:pt x="114838" y="119600"/>
                  <a:pt x="114838" y="119600"/>
                </a:cubicBezTo>
                <a:cubicBezTo>
                  <a:pt x="116129" y="119200"/>
                  <a:pt x="116129" y="119200"/>
                  <a:pt x="116129" y="118800"/>
                </a:cubicBezTo>
                <a:cubicBezTo>
                  <a:pt x="116129" y="118800"/>
                  <a:pt x="116129" y="118400"/>
                  <a:pt x="116129" y="118000"/>
                </a:cubicBezTo>
                <a:cubicBezTo>
                  <a:pt x="116129" y="117600"/>
                  <a:pt x="114838" y="117600"/>
                  <a:pt x="114838" y="117600"/>
                </a:cubicBezTo>
                <a:cubicBezTo>
                  <a:pt x="114838" y="117200"/>
                  <a:pt x="114838" y="117200"/>
                  <a:pt x="114838" y="116800"/>
                </a:cubicBezTo>
                <a:cubicBezTo>
                  <a:pt x="116129" y="116800"/>
                  <a:pt x="114838" y="116000"/>
                  <a:pt x="114838" y="116000"/>
                </a:cubicBezTo>
                <a:cubicBezTo>
                  <a:pt x="114838" y="115600"/>
                  <a:pt x="114838" y="115600"/>
                  <a:pt x="114838" y="115600"/>
                </a:cubicBezTo>
                <a:cubicBezTo>
                  <a:pt x="114838" y="115600"/>
                  <a:pt x="114838" y="115200"/>
                  <a:pt x="113548" y="115200"/>
                </a:cubicBezTo>
                <a:cubicBezTo>
                  <a:pt x="113548" y="115200"/>
                  <a:pt x="114838" y="115200"/>
                  <a:pt x="114838" y="115200"/>
                </a:cubicBezTo>
                <a:cubicBezTo>
                  <a:pt x="114838" y="115200"/>
                  <a:pt x="114838" y="114800"/>
                  <a:pt x="114838" y="114800"/>
                </a:cubicBezTo>
                <a:cubicBezTo>
                  <a:pt x="114838" y="114400"/>
                  <a:pt x="116129" y="114000"/>
                  <a:pt x="116129" y="113600"/>
                </a:cubicBezTo>
                <a:cubicBezTo>
                  <a:pt x="116129" y="113600"/>
                  <a:pt x="116129" y="113200"/>
                  <a:pt x="116129" y="113200"/>
                </a:cubicBezTo>
                <a:cubicBezTo>
                  <a:pt x="116129" y="113200"/>
                  <a:pt x="116129" y="113200"/>
                  <a:pt x="117419" y="113200"/>
                </a:cubicBezTo>
                <a:cubicBezTo>
                  <a:pt x="117419" y="112800"/>
                  <a:pt x="117419" y="112800"/>
                  <a:pt x="117419" y="112800"/>
                </a:cubicBezTo>
                <a:cubicBezTo>
                  <a:pt x="117419" y="112400"/>
                  <a:pt x="118709" y="111600"/>
                  <a:pt x="118709" y="111600"/>
                </a:cubicBezTo>
                <a:cubicBezTo>
                  <a:pt x="120000" y="111600"/>
                  <a:pt x="120000" y="111200"/>
                  <a:pt x="120000" y="111200"/>
                </a:cubicBezTo>
                <a:cubicBezTo>
                  <a:pt x="120000" y="111200"/>
                  <a:pt x="120000" y="111200"/>
                  <a:pt x="120000" y="110800"/>
                </a:cubicBezTo>
                <a:cubicBezTo>
                  <a:pt x="120000" y="110800"/>
                  <a:pt x="120000" y="110400"/>
                  <a:pt x="120000" y="110400"/>
                </a:cubicBezTo>
                <a:close/>
              </a:path>
            </a:pathLst>
          </a:custGeom>
          <a:solidFill>
            <a:schemeClr val="accent6"/>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109" name="Shape 109"/>
          <p:cNvSpPr/>
          <p:nvPr/>
        </p:nvSpPr>
        <p:spPr>
          <a:xfrm>
            <a:off x="737672" y="2658219"/>
            <a:ext cx="342852" cy="1105717"/>
          </a:xfrm>
          <a:custGeom>
            <a:avLst/>
            <a:gdLst/>
            <a:ahLst/>
            <a:cxnLst/>
            <a:rect l="0" t="0" r="0" b="0"/>
            <a:pathLst>
              <a:path w="120000" h="120000" extrusionOk="0">
                <a:moveTo>
                  <a:pt x="120000" y="110400"/>
                </a:moveTo>
                <a:cubicBezTo>
                  <a:pt x="118709" y="110400"/>
                  <a:pt x="118709" y="110000"/>
                  <a:pt x="118709" y="110000"/>
                </a:cubicBezTo>
                <a:cubicBezTo>
                  <a:pt x="118709" y="110000"/>
                  <a:pt x="118709" y="109200"/>
                  <a:pt x="118709" y="108800"/>
                </a:cubicBezTo>
                <a:cubicBezTo>
                  <a:pt x="118709" y="108800"/>
                  <a:pt x="118709" y="106800"/>
                  <a:pt x="118709" y="106400"/>
                </a:cubicBezTo>
                <a:cubicBezTo>
                  <a:pt x="117419" y="106000"/>
                  <a:pt x="117419" y="105600"/>
                  <a:pt x="117419" y="104800"/>
                </a:cubicBezTo>
                <a:cubicBezTo>
                  <a:pt x="117419" y="104000"/>
                  <a:pt x="117419" y="102800"/>
                  <a:pt x="117419" y="102000"/>
                </a:cubicBezTo>
                <a:cubicBezTo>
                  <a:pt x="117419" y="101600"/>
                  <a:pt x="116129" y="99600"/>
                  <a:pt x="116129" y="99600"/>
                </a:cubicBezTo>
                <a:cubicBezTo>
                  <a:pt x="116129" y="99200"/>
                  <a:pt x="116129" y="98800"/>
                  <a:pt x="116129" y="98400"/>
                </a:cubicBezTo>
                <a:cubicBezTo>
                  <a:pt x="116129" y="98000"/>
                  <a:pt x="114838" y="97200"/>
                  <a:pt x="114838" y="97200"/>
                </a:cubicBezTo>
                <a:cubicBezTo>
                  <a:pt x="114838" y="96800"/>
                  <a:pt x="114838" y="96400"/>
                  <a:pt x="114838" y="96400"/>
                </a:cubicBezTo>
                <a:cubicBezTo>
                  <a:pt x="114838" y="96400"/>
                  <a:pt x="114838" y="95600"/>
                  <a:pt x="114838" y="95600"/>
                </a:cubicBezTo>
                <a:cubicBezTo>
                  <a:pt x="114838" y="95600"/>
                  <a:pt x="114838" y="95200"/>
                  <a:pt x="113548" y="94800"/>
                </a:cubicBezTo>
                <a:cubicBezTo>
                  <a:pt x="113548" y="94800"/>
                  <a:pt x="113548" y="93200"/>
                  <a:pt x="113548" y="92800"/>
                </a:cubicBezTo>
                <a:cubicBezTo>
                  <a:pt x="113548" y="92400"/>
                  <a:pt x="113548" y="92000"/>
                  <a:pt x="113548" y="91200"/>
                </a:cubicBezTo>
                <a:cubicBezTo>
                  <a:pt x="112258" y="90800"/>
                  <a:pt x="112258" y="90000"/>
                  <a:pt x="112258" y="89600"/>
                </a:cubicBezTo>
                <a:cubicBezTo>
                  <a:pt x="112258" y="89200"/>
                  <a:pt x="112258" y="88800"/>
                  <a:pt x="112258" y="88400"/>
                </a:cubicBezTo>
                <a:cubicBezTo>
                  <a:pt x="112258" y="88000"/>
                  <a:pt x="112258" y="87200"/>
                  <a:pt x="112258" y="86400"/>
                </a:cubicBezTo>
                <a:cubicBezTo>
                  <a:pt x="112258" y="86000"/>
                  <a:pt x="110967" y="85600"/>
                  <a:pt x="110967" y="85200"/>
                </a:cubicBezTo>
                <a:cubicBezTo>
                  <a:pt x="110967" y="84800"/>
                  <a:pt x="109677" y="84000"/>
                  <a:pt x="109677" y="84000"/>
                </a:cubicBezTo>
                <a:cubicBezTo>
                  <a:pt x="108387" y="83600"/>
                  <a:pt x="108387" y="83600"/>
                  <a:pt x="108387" y="83600"/>
                </a:cubicBezTo>
                <a:cubicBezTo>
                  <a:pt x="108387" y="83600"/>
                  <a:pt x="108387" y="82800"/>
                  <a:pt x="108387" y="82400"/>
                </a:cubicBezTo>
                <a:cubicBezTo>
                  <a:pt x="108387" y="81600"/>
                  <a:pt x="108387" y="80400"/>
                  <a:pt x="108387" y="80000"/>
                </a:cubicBezTo>
                <a:cubicBezTo>
                  <a:pt x="108387" y="79200"/>
                  <a:pt x="109677" y="78000"/>
                  <a:pt x="109677" y="77600"/>
                </a:cubicBezTo>
                <a:cubicBezTo>
                  <a:pt x="109677" y="77200"/>
                  <a:pt x="109677" y="76800"/>
                  <a:pt x="108387" y="76400"/>
                </a:cubicBezTo>
                <a:cubicBezTo>
                  <a:pt x="108387" y="76000"/>
                  <a:pt x="108387" y="74800"/>
                  <a:pt x="107096" y="74000"/>
                </a:cubicBezTo>
                <a:cubicBezTo>
                  <a:pt x="107096" y="73200"/>
                  <a:pt x="105806" y="71600"/>
                  <a:pt x="105806" y="71200"/>
                </a:cubicBezTo>
                <a:cubicBezTo>
                  <a:pt x="105806" y="70800"/>
                  <a:pt x="105806" y="69600"/>
                  <a:pt x="105806" y="69200"/>
                </a:cubicBezTo>
                <a:cubicBezTo>
                  <a:pt x="105806" y="69200"/>
                  <a:pt x="104516" y="68400"/>
                  <a:pt x="104516" y="68400"/>
                </a:cubicBezTo>
                <a:cubicBezTo>
                  <a:pt x="104516" y="68400"/>
                  <a:pt x="104516" y="68000"/>
                  <a:pt x="104516" y="68000"/>
                </a:cubicBezTo>
                <a:cubicBezTo>
                  <a:pt x="104516" y="67600"/>
                  <a:pt x="104516" y="66800"/>
                  <a:pt x="104516" y="66800"/>
                </a:cubicBezTo>
                <a:cubicBezTo>
                  <a:pt x="104516" y="66800"/>
                  <a:pt x="104516" y="65600"/>
                  <a:pt x="104516" y="64800"/>
                </a:cubicBezTo>
                <a:cubicBezTo>
                  <a:pt x="104516" y="64400"/>
                  <a:pt x="104516" y="64400"/>
                  <a:pt x="104516" y="64000"/>
                </a:cubicBezTo>
                <a:cubicBezTo>
                  <a:pt x="104516" y="64000"/>
                  <a:pt x="103225" y="63200"/>
                  <a:pt x="103225" y="62800"/>
                </a:cubicBezTo>
                <a:cubicBezTo>
                  <a:pt x="103225" y="62400"/>
                  <a:pt x="103225" y="61600"/>
                  <a:pt x="103225" y="61600"/>
                </a:cubicBezTo>
                <a:cubicBezTo>
                  <a:pt x="103225" y="61200"/>
                  <a:pt x="103225" y="60800"/>
                  <a:pt x="103225" y="60800"/>
                </a:cubicBezTo>
                <a:cubicBezTo>
                  <a:pt x="103225" y="60800"/>
                  <a:pt x="103225" y="60400"/>
                  <a:pt x="103225" y="60000"/>
                </a:cubicBezTo>
                <a:cubicBezTo>
                  <a:pt x="104516" y="59600"/>
                  <a:pt x="104516" y="58800"/>
                  <a:pt x="104516" y="58400"/>
                </a:cubicBezTo>
                <a:cubicBezTo>
                  <a:pt x="103225" y="58000"/>
                  <a:pt x="103225" y="57600"/>
                  <a:pt x="103225" y="57200"/>
                </a:cubicBezTo>
                <a:cubicBezTo>
                  <a:pt x="103225" y="56800"/>
                  <a:pt x="101935" y="55600"/>
                  <a:pt x="101935" y="55600"/>
                </a:cubicBezTo>
                <a:cubicBezTo>
                  <a:pt x="101935" y="55200"/>
                  <a:pt x="100645" y="54800"/>
                  <a:pt x="100645" y="54800"/>
                </a:cubicBezTo>
                <a:cubicBezTo>
                  <a:pt x="100645" y="54800"/>
                  <a:pt x="100645" y="54800"/>
                  <a:pt x="100645" y="54800"/>
                </a:cubicBezTo>
                <a:cubicBezTo>
                  <a:pt x="100645" y="54800"/>
                  <a:pt x="100645" y="54400"/>
                  <a:pt x="100645" y="54400"/>
                </a:cubicBezTo>
                <a:cubicBezTo>
                  <a:pt x="100645" y="54400"/>
                  <a:pt x="100645" y="54000"/>
                  <a:pt x="100645" y="54000"/>
                </a:cubicBezTo>
                <a:cubicBezTo>
                  <a:pt x="100645" y="54000"/>
                  <a:pt x="100645" y="53600"/>
                  <a:pt x="99354" y="53600"/>
                </a:cubicBezTo>
                <a:cubicBezTo>
                  <a:pt x="99354" y="53600"/>
                  <a:pt x="99354" y="53600"/>
                  <a:pt x="99354" y="53200"/>
                </a:cubicBezTo>
                <a:cubicBezTo>
                  <a:pt x="99354" y="53200"/>
                  <a:pt x="98064" y="52400"/>
                  <a:pt x="98064" y="52000"/>
                </a:cubicBezTo>
                <a:cubicBezTo>
                  <a:pt x="98064" y="52000"/>
                  <a:pt x="98064" y="51600"/>
                  <a:pt x="98064" y="51600"/>
                </a:cubicBezTo>
                <a:cubicBezTo>
                  <a:pt x="96774" y="51600"/>
                  <a:pt x="96774" y="51200"/>
                  <a:pt x="96774" y="51200"/>
                </a:cubicBezTo>
                <a:cubicBezTo>
                  <a:pt x="96774" y="50800"/>
                  <a:pt x="96774" y="50800"/>
                  <a:pt x="96774" y="50800"/>
                </a:cubicBezTo>
                <a:cubicBezTo>
                  <a:pt x="96774" y="50400"/>
                  <a:pt x="96774" y="50400"/>
                  <a:pt x="96774" y="50400"/>
                </a:cubicBezTo>
                <a:cubicBezTo>
                  <a:pt x="96774" y="50000"/>
                  <a:pt x="95483" y="49600"/>
                  <a:pt x="95483" y="49600"/>
                </a:cubicBezTo>
                <a:cubicBezTo>
                  <a:pt x="95483" y="49600"/>
                  <a:pt x="95483" y="49600"/>
                  <a:pt x="95483" y="49600"/>
                </a:cubicBezTo>
                <a:cubicBezTo>
                  <a:pt x="95483" y="49200"/>
                  <a:pt x="95483" y="49200"/>
                  <a:pt x="95483" y="49200"/>
                </a:cubicBezTo>
                <a:cubicBezTo>
                  <a:pt x="95483" y="49200"/>
                  <a:pt x="95483" y="47600"/>
                  <a:pt x="94193" y="47600"/>
                </a:cubicBezTo>
                <a:cubicBezTo>
                  <a:pt x="94193" y="47600"/>
                  <a:pt x="94193" y="47600"/>
                  <a:pt x="94193" y="47600"/>
                </a:cubicBezTo>
                <a:cubicBezTo>
                  <a:pt x="94193" y="47600"/>
                  <a:pt x="94193" y="47600"/>
                  <a:pt x="95483" y="47600"/>
                </a:cubicBezTo>
                <a:cubicBezTo>
                  <a:pt x="95483" y="47600"/>
                  <a:pt x="95483" y="47600"/>
                  <a:pt x="95483" y="47600"/>
                </a:cubicBezTo>
                <a:cubicBezTo>
                  <a:pt x="95483" y="47600"/>
                  <a:pt x="95483" y="48800"/>
                  <a:pt x="95483" y="48800"/>
                </a:cubicBezTo>
                <a:cubicBezTo>
                  <a:pt x="95483" y="48800"/>
                  <a:pt x="95483" y="48800"/>
                  <a:pt x="95483" y="48800"/>
                </a:cubicBezTo>
                <a:cubicBezTo>
                  <a:pt x="95483" y="48800"/>
                  <a:pt x="95483" y="48800"/>
                  <a:pt x="96774" y="48400"/>
                </a:cubicBezTo>
                <a:cubicBezTo>
                  <a:pt x="96774" y="48400"/>
                  <a:pt x="98064" y="48400"/>
                  <a:pt x="98064" y="48400"/>
                </a:cubicBezTo>
                <a:cubicBezTo>
                  <a:pt x="98064" y="48400"/>
                  <a:pt x="98064" y="48000"/>
                  <a:pt x="98064" y="48000"/>
                </a:cubicBezTo>
                <a:cubicBezTo>
                  <a:pt x="99354" y="48000"/>
                  <a:pt x="99354" y="48000"/>
                  <a:pt x="99354" y="48000"/>
                </a:cubicBezTo>
                <a:cubicBezTo>
                  <a:pt x="99354" y="47600"/>
                  <a:pt x="99354" y="47600"/>
                  <a:pt x="100645" y="47200"/>
                </a:cubicBezTo>
                <a:cubicBezTo>
                  <a:pt x="100645" y="47200"/>
                  <a:pt x="101935" y="46800"/>
                  <a:pt x="101935" y="46800"/>
                </a:cubicBezTo>
                <a:cubicBezTo>
                  <a:pt x="103225" y="46800"/>
                  <a:pt x="103225" y="46400"/>
                  <a:pt x="103225" y="46400"/>
                </a:cubicBezTo>
                <a:cubicBezTo>
                  <a:pt x="103225" y="46400"/>
                  <a:pt x="103225" y="46400"/>
                  <a:pt x="103225" y="46000"/>
                </a:cubicBezTo>
                <a:cubicBezTo>
                  <a:pt x="103225" y="46000"/>
                  <a:pt x="103225" y="46000"/>
                  <a:pt x="101935" y="46000"/>
                </a:cubicBezTo>
                <a:cubicBezTo>
                  <a:pt x="101935" y="46000"/>
                  <a:pt x="100645" y="45600"/>
                  <a:pt x="100645" y="45600"/>
                </a:cubicBezTo>
                <a:cubicBezTo>
                  <a:pt x="100645" y="45600"/>
                  <a:pt x="99354" y="45200"/>
                  <a:pt x="99354" y="44800"/>
                </a:cubicBezTo>
                <a:cubicBezTo>
                  <a:pt x="99354" y="44800"/>
                  <a:pt x="98064" y="43600"/>
                  <a:pt x="98064" y="43200"/>
                </a:cubicBezTo>
                <a:cubicBezTo>
                  <a:pt x="96774" y="43200"/>
                  <a:pt x="98064" y="42800"/>
                  <a:pt x="98064" y="42800"/>
                </a:cubicBezTo>
                <a:cubicBezTo>
                  <a:pt x="98064" y="42400"/>
                  <a:pt x="96774" y="41600"/>
                  <a:pt x="96774" y="41200"/>
                </a:cubicBezTo>
                <a:cubicBezTo>
                  <a:pt x="96774" y="41200"/>
                  <a:pt x="96774" y="39200"/>
                  <a:pt x="96774" y="38800"/>
                </a:cubicBezTo>
                <a:cubicBezTo>
                  <a:pt x="96774" y="38800"/>
                  <a:pt x="96774" y="38800"/>
                  <a:pt x="96774" y="38400"/>
                </a:cubicBezTo>
                <a:cubicBezTo>
                  <a:pt x="96774" y="38400"/>
                  <a:pt x="98064" y="37200"/>
                  <a:pt x="99354" y="36800"/>
                </a:cubicBezTo>
                <a:cubicBezTo>
                  <a:pt x="99354" y="36400"/>
                  <a:pt x="100645" y="35200"/>
                  <a:pt x="100645" y="35200"/>
                </a:cubicBezTo>
                <a:cubicBezTo>
                  <a:pt x="100645" y="34800"/>
                  <a:pt x="100645" y="34400"/>
                  <a:pt x="101935" y="34400"/>
                </a:cubicBezTo>
                <a:cubicBezTo>
                  <a:pt x="101935" y="34000"/>
                  <a:pt x="101935" y="34000"/>
                  <a:pt x="101935" y="33600"/>
                </a:cubicBezTo>
                <a:cubicBezTo>
                  <a:pt x="103225" y="33200"/>
                  <a:pt x="103225" y="32400"/>
                  <a:pt x="104516" y="32400"/>
                </a:cubicBezTo>
                <a:cubicBezTo>
                  <a:pt x="104516" y="32000"/>
                  <a:pt x="104516" y="31600"/>
                  <a:pt x="104516" y="31600"/>
                </a:cubicBezTo>
                <a:cubicBezTo>
                  <a:pt x="104516" y="31200"/>
                  <a:pt x="105806" y="30800"/>
                  <a:pt x="105806" y="30800"/>
                </a:cubicBezTo>
                <a:cubicBezTo>
                  <a:pt x="105806" y="30400"/>
                  <a:pt x="105806" y="30400"/>
                  <a:pt x="105806" y="30400"/>
                </a:cubicBezTo>
                <a:cubicBezTo>
                  <a:pt x="105806" y="30000"/>
                  <a:pt x="107096" y="29600"/>
                  <a:pt x="107096" y="29600"/>
                </a:cubicBezTo>
                <a:cubicBezTo>
                  <a:pt x="107096" y="29600"/>
                  <a:pt x="107096" y="29600"/>
                  <a:pt x="107096" y="29200"/>
                </a:cubicBezTo>
                <a:cubicBezTo>
                  <a:pt x="107096" y="29200"/>
                  <a:pt x="107096" y="28800"/>
                  <a:pt x="107096" y="28800"/>
                </a:cubicBezTo>
                <a:cubicBezTo>
                  <a:pt x="107096" y="28400"/>
                  <a:pt x="107096" y="28400"/>
                  <a:pt x="107096" y="28000"/>
                </a:cubicBezTo>
                <a:cubicBezTo>
                  <a:pt x="107096" y="28000"/>
                  <a:pt x="107096" y="27600"/>
                  <a:pt x="107096" y="27600"/>
                </a:cubicBezTo>
                <a:cubicBezTo>
                  <a:pt x="107096" y="27600"/>
                  <a:pt x="107096" y="26800"/>
                  <a:pt x="105806" y="26400"/>
                </a:cubicBezTo>
                <a:cubicBezTo>
                  <a:pt x="105806" y="26000"/>
                  <a:pt x="105806" y="24800"/>
                  <a:pt x="104516" y="24400"/>
                </a:cubicBezTo>
                <a:cubicBezTo>
                  <a:pt x="104516" y="24400"/>
                  <a:pt x="104516" y="24000"/>
                  <a:pt x="104516" y="24000"/>
                </a:cubicBezTo>
                <a:cubicBezTo>
                  <a:pt x="104516" y="24000"/>
                  <a:pt x="104516" y="23600"/>
                  <a:pt x="104516" y="23200"/>
                </a:cubicBezTo>
                <a:cubicBezTo>
                  <a:pt x="104516" y="22800"/>
                  <a:pt x="104516" y="22000"/>
                  <a:pt x="104516" y="21600"/>
                </a:cubicBezTo>
                <a:cubicBezTo>
                  <a:pt x="104516" y="21200"/>
                  <a:pt x="104516" y="20800"/>
                  <a:pt x="104516" y="20800"/>
                </a:cubicBezTo>
                <a:cubicBezTo>
                  <a:pt x="103225" y="20800"/>
                  <a:pt x="103225" y="20400"/>
                  <a:pt x="103225" y="20400"/>
                </a:cubicBezTo>
                <a:cubicBezTo>
                  <a:pt x="101935" y="20000"/>
                  <a:pt x="101935" y="20000"/>
                  <a:pt x="101935" y="20000"/>
                </a:cubicBezTo>
                <a:cubicBezTo>
                  <a:pt x="101935" y="19600"/>
                  <a:pt x="100645" y="19600"/>
                  <a:pt x="100645" y="19200"/>
                </a:cubicBezTo>
                <a:cubicBezTo>
                  <a:pt x="100645" y="19200"/>
                  <a:pt x="100645" y="18800"/>
                  <a:pt x="99354" y="18400"/>
                </a:cubicBezTo>
                <a:cubicBezTo>
                  <a:pt x="98064" y="18400"/>
                  <a:pt x="96774" y="18000"/>
                  <a:pt x="96774" y="18000"/>
                </a:cubicBezTo>
                <a:cubicBezTo>
                  <a:pt x="95483" y="18000"/>
                  <a:pt x="95483" y="17600"/>
                  <a:pt x="94193" y="17600"/>
                </a:cubicBezTo>
                <a:cubicBezTo>
                  <a:pt x="94193" y="17600"/>
                  <a:pt x="92903" y="17600"/>
                  <a:pt x="92903" y="17600"/>
                </a:cubicBezTo>
                <a:cubicBezTo>
                  <a:pt x="91612" y="17600"/>
                  <a:pt x="91612" y="17600"/>
                  <a:pt x="91612" y="17600"/>
                </a:cubicBezTo>
                <a:cubicBezTo>
                  <a:pt x="91612" y="17600"/>
                  <a:pt x="90322" y="17200"/>
                  <a:pt x="90322" y="17200"/>
                </a:cubicBezTo>
                <a:cubicBezTo>
                  <a:pt x="89032" y="17200"/>
                  <a:pt x="87741" y="17200"/>
                  <a:pt x="87741" y="17200"/>
                </a:cubicBezTo>
                <a:cubicBezTo>
                  <a:pt x="87741" y="17200"/>
                  <a:pt x="86451" y="16800"/>
                  <a:pt x="85161" y="16800"/>
                </a:cubicBezTo>
                <a:cubicBezTo>
                  <a:pt x="83870" y="16800"/>
                  <a:pt x="83870" y="16800"/>
                  <a:pt x="82580" y="16800"/>
                </a:cubicBezTo>
                <a:cubicBezTo>
                  <a:pt x="82580" y="16800"/>
                  <a:pt x="81290" y="16800"/>
                  <a:pt x="80000" y="16400"/>
                </a:cubicBezTo>
                <a:cubicBezTo>
                  <a:pt x="80000" y="16400"/>
                  <a:pt x="80000" y="16400"/>
                  <a:pt x="78709" y="16400"/>
                </a:cubicBezTo>
                <a:cubicBezTo>
                  <a:pt x="78709" y="16000"/>
                  <a:pt x="77419" y="16000"/>
                  <a:pt x="77419" y="16400"/>
                </a:cubicBezTo>
                <a:cubicBezTo>
                  <a:pt x="77419" y="16400"/>
                  <a:pt x="77419" y="16400"/>
                  <a:pt x="77419" y="16400"/>
                </a:cubicBezTo>
                <a:cubicBezTo>
                  <a:pt x="77419" y="16000"/>
                  <a:pt x="76129" y="16000"/>
                  <a:pt x="76129" y="15600"/>
                </a:cubicBezTo>
                <a:cubicBezTo>
                  <a:pt x="76129" y="15600"/>
                  <a:pt x="76129" y="15600"/>
                  <a:pt x="76129" y="15200"/>
                </a:cubicBezTo>
                <a:cubicBezTo>
                  <a:pt x="76129" y="15200"/>
                  <a:pt x="76129" y="14800"/>
                  <a:pt x="74838" y="14800"/>
                </a:cubicBezTo>
                <a:cubicBezTo>
                  <a:pt x="74838" y="14400"/>
                  <a:pt x="74838" y="14000"/>
                  <a:pt x="74838" y="14000"/>
                </a:cubicBezTo>
                <a:cubicBezTo>
                  <a:pt x="74838" y="14000"/>
                  <a:pt x="74838" y="14000"/>
                  <a:pt x="73548" y="14000"/>
                </a:cubicBezTo>
                <a:cubicBezTo>
                  <a:pt x="73548" y="14000"/>
                  <a:pt x="73548" y="14000"/>
                  <a:pt x="73548" y="13600"/>
                </a:cubicBezTo>
                <a:cubicBezTo>
                  <a:pt x="73548" y="13600"/>
                  <a:pt x="74838" y="12800"/>
                  <a:pt x="74838" y="12400"/>
                </a:cubicBezTo>
                <a:cubicBezTo>
                  <a:pt x="74838" y="12000"/>
                  <a:pt x="74838" y="10800"/>
                  <a:pt x="74838" y="10800"/>
                </a:cubicBezTo>
                <a:cubicBezTo>
                  <a:pt x="74838" y="10800"/>
                  <a:pt x="74838" y="10800"/>
                  <a:pt x="76129" y="10800"/>
                </a:cubicBezTo>
                <a:cubicBezTo>
                  <a:pt x="77419" y="10800"/>
                  <a:pt x="77419" y="10400"/>
                  <a:pt x="77419" y="10400"/>
                </a:cubicBezTo>
                <a:cubicBezTo>
                  <a:pt x="77419" y="10400"/>
                  <a:pt x="78709" y="10000"/>
                  <a:pt x="78709" y="10000"/>
                </a:cubicBezTo>
                <a:cubicBezTo>
                  <a:pt x="78709" y="10000"/>
                  <a:pt x="78709" y="10000"/>
                  <a:pt x="78709" y="10000"/>
                </a:cubicBezTo>
                <a:cubicBezTo>
                  <a:pt x="78709" y="9600"/>
                  <a:pt x="78709" y="9600"/>
                  <a:pt x="80000" y="9200"/>
                </a:cubicBezTo>
                <a:cubicBezTo>
                  <a:pt x="80000" y="9200"/>
                  <a:pt x="80000" y="8800"/>
                  <a:pt x="80000" y="8400"/>
                </a:cubicBezTo>
                <a:cubicBezTo>
                  <a:pt x="80000" y="8400"/>
                  <a:pt x="80000" y="8400"/>
                  <a:pt x="80000" y="8000"/>
                </a:cubicBezTo>
                <a:cubicBezTo>
                  <a:pt x="80000" y="7200"/>
                  <a:pt x="80000" y="6800"/>
                  <a:pt x="80000" y="6800"/>
                </a:cubicBezTo>
                <a:cubicBezTo>
                  <a:pt x="78709" y="6400"/>
                  <a:pt x="78709" y="6400"/>
                  <a:pt x="78709" y="6400"/>
                </a:cubicBezTo>
                <a:cubicBezTo>
                  <a:pt x="78709" y="6400"/>
                  <a:pt x="78709" y="6400"/>
                  <a:pt x="78709" y="6000"/>
                </a:cubicBezTo>
                <a:cubicBezTo>
                  <a:pt x="78709" y="6000"/>
                  <a:pt x="78709" y="4400"/>
                  <a:pt x="78709" y="4400"/>
                </a:cubicBezTo>
                <a:cubicBezTo>
                  <a:pt x="76129" y="2400"/>
                  <a:pt x="70967" y="1200"/>
                  <a:pt x="67096" y="400"/>
                </a:cubicBezTo>
                <a:cubicBezTo>
                  <a:pt x="63225" y="0"/>
                  <a:pt x="60645" y="0"/>
                  <a:pt x="56774" y="400"/>
                </a:cubicBezTo>
                <a:cubicBezTo>
                  <a:pt x="54193" y="400"/>
                  <a:pt x="50322" y="1200"/>
                  <a:pt x="50322" y="1200"/>
                </a:cubicBezTo>
                <a:cubicBezTo>
                  <a:pt x="50322" y="1200"/>
                  <a:pt x="50322" y="1200"/>
                  <a:pt x="49032" y="1600"/>
                </a:cubicBezTo>
                <a:cubicBezTo>
                  <a:pt x="47741" y="1600"/>
                  <a:pt x="46451" y="2400"/>
                  <a:pt x="46451" y="2800"/>
                </a:cubicBezTo>
                <a:cubicBezTo>
                  <a:pt x="45161" y="3200"/>
                  <a:pt x="43870" y="4000"/>
                  <a:pt x="43870" y="4400"/>
                </a:cubicBezTo>
                <a:cubicBezTo>
                  <a:pt x="43870" y="4800"/>
                  <a:pt x="43870" y="5600"/>
                  <a:pt x="43870" y="6000"/>
                </a:cubicBezTo>
                <a:cubicBezTo>
                  <a:pt x="43870" y="6400"/>
                  <a:pt x="43870" y="6400"/>
                  <a:pt x="43870" y="6800"/>
                </a:cubicBezTo>
                <a:cubicBezTo>
                  <a:pt x="43870" y="7200"/>
                  <a:pt x="43870" y="7600"/>
                  <a:pt x="43870" y="8000"/>
                </a:cubicBezTo>
                <a:cubicBezTo>
                  <a:pt x="43870" y="8400"/>
                  <a:pt x="43870" y="8800"/>
                  <a:pt x="43870" y="9200"/>
                </a:cubicBezTo>
                <a:cubicBezTo>
                  <a:pt x="43870" y="9600"/>
                  <a:pt x="43870" y="10400"/>
                  <a:pt x="43870" y="11200"/>
                </a:cubicBezTo>
                <a:cubicBezTo>
                  <a:pt x="43870" y="12000"/>
                  <a:pt x="43870" y="12400"/>
                  <a:pt x="45161" y="12800"/>
                </a:cubicBezTo>
                <a:cubicBezTo>
                  <a:pt x="45161" y="13600"/>
                  <a:pt x="47741" y="14000"/>
                  <a:pt x="47741" y="14400"/>
                </a:cubicBezTo>
                <a:cubicBezTo>
                  <a:pt x="49032" y="14400"/>
                  <a:pt x="49032" y="14800"/>
                  <a:pt x="49032" y="14800"/>
                </a:cubicBezTo>
                <a:cubicBezTo>
                  <a:pt x="50322" y="14800"/>
                  <a:pt x="50322" y="14800"/>
                  <a:pt x="50322" y="15200"/>
                </a:cubicBezTo>
                <a:cubicBezTo>
                  <a:pt x="50322" y="15200"/>
                  <a:pt x="50322" y="15200"/>
                  <a:pt x="49032" y="15200"/>
                </a:cubicBezTo>
                <a:cubicBezTo>
                  <a:pt x="49032" y="15600"/>
                  <a:pt x="49032" y="16000"/>
                  <a:pt x="49032" y="16400"/>
                </a:cubicBezTo>
                <a:cubicBezTo>
                  <a:pt x="49032" y="16400"/>
                  <a:pt x="49032" y="16800"/>
                  <a:pt x="49032" y="16800"/>
                </a:cubicBezTo>
                <a:cubicBezTo>
                  <a:pt x="49032" y="16800"/>
                  <a:pt x="49032" y="16800"/>
                  <a:pt x="49032" y="17200"/>
                </a:cubicBezTo>
                <a:cubicBezTo>
                  <a:pt x="49032" y="17200"/>
                  <a:pt x="49032" y="17200"/>
                  <a:pt x="49032" y="17200"/>
                </a:cubicBezTo>
                <a:cubicBezTo>
                  <a:pt x="49032" y="17200"/>
                  <a:pt x="47741" y="17200"/>
                  <a:pt x="47741" y="17600"/>
                </a:cubicBezTo>
                <a:cubicBezTo>
                  <a:pt x="46451" y="17600"/>
                  <a:pt x="45161" y="18000"/>
                  <a:pt x="43870" y="18000"/>
                </a:cubicBezTo>
                <a:cubicBezTo>
                  <a:pt x="42580" y="18400"/>
                  <a:pt x="42580" y="18400"/>
                  <a:pt x="41290" y="18800"/>
                </a:cubicBezTo>
                <a:cubicBezTo>
                  <a:pt x="41290" y="18800"/>
                  <a:pt x="40000" y="18800"/>
                  <a:pt x="38709" y="18800"/>
                </a:cubicBezTo>
                <a:cubicBezTo>
                  <a:pt x="37419" y="18800"/>
                  <a:pt x="37419" y="18800"/>
                  <a:pt x="36129" y="18800"/>
                </a:cubicBezTo>
                <a:cubicBezTo>
                  <a:pt x="34838" y="18800"/>
                  <a:pt x="33548" y="18800"/>
                  <a:pt x="32258" y="18800"/>
                </a:cubicBezTo>
                <a:cubicBezTo>
                  <a:pt x="32258" y="18800"/>
                  <a:pt x="30967" y="19200"/>
                  <a:pt x="30967" y="19200"/>
                </a:cubicBezTo>
                <a:cubicBezTo>
                  <a:pt x="29677" y="19200"/>
                  <a:pt x="29677" y="19200"/>
                  <a:pt x="29677" y="19200"/>
                </a:cubicBezTo>
                <a:cubicBezTo>
                  <a:pt x="28387" y="19200"/>
                  <a:pt x="28387" y="19200"/>
                  <a:pt x="28387" y="19200"/>
                </a:cubicBezTo>
                <a:cubicBezTo>
                  <a:pt x="27096" y="19200"/>
                  <a:pt x="27096" y="19200"/>
                  <a:pt x="27096" y="19200"/>
                </a:cubicBezTo>
                <a:cubicBezTo>
                  <a:pt x="25806" y="19200"/>
                  <a:pt x="24516" y="19600"/>
                  <a:pt x="24516" y="19600"/>
                </a:cubicBezTo>
                <a:cubicBezTo>
                  <a:pt x="24516" y="19600"/>
                  <a:pt x="24516" y="19600"/>
                  <a:pt x="24516" y="19600"/>
                </a:cubicBezTo>
                <a:cubicBezTo>
                  <a:pt x="23225" y="19600"/>
                  <a:pt x="21935" y="20000"/>
                  <a:pt x="21935" y="20000"/>
                </a:cubicBezTo>
                <a:cubicBezTo>
                  <a:pt x="21935" y="20000"/>
                  <a:pt x="21935" y="20000"/>
                  <a:pt x="20645" y="20000"/>
                </a:cubicBezTo>
                <a:cubicBezTo>
                  <a:pt x="20645" y="20000"/>
                  <a:pt x="19354" y="20400"/>
                  <a:pt x="19354" y="20400"/>
                </a:cubicBezTo>
                <a:cubicBezTo>
                  <a:pt x="19354" y="20400"/>
                  <a:pt x="19354" y="20400"/>
                  <a:pt x="19354" y="20800"/>
                </a:cubicBezTo>
                <a:cubicBezTo>
                  <a:pt x="18064" y="20800"/>
                  <a:pt x="18064" y="21200"/>
                  <a:pt x="18064" y="21200"/>
                </a:cubicBezTo>
                <a:cubicBezTo>
                  <a:pt x="18064" y="21600"/>
                  <a:pt x="16774" y="21600"/>
                  <a:pt x="16774" y="21600"/>
                </a:cubicBezTo>
                <a:cubicBezTo>
                  <a:pt x="15483" y="22000"/>
                  <a:pt x="15483" y="22400"/>
                  <a:pt x="15483" y="22800"/>
                </a:cubicBezTo>
                <a:cubicBezTo>
                  <a:pt x="15483" y="23200"/>
                  <a:pt x="14193" y="24000"/>
                  <a:pt x="14193" y="24000"/>
                </a:cubicBezTo>
                <a:cubicBezTo>
                  <a:pt x="14193" y="24000"/>
                  <a:pt x="14193" y="24000"/>
                  <a:pt x="12903" y="24400"/>
                </a:cubicBezTo>
                <a:cubicBezTo>
                  <a:pt x="11612" y="24800"/>
                  <a:pt x="11612" y="24800"/>
                  <a:pt x="11612" y="25200"/>
                </a:cubicBezTo>
                <a:cubicBezTo>
                  <a:pt x="10322" y="25200"/>
                  <a:pt x="10322" y="26000"/>
                  <a:pt x="10322" y="26400"/>
                </a:cubicBezTo>
                <a:cubicBezTo>
                  <a:pt x="10322" y="26800"/>
                  <a:pt x="9032" y="27200"/>
                  <a:pt x="9032" y="27600"/>
                </a:cubicBezTo>
                <a:cubicBezTo>
                  <a:pt x="9032" y="27600"/>
                  <a:pt x="9032" y="27600"/>
                  <a:pt x="7741" y="28000"/>
                </a:cubicBezTo>
                <a:cubicBezTo>
                  <a:pt x="7741" y="28000"/>
                  <a:pt x="6451" y="29200"/>
                  <a:pt x="6451" y="29200"/>
                </a:cubicBezTo>
                <a:cubicBezTo>
                  <a:pt x="6451" y="29600"/>
                  <a:pt x="5161" y="30400"/>
                  <a:pt x="5161" y="30400"/>
                </a:cubicBezTo>
                <a:cubicBezTo>
                  <a:pt x="5161" y="30800"/>
                  <a:pt x="3870" y="31200"/>
                  <a:pt x="3870" y="31200"/>
                </a:cubicBezTo>
                <a:cubicBezTo>
                  <a:pt x="3870" y="31600"/>
                  <a:pt x="3870" y="31600"/>
                  <a:pt x="2580" y="32000"/>
                </a:cubicBezTo>
                <a:cubicBezTo>
                  <a:pt x="2580" y="32400"/>
                  <a:pt x="2580" y="33200"/>
                  <a:pt x="1290" y="34000"/>
                </a:cubicBezTo>
                <a:cubicBezTo>
                  <a:pt x="1290" y="34800"/>
                  <a:pt x="0" y="36000"/>
                  <a:pt x="0" y="36400"/>
                </a:cubicBezTo>
                <a:cubicBezTo>
                  <a:pt x="0" y="37200"/>
                  <a:pt x="1290" y="38000"/>
                  <a:pt x="1290" y="38400"/>
                </a:cubicBezTo>
                <a:cubicBezTo>
                  <a:pt x="1290" y="38800"/>
                  <a:pt x="2580" y="38800"/>
                  <a:pt x="2580" y="39200"/>
                </a:cubicBezTo>
                <a:cubicBezTo>
                  <a:pt x="3870" y="39200"/>
                  <a:pt x="3870" y="39200"/>
                  <a:pt x="5161" y="39600"/>
                </a:cubicBezTo>
                <a:cubicBezTo>
                  <a:pt x="6451" y="39600"/>
                  <a:pt x="7741" y="39600"/>
                  <a:pt x="9032" y="39600"/>
                </a:cubicBezTo>
                <a:cubicBezTo>
                  <a:pt x="9032" y="39600"/>
                  <a:pt x="9032" y="39600"/>
                  <a:pt x="9032" y="39600"/>
                </a:cubicBezTo>
                <a:cubicBezTo>
                  <a:pt x="10322" y="39600"/>
                  <a:pt x="10322" y="39600"/>
                  <a:pt x="11612" y="39600"/>
                </a:cubicBezTo>
                <a:cubicBezTo>
                  <a:pt x="11612" y="39600"/>
                  <a:pt x="12903" y="40000"/>
                  <a:pt x="14193" y="40000"/>
                </a:cubicBezTo>
                <a:cubicBezTo>
                  <a:pt x="14193" y="40000"/>
                  <a:pt x="15483" y="40000"/>
                  <a:pt x="16774" y="40000"/>
                </a:cubicBezTo>
                <a:cubicBezTo>
                  <a:pt x="18064" y="40400"/>
                  <a:pt x="19354" y="40400"/>
                  <a:pt x="20645" y="40400"/>
                </a:cubicBezTo>
                <a:cubicBezTo>
                  <a:pt x="20645" y="40400"/>
                  <a:pt x="21935" y="40400"/>
                  <a:pt x="21935" y="40400"/>
                </a:cubicBezTo>
                <a:cubicBezTo>
                  <a:pt x="21935" y="40400"/>
                  <a:pt x="23225" y="40400"/>
                  <a:pt x="23225" y="40400"/>
                </a:cubicBezTo>
                <a:cubicBezTo>
                  <a:pt x="24516" y="40400"/>
                  <a:pt x="24516" y="40400"/>
                  <a:pt x="25806" y="40400"/>
                </a:cubicBezTo>
                <a:cubicBezTo>
                  <a:pt x="25806" y="40400"/>
                  <a:pt x="25806" y="40400"/>
                  <a:pt x="25806" y="40400"/>
                </a:cubicBezTo>
                <a:cubicBezTo>
                  <a:pt x="25806" y="40800"/>
                  <a:pt x="25806" y="40800"/>
                  <a:pt x="25806" y="41200"/>
                </a:cubicBezTo>
                <a:cubicBezTo>
                  <a:pt x="25806" y="41600"/>
                  <a:pt x="24516" y="42800"/>
                  <a:pt x="24516" y="43600"/>
                </a:cubicBezTo>
                <a:cubicBezTo>
                  <a:pt x="24516" y="44400"/>
                  <a:pt x="24516" y="46000"/>
                  <a:pt x="24516" y="46800"/>
                </a:cubicBezTo>
                <a:cubicBezTo>
                  <a:pt x="24516" y="47200"/>
                  <a:pt x="24516" y="48000"/>
                  <a:pt x="24516" y="48000"/>
                </a:cubicBezTo>
                <a:cubicBezTo>
                  <a:pt x="24516" y="48400"/>
                  <a:pt x="25806" y="48400"/>
                  <a:pt x="25806" y="48400"/>
                </a:cubicBezTo>
                <a:cubicBezTo>
                  <a:pt x="25806" y="48800"/>
                  <a:pt x="27096" y="48800"/>
                  <a:pt x="27096" y="49200"/>
                </a:cubicBezTo>
                <a:cubicBezTo>
                  <a:pt x="27096" y="49200"/>
                  <a:pt x="28387" y="49200"/>
                  <a:pt x="28387" y="49200"/>
                </a:cubicBezTo>
                <a:cubicBezTo>
                  <a:pt x="28387" y="49200"/>
                  <a:pt x="28387" y="49200"/>
                  <a:pt x="28387" y="49200"/>
                </a:cubicBezTo>
                <a:cubicBezTo>
                  <a:pt x="28387" y="49600"/>
                  <a:pt x="29677" y="49600"/>
                  <a:pt x="29677" y="49600"/>
                </a:cubicBezTo>
                <a:cubicBezTo>
                  <a:pt x="29677" y="49600"/>
                  <a:pt x="29677" y="49600"/>
                  <a:pt x="29677" y="49600"/>
                </a:cubicBezTo>
                <a:cubicBezTo>
                  <a:pt x="28387" y="50000"/>
                  <a:pt x="29677" y="50000"/>
                  <a:pt x="29677" y="50000"/>
                </a:cubicBezTo>
                <a:cubicBezTo>
                  <a:pt x="29677" y="50000"/>
                  <a:pt x="29677" y="50000"/>
                  <a:pt x="29677" y="50000"/>
                </a:cubicBezTo>
                <a:cubicBezTo>
                  <a:pt x="28387" y="50400"/>
                  <a:pt x="28387" y="50400"/>
                  <a:pt x="29677" y="50400"/>
                </a:cubicBezTo>
                <a:cubicBezTo>
                  <a:pt x="29677" y="50800"/>
                  <a:pt x="29677" y="51200"/>
                  <a:pt x="29677" y="51200"/>
                </a:cubicBezTo>
                <a:cubicBezTo>
                  <a:pt x="28387" y="51200"/>
                  <a:pt x="28387" y="51200"/>
                  <a:pt x="27096" y="51600"/>
                </a:cubicBezTo>
                <a:cubicBezTo>
                  <a:pt x="27096" y="51600"/>
                  <a:pt x="27096" y="52000"/>
                  <a:pt x="27096" y="52400"/>
                </a:cubicBezTo>
                <a:cubicBezTo>
                  <a:pt x="27096" y="52800"/>
                  <a:pt x="27096" y="52800"/>
                  <a:pt x="28387" y="53200"/>
                </a:cubicBezTo>
                <a:cubicBezTo>
                  <a:pt x="28387" y="53200"/>
                  <a:pt x="28387" y="53200"/>
                  <a:pt x="27096" y="53200"/>
                </a:cubicBezTo>
                <a:cubicBezTo>
                  <a:pt x="27096" y="53600"/>
                  <a:pt x="27096" y="54000"/>
                  <a:pt x="27096" y="54000"/>
                </a:cubicBezTo>
                <a:cubicBezTo>
                  <a:pt x="27096" y="54400"/>
                  <a:pt x="27096" y="54800"/>
                  <a:pt x="27096" y="54800"/>
                </a:cubicBezTo>
                <a:cubicBezTo>
                  <a:pt x="25806" y="55200"/>
                  <a:pt x="25806" y="55200"/>
                  <a:pt x="25806" y="55600"/>
                </a:cubicBezTo>
                <a:cubicBezTo>
                  <a:pt x="25806" y="56000"/>
                  <a:pt x="25806" y="56000"/>
                  <a:pt x="25806" y="56000"/>
                </a:cubicBezTo>
                <a:cubicBezTo>
                  <a:pt x="25806" y="56400"/>
                  <a:pt x="25806" y="56800"/>
                  <a:pt x="24516" y="56800"/>
                </a:cubicBezTo>
                <a:cubicBezTo>
                  <a:pt x="24516" y="56800"/>
                  <a:pt x="24516" y="57200"/>
                  <a:pt x="24516" y="57200"/>
                </a:cubicBezTo>
                <a:cubicBezTo>
                  <a:pt x="24516" y="57600"/>
                  <a:pt x="23225" y="58000"/>
                  <a:pt x="23225" y="58400"/>
                </a:cubicBezTo>
                <a:cubicBezTo>
                  <a:pt x="23225" y="58800"/>
                  <a:pt x="23225" y="59200"/>
                  <a:pt x="23225" y="59200"/>
                </a:cubicBezTo>
                <a:cubicBezTo>
                  <a:pt x="23225" y="59200"/>
                  <a:pt x="23225" y="59600"/>
                  <a:pt x="23225" y="60000"/>
                </a:cubicBezTo>
                <a:cubicBezTo>
                  <a:pt x="23225" y="60000"/>
                  <a:pt x="23225" y="60400"/>
                  <a:pt x="23225" y="60400"/>
                </a:cubicBezTo>
                <a:cubicBezTo>
                  <a:pt x="21935" y="60800"/>
                  <a:pt x="23225" y="60800"/>
                  <a:pt x="23225" y="60800"/>
                </a:cubicBezTo>
                <a:cubicBezTo>
                  <a:pt x="23225" y="61200"/>
                  <a:pt x="23225" y="61200"/>
                  <a:pt x="23225" y="61600"/>
                </a:cubicBezTo>
                <a:cubicBezTo>
                  <a:pt x="23225" y="61600"/>
                  <a:pt x="23225" y="61600"/>
                  <a:pt x="23225" y="61600"/>
                </a:cubicBezTo>
                <a:cubicBezTo>
                  <a:pt x="23225" y="62000"/>
                  <a:pt x="23225" y="62000"/>
                  <a:pt x="23225" y="62000"/>
                </a:cubicBezTo>
                <a:cubicBezTo>
                  <a:pt x="23225" y="62400"/>
                  <a:pt x="24516" y="62400"/>
                  <a:pt x="24516" y="62400"/>
                </a:cubicBezTo>
                <a:cubicBezTo>
                  <a:pt x="24516" y="62800"/>
                  <a:pt x="24516" y="62800"/>
                  <a:pt x="24516" y="62800"/>
                </a:cubicBezTo>
                <a:cubicBezTo>
                  <a:pt x="24516" y="63200"/>
                  <a:pt x="24516" y="63200"/>
                  <a:pt x="24516" y="63200"/>
                </a:cubicBezTo>
                <a:cubicBezTo>
                  <a:pt x="24516" y="63600"/>
                  <a:pt x="24516" y="64000"/>
                  <a:pt x="24516" y="64000"/>
                </a:cubicBezTo>
                <a:cubicBezTo>
                  <a:pt x="25806" y="64400"/>
                  <a:pt x="25806" y="64800"/>
                  <a:pt x="24516" y="64800"/>
                </a:cubicBezTo>
                <a:cubicBezTo>
                  <a:pt x="24516" y="64800"/>
                  <a:pt x="24516" y="65200"/>
                  <a:pt x="24516" y="65600"/>
                </a:cubicBezTo>
                <a:cubicBezTo>
                  <a:pt x="24516" y="66000"/>
                  <a:pt x="24516" y="66400"/>
                  <a:pt x="24516" y="66800"/>
                </a:cubicBezTo>
                <a:cubicBezTo>
                  <a:pt x="24516" y="67600"/>
                  <a:pt x="25806" y="68400"/>
                  <a:pt x="25806" y="69200"/>
                </a:cubicBezTo>
                <a:cubicBezTo>
                  <a:pt x="25806" y="70000"/>
                  <a:pt x="25806" y="70400"/>
                  <a:pt x="27096" y="70800"/>
                </a:cubicBezTo>
                <a:cubicBezTo>
                  <a:pt x="27096" y="71600"/>
                  <a:pt x="28387" y="72800"/>
                  <a:pt x="28387" y="73200"/>
                </a:cubicBezTo>
                <a:cubicBezTo>
                  <a:pt x="28387" y="73600"/>
                  <a:pt x="29677" y="74400"/>
                  <a:pt x="29677" y="74800"/>
                </a:cubicBezTo>
                <a:cubicBezTo>
                  <a:pt x="29677" y="74800"/>
                  <a:pt x="29677" y="75600"/>
                  <a:pt x="29677" y="76000"/>
                </a:cubicBezTo>
                <a:cubicBezTo>
                  <a:pt x="29677" y="76400"/>
                  <a:pt x="30967" y="77600"/>
                  <a:pt x="30967" y="78000"/>
                </a:cubicBezTo>
                <a:cubicBezTo>
                  <a:pt x="30967" y="78400"/>
                  <a:pt x="30967" y="80800"/>
                  <a:pt x="30967" y="81200"/>
                </a:cubicBezTo>
                <a:cubicBezTo>
                  <a:pt x="32258" y="81600"/>
                  <a:pt x="32258" y="83600"/>
                  <a:pt x="32258" y="84400"/>
                </a:cubicBezTo>
                <a:cubicBezTo>
                  <a:pt x="32258" y="84800"/>
                  <a:pt x="33548" y="86800"/>
                  <a:pt x="33548" y="87600"/>
                </a:cubicBezTo>
                <a:cubicBezTo>
                  <a:pt x="33548" y="88400"/>
                  <a:pt x="34838" y="90000"/>
                  <a:pt x="34838" y="90400"/>
                </a:cubicBezTo>
                <a:cubicBezTo>
                  <a:pt x="34838" y="90400"/>
                  <a:pt x="36129" y="91600"/>
                  <a:pt x="36129" y="92000"/>
                </a:cubicBezTo>
                <a:cubicBezTo>
                  <a:pt x="36129" y="92000"/>
                  <a:pt x="37419" y="93200"/>
                  <a:pt x="37419" y="94000"/>
                </a:cubicBezTo>
                <a:cubicBezTo>
                  <a:pt x="37419" y="94400"/>
                  <a:pt x="38709" y="95200"/>
                  <a:pt x="38709" y="95600"/>
                </a:cubicBezTo>
                <a:cubicBezTo>
                  <a:pt x="38709" y="96400"/>
                  <a:pt x="40000" y="96400"/>
                  <a:pt x="40000" y="96800"/>
                </a:cubicBezTo>
                <a:cubicBezTo>
                  <a:pt x="40000" y="96800"/>
                  <a:pt x="41290" y="97600"/>
                  <a:pt x="41290" y="97600"/>
                </a:cubicBezTo>
                <a:cubicBezTo>
                  <a:pt x="41290" y="98000"/>
                  <a:pt x="42580" y="98800"/>
                  <a:pt x="42580" y="99200"/>
                </a:cubicBezTo>
                <a:cubicBezTo>
                  <a:pt x="42580" y="99200"/>
                  <a:pt x="43870" y="100400"/>
                  <a:pt x="45161" y="100800"/>
                </a:cubicBezTo>
                <a:cubicBezTo>
                  <a:pt x="45161" y="100800"/>
                  <a:pt x="45161" y="100800"/>
                  <a:pt x="45161" y="100800"/>
                </a:cubicBezTo>
                <a:cubicBezTo>
                  <a:pt x="45161" y="101200"/>
                  <a:pt x="45161" y="101200"/>
                  <a:pt x="45161" y="101200"/>
                </a:cubicBezTo>
                <a:cubicBezTo>
                  <a:pt x="43870" y="101200"/>
                  <a:pt x="43870" y="102000"/>
                  <a:pt x="42580" y="102400"/>
                </a:cubicBezTo>
                <a:cubicBezTo>
                  <a:pt x="41290" y="102800"/>
                  <a:pt x="41290" y="103200"/>
                  <a:pt x="41290" y="103600"/>
                </a:cubicBezTo>
                <a:cubicBezTo>
                  <a:pt x="41290" y="103600"/>
                  <a:pt x="40000" y="104400"/>
                  <a:pt x="40000" y="104800"/>
                </a:cubicBezTo>
                <a:cubicBezTo>
                  <a:pt x="40000" y="105200"/>
                  <a:pt x="40000" y="105200"/>
                  <a:pt x="38709" y="105600"/>
                </a:cubicBezTo>
                <a:cubicBezTo>
                  <a:pt x="38709" y="106000"/>
                  <a:pt x="37419" y="106400"/>
                  <a:pt x="37419" y="106800"/>
                </a:cubicBezTo>
                <a:cubicBezTo>
                  <a:pt x="37419" y="106800"/>
                  <a:pt x="37419" y="106800"/>
                  <a:pt x="37419" y="107200"/>
                </a:cubicBezTo>
                <a:cubicBezTo>
                  <a:pt x="37419" y="107200"/>
                  <a:pt x="37419" y="107600"/>
                  <a:pt x="37419" y="107600"/>
                </a:cubicBezTo>
                <a:cubicBezTo>
                  <a:pt x="37419" y="107600"/>
                  <a:pt x="38709" y="108000"/>
                  <a:pt x="38709" y="108000"/>
                </a:cubicBezTo>
                <a:cubicBezTo>
                  <a:pt x="38709" y="108000"/>
                  <a:pt x="41290" y="108000"/>
                  <a:pt x="41290" y="108000"/>
                </a:cubicBezTo>
                <a:cubicBezTo>
                  <a:pt x="41290" y="108000"/>
                  <a:pt x="41290" y="108400"/>
                  <a:pt x="41290" y="108400"/>
                </a:cubicBezTo>
                <a:cubicBezTo>
                  <a:pt x="41290" y="108400"/>
                  <a:pt x="40000" y="108800"/>
                  <a:pt x="40000" y="108800"/>
                </a:cubicBezTo>
                <a:cubicBezTo>
                  <a:pt x="40000" y="108800"/>
                  <a:pt x="40000" y="109200"/>
                  <a:pt x="38709" y="109200"/>
                </a:cubicBezTo>
                <a:cubicBezTo>
                  <a:pt x="38709" y="109200"/>
                  <a:pt x="38709" y="109600"/>
                  <a:pt x="38709" y="109600"/>
                </a:cubicBezTo>
                <a:cubicBezTo>
                  <a:pt x="38709" y="109600"/>
                  <a:pt x="37419" y="110000"/>
                  <a:pt x="37419" y="110400"/>
                </a:cubicBezTo>
                <a:cubicBezTo>
                  <a:pt x="36129" y="110800"/>
                  <a:pt x="36129" y="111200"/>
                  <a:pt x="36129" y="111200"/>
                </a:cubicBezTo>
                <a:cubicBezTo>
                  <a:pt x="36129" y="111200"/>
                  <a:pt x="36129" y="111200"/>
                  <a:pt x="36129" y="111200"/>
                </a:cubicBezTo>
                <a:cubicBezTo>
                  <a:pt x="36129" y="111200"/>
                  <a:pt x="36129" y="111200"/>
                  <a:pt x="36129" y="111200"/>
                </a:cubicBezTo>
                <a:cubicBezTo>
                  <a:pt x="36129" y="111600"/>
                  <a:pt x="34838" y="111600"/>
                  <a:pt x="34838" y="111600"/>
                </a:cubicBezTo>
                <a:cubicBezTo>
                  <a:pt x="34838" y="112000"/>
                  <a:pt x="34838" y="112000"/>
                  <a:pt x="33548" y="112000"/>
                </a:cubicBezTo>
                <a:cubicBezTo>
                  <a:pt x="33548" y="112400"/>
                  <a:pt x="32258" y="112400"/>
                  <a:pt x="32258" y="112800"/>
                </a:cubicBezTo>
                <a:cubicBezTo>
                  <a:pt x="30967" y="112800"/>
                  <a:pt x="29677" y="112800"/>
                  <a:pt x="28387" y="112800"/>
                </a:cubicBezTo>
                <a:cubicBezTo>
                  <a:pt x="27096" y="112800"/>
                  <a:pt x="24516" y="113200"/>
                  <a:pt x="23225" y="113200"/>
                </a:cubicBezTo>
                <a:cubicBezTo>
                  <a:pt x="21935" y="113600"/>
                  <a:pt x="20645" y="113600"/>
                  <a:pt x="19354" y="113600"/>
                </a:cubicBezTo>
                <a:cubicBezTo>
                  <a:pt x="19354" y="114000"/>
                  <a:pt x="18064" y="114400"/>
                  <a:pt x="18064" y="114400"/>
                </a:cubicBezTo>
                <a:cubicBezTo>
                  <a:pt x="18064" y="114400"/>
                  <a:pt x="18064" y="114400"/>
                  <a:pt x="18064" y="114800"/>
                </a:cubicBezTo>
                <a:cubicBezTo>
                  <a:pt x="18064" y="114800"/>
                  <a:pt x="18064" y="114800"/>
                  <a:pt x="16774" y="114800"/>
                </a:cubicBezTo>
                <a:cubicBezTo>
                  <a:pt x="16774" y="114800"/>
                  <a:pt x="16774" y="114800"/>
                  <a:pt x="16774" y="114800"/>
                </a:cubicBezTo>
                <a:cubicBezTo>
                  <a:pt x="16774" y="115200"/>
                  <a:pt x="16774" y="114800"/>
                  <a:pt x="16774" y="115200"/>
                </a:cubicBezTo>
                <a:cubicBezTo>
                  <a:pt x="16774" y="115200"/>
                  <a:pt x="16774" y="115600"/>
                  <a:pt x="16774" y="116000"/>
                </a:cubicBezTo>
                <a:cubicBezTo>
                  <a:pt x="16774" y="116000"/>
                  <a:pt x="16774" y="116000"/>
                  <a:pt x="16774" y="116000"/>
                </a:cubicBezTo>
                <a:cubicBezTo>
                  <a:pt x="16774" y="116400"/>
                  <a:pt x="18064" y="116400"/>
                  <a:pt x="19354" y="116400"/>
                </a:cubicBezTo>
                <a:cubicBezTo>
                  <a:pt x="20645" y="116400"/>
                  <a:pt x="21935" y="116800"/>
                  <a:pt x="21935" y="116800"/>
                </a:cubicBezTo>
                <a:cubicBezTo>
                  <a:pt x="23225" y="116800"/>
                  <a:pt x="23225" y="116800"/>
                  <a:pt x="23225" y="116800"/>
                </a:cubicBezTo>
                <a:cubicBezTo>
                  <a:pt x="24516" y="116800"/>
                  <a:pt x="25806" y="116800"/>
                  <a:pt x="25806" y="116800"/>
                </a:cubicBezTo>
                <a:cubicBezTo>
                  <a:pt x="27096" y="116800"/>
                  <a:pt x="28387" y="116800"/>
                  <a:pt x="28387" y="116800"/>
                </a:cubicBezTo>
                <a:cubicBezTo>
                  <a:pt x="29677" y="116800"/>
                  <a:pt x="29677" y="116800"/>
                  <a:pt x="29677" y="116800"/>
                </a:cubicBezTo>
                <a:cubicBezTo>
                  <a:pt x="29677" y="116800"/>
                  <a:pt x="30967" y="116800"/>
                  <a:pt x="30967" y="116800"/>
                </a:cubicBezTo>
                <a:cubicBezTo>
                  <a:pt x="30967" y="116800"/>
                  <a:pt x="30967" y="116800"/>
                  <a:pt x="32258" y="116800"/>
                </a:cubicBezTo>
                <a:cubicBezTo>
                  <a:pt x="32258" y="116800"/>
                  <a:pt x="32258" y="116800"/>
                  <a:pt x="33548" y="116800"/>
                </a:cubicBezTo>
                <a:cubicBezTo>
                  <a:pt x="33548" y="116800"/>
                  <a:pt x="33548" y="116800"/>
                  <a:pt x="33548" y="116800"/>
                </a:cubicBezTo>
                <a:cubicBezTo>
                  <a:pt x="33548" y="116800"/>
                  <a:pt x="34838" y="116800"/>
                  <a:pt x="34838" y="116800"/>
                </a:cubicBezTo>
                <a:cubicBezTo>
                  <a:pt x="36129" y="116800"/>
                  <a:pt x="36129" y="116800"/>
                  <a:pt x="36129" y="116800"/>
                </a:cubicBezTo>
                <a:cubicBezTo>
                  <a:pt x="36129" y="116400"/>
                  <a:pt x="36129" y="116800"/>
                  <a:pt x="36129" y="116800"/>
                </a:cubicBezTo>
                <a:cubicBezTo>
                  <a:pt x="37419" y="116800"/>
                  <a:pt x="37419" y="116800"/>
                  <a:pt x="37419" y="116800"/>
                </a:cubicBezTo>
                <a:cubicBezTo>
                  <a:pt x="38709" y="116800"/>
                  <a:pt x="38709" y="116800"/>
                  <a:pt x="38709" y="116800"/>
                </a:cubicBezTo>
                <a:cubicBezTo>
                  <a:pt x="38709" y="116400"/>
                  <a:pt x="38709" y="116800"/>
                  <a:pt x="38709" y="116800"/>
                </a:cubicBezTo>
                <a:cubicBezTo>
                  <a:pt x="38709" y="116800"/>
                  <a:pt x="40000" y="116800"/>
                  <a:pt x="40000" y="116800"/>
                </a:cubicBezTo>
                <a:cubicBezTo>
                  <a:pt x="41290" y="116800"/>
                  <a:pt x="41290" y="116800"/>
                  <a:pt x="41290" y="116400"/>
                </a:cubicBezTo>
                <a:cubicBezTo>
                  <a:pt x="41290" y="116400"/>
                  <a:pt x="41290" y="116400"/>
                  <a:pt x="41290" y="116400"/>
                </a:cubicBezTo>
                <a:cubicBezTo>
                  <a:pt x="41290" y="116400"/>
                  <a:pt x="42580" y="116400"/>
                  <a:pt x="42580" y="116400"/>
                </a:cubicBezTo>
                <a:cubicBezTo>
                  <a:pt x="42580" y="116400"/>
                  <a:pt x="43870" y="116400"/>
                  <a:pt x="43870" y="116400"/>
                </a:cubicBezTo>
                <a:cubicBezTo>
                  <a:pt x="43870" y="116400"/>
                  <a:pt x="43870" y="116400"/>
                  <a:pt x="43870" y="116400"/>
                </a:cubicBezTo>
                <a:cubicBezTo>
                  <a:pt x="43870" y="116400"/>
                  <a:pt x="43870" y="116400"/>
                  <a:pt x="45161" y="116400"/>
                </a:cubicBezTo>
                <a:cubicBezTo>
                  <a:pt x="46451" y="116400"/>
                  <a:pt x="46451" y="116400"/>
                  <a:pt x="46451" y="116000"/>
                </a:cubicBezTo>
                <a:cubicBezTo>
                  <a:pt x="46451" y="116000"/>
                  <a:pt x="46451" y="116000"/>
                  <a:pt x="46451" y="116000"/>
                </a:cubicBezTo>
                <a:cubicBezTo>
                  <a:pt x="47741" y="116000"/>
                  <a:pt x="47741" y="116000"/>
                  <a:pt x="49032" y="115600"/>
                </a:cubicBezTo>
                <a:cubicBezTo>
                  <a:pt x="51612" y="115600"/>
                  <a:pt x="54193" y="115200"/>
                  <a:pt x="55483" y="115200"/>
                </a:cubicBezTo>
                <a:cubicBezTo>
                  <a:pt x="55483" y="115200"/>
                  <a:pt x="55483" y="115200"/>
                  <a:pt x="56774" y="115200"/>
                </a:cubicBezTo>
                <a:cubicBezTo>
                  <a:pt x="58064" y="115200"/>
                  <a:pt x="58064" y="115600"/>
                  <a:pt x="59354" y="115600"/>
                </a:cubicBezTo>
                <a:cubicBezTo>
                  <a:pt x="60645" y="116000"/>
                  <a:pt x="60645" y="116000"/>
                  <a:pt x="60645" y="116000"/>
                </a:cubicBezTo>
                <a:cubicBezTo>
                  <a:pt x="61935" y="116000"/>
                  <a:pt x="63225" y="115600"/>
                  <a:pt x="63225" y="115600"/>
                </a:cubicBezTo>
                <a:cubicBezTo>
                  <a:pt x="64516" y="115600"/>
                  <a:pt x="64516" y="115600"/>
                  <a:pt x="64516" y="115600"/>
                </a:cubicBezTo>
                <a:cubicBezTo>
                  <a:pt x="64516" y="115600"/>
                  <a:pt x="64516" y="115600"/>
                  <a:pt x="64516" y="115600"/>
                </a:cubicBezTo>
                <a:cubicBezTo>
                  <a:pt x="64516" y="115600"/>
                  <a:pt x="64516" y="115600"/>
                  <a:pt x="65806" y="115600"/>
                </a:cubicBezTo>
                <a:cubicBezTo>
                  <a:pt x="67096" y="115600"/>
                  <a:pt x="67096" y="115600"/>
                  <a:pt x="67096" y="115600"/>
                </a:cubicBezTo>
                <a:cubicBezTo>
                  <a:pt x="67096" y="115600"/>
                  <a:pt x="67096" y="115600"/>
                  <a:pt x="67096" y="115600"/>
                </a:cubicBezTo>
                <a:cubicBezTo>
                  <a:pt x="67096" y="115600"/>
                  <a:pt x="68387" y="115600"/>
                  <a:pt x="68387" y="115600"/>
                </a:cubicBezTo>
                <a:cubicBezTo>
                  <a:pt x="69677" y="115600"/>
                  <a:pt x="69677" y="115600"/>
                  <a:pt x="69677" y="115600"/>
                </a:cubicBezTo>
                <a:cubicBezTo>
                  <a:pt x="69677" y="115200"/>
                  <a:pt x="69677" y="115200"/>
                  <a:pt x="69677" y="115200"/>
                </a:cubicBezTo>
                <a:cubicBezTo>
                  <a:pt x="70967" y="115200"/>
                  <a:pt x="70967" y="115200"/>
                  <a:pt x="70967" y="115200"/>
                </a:cubicBezTo>
                <a:cubicBezTo>
                  <a:pt x="72258" y="115200"/>
                  <a:pt x="72258" y="115200"/>
                  <a:pt x="72258" y="115200"/>
                </a:cubicBezTo>
                <a:cubicBezTo>
                  <a:pt x="72258" y="115200"/>
                  <a:pt x="72258" y="115200"/>
                  <a:pt x="73548" y="115200"/>
                </a:cubicBezTo>
                <a:cubicBezTo>
                  <a:pt x="73548" y="114800"/>
                  <a:pt x="73548" y="114800"/>
                  <a:pt x="73548" y="114800"/>
                </a:cubicBezTo>
                <a:cubicBezTo>
                  <a:pt x="73548" y="114400"/>
                  <a:pt x="73548" y="114000"/>
                  <a:pt x="73548" y="113600"/>
                </a:cubicBezTo>
                <a:cubicBezTo>
                  <a:pt x="73548" y="113200"/>
                  <a:pt x="73548" y="113200"/>
                  <a:pt x="72258" y="113200"/>
                </a:cubicBezTo>
                <a:cubicBezTo>
                  <a:pt x="72258" y="113200"/>
                  <a:pt x="72258" y="112800"/>
                  <a:pt x="72258" y="112800"/>
                </a:cubicBezTo>
                <a:cubicBezTo>
                  <a:pt x="72258" y="112800"/>
                  <a:pt x="72258" y="112800"/>
                  <a:pt x="72258" y="112400"/>
                </a:cubicBezTo>
                <a:cubicBezTo>
                  <a:pt x="72258" y="112400"/>
                  <a:pt x="72258" y="112400"/>
                  <a:pt x="72258" y="112000"/>
                </a:cubicBezTo>
                <a:cubicBezTo>
                  <a:pt x="72258" y="112000"/>
                  <a:pt x="72258" y="112000"/>
                  <a:pt x="72258" y="112000"/>
                </a:cubicBezTo>
                <a:cubicBezTo>
                  <a:pt x="72258" y="111600"/>
                  <a:pt x="72258" y="111200"/>
                  <a:pt x="72258" y="111200"/>
                </a:cubicBezTo>
                <a:cubicBezTo>
                  <a:pt x="72258" y="110800"/>
                  <a:pt x="72258" y="110800"/>
                  <a:pt x="72258" y="110400"/>
                </a:cubicBezTo>
                <a:cubicBezTo>
                  <a:pt x="72258" y="110400"/>
                  <a:pt x="72258" y="110400"/>
                  <a:pt x="72258" y="110400"/>
                </a:cubicBezTo>
                <a:cubicBezTo>
                  <a:pt x="72258" y="110400"/>
                  <a:pt x="72258" y="110400"/>
                  <a:pt x="72258" y="110000"/>
                </a:cubicBezTo>
                <a:cubicBezTo>
                  <a:pt x="72258" y="110000"/>
                  <a:pt x="72258" y="110000"/>
                  <a:pt x="72258" y="110000"/>
                </a:cubicBezTo>
                <a:cubicBezTo>
                  <a:pt x="73548" y="110000"/>
                  <a:pt x="73548" y="109600"/>
                  <a:pt x="74838" y="109200"/>
                </a:cubicBezTo>
                <a:cubicBezTo>
                  <a:pt x="74838" y="108800"/>
                  <a:pt x="76129" y="108800"/>
                  <a:pt x="76129" y="108400"/>
                </a:cubicBezTo>
                <a:cubicBezTo>
                  <a:pt x="76129" y="108400"/>
                  <a:pt x="77419" y="108000"/>
                  <a:pt x="77419" y="108000"/>
                </a:cubicBezTo>
                <a:cubicBezTo>
                  <a:pt x="77419" y="107600"/>
                  <a:pt x="77419" y="107200"/>
                  <a:pt x="77419" y="107200"/>
                </a:cubicBezTo>
                <a:cubicBezTo>
                  <a:pt x="77419" y="106800"/>
                  <a:pt x="77419" y="106800"/>
                  <a:pt x="77419" y="106400"/>
                </a:cubicBezTo>
                <a:cubicBezTo>
                  <a:pt x="76129" y="106400"/>
                  <a:pt x="74838" y="105200"/>
                  <a:pt x="74838" y="104800"/>
                </a:cubicBezTo>
                <a:cubicBezTo>
                  <a:pt x="73548" y="104400"/>
                  <a:pt x="73548" y="104000"/>
                  <a:pt x="72258" y="104000"/>
                </a:cubicBezTo>
                <a:cubicBezTo>
                  <a:pt x="72258" y="103600"/>
                  <a:pt x="70967" y="102800"/>
                  <a:pt x="70967" y="102800"/>
                </a:cubicBezTo>
                <a:cubicBezTo>
                  <a:pt x="69677" y="102800"/>
                  <a:pt x="69677" y="102400"/>
                  <a:pt x="69677" y="102400"/>
                </a:cubicBezTo>
                <a:cubicBezTo>
                  <a:pt x="69677" y="102400"/>
                  <a:pt x="69677" y="102400"/>
                  <a:pt x="69677" y="102000"/>
                </a:cubicBezTo>
                <a:cubicBezTo>
                  <a:pt x="69677" y="102000"/>
                  <a:pt x="69677" y="102000"/>
                  <a:pt x="69677" y="101600"/>
                </a:cubicBezTo>
                <a:cubicBezTo>
                  <a:pt x="69677" y="101200"/>
                  <a:pt x="69677" y="100400"/>
                  <a:pt x="70967" y="100400"/>
                </a:cubicBezTo>
                <a:cubicBezTo>
                  <a:pt x="70967" y="100000"/>
                  <a:pt x="70967" y="98000"/>
                  <a:pt x="70967" y="97600"/>
                </a:cubicBezTo>
                <a:cubicBezTo>
                  <a:pt x="70967" y="97200"/>
                  <a:pt x="70967" y="96400"/>
                  <a:pt x="70967" y="96000"/>
                </a:cubicBezTo>
                <a:cubicBezTo>
                  <a:pt x="70967" y="96000"/>
                  <a:pt x="70967" y="95200"/>
                  <a:pt x="70967" y="95200"/>
                </a:cubicBezTo>
                <a:cubicBezTo>
                  <a:pt x="70967" y="94800"/>
                  <a:pt x="70967" y="94000"/>
                  <a:pt x="70967" y="94000"/>
                </a:cubicBezTo>
                <a:cubicBezTo>
                  <a:pt x="70967" y="93600"/>
                  <a:pt x="70967" y="93200"/>
                  <a:pt x="70967" y="93200"/>
                </a:cubicBezTo>
                <a:cubicBezTo>
                  <a:pt x="70967" y="93200"/>
                  <a:pt x="70967" y="92800"/>
                  <a:pt x="70967" y="92800"/>
                </a:cubicBezTo>
                <a:cubicBezTo>
                  <a:pt x="70967" y="92800"/>
                  <a:pt x="70967" y="91600"/>
                  <a:pt x="70967" y="91200"/>
                </a:cubicBezTo>
                <a:cubicBezTo>
                  <a:pt x="70967" y="90800"/>
                  <a:pt x="69677" y="89200"/>
                  <a:pt x="69677" y="88800"/>
                </a:cubicBezTo>
                <a:cubicBezTo>
                  <a:pt x="69677" y="88400"/>
                  <a:pt x="69677" y="88000"/>
                  <a:pt x="69677" y="87600"/>
                </a:cubicBezTo>
                <a:cubicBezTo>
                  <a:pt x="69677" y="87600"/>
                  <a:pt x="69677" y="87200"/>
                  <a:pt x="69677" y="87200"/>
                </a:cubicBezTo>
                <a:cubicBezTo>
                  <a:pt x="69677" y="86800"/>
                  <a:pt x="69677" y="86400"/>
                  <a:pt x="69677" y="86000"/>
                </a:cubicBezTo>
                <a:cubicBezTo>
                  <a:pt x="69677" y="86000"/>
                  <a:pt x="70967" y="84800"/>
                  <a:pt x="70967" y="84400"/>
                </a:cubicBezTo>
                <a:cubicBezTo>
                  <a:pt x="70967" y="84000"/>
                  <a:pt x="70967" y="83200"/>
                  <a:pt x="70967" y="83200"/>
                </a:cubicBezTo>
                <a:cubicBezTo>
                  <a:pt x="70967" y="83200"/>
                  <a:pt x="70967" y="82400"/>
                  <a:pt x="70967" y="82000"/>
                </a:cubicBezTo>
                <a:cubicBezTo>
                  <a:pt x="70967" y="81600"/>
                  <a:pt x="70967" y="80400"/>
                  <a:pt x="70967" y="80400"/>
                </a:cubicBezTo>
                <a:cubicBezTo>
                  <a:pt x="70967" y="80000"/>
                  <a:pt x="70967" y="79600"/>
                  <a:pt x="70967" y="79200"/>
                </a:cubicBezTo>
                <a:cubicBezTo>
                  <a:pt x="69677" y="79200"/>
                  <a:pt x="69677" y="78800"/>
                  <a:pt x="69677" y="78400"/>
                </a:cubicBezTo>
                <a:cubicBezTo>
                  <a:pt x="69677" y="78400"/>
                  <a:pt x="69677" y="78000"/>
                  <a:pt x="69677" y="77600"/>
                </a:cubicBezTo>
                <a:cubicBezTo>
                  <a:pt x="69677" y="77200"/>
                  <a:pt x="69677" y="76400"/>
                  <a:pt x="69677" y="76400"/>
                </a:cubicBezTo>
                <a:cubicBezTo>
                  <a:pt x="69677" y="76400"/>
                  <a:pt x="69677" y="76400"/>
                  <a:pt x="69677" y="76400"/>
                </a:cubicBezTo>
                <a:cubicBezTo>
                  <a:pt x="69677" y="76400"/>
                  <a:pt x="69677" y="76800"/>
                  <a:pt x="69677" y="76800"/>
                </a:cubicBezTo>
                <a:cubicBezTo>
                  <a:pt x="69677" y="77200"/>
                  <a:pt x="70967" y="77600"/>
                  <a:pt x="70967" y="77600"/>
                </a:cubicBezTo>
                <a:cubicBezTo>
                  <a:pt x="70967" y="78000"/>
                  <a:pt x="70967" y="78800"/>
                  <a:pt x="70967" y="78800"/>
                </a:cubicBezTo>
                <a:cubicBezTo>
                  <a:pt x="70967" y="79200"/>
                  <a:pt x="72258" y="79200"/>
                  <a:pt x="72258" y="79200"/>
                </a:cubicBezTo>
                <a:cubicBezTo>
                  <a:pt x="72258" y="79200"/>
                  <a:pt x="72258" y="79600"/>
                  <a:pt x="72258" y="80000"/>
                </a:cubicBezTo>
                <a:cubicBezTo>
                  <a:pt x="72258" y="80400"/>
                  <a:pt x="73548" y="80800"/>
                  <a:pt x="73548" y="81200"/>
                </a:cubicBezTo>
                <a:cubicBezTo>
                  <a:pt x="73548" y="81600"/>
                  <a:pt x="73548" y="82000"/>
                  <a:pt x="73548" y="82400"/>
                </a:cubicBezTo>
                <a:cubicBezTo>
                  <a:pt x="73548" y="82400"/>
                  <a:pt x="74838" y="83200"/>
                  <a:pt x="74838" y="83200"/>
                </a:cubicBezTo>
                <a:cubicBezTo>
                  <a:pt x="74838" y="83600"/>
                  <a:pt x="74838" y="84000"/>
                  <a:pt x="76129" y="84400"/>
                </a:cubicBezTo>
                <a:cubicBezTo>
                  <a:pt x="76129" y="84400"/>
                  <a:pt x="76129" y="85200"/>
                  <a:pt x="76129" y="85200"/>
                </a:cubicBezTo>
                <a:cubicBezTo>
                  <a:pt x="76129" y="85600"/>
                  <a:pt x="76129" y="86000"/>
                  <a:pt x="76129" y="86000"/>
                </a:cubicBezTo>
                <a:cubicBezTo>
                  <a:pt x="76129" y="86400"/>
                  <a:pt x="76129" y="86400"/>
                  <a:pt x="76129" y="86800"/>
                </a:cubicBezTo>
                <a:cubicBezTo>
                  <a:pt x="76129" y="86800"/>
                  <a:pt x="77419" y="87600"/>
                  <a:pt x="77419" y="87600"/>
                </a:cubicBezTo>
                <a:cubicBezTo>
                  <a:pt x="77419" y="87600"/>
                  <a:pt x="77419" y="88000"/>
                  <a:pt x="77419" y="88400"/>
                </a:cubicBezTo>
                <a:cubicBezTo>
                  <a:pt x="77419" y="88800"/>
                  <a:pt x="77419" y="89200"/>
                  <a:pt x="77419" y="89600"/>
                </a:cubicBezTo>
                <a:cubicBezTo>
                  <a:pt x="77419" y="90000"/>
                  <a:pt x="77419" y="90000"/>
                  <a:pt x="77419" y="90400"/>
                </a:cubicBezTo>
                <a:cubicBezTo>
                  <a:pt x="77419" y="90400"/>
                  <a:pt x="77419" y="90800"/>
                  <a:pt x="77419" y="91200"/>
                </a:cubicBezTo>
                <a:cubicBezTo>
                  <a:pt x="78709" y="91200"/>
                  <a:pt x="78709" y="91600"/>
                  <a:pt x="78709" y="92000"/>
                </a:cubicBezTo>
                <a:cubicBezTo>
                  <a:pt x="78709" y="92400"/>
                  <a:pt x="78709" y="92800"/>
                  <a:pt x="78709" y="92800"/>
                </a:cubicBezTo>
                <a:cubicBezTo>
                  <a:pt x="78709" y="93200"/>
                  <a:pt x="78709" y="93200"/>
                  <a:pt x="78709" y="93600"/>
                </a:cubicBezTo>
                <a:cubicBezTo>
                  <a:pt x="78709" y="94000"/>
                  <a:pt x="78709" y="94000"/>
                  <a:pt x="78709" y="94000"/>
                </a:cubicBezTo>
                <a:cubicBezTo>
                  <a:pt x="78709" y="94400"/>
                  <a:pt x="80000" y="95600"/>
                  <a:pt x="80000" y="96000"/>
                </a:cubicBezTo>
                <a:cubicBezTo>
                  <a:pt x="80000" y="96400"/>
                  <a:pt x="80000" y="97600"/>
                  <a:pt x="80000" y="98000"/>
                </a:cubicBezTo>
                <a:cubicBezTo>
                  <a:pt x="80000" y="98800"/>
                  <a:pt x="80000" y="99600"/>
                  <a:pt x="80000" y="100400"/>
                </a:cubicBezTo>
                <a:cubicBezTo>
                  <a:pt x="80000" y="100800"/>
                  <a:pt x="81290" y="102400"/>
                  <a:pt x="82580" y="102800"/>
                </a:cubicBezTo>
                <a:cubicBezTo>
                  <a:pt x="82580" y="103200"/>
                  <a:pt x="82580" y="104000"/>
                  <a:pt x="83870" y="104400"/>
                </a:cubicBezTo>
                <a:cubicBezTo>
                  <a:pt x="83870" y="104800"/>
                  <a:pt x="83870" y="105200"/>
                  <a:pt x="85161" y="105600"/>
                </a:cubicBezTo>
                <a:cubicBezTo>
                  <a:pt x="85161" y="106000"/>
                  <a:pt x="86451" y="106800"/>
                  <a:pt x="86451" y="106800"/>
                </a:cubicBezTo>
                <a:cubicBezTo>
                  <a:pt x="86451" y="107200"/>
                  <a:pt x="86451" y="107200"/>
                  <a:pt x="87741" y="107600"/>
                </a:cubicBezTo>
                <a:cubicBezTo>
                  <a:pt x="89032" y="107600"/>
                  <a:pt x="90322" y="108000"/>
                  <a:pt x="90322" y="108000"/>
                </a:cubicBezTo>
                <a:cubicBezTo>
                  <a:pt x="91612" y="108000"/>
                  <a:pt x="91612" y="108000"/>
                  <a:pt x="90322" y="108000"/>
                </a:cubicBezTo>
                <a:cubicBezTo>
                  <a:pt x="90322" y="108000"/>
                  <a:pt x="90322" y="108400"/>
                  <a:pt x="90322" y="108400"/>
                </a:cubicBezTo>
                <a:cubicBezTo>
                  <a:pt x="89032" y="108400"/>
                  <a:pt x="87741" y="108800"/>
                  <a:pt x="87741" y="108800"/>
                </a:cubicBezTo>
                <a:cubicBezTo>
                  <a:pt x="86451" y="108800"/>
                  <a:pt x="86451" y="109200"/>
                  <a:pt x="86451" y="109200"/>
                </a:cubicBezTo>
                <a:cubicBezTo>
                  <a:pt x="86451" y="109600"/>
                  <a:pt x="85161" y="110000"/>
                  <a:pt x="85161" y="110400"/>
                </a:cubicBezTo>
                <a:cubicBezTo>
                  <a:pt x="83870" y="110400"/>
                  <a:pt x="83870" y="110800"/>
                  <a:pt x="83870" y="110800"/>
                </a:cubicBezTo>
                <a:cubicBezTo>
                  <a:pt x="82580" y="111200"/>
                  <a:pt x="82580" y="111200"/>
                  <a:pt x="82580" y="111600"/>
                </a:cubicBezTo>
                <a:cubicBezTo>
                  <a:pt x="82580" y="112000"/>
                  <a:pt x="83870" y="112400"/>
                  <a:pt x="83870" y="112400"/>
                </a:cubicBezTo>
                <a:cubicBezTo>
                  <a:pt x="83870" y="112400"/>
                  <a:pt x="83870" y="112800"/>
                  <a:pt x="85161" y="112800"/>
                </a:cubicBezTo>
                <a:cubicBezTo>
                  <a:pt x="85161" y="112800"/>
                  <a:pt x="85161" y="113200"/>
                  <a:pt x="86451" y="113200"/>
                </a:cubicBezTo>
                <a:cubicBezTo>
                  <a:pt x="86451" y="113600"/>
                  <a:pt x="87741" y="113600"/>
                  <a:pt x="87741" y="114000"/>
                </a:cubicBezTo>
                <a:cubicBezTo>
                  <a:pt x="87741" y="114000"/>
                  <a:pt x="89032" y="114400"/>
                  <a:pt x="89032" y="114400"/>
                </a:cubicBezTo>
                <a:cubicBezTo>
                  <a:pt x="89032" y="114400"/>
                  <a:pt x="90322" y="114400"/>
                  <a:pt x="90322" y="114800"/>
                </a:cubicBezTo>
                <a:cubicBezTo>
                  <a:pt x="90322" y="114800"/>
                  <a:pt x="90322" y="114800"/>
                  <a:pt x="91612" y="115200"/>
                </a:cubicBezTo>
                <a:cubicBezTo>
                  <a:pt x="91612" y="115200"/>
                  <a:pt x="92903" y="115600"/>
                  <a:pt x="92903" y="115600"/>
                </a:cubicBezTo>
                <a:cubicBezTo>
                  <a:pt x="92903" y="115600"/>
                  <a:pt x="92903" y="115600"/>
                  <a:pt x="92903" y="116000"/>
                </a:cubicBezTo>
                <a:cubicBezTo>
                  <a:pt x="92903" y="116000"/>
                  <a:pt x="91612" y="116000"/>
                  <a:pt x="91612" y="116400"/>
                </a:cubicBezTo>
                <a:cubicBezTo>
                  <a:pt x="91612" y="116800"/>
                  <a:pt x="91612" y="117600"/>
                  <a:pt x="91612" y="117600"/>
                </a:cubicBezTo>
                <a:cubicBezTo>
                  <a:pt x="91612" y="117600"/>
                  <a:pt x="91612" y="118000"/>
                  <a:pt x="91612" y="118000"/>
                </a:cubicBezTo>
                <a:cubicBezTo>
                  <a:pt x="91612" y="118000"/>
                  <a:pt x="91612" y="118000"/>
                  <a:pt x="91612" y="118000"/>
                </a:cubicBezTo>
                <a:cubicBezTo>
                  <a:pt x="91612" y="118000"/>
                  <a:pt x="91612" y="118000"/>
                  <a:pt x="91612" y="118400"/>
                </a:cubicBezTo>
                <a:cubicBezTo>
                  <a:pt x="90322" y="118400"/>
                  <a:pt x="90322" y="118400"/>
                  <a:pt x="90322" y="118800"/>
                </a:cubicBezTo>
                <a:cubicBezTo>
                  <a:pt x="90322" y="119200"/>
                  <a:pt x="90322" y="119600"/>
                  <a:pt x="90322" y="119600"/>
                </a:cubicBezTo>
                <a:cubicBezTo>
                  <a:pt x="90322" y="119600"/>
                  <a:pt x="91612" y="120000"/>
                  <a:pt x="91612" y="120000"/>
                </a:cubicBezTo>
                <a:cubicBezTo>
                  <a:pt x="91612" y="120000"/>
                  <a:pt x="92903" y="120000"/>
                  <a:pt x="94193" y="120000"/>
                </a:cubicBezTo>
                <a:cubicBezTo>
                  <a:pt x="94193" y="120000"/>
                  <a:pt x="95483" y="120000"/>
                  <a:pt x="96774" y="120000"/>
                </a:cubicBezTo>
                <a:cubicBezTo>
                  <a:pt x="98064" y="120000"/>
                  <a:pt x="104516" y="120000"/>
                  <a:pt x="105806" y="120000"/>
                </a:cubicBezTo>
                <a:cubicBezTo>
                  <a:pt x="107096" y="120000"/>
                  <a:pt x="110967" y="120000"/>
                  <a:pt x="112258" y="120000"/>
                </a:cubicBezTo>
                <a:cubicBezTo>
                  <a:pt x="113548" y="119600"/>
                  <a:pt x="114838" y="119600"/>
                  <a:pt x="114838" y="119600"/>
                </a:cubicBezTo>
                <a:cubicBezTo>
                  <a:pt x="116129" y="119200"/>
                  <a:pt x="116129" y="119200"/>
                  <a:pt x="116129" y="118800"/>
                </a:cubicBezTo>
                <a:cubicBezTo>
                  <a:pt x="116129" y="118800"/>
                  <a:pt x="116129" y="118400"/>
                  <a:pt x="116129" y="118000"/>
                </a:cubicBezTo>
                <a:cubicBezTo>
                  <a:pt x="116129" y="117600"/>
                  <a:pt x="114838" y="117600"/>
                  <a:pt x="114838" y="117600"/>
                </a:cubicBezTo>
                <a:cubicBezTo>
                  <a:pt x="114838" y="117200"/>
                  <a:pt x="114838" y="117200"/>
                  <a:pt x="114838" y="116800"/>
                </a:cubicBezTo>
                <a:cubicBezTo>
                  <a:pt x="116129" y="116800"/>
                  <a:pt x="114838" y="116000"/>
                  <a:pt x="114838" y="116000"/>
                </a:cubicBezTo>
                <a:cubicBezTo>
                  <a:pt x="114838" y="115600"/>
                  <a:pt x="114838" y="115600"/>
                  <a:pt x="114838" y="115600"/>
                </a:cubicBezTo>
                <a:cubicBezTo>
                  <a:pt x="114838" y="115600"/>
                  <a:pt x="114838" y="115200"/>
                  <a:pt x="113548" y="115200"/>
                </a:cubicBezTo>
                <a:cubicBezTo>
                  <a:pt x="113548" y="115200"/>
                  <a:pt x="114838" y="115200"/>
                  <a:pt x="114838" y="115200"/>
                </a:cubicBezTo>
                <a:cubicBezTo>
                  <a:pt x="114838" y="115200"/>
                  <a:pt x="114838" y="114800"/>
                  <a:pt x="114838" y="114800"/>
                </a:cubicBezTo>
                <a:cubicBezTo>
                  <a:pt x="114838" y="114400"/>
                  <a:pt x="116129" y="114000"/>
                  <a:pt x="116129" y="113600"/>
                </a:cubicBezTo>
                <a:cubicBezTo>
                  <a:pt x="116129" y="113600"/>
                  <a:pt x="116129" y="113200"/>
                  <a:pt x="116129" y="113200"/>
                </a:cubicBezTo>
                <a:cubicBezTo>
                  <a:pt x="116129" y="113200"/>
                  <a:pt x="116129" y="113200"/>
                  <a:pt x="117419" y="113200"/>
                </a:cubicBezTo>
                <a:cubicBezTo>
                  <a:pt x="117419" y="112800"/>
                  <a:pt x="117419" y="112800"/>
                  <a:pt x="117419" y="112800"/>
                </a:cubicBezTo>
                <a:cubicBezTo>
                  <a:pt x="117419" y="112400"/>
                  <a:pt x="118709" y="111600"/>
                  <a:pt x="118709" y="111600"/>
                </a:cubicBezTo>
                <a:cubicBezTo>
                  <a:pt x="120000" y="111600"/>
                  <a:pt x="120000" y="111200"/>
                  <a:pt x="120000" y="111200"/>
                </a:cubicBezTo>
                <a:cubicBezTo>
                  <a:pt x="120000" y="111200"/>
                  <a:pt x="120000" y="111200"/>
                  <a:pt x="120000" y="110800"/>
                </a:cubicBezTo>
                <a:cubicBezTo>
                  <a:pt x="120000" y="110800"/>
                  <a:pt x="120000" y="110400"/>
                  <a:pt x="120000" y="110400"/>
                </a:cubicBezTo>
                <a:close/>
              </a:path>
            </a:pathLst>
          </a:custGeom>
          <a:solidFill>
            <a:schemeClr val="dk1"/>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110" name="Shape 110"/>
          <p:cNvSpPr/>
          <p:nvPr/>
        </p:nvSpPr>
        <p:spPr>
          <a:xfrm>
            <a:off x="1753991" y="2361243"/>
            <a:ext cx="328823" cy="1046972"/>
          </a:xfrm>
          <a:custGeom>
            <a:avLst/>
            <a:gdLst/>
            <a:ahLst/>
            <a:cxnLst/>
            <a:rect l="0" t="0" r="0" b="0"/>
            <a:pathLst>
              <a:path w="120000" h="120000" extrusionOk="0">
                <a:moveTo>
                  <a:pt x="120000" y="119154"/>
                </a:moveTo>
                <a:cubicBezTo>
                  <a:pt x="120000" y="118732"/>
                  <a:pt x="120000" y="118732"/>
                  <a:pt x="120000" y="118732"/>
                </a:cubicBezTo>
                <a:cubicBezTo>
                  <a:pt x="118651" y="118309"/>
                  <a:pt x="118651" y="118309"/>
                  <a:pt x="118651" y="118309"/>
                </a:cubicBezTo>
                <a:cubicBezTo>
                  <a:pt x="118651" y="118309"/>
                  <a:pt x="118651" y="117887"/>
                  <a:pt x="117303" y="117887"/>
                </a:cubicBezTo>
                <a:cubicBezTo>
                  <a:pt x="117303" y="117464"/>
                  <a:pt x="117303" y="117464"/>
                  <a:pt x="117303" y="117042"/>
                </a:cubicBezTo>
                <a:cubicBezTo>
                  <a:pt x="117303" y="117042"/>
                  <a:pt x="115955" y="116619"/>
                  <a:pt x="114606" y="116197"/>
                </a:cubicBezTo>
                <a:cubicBezTo>
                  <a:pt x="114606" y="116197"/>
                  <a:pt x="113258" y="116197"/>
                  <a:pt x="113258" y="115774"/>
                </a:cubicBezTo>
                <a:cubicBezTo>
                  <a:pt x="113258" y="115774"/>
                  <a:pt x="113258" y="115774"/>
                  <a:pt x="113258" y="115774"/>
                </a:cubicBezTo>
                <a:cubicBezTo>
                  <a:pt x="113258" y="115352"/>
                  <a:pt x="111910" y="115352"/>
                  <a:pt x="111910" y="115352"/>
                </a:cubicBezTo>
                <a:cubicBezTo>
                  <a:pt x="111910" y="114929"/>
                  <a:pt x="111910" y="114929"/>
                  <a:pt x="110561" y="114507"/>
                </a:cubicBezTo>
                <a:cubicBezTo>
                  <a:pt x="110561" y="114507"/>
                  <a:pt x="111910" y="114507"/>
                  <a:pt x="111910" y="114084"/>
                </a:cubicBezTo>
                <a:cubicBezTo>
                  <a:pt x="111910" y="113661"/>
                  <a:pt x="113258" y="113239"/>
                  <a:pt x="113258" y="112816"/>
                </a:cubicBezTo>
                <a:cubicBezTo>
                  <a:pt x="113258" y="112816"/>
                  <a:pt x="113258" y="112816"/>
                  <a:pt x="113258" y="112394"/>
                </a:cubicBezTo>
                <a:cubicBezTo>
                  <a:pt x="111910" y="112394"/>
                  <a:pt x="111910" y="112394"/>
                  <a:pt x="113258" y="112394"/>
                </a:cubicBezTo>
                <a:cubicBezTo>
                  <a:pt x="113258" y="112394"/>
                  <a:pt x="113258" y="111971"/>
                  <a:pt x="113258" y="111971"/>
                </a:cubicBezTo>
                <a:cubicBezTo>
                  <a:pt x="113258" y="111549"/>
                  <a:pt x="113258" y="111549"/>
                  <a:pt x="113258" y="111126"/>
                </a:cubicBezTo>
                <a:cubicBezTo>
                  <a:pt x="113258" y="111126"/>
                  <a:pt x="113258" y="109859"/>
                  <a:pt x="113258" y="109436"/>
                </a:cubicBezTo>
                <a:cubicBezTo>
                  <a:pt x="113258" y="109014"/>
                  <a:pt x="113258" y="107323"/>
                  <a:pt x="113258" y="106901"/>
                </a:cubicBezTo>
                <a:cubicBezTo>
                  <a:pt x="113258" y="106478"/>
                  <a:pt x="111910" y="105633"/>
                  <a:pt x="111910" y="105211"/>
                </a:cubicBezTo>
                <a:cubicBezTo>
                  <a:pt x="111910" y="105211"/>
                  <a:pt x="110561" y="103098"/>
                  <a:pt x="110561" y="102253"/>
                </a:cubicBezTo>
                <a:cubicBezTo>
                  <a:pt x="109213" y="101408"/>
                  <a:pt x="109213" y="100140"/>
                  <a:pt x="109213" y="99718"/>
                </a:cubicBezTo>
                <a:cubicBezTo>
                  <a:pt x="109213" y="99718"/>
                  <a:pt x="109213" y="98873"/>
                  <a:pt x="107865" y="98450"/>
                </a:cubicBezTo>
                <a:cubicBezTo>
                  <a:pt x="107865" y="98028"/>
                  <a:pt x="107865" y="96338"/>
                  <a:pt x="107865" y="95915"/>
                </a:cubicBezTo>
                <a:cubicBezTo>
                  <a:pt x="107865" y="95492"/>
                  <a:pt x="106516" y="94647"/>
                  <a:pt x="106516" y="94225"/>
                </a:cubicBezTo>
                <a:cubicBezTo>
                  <a:pt x="106516" y="93802"/>
                  <a:pt x="106516" y="92535"/>
                  <a:pt x="106516" y="92112"/>
                </a:cubicBezTo>
                <a:cubicBezTo>
                  <a:pt x="106516" y="92112"/>
                  <a:pt x="105168" y="91267"/>
                  <a:pt x="106516" y="90845"/>
                </a:cubicBezTo>
                <a:cubicBezTo>
                  <a:pt x="106516" y="90000"/>
                  <a:pt x="106516" y="89154"/>
                  <a:pt x="106516" y="88732"/>
                </a:cubicBezTo>
                <a:cubicBezTo>
                  <a:pt x="105168" y="87887"/>
                  <a:pt x="105168" y="86619"/>
                  <a:pt x="105168" y="86619"/>
                </a:cubicBezTo>
                <a:cubicBezTo>
                  <a:pt x="105168" y="86197"/>
                  <a:pt x="105168" y="84929"/>
                  <a:pt x="105168" y="84507"/>
                </a:cubicBezTo>
                <a:cubicBezTo>
                  <a:pt x="105168" y="84084"/>
                  <a:pt x="105168" y="83239"/>
                  <a:pt x="105168" y="83239"/>
                </a:cubicBezTo>
                <a:cubicBezTo>
                  <a:pt x="105168" y="82816"/>
                  <a:pt x="105168" y="81971"/>
                  <a:pt x="105168" y="81549"/>
                </a:cubicBezTo>
                <a:cubicBezTo>
                  <a:pt x="105168" y="81549"/>
                  <a:pt x="105168" y="80704"/>
                  <a:pt x="105168" y="80281"/>
                </a:cubicBezTo>
                <a:cubicBezTo>
                  <a:pt x="105168" y="79859"/>
                  <a:pt x="105168" y="78169"/>
                  <a:pt x="106516" y="77746"/>
                </a:cubicBezTo>
                <a:cubicBezTo>
                  <a:pt x="106516" y="76901"/>
                  <a:pt x="106516" y="76056"/>
                  <a:pt x="106516" y="75211"/>
                </a:cubicBezTo>
                <a:cubicBezTo>
                  <a:pt x="106516" y="74366"/>
                  <a:pt x="106516" y="73098"/>
                  <a:pt x="106516" y="72676"/>
                </a:cubicBezTo>
                <a:cubicBezTo>
                  <a:pt x="106516" y="72253"/>
                  <a:pt x="106516" y="70563"/>
                  <a:pt x="105168" y="69718"/>
                </a:cubicBezTo>
                <a:cubicBezTo>
                  <a:pt x="105168" y="69295"/>
                  <a:pt x="105168" y="68028"/>
                  <a:pt x="105168" y="67605"/>
                </a:cubicBezTo>
                <a:cubicBezTo>
                  <a:pt x="105168" y="67183"/>
                  <a:pt x="105168" y="66338"/>
                  <a:pt x="105168" y="65915"/>
                </a:cubicBezTo>
                <a:cubicBezTo>
                  <a:pt x="105168" y="65492"/>
                  <a:pt x="105168" y="65070"/>
                  <a:pt x="106516" y="64647"/>
                </a:cubicBezTo>
                <a:cubicBezTo>
                  <a:pt x="106516" y="64225"/>
                  <a:pt x="106516" y="62957"/>
                  <a:pt x="106516" y="62535"/>
                </a:cubicBezTo>
                <a:cubicBezTo>
                  <a:pt x="106516" y="62112"/>
                  <a:pt x="105168" y="61267"/>
                  <a:pt x="105168" y="60845"/>
                </a:cubicBezTo>
                <a:cubicBezTo>
                  <a:pt x="105168" y="60000"/>
                  <a:pt x="103820" y="59577"/>
                  <a:pt x="103820" y="59154"/>
                </a:cubicBezTo>
                <a:cubicBezTo>
                  <a:pt x="103820" y="58732"/>
                  <a:pt x="103820" y="57887"/>
                  <a:pt x="103820" y="57887"/>
                </a:cubicBezTo>
                <a:cubicBezTo>
                  <a:pt x="103820" y="57464"/>
                  <a:pt x="102471" y="56197"/>
                  <a:pt x="102471" y="55774"/>
                </a:cubicBezTo>
                <a:cubicBezTo>
                  <a:pt x="102471" y="55774"/>
                  <a:pt x="102471" y="55352"/>
                  <a:pt x="102471" y="55352"/>
                </a:cubicBezTo>
                <a:cubicBezTo>
                  <a:pt x="101123" y="54929"/>
                  <a:pt x="101123" y="54507"/>
                  <a:pt x="101123" y="54507"/>
                </a:cubicBezTo>
                <a:cubicBezTo>
                  <a:pt x="101123" y="54507"/>
                  <a:pt x="101123" y="54084"/>
                  <a:pt x="101123" y="54084"/>
                </a:cubicBezTo>
                <a:cubicBezTo>
                  <a:pt x="101123" y="54084"/>
                  <a:pt x="99775" y="53661"/>
                  <a:pt x="99775" y="53239"/>
                </a:cubicBezTo>
                <a:cubicBezTo>
                  <a:pt x="99775" y="52816"/>
                  <a:pt x="99775" y="52816"/>
                  <a:pt x="99775" y="52394"/>
                </a:cubicBezTo>
                <a:cubicBezTo>
                  <a:pt x="98426" y="52394"/>
                  <a:pt x="98426" y="51971"/>
                  <a:pt x="98426" y="51971"/>
                </a:cubicBezTo>
                <a:cubicBezTo>
                  <a:pt x="99775" y="51549"/>
                  <a:pt x="98426" y="51549"/>
                  <a:pt x="98426" y="51126"/>
                </a:cubicBezTo>
                <a:cubicBezTo>
                  <a:pt x="98426" y="51126"/>
                  <a:pt x="98426" y="51126"/>
                  <a:pt x="98426" y="51126"/>
                </a:cubicBezTo>
                <a:cubicBezTo>
                  <a:pt x="98426" y="50704"/>
                  <a:pt x="98426" y="50704"/>
                  <a:pt x="98426" y="50704"/>
                </a:cubicBezTo>
                <a:cubicBezTo>
                  <a:pt x="97078" y="50281"/>
                  <a:pt x="97078" y="50281"/>
                  <a:pt x="97078" y="49859"/>
                </a:cubicBezTo>
                <a:cubicBezTo>
                  <a:pt x="97078" y="49859"/>
                  <a:pt x="97078" y="49859"/>
                  <a:pt x="97078" y="49859"/>
                </a:cubicBezTo>
                <a:cubicBezTo>
                  <a:pt x="97078" y="49859"/>
                  <a:pt x="97078" y="49436"/>
                  <a:pt x="97078" y="49436"/>
                </a:cubicBezTo>
                <a:cubicBezTo>
                  <a:pt x="97078" y="49014"/>
                  <a:pt x="97078" y="49014"/>
                  <a:pt x="97078" y="48591"/>
                </a:cubicBezTo>
                <a:cubicBezTo>
                  <a:pt x="97078" y="48169"/>
                  <a:pt x="97078" y="48169"/>
                  <a:pt x="97078" y="47746"/>
                </a:cubicBezTo>
                <a:cubicBezTo>
                  <a:pt x="97078" y="47746"/>
                  <a:pt x="97078" y="47746"/>
                  <a:pt x="97078" y="47746"/>
                </a:cubicBezTo>
                <a:cubicBezTo>
                  <a:pt x="97078" y="47746"/>
                  <a:pt x="98426" y="47746"/>
                  <a:pt x="98426" y="47323"/>
                </a:cubicBezTo>
                <a:cubicBezTo>
                  <a:pt x="99775" y="47323"/>
                  <a:pt x="101123" y="46901"/>
                  <a:pt x="101123" y="46478"/>
                </a:cubicBezTo>
                <a:cubicBezTo>
                  <a:pt x="102471" y="46478"/>
                  <a:pt x="102471" y="46056"/>
                  <a:pt x="102471" y="46056"/>
                </a:cubicBezTo>
                <a:cubicBezTo>
                  <a:pt x="103820" y="46056"/>
                  <a:pt x="103820" y="45633"/>
                  <a:pt x="103820" y="45211"/>
                </a:cubicBezTo>
                <a:cubicBezTo>
                  <a:pt x="103820" y="45211"/>
                  <a:pt x="103820" y="44788"/>
                  <a:pt x="103820" y="44366"/>
                </a:cubicBezTo>
                <a:cubicBezTo>
                  <a:pt x="103820" y="44366"/>
                  <a:pt x="103820" y="44366"/>
                  <a:pt x="103820" y="44366"/>
                </a:cubicBezTo>
                <a:cubicBezTo>
                  <a:pt x="103820" y="43943"/>
                  <a:pt x="103820" y="43943"/>
                  <a:pt x="103820" y="43943"/>
                </a:cubicBezTo>
                <a:cubicBezTo>
                  <a:pt x="105168" y="43521"/>
                  <a:pt x="105168" y="43098"/>
                  <a:pt x="105168" y="43098"/>
                </a:cubicBezTo>
                <a:cubicBezTo>
                  <a:pt x="105168" y="42676"/>
                  <a:pt x="105168" y="42253"/>
                  <a:pt x="105168" y="42253"/>
                </a:cubicBezTo>
                <a:cubicBezTo>
                  <a:pt x="105168" y="42253"/>
                  <a:pt x="105168" y="41830"/>
                  <a:pt x="103820" y="41830"/>
                </a:cubicBezTo>
                <a:cubicBezTo>
                  <a:pt x="103820" y="41408"/>
                  <a:pt x="103820" y="41408"/>
                  <a:pt x="103820" y="41408"/>
                </a:cubicBezTo>
                <a:cubicBezTo>
                  <a:pt x="105168" y="41408"/>
                  <a:pt x="105168" y="41408"/>
                  <a:pt x="105168" y="40985"/>
                </a:cubicBezTo>
                <a:cubicBezTo>
                  <a:pt x="106516" y="40985"/>
                  <a:pt x="106516" y="40563"/>
                  <a:pt x="107865" y="40140"/>
                </a:cubicBezTo>
                <a:cubicBezTo>
                  <a:pt x="107865" y="40140"/>
                  <a:pt x="107865" y="40140"/>
                  <a:pt x="107865" y="40140"/>
                </a:cubicBezTo>
                <a:cubicBezTo>
                  <a:pt x="107865" y="40140"/>
                  <a:pt x="109213" y="39295"/>
                  <a:pt x="109213" y="39295"/>
                </a:cubicBezTo>
                <a:cubicBezTo>
                  <a:pt x="109213" y="39295"/>
                  <a:pt x="110561" y="38873"/>
                  <a:pt x="110561" y="38873"/>
                </a:cubicBezTo>
                <a:cubicBezTo>
                  <a:pt x="110561" y="38873"/>
                  <a:pt x="110561" y="38450"/>
                  <a:pt x="110561" y="38450"/>
                </a:cubicBezTo>
                <a:cubicBezTo>
                  <a:pt x="110561" y="38028"/>
                  <a:pt x="111910" y="37605"/>
                  <a:pt x="111910" y="37183"/>
                </a:cubicBezTo>
                <a:cubicBezTo>
                  <a:pt x="111910" y="37183"/>
                  <a:pt x="111910" y="36338"/>
                  <a:pt x="111910" y="35915"/>
                </a:cubicBezTo>
                <a:cubicBezTo>
                  <a:pt x="113258" y="35492"/>
                  <a:pt x="113258" y="34225"/>
                  <a:pt x="114606" y="33802"/>
                </a:cubicBezTo>
                <a:cubicBezTo>
                  <a:pt x="114606" y="32957"/>
                  <a:pt x="114606" y="32535"/>
                  <a:pt x="114606" y="32112"/>
                </a:cubicBezTo>
                <a:cubicBezTo>
                  <a:pt x="114606" y="31267"/>
                  <a:pt x="114606" y="30000"/>
                  <a:pt x="114606" y="29577"/>
                </a:cubicBezTo>
                <a:cubicBezTo>
                  <a:pt x="114606" y="29154"/>
                  <a:pt x="114606" y="28732"/>
                  <a:pt x="115955" y="28732"/>
                </a:cubicBezTo>
                <a:cubicBezTo>
                  <a:pt x="115955" y="28732"/>
                  <a:pt x="115955" y="28309"/>
                  <a:pt x="114606" y="28309"/>
                </a:cubicBezTo>
                <a:cubicBezTo>
                  <a:pt x="114606" y="27887"/>
                  <a:pt x="114606" y="27464"/>
                  <a:pt x="114606" y="27464"/>
                </a:cubicBezTo>
                <a:cubicBezTo>
                  <a:pt x="114606" y="27042"/>
                  <a:pt x="111910" y="25774"/>
                  <a:pt x="111910" y="25352"/>
                </a:cubicBezTo>
                <a:cubicBezTo>
                  <a:pt x="111910" y="25352"/>
                  <a:pt x="110561" y="24507"/>
                  <a:pt x="110561" y="24084"/>
                </a:cubicBezTo>
                <a:cubicBezTo>
                  <a:pt x="110561" y="24084"/>
                  <a:pt x="110561" y="24084"/>
                  <a:pt x="110561" y="24084"/>
                </a:cubicBezTo>
                <a:cubicBezTo>
                  <a:pt x="110561" y="23661"/>
                  <a:pt x="110561" y="23661"/>
                  <a:pt x="110561" y="23239"/>
                </a:cubicBezTo>
                <a:cubicBezTo>
                  <a:pt x="110561" y="23239"/>
                  <a:pt x="109213" y="22816"/>
                  <a:pt x="109213" y="22816"/>
                </a:cubicBezTo>
                <a:cubicBezTo>
                  <a:pt x="109213" y="22394"/>
                  <a:pt x="107865" y="22394"/>
                  <a:pt x="107865" y="21971"/>
                </a:cubicBezTo>
                <a:cubicBezTo>
                  <a:pt x="107865" y="21971"/>
                  <a:pt x="107865" y="21971"/>
                  <a:pt x="106516" y="21549"/>
                </a:cubicBezTo>
                <a:cubicBezTo>
                  <a:pt x="106516" y="21549"/>
                  <a:pt x="106516" y="21549"/>
                  <a:pt x="106516" y="21126"/>
                </a:cubicBezTo>
                <a:cubicBezTo>
                  <a:pt x="106516" y="21126"/>
                  <a:pt x="105168" y="20704"/>
                  <a:pt x="105168" y="20704"/>
                </a:cubicBezTo>
                <a:cubicBezTo>
                  <a:pt x="103820" y="20281"/>
                  <a:pt x="103820" y="20281"/>
                  <a:pt x="103820" y="20281"/>
                </a:cubicBezTo>
                <a:cubicBezTo>
                  <a:pt x="103820" y="20281"/>
                  <a:pt x="102471" y="20281"/>
                  <a:pt x="102471" y="19859"/>
                </a:cubicBezTo>
                <a:cubicBezTo>
                  <a:pt x="101123" y="19859"/>
                  <a:pt x="101123" y="19859"/>
                  <a:pt x="101123" y="19859"/>
                </a:cubicBezTo>
                <a:cubicBezTo>
                  <a:pt x="101123" y="19436"/>
                  <a:pt x="99775" y="19436"/>
                  <a:pt x="99775" y="19436"/>
                </a:cubicBezTo>
                <a:cubicBezTo>
                  <a:pt x="98426" y="19436"/>
                  <a:pt x="97078" y="19014"/>
                  <a:pt x="94382" y="18591"/>
                </a:cubicBezTo>
                <a:cubicBezTo>
                  <a:pt x="93033" y="18169"/>
                  <a:pt x="90337" y="17746"/>
                  <a:pt x="88988" y="17746"/>
                </a:cubicBezTo>
                <a:cubicBezTo>
                  <a:pt x="87640" y="17323"/>
                  <a:pt x="84943" y="17323"/>
                  <a:pt x="84943" y="16901"/>
                </a:cubicBezTo>
                <a:cubicBezTo>
                  <a:pt x="83595" y="16901"/>
                  <a:pt x="82247" y="16478"/>
                  <a:pt x="80898" y="16478"/>
                </a:cubicBezTo>
                <a:cubicBezTo>
                  <a:pt x="80898" y="16478"/>
                  <a:pt x="79550" y="16478"/>
                  <a:pt x="79550" y="16478"/>
                </a:cubicBezTo>
                <a:cubicBezTo>
                  <a:pt x="78202" y="16478"/>
                  <a:pt x="78202" y="16056"/>
                  <a:pt x="76853" y="16056"/>
                </a:cubicBezTo>
                <a:cubicBezTo>
                  <a:pt x="76853" y="16056"/>
                  <a:pt x="76853" y="16056"/>
                  <a:pt x="76853" y="16056"/>
                </a:cubicBezTo>
                <a:cubicBezTo>
                  <a:pt x="76853" y="16056"/>
                  <a:pt x="75505" y="15633"/>
                  <a:pt x="75505" y="15633"/>
                </a:cubicBezTo>
                <a:cubicBezTo>
                  <a:pt x="75505" y="15633"/>
                  <a:pt x="74157" y="14788"/>
                  <a:pt x="74157" y="14366"/>
                </a:cubicBezTo>
                <a:cubicBezTo>
                  <a:pt x="74157" y="14366"/>
                  <a:pt x="72808" y="13521"/>
                  <a:pt x="72808" y="13521"/>
                </a:cubicBezTo>
                <a:cubicBezTo>
                  <a:pt x="72808" y="13521"/>
                  <a:pt x="72808" y="13521"/>
                  <a:pt x="72808" y="13098"/>
                </a:cubicBezTo>
                <a:cubicBezTo>
                  <a:pt x="72808" y="13098"/>
                  <a:pt x="72808" y="12253"/>
                  <a:pt x="72808" y="12253"/>
                </a:cubicBezTo>
                <a:cubicBezTo>
                  <a:pt x="72808" y="11830"/>
                  <a:pt x="72808" y="11830"/>
                  <a:pt x="72808" y="11408"/>
                </a:cubicBezTo>
                <a:cubicBezTo>
                  <a:pt x="72808" y="11408"/>
                  <a:pt x="72808" y="10563"/>
                  <a:pt x="72808" y="10563"/>
                </a:cubicBezTo>
                <a:cubicBezTo>
                  <a:pt x="72808" y="10140"/>
                  <a:pt x="72808" y="10140"/>
                  <a:pt x="74157" y="10140"/>
                </a:cubicBezTo>
                <a:cubicBezTo>
                  <a:pt x="74157" y="10140"/>
                  <a:pt x="74157" y="10140"/>
                  <a:pt x="75505" y="10140"/>
                </a:cubicBezTo>
                <a:cubicBezTo>
                  <a:pt x="75505" y="9718"/>
                  <a:pt x="75505" y="9718"/>
                  <a:pt x="76853" y="9295"/>
                </a:cubicBezTo>
                <a:cubicBezTo>
                  <a:pt x="76853" y="9295"/>
                  <a:pt x="76853" y="8873"/>
                  <a:pt x="76853" y="8450"/>
                </a:cubicBezTo>
                <a:cubicBezTo>
                  <a:pt x="76853" y="8450"/>
                  <a:pt x="76853" y="7605"/>
                  <a:pt x="76853" y="7605"/>
                </a:cubicBezTo>
                <a:cubicBezTo>
                  <a:pt x="76853" y="7183"/>
                  <a:pt x="76853" y="6760"/>
                  <a:pt x="76853" y="6760"/>
                </a:cubicBezTo>
                <a:cubicBezTo>
                  <a:pt x="76853" y="6338"/>
                  <a:pt x="75505" y="6338"/>
                  <a:pt x="75505" y="6338"/>
                </a:cubicBezTo>
                <a:cubicBezTo>
                  <a:pt x="75505" y="6338"/>
                  <a:pt x="75505" y="6338"/>
                  <a:pt x="74157" y="6338"/>
                </a:cubicBezTo>
                <a:cubicBezTo>
                  <a:pt x="74157" y="6338"/>
                  <a:pt x="74157" y="5915"/>
                  <a:pt x="74157" y="5915"/>
                </a:cubicBezTo>
                <a:cubicBezTo>
                  <a:pt x="74157" y="5492"/>
                  <a:pt x="74157" y="5492"/>
                  <a:pt x="74157" y="4225"/>
                </a:cubicBezTo>
                <a:cubicBezTo>
                  <a:pt x="72808" y="2957"/>
                  <a:pt x="70112" y="2112"/>
                  <a:pt x="68764" y="1267"/>
                </a:cubicBezTo>
                <a:cubicBezTo>
                  <a:pt x="66067" y="845"/>
                  <a:pt x="62022" y="422"/>
                  <a:pt x="60674" y="0"/>
                </a:cubicBezTo>
                <a:cubicBezTo>
                  <a:pt x="57977" y="0"/>
                  <a:pt x="52584" y="422"/>
                  <a:pt x="51235" y="845"/>
                </a:cubicBezTo>
                <a:cubicBezTo>
                  <a:pt x="48539" y="1267"/>
                  <a:pt x="44494" y="1690"/>
                  <a:pt x="43146" y="2112"/>
                </a:cubicBezTo>
                <a:cubicBezTo>
                  <a:pt x="40449" y="2535"/>
                  <a:pt x="40449" y="3380"/>
                  <a:pt x="39101" y="4225"/>
                </a:cubicBezTo>
                <a:cubicBezTo>
                  <a:pt x="39101" y="5492"/>
                  <a:pt x="40449" y="6760"/>
                  <a:pt x="40449" y="7183"/>
                </a:cubicBezTo>
                <a:cubicBezTo>
                  <a:pt x="40449" y="7183"/>
                  <a:pt x="40449" y="7183"/>
                  <a:pt x="40449" y="7183"/>
                </a:cubicBezTo>
                <a:cubicBezTo>
                  <a:pt x="40449" y="7183"/>
                  <a:pt x="40449" y="7183"/>
                  <a:pt x="40449" y="7605"/>
                </a:cubicBezTo>
                <a:cubicBezTo>
                  <a:pt x="39101" y="7605"/>
                  <a:pt x="39101" y="8028"/>
                  <a:pt x="39101" y="8028"/>
                </a:cubicBezTo>
                <a:cubicBezTo>
                  <a:pt x="39101" y="8450"/>
                  <a:pt x="40449" y="8873"/>
                  <a:pt x="40449" y="8873"/>
                </a:cubicBezTo>
                <a:cubicBezTo>
                  <a:pt x="40449" y="9295"/>
                  <a:pt x="40449" y="9295"/>
                  <a:pt x="40449" y="9718"/>
                </a:cubicBezTo>
                <a:cubicBezTo>
                  <a:pt x="40449" y="10140"/>
                  <a:pt x="41797" y="10563"/>
                  <a:pt x="41797" y="10985"/>
                </a:cubicBezTo>
                <a:cubicBezTo>
                  <a:pt x="43146" y="10985"/>
                  <a:pt x="43146" y="10985"/>
                  <a:pt x="43146" y="10985"/>
                </a:cubicBezTo>
                <a:cubicBezTo>
                  <a:pt x="44494" y="11408"/>
                  <a:pt x="44494" y="11408"/>
                  <a:pt x="44494" y="11408"/>
                </a:cubicBezTo>
                <a:cubicBezTo>
                  <a:pt x="44494" y="11408"/>
                  <a:pt x="44494" y="11408"/>
                  <a:pt x="44494" y="11830"/>
                </a:cubicBezTo>
                <a:cubicBezTo>
                  <a:pt x="44494" y="12253"/>
                  <a:pt x="45842" y="13098"/>
                  <a:pt x="45842" y="13098"/>
                </a:cubicBezTo>
                <a:cubicBezTo>
                  <a:pt x="45842" y="13098"/>
                  <a:pt x="45842" y="13521"/>
                  <a:pt x="45842" y="13521"/>
                </a:cubicBezTo>
                <a:cubicBezTo>
                  <a:pt x="45842" y="13521"/>
                  <a:pt x="45842" y="13521"/>
                  <a:pt x="45842" y="13943"/>
                </a:cubicBezTo>
                <a:cubicBezTo>
                  <a:pt x="45842" y="13943"/>
                  <a:pt x="45842" y="13943"/>
                  <a:pt x="45842" y="14366"/>
                </a:cubicBezTo>
                <a:cubicBezTo>
                  <a:pt x="45842" y="14366"/>
                  <a:pt x="45842" y="14366"/>
                  <a:pt x="45842" y="14366"/>
                </a:cubicBezTo>
                <a:cubicBezTo>
                  <a:pt x="45842" y="14366"/>
                  <a:pt x="45842" y="14788"/>
                  <a:pt x="45842" y="14788"/>
                </a:cubicBezTo>
                <a:cubicBezTo>
                  <a:pt x="44494" y="15211"/>
                  <a:pt x="44494" y="15211"/>
                  <a:pt x="44494" y="15211"/>
                </a:cubicBezTo>
                <a:cubicBezTo>
                  <a:pt x="44494" y="15633"/>
                  <a:pt x="43146" y="16056"/>
                  <a:pt x="43146" y="16056"/>
                </a:cubicBezTo>
                <a:cubicBezTo>
                  <a:pt x="43146" y="16478"/>
                  <a:pt x="43146" y="16478"/>
                  <a:pt x="43146" y="16478"/>
                </a:cubicBezTo>
                <a:cubicBezTo>
                  <a:pt x="41797" y="16478"/>
                  <a:pt x="41797" y="16478"/>
                  <a:pt x="40449" y="16478"/>
                </a:cubicBezTo>
                <a:cubicBezTo>
                  <a:pt x="40449" y="16478"/>
                  <a:pt x="39101" y="16901"/>
                  <a:pt x="39101" y="16901"/>
                </a:cubicBezTo>
                <a:cubicBezTo>
                  <a:pt x="37752" y="16901"/>
                  <a:pt x="37752" y="16901"/>
                  <a:pt x="37752" y="17323"/>
                </a:cubicBezTo>
                <a:cubicBezTo>
                  <a:pt x="36404" y="17323"/>
                  <a:pt x="35056" y="17746"/>
                  <a:pt x="35056" y="17746"/>
                </a:cubicBezTo>
                <a:cubicBezTo>
                  <a:pt x="35056" y="17746"/>
                  <a:pt x="33707" y="17746"/>
                  <a:pt x="33707" y="18169"/>
                </a:cubicBezTo>
                <a:cubicBezTo>
                  <a:pt x="33707" y="18169"/>
                  <a:pt x="32359" y="18169"/>
                  <a:pt x="32359" y="18169"/>
                </a:cubicBezTo>
                <a:cubicBezTo>
                  <a:pt x="31011" y="18169"/>
                  <a:pt x="31011" y="18591"/>
                  <a:pt x="29662" y="18591"/>
                </a:cubicBezTo>
                <a:cubicBezTo>
                  <a:pt x="29662" y="18591"/>
                  <a:pt x="28314" y="19014"/>
                  <a:pt x="28314" y="19014"/>
                </a:cubicBezTo>
                <a:cubicBezTo>
                  <a:pt x="28314" y="19014"/>
                  <a:pt x="26966" y="19014"/>
                  <a:pt x="25617" y="19436"/>
                </a:cubicBezTo>
                <a:cubicBezTo>
                  <a:pt x="25617" y="19436"/>
                  <a:pt x="24269" y="19859"/>
                  <a:pt x="24269" y="19859"/>
                </a:cubicBezTo>
                <a:cubicBezTo>
                  <a:pt x="24269" y="19859"/>
                  <a:pt x="22921" y="20281"/>
                  <a:pt x="22921" y="20281"/>
                </a:cubicBezTo>
                <a:cubicBezTo>
                  <a:pt x="22921" y="20281"/>
                  <a:pt x="22921" y="20281"/>
                  <a:pt x="22921" y="20281"/>
                </a:cubicBezTo>
                <a:cubicBezTo>
                  <a:pt x="22921" y="20281"/>
                  <a:pt x="21573" y="20704"/>
                  <a:pt x="21573" y="20704"/>
                </a:cubicBezTo>
                <a:cubicBezTo>
                  <a:pt x="21573" y="20704"/>
                  <a:pt x="20224" y="21126"/>
                  <a:pt x="20224" y="21126"/>
                </a:cubicBezTo>
                <a:cubicBezTo>
                  <a:pt x="20224" y="21126"/>
                  <a:pt x="20224" y="21126"/>
                  <a:pt x="20224" y="21126"/>
                </a:cubicBezTo>
                <a:cubicBezTo>
                  <a:pt x="20224" y="21126"/>
                  <a:pt x="18876" y="21549"/>
                  <a:pt x="18876" y="21549"/>
                </a:cubicBezTo>
                <a:cubicBezTo>
                  <a:pt x="18876" y="21549"/>
                  <a:pt x="18876" y="21549"/>
                  <a:pt x="17528" y="21549"/>
                </a:cubicBezTo>
                <a:cubicBezTo>
                  <a:pt x="17528" y="21971"/>
                  <a:pt x="17528" y="21971"/>
                  <a:pt x="16179" y="21971"/>
                </a:cubicBezTo>
                <a:cubicBezTo>
                  <a:pt x="16179" y="22394"/>
                  <a:pt x="16179" y="22394"/>
                  <a:pt x="16179" y="22394"/>
                </a:cubicBezTo>
                <a:cubicBezTo>
                  <a:pt x="16179" y="22394"/>
                  <a:pt x="16179" y="22394"/>
                  <a:pt x="14831" y="22816"/>
                </a:cubicBezTo>
                <a:cubicBezTo>
                  <a:pt x="14831" y="22816"/>
                  <a:pt x="14831" y="23239"/>
                  <a:pt x="14831" y="23239"/>
                </a:cubicBezTo>
                <a:cubicBezTo>
                  <a:pt x="14831" y="23239"/>
                  <a:pt x="14831" y="23239"/>
                  <a:pt x="13483" y="23661"/>
                </a:cubicBezTo>
                <a:cubicBezTo>
                  <a:pt x="13483" y="23661"/>
                  <a:pt x="12134" y="24507"/>
                  <a:pt x="12134" y="24507"/>
                </a:cubicBezTo>
                <a:cubicBezTo>
                  <a:pt x="12134" y="24929"/>
                  <a:pt x="12134" y="24929"/>
                  <a:pt x="12134" y="24929"/>
                </a:cubicBezTo>
                <a:cubicBezTo>
                  <a:pt x="12134" y="24929"/>
                  <a:pt x="10786" y="25352"/>
                  <a:pt x="10786" y="25774"/>
                </a:cubicBezTo>
                <a:cubicBezTo>
                  <a:pt x="10786" y="25774"/>
                  <a:pt x="9438" y="26619"/>
                  <a:pt x="9438" y="26619"/>
                </a:cubicBezTo>
                <a:cubicBezTo>
                  <a:pt x="9438" y="27042"/>
                  <a:pt x="9438" y="27042"/>
                  <a:pt x="9438" y="27464"/>
                </a:cubicBezTo>
                <a:cubicBezTo>
                  <a:pt x="9438" y="27464"/>
                  <a:pt x="9438" y="27887"/>
                  <a:pt x="9438" y="27887"/>
                </a:cubicBezTo>
                <a:cubicBezTo>
                  <a:pt x="9438" y="28309"/>
                  <a:pt x="9438" y="29577"/>
                  <a:pt x="8089" y="29577"/>
                </a:cubicBezTo>
                <a:cubicBezTo>
                  <a:pt x="8089" y="30000"/>
                  <a:pt x="8089" y="31267"/>
                  <a:pt x="8089" y="31690"/>
                </a:cubicBezTo>
                <a:cubicBezTo>
                  <a:pt x="8089" y="31690"/>
                  <a:pt x="8089" y="32957"/>
                  <a:pt x="8089" y="32957"/>
                </a:cubicBezTo>
                <a:cubicBezTo>
                  <a:pt x="8089" y="33380"/>
                  <a:pt x="8089" y="33802"/>
                  <a:pt x="8089" y="34225"/>
                </a:cubicBezTo>
                <a:cubicBezTo>
                  <a:pt x="8089" y="34647"/>
                  <a:pt x="8089" y="35492"/>
                  <a:pt x="8089" y="35915"/>
                </a:cubicBezTo>
                <a:cubicBezTo>
                  <a:pt x="8089" y="36338"/>
                  <a:pt x="9438" y="38028"/>
                  <a:pt x="9438" y="38028"/>
                </a:cubicBezTo>
                <a:cubicBezTo>
                  <a:pt x="9438" y="38450"/>
                  <a:pt x="9438" y="39295"/>
                  <a:pt x="9438" y="39718"/>
                </a:cubicBezTo>
                <a:cubicBezTo>
                  <a:pt x="9438" y="40140"/>
                  <a:pt x="9438" y="40140"/>
                  <a:pt x="9438" y="40563"/>
                </a:cubicBezTo>
                <a:cubicBezTo>
                  <a:pt x="9438" y="40563"/>
                  <a:pt x="9438" y="40563"/>
                  <a:pt x="10786" y="40563"/>
                </a:cubicBezTo>
                <a:cubicBezTo>
                  <a:pt x="10786" y="40985"/>
                  <a:pt x="10786" y="40985"/>
                  <a:pt x="12134" y="41408"/>
                </a:cubicBezTo>
                <a:cubicBezTo>
                  <a:pt x="12134" y="41408"/>
                  <a:pt x="12134" y="41408"/>
                  <a:pt x="12134" y="41408"/>
                </a:cubicBezTo>
                <a:cubicBezTo>
                  <a:pt x="12134" y="41830"/>
                  <a:pt x="12134" y="41830"/>
                  <a:pt x="13483" y="41830"/>
                </a:cubicBezTo>
                <a:cubicBezTo>
                  <a:pt x="13483" y="41830"/>
                  <a:pt x="13483" y="41830"/>
                  <a:pt x="13483" y="41830"/>
                </a:cubicBezTo>
                <a:cubicBezTo>
                  <a:pt x="13483" y="42253"/>
                  <a:pt x="13483" y="42253"/>
                  <a:pt x="14831" y="42253"/>
                </a:cubicBezTo>
                <a:cubicBezTo>
                  <a:pt x="14831" y="42253"/>
                  <a:pt x="14831" y="42676"/>
                  <a:pt x="14831" y="42676"/>
                </a:cubicBezTo>
                <a:cubicBezTo>
                  <a:pt x="16179" y="42676"/>
                  <a:pt x="16179" y="42676"/>
                  <a:pt x="16179" y="42676"/>
                </a:cubicBezTo>
                <a:cubicBezTo>
                  <a:pt x="16179" y="42676"/>
                  <a:pt x="17528" y="42676"/>
                  <a:pt x="18876" y="42676"/>
                </a:cubicBezTo>
                <a:cubicBezTo>
                  <a:pt x="18876" y="42676"/>
                  <a:pt x="21573" y="42676"/>
                  <a:pt x="21573" y="42676"/>
                </a:cubicBezTo>
                <a:cubicBezTo>
                  <a:pt x="22921" y="42676"/>
                  <a:pt x="24269" y="42676"/>
                  <a:pt x="25617" y="42676"/>
                </a:cubicBezTo>
                <a:cubicBezTo>
                  <a:pt x="25617" y="42676"/>
                  <a:pt x="25617" y="42676"/>
                  <a:pt x="25617" y="43098"/>
                </a:cubicBezTo>
                <a:cubicBezTo>
                  <a:pt x="25617" y="43098"/>
                  <a:pt x="25617" y="43943"/>
                  <a:pt x="25617" y="44366"/>
                </a:cubicBezTo>
                <a:cubicBezTo>
                  <a:pt x="25617" y="44366"/>
                  <a:pt x="25617" y="45211"/>
                  <a:pt x="25617" y="45633"/>
                </a:cubicBezTo>
                <a:cubicBezTo>
                  <a:pt x="25617" y="46056"/>
                  <a:pt x="25617" y="46901"/>
                  <a:pt x="25617" y="46901"/>
                </a:cubicBezTo>
                <a:cubicBezTo>
                  <a:pt x="25617" y="46901"/>
                  <a:pt x="25617" y="47323"/>
                  <a:pt x="25617" y="47323"/>
                </a:cubicBezTo>
                <a:cubicBezTo>
                  <a:pt x="25617" y="47323"/>
                  <a:pt x="26966" y="47323"/>
                  <a:pt x="26966" y="47323"/>
                </a:cubicBezTo>
                <a:cubicBezTo>
                  <a:pt x="26966" y="47746"/>
                  <a:pt x="26966" y="47746"/>
                  <a:pt x="26966" y="47746"/>
                </a:cubicBezTo>
                <a:cubicBezTo>
                  <a:pt x="26966" y="47746"/>
                  <a:pt x="26966" y="47746"/>
                  <a:pt x="26966" y="47746"/>
                </a:cubicBezTo>
                <a:cubicBezTo>
                  <a:pt x="26966" y="47746"/>
                  <a:pt x="26966" y="47746"/>
                  <a:pt x="26966" y="48169"/>
                </a:cubicBezTo>
                <a:cubicBezTo>
                  <a:pt x="26966" y="48169"/>
                  <a:pt x="25617" y="48591"/>
                  <a:pt x="25617" y="48591"/>
                </a:cubicBezTo>
                <a:cubicBezTo>
                  <a:pt x="25617" y="49014"/>
                  <a:pt x="25617" y="49014"/>
                  <a:pt x="25617" y="49436"/>
                </a:cubicBezTo>
                <a:cubicBezTo>
                  <a:pt x="25617" y="49436"/>
                  <a:pt x="25617" y="49859"/>
                  <a:pt x="25617" y="50281"/>
                </a:cubicBezTo>
                <a:cubicBezTo>
                  <a:pt x="25617" y="50281"/>
                  <a:pt x="25617" y="50281"/>
                  <a:pt x="25617" y="50704"/>
                </a:cubicBezTo>
                <a:cubicBezTo>
                  <a:pt x="26966" y="50704"/>
                  <a:pt x="26966" y="50704"/>
                  <a:pt x="26966" y="50704"/>
                </a:cubicBezTo>
                <a:cubicBezTo>
                  <a:pt x="26966" y="50704"/>
                  <a:pt x="25617" y="50704"/>
                  <a:pt x="25617" y="51126"/>
                </a:cubicBezTo>
                <a:cubicBezTo>
                  <a:pt x="25617" y="51549"/>
                  <a:pt x="25617" y="51971"/>
                  <a:pt x="25617" y="51971"/>
                </a:cubicBezTo>
                <a:cubicBezTo>
                  <a:pt x="25617" y="51971"/>
                  <a:pt x="25617" y="52394"/>
                  <a:pt x="25617" y="52394"/>
                </a:cubicBezTo>
                <a:cubicBezTo>
                  <a:pt x="24269" y="52816"/>
                  <a:pt x="24269" y="52816"/>
                  <a:pt x="24269" y="52816"/>
                </a:cubicBezTo>
                <a:cubicBezTo>
                  <a:pt x="24269" y="52816"/>
                  <a:pt x="24269" y="53661"/>
                  <a:pt x="24269" y="53661"/>
                </a:cubicBezTo>
                <a:cubicBezTo>
                  <a:pt x="24269" y="54084"/>
                  <a:pt x="24269" y="54084"/>
                  <a:pt x="24269" y="54084"/>
                </a:cubicBezTo>
                <a:cubicBezTo>
                  <a:pt x="24269" y="54507"/>
                  <a:pt x="24269" y="54507"/>
                  <a:pt x="24269" y="54929"/>
                </a:cubicBezTo>
                <a:cubicBezTo>
                  <a:pt x="22921" y="54929"/>
                  <a:pt x="22921" y="55774"/>
                  <a:pt x="22921" y="55774"/>
                </a:cubicBezTo>
                <a:cubicBezTo>
                  <a:pt x="22921" y="55774"/>
                  <a:pt x="21573" y="56619"/>
                  <a:pt x="21573" y="56619"/>
                </a:cubicBezTo>
                <a:cubicBezTo>
                  <a:pt x="21573" y="57042"/>
                  <a:pt x="21573" y="57042"/>
                  <a:pt x="21573" y="57464"/>
                </a:cubicBezTo>
                <a:cubicBezTo>
                  <a:pt x="21573" y="57887"/>
                  <a:pt x="21573" y="59154"/>
                  <a:pt x="21573" y="59154"/>
                </a:cubicBezTo>
                <a:cubicBezTo>
                  <a:pt x="21573" y="59577"/>
                  <a:pt x="21573" y="60000"/>
                  <a:pt x="21573" y="60422"/>
                </a:cubicBezTo>
                <a:cubicBezTo>
                  <a:pt x="20224" y="60845"/>
                  <a:pt x="20224" y="61690"/>
                  <a:pt x="20224" y="62112"/>
                </a:cubicBezTo>
                <a:cubicBezTo>
                  <a:pt x="20224" y="62535"/>
                  <a:pt x="20224" y="62957"/>
                  <a:pt x="20224" y="63380"/>
                </a:cubicBezTo>
                <a:cubicBezTo>
                  <a:pt x="20224" y="63802"/>
                  <a:pt x="20224" y="64647"/>
                  <a:pt x="20224" y="65070"/>
                </a:cubicBezTo>
                <a:cubicBezTo>
                  <a:pt x="20224" y="65492"/>
                  <a:pt x="21573" y="65915"/>
                  <a:pt x="21573" y="66338"/>
                </a:cubicBezTo>
                <a:cubicBezTo>
                  <a:pt x="21573" y="66760"/>
                  <a:pt x="21573" y="68450"/>
                  <a:pt x="21573" y="68873"/>
                </a:cubicBezTo>
                <a:cubicBezTo>
                  <a:pt x="21573" y="69295"/>
                  <a:pt x="21573" y="70985"/>
                  <a:pt x="21573" y="71408"/>
                </a:cubicBezTo>
                <a:cubicBezTo>
                  <a:pt x="21573" y="71830"/>
                  <a:pt x="21573" y="72676"/>
                  <a:pt x="21573" y="73521"/>
                </a:cubicBezTo>
                <a:cubicBezTo>
                  <a:pt x="22921" y="73943"/>
                  <a:pt x="22921" y="75633"/>
                  <a:pt x="22921" y="76056"/>
                </a:cubicBezTo>
                <a:cubicBezTo>
                  <a:pt x="22921" y="76478"/>
                  <a:pt x="22921" y="78169"/>
                  <a:pt x="24269" y="79014"/>
                </a:cubicBezTo>
                <a:cubicBezTo>
                  <a:pt x="24269" y="79436"/>
                  <a:pt x="24269" y="80281"/>
                  <a:pt x="24269" y="80704"/>
                </a:cubicBezTo>
                <a:cubicBezTo>
                  <a:pt x="24269" y="81126"/>
                  <a:pt x="24269" y="82394"/>
                  <a:pt x="25617" y="82816"/>
                </a:cubicBezTo>
                <a:cubicBezTo>
                  <a:pt x="25617" y="82816"/>
                  <a:pt x="25617" y="84084"/>
                  <a:pt x="25617" y="84929"/>
                </a:cubicBezTo>
                <a:cubicBezTo>
                  <a:pt x="25617" y="85774"/>
                  <a:pt x="25617" y="87042"/>
                  <a:pt x="25617" y="87464"/>
                </a:cubicBezTo>
                <a:cubicBezTo>
                  <a:pt x="25617" y="87887"/>
                  <a:pt x="25617" y="87887"/>
                  <a:pt x="25617" y="88732"/>
                </a:cubicBezTo>
                <a:cubicBezTo>
                  <a:pt x="25617" y="89154"/>
                  <a:pt x="25617" y="90845"/>
                  <a:pt x="25617" y="91267"/>
                </a:cubicBezTo>
                <a:cubicBezTo>
                  <a:pt x="25617" y="91690"/>
                  <a:pt x="25617" y="94225"/>
                  <a:pt x="25617" y="94647"/>
                </a:cubicBezTo>
                <a:cubicBezTo>
                  <a:pt x="25617" y="95070"/>
                  <a:pt x="25617" y="96760"/>
                  <a:pt x="25617" y="97183"/>
                </a:cubicBezTo>
                <a:cubicBezTo>
                  <a:pt x="25617" y="97605"/>
                  <a:pt x="24269" y="99295"/>
                  <a:pt x="24269" y="99718"/>
                </a:cubicBezTo>
                <a:cubicBezTo>
                  <a:pt x="24269" y="99718"/>
                  <a:pt x="24269" y="100140"/>
                  <a:pt x="24269" y="100563"/>
                </a:cubicBezTo>
                <a:cubicBezTo>
                  <a:pt x="24269" y="100985"/>
                  <a:pt x="24269" y="103098"/>
                  <a:pt x="24269" y="103521"/>
                </a:cubicBezTo>
                <a:cubicBezTo>
                  <a:pt x="24269" y="104366"/>
                  <a:pt x="24269" y="105633"/>
                  <a:pt x="24269" y="106478"/>
                </a:cubicBezTo>
                <a:cubicBezTo>
                  <a:pt x="24269" y="106901"/>
                  <a:pt x="24269" y="108591"/>
                  <a:pt x="24269" y="109014"/>
                </a:cubicBezTo>
                <a:cubicBezTo>
                  <a:pt x="24269" y="109436"/>
                  <a:pt x="24269" y="109014"/>
                  <a:pt x="24269" y="109436"/>
                </a:cubicBezTo>
                <a:cubicBezTo>
                  <a:pt x="22921" y="109436"/>
                  <a:pt x="21573" y="109859"/>
                  <a:pt x="20224" y="110281"/>
                </a:cubicBezTo>
                <a:cubicBezTo>
                  <a:pt x="20224" y="110704"/>
                  <a:pt x="20224" y="111126"/>
                  <a:pt x="20224" y="111549"/>
                </a:cubicBezTo>
                <a:cubicBezTo>
                  <a:pt x="20224" y="111549"/>
                  <a:pt x="20224" y="111971"/>
                  <a:pt x="20224" y="111971"/>
                </a:cubicBezTo>
                <a:cubicBezTo>
                  <a:pt x="18876" y="111971"/>
                  <a:pt x="18876" y="111971"/>
                  <a:pt x="20224" y="112394"/>
                </a:cubicBezTo>
                <a:cubicBezTo>
                  <a:pt x="20224" y="112816"/>
                  <a:pt x="20224" y="113239"/>
                  <a:pt x="20224" y="113239"/>
                </a:cubicBezTo>
                <a:cubicBezTo>
                  <a:pt x="20224" y="113661"/>
                  <a:pt x="20224" y="113661"/>
                  <a:pt x="20224" y="114084"/>
                </a:cubicBezTo>
                <a:cubicBezTo>
                  <a:pt x="20224" y="114084"/>
                  <a:pt x="20224" y="114084"/>
                  <a:pt x="20224" y="114084"/>
                </a:cubicBezTo>
                <a:cubicBezTo>
                  <a:pt x="20224" y="114084"/>
                  <a:pt x="20224" y="114084"/>
                  <a:pt x="20224" y="114507"/>
                </a:cubicBezTo>
                <a:cubicBezTo>
                  <a:pt x="18876" y="114507"/>
                  <a:pt x="18876" y="114507"/>
                  <a:pt x="18876" y="114507"/>
                </a:cubicBezTo>
                <a:cubicBezTo>
                  <a:pt x="18876" y="114929"/>
                  <a:pt x="18876" y="114929"/>
                  <a:pt x="18876" y="114929"/>
                </a:cubicBezTo>
                <a:cubicBezTo>
                  <a:pt x="18876" y="114929"/>
                  <a:pt x="17528" y="115352"/>
                  <a:pt x="17528" y="115352"/>
                </a:cubicBezTo>
                <a:cubicBezTo>
                  <a:pt x="17528" y="115352"/>
                  <a:pt x="16179" y="115774"/>
                  <a:pt x="16179" y="115774"/>
                </a:cubicBezTo>
                <a:cubicBezTo>
                  <a:pt x="16179" y="115774"/>
                  <a:pt x="14831" y="116197"/>
                  <a:pt x="14831" y="116197"/>
                </a:cubicBezTo>
                <a:cubicBezTo>
                  <a:pt x="13483" y="116197"/>
                  <a:pt x="13483" y="116197"/>
                  <a:pt x="12134" y="116197"/>
                </a:cubicBezTo>
                <a:cubicBezTo>
                  <a:pt x="12134" y="116197"/>
                  <a:pt x="10786" y="116197"/>
                  <a:pt x="10786" y="116619"/>
                </a:cubicBezTo>
                <a:cubicBezTo>
                  <a:pt x="9438" y="116619"/>
                  <a:pt x="9438" y="116619"/>
                  <a:pt x="8089" y="116619"/>
                </a:cubicBezTo>
                <a:cubicBezTo>
                  <a:pt x="6741" y="116619"/>
                  <a:pt x="6741" y="117042"/>
                  <a:pt x="5393" y="117042"/>
                </a:cubicBezTo>
                <a:cubicBezTo>
                  <a:pt x="4044" y="117464"/>
                  <a:pt x="2696" y="117887"/>
                  <a:pt x="2696" y="117887"/>
                </a:cubicBezTo>
                <a:cubicBezTo>
                  <a:pt x="1348" y="118309"/>
                  <a:pt x="1348" y="118732"/>
                  <a:pt x="1348" y="118732"/>
                </a:cubicBezTo>
                <a:cubicBezTo>
                  <a:pt x="2696" y="118732"/>
                  <a:pt x="1348" y="118732"/>
                  <a:pt x="1348" y="118732"/>
                </a:cubicBezTo>
                <a:cubicBezTo>
                  <a:pt x="1348" y="118732"/>
                  <a:pt x="1348" y="118732"/>
                  <a:pt x="1348" y="118732"/>
                </a:cubicBezTo>
                <a:cubicBezTo>
                  <a:pt x="1348" y="118732"/>
                  <a:pt x="1348" y="118732"/>
                  <a:pt x="1348" y="118732"/>
                </a:cubicBezTo>
                <a:cubicBezTo>
                  <a:pt x="1348" y="118732"/>
                  <a:pt x="0" y="118732"/>
                  <a:pt x="0" y="119154"/>
                </a:cubicBezTo>
                <a:cubicBezTo>
                  <a:pt x="0" y="119154"/>
                  <a:pt x="0" y="119154"/>
                  <a:pt x="0" y="119577"/>
                </a:cubicBezTo>
                <a:cubicBezTo>
                  <a:pt x="1348" y="119577"/>
                  <a:pt x="1348" y="119577"/>
                  <a:pt x="2696" y="119577"/>
                </a:cubicBezTo>
                <a:cubicBezTo>
                  <a:pt x="4044" y="119577"/>
                  <a:pt x="6741" y="119577"/>
                  <a:pt x="9438" y="120000"/>
                </a:cubicBezTo>
                <a:cubicBezTo>
                  <a:pt x="13483" y="120000"/>
                  <a:pt x="17528" y="120000"/>
                  <a:pt x="20224" y="120000"/>
                </a:cubicBezTo>
                <a:cubicBezTo>
                  <a:pt x="21573" y="120000"/>
                  <a:pt x="26966" y="120000"/>
                  <a:pt x="28314" y="119577"/>
                </a:cubicBezTo>
                <a:cubicBezTo>
                  <a:pt x="29662" y="119577"/>
                  <a:pt x="31011" y="119154"/>
                  <a:pt x="31011" y="119154"/>
                </a:cubicBezTo>
                <a:cubicBezTo>
                  <a:pt x="32359" y="118732"/>
                  <a:pt x="33707" y="118309"/>
                  <a:pt x="33707" y="118309"/>
                </a:cubicBezTo>
                <a:cubicBezTo>
                  <a:pt x="33707" y="117887"/>
                  <a:pt x="33707" y="117887"/>
                  <a:pt x="33707" y="117887"/>
                </a:cubicBezTo>
                <a:cubicBezTo>
                  <a:pt x="35056" y="117887"/>
                  <a:pt x="37752" y="118309"/>
                  <a:pt x="37752" y="118309"/>
                </a:cubicBezTo>
                <a:cubicBezTo>
                  <a:pt x="37752" y="118309"/>
                  <a:pt x="39101" y="118732"/>
                  <a:pt x="40449" y="118309"/>
                </a:cubicBezTo>
                <a:cubicBezTo>
                  <a:pt x="41797" y="118309"/>
                  <a:pt x="43146" y="118309"/>
                  <a:pt x="44494" y="118309"/>
                </a:cubicBezTo>
                <a:cubicBezTo>
                  <a:pt x="45842" y="117887"/>
                  <a:pt x="47191" y="117887"/>
                  <a:pt x="48539" y="117887"/>
                </a:cubicBezTo>
                <a:cubicBezTo>
                  <a:pt x="48539" y="117464"/>
                  <a:pt x="49887" y="117464"/>
                  <a:pt x="51235" y="117042"/>
                </a:cubicBezTo>
                <a:cubicBezTo>
                  <a:pt x="51235" y="117042"/>
                  <a:pt x="51235" y="117042"/>
                  <a:pt x="51235" y="116619"/>
                </a:cubicBezTo>
                <a:cubicBezTo>
                  <a:pt x="51235" y="116619"/>
                  <a:pt x="49887" y="115352"/>
                  <a:pt x="49887" y="115352"/>
                </a:cubicBezTo>
                <a:cubicBezTo>
                  <a:pt x="49887" y="114929"/>
                  <a:pt x="49887" y="114929"/>
                  <a:pt x="49887" y="114929"/>
                </a:cubicBezTo>
                <a:cubicBezTo>
                  <a:pt x="48539" y="114929"/>
                  <a:pt x="49887" y="114929"/>
                  <a:pt x="49887" y="114507"/>
                </a:cubicBezTo>
                <a:cubicBezTo>
                  <a:pt x="49887" y="114507"/>
                  <a:pt x="49887" y="114507"/>
                  <a:pt x="49887" y="114084"/>
                </a:cubicBezTo>
                <a:cubicBezTo>
                  <a:pt x="49887" y="114084"/>
                  <a:pt x="49887" y="113661"/>
                  <a:pt x="49887" y="113239"/>
                </a:cubicBezTo>
                <a:cubicBezTo>
                  <a:pt x="49887" y="113239"/>
                  <a:pt x="49887" y="113239"/>
                  <a:pt x="48539" y="113239"/>
                </a:cubicBezTo>
                <a:cubicBezTo>
                  <a:pt x="48539" y="113239"/>
                  <a:pt x="48539" y="112816"/>
                  <a:pt x="48539" y="112394"/>
                </a:cubicBezTo>
                <a:cubicBezTo>
                  <a:pt x="48539" y="112394"/>
                  <a:pt x="48539" y="111971"/>
                  <a:pt x="48539" y="111971"/>
                </a:cubicBezTo>
                <a:cubicBezTo>
                  <a:pt x="48539" y="111549"/>
                  <a:pt x="48539" y="111549"/>
                  <a:pt x="49887" y="111126"/>
                </a:cubicBezTo>
                <a:cubicBezTo>
                  <a:pt x="49887" y="110704"/>
                  <a:pt x="51235" y="109859"/>
                  <a:pt x="51235" y="109436"/>
                </a:cubicBezTo>
                <a:cubicBezTo>
                  <a:pt x="51235" y="109014"/>
                  <a:pt x="51235" y="109014"/>
                  <a:pt x="51235" y="108591"/>
                </a:cubicBezTo>
                <a:cubicBezTo>
                  <a:pt x="52584" y="108591"/>
                  <a:pt x="52584" y="108169"/>
                  <a:pt x="52584" y="107323"/>
                </a:cubicBezTo>
                <a:cubicBezTo>
                  <a:pt x="53932" y="106901"/>
                  <a:pt x="53932" y="105633"/>
                  <a:pt x="53932" y="105211"/>
                </a:cubicBezTo>
                <a:cubicBezTo>
                  <a:pt x="53932" y="104366"/>
                  <a:pt x="53932" y="103521"/>
                  <a:pt x="53932" y="102676"/>
                </a:cubicBezTo>
                <a:cubicBezTo>
                  <a:pt x="53932" y="102253"/>
                  <a:pt x="53932" y="100985"/>
                  <a:pt x="53932" y="100563"/>
                </a:cubicBezTo>
                <a:cubicBezTo>
                  <a:pt x="53932" y="100140"/>
                  <a:pt x="53932" y="98450"/>
                  <a:pt x="53932" y="98028"/>
                </a:cubicBezTo>
                <a:cubicBezTo>
                  <a:pt x="53932" y="97183"/>
                  <a:pt x="53932" y="95915"/>
                  <a:pt x="53932" y="95492"/>
                </a:cubicBezTo>
                <a:cubicBezTo>
                  <a:pt x="53932" y="94647"/>
                  <a:pt x="55280" y="93380"/>
                  <a:pt x="55280" y="92535"/>
                </a:cubicBezTo>
                <a:cubicBezTo>
                  <a:pt x="55280" y="91690"/>
                  <a:pt x="55280" y="89577"/>
                  <a:pt x="56629" y="88732"/>
                </a:cubicBezTo>
                <a:cubicBezTo>
                  <a:pt x="56629" y="88309"/>
                  <a:pt x="56629" y="85352"/>
                  <a:pt x="56629" y="84507"/>
                </a:cubicBezTo>
                <a:cubicBezTo>
                  <a:pt x="57977" y="83661"/>
                  <a:pt x="57977" y="82816"/>
                  <a:pt x="57977" y="82394"/>
                </a:cubicBezTo>
                <a:cubicBezTo>
                  <a:pt x="57977" y="81971"/>
                  <a:pt x="57977" y="81126"/>
                  <a:pt x="59325" y="80704"/>
                </a:cubicBezTo>
                <a:cubicBezTo>
                  <a:pt x="59325" y="80281"/>
                  <a:pt x="59325" y="79014"/>
                  <a:pt x="59325" y="78591"/>
                </a:cubicBezTo>
                <a:cubicBezTo>
                  <a:pt x="59325" y="78591"/>
                  <a:pt x="59325" y="78169"/>
                  <a:pt x="60674" y="77323"/>
                </a:cubicBezTo>
                <a:cubicBezTo>
                  <a:pt x="60674" y="76901"/>
                  <a:pt x="60674" y="75211"/>
                  <a:pt x="60674" y="74788"/>
                </a:cubicBezTo>
                <a:cubicBezTo>
                  <a:pt x="60674" y="74366"/>
                  <a:pt x="60674" y="73943"/>
                  <a:pt x="60674" y="73521"/>
                </a:cubicBezTo>
                <a:cubicBezTo>
                  <a:pt x="60674" y="73521"/>
                  <a:pt x="60674" y="73521"/>
                  <a:pt x="62022" y="72676"/>
                </a:cubicBezTo>
                <a:cubicBezTo>
                  <a:pt x="62022" y="72253"/>
                  <a:pt x="62022" y="71408"/>
                  <a:pt x="62022" y="71408"/>
                </a:cubicBezTo>
                <a:cubicBezTo>
                  <a:pt x="63370" y="70985"/>
                  <a:pt x="63370" y="70985"/>
                  <a:pt x="63370" y="71408"/>
                </a:cubicBezTo>
                <a:cubicBezTo>
                  <a:pt x="63370" y="71408"/>
                  <a:pt x="63370" y="71408"/>
                  <a:pt x="64719" y="71830"/>
                </a:cubicBezTo>
                <a:cubicBezTo>
                  <a:pt x="64719" y="71830"/>
                  <a:pt x="64719" y="72253"/>
                  <a:pt x="64719" y="72676"/>
                </a:cubicBezTo>
                <a:cubicBezTo>
                  <a:pt x="64719" y="73098"/>
                  <a:pt x="66067" y="73098"/>
                  <a:pt x="66067" y="73943"/>
                </a:cubicBezTo>
                <a:cubicBezTo>
                  <a:pt x="67415" y="74366"/>
                  <a:pt x="67415" y="75211"/>
                  <a:pt x="67415" y="75211"/>
                </a:cubicBezTo>
                <a:cubicBezTo>
                  <a:pt x="67415" y="75633"/>
                  <a:pt x="68764" y="76056"/>
                  <a:pt x="68764" y="76056"/>
                </a:cubicBezTo>
                <a:cubicBezTo>
                  <a:pt x="68764" y="76478"/>
                  <a:pt x="68764" y="77746"/>
                  <a:pt x="70112" y="78169"/>
                </a:cubicBezTo>
                <a:cubicBezTo>
                  <a:pt x="70112" y="78591"/>
                  <a:pt x="70112" y="79859"/>
                  <a:pt x="71460" y="80704"/>
                </a:cubicBezTo>
                <a:cubicBezTo>
                  <a:pt x="71460" y="81126"/>
                  <a:pt x="72808" y="83661"/>
                  <a:pt x="72808" y="84084"/>
                </a:cubicBezTo>
                <a:cubicBezTo>
                  <a:pt x="72808" y="84507"/>
                  <a:pt x="72808" y="85352"/>
                  <a:pt x="72808" y="86197"/>
                </a:cubicBezTo>
                <a:cubicBezTo>
                  <a:pt x="74157" y="86619"/>
                  <a:pt x="74157" y="88309"/>
                  <a:pt x="74157" y="88732"/>
                </a:cubicBezTo>
                <a:cubicBezTo>
                  <a:pt x="74157" y="88732"/>
                  <a:pt x="74157" y="91267"/>
                  <a:pt x="74157" y="92112"/>
                </a:cubicBezTo>
                <a:cubicBezTo>
                  <a:pt x="75505" y="92957"/>
                  <a:pt x="75505" y="93380"/>
                  <a:pt x="75505" y="93802"/>
                </a:cubicBezTo>
                <a:cubicBezTo>
                  <a:pt x="75505" y="94225"/>
                  <a:pt x="75505" y="95070"/>
                  <a:pt x="75505" y="95492"/>
                </a:cubicBezTo>
                <a:cubicBezTo>
                  <a:pt x="75505" y="95915"/>
                  <a:pt x="76853" y="97605"/>
                  <a:pt x="76853" y="97605"/>
                </a:cubicBezTo>
                <a:cubicBezTo>
                  <a:pt x="76853" y="98028"/>
                  <a:pt x="76853" y="100563"/>
                  <a:pt x="78202" y="100985"/>
                </a:cubicBezTo>
                <a:cubicBezTo>
                  <a:pt x="78202" y="101408"/>
                  <a:pt x="78202" y="103943"/>
                  <a:pt x="78202" y="103943"/>
                </a:cubicBezTo>
                <a:cubicBezTo>
                  <a:pt x="79550" y="104366"/>
                  <a:pt x="79550" y="105211"/>
                  <a:pt x="79550" y="105633"/>
                </a:cubicBezTo>
                <a:cubicBezTo>
                  <a:pt x="79550" y="106056"/>
                  <a:pt x="79550" y="106056"/>
                  <a:pt x="79550" y="106478"/>
                </a:cubicBezTo>
                <a:cubicBezTo>
                  <a:pt x="79550" y="107323"/>
                  <a:pt x="79550" y="107746"/>
                  <a:pt x="79550" y="108169"/>
                </a:cubicBezTo>
                <a:cubicBezTo>
                  <a:pt x="79550" y="108591"/>
                  <a:pt x="80898" y="109436"/>
                  <a:pt x="80898" y="109859"/>
                </a:cubicBezTo>
                <a:cubicBezTo>
                  <a:pt x="82247" y="109859"/>
                  <a:pt x="82247" y="110704"/>
                  <a:pt x="83595" y="110704"/>
                </a:cubicBezTo>
                <a:cubicBezTo>
                  <a:pt x="83595" y="111126"/>
                  <a:pt x="83595" y="111549"/>
                  <a:pt x="83595" y="111971"/>
                </a:cubicBezTo>
                <a:cubicBezTo>
                  <a:pt x="84943" y="111971"/>
                  <a:pt x="84943" y="112816"/>
                  <a:pt x="86292" y="112816"/>
                </a:cubicBezTo>
                <a:cubicBezTo>
                  <a:pt x="86292" y="112816"/>
                  <a:pt x="86292" y="113239"/>
                  <a:pt x="86292" y="113239"/>
                </a:cubicBezTo>
                <a:cubicBezTo>
                  <a:pt x="86292" y="113239"/>
                  <a:pt x="86292" y="113239"/>
                  <a:pt x="86292" y="113239"/>
                </a:cubicBezTo>
                <a:cubicBezTo>
                  <a:pt x="86292" y="113661"/>
                  <a:pt x="87640" y="114084"/>
                  <a:pt x="87640" y="114507"/>
                </a:cubicBezTo>
                <a:cubicBezTo>
                  <a:pt x="87640" y="114929"/>
                  <a:pt x="88988" y="114929"/>
                  <a:pt x="88988" y="114929"/>
                </a:cubicBezTo>
                <a:cubicBezTo>
                  <a:pt x="88988" y="114929"/>
                  <a:pt x="88988" y="114929"/>
                  <a:pt x="88988" y="115352"/>
                </a:cubicBezTo>
                <a:cubicBezTo>
                  <a:pt x="88988" y="115352"/>
                  <a:pt x="88988" y="115774"/>
                  <a:pt x="88988" y="116197"/>
                </a:cubicBezTo>
                <a:cubicBezTo>
                  <a:pt x="88988" y="116197"/>
                  <a:pt x="88988" y="117042"/>
                  <a:pt x="88988" y="117042"/>
                </a:cubicBezTo>
                <a:cubicBezTo>
                  <a:pt x="88988" y="117464"/>
                  <a:pt x="88988" y="117464"/>
                  <a:pt x="90337" y="117464"/>
                </a:cubicBezTo>
                <a:cubicBezTo>
                  <a:pt x="90337" y="117887"/>
                  <a:pt x="90337" y="117887"/>
                  <a:pt x="90337" y="117887"/>
                </a:cubicBezTo>
                <a:cubicBezTo>
                  <a:pt x="91685" y="117887"/>
                  <a:pt x="93033" y="118309"/>
                  <a:pt x="93033" y="118309"/>
                </a:cubicBezTo>
                <a:cubicBezTo>
                  <a:pt x="94382" y="118309"/>
                  <a:pt x="94382" y="118309"/>
                  <a:pt x="94382" y="118309"/>
                </a:cubicBezTo>
                <a:cubicBezTo>
                  <a:pt x="95730" y="118309"/>
                  <a:pt x="95730" y="118309"/>
                  <a:pt x="95730" y="118732"/>
                </a:cubicBezTo>
                <a:cubicBezTo>
                  <a:pt x="94382" y="118732"/>
                  <a:pt x="94382" y="118732"/>
                  <a:pt x="94382" y="119154"/>
                </a:cubicBezTo>
                <a:cubicBezTo>
                  <a:pt x="94382" y="119577"/>
                  <a:pt x="95730" y="119577"/>
                  <a:pt x="95730" y="120000"/>
                </a:cubicBezTo>
                <a:cubicBezTo>
                  <a:pt x="97078" y="120000"/>
                  <a:pt x="97078" y="120000"/>
                  <a:pt x="97078" y="120000"/>
                </a:cubicBezTo>
                <a:cubicBezTo>
                  <a:pt x="98426" y="120000"/>
                  <a:pt x="101123" y="120000"/>
                  <a:pt x="102471" y="120000"/>
                </a:cubicBezTo>
                <a:cubicBezTo>
                  <a:pt x="103820" y="120000"/>
                  <a:pt x="110561" y="120000"/>
                  <a:pt x="113258" y="120000"/>
                </a:cubicBezTo>
                <a:cubicBezTo>
                  <a:pt x="117303" y="120000"/>
                  <a:pt x="118651" y="119577"/>
                  <a:pt x="120000" y="119577"/>
                </a:cubicBezTo>
                <a:cubicBezTo>
                  <a:pt x="120000" y="119577"/>
                  <a:pt x="120000" y="119577"/>
                  <a:pt x="120000" y="119577"/>
                </a:cubicBezTo>
                <a:cubicBezTo>
                  <a:pt x="120000" y="119577"/>
                  <a:pt x="120000" y="119154"/>
                  <a:pt x="120000" y="119154"/>
                </a:cubicBezTo>
                <a:close/>
              </a:path>
            </a:pathLst>
          </a:custGeom>
          <a:solidFill>
            <a:schemeClr val="dk1"/>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111" name="Shape 111"/>
          <p:cNvSpPr/>
          <p:nvPr/>
        </p:nvSpPr>
        <p:spPr>
          <a:xfrm>
            <a:off x="302593" y="2998776"/>
            <a:ext cx="303114" cy="1134738"/>
          </a:xfrm>
          <a:custGeom>
            <a:avLst/>
            <a:gdLst/>
            <a:ahLst/>
            <a:cxnLst/>
            <a:rect l="0" t="0" r="0" b="0"/>
            <a:pathLst>
              <a:path w="120000" h="120000" extrusionOk="0">
                <a:moveTo>
                  <a:pt x="118545" y="41165"/>
                </a:moveTo>
                <a:cubicBezTo>
                  <a:pt x="118545" y="40970"/>
                  <a:pt x="117090" y="40194"/>
                  <a:pt x="117090" y="40000"/>
                </a:cubicBezTo>
                <a:cubicBezTo>
                  <a:pt x="116363" y="40000"/>
                  <a:pt x="116363" y="39805"/>
                  <a:pt x="116363" y="39611"/>
                </a:cubicBezTo>
                <a:cubicBezTo>
                  <a:pt x="117090" y="39611"/>
                  <a:pt x="117818" y="37087"/>
                  <a:pt x="117818" y="36504"/>
                </a:cubicBezTo>
                <a:cubicBezTo>
                  <a:pt x="117818" y="35728"/>
                  <a:pt x="118545" y="33592"/>
                  <a:pt x="118545" y="32621"/>
                </a:cubicBezTo>
                <a:cubicBezTo>
                  <a:pt x="118545" y="31650"/>
                  <a:pt x="118545" y="30873"/>
                  <a:pt x="118545" y="30679"/>
                </a:cubicBezTo>
                <a:cubicBezTo>
                  <a:pt x="118545" y="30485"/>
                  <a:pt x="118545" y="30291"/>
                  <a:pt x="118545" y="29902"/>
                </a:cubicBezTo>
                <a:cubicBezTo>
                  <a:pt x="118545" y="29320"/>
                  <a:pt x="117818" y="27766"/>
                  <a:pt x="117818" y="27184"/>
                </a:cubicBezTo>
                <a:cubicBezTo>
                  <a:pt x="117090" y="26601"/>
                  <a:pt x="116363" y="25631"/>
                  <a:pt x="116363" y="25436"/>
                </a:cubicBezTo>
                <a:cubicBezTo>
                  <a:pt x="116363" y="25242"/>
                  <a:pt x="116363" y="25242"/>
                  <a:pt x="116363" y="25048"/>
                </a:cubicBezTo>
                <a:cubicBezTo>
                  <a:pt x="116363" y="24660"/>
                  <a:pt x="116363" y="24466"/>
                  <a:pt x="116363" y="24271"/>
                </a:cubicBezTo>
                <a:cubicBezTo>
                  <a:pt x="116363" y="23883"/>
                  <a:pt x="117090" y="22912"/>
                  <a:pt x="116363" y="22718"/>
                </a:cubicBezTo>
                <a:cubicBezTo>
                  <a:pt x="116363" y="22524"/>
                  <a:pt x="116363" y="22330"/>
                  <a:pt x="115636" y="22135"/>
                </a:cubicBezTo>
                <a:cubicBezTo>
                  <a:pt x="115636" y="21747"/>
                  <a:pt x="114909" y="21359"/>
                  <a:pt x="114181" y="21165"/>
                </a:cubicBezTo>
                <a:cubicBezTo>
                  <a:pt x="114181" y="20776"/>
                  <a:pt x="112727" y="20582"/>
                  <a:pt x="112727" y="20582"/>
                </a:cubicBezTo>
                <a:cubicBezTo>
                  <a:pt x="112000" y="20388"/>
                  <a:pt x="110545" y="20388"/>
                  <a:pt x="109818" y="20388"/>
                </a:cubicBezTo>
                <a:cubicBezTo>
                  <a:pt x="109818" y="20194"/>
                  <a:pt x="109090" y="20194"/>
                  <a:pt x="109090" y="20194"/>
                </a:cubicBezTo>
                <a:cubicBezTo>
                  <a:pt x="109090" y="20000"/>
                  <a:pt x="107636" y="20000"/>
                  <a:pt x="106909" y="19805"/>
                </a:cubicBezTo>
                <a:cubicBezTo>
                  <a:pt x="106181" y="19805"/>
                  <a:pt x="104727" y="19417"/>
                  <a:pt x="104000" y="19417"/>
                </a:cubicBezTo>
                <a:cubicBezTo>
                  <a:pt x="103272" y="19223"/>
                  <a:pt x="101090" y="18834"/>
                  <a:pt x="100363" y="18834"/>
                </a:cubicBezTo>
                <a:cubicBezTo>
                  <a:pt x="99636" y="18640"/>
                  <a:pt x="99636" y="18640"/>
                  <a:pt x="98181" y="17864"/>
                </a:cubicBezTo>
                <a:cubicBezTo>
                  <a:pt x="97454" y="17281"/>
                  <a:pt x="93818" y="14757"/>
                  <a:pt x="93090" y="13980"/>
                </a:cubicBezTo>
                <a:cubicBezTo>
                  <a:pt x="92363" y="13398"/>
                  <a:pt x="85818" y="6796"/>
                  <a:pt x="83636" y="5242"/>
                </a:cubicBezTo>
                <a:cubicBezTo>
                  <a:pt x="82181" y="3495"/>
                  <a:pt x="77818" y="2135"/>
                  <a:pt x="74909" y="1359"/>
                </a:cubicBezTo>
                <a:cubicBezTo>
                  <a:pt x="72000" y="582"/>
                  <a:pt x="66181" y="0"/>
                  <a:pt x="62545" y="0"/>
                </a:cubicBezTo>
                <a:cubicBezTo>
                  <a:pt x="58909" y="0"/>
                  <a:pt x="55272" y="388"/>
                  <a:pt x="53818" y="582"/>
                </a:cubicBezTo>
                <a:cubicBezTo>
                  <a:pt x="52363" y="776"/>
                  <a:pt x="50181" y="1165"/>
                  <a:pt x="49454" y="1165"/>
                </a:cubicBezTo>
                <a:cubicBezTo>
                  <a:pt x="48000" y="1165"/>
                  <a:pt x="45818" y="1747"/>
                  <a:pt x="42181" y="2330"/>
                </a:cubicBezTo>
                <a:cubicBezTo>
                  <a:pt x="39272" y="2912"/>
                  <a:pt x="37818" y="3495"/>
                  <a:pt x="37090" y="4271"/>
                </a:cubicBezTo>
                <a:cubicBezTo>
                  <a:pt x="36363" y="5048"/>
                  <a:pt x="37090" y="7184"/>
                  <a:pt x="37090" y="8349"/>
                </a:cubicBezTo>
                <a:cubicBezTo>
                  <a:pt x="37818" y="9708"/>
                  <a:pt x="39272" y="11067"/>
                  <a:pt x="39272" y="11650"/>
                </a:cubicBezTo>
                <a:cubicBezTo>
                  <a:pt x="39272" y="12038"/>
                  <a:pt x="40000" y="13009"/>
                  <a:pt x="40727" y="13592"/>
                </a:cubicBezTo>
                <a:cubicBezTo>
                  <a:pt x="40727" y="14174"/>
                  <a:pt x="42181" y="15533"/>
                  <a:pt x="42181" y="16116"/>
                </a:cubicBezTo>
                <a:cubicBezTo>
                  <a:pt x="42909" y="16699"/>
                  <a:pt x="43636" y="16893"/>
                  <a:pt x="43636" y="17281"/>
                </a:cubicBezTo>
                <a:cubicBezTo>
                  <a:pt x="43636" y="17864"/>
                  <a:pt x="42909" y="18058"/>
                  <a:pt x="42181" y="18252"/>
                </a:cubicBezTo>
                <a:cubicBezTo>
                  <a:pt x="41454" y="18446"/>
                  <a:pt x="41454" y="18252"/>
                  <a:pt x="40727" y="18640"/>
                </a:cubicBezTo>
                <a:cubicBezTo>
                  <a:pt x="40000" y="18834"/>
                  <a:pt x="39272" y="19223"/>
                  <a:pt x="38545" y="19417"/>
                </a:cubicBezTo>
                <a:cubicBezTo>
                  <a:pt x="37818" y="19611"/>
                  <a:pt x="37818" y="19611"/>
                  <a:pt x="37090" y="19611"/>
                </a:cubicBezTo>
                <a:cubicBezTo>
                  <a:pt x="36363" y="19805"/>
                  <a:pt x="35636" y="19805"/>
                  <a:pt x="34909" y="20000"/>
                </a:cubicBezTo>
                <a:cubicBezTo>
                  <a:pt x="33454" y="20000"/>
                  <a:pt x="32727" y="20194"/>
                  <a:pt x="31272" y="20388"/>
                </a:cubicBezTo>
                <a:cubicBezTo>
                  <a:pt x="29818" y="20582"/>
                  <a:pt x="29090" y="20776"/>
                  <a:pt x="28363" y="20970"/>
                </a:cubicBezTo>
                <a:cubicBezTo>
                  <a:pt x="27636" y="21165"/>
                  <a:pt x="27636" y="21165"/>
                  <a:pt x="26909" y="21359"/>
                </a:cubicBezTo>
                <a:cubicBezTo>
                  <a:pt x="26181" y="21553"/>
                  <a:pt x="26181" y="21359"/>
                  <a:pt x="25454" y="21553"/>
                </a:cubicBezTo>
                <a:cubicBezTo>
                  <a:pt x="24727" y="21747"/>
                  <a:pt x="24000" y="22330"/>
                  <a:pt x="23272" y="22524"/>
                </a:cubicBezTo>
                <a:cubicBezTo>
                  <a:pt x="23272" y="22912"/>
                  <a:pt x="22545" y="23300"/>
                  <a:pt x="22545" y="23495"/>
                </a:cubicBezTo>
                <a:cubicBezTo>
                  <a:pt x="21818" y="23883"/>
                  <a:pt x="21090" y="24660"/>
                  <a:pt x="21090" y="25048"/>
                </a:cubicBezTo>
                <a:cubicBezTo>
                  <a:pt x="21090" y="25242"/>
                  <a:pt x="20363" y="26019"/>
                  <a:pt x="20363" y="26407"/>
                </a:cubicBezTo>
                <a:cubicBezTo>
                  <a:pt x="19636" y="26990"/>
                  <a:pt x="19636" y="27378"/>
                  <a:pt x="18909" y="27766"/>
                </a:cubicBezTo>
                <a:cubicBezTo>
                  <a:pt x="18909" y="28349"/>
                  <a:pt x="17454" y="29708"/>
                  <a:pt x="17454" y="30485"/>
                </a:cubicBezTo>
                <a:cubicBezTo>
                  <a:pt x="16727" y="31067"/>
                  <a:pt x="15272" y="32621"/>
                  <a:pt x="15272" y="33203"/>
                </a:cubicBezTo>
                <a:cubicBezTo>
                  <a:pt x="14545" y="33786"/>
                  <a:pt x="13090" y="35533"/>
                  <a:pt x="13090" y="36116"/>
                </a:cubicBezTo>
                <a:cubicBezTo>
                  <a:pt x="12363" y="36504"/>
                  <a:pt x="11636" y="37864"/>
                  <a:pt x="11636" y="38058"/>
                </a:cubicBezTo>
                <a:cubicBezTo>
                  <a:pt x="11636" y="38252"/>
                  <a:pt x="10909" y="39029"/>
                  <a:pt x="10909" y="39417"/>
                </a:cubicBezTo>
                <a:cubicBezTo>
                  <a:pt x="10181" y="40000"/>
                  <a:pt x="9454" y="40582"/>
                  <a:pt x="9454" y="41165"/>
                </a:cubicBezTo>
                <a:cubicBezTo>
                  <a:pt x="8727" y="41553"/>
                  <a:pt x="8000" y="42330"/>
                  <a:pt x="8000" y="42718"/>
                </a:cubicBezTo>
                <a:cubicBezTo>
                  <a:pt x="8000" y="43106"/>
                  <a:pt x="8727" y="43495"/>
                  <a:pt x="8727" y="43689"/>
                </a:cubicBezTo>
                <a:cubicBezTo>
                  <a:pt x="8727" y="43883"/>
                  <a:pt x="8727" y="44854"/>
                  <a:pt x="9454" y="45048"/>
                </a:cubicBezTo>
                <a:cubicBezTo>
                  <a:pt x="9454" y="45048"/>
                  <a:pt x="8727" y="45242"/>
                  <a:pt x="8727" y="45631"/>
                </a:cubicBezTo>
                <a:cubicBezTo>
                  <a:pt x="8727" y="45825"/>
                  <a:pt x="8000" y="46990"/>
                  <a:pt x="8000" y="47378"/>
                </a:cubicBezTo>
                <a:cubicBezTo>
                  <a:pt x="8000" y="47572"/>
                  <a:pt x="7272" y="49708"/>
                  <a:pt x="7272" y="50485"/>
                </a:cubicBezTo>
                <a:cubicBezTo>
                  <a:pt x="7272" y="51262"/>
                  <a:pt x="7272" y="52233"/>
                  <a:pt x="7272" y="53592"/>
                </a:cubicBezTo>
                <a:cubicBezTo>
                  <a:pt x="6545" y="54757"/>
                  <a:pt x="5818" y="56310"/>
                  <a:pt x="5818" y="56310"/>
                </a:cubicBezTo>
                <a:cubicBezTo>
                  <a:pt x="5818" y="56504"/>
                  <a:pt x="5818" y="56699"/>
                  <a:pt x="5818" y="56893"/>
                </a:cubicBezTo>
                <a:cubicBezTo>
                  <a:pt x="5818" y="57087"/>
                  <a:pt x="5090" y="58252"/>
                  <a:pt x="4363" y="58640"/>
                </a:cubicBezTo>
                <a:cubicBezTo>
                  <a:pt x="4363" y="59223"/>
                  <a:pt x="3636" y="59805"/>
                  <a:pt x="2909" y="60582"/>
                </a:cubicBezTo>
                <a:cubicBezTo>
                  <a:pt x="2909" y="61359"/>
                  <a:pt x="2909" y="61553"/>
                  <a:pt x="2181" y="61941"/>
                </a:cubicBezTo>
                <a:cubicBezTo>
                  <a:pt x="2181" y="62135"/>
                  <a:pt x="2181" y="62330"/>
                  <a:pt x="2181" y="62718"/>
                </a:cubicBezTo>
                <a:cubicBezTo>
                  <a:pt x="2181" y="62912"/>
                  <a:pt x="2181" y="63106"/>
                  <a:pt x="1454" y="63495"/>
                </a:cubicBezTo>
                <a:cubicBezTo>
                  <a:pt x="1454" y="63883"/>
                  <a:pt x="727" y="64271"/>
                  <a:pt x="727" y="64466"/>
                </a:cubicBezTo>
                <a:cubicBezTo>
                  <a:pt x="0" y="64660"/>
                  <a:pt x="727" y="64660"/>
                  <a:pt x="727" y="64854"/>
                </a:cubicBezTo>
                <a:cubicBezTo>
                  <a:pt x="727" y="64854"/>
                  <a:pt x="1454" y="65436"/>
                  <a:pt x="2181" y="66019"/>
                </a:cubicBezTo>
                <a:cubicBezTo>
                  <a:pt x="2909" y="66407"/>
                  <a:pt x="2909" y="66407"/>
                  <a:pt x="2909" y="66796"/>
                </a:cubicBezTo>
                <a:cubicBezTo>
                  <a:pt x="3636" y="66990"/>
                  <a:pt x="4363" y="66990"/>
                  <a:pt x="4363" y="66990"/>
                </a:cubicBezTo>
                <a:cubicBezTo>
                  <a:pt x="4363" y="66990"/>
                  <a:pt x="4363" y="67184"/>
                  <a:pt x="5818" y="67184"/>
                </a:cubicBezTo>
                <a:cubicBezTo>
                  <a:pt x="6545" y="67378"/>
                  <a:pt x="7272" y="67572"/>
                  <a:pt x="8000" y="67766"/>
                </a:cubicBezTo>
                <a:cubicBezTo>
                  <a:pt x="8727" y="67961"/>
                  <a:pt x="10181" y="68155"/>
                  <a:pt x="10181" y="68349"/>
                </a:cubicBezTo>
                <a:cubicBezTo>
                  <a:pt x="10181" y="68349"/>
                  <a:pt x="10909" y="68349"/>
                  <a:pt x="11636" y="68543"/>
                </a:cubicBezTo>
                <a:cubicBezTo>
                  <a:pt x="12363" y="68737"/>
                  <a:pt x="13090" y="68737"/>
                  <a:pt x="13090" y="68932"/>
                </a:cubicBezTo>
                <a:cubicBezTo>
                  <a:pt x="13818" y="68932"/>
                  <a:pt x="14545" y="69126"/>
                  <a:pt x="15272" y="69320"/>
                </a:cubicBezTo>
                <a:cubicBezTo>
                  <a:pt x="15272" y="69320"/>
                  <a:pt x="15272" y="69320"/>
                  <a:pt x="16000" y="69320"/>
                </a:cubicBezTo>
                <a:cubicBezTo>
                  <a:pt x="16000" y="69126"/>
                  <a:pt x="16000" y="69126"/>
                  <a:pt x="16000" y="68932"/>
                </a:cubicBezTo>
                <a:cubicBezTo>
                  <a:pt x="16000" y="68737"/>
                  <a:pt x="16000" y="68543"/>
                  <a:pt x="16000" y="68543"/>
                </a:cubicBezTo>
                <a:cubicBezTo>
                  <a:pt x="16000" y="68349"/>
                  <a:pt x="16000" y="68543"/>
                  <a:pt x="16727" y="68349"/>
                </a:cubicBezTo>
                <a:cubicBezTo>
                  <a:pt x="17454" y="68155"/>
                  <a:pt x="16727" y="68155"/>
                  <a:pt x="16727" y="67961"/>
                </a:cubicBezTo>
                <a:cubicBezTo>
                  <a:pt x="16727" y="67766"/>
                  <a:pt x="15272" y="67572"/>
                  <a:pt x="15272" y="67378"/>
                </a:cubicBezTo>
                <a:cubicBezTo>
                  <a:pt x="14545" y="67378"/>
                  <a:pt x="13818" y="67378"/>
                  <a:pt x="13818" y="67378"/>
                </a:cubicBezTo>
                <a:cubicBezTo>
                  <a:pt x="13090" y="67184"/>
                  <a:pt x="13090" y="67184"/>
                  <a:pt x="13090" y="67184"/>
                </a:cubicBezTo>
                <a:cubicBezTo>
                  <a:pt x="13090" y="66990"/>
                  <a:pt x="13090" y="66796"/>
                  <a:pt x="12363" y="66796"/>
                </a:cubicBezTo>
                <a:cubicBezTo>
                  <a:pt x="12363" y="66601"/>
                  <a:pt x="10181" y="66407"/>
                  <a:pt x="10181" y="66407"/>
                </a:cubicBezTo>
                <a:cubicBezTo>
                  <a:pt x="9454" y="66213"/>
                  <a:pt x="9454" y="66213"/>
                  <a:pt x="8727" y="66213"/>
                </a:cubicBezTo>
                <a:cubicBezTo>
                  <a:pt x="8727" y="66019"/>
                  <a:pt x="8727" y="66019"/>
                  <a:pt x="8727" y="65825"/>
                </a:cubicBezTo>
                <a:cubicBezTo>
                  <a:pt x="8727" y="65631"/>
                  <a:pt x="8000" y="65436"/>
                  <a:pt x="8000" y="65242"/>
                </a:cubicBezTo>
                <a:cubicBezTo>
                  <a:pt x="8000" y="65048"/>
                  <a:pt x="7272" y="64854"/>
                  <a:pt x="7272" y="64660"/>
                </a:cubicBezTo>
                <a:cubicBezTo>
                  <a:pt x="7272" y="64660"/>
                  <a:pt x="7272" y="64466"/>
                  <a:pt x="7272" y="64466"/>
                </a:cubicBezTo>
                <a:cubicBezTo>
                  <a:pt x="7272" y="64271"/>
                  <a:pt x="7272" y="63689"/>
                  <a:pt x="7272" y="63689"/>
                </a:cubicBezTo>
                <a:cubicBezTo>
                  <a:pt x="7272" y="63495"/>
                  <a:pt x="8000" y="63495"/>
                  <a:pt x="8000" y="63495"/>
                </a:cubicBezTo>
                <a:cubicBezTo>
                  <a:pt x="8727" y="63495"/>
                  <a:pt x="8727" y="63300"/>
                  <a:pt x="8727" y="63300"/>
                </a:cubicBezTo>
                <a:cubicBezTo>
                  <a:pt x="8727" y="63300"/>
                  <a:pt x="8727" y="63300"/>
                  <a:pt x="9454" y="63300"/>
                </a:cubicBezTo>
                <a:cubicBezTo>
                  <a:pt x="10181" y="63300"/>
                  <a:pt x="10181" y="63300"/>
                  <a:pt x="10181" y="63106"/>
                </a:cubicBezTo>
                <a:cubicBezTo>
                  <a:pt x="10909" y="63106"/>
                  <a:pt x="10909" y="63106"/>
                  <a:pt x="10909" y="63300"/>
                </a:cubicBezTo>
                <a:cubicBezTo>
                  <a:pt x="11636" y="63689"/>
                  <a:pt x="10909" y="64077"/>
                  <a:pt x="10909" y="64271"/>
                </a:cubicBezTo>
                <a:cubicBezTo>
                  <a:pt x="10909" y="64466"/>
                  <a:pt x="10909" y="64854"/>
                  <a:pt x="10909" y="65242"/>
                </a:cubicBezTo>
                <a:cubicBezTo>
                  <a:pt x="11636" y="65436"/>
                  <a:pt x="12363" y="66019"/>
                  <a:pt x="13090" y="66213"/>
                </a:cubicBezTo>
                <a:cubicBezTo>
                  <a:pt x="13818" y="66407"/>
                  <a:pt x="15272" y="66407"/>
                  <a:pt x="16000" y="66407"/>
                </a:cubicBezTo>
                <a:cubicBezTo>
                  <a:pt x="16000" y="66213"/>
                  <a:pt x="16000" y="66213"/>
                  <a:pt x="16000" y="66019"/>
                </a:cubicBezTo>
                <a:cubicBezTo>
                  <a:pt x="16000" y="66019"/>
                  <a:pt x="16000" y="65631"/>
                  <a:pt x="16000" y="65436"/>
                </a:cubicBezTo>
                <a:cubicBezTo>
                  <a:pt x="16000" y="65242"/>
                  <a:pt x="16000" y="64660"/>
                  <a:pt x="15272" y="64271"/>
                </a:cubicBezTo>
                <a:cubicBezTo>
                  <a:pt x="15272" y="63883"/>
                  <a:pt x="15272" y="63495"/>
                  <a:pt x="15272" y="63300"/>
                </a:cubicBezTo>
                <a:cubicBezTo>
                  <a:pt x="15272" y="62912"/>
                  <a:pt x="15272" y="62524"/>
                  <a:pt x="15272" y="62330"/>
                </a:cubicBezTo>
                <a:cubicBezTo>
                  <a:pt x="15272" y="62135"/>
                  <a:pt x="15272" y="61747"/>
                  <a:pt x="16000" y="61359"/>
                </a:cubicBezTo>
                <a:cubicBezTo>
                  <a:pt x="16000" y="61165"/>
                  <a:pt x="15272" y="60388"/>
                  <a:pt x="15272" y="60194"/>
                </a:cubicBezTo>
                <a:cubicBezTo>
                  <a:pt x="15272" y="59805"/>
                  <a:pt x="13818" y="59223"/>
                  <a:pt x="13818" y="59029"/>
                </a:cubicBezTo>
                <a:cubicBezTo>
                  <a:pt x="13090" y="58834"/>
                  <a:pt x="13090" y="58640"/>
                  <a:pt x="13090" y="58446"/>
                </a:cubicBezTo>
                <a:cubicBezTo>
                  <a:pt x="13090" y="58252"/>
                  <a:pt x="13090" y="57864"/>
                  <a:pt x="13090" y="57669"/>
                </a:cubicBezTo>
                <a:cubicBezTo>
                  <a:pt x="13090" y="57669"/>
                  <a:pt x="13090" y="57669"/>
                  <a:pt x="13818" y="57669"/>
                </a:cubicBezTo>
                <a:cubicBezTo>
                  <a:pt x="13818" y="57669"/>
                  <a:pt x="14545" y="57669"/>
                  <a:pt x="15272" y="57669"/>
                </a:cubicBezTo>
                <a:cubicBezTo>
                  <a:pt x="16000" y="57864"/>
                  <a:pt x="16000" y="57864"/>
                  <a:pt x="16000" y="57669"/>
                </a:cubicBezTo>
                <a:cubicBezTo>
                  <a:pt x="16727" y="57669"/>
                  <a:pt x="16727" y="57669"/>
                  <a:pt x="16727" y="57864"/>
                </a:cubicBezTo>
                <a:cubicBezTo>
                  <a:pt x="16727" y="58058"/>
                  <a:pt x="16727" y="58446"/>
                  <a:pt x="16727" y="59029"/>
                </a:cubicBezTo>
                <a:cubicBezTo>
                  <a:pt x="16727" y="59611"/>
                  <a:pt x="17454" y="60582"/>
                  <a:pt x="17454" y="61165"/>
                </a:cubicBezTo>
                <a:cubicBezTo>
                  <a:pt x="17454" y="61553"/>
                  <a:pt x="18181" y="63106"/>
                  <a:pt x="18181" y="63883"/>
                </a:cubicBezTo>
                <a:cubicBezTo>
                  <a:pt x="18909" y="64466"/>
                  <a:pt x="18909" y="66601"/>
                  <a:pt x="18909" y="66990"/>
                </a:cubicBezTo>
                <a:cubicBezTo>
                  <a:pt x="18909" y="67378"/>
                  <a:pt x="18909" y="68349"/>
                  <a:pt x="18909" y="68737"/>
                </a:cubicBezTo>
                <a:cubicBezTo>
                  <a:pt x="18909" y="68932"/>
                  <a:pt x="18909" y="69514"/>
                  <a:pt x="18909" y="69902"/>
                </a:cubicBezTo>
                <a:cubicBezTo>
                  <a:pt x="18909" y="70097"/>
                  <a:pt x="18909" y="70485"/>
                  <a:pt x="18181" y="70679"/>
                </a:cubicBezTo>
                <a:cubicBezTo>
                  <a:pt x="18181" y="70873"/>
                  <a:pt x="18181" y="71262"/>
                  <a:pt x="18181" y="71456"/>
                </a:cubicBezTo>
                <a:cubicBezTo>
                  <a:pt x="18909" y="71650"/>
                  <a:pt x="18181" y="72233"/>
                  <a:pt x="18181" y="72815"/>
                </a:cubicBezTo>
                <a:cubicBezTo>
                  <a:pt x="18181" y="73203"/>
                  <a:pt x="16727" y="74951"/>
                  <a:pt x="16727" y="75339"/>
                </a:cubicBezTo>
                <a:cubicBezTo>
                  <a:pt x="16000" y="75728"/>
                  <a:pt x="15272" y="76699"/>
                  <a:pt x="15272" y="77087"/>
                </a:cubicBezTo>
                <a:cubicBezTo>
                  <a:pt x="14545" y="77281"/>
                  <a:pt x="13818" y="78058"/>
                  <a:pt x="13818" y="78446"/>
                </a:cubicBezTo>
                <a:cubicBezTo>
                  <a:pt x="13090" y="78640"/>
                  <a:pt x="12363" y="79611"/>
                  <a:pt x="12363" y="79805"/>
                </a:cubicBezTo>
                <a:cubicBezTo>
                  <a:pt x="11636" y="80000"/>
                  <a:pt x="11636" y="80000"/>
                  <a:pt x="12363" y="80000"/>
                </a:cubicBezTo>
                <a:cubicBezTo>
                  <a:pt x="12363" y="80000"/>
                  <a:pt x="15272" y="80194"/>
                  <a:pt x="16000" y="80194"/>
                </a:cubicBezTo>
                <a:cubicBezTo>
                  <a:pt x="16000" y="80194"/>
                  <a:pt x="16000" y="80388"/>
                  <a:pt x="16000" y="80388"/>
                </a:cubicBezTo>
                <a:cubicBezTo>
                  <a:pt x="16000" y="80582"/>
                  <a:pt x="16000" y="80582"/>
                  <a:pt x="16000" y="80582"/>
                </a:cubicBezTo>
                <a:cubicBezTo>
                  <a:pt x="16727" y="80776"/>
                  <a:pt x="17454" y="80776"/>
                  <a:pt x="18181" y="80776"/>
                </a:cubicBezTo>
                <a:cubicBezTo>
                  <a:pt x="19636" y="80970"/>
                  <a:pt x="23272" y="80970"/>
                  <a:pt x="24000" y="80970"/>
                </a:cubicBezTo>
                <a:cubicBezTo>
                  <a:pt x="24727" y="81165"/>
                  <a:pt x="24727" y="81165"/>
                  <a:pt x="24000" y="81165"/>
                </a:cubicBezTo>
                <a:cubicBezTo>
                  <a:pt x="24000" y="81359"/>
                  <a:pt x="24727" y="81359"/>
                  <a:pt x="26181" y="81553"/>
                </a:cubicBezTo>
                <a:cubicBezTo>
                  <a:pt x="26909" y="81553"/>
                  <a:pt x="29090" y="81747"/>
                  <a:pt x="29818" y="81747"/>
                </a:cubicBezTo>
                <a:cubicBezTo>
                  <a:pt x="29818" y="81747"/>
                  <a:pt x="29818" y="81747"/>
                  <a:pt x="29818" y="81941"/>
                </a:cubicBezTo>
                <a:cubicBezTo>
                  <a:pt x="29818" y="81941"/>
                  <a:pt x="30545" y="82524"/>
                  <a:pt x="30545" y="82912"/>
                </a:cubicBezTo>
                <a:cubicBezTo>
                  <a:pt x="31272" y="83300"/>
                  <a:pt x="32000" y="84466"/>
                  <a:pt x="32727" y="85048"/>
                </a:cubicBezTo>
                <a:cubicBezTo>
                  <a:pt x="32727" y="85825"/>
                  <a:pt x="32727" y="86990"/>
                  <a:pt x="32000" y="87378"/>
                </a:cubicBezTo>
                <a:cubicBezTo>
                  <a:pt x="32000" y="87961"/>
                  <a:pt x="31272" y="88932"/>
                  <a:pt x="31272" y="89708"/>
                </a:cubicBezTo>
                <a:cubicBezTo>
                  <a:pt x="31272" y="90485"/>
                  <a:pt x="30545" y="91067"/>
                  <a:pt x="31272" y="91650"/>
                </a:cubicBezTo>
                <a:cubicBezTo>
                  <a:pt x="31272" y="92427"/>
                  <a:pt x="32000" y="93203"/>
                  <a:pt x="32000" y="93592"/>
                </a:cubicBezTo>
                <a:cubicBezTo>
                  <a:pt x="32727" y="94174"/>
                  <a:pt x="32727" y="95922"/>
                  <a:pt x="33454" y="96893"/>
                </a:cubicBezTo>
                <a:cubicBezTo>
                  <a:pt x="33454" y="97669"/>
                  <a:pt x="34181" y="99417"/>
                  <a:pt x="34909" y="100582"/>
                </a:cubicBezTo>
                <a:cubicBezTo>
                  <a:pt x="35636" y="101941"/>
                  <a:pt x="35636" y="102330"/>
                  <a:pt x="35636" y="103300"/>
                </a:cubicBezTo>
                <a:cubicBezTo>
                  <a:pt x="35636" y="105242"/>
                  <a:pt x="35636" y="106019"/>
                  <a:pt x="34909" y="106213"/>
                </a:cubicBezTo>
                <a:cubicBezTo>
                  <a:pt x="34909" y="106407"/>
                  <a:pt x="33454" y="107184"/>
                  <a:pt x="32727" y="107766"/>
                </a:cubicBezTo>
                <a:cubicBezTo>
                  <a:pt x="32000" y="108349"/>
                  <a:pt x="32727" y="108737"/>
                  <a:pt x="33454" y="109126"/>
                </a:cubicBezTo>
                <a:cubicBezTo>
                  <a:pt x="33454" y="109320"/>
                  <a:pt x="33454" y="109514"/>
                  <a:pt x="33454" y="109708"/>
                </a:cubicBezTo>
                <a:cubicBezTo>
                  <a:pt x="33454" y="109902"/>
                  <a:pt x="32727" y="110097"/>
                  <a:pt x="32727" y="110291"/>
                </a:cubicBezTo>
                <a:cubicBezTo>
                  <a:pt x="32727" y="110485"/>
                  <a:pt x="32727" y="110873"/>
                  <a:pt x="32727" y="111067"/>
                </a:cubicBezTo>
                <a:cubicBezTo>
                  <a:pt x="33454" y="111456"/>
                  <a:pt x="33454" y="111650"/>
                  <a:pt x="33454" y="112038"/>
                </a:cubicBezTo>
                <a:cubicBezTo>
                  <a:pt x="33454" y="112233"/>
                  <a:pt x="33454" y="112427"/>
                  <a:pt x="34181" y="112815"/>
                </a:cubicBezTo>
                <a:cubicBezTo>
                  <a:pt x="34181" y="113009"/>
                  <a:pt x="34181" y="112815"/>
                  <a:pt x="34181" y="113009"/>
                </a:cubicBezTo>
                <a:cubicBezTo>
                  <a:pt x="34181" y="113398"/>
                  <a:pt x="34909" y="113980"/>
                  <a:pt x="34909" y="114368"/>
                </a:cubicBezTo>
                <a:cubicBezTo>
                  <a:pt x="35636" y="114757"/>
                  <a:pt x="35636" y="115145"/>
                  <a:pt x="35636" y="115145"/>
                </a:cubicBezTo>
                <a:cubicBezTo>
                  <a:pt x="35636" y="115339"/>
                  <a:pt x="35636" y="115339"/>
                  <a:pt x="34909" y="115339"/>
                </a:cubicBezTo>
                <a:cubicBezTo>
                  <a:pt x="34181" y="115339"/>
                  <a:pt x="32727" y="115339"/>
                  <a:pt x="32000" y="115533"/>
                </a:cubicBezTo>
                <a:cubicBezTo>
                  <a:pt x="31272" y="115533"/>
                  <a:pt x="29090" y="115533"/>
                  <a:pt x="29090" y="115728"/>
                </a:cubicBezTo>
                <a:cubicBezTo>
                  <a:pt x="28363" y="115728"/>
                  <a:pt x="28363" y="115922"/>
                  <a:pt x="28363" y="116116"/>
                </a:cubicBezTo>
                <a:cubicBezTo>
                  <a:pt x="29090" y="116310"/>
                  <a:pt x="29818" y="116504"/>
                  <a:pt x="31272" y="116504"/>
                </a:cubicBezTo>
                <a:cubicBezTo>
                  <a:pt x="32727" y="116504"/>
                  <a:pt x="34181" y="116504"/>
                  <a:pt x="34909" y="116699"/>
                </a:cubicBezTo>
                <a:cubicBezTo>
                  <a:pt x="35636" y="116699"/>
                  <a:pt x="34909" y="116699"/>
                  <a:pt x="34909" y="116893"/>
                </a:cubicBezTo>
                <a:cubicBezTo>
                  <a:pt x="34909" y="117281"/>
                  <a:pt x="34909" y="117281"/>
                  <a:pt x="34909" y="117864"/>
                </a:cubicBezTo>
                <a:cubicBezTo>
                  <a:pt x="34909" y="118252"/>
                  <a:pt x="34909" y="118252"/>
                  <a:pt x="35636" y="118446"/>
                </a:cubicBezTo>
                <a:cubicBezTo>
                  <a:pt x="35636" y="118640"/>
                  <a:pt x="35636" y="118834"/>
                  <a:pt x="35636" y="118834"/>
                </a:cubicBezTo>
                <a:cubicBezTo>
                  <a:pt x="35636" y="119029"/>
                  <a:pt x="36363" y="119029"/>
                  <a:pt x="37090" y="119223"/>
                </a:cubicBezTo>
                <a:cubicBezTo>
                  <a:pt x="37818" y="119417"/>
                  <a:pt x="38545" y="119611"/>
                  <a:pt x="39272" y="119611"/>
                </a:cubicBezTo>
                <a:cubicBezTo>
                  <a:pt x="40727" y="119805"/>
                  <a:pt x="41454" y="119805"/>
                  <a:pt x="42909" y="119805"/>
                </a:cubicBezTo>
                <a:cubicBezTo>
                  <a:pt x="43636" y="120000"/>
                  <a:pt x="45818" y="120000"/>
                  <a:pt x="47272" y="120000"/>
                </a:cubicBezTo>
                <a:cubicBezTo>
                  <a:pt x="48000" y="120000"/>
                  <a:pt x="50909" y="120000"/>
                  <a:pt x="51636" y="119805"/>
                </a:cubicBezTo>
                <a:cubicBezTo>
                  <a:pt x="52363" y="119611"/>
                  <a:pt x="55272" y="119223"/>
                  <a:pt x="56000" y="118834"/>
                </a:cubicBezTo>
                <a:cubicBezTo>
                  <a:pt x="57454" y="118446"/>
                  <a:pt x="57454" y="118058"/>
                  <a:pt x="57454" y="117475"/>
                </a:cubicBezTo>
                <a:cubicBezTo>
                  <a:pt x="57454" y="116893"/>
                  <a:pt x="56727" y="116504"/>
                  <a:pt x="56727" y="116504"/>
                </a:cubicBezTo>
                <a:cubicBezTo>
                  <a:pt x="56727" y="116310"/>
                  <a:pt x="56727" y="116310"/>
                  <a:pt x="57454" y="116310"/>
                </a:cubicBezTo>
                <a:cubicBezTo>
                  <a:pt x="58909" y="116116"/>
                  <a:pt x="61090" y="115728"/>
                  <a:pt x="61818" y="115533"/>
                </a:cubicBezTo>
                <a:cubicBezTo>
                  <a:pt x="63272" y="115339"/>
                  <a:pt x="64000" y="114951"/>
                  <a:pt x="64727" y="114757"/>
                </a:cubicBezTo>
                <a:cubicBezTo>
                  <a:pt x="64727" y="114563"/>
                  <a:pt x="66181" y="113980"/>
                  <a:pt x="66909" y="113786"/>
                </a:cubicBezTo>
                <a:cubicBezTo>
                  <a:pt x="66909" y="113203"/>
                  <a:pt x="69090" y="112621"/>
                  <a:pt x="69818" y="112427"/>
                </a:cubicBezTo>
                <a:cubicBezTo>
                  <a:pt x="69818" y="112233"/>
                  <a:pt x="72727" y="111650"/>
                  <a:pt x="73454" y="111456"/>
                </a:cubicBezTo>
                <a:cubicBezTo>
                  <a:pt x="74181" y="111262"/>
                  <a:pt x="73454" y="111262"/>
                  <a:pt x="74181" y="111262"/>
                </a:cubicBezTo>
                <a:cubicBezTo>
                  <a:pt x="74909" y="111262"/>
                  <a:pt x="75636" y="111262"/>
                  <a:pt x="75636" y="111067"/>
                </a:cubicBezTo>
                <a:cubicBezTo>
                  <a:pt x="76363" y="111067"/>
                  <a:pt x="76363" y="111067"/>
                  <a:pt x="77090" y="111262"/>
                </a:cubicBezTo>
                <a:cubicBezTo>
                  <a:pt x="77818" y="111262"/>
                  <a:pt x="77818" y="111456"/>
                  <a:pt x="78545" y="111844"/>
                </a:cubicBezTo>
                <a:cubicBezTo>
                  <a:pt x="78545" y="112038"/>
                  <a:pt x="79272" y="114174"/>
                  <a:pt x="79272" y="114563"/>
                </a:cubicBezTo>
                <a:cubicBezTo>
                  <a:pt x="79272" y="114951"/>
                  <a:pt x="79272" y="115339"/>
                  <a:pt x="79272" y="115339"/>
                </a:cubicBezTo>
                <a:cubicBezTo>
                  <a:pt x="79272" y="115533"/>
                  <a:pt x="78545" y="115728"/>
                  <a:pt x="79272" y="115728"/>
                </a:cubicBezTo>
                <a:cubicBezTo>
                  <a:pt x="80000" y="115728"/>
                  <a:pt x="80727" y="115728"/>
                  <a:pt x="81454" y="115728"/>
                </a:cubicBezTo>
                <a:cubicBezTo>
                  <a:pt x="81454" y="115533"/>
                  <a:pt x="81454" y="115533"/>
                  <a:pt x="81454" y="115533"/>
                </a:cubicBezTo>
                <a:cubicBezTo>
                  <a:pt x="82181" y="115533"/>
                  <a:pt x="82181" y="115533"/>
                  <a:pt x="82181" y="115339"/>
                </a:cubicBezTo>
                <a:cubicBezTo>
                  <a:pt x="82181" y="115339"/>
                  <a:pt x="81454" y="114757"/>
                  <a:pt x="81454" y="113786"/>
                </a:cubicBezTo>
                <a:cubicBezTo>
                  <a:pt x="80727" y="112815"/>
                  <a:pt x="81454" y="111650"/>
                  <a:pt x="81454" y="111262"/>
                </a:cubicBezTo>
                <a:cubicBezTo>
                  <a:pt x="81454" y="110679"/>
                  <a:pt x="82909" y="110291"/>
                  <a:pt x="83636" y="110097"/>
                </a:cubicBezTo>
                <a:cubicBezTo>
                  <a:pt x="84363" y="109708"/>
                  <a:pt x="85090" y="109320"/>
                  <a:pt x="85090" y="109320"/>
                </a:cubicBezTo>
                <a:cubicBezTo>
                  <a:pt x="85818" y="109126"/>
                  <a:pt x="85818" y="109126"/>
                  <a:pt x="85818" y="108932"/>
                </a:cubicBezTo>
                <a:cubicBezTo>
                  <a:pt x="85818" y="108932"/>
                  <a:pt x="85818" y="108737"/>
                  <a:pt x="85818" y="108543"/>
                </a:cubicBezTo>
                <a:cubicBezTo>
                  <a:pt x="85818" y="108349"/>
                  <a:pt x="85090" y="107572"/>
                  <a:pt x="84363" y="107184"/>
                </a:cubicBezTo>
                <a:cubicBezTo>
                  <a:pt x="83636" y="106796"/>
                  <a:pt x="81454" y="106019"/>
                  <a:pt x="80727" y="105825"/>
                </a:cubicBezTo>
                <a:cubicBezTo>
                  <a:pt x="79272" y="105436"/>
                  <a:pt x="78545" y="105436"/>
                  <a:pt x="78545" y="105436"/>
                </a:cubicBezTo>
                <a:cubicBezTo>
                  <a:pt x="77818" y="105242"/>
                  <a:pt x="78545" y="105242"/>
                  <a:pt x="77818" y="105242"/>
                </a:cubicBezTo>
                <a:cubicBezTo>
                  <a:pt x="77818" y="105242"/>
                  <a:pt x="77818" y="105048"/>
                  <a:pt x="77090" y="104466"/>
                </a:cubicBezTo>
                <a:cubicBezTo>
                  <a:pt x="77090" y="103883"/>
                  <a:pt x="76363" y="103106"/>
                  <a:pt x="75636" y="102135"/>
                </a:cubicBezTo>
                <a:cubicBezTo>
                  <a:pt x="74909" y="101359"/>
                  <a:pt x="74909" y="100194"/>
                  <a:pt x="74909" y="99611"/>
                </a:cubicBezTo>
                <a:cubicBezTo>
                  <a:pt x="74909" y="99029"/>
                  <a:pt x="74909" y="96699"/>
                  <a:pt x="74909" y="96116"/>
                </a:cubicBezTo>
                <a:cubicBezTo>
                  <a:pt x="74181" y="95728"/>
                  <a:pt x="74181" y="93592"/>
                  <a:pt x="74181" y="92815"/>
                </a:cubicBezTo>
                <a:cubicBezTo>
                  <a:pt x="74181" y="92233"/>
                  <a:pt x="74909" y="91844"/>
                  <a:pt x="74909" y="91456"/>
                </a:cubicBezTo>
                <a:cubicBezTo>
                  <a:pt x="75636" y="91067"/>
                  <a:pt x="76363" y="90291"/>
                  <a:pt x="76363" y="88932"/>
                </a:cubicBezTo>
                <a:cubicBezTo>
                  <a:pt x="76363" y="87766"/>
                  <a:pt x="75636" y="86213"/>
                  <a:pt x="74909" y="85242"/>
                </a:cubicBezTo>
                <a:cubicBezTo>
                  <a:pt x="74181" y="84271"/>
                  <a:pt x="72727" y="83689"/>
                  <a:pt x="72727" y="83495"/>
                </a:cubicBezTo>
                <a:cubicBezTo>
                  <a:pt x="72727" y="83300"/>
                  <a:pt x="72727" y="83300"/>
                  <a:pt x="73454" y="83300"/>
                </a:cubicBezTo>
                <a:cubicBezTo>
                  <a:pt x="74181" y="83300"/>
                  <a:pt x="77818" y="83106"/>
                  <a:pt x="78545" y="83106"/>
                </a:cubicBezTo>
                <a:cubicBezTo>
                  <a:pt x="78545" y="83106"/>
                  <a:pt x="78545" y="83106"/>
                  <a:pt x="78545" y="82912"/>
                </a:cubicBezTo>
                <a:cubicBezTo>
                  <a:pt x="78545" y="82912"/>
                  <a:pt x="78545" y="82524"/>
                  <a:pt x="78545" y="82330"/>
                </a:cubicBezTo>
                <a:cubicBezTo>
                  <a:pt x="78545" y="82135"/>
                  <a:pt x="78545" y="82135"/>
                  <a:pt x="79272" y="82135"/>
                </a:cubicBezTo>
                <a:cubicBezTo>
                  <a:pt x="80000" y="82135"/>
                  <a:pt x="82909" y="81941"/>
                  <a:pt x="83636" y="81941"/>
                </a:cubicBezTo>
                <a:cubicBezTo>
                  <a:pt x="84363" y="81941"/>
                  <a:pt x="85818" y="81747"/>
                  <a:pt x="85818" y="81747"/>
                </a:cubicBezTo>
                <a:cubicBezTo>
                  <a:pt x="85818" y="81747"/>
                  <a:pt x="85818" y="81747"/>
                  <a:pt x="85818" y="81553"/>
                </a:cubicBezTo>
                <a:cubicBezTo>
                  <a:pt x="85818" y="81553"/>
                  <a:pt x="85090" y="80970"/>
                  <a:pt x="85090" y="80776"/>
                </a:cubicBezTo>
                <a:cubicBezTo>
                  <a:pt x="85090" y="80582"/>
                  <a:pt x="85090" y="80388"/>
                  <a:pt x="85090" y="80388"/>
                </a:cubicBezTo>
                <a:cubicBezTo>
                  <a:pt x="84363" y="80194"/>
                  <a:pt x="84363" y="79805"/>
                  <a:pt x="83636" y="79029"/>
                </a:cubicBezTo>
                <a:cubicBezTo>
                  <a:pt x="82909" y="78446"/>
                  <a:pt x="82181" y="76893"/>
                  <a:pt x="81454" y="76116"/>
                </a:cubicBezTo>
                <a:cubicBezTo>
                  <a:pt x="80727" y="75339"/>
                  <a:pt x="80000" y="73786"/>
                  <a:pt x="80000" y="72815"/>
                </a:cubicBezTo>
                <a:cubicBezTo>
                  <a:pt x="79272" y="71844"/>
                  <a:pt x="80000" y="69902"/>
                  <a:pt x="80000" y="69708"/>
                </a:cubicBezTo>
                <a:cubicBezTo>
                  <a:pt x="80000" y="69514"/>
                  <a:pt x="80000" y="69514"/>
                  <a:pt x="80727" y="69320"/>
                </a:cubicBezTo>
                <a:cubicBezTo>
                  <a:pt x="80727" y="69126"/>
                  <a:pt x="80727" y="69126"/>
                  <a:pt x="80727" y="69320"/>
                </a:cubicBezTo>
                <a:cubicBezTo>
                  <a:pt x="81454" y="69320"/>
                  <a:pt x="81454" y="69320"/>
                  <a:pt x="82181" y="69320"/>
                </a:cubicBezTo>
                <a:cubicBezTo>
                  <a:pt x="82181" y="69320"/>
                  <a:pt x="82181" y="69126"/>
                  <a:pt x="82909" y="69126"/>
                </a:cubicBezTo>
                <a:cubicBezTo>
                  <a:pt x="83636" y="68932"/>
                  <a:pt x="84363" y="68543"/>
                  <a:pt x="85090" y="68543"/>
                </a:cubicBezTo>
                <a:cubicBezTo>
                  <a:pt x="85090" y="68349"/>
                  <a:pt x="85818" y="68155"/>
                  <a:pt x="85818" y="68155"/>
                </a:cubicBezTo>
                <a:cubicBezTo>
                  <a:pt x="85818" y="68155"/>
                  <a:pt x="86545" y="68155"/>
                  <a:pt x="86545" y="68155"/>
                </a:cubicBezTo>
                <a:cubicBezTo>
                  <a:pt x="87272" y="68349"/>
                  <a:pt x="88000" y="68349"/>
                  <a:pt x="88000" y="68349"/>
                </a:cubicBezTo>
                <a:cubicBezTo>
                  <a:pt x="88000" y="68155"/>
                  <a:pt x="88000" y="68155"/>
                  <a:pt x="88727" y="68155"/>
                </a:cubicBezTo>
                <a:cubicBezTo>
                  <a:pt x="88727" y="68155"/>
                  <a:pt x="89454" y="67961"/>
                  <a:pt x="90181" y="67766"/>
                </a:cubicBezTo>
                <a:cubicBezTo>
                  <a:pt x="90909" y="67378"/>
                  <a:pt x="90909" y="67378"/>
                  <a:pt x="91636" y="67184"/>
                </a:cubicBezTo>
                <a:cubicBezTo>
                  <a:pt x="91636" y="66796"/>
                  <a:pt x="92363" y="66601"/>
                  <a:pt x="93090" y="66601"/>
                </a:cubicBezTo>
                <a:cubicBezTo>
                  <a:pt x="93090" y="66407"/>
                  <a:pt x="93818" y="66213"/>
                  <a:pt x="93818" y="66019"/>
                </a:cubicBezTo>
                <a:cubicBezTo>
                  <a:pt x="93090" y="65825"/>
                  <a:pt x="93818" y="65242"/>
                  <a:pt x="94545" y="65048"/>
                </a:cubicBezTo>
                <a:cubicBezTo>
                  <a:pt x="94545" y="64660"/>
                  <a:pt x="95272" y="64466"/>
                  <a:pt x="95272" y="64271"/>
                </a:cubicBezTo>
                <a:cubicBezTo>
                  <a:pt x="96000" y="64077"/>
                  <a:pt x="96000" y="63300"/>
                  <a:pt x="96000" y="63106"/>
                </a:cubicBezTo>
                <a:cubicBezTo>
                  <a:pt x="96000" y="62912"/>
                  <a:pt x="96727" y="61941"/>
                  <a:pt x="97454" y="61553"/>
                </a:cubicBezTo>
                <a:cubicBezTo>
                  <a:pt x="97454" y="61165"/>
                  <a:pt x="97454" y="60582"/>
                  <a:pt x="97454" y="60000"/>
                </a:cubicBezTo>
                <a:cubicBezTo>
                  <a:pt x="96727" y="59611"/>
                  <a:pt x="97454" y="58834"/>
                  <a:pt x="98181" y="58640"/>
                </a:cubicBezTo>
                <a:cubicBezTo>
                  <a:pt x="98181" y="58446"/>
                  <a:pt x="99636" y="58058"/>
                  <a:pt x="99636" y="57864"/>
                </a:cubicBezTo>
                <a:cubicBezTo>
                  <a:pt x="100363" y="57669"/>
                  <a:pt x="100363" y="57281"/>
                  <a:pt x="100363" y="57087"/>
                </a:cubicBezTo>
                <a:cubicBezTo>
                  <a:pt x="100363" y="56893"/>
                  <a:pt x="101090" y="56893"/>
                  <a:pt x="101090" y="56893"/>
                </a:cubicBezTo>
                <a:cubicBezTo>
                  <a:pt x="101818" y="56893"/>
                  <a:pt x="101818" y="56893"/>
                  <a:pt x="101818" y="57087"/>
                </a:cubicBezTo>
                <a:cubicBezTo>
                  <a:pt x="101818" y="57087"/>
                  <a:pt x="101818" y="57281"/>
                  <a:pt x="101818" y="57475"/>
                </a:cubicBezTo>
                <a:cubicBezTo>
                  <a:pt x="101818" y="57475"/>
                  <a:pt x="101818" y="57475"/>
                  <a:pt x="102545" y="57087"/>
                </a:cubicBezTo>
                <a:cubicBezTo>
                  <a:pt x="103272" y="56893"/>
                  <a:pt x="104000" y="55922"/>
                  <a:pt x="104000" y="55533"/>
                </a:cubicBezTo>
                <a:cubicBezTo>
                  <a:pt x="104727" y="54951"/>
                  <a:pt x="105454" y="53786"/>
                  <a:pt x="106181" y="53398"/>
                </a:cubicBezTo>
                <a:cubicBezTo>
                  <a:pt x="106181" y="53203"/>
                  <a:pt x="106181" y="53009"/>
                  <a:pt x="106181" y="52815"/>
                </a:cubicBezTo>
                <a:cubicBezTo>
                  <a:pt x="106181" y="52815"/>
                  <a:pt x="106909" y="52427"/>
                  <a:pt x="106909" y="52038"/>
                </a:cubicBezTo>
                <a:cubicBezTo>
                  <a:pt x="106909" y="51844"/>
                  <a:pt x="106909" y="51844"/>
                  <a:pt x="107636" y="51844"/>
                </a:cubicBezTo>
                <a:cubicBezTo>
                  <a:pt x="107636" y="51844"/>
                  <a:pt x="107636" y="51844"/>
                  <a:pt x="107636" y="51844"/>
                </a:cubicBezTo>
                <a:cubicBezTo>
                  <a:pt x="107636" y="51650"/>
                  <a:pt x="107636" y="51650"/>
                  <a:pt x="108363" y="51456"/>
                </a:cubicBezTo>
                <a:cubicBezTo>
                  <a:pt x="108363" y="51456"/>
                  <a:pt x="109090" y="51262"/>
                  <a:pt x="109818" y="50873"/>
                </a:cubicBezTo>
                <a:cubicBezTo>
                  <a:pt x="110545" y="50485"/>
                  <a:pt x="111272" y="50097"/>
                  <a:pt x="112000" y="49902"/>
                </a:cubicBezTo>
                <a:cubicBezTo>
                  <a:pt x="112727" y="49514"/>
                  <a:pt x="112727" y="49320"/>
                  <a:pt x="113454" y="49126"/>
                </a:cubicBezTo>
                <a:cubicBezTo>
                  <a:pt x="113454" y="48932"/>
                  <a:pt x="114181" y="48543"/>
                  <a:pt x="114181" y="48543"/>
                </a:cubicBezTo>
                <a:cubicBezTo>
                  <a:pt x="114181" y="48349"/>
                  <a:pt x="114909" y="48349"/>
                  <a:pt x="114909" y="48155"/>
                </a:cubicBezTo>
                <a:cubicBezTo>
                  <a:pt x="114909" y="47961"/>
                  <a:pt x="114909" y="47766"/>
                  <a:pt x="114909" y="47572"/>
                </a:cubicBezTo>
                <a:cubicBezTo>
                  <a:pt x="114909" y="47572"/>
                  <a:pt x="114909" y="47378"/>
                  <a:pt x="114909" y="47184"/>
                </a:cubicBezTo>
                <a:cubicBezTo>
                  <a:pt x="114909" y="46990"/>
                  <a:pt x="114909" y="46796"/>
                  <a:pt x="114909" y="46601"/>
                </a:cubicBezTo>
                <a:cubicBezTo>
                  <a:pt x="115636" y="46601"/>
                  <a:pt x="115636" y="46213"/>
                  <a:pt x="115636" y="46019"/>
                </a:cubicBezTo>
                <a:cubicBezTo>
                  <a:pt x="115636" y="46019"/>
                  <a:pt x="115636" y="45825"/>
                  <a:pt x="115636" y="45631"/>
                </a:cubicBezTo>
                <a:cubicBezTo>
                  <a:pt x="116363" y="45436"/>
                  <a:pt x="117090" y="44660"/>
                  <a:pt x="117818" y="44077"/>
                </a:cubicBezTo>
                <a:cubicBezTo>
                  <a:pt x="118545" y="43495"/>
                  <a:pt x="119272" y="42524"/>
                  <a:pt x="119272" y="42135"/>
                </a:cubicBezTo>
                <a:cubicBezTo>
                  <a:pt x="120000" y="41553"/>
                  <a:pt x="119272" y="41359"/>
                  <a:pt x="118545" y="41165"/>
                </a:cubicBezTo>
                <a:close/>
                <a:moveTo>
                  <a:pt x="58181" y="106019"/>
                </a:moveTo>
                <a:cubicBezTo>
                  <a:pt x="57454" y="106796"/>
                  <a:pt x="57454" y="107572"/>
                  <a:pt x="57454" y="107961"/>
                </a:cubicBezTo>
                <a:cubicBezTo>
                  <a:pt x="56727" y="108349"/>
                  <a:pt x="56000" y="109320"/>
                  <a:pt x="54545" y="109902"/>
                </a:cubicBezTo>
                <a:cubicBezTo>
                  <a:pt x="53818" y="110485"/>
                  <a:pt x="53090" y="111262"/>
                  <a:pt x="52363" y="111456"/>
                </a:cubicBezTo>
                <a:cubicBezTo>
                  <a:pt x="51636" y="111844"/>
                  <a:pt x="52363" y="111844"/>
                  <a:pt x="51636" y="111650"/>
                </a:cubicBezTo>
                <a:cubicBezTo>
                  <a:pt x="51636" y="111262"/>
                  <a:pt x="50909" y="110679"/>
                  <a:pt x="50181" y="110291"/>
                </a:cubicBezTo>
                <a:cubicBezTo>
                  <a:pt x="49454" y="109902"/>
                  <a:pt x="49454" y="109902"/>
                  <a:pt x="48727" y="109708"/>
                </a:cubicBezTo>
                <a:cubicBezTo>
                  <a:pt x="48727" y="109514"/>
                  <a:pt x="48727" y="109708"/>
                  <a:pt x="48727" y="109514"/>
                </a:cubicBezTo>
                <a:cubicBezTo>
                  <a:pt x="48727" y="109320"/>
                  <a:pt x="48727" y="108932"/>
                  <a:pt x="49454" y="108932"/>
                </a:cubicBezTo>
                <a:cubicBezTo>
                  <a:pt x="49454" y="108737"/>
                  <a:pt x="49454" y="108155"/>
                  <a:pt x="48727" y="107961"/>
                </a:cubicBezTo>
                <a:cubicBezTo>
                  <a:pt x="48727" y="107961"/>
                  <a:pt x="48727" y="107572"/>
                  <a:pt x="48727" y="107184"/>
                </a:cubicBezTo>
                <a:cubicBezTo>
                  <a:pt x="48000" y="106796"/>
                  <a:pt x="48727" y="104660"/>
                  <a:pt x="48727" y="104660"/>
                </a:cubicBezTo>
                <a:cubicBezTo>
                  <a:pt x="49454" y="105436"/>
                  <a:pt x="49454" y="103300"/>
                  <a:pt x="50181" y="102135"/>
                </a:cubicBezTo>
                <a:cubicBezTo>
                  <a:pt x="51636" y="101165"/>
                  <a:pt x="52363" y="100388"/>
                  <a:pt x="53090" y="98834"/>
                </a:cubicBezTo>
                <a:cubicBezTo>
                  <a:pt x="53818" y="97864"/>
                  <a:pt x="53818" y="97087"/>
                  <a:pt x="53818" y="96893"/>
                </a:cubicBezTo>
                <a:cubicBezTo>
                  <a:pt x="54545" y="96699"/>
                  <a:pt x="54545" y="96504"/>
                  <a:pt x="54545" y="96699"/>
                </a:cubicBezTo>
                <a:cubicBezTo>
                  <a:pt x="54545" y="97087"/>
                  <a:pt x="56000" y="97864"/>
                  <a:pt x="56000" y="99029"/>
                </a:cubicBezTo>
                <a:cubicBezTo>
                  <a:pt x="56727" y="100194"/>
                  <a:pt x="58181" y="102524"/>
                  <a:pt x="58181" y="103689"/>
                </a:cubicBezTo>
                <a:cubicBezTo>
                  <a:pt x="58181" y="104854"/>
                  <a:pt x="58181" y="105436"/>
                  <a:pt x="58181" y="106019"/>
                </a:cubicBezTo>
                <a:close/>
                <a:moveTo>
                  <a:pt x="94545" y="44077"/>
                </a:moveTo>
                <a:cubicBezTo>
                  <a:pt x="94545" y="44271"/>
                  <a:pt x="93090" y="44854"/>
                  <a:pt x="93090" y="45242"/>
                </a:cubicBezTo>
                <a:cubicBezTo>
                  <a:pt x="92363" y="45825"/>
                  <a:pt x="92363" y="46407"/>
                  <a:pt x="92363" y="46990"/>
                </a:cubicBezTo>
                <a:cubicBezTo>
                  <a:pt x="92363" y="47572"/>
                  <a:pt x="91636" y="48543"/>
                  <a:pt x="91636" y="48737"/>
                </a:cubicBezTo>
                <a:cubicBezTo>
                  <a:pt x="91636" y="48932"/>
                  <a:pt x="91636" y="49126"/>
                  <a:pt x="91636" y="49320"/>
                </a:cubicBezTo>
                <a:cubicBezTo>
                  <a:pt x="91636" y="49514"/>
                  <a:pt x="90909" y="49902"/>
                  <a:pt x="90909" y="49514"/>
                </a:cubicBezTo>
                <a:cubicBezTo>
                  <a:pt x="90909" y="48932"/>
                  <a:pt x="90909" y="48932"/>
                  <a:pt x="90909" y="48155"/>
                </a:cubicBezTo>
                <a:cubicBezTo>
                  <a:pt x="90181" y="47572"/>
                  <a:pt x="89454" y="46990"/>
                  <a:pt x="89454" y="46601"/>
                </a:cubicBezTo>
                <a:cubicBezTo>
                  <a:pt x="89454" y="46213"/>
                  <a:pt x="89454" y="45825"/>
                  <a:pt x="88727" y="45631"/>
                </a:cubicBezTo>
                <a:cubicBezTo>
                  <a:pt x="88727" y="45242"/>
                  <a:pt x="88727" y="44660"/>
                  <a:pt x="88000" y="44271"/>
                </a:cubicBezTo>
                <a:cubicBezTo>
                  <a:pt x="87272" y="44077"/>
                  <a:pt x="86545" y="44077"/>
                  <a:pt x="87272" y="43883"/>
                </a:cubicBezTo>
                <a:cubicBezTo>
                  <a:pt x="87272" y="43883"/>
                  <a:pt x="87272" y="43689"/>
                  <a:pt x="87272" y="43495"/>
                </a:cubicBezTo>
                <a:cubicBezTo>
                  <a:pt x="86545" y="43300"/>
                  <a:pt x="86545" y="43106"/>
                  <a:pt x="85818" y="42912"/>
                </a:cubicBezTo>
                <a:cubicBezTo>
                  <a:pt x="85818" y="42912"/>
                  <a:pt x="85090" y="42718"/>
                  <a:pt x="85090" y="42718"/>
                </a:cubicBezTo>
                <a:cubicBezTo>
                  <a:pt x="85090" y="42524"/>
                  <a:pt x="85818" y="42524"/>
                  <a:pt x="85818" y="42524"/>
                </a:cubicBezTo>
                <a:cubicBezTo>
                  <a:pt x="86545" y="42524"/>
                  <a:pt x="87272" y="42524"/>
                  <a:pt x="88727" y="42524"/>
                </a:cubicBezTo>
                <a:cubicBezTo>
                  <a:pt x="89454" y="42330"/>
                  <a:pt x="89454" y="42330"/>
                  <a:pt x="90181" y="42330"/>
                </a:cubicBezTo>
                <a:cubicBezTo>
                  <a:pt x="90909" y="42135"/>
                  <a:pt x="91636" y="42135"/>
                  <a:pt x="91636" y="41941"/>
                </a:cubicBezTo>
                <a:cubicBezTo>
                  <a:pt x="91636" y="41747"/>
                  <a:pt x="91636" y="41359"/>
                  <a:pt x="92363" y="41165"/>
                </a:cubicBezTo>
                <a:cubicBezTo>
                  <a:pt x="93090" y="40970"/>
                  <a:pt x="93090" y="40582"/>
                  <a:pt x="93090" y="40388"/>
                </a:cubicBezTo>
                <a:cubicBezTo>
                  <a:pt x="93090" y="40194"/>
                  <a:pt x="93090" y="39611"/>
                  <a:pt x="93090" y="39417"/>
                </a:cubicBezTo>
                <a:cubicBezTo>
                  <a:pt x="93090" y="39223"/>
                  <a:pt x="93090" y="39029"/>
                  <a:pt x="92363" y="38834"/>
                </a:cubicBezTo>
                <a:cubicBezTo>
                  <a:pt x="92363" y="38640"/>
                  <a:pt x="91636" y="38446"/>
                  <a:pt x="92363" y="38252"/>
                </a:cubicBezTo>
                <a:cubicBezTo>
                  <a:pt x="92363" y="38252"/>
                  <a:pt x="92363" y="38058"/>
                  <a:pt x="93090" y="37864"/>
                </a:cubicBezTo>
                <a:cubicBezTo>
                  <a:pt x="93090" y="37864"/>
                  <a:pt x="93090" y="37864"/>
                  <a:pt x="93090" y="37864"/>
                </a:cubicBezTo>
                <a:cubicBezTo>
                  <a:pt x="93090" y="37864"/>
                  <a:pt x="93818" y="38640"/>
                  <a:pt x="93818" y="38834"/>
                </a:cubicBezTo>
                <a:cubicBezTo>
                  <a:pt x="93818" y="39223"/>
                  <a:pt x="94545" y="40388"/>
                  <a:pt x="94545" y="40582"/>
                </a:cubicBezTo>
                <a:cubicBezTo>
                  <a:pt x="95272" y="40776"/>
                  <a:pt x="95272" y="40776"/>
                  <a:pt x="94545" y="40970"/>
                </a:cubicBezTo>
                <a:cubicBezTo>
                  <a:pt x="94545" y="41165"/>
                  <a:pt x="93818" y="41165"/>
                  <a:pt x="93818" y="41359"/>
                </a:cubicBezTo>
                <a:cubicBezTo>
                  <a:pt x="93818" y="41553"/>
                  <a:pt x="93090" y="41747"/>
                  <a:pt x="93090" y="42135"/>
                </a:cubicBezTo>
                <a:cubicBezTo>
                  <a:pt x="93818" y="42330"/>
                  <a:pt x="93818" y="42524"/>
                  <a:pt x="93818" y="42718"/>
                </a:cubicBezTo>
                <a:cubicBezTo>
                  <a:pt x="94545" y="42912"/>
                  <a:pt x="94545" y="43300"/>
                  <a:pt x="94545" y="43495"/>
                </a:cubicBezTo>
                <a:cubicBezTo>
                  <a:pt x="94545" y="43689"/>
                  <a:pt x="95272" y="43883"/>
                  <a:pt x="95272" y="43883"/>
                </a:cubicBezTo>
                <a:cubicBezTo>
                  <a:pt x="95272" y="44077"/>
                  <a:pt x="95272" y="44077"/>
                  <a:pt x="94545" y="44077"/>
                </a:cubicBezTo>
                <a:close/>
              </a:path>
            </a:pathLst>
          </a:custGeom>
          <a:solidFill>
            <a:schemeClr val="dk1"/>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112" name="Shape 112"/>
          <p:cNvSpPr/>
          <p:nvPr/>
        </p:nvSpPr>
        <p:spPr>
          <a:xfrm>
            <a:off x="4746226" y="3951207"/>
            <a:ext cx="366768" cy="1373032"/>
          </a:xfrm>
          <a:custGeom>
            <a:avLst/>
            <a:gdLst/>
            <a:ahLst/>
            <a:cxnLst/>
            <a:rect l="0" t="0" r="0" b="0"/>
            <a:pathLst>
              <a:path w="120000" h="120000" extrusionOk="0">
                <a:moveTo>
                  <a:pt x="118545" y="41165"/>
                </a:moveTo>
                <a:cubicBezTo>
                  <a:pt x="118545" y="40970"/>
                  <a:pt x="117090" y="40194"/>
                  <a:pt x="117090" y="40000"/>
                </a:cubicBezTo>
                <a:cubicBezTo>
                  <a:pt x="116363" y="40000"/>
                  <a:pt x="116363" y="39805"/>
                  <a:pt x="116363" y="39611"/>
                </a:cubicBezTo>
                <a:cubicBezTo>
                  <a:pt x="117090" y="39611"/>
                  <a:pt x="117818" y="37087"/>
                  <a:pt x="117818" y="36504"/>
                </a:cubicBezTo>
                <a:cubicBezTo>
                  <a:pt x="117818" y="35728"/>
                  <a:pt x="118545" y="33592"/>
                  <a:pt x="118545" y="32621"/>
                </a:cubicBezTo>
                <a:cubicBezTo>
                  <a:pt x="118545" y="31650"/>
                  <a:pt x="118545" y="30873"/>
                  <a:pt x="118545" y="30679"/>
                </a:cubicBezTo>
                <a:cubicBezTo>
                  <a:pt x="118545" y="30485"/>
                  <a:pt x="118545" y="30291"/>
                  <a:pt x="118545" y="29902"/>
                </a:cubicBezTo>
                <a:cubicBezTo>
                  <a:pt x="118545" y="29320"/>
                  <a:pt x="117818" y="27766"/>
                  <a:pt x="117818" y="27184"/>
                </a:cubicBezTo>
                <a:cubicBezTo>
                  <a:pt x="117090" y="26601"/>
                  <a:pt x="116363" y="25631"/>
                  <a:pt x="116363" y="25436"/>
                </a:cubicBezTo>
                <a:cubicBezTo>
                  <a:pt x="116363" y="25242"/>
                  <a:pt x="116363" y="25242"/>
                  <a:pt x="116363" y="25048"/>
                </a:cubicBezTo>
                <a:cubicBezTo>
                  <a:pt x="116363" y="24660"/>
                  <a:pt x="116363" y="24466"/>
                  <a:pt x="116363" y="24271"/>
                </a:cubicBezTo>
                <a:cubicBezTo>
                  <a:pt x="116363" y="23883"/>
                  <a:pt x="117090" y="22912"/>
                  <a:pt x="116363" y="22718"/>
                </a:cubicBezTo>
                <a:cubicBezTo>
                  <a:pt x="116363" y="22524"/>
                  <a:pt x="116363" y="22330"/>
                  <a:pt x="115636" y="22135"/>
                </a:cubicBezTo>
                <a:cubicBezTo>
                  <a:pt x="115636" y="21747"/>
                  <a:pt x="114909" y="21359"/>
                  <a:pt x="114181" y="21165"/>
                </a:cubicBezTo>
                <a:cubicBezTo>
                  <a:pt x="114181" y="20776"/>
                  <a:pt x="112727" y="20582"/>
                  <a:pt x="112727" y="20582"/>
                </a:cubicBezTo>
                <a:cubicBezTo>
                  <a:pt x="112000" y="20388"/>
                  <a:pt x="110545" y="20388"/>
                  <a:pt x="109818" y="20388"/>
                </a:cubicBezTo>
                <a:cubicBezTo>
                  <a:pt x="109818" y="20194"/>
                  <a:pt x="109090" y="20194"/>
                  <a:pt x="109090" y="20194"/>
                </a:cubicBezTo>
                <a:cubicBezTo>
                  <a:pt x="109090" y="20000"/>
                  <a:pt x="107636" y="20000"/>
                  <a:pt x="106909" y="19805"/>
                </a:cubicBezTo>
                <a:cubicBezTo>
                  <a:pt x="106181" y="19805"/>
                  <a:pt x="104727" y="19417"/>
                  <a:pt x="104000" y="19417"/>
                </a:cubicBezTo>
                <a:cubicBezTo>
                  <a:pt x="103272" y="19223"/>
                  <a:pt x="101090" y="18834"/>
                  <a:pt x="100363" y="18834"/>
                </a:cubicBezTo>
                <a:cubicBezTo>
                  <a:pt x="99636" y="18640"/>
                  <a:pt x="99636" y="18640"/>
                  <a:pt x="98181" y="17864"/>
                </a:cubicBezTo>
                <a:cubicBezTo>
                  <a:pt x="97454" y="17281"/>
                  <a:pt x="93818" y="14757"/>
                  <a:pt x="93090" y="13980"/>
                </a:cubicBezTo>
                <a:cubicBezTo>
                  <a:pt x="92363" y="13398"/>
                  <a:pt x="85818" y="6796"/>
                  <a:pt x="83636" y="5242"/>
                </a:cubicBezTo>
                <a:cubicBezTo>
                  <a:pt x="82181" y="3495"/>
                  <a:pt x="77818" y="2135"/>
                  <a:pt x="74909" y="1359"/>
                </a:cubicBezTo>
                <a:cubicBezTo>
                  <a:pt x="72000" y="582"/>
                  <a:pt x="66181" y="0"/>
                  <a:pt x="62545" y="0"/>
                </a:cubicBezTo>
                <a:cubicBezTo>
                  <a:pt x="58909" y="0"/>
                  <a:pt x="55272" y="388"/>
                  <a:pt x="53818" y="582"/>
                </a:cubicBezTo>
                <a:cubicBezTo>
                  <a:pt x="52363" y="776"/>
                  <a:pt x="50181" y="1165"/>
                  <a:pt x="49454" y="1165"/>
                </a:cubicBezTo>
                <a:cubicBezTo>
                  <a:pt x="48000" y="1165"/>
                  <a:pt x="45818" y="1747"/>
                  <a:pt x="42181" y="2330"/>
                </a:cubicBezTo>
                <a:cubicBezTo>
                  <a:pt x="39272" y="2912"/>
                  <a:pt x="37818" y="3495"/>
                  <a:pt x="37090" y="4271"/>
                </a:cubicBezTo>
                <a:cubicBezTo>
                  <a:pt x="36363" y="5048"/>
                  <a:pt x="37090" y="7184"/>
                  <a:pt x="37090" y="8349"/>
                </a:cubicBezTo>
                <a:cubicBezTo>
                  <a:pt x="37818" y="9708"/>
                  <a:pt x="39272" y="11067"/>
                  <a:pt x="39272" y="11650"/>
                </a:cubicBezTo>
                <a:cubicBezTo>
                  <a:pt x="39272" y="12038"/>
                  <a:pt x="40000" y="13009"/>
                  <a:pt x="40727" y="13592"/>
                </a:cubicBezTo>
                <a:cubicBezTo>
                  <a:pt x="40727" y="14174"/>
                  <a:pt x="42181" y="15533"/>
                  <a:pt x="42181" y="16116"/>
                </a:cubicBezTo>
                <a:cubicBezTo>
                  <a:pt x="42909" y="16699"/>
                  <a:pt x="43636" y="16893"/>
                  <a:pt x="43636" y="17281"/>
                </a:cubicBezTo>
                <a:cubicBezTo>
                  <a:pt x="43636" y="17864"/>
                  <a:pt x="42909" y="18058"/>
                  <a:pt x="42181" y="18252"/>
                </a:cubicBezTo>
                <a:cubicBezTo>
                  <a:pt x="41454" y="18446"/>
                  <a:pt x="41454" y="18252"/>
                  <a:pt x="40727" y="18640"/>
                </a:cubicBezTo>
                <a:cubicBezTo>
                  <a:pt x="40000" y="18834"/>
                  <a:pt x="39272" y="19223"/>
                  <a:pt x="38545" y="19417"/>
                </a:cubicBezTo>
                <a:cubicBezTo>
                  <a:pt x="37818" y="19611"/>
                  <a:pt x="37818" y="19611"/>
                  <a:pt x="37090" y="19611"/>
                </a:cubicBezTo>
                <a:cubicBezTo>
                  <a:pt x="36363" y="19805"/>
                  <a:pt x="35636" y="19805"/>
                  <a:pt x="34909" y="20000"/>
                </a:cubicBezTo>
                <a:cubicBezTo>
                  <a:pt x="33454" y="20000"/>
                  <a:pt x="32727" y="20194"/>
                  <a:pt x="31272" y="20388"/>
                </a:cubicBezTo>
                <a:cubicBezTo>
                  <a:pt x="29818" y="20582"/>
                  <a:pt x="29090" y="20776"/>
                  <a:pt x="28363" y="20970"/>
                </a:cubicBezTo>
                <a:cubicBezTo>
                  <a:pt x="27636" y="21165"/>
                  <a:pt x="27636" y="21165"/>
                  <a:pt x="26909" y="21359"/>
                </a:cubicBezTo>
                <a:cubicBezTo>
                  <a:pt x="26181" y="21553"/>
                  <a:pt x="26181" y="21359"/>
                  <a:pt x="25454" y="21553"/>
                </a:cubicBezTo>
                <a:cubicBezTo>
                  <a:pt x="24727" y="21747"/>
                  <a:pt x="24000" y="22330"/>
                  <a:pt x="23272" y="22524"/>
                </a:cubicBezTo>
                <a:cubicBezTo>
                  <a:pt x="23272" y="22912"/>
                  <a:pt x="22545" y="23300"/>
                  <a:pt x="22545" y="23495"/>
                </a:cubicBezTo>
                <a:cubicBezTo>
                  <a:pt x="21818" y="23883"/>
                  <a:pt x="21090" y="24660"/>
                  <a:pt x="21090" y="25048"/>
                </a:cubicBezTo>
                <a:cubicBezTo>
                  <a:pt x="21090" y="25242"/>
                  <a:pt x="20363" y="26019"/>
                  <a:pt x="20363" y="26407"/>
                </a:cubicBezTo>
                <a:cubicBezTo>
                  <a:pt x="19636" y="26990"/>
                  <a:pt x="19636" y="27378"/>
                  <a:pt x="18909" y="27766"/>
                </a:cubicBezTo>
                <a:cubicBezTo>
                  <a:pt x="18909" y="28349"/>
                  <a:pt x="17454" y="29708"/>
                  <a:pt x="17454" y="30485"/>
                </a:cubicBezTo>
                <a:cubicBezTo>
                  <a:pt x="16727" y="31067"/>
                  <a:pt x="15272" y="32621"/>
                  <a:pt x="15272" y="33203"/>
                </a:cubicBezTo>
                <a:cubicBezTo>
                  <a:pt x="14545" y="33786"/>
                  <a:pt x="13090" y="35533"/>
                  <a:pt x="13090" y="36116"/>
                </a:cubicBezTo>
                <a:cubicBezTo>
                  <a:pt x="12363" y="36504"/>
                  <a:pt x="11636" y="37864"/>
                  <a:pt x="11636" y="38058"/>
                </a:cubicBezTo>
                <a:cubicBezTo>
                  <a:pt x="11636" y="38252"/>
                  <a:pt x="10909" y="39029"/>
                  <a:pt x="10909" y="39417"/>
                </a:cubicBezTo>
                <a:cubicBezTo>
                  <a:pt x="10181" y="40000"/>
                  <a:pt x="9454" y="40582"/>
                  <a:pt x="9454" y="41165"/>
                </a:cubicBezTo>
                <a:cubicBezTo>
                  <a:pt x="8727" y="41553"/>
                  <a:pt x="8000" y="42330"/>
                  <a:pt x="8000" y="42718"/>
                </a:cubicBezTo>
                <a:cubicBezTo>
                  <a:pt x="8000" y="43106"/>
                  <a:pt x="8727" y="43495"/>
                  <a:pt x="8727" y="43689"/>
                </a:cubicBezTo>
                <a:cubicBezTo>
                  <a:pt x="8727" y="43883"/>
                  <a:pt x="8727" y="44854"/>
                  <a:pt x="9454" y="45048"/>
                </a:cubicBezTo>
                <a:cubicBezTo>
                  <a:pt x="9454" y="45048"/>
                  <a:pt x="8727" y="45242"/>
                  <a:pt x="8727" y="45631"/>
                </a:cubicBezTo>
                <a:cubicBezTo>
                  <a:pt x="8727" y="45825"/>
                  <a:pt x="8000" y="46990"/>
                  <a:pt x="8000" y="47378"/>
                </a:cubicBezTo>
                <a:cubicBezTo>
                  <a:pt x="8000" y="47572"/>
                  <a:pt x="7272" y="49708"/>
                  <a:pt x="7272" y="50485"/>
                </a:cubicBezTo>
                <a:cubicBezTo>
                  <a:pt x="7272" y="51262"/>
                  <a:pt x="7272" y="52233"/>
                  <a:pt x="7272" y="53592"/>
                </a:cubicBezTo>
                <a:cubicBezTo>
                  <a:pt x="6545" y="54757"/>
                  <a:pt x="5818" y="56310"/>
                  <a:pt x="5818" y="56310"/>
                </a:cubicBezTo>
                <a:cubicBezTo>
                  <a:pt x="5818" y="56504"/>
                  <a:pt x="5818" y="56699"/>
                  <a:pt x="5818" y="56893"/>
                </a:cubicBezTo>
                <a:cubicBezTo>
                  <a:pt x="5818" y="57087"/>
                  <a:pt x="5090" y="58252"/>
                  <a:pt x="4363" y="58640"/>
                </a:cubicBezTo>
                <a:cubicBezTo>
                  <a:pt x="4363" y="59223"/>
                  <a:pt x="3636" y="59805"/>
                  <a:pt x="2909" y="60582"/>
                </a:cubicBezTo>
                <a:cubicBezTo>
                  <a:pt x="2909" y="61359"/>
                  <a:pt x="2909" y="61553"/>
                  <a:pt x="2181" y="61941"/>
                </a:cubicBezTo>
                <a:cubicBezTo>
                  <a:pt x="2181" y="62135"/>
                  <a:pt x="2181" y="62330"/>
                  <a:pt x="2181" y="62718"/>
                </a:cubicBezTo>
                <a:cubicBezTo>
                  <a:pt x="2181" y="62912"/>
                  <a:pt x="2181" y="63106"/>
                  <a:pt x="1454" y="63495"/>
                </a:cubicBezTo>
                <a:cubicBezTo>
                  <a:pt x="1454" y="63883"/>
                  <a:pt x="727" y="64271"/>
                  <a:pt x="727" y="64466"/>
                </a:cubicBezTo>
                <a:cubicBezTo>
                  <a:pt x="0" y="64660"/>
                  <a:pt x="727" y="64660"/>
                  <a:pt x="727" y="64854"/>
                </a:cubicBezTo>
                <a:cubicBezTo>
                  <a:pt x="727" y="64854"/>
                  <a:pt x="1454" y="65436"/>
                  <a:pt x="2181" y="66019"/>
                </a:cubicBezTo>
                <a:cubicBezTo>
                  <a:pt x="2909" y="66407"/>
                  <a:pt x="2909" y="66407"/>
                  <a:pt x="2909" y="66796"/>
                </a:cubicBezTo>
                <a:cubicBezTo>
                  <a:pt x="3636" y="66990"/>
                  <a:pt x="4363" y="66990"/>
                  <a:pt x="4363" y="66990"/>
                </a:cubicBezTo>
                <a:cubicBezTo>
                  <a:pt x="4363" y="66990"/>
                  <a:pt x="4363" y="67184"/>
                  <a:pt x="5818" y="67184"/>
                </a:cubicBezTo>
                <a:cubicBezTo>
                  <a:pt x="6545" y="67378"/>
                  <a:pt x="7272" y="67572"/>
                  <a:pt x="8000" y="67766"/>
                </a:cubicBezTo>
                <a:cubicBezTo>
                  <a:pt x="8727" y="67961"/>
                  <a:pt x="10181" y="68155"/>
                  <a:pt x="10181" y="68349"/>
                </a:cubicBezTo>
                <a:cubicBezTo>
                  <a:pt x="10181" y="68349"/>
                  <a:pt x="10909" y="68349"/>
                  <a:pt x="11636" y="68543"/>
                </a:cubicBezTo>
                <a:cubicBezTo>
                  <a:pt x="12363" y="68737"/>
                  <a:pt x="13090" y="68737"/>
                  <a:pt x="13090" y="68932"/>
                </a:cubicBezTo>
                <a:cubicBezTo>
                  <a:pt x="13818" y="68932"/>
                  <a:pt x="14545" y="69126"/>
                  <a:pt x="15272" y="69320"/>
                </a:cubicBezTo>
                <a:cubicBezTo>
                  <a:pt x="15272" y="69320"/>
                  <a:pt x="15272" y="69320"/>
                  <a:pt x="16000" y="69320"/>
                </a:cubicBezTo>
                <a:cubicBezTo>
                  <a:pt x="16000" y="69126"/>
                  <a:pt x="16000" y="69126"/>
                  <a:pt x="16000" y="68932"/>
                </a:cubicBezTo>
                <a:cubicBezTo>
                  <a:pt x="16000" y="68737"/>
                  <a:pt x="16000" y="68543"/>
                  <a:pt x="16000" y="68543"/>
                </a:cubicBezTo>
                <a:cubicBezTo>
                  <a:pt x="16000" y="68349"/>
                  <a:pt x="16000" y="68543"/>
                  <a:pt x="16727" y="68349"/>
                </a:cubicBezTo>
                <a:cubicBezTo>
                  <a:pt x="17454" y="68155"/>
                  <a:pt x="16727" y="68155"/>
                  <a:pt x="16727" y="67961"/>
                </a:cubicBezTo>
                <a:cubicBezTo>
                  <a:pt x="16727" y="67766"/>
                  <a:pt x="15272" y="67572"/>
                  <a:pt x="15272" y="67378"/>
                </a:cubicBezTo>
                <a:cubicBezTo>
                  <a:pt x="14545" y="67378"/>
                  <a:pt x="13818" y="67378"/>
                  <a:pt x="13818" y="67378"/>
                </a:cubicBezTo>
                <a:cubicBezTo>
                  <a:pt x="13090" y="67184"/>
                  <a:pt x="13090" y="67184"/>
                  <a:pt x="13090" y="67184"/>
                </a:cubicBezTo>
                <a:cubicBezTo>
                  <a:pt x="13090" y="66990"/>
                  <a:pt x="13090" y="66796"/>
                  <a:pt x="12363" y="66796"/>
                </a:cubicBezTo>
                <a:cubicBezTo>
                  <a:pt x="12363" y="66601"/>
                  <a:pt x="10181" y="66407"/>
                  <a:pt x="10181" y="66407"/>
                </a:cubicBezTo>
                <a:cubicBezTo>
                  <a:pt x="9454" y="66213"/>
                  <a:pt x="9454" y="66213"/>
                  <a:pt x="8727" y="66213"/>
                </a:cubicBezTo>
                <a:cubicBezTo>
                  <a:pt x="8727" y="66019"/>
                  <a:pt x="8727" y="66019"/>
                  <a:pt x="8727" y="65825"/>
                </a:cubicBezTo>
                <a:cubicBezTo>
                  <a:pt x="8727" y="65631"/>
                  <a:pt x="8000" y="65436"/>
                  <a:pt x="8000" y="65242"/>
                </a:cubicBezTo>
                <a:cubicBezTo>
                  <a:pt x="8000" y="65048"/>
                  <a:pt x="7272" y="64854"/>
                  <a:pt x="7272" y="64660"/>
                </a:cubicBezTo>
                <a:cubicBezTo>
                  <a:pt x="7272" y="64660"/>
                  <a:pt x="7272" y="64466"/>
                  <a:pt x="7272" y="64466"/>
                </a:cubicBezTo>
                <a:cubicBezTo>
                  <a:pt x="7272" y="64271"/>
                  <a:pt x="7272" y="63689"/>
                  <a:pt x="7272" y="63689"/>
                </a:cubicBezTo>
                <a:cubicBezTo>
                  <a:pt x="7272" y="63495"/>
                  <a:pt x="8000" y="63495"/>
                  <a:pt x="8000" y="63495"/>
                </a:cubicBezTo>
                <a:cubicBezTo>
                  <a:pt x="8727" y="63495"/>
                  <a:pt x="8727" y="63300"/>
                  <a:pt x="8727" y="63300"/>
                </a:cubicBezTo>
                <a:cubicBezTo>
                  <a:pt x="8727" y="63300"/>
                  <a:pt x="8727" y="63300"/>
                  <a:pt x="9454" y="63300"/>
                </a:cubicBezTo>
                <a:cubicBezTo>
                  <a:pt x="10181" y="63300"/>
                  <a:pt x="10181" y="63300"/>
                  <a:pt x="10181" y="63106"/>
                </a:cubicBezTo>
                <a:cubicBezTo>
                  <a:pt x="10909" y="63106"/>
                  <a:pt x="10909" y="63106"/>
                  <a:pt x="10909" y="63300"/>
                </a:cubicBezTo>
                <a:cubicBezTo>
                  <a:pt x="11636" y="63689"/>
                  <a:pt x="10909" y="64077"/>
                  <a:pt x="10909" y="64271"/>
                </a:cubicBezTo>
                <a:cubicBezTo>
                  <a:pt x="10909" y="64466"/>
                  <a:pt x="10909" y="64854"/>
                  <a:pt x="10909" y="65242"/>
                </a:cubicBezTo>
                <a:cubicBezTo>
                  <a:pt x="11636" y="65436"/>
                  <a:pt x="12363" y="66019"/>
                  <a:pt x="13090" y="66213"/>
                </a:cubicBezTo>
                <a:cubicBezTo>
                  <a:pt x="13818" y="66407"/>
                  <a:pt x="15272" y="66407"/>
                  <a:pt x="16000" y="66407"/>
                </a:cubicBezTo>
                <a:cubicBezTo>
                  <a:pt x="16000" y="66213"/>
                  <a:pt x="16000" y="66213"/>
                  <a:pt x="16000" y="66019"/>
                </a:cubicBezTo>
                <a:cubicBezTo>
                  <a:pt x="16000" y="66019"/>
                  <a:pt x="16000" y="65631"/>
                  <a:pt x="16000" y="65436"/>
                </a:cubicBezTo>
                <a:cubicBezTo>
                  <a:pt x="16000" y="65242"/>
                  <a:pt x="16000" y="64660"/>
                  <a:pt x="15272" y="64271"/>
                </a:cubicBezTo>
                <a:cubicBezTo>
                  <a:pt x="15272" y="63883"/>
                  <a:pt x="15272" y="63495"/>
                  <a:pt x="15272" y="63300"/>
                </a:cubicBezTo>
                <a:cubicBezTo>
                  <a:pt x="15272" y="62912"/>
                  <a:pt x="15272" y="62524"/>
                  <a:pt x="15272" y="62330"/>
                </a:cubicBezTo>
                <a:cubicBezTo>
                  <a:pt x="15272" y="62135"/>
                  <a:pt x="15272" y="61747"/>
                  <a:pt x="16000" y="61359"/>
                </a:cubicBezTo>
                <a:cubicBezTo>
                  <a:pt x="16000" y="61165"/>
                  <a:pt x="15272" y="60388"/>
                  <a:pt x="15272" y="60194"/>
                </a:cubicBezTo>
                <a:cubicBezTo>
                  <a:pt x="15272" y="59805"/>
                  <a:pt x="13818" y="59223"/>
                  <a:pt x="13818" y="59029"/>
                </a:cubicBezTo>
                <a:cubicBezTo>
                  <a:pt x="13090" y="58834"/>
                  <a:pt x="13090" y="58640"/>
                  <a:pt x="13090" y="58446"/>
                </a:cubicBezTo>
                <a:cubicBezTo>
                  <a:pt x="13090" y="58252"/>
                  <a:pt x="13090" y="57864"/>
                  <a:pt x="13090" y="57669"/>
                </a:cubicBezTo>
                <a:cubicBezTo>
                  <a:pt x="13090" y="57669"/>
                  <a:pt x="13090" y="57669"/>
                  <a:pt x="13818" y="57669"/>
                </a:cubicBezTo>
                <a:cubicBezTo>
                  <a:pt x="13818" y="57669"/>
                  <a:pt x="14545" y="57669"/>
                  <a:pt x="15272" y="57669"/>
                </a:cubicBezTo>
                <a:cubicBezTo>
                  <a:pt x="16000" y="57864"/>
                  <a:pt x="16000" y="57864"/>
                  <a:pt x="16000" y="57669"/>
                </a:cubicBezTo>
                <a:cubicBezTo>
                  <a:pt x="16727" y="57669"/>
                  <a:pt x="16727" y="57669"/>
                  <a:pt x="16727" y="57864"/>
                </a:cubicBezTo>
                <a:cubicBezTo>
                  <a:pt x="16727" y="58058"/>
                  <a:pt x="16727" y="58446"/>
                  <a:pt x="16727" y="59029"/>
                </a:cubicBezTo>
                <a:cubicBezTo>
                  <a:pt x="16727" y="59611"/>
                  <a:pt x="17454" y="60582"/>
                  <a:pt x="17454" y="61165"/>
                </a:cubicBezTo>
                <a:cubicBezTo>
                  <a:pt x="17454" y="61553"/>
                  <a:pt x="18181" y="63106"/>
                  <a:pt x="18181" y="63883"/>
                </a:cubicBezTo>
                <a:cubicBezTo>
                  <a:pt x="18909" y="64466"/>
                  <a:pt x="18909" y="66601"/>
                  <a:pt x="18909" y="66990"/>
                </a:cubicBezTo>
                <a:cubicBezTo>
                  <a:pt x="18909" y="67378"/>
                  <a:pt x="18909" y="68349"/>
                  <a:pt x="18909" y="68737"/>
                </a:cubicBezTo>
                <a:cubicBezTo>
                  <a:pt x="18909" y="68932"/>
                  <a:pt x="18909" y="69514"/>
                  <a:pt x="18909" y="69902"/>
                </a:cubicBezTo>
                <a:cubicBezTo>
                  <a:pt x="18909" y="70097"/>
                  <a:pt x="18909" y="70485"/>
                  <a:pt x="18181" y="70679"/>
                </a:cubicBezTo>
                <a:cubicBezTo>
                  <a:pt x="18181" y="70873"/>
                  <a:pt x="18181" y="71262"/>
                  <a:pt x="18181" y="71456"/>
                </a:cubicBezTo>
                <a:cubicBezTo>
                  <a:pt x="18909" y="71650"/>
                  <a:pt x="18181" y="72233"/>
                  <a:pt x="18181" y="72815"/>
                </a:cubicBezTo>
                <a:cubicBezTo>
                  <a:pt x="18181" y="73203"/>
                  <a:pt x="16727" y="74951"/>
                  <a:pt x="16727" y="75339"/>
                </a:cubicBezTo>
                <a:cubicBezTo>
                  <a:pt x="16000" y="75728"/>
                  <a:pt x="15272" y="76699"/>
                  <a:pt x="15272" y="77087"/>
                </a:cubicBezTo>
                <a:cubicBezTo>
                  <a:pt x="14545" y="77281"/>
                  <a:pt x="13818" y="78058"/>
                  <a:pt x="13818" y="78446"/>
                </a:cubicBezTo>
                <a:cubicBezTo>
                  <a:pt x="13090" y="78640"/>
                  <a:pt x="12363" y="79611"/>
                  <a:pt x="12363" y="79805"/>
                </a:cubicBezTo>
                <a:cubicBezTo>
                  <a:pt x="11636" y="80000"/>
                  <a:pt x="11636" y="80000"/>
                  <a:pt x="12363" y="80000"/>
                </a:cubicBezTo>
                <a:cubicBezTo>
                  <a:pt x="12363" y="80000"/>
                  <a:pt x="15272" y="80194"/>
                  <a:pt x="16000" y="80194"/>
                </a:cubicBezTo>
                <a:cubicBezTo>
                  <a:pt x="16000" y="80194"/>
                  <a:pt x="16000" y="80388"/>
                  <a:pt x="16000" y="80388"/>
                </a:cubicBezTo>
                <a:cubicBezTo>
                  <a:pt x="16000" y="80582"/>
                  <a:pt x="16000" y="80582"/>
                  <a:pt x="16000" y="80582"/>
                </a:cubicBezTo>
                <a:cubicBezTo>
                  <a:pt x="16727" y="80776"/>
                  <a:pt x="17454" y="80776"/>
                  <a:pt x="18181" y="80776"/>
                </a:cubicBezTo>
                <a:cubicBezTo>
                  <a:pt x="19636" y="80970"/>
                  <a:pt x="23272" y="80970"/>
                  <a:pt x="24000" y="80970"/>
                </a:cubicBezTo>
                <a:cubicBezTo>
                  <a:pt x="24727" y="81165"/>
                  <a:pt x="24727" y="81165"/>
                  <a:pt x="24000" y="81165"/>
                </a:cubicBezTo>
                <a:cubicBezTo>
                  <a:pt x="24000" y="81359"/>
                  <a:pt x="24727" y="81359"/>
                  <a:pt x="26181" y="81553"/>
                </a:cubicBezTo>
                <a:cubicBezTo>
                  <a:pt x="26909" y="81553"/>
                  <a:pt x="29090" y="81747"/>
                  <a:pt x="29818" y="81747"/>
                </a:cubicBezTo>
                <a:cubicBezTo>
                  <a:pt x="29818" y="81747"/>
                  <a:pt x="29818" y="81747"/>
                  <a:pt x="29818" y="81941"/>
                </a:cubicBezTo>
                <a:cubicBezTo>
                  <a:pt x="29818" y="81941"/>
                  <a:pt x="30545" y="82524"/>
                  <a:pt x="30545" y="82912"/>
                </a:cubicBezTo>
                <a:cubicBezTo>
                  <a:pt x="31272" y="83300"/>
                  <a:pt x="32000" y="84466"/>
                  <a:pt x="32727" y="85048"/>
                </a:cubicBezTo>
                <a:cubicBezTo>
                  <a:pt x="32727" y="85825"/>
                  <a:pt x="32727" y="86990"/>
                  <a:pt x="32000" y="87378"/>
                </a:cubicBezTo>
                <a:cubicBezTo>
                  <a:pt x="32000" y="87961"/>
                  <a:pt x="31272" y="88932"/>
                  <a:pt x="31272" y="89708"/>
                </a:cubicBezTo>
                <a:cubicBezTo>
                  <a:pt x="31272" y="90485"/>
                  <a:pt x="30545" y="91067"/>
                  <a:pt x="31272" y="91650"/>
                </a:cubicBezTo>
                <a:cubicBezTo>
                  <a:pt x="31272" y="92427"/>
                  <a:pt x="32000" y="93203"/>
                  <a:pt x="32000" y="93592"/>
                </a:cubicBezTo>
                <a:cubicBezTo>
                  <a:pt x="32727" y="94174"/>
                  <a:pt x="32727" y="95922"/>
                  <a:pt x="33454" y="96893"/>
                </a:cubicBezTo>
                <a:cubicBezTo>
                  <a:pt x="33454" y="97669"/>
                  <a:pt x="34181" y="99417"/>
                  <a:pt x="34909" y="100582"/>
                </a:cubicBezTo>
                <a:cubicBezTo>
                  <a:pt x="35636" y="101941"/>
                  <a:pt x="35636" y="102330"/>
                  <a:pt x="35636" y="103300"/>
                </a:cubicBezTo>
                <a:cubicBezTo>
                  <a:pt x="35636" y="105242"/>
                  <a:pt x="35636" y="106019"/>
                  <a:pt x="34909" y="106213"/>
                </a:cubicBezTo>
                <a:cubicBezTo>
                  <a:pt x="34909" y="106407"/>
                  <a:pt x="33454" y="107184"/>
                  <a:pt x="32727" y="107766"/>
                </a:cubicBezTo>
                <a:cubicBezTo>
                  <a:pt x="32000" y="108349"/>
                  <a:pt x="32727" y="108737"/>
                  <a:pt x="33454" y="109126"/>
                </a:cubicBezTo>
                <a:cubicBezTo>
                  <a:pt x="33454" y="109320"/>
                  <a:pt x="33454" y="109514"/>
                  <a:pt x="33454" y="109708"/>
                </a:cubicBezTo>
                <a:cubicBezTo>
                  <a:pt x="33454" y="109902"/>
                  <a:pt x="32727" y="110097"/>
                  <a:pt x="32727" y="110291"/>
                </a:cubicBezTo>
                <a:cubicBezTo>
                  <a:pt x="32727" y="110485"/>
                  <a:pt x="32727" y="110873"/>
                  <a:pt x="32727" y="111067"/>
                </a:cubicBezTo>
                <a:cubicBezTo>
                  <a:pt x="33454" y="111456"/>
                  <a:pt x="33454" y="111650"/>
                  <a:pt x="33454" y="112038"/>
                </a:cubicBezTo>
                <a:cubicBezTo>
                  <a:pt x="33454" y="112233"/>
                  <a:pt x="33454" y="112427"/>
                  <a:pt x="34181" y="112815"/>
                </a:cubicBezTo>
                <a:cubicBezTo>
                  <a:pt x="34181" y="113009"/>
                  <a:pt x="34181" y="112815"/>
                  <a:pt x="34181" y="113009"/>
                </a:cubicBezTo>
                <a:cubicBezTo>
                  <a:pt x="34181" y="113398"/>
                  <a:pt x="34909" y="113980"/>
                  <a:pt x="34909" y="114368"/>
                </a:cubicBezTo>
                <a:cubicBezTo>
                  <a:pt x="35636" y="114757"/>
                  <a:pt x="35636" y="115145"/>
                  <a:pt x="35636" y="115145"/>
                </a:cubicBezTo>
                <a:cubicBezTo>
                  <a:pt x="35636" y="115339"/>
                  <a:pt x="35636" y="115339"/>
                  <a:pt x="34909" y="115339"/>
                </a:cubicBezTo>
                <a:cubicBezTo>
                  <a:pt x="34181" y="115339"/>
                  <a:pt x="32727" y="115339"/>
                  <a:pt x="32000" y="115533"/>
                </a:cubicBezTo>
                <a:cubicBezTo>
                  <a:pt x="31272" y="115533"/>
                  <a:pt x="29090" y="115533"/>
                  <a:pt x="29090" y="115728"/>
                </a:cubicBezTo>
                <a:cubicBezTo>
                  <a:pt x="28363" y="115728"/>
                  <a:pt x="28363" y="115922"/>
                  <a:pt x="28363" y="116116"/>
                </a:cubicBezTo>
                <a:cubicBezTo>
                  <a:pt x="29090" y="116310"/>
                  <a:pt x="29818" y="116504"/>
                  <a:pt x="31272" y="116504"/>
                </a:cubicBezTo>
                <a:cubicBezTo>
                  <a:pt x="32727" y="116504"/>
                  <a:pt x="34181" y="116504"/>
                  <a:pt x="34909" y="116699"/>
                </a:cubicBezTo>
                <a:cubicBezTo>
                  <a:pt x="35636" y="116699"/>
                  <a:pt x="34909" y="116699"/>
                  <a:pt x="34909" y="116893"/>
                </a:cubicBezTo>
                <a:cubicBezTo>
                  <a:pt x="34909" y="117281"/>
                  <a:pt x="34909" y="117281"/>
                  <a:pt x="34909" y="117864"/>
                </a:cubicBezTo>
                <a:cubicBezTo>
                  <a:pt x="34909" y="118252"/>
                  <a:pt x="34909" y="118252"/>
                  <a:pt x="35636" y="118446"/>
                </a:cubicBezTo>
                <a:cubicBezTo>
                  <a:pt x="35636" y="118640"/>
                  <a:pt x="35636" y="118834"/>
                  <a:pt x="35636" y="118834"/>
                </a:cubicBezTo>
                <a:cubicBezTo>
                  <a:pt x="35636" y="119029"/>
                  <a:pt x="36363" y="119029"/>
                  <a:pt x="37090" y="119223"/>
                </a:cubicBezTo>
                <a:cubicBezTo>
                  <a:pt x="37818" y="119417"/>
                  <a:pt x="38545" y="119611"/>
                  <a:pt x="39272" y="119611"/>
                </a:cubicBezTo>
                <a:cubicBezTo>
                  <a:pt x="40727" y="119805"/>
                  <a:pt x="41454" y="119805"/>
                  <a:pt x="42909" y="119805"/>
                </a:cubicBezTo>
                <a:cubicBezTo>
                  <a:pt x="43636" y="120000"/>
                  <a:pt x="45818" y="120000"/>
                  <a:pt x="47272" y="120000"/>
                </a:cubicBezTo>
                <a:cubicBezTo>
                  <a:pt x="48000" y="120000"/>
                  <a:pt x="50909" y="120000"/>
                  <a:pt x="51636" y="119805"/>
                </a:cubicBezTo>
                <a:cubicBezTo>
                  <a:pt x="52363" y="119611"/>
                  <a:pt x="55272" y="119223"/>
                  <a:pt x="56000" y="118834"/>
                </a:cubicBezTo>
                <a:cubicBezTo>
                  <a:pt x="57454" y="118446"/>
                  <a:pt x="57454" y="118058"/>
                  <a:pt x="57454" y="117475"/>
                </a:cubicBezTo>
                <a:cubicBezTo>
                  <a:pt x="57454" y="116893"/>
                  <a:pt x="56727" y="116504"/>
                  <a:pt x="56727" y="116504"/>
                </a:cubicBezTo>
                <a:cubicBezTo>
                  <a:pt x="56727" y="116310"/>
                  <a:pt x="56727" y="116310"/>
                  <a:pt x="57454" y="116310"/>
                </a:cubicBezTo>
                <a:cubicBezTo>
                  <a:pt x="58909" y="116116"/>
                  <a:pt x="61090" y="115728"/>
                  <a:pt x="61818" y="115533"/>
                </a:cubicBezTo>
                <a:cubicBezTo>
                  <a:pt x="63272" y="115339"/>
                  <a:pt x="64000" y="114951"/>
                  <a:pt x="64727" y="114757"/>
                </a:cubicBezTo>
                <a:cubicBezTo>
                  <a:pt x="64727" y="114563"/>
                  <a:pt x="66181" y="113980"/>
                  <a:pt x="66909" y="113786"/>
                </a:cubicBezTo>
                <a:cubicBezTo>
                  <a:pt x="66909" y="113203"/>
                  <a:pt x="69090" y="112621"/>
                  <a:pt x="69818" y="112427"/>
                </a:cubicBezTo>
                <a:cubicBezTo>
                  <a:pt x="69818" y="112233"/>
                  <a:pt x="72727" y="111650"/>
                  <a:pt x="73454" y="111456"/>
                </a:cubicBezTo>
                <a:cubicBezTo>
                  <a:pt x="74181" y="111262"/>
                  <a:pt x="73454" y="111262"/>
                  <a:pt x="74181" y="111262"/>
                </a:cubicBezTo>
                <a:cubicBezTo>
                  <a:pt x="74909" y="111262"/>
                  <a:pt x="75636" y="111262"/>
                  <a:pt x="75636" y="111067"/>
                </a:cubicBezTo>
                <a:cubicBezTo>
                  <a:pt x="76363" y="111067"/>
                  <a:pt x="76363" y="111067"/>
                  <a:pt x="77090" y="111262"/>
                </a:cubicBezTo>
                <a:cubicBezTo>
                  <a:pt x="77818" y="111262"/>
                  <a:pt x="77818" y="111456"/>
                  <a:pt x="78545" y="111844"/>
                </a:cubicBezTo>
                <a:cubicBezTo>
                  <a:pt x="78545" y="112038"/>
                  <a:pt x="79272" y="114174"/>
                  <a:pt x="79272" y="114563"/>
                </a:cubicBezTo>
                <a:cubicBezTo>
                  <a:pt x="79272" y="114951"/>
                  <a:pt x="79272" y="115339"/>
                  <a:pt x="79272" y="115339"/>
                </a:cubicBezTo>
                <a:cubicBezTo>
                  <a:pt x="79272" y="115533"/>
                  <a:pt x="78545" y="115728"/>
                  <a:pt x="79272" y="115728"/>
                </a:cubicBezTo>
                <a:cubicBezTo>
                  <a:pt x="80000" y="115728"/>
                  <a:pt x="80727" y="115728"/>
                  <a:pt x="81454" y="115728"/>
                </a:cubicBezTo>
                <a:cubicBezTo>
                  <a:pt x="81454" y="115533"/>
                  <a:pt x="81454" y="115533"/>
                  <a:pt x="81454" y="115533"/>
                </a:cubicBezTo>
                <a:cubicBezTo>
                  <a:pt x="82181" y="115533"/>
                  <a:pt x="82181" y="115533"/>
                  <a:pt x="82181" y="115339"/>
                </a:cubicBezTo>
                <a:cubicBezTo>
                  <a:pt x="82181" y="115339"/>
                  <a:pt x="81454" y="114757"/>
                  <a:pt x="81454" y="113786"/>
                </a:cubicBezTo>
                <a:cubicBezTo>
                  <a:pt x="80727" y="112815"/>
                  <a:pt x="81454" y="111650"/>
                  <a:pt x="81454" y="111262"/>
                </a:cubicBezTo>
                <a:cubicBezTo>
                  <a:pt x="81454" y="110679"/>
                  <a:pt x="82909" y="110291"/>
                  <a:pt x="83636" y="110097"/>
                </a:cubicBezTo>
                <a:cubicBezTo>
                  <a:pt x="84363" y="109708"/>
                  <a:pt x="85090" y="109320"/>
                  <a:pt x="85090" y="109320"/>
                </a:cubicBezTo>
                <a:cubicBezTo>
                  <a:pt x="85818" y="109126"/>
                  <a:pt x="85818" y="109126"/>
                  <a:pt x="85818" y="108932"/>
                </a:cubicBezTo>
                <a:cubicBezTo>
                  <a:pt x="85818" y="108932"/>
                  <a:pt x="85818" y="108737"/>
                  <a:pt x="85818" y="108543"/>
                </a:cubicBezTo>
                <a:cubicBezTo>
                  <a:pt x="85818" y="108349"/>
                  <a:pt x="85090" y="107572"/>
                  <a:pt x="84363" y="107184"/>
                </a:cubicBezTo>
                <a:cubicBezTo>
                  <a:pt x="83636" y="106796"/>
                  <a:pt x="81454" y="106019"/>
                  <a:pt x="80727" y="105825"/>
                </a:cubicBezTo>
                <a:cubicBezTo>
                  <a:pt x="79272" y="105436"/>
                  <a:pt x="78545" y="105436"/>
                  <a:pt x="78545" y="105436"/>
                </a:cubicBezTo>
                <a:cubicBezTo>
                  <a:pt x="77818" y="105242"/>
                  <a:pt x="78545" y="105242"/>
                  <a:pt x="77818" y="105242"/>
                </a:cubicBezTo>
                <a:cubicBezTo>
                  <a:pt x="77818" y="105242"/>
                  <a:pt x="77818" y="105048"/>
                  <a:pt x="77090" y="104466"/>
                </a:cubicBezTo>
                <a:cubicBezTo>
                  <a:pt x="77090" y="103883"/>
                  <a:pt x="76363" y="103106"/>
                  <a:pt x="75636" y="102135"/>
                </a:cubicBezTo>
                <a:cubicBezTo>
                  <a:pt x="74909" y="101359"/>
                  <a:pt x="74909" y="100194"/>
                  <a:pt x="74909" y="99611"/>
                </a:cubicBezTo>
                <a:cubicBezTo>
                  <a:pt x="74909" y="99029"/>
                  <a:pt x="74909" y="96699"/>
                  <a:pt x="74909" y="96116"/>
                </a:cubicBezTo>
                <a:cubicBezTo>
                  <a:pt x="74181" y="95728"/>
                  <a:pt x="74181" y="93592"/>
                  <a:pt x="74181" y="92815"/>
                </a:cubicBezTo>
                <a:cubicBezTo>
                  <a:pt x="74181" y="92233"/>
                  <a:pt x="74909" y="91844"/>
                  <a:pt x="74909" y="91456"/>
                </a:cubicBezTo>
                <a:cubicBezTo>
                  <a:pt x="75636" y="91067"/>
                  <a:pt x="76363" y="90291"/>
                  <a:pt x="76363" y="88932"/>
                </a:cubicBezTo>
                <a:cubicBezTo>
                  <a:pt x="76363" y="87766"/>
                  <a:pt x="75636" y="86213"/>
                  <a:pt x="74909" y="85242"/>
                </a:cubicBezTo>
                <a:cubicBezTo>
                  <a:pt x="74181" y="84271"/>
                  <a:pt x="72727" y="83689"/>
                  <a:pt x="72727" y="83495"/>
                </a:cubicBezTo>
                <a:cubicBezTo>
                  <a:pt x="72727" y="83300"/>
                  <a:pt x="72727" y="83300"/>
                  <a:pt x="73454" y="83300"/>
                </a:cubicBezTo>
                <a:cubicBezTo>
                  <a:pt x="74181" y="83300"/>
                  <a:pt x="77818" y="83106"/>
                  <a:pt x="78545" y="83106"/>
                </a:cubicBezTo>
                <a:cubicBezTo>
                  <a:pt x="78545" y="83106"/>
                  <a:pt x="78545" y="83106"/>
                  <a:pt x="78545" y="82912"/>
                </a:cubicBezTo>
                <a:cubicBezTo>
                  <a:pt x="78545" y="82912"/>
                  <a:pt x="78545" y="82524"/>
                  <a:pt x="78545" y="82330"/>
                </a:cubicBezTo>
                <a:cubicBezTo>
                  <a:pt x="78545" y="82135"/>
                  <a:pt x="78545" y="82135"/>
                  <a:pt x="79272" y="82135"/>
                </a:cubicBezTo>
                <a:cubicBezTo>
                  <a:pt x="80000" y="82135"/>
                  <a:pt x="82909" y="81941"/>
                  <a:pt x="83636" y="81941"/>
                </a:cubicBezTo>
                <a:cubicBezTo>
                  <a:pt x="84363" y="81941"/>
                  <a:pt x="85818" y="81747"/>
                  <a:pt x="85818" y="81747"/>
                </a:cubicBezTo>
                <a:cubicBezTo>
                  <a:pt x="85818" y="81747"/>
                  <a:pt x="85818" y="81747"/>
                  <a:pt x="85818" y="81553"/>
                </a:cubicBezTo>
                <a:cubicBezTo>
                  <a:pt x="85818" y="81553"/>
                  <a:pt x="85090" y="80970"/>
                  <a:pt x="85090" y="80776"/>
                </a:cubicBezTo>
                <a:cubicBezTo>
                  <a:pt x="85090" y="80582"/>
                  <a:pt x="85090" y="80388"/>
                  <a:pt x="85090" y="80388"/>
                </a:cubicBezTo>
                <a:cubicBezTo>
                  <a:pt x="84363" y="80194"/>
                  <a:pt x="84363" y="79805"/>
                  <a:pt x="83636" y="79029"/>
                </a:cubicBezTo>
                <a:cubicBezTo>
                  <a:pt x="82909" y="78446"/>
                  <a:pt x="82181" y="76893"/>
                  <a:pt x="81454" y="76116"/>
                </a:cubicBezTo>
                <a:cubicBezTo>
                  <a:pt x="80727" y="75339"/>
                  <a:pt x="80000" y="73786"/>
                  <a:pt x="80000" y="72815"/>
                </a:cubicBezTo>
                <a:cubicBezTo>
                  <a:pt x="79272" y="71844"/>
                  <a:pt x="80000" y="69902"/>
                  <a:pt x="80000" y="69708"/>
                </a:cubicBezTo>
                <a:cubicBezTo>
                  <a:pt x="80000" y="69514"/>
                  <a:pt x="80000" y="69514"/>
                  <a:pt x="80727" y="69320"/>
                </a:cubicBezTo>
                <a:cubicBezTo>
                  <a:pt x="80727" y="69126"/>
                  <a:pt x="80727" y="69126"/>
                  <a:pt x="80727" y="69320"/>
                </a:cubicBezTo>
                <a:cubicBezTo>
                  <a:pt x="81454" y="69320"/>
                  <a:pt x="81454" y="69320"/>
                  <a:pt x="82181" y="69320"/>
                </a:cubicBezTo>
                <a:cubicBezTo>
                  <a:pt x="82181" y="69320"/>
                  <a:pt x="82181" y="69126"/>
                  <a:pt x="82909" y="69126"/>
                </a:cubicBezTo>
                <a:cubicBezTo>
                  <a:pt x="83636" y="68932"/>
                  <a:pt x="84363" y="68543"/>
                  <a:pt x="85090" y="68543"/>
                </a:cubicBezTo>
                <a:cubicBezTo>
                  <a:pt x="85090" y="68349"/>
                  <a:pt x="85818" y="68155"/>
                  <a:pt x="85818" y="68155"/>
                </a:cubicBezTo>
                <a:cubicBezTo>
                  <a:pt x="85818" y="68155"/>
                  <a:pt x="86545" y="68155"/>
                  <a:pt x="86545" y="68155"/>
                </a:cubicBezTo>
                <a:cubicBezTo>
                  <a:pt x="87272" y="68349"/>
                  <a:pt x="88000" y="68349"/>
                  <a:pt x="88000" y="68349"/>
                </a:cubicBezTo>
                <a:cubicBezTo>
                  <a:pt x="88000" y="68155"/>
                  <a:pt x="88000" y="68155"/>
                  <a:pt x="88727" y="68155"/>
                </a:cubicBezTo>
                <a:cubicBezTo>
                  <a:pt x="88727" y="68155"/>
                  <a:pt x="89454" y="67961"/>
                  <a:pt x="90181" y="67766"/>
                </a:cubicBezTo>
                <a:cubicBezTo>
                  <a:pt x="90909" y="67378"/>
                  <a:pt x="90909" y="67378"/>
                  <a:pt x="91636" y="67184"/>
                </a:cubicBezTo>
                <a:cubicBezTo>
                  <a:pt x="91636" y="66796"/>
                  <a:pt x="92363" y="66601"/>
                  <a:pt x="93090" y="66601"/>
                </a:cubicBezTo>
                <a:cubicBezTo>
                  <a:pt x="93090" y="66407"/>
                  <a:pt x="93818" y="66213"/>
                  <a:pt x="93818" y="66019"/>
                </a:cubicBezTo>
                <a:cubicBezTo>
                  <a:pt x="93090" y="65825"/>
                  <a:pt x="93818" y="65242"/>
                  <a:pt x="94545" y="65048"/>
                </a:cubicBezTo>
                <a:cubicBezTo>
                  <a:pt x="94545" y="64660"/>
                  <a:pt x="95272" y="64466"/>
                  <a:pt x="95272" y="64271"/>
                </a:cubicBezTo>
                <a:cubicBezTo>
                  <a:pt x="96000" y="64077"/>
                  <a:pt x="96000" y="63300"/>
                  <a:pt x="96000" y="63106"/>
                </a:cubicBezTo>
                <a:cubicBezTo>
                  <a:pt x="96000" y="62912"/>
                  <a:pt x="96727" y="61941"/>
                  <a:pt x="97454" y="61553"/>
                </a:cubicBezTo>
                <a:cubicBezTo>
                  <a:pt x="97454" y="61165"/>
                  <a:pt x="97454" y="60582"/>
                  <a:pt x="97454" y="60000"/>
                </a:cubicBezTo>
                <a:cubicBezTo>
                  <a:pt x="96727" y="59611"/>
                  <a:pt x="97454" y="58834"/>
                  <a:pt x="98181" y="58640"/>
                </a:cubicBezTo>
                <a:cubicBezTo>
                  <a:pt x="98181" y="58446"/>
                  <a:pt x="99636" y="58058"/>
                  <a:pt x="99636" y="57864"/>
                </a:cubicBezTo>
                <a:cubicBezTo>
                  <a:pt x="100363" y="57669"/>
                  <a:pt x="100363" y="57281"/>
                  <a:pt x="100363" y="57087"/>
                </a:cubicBezTo>
                <a:cubicBezTo>
                  <a:pt x="100363" y="56893"/>
                  <a:pt x="101090" y="56893"/>
                  <a:pt x="101090" y="56893"/>
                </a:cubicBezTo>
                <a:cubicBezTo>
                  <a:pt x="101818" y="56893"/>
                  <a:pt x="101818" y="56893"/>
                  <a:pt x="101818" y="57087"/>
                </a:cubicBezTo>
                <a:cubicBezTo>
                  <a:pt x="101818" y="57087"/>
                  <a:pt x="101818" y="57281"/>
                  <a:pt x="101818" y="57475"/>
                </a:cubicBezTo>
                <a:cubicBezTo>
                  <a:pt x="101818" y="57475"/>
                  <a:pt x="101818" y="57475"/>
                  <a:pt x="102545" y="57087"/>
                </a:cubicBezTo>
                <a:cubicBezTo>
                  <a:pt x="103272" y="56893"/>
                  <a:pt x="104000" y="55922"/>
                  <a:pt x="104000" y="55533"/>
                </a:cubicBezTo>
                <a:cubicBezTo>
                  <a:pt x="104727" y="54951"/>
                  <a:pt x="105454" y="53786"/>
                  <a:pt x="106181" y="53398"/>
                </a:cubicBezTo>
                <a:cubicBezTo>
                  <a:pt x="106181" y="53203"/>
                  <a:pt x="106181" y="53009"/>
                  <a:pt x="106181" y="52815"/>
                </a:cubicBezTo>
                <a:cubicBezTo>
                  <a:pt x="106181" y="52815"/>
                  <a:pt x="106909" y="52427"/>
                  <a:pt x="106909" y="52038"/>
                </a:cubicBezTo>
                <a:cubicBezTo>
                  <a:pt x="106909" y="51844"/>
                  <a:pt x="106909" y="51844"/>
                  <a:pt x="107636" y="51844"/>
                </a:cubicBezTo>
                <a:cubicBezTo>
                  <a:pt x="107636" y="51844"/>
                  <a:pt x="107636" y="51844"/>
                  <a:pt x="107636" y="51844"/>
                </a:cubicBezTo>
                <a:cubicBezTo>
                  <a:pt x="107636" y="51650"/>
                  <a:pt x="107636" y="51650"/>
                  <a:pt x="108363" y="51456"/>
                </a:cubicBezTo>
                <a:cubicBezTo>
                  <a:pt x="108363" y="51456"/>
                  <a:pt x="109090" y="51262"/>
                  <a:pt x="109818" y="50873"/>
                </a:cubicBezTo>
                <a:cubicBezTo>
                  <a:pt x="110545" y="50485"/>
                  <a:pt x="111272" y="50097"/>
                  <a:pt x="112000" y="49902"/>
                </a:cubicBezTo>
                <a:cubicBezTo>
                  <a:pt x="112727" y="49514"/>
                  <a:pt x="112727" y="49320"/>
                  <a:pt x="113454" y="49126"/>
                </a:cubicBezTo>
                <a:cubicBezTo>
                  <a:pt x="113454" y="48932"/>
                  <a:pt x="114181" y="48543"/>
                  <a:pt x="114181" y="48543"/>
                </a:cubicBezTo>
                <a:cubicBezTo>
                  <a:pt x="114181" y="48349"/>
                  <a:pt x="114909" y="48349"/>
                  <a:pt x="114909" y="48155"/>
                </a:cubicBezTo>
                <a:cubicBezTo>
                  <a:pt x="114909" y="47961"/>
                  <a:pt x="114909" y="47766"/>
                  <a:pt x="114909" y="47572"/>
                </a:cubicBezTo>
                <a:cubicBezTo>
                  <a:pt x="114909" y="47572"/>
                  <a:pt x="114909" y="47378"/>
                  <a:pt x="114909" y="47184"/>
                </a:cubicBezTo>
                <a:cubicBezTo>
                  <a:pt x="114909" y="46990"/>
                  <a:pt x="114909" y="46796"/>
                  <a:pt x="114909" y="46601"/>
                </a:cubicBezTo>
                <a:cubicBezTo>
                  <a:pt x="115636" y="46601"/>
                  <a:pt x="115636" y="46213"/>
                  <a:pt x="115636" y="46019"/>
                </a:cubicBezTo>
                <a:cubicBezTo>
                  <a:pt x="115636" y="46019"/>
                  <a:pt x="115636" y="45825"/>
                  <a:pt x="115636" y="45631"/>
                </a:cubicBezTo>
                <a:cubicBezTo>
                  <a:pt x="116363" y="45436"/>
                  <a:pt x="117090" y="44660"/>
                  <a:pt x="117818" y="44077"/>
                </a:cubicBezTo>
                <a:cubicBezTo>
                  <a:pt x="118545" y="43495"/>
                  <a:pt x="119272" y="42524"/>
                  <a:pt x="119272" y="42135"/>
                </a:cubicBezTo>
                <a:cubicBezTo>
                  <a:pt x="120000" y="41553"/>
                  <a:pt x="119272" y="41359"/>
                  <a:pt x="118545" y="41165"/>
                </a:cubicBezTo>
                <a:close/>
                <a:moveTo>
                  <a:pt x="58181" y="106019"/>
                </a:moveTo>
                <a:cubicBezTo>
                  <a:pt x="57454" y="106796"/>
                  <a:pt x="57454" y="107572"/>
                  <a:pt x="57454" y="107961"/>
                </a:cubicBezTo>
                <a:cubicBezTo>
                  <a:pt x="56727" y="108349"/>
                  <a:pt x="56000" y="109320"/>
                  <a:pt x="54545" y="109902"/>
                </a:cubicBezTo>
                <a:cubicBezTo>
                  <a:pt x="53818" y="110485"/>
                  <a:pt x="53090" y="111262"/>
                  <a:pt x="52363" y="111456"/>
                </a:cubicBezTo>
                <a:cubicBezTo>
                  <a:pt x="51636" y="111844"/>
                  <a:pt x="52363" y="111844"/>
                  <a:pt x="51636" y="111650"/>
                </a:cubicBezTo>
                <a:cubicBezTo>
                  <a:pt x="51636" y="111262"/>
                  <a:pt x="50909" y="110679"/>
                  <a:pt x="50181" y="110291"/>
                </a:cubicBezTo>
                <a:cubicBezTo>
                  <a:pt x="49454" y="109902"/>
                  <a:pt x="49454" y="109902"/>
                  <a:pt x="48727" y="109708"/>
                </a:cubicBezTo>
                <a:cubicBezTo>
                  <a:pt x="48727" y="109514"/>
                  <a:pt x="48727" y="109708"/>
                  <a:pt x="48727" y="109514"/>
                </a:cubicBezTo>
                <a:cubicBezTo>
                  <a:pt x="48727" y="109320"/>
                  <a:pt x="48727" y="108932"/>
                  <a:pt x="49454" y="108932"/>
                </a:cubicBezTo>
                <a:cubicBezTo>
                  <a:pt x="49454" y="108737"/>
                  <a:pt x="49454" y="108155"/>
                  <a:pt x="48727" y="107961"/>
                </a:cubicBezTo>
                <a:cubicBezTo>
                  <a:pt x="48727" y="107961"/>
                  <a:pt x="48727" y="107572"/>
                  <a:pt x="48727" y="107184"/>
                </a:cubicBezTo>
                <a:cubicBezTo>
                  <a:pt x="48000" y="106796"/>
                  <a:pt x="48727" y="104660"/>
                  <a:pt x="48727" y="104660"/>
                </a:cubicBezTo>
                <a:cubicBezTo>
                  <a:pt x="49454" y="105436"/>
                  <a:pt x="49454" y="103300"/>
                  <a:pt x="50181" y="102135"/>
                </a:cubicBezTo>
                <a:cubicBezTo>
                  <a:pt x="51636" y="101165"/>
                  <a:pt x="52363" y="100388"/>
                  <a:pt x="53090" y="98834"/>
                </a:cubicBezTo>
                <a:cubicBezTo>
                  <a:pt x="53818" y="97864"/>
                  <a:pt x="53818" y="97087"/>
                  <a:pt x="53818" y="96893"/>
                </a:cubicBezTo>
                <a:cubicBezTo>
                  <a:pt x="54545" y="96699"/>
                  <a:pt x="54545" y="96504"/>
                  <a:pt x="54545" y="96699"/>
                </a:cubicBezTo>
                <a:cubicBezTo>
                  <a:pt x="54545" y="97087"/>
                  <a:pt x="56000" y="97864"/>
                  <a:pt x="56000" y="99029"/>
                </a:cubicBezTo>
                <a:cubicBezTo>
                  <a:pt x="56727" y="100194"/>
                  <a:pt x="58181" y="102524"/>
                  <a:pt x="58181" y="103689"/>
                </a:cubicBezTo>
                <a:cubicBezTo>
                  <a:pt x="58181" y="104854"/>
                  <a:pt x="58181" y="105436"/>
                  <a:pt x="58181" y="106019"/>
                </a:cubicBezTo>
                <a:close/>
                <a:moveTo>
                  <a:pt x="94545" y="44077"/>
                </a:moveTo>
                <a:cubicBezTo>
                  <a:pt x="94545" y="44271"/>
                  <a:pt x="93090" y="44854"/>
                  <a:pt x="93090" y="45242"/>
                </a:cubicBezTo>
                <a:cubicBezTo>
                  <a:pt x="92363" y="45825"/>
                  <a:pt x="92363" y="46407"/>
                  <a:pt x="92363" y="46990"/>
                </a:cubicBezTo>
                <a:cubicBezTo>
                  <a:pt x="92363" y="47572"/>
                  <a:pt x="91636" y="48543"/>
                  <a:pt x="91636" y="48737"/>
                </a:cubicBezTo>
                <a:cubicBezTo>
                  <a:pt x="91636" y="48932"/>
                  <a:pt x="91636" y="49126"/>
                  <a:pt x="91636" y="49320"/>
                </a:cubicBezTo>
                <a:cubicBezTo>
                  <a:pt x="91636" y="49514"/>
                  <a:pt x="90909" y="49902"/>
                  <a:pt x="90909" y="49514"/>
                </a:cubicBezTo>
                <a:cubicBezTo>
                  <a:pt x="90909" y="48932"/>
                  <a:pt x="90909" y="48932"/>
                  <a:pt x="90909" y="48155"/>
                </a:cubicBezTo>
                <a:cubicBezTo>
                  <a:pt x="90181" y="47572"/>
                  <a:pt x="89454" y="46990"/>
                  <a:pt x="89454" y="46601"/>
                </a:cubicBezTo>
                <a:cubicBezTo>
                  <a:pt x="89454" y="46213"/>
                  <a:pt x="89454" y="45825"/>
                  <a:pt x="88727" y="45631"/>
                </a:cubicBezTo>
                <a:cubicBezTo>
                  <a:pt x="88727" y="45242"/>
                  <a:pt x="88727" y="44660"/>
                  <a:pt x="88000" y="44271"/>
                </a:cubicBezTo>
                <a:cubicBezTo>
                  <a:pt x="87272" y="44077"/>
                  <a:pt x="86545" y="44077"/>
                  <a:pt x="87272" y="43883"/>
                </a:cubicBezTo>
                <a:cubicBezTo>
                  <a:pt x="87272" y="43883"/>
                  <a:pt x="87272" y="43689"/>
                  <a:pt x="87272" y="43495"/>
                </a:cubicBezTo>
                <a:cubicBezTo>
                  <a:pt x="86545" y="43300"/>
                  <a:pt x="86545" y="43106"/>
                  <a:pt x="85818" y="42912"/>
                </a:cubicBezTo>
                <a:cubicBezTo>
                  <a:pt x="85818" y="42912"/>
                  <a:pt x="85090" y="42718"/>
                  <a:pt x="85090" y="42718"/>
                </a:cubicBezTo>
                <a:cubicBezTo>
                  <a:pt x="85090" y="42524"/>
                  <a:pt x="85818" y="42524"/>
                  <a:pt x="85818" y="42524"/>
                </a:cubicBezTo>
                <a:cubicBezTo>
                  <a:pt x="86545" y="42524"/>
                  <a:pt x="87272" y="42524"/>
                  <a:pt x="88727" y="42524"/>
                </a:cubicBezTo>
                <a:cubicBezTo>
                  <a:pt x="89454" y="42330"/>
                  <a:pt x="89454" y="42330"/>
                  <a:pt x="90181" y="42330"/>
                </a:cubicBezTo>
                <a:cubicBezTo>
                  <a:pt x="90909" y="42135"/>
                  <a:pt x="91636" y="42135"/>
                  <a:pt x="91636" y="41941"/>
                </a:cubicBezTo>
                <a:cubicBezTo>
                  <a:pt x="91636" y="41747"/>
                  <a:pt x="91636" y="41359"/>
                  <a:pt x="92363" y="41165"/>
                </a:cubicBezTo>
                <a:cubicBezTo>
                  <a:pt x="93090" y="40970"/>
                  <a:pt x="93090" y="40582"/>
                  <a:pt x="93090" y="40388"/>
                </a:cubicBezTo>
                <a:cubicBezTo>
                  <a:pt x="93090" y="40194"/>
                  <a:pt x="93090" y="39611"/>
                  <a:pt x="93090" y="39417"/>
                </a:cubicBezTo>
                <a:cubicBezTo>
                  <a:pt x="93090" y="39223"/>
                  <a:pt x="93090" y="39029"/>
                  <a:pt x="92363" y="38834"/>
                </a:cubicBezTo>
                <a:cubicBezTo>
                  <a:pt x="92363" y="38640"/>
                  <a:pt x="91636" y="38446"/>
                  <a:pt x="92363" y="38252"/>
                </a:cubicBezTo>
                <a:cubicBezTo>
                  <a:pt x="92363" y="38252"/>
                  <a:pt x="92363" y="38058"/>
                  <a:pt x="93090" y="37864"/>
                </a:cubicBezTo>
                <a:cubicBezTo>
                  <a:pt x="93090" y="37864"/>
                  <a:pt x="93090" y="37864"/>
                  <a:pt x="93090" y="37864"/>
                </a:cubicBezTo>
                <a:cubicBezTo>
                  <a:pt x="93090" y="37864"/>
                  <a:pt x="93818" y="38640"/>
                  <a:pt x="93818" y="38834"/>
                </a:cubicBezTo>
                <a:cubicBezTo>
                  <a:pt x="93818" y="39223"/>
                  <a:pt x="94545" y="40388"/>
                  <a:pt x="94545" y="40582"/>
                </a:cubicBezTo>
                <a:cubicBezTo>
                  <a:pt x="95272" y="40776"/>
                  <a:pt x="95272" y="40776"/>
                  <a:pt x="94545" y="40970"/>
                </a:cubicBezTo>
                <a:cubicBezTo>
                  <a:pt x="94545" y="41165"/>
                  <a:pt x="93818" y="41165"/>
                  <a:pt x="93818" y="41359"/>
                </a:cubicBezTo>
                <a:cubicBezTo>
                  <a:pt x="93818" y="41553"/>
                  <a:pt x="93090" y="41747"/>
                  <a:pt x="93090" y="42135"/>
                </a:cubicBezTo>
                <a:cubicBezTo>
                  <a:pt x="93818" y="42330"/>
                  <a:pt x="93818" y="42524"/>
                  <a:pt x="93818" y="42718"/>
                </a:cubicBezTo>
                <a:cubicBezTo>
                  <a:pt x="94545" y="42912"/>
                  <a:pt x="94545" y="43300"/>
                  <a:pt x="94545" y="43495"/>
                </a:cubicBezTo>
                <a:cubicBezTo>
                  <a:pt x="94545" y="43689"/>
                  <a:pt x="95272" y="43883"/>
                  <a:pt x="95272" y="43883"/>
                </a:cubicBezTo>
                <a:cubicBezTo>
                  <a:pt x="95272" y="44077"/>
                  <a:pt x="95272" y="44077"/>
                  <a:pt x="94545" y="44077"/>
                </a:cubicBezTo>
                <a:close/>
              </a:path>
            </a:pathLst>
          </a:custGeom>
          <a:solidFill>
            <a:srgbClr val="007255"/>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113" name="Shape 113"/>
          <p:cNvSpPr/>
          <p:nvPr/>
        </p:nvSpPr>
        <p:spPr>
          <a:xfrm>
            <a:off x="6657281" y="4300566"/>
            <a:ext cx="397874" cy="1266836"/>
          </a:xfrm>
          <a:custGeom>
            <a:avLst/>
            <a:gdLst/>
            <a:ahLst/>
            <a:cxnLst/>
            <a:rect l="0" t="0" r="0" b="0"/>
            <a:pathLst>
              <a:path w="120000" h="120000" extrusionOk="0">
                <a:moveTo>
                  <a:pt x="120000" y="119154"/>
                </a:moveTo>
                <a:cubicBezTo>
                  <a:pt x="120000" y="118732"/>
                  <a:pt x="120000" y="118732"/>
                  <a:pt x="120000" y="118732"/>
                </a:cubicBezTo>
                <a:cubicBezTo>
                  <a:pt x="118651" y="118309"/>
                  <a:pt x="118651" y="118309"/>
                  <a:pt x="118651" y="118309"/>
                </a:cubicBezTo>
                <a:cubicBezTo>
                  <a:pt x="118651" y="118309"/>
                  <a:pt x="118651" y="117887"/>
                  <a:pt x="117303" y="117887"/>
                </a:cubicBezTo>
                <a:cubicBezTo>
                  <a:pt x="117303" y="117464"/>
                  <a:pt x="117303" y="117464"/>
                  <a:pt x="117303" y="117042"/>
                </a:cubicBezTo>
                <a:cubicBezTo>
                  <a:pt x="117303" y="117042"/>
                  <a:pt x="115955" y="116619"/>
                  <a:pt x="114606" y="116197"/>
                </a:cubicBezTo>
                <a:cubicBezTo>
                  <a:pt x="114606" y="116197"/>
                  <a:pt x="113258" y="116197"/>
                  <a:pt x="113258" y="115774"/>
                </a:cubicBezTo>
                <a:cubicBezTo>
                  <a:pt x="113258" y="115774"/>
                  <a:pt x="113258" y="115774"/>
                  <a:pt x="113258" y="115774"/>
                </a:cubicBezTo>
                <a:cubicBezTo>
                  <a:pt x="113258" y="115352"/>
                  <a:pt x="111910" y="115352"/>
                  <a:pt x="111910" y="115352"/>
                </a:cubicBezTo>
                <a:cubicBezTo>
                  <a:pt x="111910" y="114929"/>
                  <a:pt x="111910" y="114929"/>
                  <a:pt x="110561" y="114507"/>
                </a:cubicBezTo>
                <a:cubicBezTo>
                  <a:pt x="110561" y="114507"/>
                  <a:pt x="111910" y="114507"/>
                  <a:pt x="111910" y="114084"/>
                </a:cubicBezTo>
                <a:cubicBezTo>
                  <a:pt x="111910" y="113661"/>
                  <a:pt x="113258" y="113239"/>
                  <a:pt x="113258" y="112816"/>
                </a:cubicBezTo>
                <a:cubicBezTo>
                  <a:pt x="113258" y="112816"/>
                  <a:pt x="113258" y="112816"/>
                  <a:pt x="113258" y="112394"/>
                </a:cubicBezTo>
                <a:cubicBezTo>
                  <a:pt x="111910" y="112394"/>
                  <a:pt x="111910" y="112394"/>
                  <a:pt x="113258" y="112394"/>
                </a:cubicBezTo>
                <a:cubicBezTo>
                  <a:pt x="113258" y="112394"/>
                  <a:pt x="113258" y="111971"/>
                  <a:pt x="113258" y="111971"/>
                </a:cubicBezTo>
                <a:cubicBezTo>
                  <a:pt x="113258" y="111549"/>
                  <a:pt x="113258" y="111549"/>
                  <a:pt x="113258" y="111126"/>
                </a:cubicBezTo>
                <a:cubicBezTo>
                  <a:pt x="113258" y="111126"/>
                  <a:pt x="113258" y="109859"/>
                  <a:pt x="113258" y="109436"/>
                </a:cubicBezTo>
                <a:cubicBezTo>
                  <a:pt x="113258" y="109014"/>
                  <a:pt x="113258" y="107323"/>
                  <a:pt x="113258" y="106901"/>
                </a:cubicBezTo>
                <a:cubicBezTo>
                  <a:pt x="113258" y="106478"/>
                  <a:pt x="111910" y="105633"/>
                  <a:pt x="111910" y="105211"/>
                </a:cubicBezTo>
                <a:cubicBezTo>
                  <a:pt x="111910" y="105211"/>
                  <a:pt x="110561" y="103098"/>
                  <a:pt x="110561" y="102253"/>
                </a:cubicBezTo>
                <a:cubicBezTo>
                  <a:pt x="109213" y="101408"/>
                  <a:pt x="109213" y="100140"/>
                  <a:pt x="109213" y="99718"/>
                </a:cubicBezTo>
                <a:cubicBezTo>
                  <a:pt x="109213" y="99718"/>
                  <a:pt x="109213" y="98873"/>
                  <a:pt x="107865" y="98450"/>
                </a:cubicBezTo>
                <a:cubicBezTo>
                  <a:pt x="107865" y="98028"/>
                  <a:pt x="107865" y="96338"/>
                  <a:pt x="107865" y="95915"/>
                </a:cubicBezTo>
                <a:cubicBezTo>
                  <a:pt x="107865" y="95492"/>
                  <a:pt x="106516" y="94647"/>
                  <a:pt x="106516" y="94225"/>
                </a:cubicBezTo>
                <a:cubicBezTo>
                  <a:pt x="106516" y="93802"/>
                  <a:pt x="106516" y="92535"/>
                  <a:pt x="106516" y="92112"/>
                </a:cubicBezTo>
                <a:cubicBezTo>
                  <a:pt x="106516" y="92112"/>
                  <a:pt x="105168" y="91267"/>
                  <a:pt x="106516" y="90845"/>
                </a:cubicBezTo>
                <a:cubicBezTo>
                  <a:pt x="106516" y="90000"/>
                  <a:pt x="106516" y="89154"/>
                  <a:pt x="106516" y="88732"/>
                </a:cubicBezTo>
                <a:cubicBezTo>
                  <a:pt x="105168" y="87887"/>
                  <a:pt x="105168" y="86619"/>
                  <a:pt x="105168" y="86619"/>
                </a:cubicBezTo>
                <a:cubicBezTo>
                  <a:pt x="105168" y="86197"/>
                  <a:pt x="105168" y="84929"/>
                  <a:pt x="105168" y="84507"/>
                </a:cubicBezTo>
                <a:cubicBezTo>
                  <a:pt x="105168" y="84084"/>
                  <a:pt x="105168" y="83239"/>
                  <a:pt x="105168" y="83239"/>
                </a:cubicBezTo>
                <a:cubicBezTo>
                  <a:pt x="105168" y="82816"/>
                  <a:pt x="105168" y="81971"/>
                  <a:pt x="105168" y="81549"/>
                </a:cubicBezTo>
                <a:cubicBezTo>
                  <a:pt x="105168" y="81549"/>
                  <a:pt x="105168" y="80704"/>
                  <a:pt x="105168" y="80281"/>
                </a:cubicBezTo>
                <a:cubicBezTo>
                  <a:pt x="105168" y="79859"/>
                  <a:pt x="105168" y="78169"/>
                  <a:pt x="106516" y="77746"/>
                </a:cubicBezTo>
                <a:cubicBezTo>
                  <a:pt x="106516" y="76901"/>
                  <a:pt x="106516" y="76056"/>
                  <a:pt x="106516" y="75211"/>
                </a:cubicBezTo>
                <a:cubicBezTo>
                  <a:pt x="106516" y="74366"/>
                  <a:pt x="106516" y="73098"/>
                  <a:pt x="106516" y="72676"/>
                </a:cubicBezTo>
                <a:cubicBezTo>
                  <a:pt x="106516" y="72253"/>
                  <a:pt x="106516" y="70563"/>
                  <a:pt x="105168" y="69718"/>
                </a:cubicBezTo>
                <a:cubicBezTo>
                  <a:pt x="105168" y="69295"/>
                  <a:pt x="105168" y="68028"/>
                  <a:pt x="105168" y="67605"/>
                </a:cubicBezTo>
                <a:cubicBezTo>
                  <a:pt x="105168" y="67183"/>
                  <a:pt x="105168" y="66338"/>
                  <a:pt x="105168" y="65915"/>
                </a:cubicBezTo>
                <a:cubicBezTo>
                  <a:pt x="105168" y="65492"/>
                  <a:pt x="105168" y="65070"/>
                  <a:pt x="106516" y="64647"/>
                </a:cubicBezTo>
                <a:cubicBezTo>
                  <a:pt x="106516" y="64225"/>
                  <a:pt x="106516" y="62957"/>
                  <a:pt x="106516" y="62535"/>
                </a:cubicBezTo>
                <a:cubicBezTo>
                  <a:pt x="106516" y="62112"/>
                  <a:pt x="105168" y="61267"/>
                  <a:pt x="105168" y="60845"/>
                </a:cubicBezTo>
                <a:cubicBezTo>
                  <a:pt x="105168" y="60000"/>
                  <a:pt x="103820" y="59577"/>
                  <a:pt x="103820" y="59154"/>
                </a:cubicBezTo>
                <a:cubicBezTo>
                  <a:pt x="103820" y="58732"/>
                  <a:pt x="103820" y="57887"/>
                  <a:pt x="103820" y="57887"/>
                </a:cubicBezTo>
                <a:cubicBezTo>
                  <a:pt x="103820" y="57464"/>
                  <a:pt x="102471" y="56197"/>
                  <a:pt x="102471" y="55774"/>
                </a:cubicBezTo>
                <a:cubicBezTo>
                  <a:pt x="102471" y="55774"/>
                  <a:pt x="102471" y="55352"/>
                  <a:pt x="102471" y="55352"/>
                </a:cubicBezTo>
                <a:cubicBezTo>
                  <a:pt x="101123" y="54929"/>
                  <a:pt x="101123" y="54507"/>
                  <a:pt x="101123" y="54507"/>
                </a:cubicBezTo>
                <a:cubicBezTo>
                  <a:pt x="101123" y="54507"/>
                  <a:pt x="101123" y="54084"/>
                  <a:pt x="101123" y="54084"/>
                </a:cubicBezTo>
                <a:cubicBezTo>
                  <a:pt x="101123" y="54084"/>
                  <a:pt x="99775" y="53661"/>
                  <a:pt x="99775" y="53239"/>
                </a:cubicBezTo>
                <a:cubicBezTo>
                  <a:pt x="99775" y="52816"/>
                  <a:pt x="99775" y="52816"/>
                  <a:pt x="99775" y="52394"/>
                </a:cubicBezTo>
                <a:cubicBezTo>
                  <a:pt x="98426" y="52394"/>
                  <a:pt x="98426" y="51971"/>
                  <a:pt x="98426" y="51971"/>
                </a:cubicBezTo>
                <a:cubicBezTo>
                  <a:pt x="99775" y="51549"/>
                  <a:pt x="98426" y="51549"/>
                  <a:pt x="98426" y="51126"/>
                </a:cubicBezTo>
                <a:cubicBezTo>
                  <a:pt x="98426" y="51126"/>
                  <a:pt x="98426" y="51126"/>
                  <a:pt x="98426" y="51126"/>
                </a:cubicBezTo>
                <a:cubicBezTo>
                  <a:pt x="98426" y="50704"/>
                  <a:pt x="98426" y="50704"/>
                  <a:pt x="98426" y="50704"/>
                </a:cubicBezTo>
                <a:cubicBezTo>
                  <a:pt x="97078" y="50281"/>
                  <a:pt x="97078" y="50281"/>
                  <a:pt x="97078" y="49859"/>
                </a:cubicBezTo>
                <a:cubicBezTo>
                  <a:pt x="97078" y="49859"/>
                  <a:pt x="97078" y="49859"/>
                  <a:pt x="97078" y="49859"/>
                </a:cubicBezTo>
                <a:cubicBezTo>
                  <a:pt x="97078" y="49859"/>
                  <a:pt x="97078" y="49436"/>
                  <a:pt x="97078" y="49436"/>
                </a:cubicBezTo>
                <a:cubicBezTo>
                  <a:pt x="97078" y="49014"/>
                  <a:pt x="97078" y="49014"/>
                  <a:pt x="97078" y="48591"/>
                </a:cubicBezTo>
                <a:cubicBezTo>
                  <a:pt x="97078" y="48169"/>
                  <a:pt x="97078" y="48169"/>
                  <a:pt x="97078" y="47746"/>
                </a:cubicBezTo>
                <a:cubicBezTo>
                  <a:pt x="97078" y="47746"/>
                  <a:pt x="97078" y="47746"/>
                  <a:pt x="97078" y="47746"/>
                </a:cubicBezTo>
                <a:cubicBezTo>
                  <a:pt x="97078" y="47746"/>
                  <a:pt x="98426" y="47746"/>
                  <a:pt x="98426" y="47323"/>
                </a:cubicBezTo>
                <a:cubicBezTo>
                  <a:pt x="99775" y="47323"/>
                  <a:pt x="101123" y="46901"/>
                  <a:pt x="101123" y="46478"/>
                </a:cubicBezTo>
                <a:cubicBezTo>
                  <a:pt x="102471" y="46478"/>
                  <a:pt x="102471" y="46056"/>
                  <a:pt x="102471" y="46056"/>
                </a:cubicBezTo>
                <a:cubicBezTo>
                  <a:pt x="103820" y="46056"/>
                  <a:pt x="103820" y="45633"/>
                  <a:pt x="103820" y="45211"/>
                </a:cubicBezTo>
                <a:cubicBezTo>
                  <a:pt x="103820" y="45211"/>
                  <a:pt x="103820" y="44788"/>
                  <a:pt x="103820" y="44366"/>
                </a:cubicBezTo>
                <a:cubicBezTo>
                  <a:pt x="103820" y="44366"/>
                  <a:pt x="103820" y="44366"/>
                  <a:pt x="103820" y="44366"/>
                </a:cubicBezTo>
                <a:cubicBezTo>
                  <a:pt x="103820" y="43943"/>
                  <a:pt x="103820" y="43943"/>
                  <a:pt x="103820" y="43943"/>
                </a:cubicBezTo>
                <a:cubicBezTo>
                  <a:pt x="105168" y="43521"/>
                  <a:pt x="105168" y="43098"/>
                  <a:pt x="105168" y="43098"/>
                </a:cubicBezTo>
                <a:cubicBezTo>
                  <a:pt x="105168" y="42676"/>
                  <a:pt x="105168" y="42253"/>
                  <a:pt x="105168" y="42253"/>
                </a:cubicBezTo>
                <a:cubicBezTo>
                  <a:pt x="105168" y="42253"/>
                  <a:pt x="105168" y="41830"/>
                  <a:pt x="103820" y="41830"/>
                </a:cubicBezTo>
                <a:cubicBezTo>
                  <a:pt x="103820" y="41408"/>
                  <a:pt x="103820" y="41408"/>
                  <a:pt x="103820" y="41408"/>
                </a:cubicBezTo>
                <a:cubicBezTo>
                  <a:pt x="105168" y="41408"/>
                  <a:pt x="105168" y="41408"/>
                  <a:pt x="105168" y="40985"/>
                </a:cubicBezTo>
                <a:cubicBezTo>
                  <a:pt x="106516" y="40985"/>
                  <a:pt x="106516" y="40563"/>
                  <a:pt x="107865" y="40140"/>
                </a:cubicBezTo>
                <a:cubicBezTo>
                  <a:pt x="107865" y="40140"/>
                  <a:pt x="107865" y="40140"/>
                  <a:pt x="107865" y="40140"/>
                </a:cubicBezTo>
                <a:cubicBezTo>
                  <a:pt x="107865" y="40140"/>
                  <a:pt x="109213" y="39295"/>
                  <a:pt x="109213" y="39295"/>
                </a:cubicBezTo>
                <a:cubicBezTo>
                  <a:pt x="109213" y="39295"/>
                  <a:pt x="110561" y="38873"/>
                  <a:pt x="110561" y="38873"/>
                </a:cubicBezTo>
                <a:cubicBezTo>
                  <a:pt x="110561" y="38873"/>
                  <a:pt x="110561" y="38450"/>
                  <a:pt x="110561" y="38450"/>
                </a:cubicBezTo>
                <a:cubicBezTo>
                  <a:pt x="110561" y="38028"/>
                  <a:pt x="111910" y="37605"/>
                  <a:pt x="111910" y="37183"/>
                </a:cubicBezTo>
                <a:cubicBezTo>
                  <a:pt x="111910" y="37183"/>
                  <a:pt x="111910" y="36338"/>
                  <a:pt x="111910" y="35915"/>
                </a:cubicBezTo>
                <a:cubicBezTo>
                  <a:pt x="113258" y="35492"/>
                  <a:pt x="113258" y="34225"/>
                  <a:pt x="114606" y="33802"/>
                </a:cubicBezTo>
                <a:cubicBezTo>
                  <a:pt x="114606" y="32957"/>
                  <a:pt x="114606" y="32535"/>
                  <a:pt x="114606" y="32112"/>
                </a:cubicBezTo>
                <a:cubicBezTo>
                  <a:pt x="114606" y="31267"/>
                  <a:pt x="114606" y="30000"/>
                  <a:pt x="114606" y="29577"/>
                </a:cubicBezTo>
                <a:cubicBezTo>
                  <a:pt x="114606" y="29154"/>
                  <a:pt x="114606" y="28732"/>
                  <a:pt x="115955" y="28732"/>
                </a:cubicBezTo>
                <a:cubicBezTo>
                  <a:pt x="115955" y="28732"/>
                  <a:pt x="115955" y="28309"/>
                  <a:pt x="114606" y="28309"/>
                </a:cubicBezTo>
                <a:cubicBezTo>
                  <a:pt x="114606" y="27887"/>
                  <a:pt x="114606" y="27464"/>
                  <a:pt x="114606" y="27464"/>
                </a:cubicBezTo>
                <a:cubicBezTo>
                  <a:pt x="114606" y="27042"/>
                  <a:pt x="111910" y="25774"/>
                  <a:pt x="111910" y="25352"/>
                </a:cubicBezTo>
                <a:cubicBezTo>
                  <a:pt x="111910" y="25352"/>
                  <a:pt x="110561" y="24507"/>
                  <a:pt x="110561" y="24084"/>
                </a:cubicBezTo>
                <a:cubicBezTo>
                  <a:pt x="110561" y="24084"/>
                  <a:pt x="110561" y="24084"/>
                  <a:pt x="110561" y="24084"/>
                </a:cubicBezTo>
                <a:cubicBezTo>
                  <a:pt x="110561" y="23661"/>
                  <a:pt x="110561" y="23661"/>
                  <a:pt x="110561" y="23239"/>
                </a:cubicBezTo>
                <a:cubicBezTo>
                  <a:pt x="110561" y="23239"/>
                  <a:pt x="109213" y="22816"/>
                  <a:pt x="109213" y="22816"/>
                </a:cubicBezTo>
                <a:cubicBezTo>
                  <a:pt x="109213" y="22394"/>
                  <a:pt x="107865" y="22394"/>
                  <a:pt x="107865" y="21971"/>
                </a:cubicBezTo>
                <a:cubicBezTo>
                  <a:pt x="107865" y="21971"/>
                  <a:pt x="107865" y="21971"/>
                  <a:pt x="106516" y="21549"/>
                </a:cubicBezTo>
                <a:cubicBezTo>
                  <a:pt x="106516" y="21549"/>
                  <a:pt x="106516" y="21549"/>
                  <a:pt x="106516" y="21126"/>
                </a:cubicBezTo>
                <a:cubicBezTo>
                  <a:pt x="106516" y="21126"/>
                  <a:pt x="105168" y="20704"/>
                  <a:pt x="105168" y="20704"/>
                </a:cubicBezTo>
                <a:cubicBezTo>
                  <a:pt x="103820" y="20281"/>
                  <a:pt x="103820" y="20281"/>
                  <a:pt x="103820" y="20281"/>
                </a:cubicBezTo>
                <a:cubicBezTo>
                  <a:pt x="103820" y="20281"/>
                  <a:pt x="102471" y="20281"/>
                  <a:pt x="102471" y="19859"/>
                </a:cubicBezTo>
                <a:cubicBezTo>
                  <a:pt x="101123" y="19859"/>
                  <a:pt x="101123" y="19859"/>
                  <a:pt x="101123" y="19859"/>
                </a:cubicBezTo>
                <a:cubicBezTo>
                  <a:pt x="101123" y="19436"/>
                  <a:pt x="99775" y="19436"/>
                  <a:pt x="99775" y="19436"/>
                </a:cubicBezTo>
                <a:cubicBezTo>
                  <a:pt x="98426" y="19436"/>
                  <a:pt x="97078" y="19014"/>
                  <a:pt x="94382" y="18591"/>
                </a:cubicBezTo>
                <a:cubicBezTo>
                  <a:pt x="93033" y="18169"/>
                  <a:pt x="90337" y="17746"/>
                  <a:pt x="88988" y="17746"/>
                </a:cubicBezTo>
                <a:cubicBezTo>
                  <a:pt x="87640" y="17323"/>
                  <a:pt x="84943" y="17323"/>
                  <a:pt x="84943" y="16901"/>
                </a:cubicBezTo>
                <a:cubicBezTo>
                  <a:pt x="83595" y="16901"/>
                  <a:pt x="82247" y="16478"/>
                  <a:pt x="80898" y="16478"/>
                </a:cubicBezTo>
                <a:cubicBezTo>
                  <a:pt x="80898" y="16478"/>
                  <a:pt x="79550" y="16478"/>
                  <a:pt x="79550" y="16478"/>
                </a:cubicBezTo>
                <a:cubicBezTo>
                  <a:pt x="78202" y="16478"/>
                  <a:pt x="78202" y="16056"/>
                  <a:pt x="76853" y="16056"/>
                </a:cubicBezTo>
                <a:cubicBezTo>
                  <a:pt x="76853" y="16056"/>
                  <a:pt x="76853" y="16056"/>
                  <a:pt x="76853" y="16056"/>
                </a:cubicBezTo>
                <a:cubicBezTo>
                  <a:pt x="76853" y="16056"/>
                  <a:pt x="75505" y="15633"/>
                  <a:pt x="75505" y="15633"/>
                </a:cubicBezTo>
                <a:cubicBezTo>
                  <a:pt x="75505" y="15633"/>
                  <a:pt x="74157" y="14788"/>
                  <a:pt x="74157" y="14366"/>
                </a:cubicBezTo>
                <a:cubicBezTo>
                  <a:pt x="74157" y="14366"/>
                  <a:pt x="72808" y="13521"/>
                  <a:pt x="72808" y="13521"/>
                </a:cubicBezTo>
                <a:cubicBezTo>
                  <a:pt x="72808" y="13521"/>
                  <a:pt x="72808" y="13521"/>
                  <a:pt x="72808" y="13098"/>
                </a:cubicBezTo>
                <a:cubicBezTo>
                  <a:pt x="72808" y="13098"/>
                  <a:pt x="72808" y="12253"/>
                  <a:pt x="72808" y="12253"/>
                </a:cubicBezTo>
                <a:cubicBezTo>
                  <a:pt x="72808" y="11830"/>
                  <a:pt x="72808" y="11830"/>
                  <a:pt x="72808" y="11408"/>
                </a:cubicBezTo>
                <a:cubicBezTo>
                  <a:pt x="72808" y="11408"/>
                  <a:pt x="72808" y="10563"/>
                  <a:pt x="72808" y="10563"/>
                </a:cubicBezTo>
                <a:cubicBezTo>
                  <a:pt x="72808" y="10140"/>
                  <a:pt x="72808" y="10140"/>
                  <a:pt x="74157" y="10140"/>
                </a:cubicBezTo>
                <a:cubicBezTo>
                  <a:pt x="74157" y="10140"/>
                  <a:pt x="74157" y="10140"/>
                  <a:pt x="75505" y="10140"/>
                </a:cubicBezTo>
                <a:cubicBezTo>
                  <a:pt x="75505" y="9718"/>
                  <a:pt x="75505" y="9718"/>
                  <a:pt x="76853" y="9295"/>
                </a:cubicBezTo>
                <a:cubicBezTo>
                  <a:pt x="76853" y="9295"/>
                  <a:pt x="76853" y="8873"/>
                  <a:pt x="76853" y="8450"/>
                </a:cubicBezTo>
                <a:cubicBezTo>
                  <a:pt x="76853" y="8450"/>
                  <a:pt x="76853" y="7605"/>
                  <a:pt x="76853" y="7605"/>
                </a:cubicBezTo>
                <a:cubicBezTo>
                  <a:pt x="76853" y="7183"/>
                  <a:pt x="76853" y="6760"/>
                  <a:pt x="76853" y="6760"/>
                </a:cubicBezTo>
                <a:cubicBezTo>
                  <a:pt x="76853" y="6338"/>
                  <a:pt x="75505" y="6338"/>
                  <a:pt x="75505" y="6338"/>
                </a:cubicBezTo>
                <a:cubicBezTo>
                  <a:pt x="75505" y="6338"/>
                  <a:pt x="75505" y="6338"/>
                  <a:pt x="74157" y="6338"/>
                </a:cubicBezTo>
                <a:cubicBezTo>
                  <a:pt x="74157" y="6338"/>
                  <a:pt x="74157" y="5915"/>
                  <a:pt x="74157" y="5915"/>
                </a:cubicBezTo>
                <a:cubicBezTo>
                  <a:pt x="74157" y="5492"/>
                  <a:pt x="74157" y="5492"/>
                  <a:pt x="74157" y="4225"/>
                </a:cubicBezTo>
                <a:cubicBezTo>
                  <a:pt x="72808" y="2957"/>
                  <a:pt x="70112" y="2112"/>
                  <a:pt x="68764" y="1267"/>
                </a:cubicBezTo>
                <a:cubicBezTo>
                  <a:pt x="66067" y="845"/>
                  <a:pt x="62022" y="422"/>
                  <a:pt x="60674" y="0"/>
                </a:cubicBezTo>
                <a:cubicBezTo>
                  <a:pt x="57977" y="0"/>
                  <a:pt x="52584" y="422"/>
                  <a:pt x="51235" y="845"/>
                </a:cubicBezTo>
                <a:cubicBezTo>
                  <a:pt x="48539" y="1267"/>
                  <a:pt x="44494" y="1690"/>
                  <a:pt x="43146" y="2112"/>
                </a:cubicBezTo>
                <a:cubicBezTo>
                  <a:pt x="40449" y="2535"/>
                  <a:pt x="40449" y="3380"/>
                  <a:pt x="39101" y="4225"/>
                </a:cubicBezTo>
                <a:cubicBezTo>
                  <a:pt x="39101" y="5492"/>
                  <a:pt x="40449" y="6760"/>
                  <a:pt x="40449" y="7183"/>
                </a:cubicBezTo>
                <a:cubicBezTo>
                  <a:pt x="40449" y="7183"/>
                  <a:pt x="40449" y="7183"/>
                  <a:pt x="40449" y="7183"/>
                </a:cubicBezTo>
                <a:cubicBezTo>
                  <a:pt x="40449" y="7183"/>
                  <a:pt x="40449" y="7183"/>
                  <a:pt x="40449" y="7605"/>
                </a:cubicBezTo>
                <a:cubicBezTo>
                  <a:pt x="39101" y="7605"/>
                  <a:pt x="39101" y="8028"/>
                  <a:pt x="39101" y="8028"/>
                </a:cubicBezTo>
                <a:cubicBezTo>
                  <a:pt x="39101" y="8450"/>
                  <a:pt x="40449" y="8873"/>
                  <a:pt x="40449" y="8873"/>
                </a:cubicBezTo>
                <a:cubicBezTo>
                  <a:pt x="40449" y="9295"/>
                  <a:pt x="40449" y="9295"/>
                  <a:pt x="40449" y="9718"/>
                </a:cubicBezTo>
                <a:cubicBezTo>
                  <a:pt x="40449" y="10140"/>
                  <a:pt x="41797" y="10563"/>
                  <a:pt x="41797" y="10985"/>
                </a:cubicBezTo>
                <a:cubicBezTo>
                  <a:pt x="43146" y="10985"/>
                  <a:pt x="43146" y="10985"/>
                  <a:pt x="43146" y="10985"/>
                </a:cubicBezTo>
                <a:cubicBezTo>
                  <a:pt x="44494" y="11408"/>
                  <a:pt x="44494" y="11408"/>
                  <a:pt x="44494" y="11408"/>
                </a:cubicBezTo>
                <a:cubicBezTo>
                  <a:pt x="44494" y="11408"/>
                  <a:pt x="44494" y="11408"/>
                  <a:pt x="44494" y="11830"/>
                </a:cubicBezTo>
                <a:cubicBezTo>
                  <a:pt x="44494" y="12253"/>
                  <a:pt x="45842" y="13098"/>
                  <a:pt x="45842" y="13098"/>
                </a:cubicBezTo>
                <a:cubicBezTo>
                  <a:pt x="45842" y="13098"/>
                  <a:pt x="45842" y="13521"/>
                  <a:pt x="45842" y="13521"/>
                </a:cubicBezTo>
                <a:cubicBezTo>
                  <a:pt x="45842" y="13521"/>
                  <a:pt x="45842" y="13521"/>
                  <a:pt x="45842" y="13943"/>
                </a:cubicBezTo>
                <a:cubicBezTo>
                  <a:pt x="45842" y="13943"/>
                  <a:pt x="45842" y="13943"/>
                  <a:pt x="45842" y="14366"/>
                </a:cubicBezTo>
                <a:cubicBezTo>
                  <a:pt x="45842" y="14366"/>
                  <a:pt x="45842" y="14366"/>
                  <a:pt x="45842" y="14366"/>
                </a:cubicBezTo>
                <a:cubicBezTo>
                  <a:pt x="45842" y="14366"/>
                  <a:pt x="45842" y="14788"/>
                  <a:pt x="45842" y="14788"/>
                </a:cubicBezTo>
                <a:cubicBezTo>
                  <a:pt x="44494" y="15211"/>
                  <a:pt x="44494" y="15211"/>
                  <a:pt x="44494" y="15211"/>
                </a:cubicBezTo>
                <a:cubicBezTo>
                  <a:pt x="44494" y="15633"/>
                  <a:pt x="43146" y="16056"/>
                  <a:pt x="43146" y="16056"/>
                </a:cubicBezTo>
                <a:cubicBezTo>
                  <a:pt x="43146" y="16478"/>
                  <a:pt x="43146" y="16478"/>
                  <a:pt x="43146" y="16478"/>
                </a:cubicBezTo>
                <a:cubicBezTo>
                  <a:pt x="41797" y="16478"/>
                  <a:pt x="41797" y="16478"/>
                  <a:pt x="40449" y="16478"/>
                </a:cubicBezTo>
                <a:cubicBezTo>
                  <a:pt x="40449" y="16478"/>
                  <a:pt x="39101" y="16901"/>
                  <a:pt x="39101" y="16901"/>
                </a:cubicBezTo>
                <a:cubicBezTo>
                  <a:pt x="37752" y="16901"/>
                  <a:pt x="37752" y="16901"/>
                  <a:pt x="37752" y="17323"/>
                </a:cubicBezTo>
                <a:cubicBezTo>
                  <a:pt x="36404" y="17323"/>
                  <a:pt x="35056" y="17746"/>
                  <a:pt x="35056" y="17746"/>
                </a:cubicBezTo>
                <a:cubicBezTo>
                  <a:pt x="35056" y="17746"/>
                  <a:pt x="33707" y="17746"/>
                  <a:pt x="33707" y="18169"/>
                </a:cubicBezTo>
                <a:cubicBezTo>
                  <a:pt x="33707" y="18169"/>
                  <a:pt x="32359" y="18169"/>
                  <a:pt x="32359" y="18169"/>
                </a:cubicBezTo>
                <a:cubicBezTo>
                  <a:pt x="31011" y="18169"/>
                  <a:pt x="31011" y="18591"/>
                  <a:pt x="29662" y="18591"/>
                </a:cubicBezTo>
                <a:cubicBezTo>
                  <a:pt x="29662" y="18591"/>
                  <a:pt x="28314" y="19014"/>
                  <a:pt x="28314" y="19014"/>
                </a:cubicBezTo>
                <a:cubicBezTo>
                  <a:pt x="28314" y="19014"/>
                  <a:pt x="26966" y="19014"/>
                  <a:pt x="25617" y="19436"/>
                </a:cubicBezTo>
                <a:cubicBezTo>
                  <a:pt x="25617" y="19436"/>
                  <a:pt x="24269" y="19859"/>
                  <a:pt x="24269" y="19859"/>
                </a:cubicBezTo>
                <a:cubicBezTo>
                  <a:pt x="24269" y="19859"/>
                  <a:pt x="22921" y="20281"/>
                  <a:pt x="22921" y="20281"/>
                </a:cubicBezTo>
                <a:cubicBezTo>
                  <a:pt x="22921" y="20281"/>
                  <a:pt x="22921" y="20281"/>
                  <a:pt x="22921" y="20281"/>
                </a:cubicBezTo>
                <a:cubicBezTo>
                  <a:pt x="22921" y="20281"/>
                  <a:pt x="21573" y="20704"/>
                  <a:pt x="21573" y="20704"/>
                </a:cubicBezTo>
                <a:cubicBezTo>
                  <a:pt x="21573" y="20704"/>
                  <a:pt x="20224" y="21126"/>
                  <a:pt x="20224" y="21126"/>
                </a:cubicBezTo>
                <a:cubicBezTo>
                  <a:pt x="20224" y="21126"/>
                  <a:pt x="20224" y="21126"/>
                  <a:pt x="20224" y="21126"/>
                </a:cubicBezTo>
                <a:cubicBezTo>
                  <a:pt x="20224" y="21126"/>
                  <a:pt x="18876" y="21549"/>
                  <a:pt x="18876" y="21549"/>
                </a:cubicBezTo>
                <a:cubicBezTo>
                  <a:pt x="18876" y="21549"/>
                  <a:pt x="18876" y="21549"/>
                  <a:pt x="17528" y="21549"/>
                </a:cubicBezTo>
                <a:cubicBezTo>
                  <a:pt x="17528" y="21971"/>
                  <a:pt x="17528" y="21971"/>
                  <a:pt x="16179" y="21971"/>
                </a:cubicBezTo>
                <a:cubicBezTo>
                  <a:pt x="16179" y="22394"/>
                  <a:pt x="16179" y="22394"/>
                  <a:pt x="16179" y="22394"/>
                </a:cubicBezTo>
                <a:cubicBezTo>
                  <a:pt x="16179" y="22394"/>
                  <a:pt x="16179" y="22394"/>
                  <a:pt x="14831" y="22816"/>
                </a:cubicBezTo>
                <a:cubicBezTo>
                  <a:pt x="14831" y="22816"/>
                  <a:pt x="14831" y="23239"/>
                  <a:pt x="14831" y="23239"/>
                </a:cubicBezTo>
                <a:cubicBezTo>
                  <a:pt x="14831" y="23239"/>
                  <a:pt x="14831" y="23239"/>
                  <a:pt x="13483" y="23661"/>
                </a:cubicBezTo>
                <a:cubicBezTo>
                  <a:pt x="13483" y="23661"/>
                  <a:pt x="12134" y="24507"/>
                  <a:pt x="12134" y="24507"/>
                </a:cubicBezTo>
                <a:cubicBezTo>
                  <a:pt x="12134" y="24929"/>
                  <a:pt x="12134" y="24929"/>
                  <a:pt x="12134" y="24929"/>
                </a:cubicBezTo>
                <a:cubicBezTo>
                  <a:pt x="12134" y="24929"/>
                  <a:pt x="10786" y="25352"/>
                  <a:pt x="10786" y="25774"/>
                </a:cubicBezTo>
                <a:cubicBezTo>
                  <a:pt x="10786" y="25774"/>
                  <a:pt x="9438" y="26619"/>
                  <a:pt x="9438" y="26619"/>
                </a:cubicBezTo>
                <a:cubicBezTo>
                  <a:pt x="9438" y="27042"/>
                  <a:pt x="9438" y="27042"/>
                  <a:pt x="9438" y="27464"/>
                </a:cubicBezTo>
                <a:cubicBezTo>
                  <a:pt x="9438" y="27464"/>
                  <a:pt x="9438" y="27887"/>
                  <a:pt x="9438" y="27887"/>
                </a:cubicBezTo>
                <a:cubicBezTo>
                  <a:pt x="9438" y="28309"/>
                  <a:pt x="9438" y="29577"/>
                  <a:pt x="8089" y="29577"/>
                </a:cubicBezTo>
                <a:cubicBezTo>
                  <a:pt x="8089" y="30000"/>
                  <a:pt x="8089" y="31267"/>
                  <a:pt x="8089" y="31690"/>
                </a:cubicBezTo>
                <a:cubicBezTo>
                  <a:pt x="8089" y="31690"/>
                  <a:pt x="8089" y="32957"/>
                  <a:pt x="8089" y="32957"/>
                </a:cubicBezTo>
                <a:cubicBezTo>
                  <a:pt x="8089" y="33380"/>
                  <a:pt x="8089" y="33802"/>
                  <a:pt x="8089" y="34225"/>
                </a:cubicBezTo>
                <a:cubicBezTo>
                  <a:pt x="8089" y="34647"/>
                  <a:pt x="8089" y="35492"/>
                  <a:pt x="8089" y="35915"/>
                </a:cubicBezTo>
                <a:cubicBezTo>
                  <a:pt x="8089" y="36338"/>
                  <a:pt x="9438" y="38028"/>
                  <a:pt x="9438" y="38028"/>
                </a:cubicBezTo>
                <a:cubicBezTo>
                  <a:pt x="9438" y="38450"/>
                  <a:pt x="9438" y="39295"/>
                  <a:pt x="9438" y="39718"/>
                </a:cubicBezTo>
                <a:cubicBezTo>
                  <a:pt x="9438" y="40140"/>
                  <a:pt x="9438" y="40140"/>
                  <a:pt x="9438" y="40563"/>
                </a:cubicBezTo>
                <a:cubicBezTo>
                  <a:pt x="9438" y="40563"/>
                  <a:pt x="9438" y="40563"/>
                  <a:pt x="10786" y="40563"/>
                </a:cubicBezTo>
                <a:cubicBezTo>
                  <a:pt x="10786" y="40985"/>
                  <a:pt x="10786" y="40985"/>
                  <a:pt x="12134" y="41408"/>
                </a:cubicBezTo>
                <a:cubicBezTo>
                  <a:pt x="12134" y="41408"/>
                  <a:pt x="12134" y="41408"/>
                  <a:pt x="12134" y="41408"/>
                </a:cubicBezTo>
                <a:cubicBezTo>
                  <a:pt x="12134" y="41830"/>
                  <a:pt x="12134" y="41830"/>
                  <a:pt x="13483" y="41830"/>
                </a:cubicBezTo>
                <a:cubicBezTo>
                  <a:pt x="13483" y="41830"/>
                  <a:pt x="13483" y="41830"/>
                  <a:pt x="13483" y="41830"/>
                </a:cubicBezTo>
                <a:cubicBezTo>
                  <a:pt x="13483" y="42253"/>
                  <a:pt x="13483" y="42253"/>
                  <a:pt x="14831" y="42253"/>
                </a:cubicBezTo>
                <a:cubicBezTo>
                  <a:pt x="14831" y="42253"/>
                  <a:pt x="14831" y="42676"/>
                  <a:pt x="14831" y="42676"/>
                </a:cubicBezTo>
                <a:cubicBezTo>
                  <a:pt x="16179" y="42676"/>
                  <a:pt x="16179" y="42676"/>
                  <a:pt x="16179" y="42676"/>
                </a:cubicBezTo>
                <a:cubicBezTo>
                  <a:pt x="16179" y="42676"/>
                  <a:pt x="17528" y="42676"/>
                  <a:pt x="18876" y="42676"/>
                </a:cubicBezTo>
                <a:cubicBezTo>
                  <a:pt x="18876" y="42676"/>
                  <a:pt x="21573" y="42676"/>
                  <a:pt x="21573" y="42676"/>
                </a:cubicBezTo>
                <a:cubicBezTo>
                  <a:pt x="22921" y="42676"/>
                  <a:pt x="24269" y="42676"/>
                  <a:pt x="25617" y="42676"/>
                </a:cubicBezTo>
                <a:cubicBezTo>
                  <a:pt x="25617" y="42676"/>
                  <a:pt x="25617" y="42676"/>
                  <a:pt x="25617" y="43098"/>
                </a:cubicBezTo>
                <a:cubicBezTo>
                  <a:pt x="25617" y="43098"/>
                  <a:pt x="25617" y="43943"/>
                  <a:pt x="25617" y="44366"/>
                </a:cubicBezTo>
                <a:cubicBezTo>
                  <a:pt x="25617" y="44366"/>
                  <a:pt x="25617" y="45211"/>
                  <a:pt x="25617" y="45633"/>
                </a:cubicBezTo>
                <a:cubicBezTo>
                  <a:pt x="25617" y="46056"/>
                  <a:pt x="25617" y="46901"/>
                  <a:pt x="25617" y="46901"/>
                </a:cubicBezTo>
                <a:cubicBezTo>
                  <a:pt x="25617" y="46901"/>
                  <a:pt x="25617" y="47323"/>
                  <a:pt x="25617" y="47323"/>
                </a:cubicBezTo>
                <a:cubicBezTo>
                  <a:pt x="25617" y="47323"/>
                  <a:pt x="26966" y="47323"/>
                  <a:pt x="26966" y="47323"/>
                </a:cubicBezTo>
                <a:cubicBezTo>
                  <a:pt x="26966" y="47746"/>
                  <a:pt x="26966" y="47746"/>
                  <a:pt x="26966" y="47746"/>
                </a:cubicBezTo>
                <a:cubicBezTo>
                  <a:pt x="26966" y="47746"/>
                  <a:pt x="26966" y="47746"/>
                  <a:pt x="26966" y="47746"/>
                </a:cubicBezTo>
                <a:cubicBezTo>
                  <a:pt x="26966" y="47746"/>
                  <a:pt x="26966" y="47746"/>
                  <a:pt x="26966" y="48169"/>
                </a:cubicBezTo>
                <a:cubicBezTo>
                  <a:pt x="26966" y="48169"/>
                  <a:pt x="25617" y="48591"/>
                  <a:pt x="25617" y="48591"/>
                </a:cubicBezTo>
                <a:cubicBezTo>
                  <a:pt x="25617" y="49014"/>
                  <a:pt x="25617" y="49014"/>
                  <a:pt x="25617" y="49436"/>
                </a:cubicBezTo>
                <a:cubicBezTo>
                  <a:pt x="25617" y="49436"/>
                  <a:pt x="25617" y="49859"/>
                  <a:pt x="25617" y="50281"/>
                </a:cubicBezTo>
                <a:cubicBezTo>
                  <a:pt x="25617" y="50281"/>
                  <a:pt x="25617" y="50281"/>
                  <a:pt x="25617" y="50704"/>
                </a:cubicBezTo>
                <a:cubicBezTo>
                  <a:pt x="26966" y="50704"/>
                  <a:pt x="26966" y="50704"/>
                  <a:pt x="26966" y="50704"/>
                </a:cubicBezTo>
                <a:cubicBezTo>
                  <a:pt x="26966" y="50704"/>
                  <a:pt x="25617" y="50704"/>
                  <a:pt x="25617" y="51126"/>
                </a:cubicBezTo>
                <a:cubicBezTo>
                  <a:pt x="25617" y="51549"/>
                  <a:pt x="25617" y="51971"/>
                  <a:pt x="25617" y="51971"/>
                </a:cubicBezTo>
                <a:cubicBezTo>
                  <a:pt x="25617" y="51971"/>
                  <a:pt x="25617" y="52394"/>
                  <a:pt x="25617" y="52394"/>
                </a:cubicBezTo>
                <a:cubicBezTo>
                  <a:pt x="24269" y="52816"/>
                  <a:pt x="24269" y="52816"/>
                  <a:pt x="24269" y="52816"/>
                </a:cubicBezTo>
                <a:cubicBezTo>
                  <a:pt x="24269" y="52816"/>
                  <a:pt x="24269" y="53661"/>
                  <a:pt x="24269" y="53661"/>
                </a:cubicBezTo>
                <a:cubicBezTo>
                  <a:pt x="24269" y="54084"/>
                  <a:pt x="24269" y="54084"/>
                  <a:pt x="24269" y="54084"/>
                </a:cubicBezTo>
                <a:cubicBezTo>
                  <a:pt x="24269" y="54507"/>
                  <a:pt x="24269" y="54507"/>
                  <a:pt x="24269" y="54929"/>
                </a:cubicBezTo>
                <a:cubicBezTo>
                  <a:pt x="22921" y="54929"/>
                  <a:pt x="22921" y="55774"/>
                  <a:pt x="22921" y="55774"/>
                </a:cubicBezTo>
                <a:cubicBezTo>
                  <a:pt x="22921" y="55774"/>
                  <a:pt x="21573" y="56619"/>
                  <a:pt x="21573" y="56619"/>
                </a:cubicBezTo>
                <a:cubicBezTo>
                  <a:pt x="21573" y="57042"/>
                  <a:pt x="21573" y="57042"/>
                  <a:pt x="21573" y="57464"/>
                </a:cubicBezTo>
                <a:cubicBezTo>
                  <a:pt x="21573" y="57887"/>
                  <a:pt x="21573" y="59154"/>
                  <a:pt x="21573" y="59154"/>
                </a:cubicBezTo>
                <a:cubicBezTo>
                  <a:pt x="21573" y="59577"/>
                  <a:pt x="21573" y="60000"/>
                  <a:pt x="21573" y="60422"/>
                </a:cubicBezTo>
                <a:cubicBezTo>
                  <a:pt x="20224" y="60845"/>
                  <a:pt x="20224" y="61690"/>
                  <a:pt x="20224" y="62112"/>
                </a:cubicBezTo>
                <a:cubicBezTo>
                  <a:pt x="20224" y="62535"/>
                  <a:pt x="20224" y="62957"/>
                  <a:pt x="20224" y="63380"/>
                </a:cubicBezTo>
                <a:cubicBezTo>
                  <a:pt x="20224" y="63802"/>
                  <a:pt x="20224" y="64647"/>
                  <a:pt x="20224" y="65070"/>
                </a:cubicBezTo>
                <a:cubicBezTo>
                  <a:pt x="20224" y="65492"/>
                  <a:pt x="21573" y="65915"/>
                  <a:pt x="21573" y="66338"/>
                </a:cubicBezTo>
                <a:cubicBezTo>
                  <a:pt x="21573" y="66760"/>
                  <a:pt x="21573" y="68450"/>
                  <a:pt x="21573" y="68873"/>
                </a:cubicBezTo>
                <a:cubicBezTo>
                  <a:pt x="21573" y="69295"/>
                  <a:pt x="21573" y="70985"/>
                  <a:pt x="21573" y="71408"/>
                </a:cubicBezTo>
                <a:cubicBezTo>
                  <a:pt x="21573" y="71830"/>
                  <a:pt x="21573" y="72676"/>
                  <a:pt x="21573" y="73521"/>
                </a:cubicBezTo>
                <a:cubicBezTo>
                  <a:pt x="22921" y="73943"/>
                  <a:pt x="22921" y="75633"/>
                  <a:pt x="22921" y="76056"/>
                </a:cubicBezTo>
                <a:cubicBezTo>
                  <a:pt x="22921" y="76478"/>
                  <a:pt x="22921" y="78169"/>
                  <a:pt x="24269" y="79014"/>
                </a:cubicBezTo>
                <a:cubicBezTo>
                  <a:pt x="24269" y="79436"/>
                  <a:pt x="24269" y="80281"/>
                  <a:pt x="24269" y="80704"/>
                </a:cubicBezTo>
                <a:cubicBezTo>
                  <a:pt x="24269" y="81126"/>
                  <a:pt x="24269" y="82394"/>
                  <a:pt x="25617" y="82816"/>
                </a:cubicBezTo>
                <a:cubicBezTo>
                  <a:pt x="25617" y="82816"/>
                  <a:pt x="25617" y="84084"/>
                  <a:pt x="25617" y="84929"/>
                </a:cubicBezTo>
                <a:cubicBezTo>
                  <a:pt x="25617" y="85774"/>
                  <a:pt x="25617" y="87042"/>
                  <a:pt x="25617" y="87464"/>
                </a:cubicBezTo>
                <a:cubicBezTo>
                  <a:pt x="25617" y="87887"/>
                  <a:pt x="25617" y="87887"/>
                  <a:pt x="25617" y="88732"/>
                </a:cubicBezTo>
                <a:cubicBezTo>
                  <a:pt x="25617" y="89154"/>
                  <a:pt x="25617" y="90845"/>
                  <a:pt x="25617" y="91267"/>
                </a:cubicBezTo>
                <a:cubicBezTo>
                  <a:pt x="25617" y="91690"/>
                  <a:pt x="25617" y="94225"/>
                  <a:pt x="25617" y="94647"/>
                </a:cubicBezTo>
                <a:cubicBezTo>
                  <a:pt x="25617" y="95070"/>
                  <a:pt x="25617" y="96760"/>
                  <a:pt x="25617" y="97183"/>
                </a:cubicBezTo>
                <a:cubicBezTo>
                  <a:pt x="25617" y="97605"/>
                  <a:pt x="24269" y="99295"/>
                  <a:pt x="24269" y="99718"/>
                </a:cubicBezTo>
                <a:cubicBezTo>
                  <a:pt x="24269" y="99718"/>
                  <a:pt x="24269" y="100140"/>
                  <a:pt x="24269" y="100563"/>
                </a:cubicBezTo>
                <a:cubicBezTo>
                  <a:pt x="24269" y="100985"/>
                  <a:pt x="24269" y="103098"/>
                  <a:pt x="24269" y="103521"/>
                </a:cubicBezTo>
                <a:cubicBezTo>
                  <a:pt x="24269" y="104366"/>
                  <a:pt x="24269" y="105633"/>
                  <a:pt x="24269" y="106478"/>
                </a:cubicBezTo>
                <a:cubicBezTo>
                  <a:pt x="24269" y="106901"/>
                  <a:pt x="24269" y="108591"/>
                  <a:pt x="24269" y="109014"/>
                </a:cubicBezTo>
                <a:cubicBezTo>
                  <a:pt x="24269" y="109436"/>
                  <a:pt x="24269" y="109014"/>
                  <a:pt x="24269" y="109436"/>
                </a:cubicBezTo>
                <a:cubicBezTo>
                  <a:pt x="22921" y="109436"/>
                  <a:pt x="21573" y="109859"/>
                  <a:pt x="20224" y="110281"/>
                </a:cubicBezTo>
                <a:cubicBezTo>
                  <a:pt x="20224" y="110704"/>
                  <a:pt x="20224" y="111126"/>
                  <a:pt x="20224" y="111549"/>
                </a:cubicBezTo>
                <a:cubicBezTo>
                  <a:pt x="20224" y="111549"/>
                  <a:pt x="20224" y="111971"/>
                  <a:pt x="20224" y="111971"/>
                </a:cubicBezTo>
                <a:cubicBezTo>
                  <a:pt x="18876" y="111971"/>
                  <a:pt x="18876" y="111971"/>
                  <a:pt x="20224" y="112394"/>
                </a:cubicBezTo>
                <a:cubicBezTo>
                  <a:pt x="20224" y="112816"/>
                  <a:pt x="20224" y="113239"/>
                  <a:pt x="20224" y="113239"/>
                </a:cubicBezTo>
                <a:cubicBezTo>
                  <a:pt x="20224" y="113661"/>
                  <a:pt x="20224" y="113661"/>
                  <a:pt x="20224" y="114084"/>
                </a:cubicBezTo>
                <a:cubicBezTo>
                  <a:pt x="20224" y="114084"/>
                  <a:pt x="20224" y="114084"/>
                  <a:pt x="20224" y="114084"/>
                </a:cubicBezTo>
                <a:cubicBezTo>
                  <a:pt x="20224" y="114084"/>
                  <a:pt x="20224" y="114084"/>
                  <a:pt x="20224" y="114507"/>
                </a:cubicBezTo>
                <a:cubicBezTo>
                  <a:pt x="18876" y="114507"/>
                  <a:pt x="18876" y="114507"/>
                  <a:pt x="18876" y="114507"/>
                </a:cubicBezTo>
                <a:cubicBezTo>
                  <a:pt x="18876" y="114929"/>
                  <a:pt x="18876" y="114929"/>
                  <a:pt x="18876" y="114929"/>
                </a:cubicBezTo>
                <a:cubicBezTo>
                  <a:pt x="18876" y="114929"/>
                  <a:pt x="17528" y="115352"/>
                  <a:pt x="17528" y="115352"/>
                </a:cubicBezTo>
                <a:cubicBezTo>
                  <a:pt x="17528" y="115352"/>
                  <a:pt x="16179" y="115774"/>
                  <a:pt x="16179" y="115774"/>
                </a:cubicBezTo>
                <a:cubicBezTo>
                  <a:pt x="16179" y="115774"/>
                  <a:pt x="14831" y="116197"/>
                  <a:pt x="14831" y="116197"/>
                </a:cubicBezTo>
                <a:cubicBezTo>
                  <a:pt x="13483" y="116197"/>
                  <a:pt x="13483" y="116197"/>
                  <a:pt x="12134" y="116197"/>
                </a:cubicBezTo>
                <a:cubicBezTo>
                  <a:pt x="12134" y="116197"/>
                  <a:pt x="10786" y="116197"/>
                  <a:pt x="10786" y="116619"/>
                </a:cubicBezTo>
                <a:cubicBezTo>
                  <a:pt x="9438" y="116619"/>
                  <a:pt x="9438" y="116619"/>
                  <a:pt x="8089" y="116619"/>
                </a:cubicBezTo>
                <a:cubicBezTo>
                  <a:pt x="6741" y="116619"/>
                  <a:pt x="6741" y="117042"/>
                  <a:pt x="5393" y="117042"/>
                </a:cubicBezTo>
                <a:cubicBezTo>
                  <a:pt x="4044" y="117464"/>
                  <a:pt x="2696" y="117887"/>
                  <a:pt x="2696" y="117887"/>
                </a:cubicBezTo>
                <a:cubicBezTo>
                  <a:pt x="1348" y="118309"/>
                  <a:pt x="1348" y="118732"/>
                  <a:pt x="1348" y="118732"/>
                </a:cubicBezTo>
                <a:cubicBezTo>
                  <a:pt x="2696" y="118732"/>
                  <a:pt x="1348" y="118732"/>
                  <a:pt x="1348" y="118732"/>
                </a:cubicBezTo>
                <a:cubicBezTo>
                  <a:pt x="1348" y="118732"/>
                  <a:pt x="1348" y="118732"/>
                  <a:pt x="1348" y="118732"/>
                </a:cubicBezTo>
                <a:cubicBezTo>
                  <a:pt x="1348" y="118732"/>
                  <a:pt x="1348" y="118732"/>
                  <a:pt x="1348" y="118732"/>
                </a:cubicBezTo>
                <a:cubicBezTo>
                  <a:pt x="1348" y="118732"/>
                  <a:pt x="0" y="118732"/>
                  <a:pt x="0" y="119154"/>
                </a:cubicBezTo>
                <a:cubicBezTo>
                  <a:pt x="0" y="119154"/>
                  <a:pt x="0" y="119154"/>
                  <a:pt x="0" y="119577"/>
                </a:cubicBezTo>
                <a:cubicBezTo>
                  <a:pt x="1348" y="119577"/>
                  <a:pt x="1348" y="119577"/>
                  <a:pt x="2696" y="119577"/>
                </a:cubicBezTo>
                <a:cubicBezTo>
                  <a:pt x="4044" y="119577"/>
                  <a:pt x="6741" y="119577"/>
                  <a:pt x="9438" y="120000"/>
                </a:cubicBezTo>
                <a:cubicBezTo>
                  <a:pt x="13483" y="120000"/>
                  <a:pt x="17528" y="120000"/>
                  <a:pt x="20224" y="120000"/>
                </a:cubicBezTo>
                <a:cubicBezTo>
                  <a:pt x="21573" y="120000"/>
                  <a:pt x="26966" y="120000"/>
                  <a:pt x="28314" y="119577"/>
                </a:cubicBezTo>
                <a:cubicBezTo>
                  <a:pt x="29662" y="119577"/>
                  <a:pt x="31011" y="119154"/>
                  <a:pt x="31011" y="119154"/>
                </a:cubicBezTo>
                <a:cubicBezTo>
                  <a:pt x="32359" y="118732"/>
                  <a:pt x="33707" y="118309"/>
                  <a:pt x="33707" y="118309"/>
                </a:cubicBezTo>
                <a:cubicBezTo>
                  <a:pt x="33707" y="117887"/>
                  <a:pt x="33707" y="117887"/>
                  <a:pt x="33707" y="117887"/>
                </a:cubicBezTo>
                <a:cubicBezTo>
                  <a:pt x="35056" y="117887"/>
                  <a:pt x="37752" y="118309"/>
                  <a:pt x="37752" y="118309"/>
                </a:cubicBezTo>
                <a:cubicBezTo>
                  <a:pt x="37752" y="118309"/>
                  <a:pt x="39101" y="118732"/>
                  <a:pt x="40449" y="118309"/>
                </a:cubicBezTo>
                <a:cubicBezTo>
                  <a:pt x="41797" y="118309"/>
                  <a:pt x="43146" y="118309"/>
                  <a:pt x="44494" y="118309"/>
                </a:cubicBezTo>
                <a:cubicBezTo>
                  <a:pt x="45842" y="117887"/>
                  <a:pt x="47191" y="117887"/>
                  <a:pt x="48539" y="117887"/>
                </a:cubicBezTo>
                <a:cubicBezTo>
                  <a:pt x="48539" y="117464"/>
                  <a:pt x="49887" y="117464"/>
                  <a:pt x="51235" y="117042"/>
                </a:cubicBezTo>
                <a:cubicBezTo>
                  <a:pt x="51235" y="117042"/>
                  <a:pt x="51235" y="117042"/>
                  <a:pt x="51235" y="116619"/>
                </a:cubicBezTo>
                <a:cubicBezTo>
                  <a:pt x="51235" y="116619"/>
                  <a:pt x="49887" y="115352"/>
                  <a:pt x="49887" y="115352"/>
                </a:cubicBezTo>
                <a:cubicBezTo>
                  <a:pt x="49887" y="114929"/>
                  <a:pt x="49887" y="114929"/>
                  <a:pt x="49887" y="114929"/>
                </a:cubicBezTo>
                <a:cubicBezTo>
                  <a:pt x="48539" y="114929"/>
                  <a:pt x="49887" y="114929"/>
                  <a:pt x="49887" y="114507"/>
                </a:cubicBezTo>
                <a:cubicBezTo>
                  <a:pt x="49887" y="114507"/>
                  <a:pt x="49887" y="114507"/>
                  <a:pt x="49887" y="114084"/>
                </a:cubicBezTo>
                <a:cubicBezTo>
                  <a:pt x="49887" y="114084"/>
                  <a:pt x="49887" y="113661"/>
                  <a:pt x="49887" y="113239"/>
                </a:cubicBezTo>
                <a:cubicBezTo>
                  <a:pt x="49887" y="113239"/>
                  <a:pt x="49887" y="113239"/>
                  <a:pt x="48539" y="113239"/>
                </a:cubicBezTo>
                <a:cubicBezTo>
                  <a:pt x="48539" y="113239"/>
                  <a:pt x="48539" y="112816"/>
                  <a:pt x="48539" y="112394"/>
                </a:cubicBezTo>
                <a:cubicBezTo>
                  <a:pt x="48539" y="112394"/>
                  <a:pt x="48539" y="111971"/>
                  <a:pt x="48539" y="111971"/>
                </a:cubicBezTo>
                <a:cubicBezTo>
                  <a:pt x="48539" y="111549"/>
                  <a:pt x="48539" y="111549"/>
                  <a:pt x="49887" y="111126"/>
                </a:cubicBezTo>
                <a:cubicBezTo>
                  <a:pt x="49887" y="110704"/>
                  <a:pt x="51235" y="109859"/>
                  <a:pt x="51235" y="109436"/>
                </a:cubicBezTo>
                <a:cubicBezTo>
                  <a:pt x="51235" y="109014"/>
                  <a:pt x="51235" y="109014"/>
                  <a:pt x="51235" y="108591"/>
                </a:cubicBezTo>
                <a:cubicBezTo>
                  <a:pt x="52584" y="108591"/>
                  <a:pt x="52584" y="108169"/>
                  <a:pt x="52584" y="107323"/>
                </a:cubicBezTo>
                <a:cubicBezTo>
                  <a:pt x="53932" y="106901"/>
                  <a:pt x="53932" y="105633"/>
                  <a:pt x="53932" y="105211"/>
                </a:cubicBezTo>
                <a:cubicBezTo>
                  <a:pt x="53932" y="104366"/>
                  <a:pt x="53932" y="103521"/>
                  <a:pt x="53932" y="102676"/>
                </a:cubicBezTo>
                <a:cubicBezTo>
                  <a:pt x="53932" y="102253"/>
                  <a:pt x="53932" y="100985"/>
                  <a:pt x="53932" y="100563"/>
                </a:cubicBezTo>
                <a:cubicBezTo>
                  <a:pt x="53932" y="100140"/>
                  <a:pt x="53932" y="98450"/>
                  <a:pt x="53932" y="98028"/>
                </a:cubicBezTo>
                <a:cubicBezTo>
                  <a:pt x="53932" y="97183"/>
                  <a:pt x="53932" y="95915"/>
                  <a:pt x="53932" y="95492"/>
                </a:cubicBezTo>
                <a:cubicBezTo>
                  <a:pt x="53932" y="94647"/>
                  <a:pt x="55280" y="93380"/>
                  <a:pt x="55280" y="92535"/>
                </a:cubicBezTo>
                <a:cubicBezTo>
                  <a:pt x="55280" y="91690"/>
                  <a:pt x="55280" y="89577"/>
                  <a:pt x="56629" y="88732"/>
                </a:cubicBezTo>
                <a:cubicBezTo>
                  <a:pt x="56629" y="88309"/>
                  <a:pt x="56629" y="85352"/>
                  <a:pt x="56629" y="84507"/>
                </a:cubicBezTo>
                <a:cubicBezTo>
                  <a:pt x="57977" y="83661"/>
                  <a:pt x="57977" y="82816"/>
                  <a:pt x="57977" y="82394"/>
                </a:cubicBezTo>
                <a:cubicBezTo>
                  <a:pt x="57977" y="81971"/>
                  <a:pt x="57977" y="81126"/>
                  <a:pt x="59325" y="80704"/>
                </a:cubicBezTo>
                <a:cubicBezTo>
                  <a:pt x="59325" y="80281"/>
                  <a:pt x="59325" y="79014"/>
                  <a:pt x="59325" y="78591"/>
                </a:cubicBezTo>
                <a:cubicBezTo>
                  <a:pt x="59325" y="78591"/>
                  <a:pt x="59325" y="78169"/>
                  <a:pt x="60674" y="77323"/>
                </a:cubicBezTo>
                <a:cubicBezTo>
                  <a:pt x="60674" y="76901"/>
                  <a:pt x="60674" y="75211"/>
                  <a:pt x="60674" y="74788"/>
                </a:cubicBezTo>
                <a:cubicBezTo>
                  <a:pt x="60674" y="74366"/>
                  <a:pt x="60674" y="73943"/>
                  <a:pt x="60674" y="73521"/>
                </a:cubicBezTo>
                <a:cubicBezTo>
                  <a:pt x="60674" y="73521"/>
                  <a:pt x="60674" y="73521"/>
                  <a:pt x="62022" y="72676"/>
                </a:cubicBezTo>
                <a:cubicBezTo>
                  <a:pt x="62022" y="72253"/>
                  <a:pt x="62022" y="71408"/>
                  <a:pt x="62022" y="71408"/>
                </a:cubicBezTo>
                <a:cubicBezTo>
                  <a:pt x="63370" y="70985"/>
                  <a:pt x="63370" y="70985"/>
                  <a:pt x="63370" y="71408"/>
                </a:cubicBezTo>
                <a:cubicBezTo>
                  <a:pt x="63370" y="71408"/>
                  <a:pt x="63370" y="71408"/>
                  <a:pt x="64719" y="71830"/>
                </a:cubicBezTo>
                <a:cubicBezTo>
                  <a:pt x="64719" y="71830"/>
                  <a:pt x="64719" y="72253"/>
                  <a:pt x="64719" y="72676"/>
                </a:cubicBezTo>
                <a:cubicBezTo>
                  <a:pt x="64719" y="73098"/>
                  <a:pt x="66067" y="73098"/>
                  <a:pt x="66067" y="73943"/>
                </a:cubicBezTo>
                <a:cubicBezTo>
                  <a:pt x="67415" y="74366"/>
                  <a:pt x="67415" y="75211"/>
                  <a:pt x="67415" y="75211"/>
                </a:cubicBezTo>
                <a:cubicBezTo>
                  <a:pt x="67415" y="75633"/>
                  <a:pt x="68764" y="76056"/>
                  <a:pt x="68764" y="76056"/>
                </a:cubicBezTo>
                <a:cubicBezTo>
                  <a:pt x="68764" y="76478"/>
                  <a:pt x="68764" y="77746"/>
                  <a:pt x="70112" y="78169"/>
                </a:cubicBezTo>
                <a:cubicBezTo>
                  <a:pt x="70112" y="78591"/>
                  <a:pt x="70112" y="79859"/>
                  <a:pt x="71460" y="80704"/>
                </a:cubicBezTo>
                <a:cubicBezTo>
                  <a:pt x="71460" y="81126"/>
                  <a:pt x="72808" y="83661"/>
                  <a:pt x="72808" y="84084"/>
                </a:cubicBezTo>
                <a:cubicBezTo>
                  <a:pt x="72808" y="84507"/>
                  <a:pt x="72808" y="85352"/>
                  <a:pt x="72808" y="86197"/>
                </a:cubicBezTo>
                <a:cubicBezTo>
                  <a:pt x="74157" y="86619"/>
                  <a:pt x="74157" y="88309"/>
                  <a:pt x="74157" y="88732"/>
                </a:cubicBezTo>
                <a:cubicBezTo>
                  <a:pt x="74157" y="88732"/>
                  <a:pt x="74157" y="91267"/>
                  <a:pt x="74157" y="92112"/>
                </a:cubicBezTo>
                <a:cubicBezTo>
                  <a:pt x="75505" y="92957"/>
                  <a:pt x="75505" y="93380"/>
                  <a:pt x="75505" y="93802"/>
                </a:cubicBezTo>
                <a:cubicBezTo>
                  <a:pt x="75505" y="94225"/>
                  <a:pt x="75505" y="95070"/>
                  <a:pt x="75505" y="95492"/>
                </a:cubicBezTo>
                <a:cubicBezTo>
                  <a:pt x="75505" y="95915"/>
                  <a:pt x="76853" y="97605"/>
                  <a:pt x="76853" y="97605"/>
                </a:cubicBezTo>
                <a:cubicBezTo>
                  <a:pt x="76853" y="98028"/>
                  <a:pt x="76853" y="100563"/>
                  <a:pt x="78202" y="100985"/>
                </a:cubicBezTo>
                <a:cubicBezTo>
                  <a:pt x="78202" y="101408"/>
                  <a:pt x="78202" y="103943"/>
                  <a:pt x="78202" y="103943"/>
                </a:cubicBezTo>
                <a:cubicBezTo>
                  <a:pt x="79550" y="104366"/>
                  <a:pt x="79550" y="105211"/>
                  <a:pt x="79550" y="105633"/>
                </a:cubicBezTo>
                <a:cubicBezTo>
                  <a:pt x="79550" y="106056"/>
                  <a:pt x="79550" y="106056"/>
                  <a:pt x="79550" y="106478"/>
                </a:cubicBezTo>
                <a:cubicBezTo>
                  <a:pt x="79550" y="107323"/>
                  <a:pt x="79550" y="107746"/>
                  <a:pt x="79550" y="108169"/>
                </a:cubicBezTo>
                <a:cubicBezTo>
                  <a:pt x="79550" y="108591"/>
                  <a:pt x="80898" y="109436"/>
                  <a:pt x="80898" y="109859"/>
                </a:cubicBezTo>
                <a:cubicBezTo>
                  <a:pt x="82247" y="109859"/>
                  <a:pt x="82247" y="110704"/>
                  <a:pt x="83595" y="110704"/>
                </a:cubicBezTo>
                <a:cubicBezTo>
                  <a:pt x="83595" y="111126"/>
                  <a:pt x="83595" y="111549"/>
                  <a:pt x="83595" y="111971"/>
                </a:cubicBezTo>
                <a:cubicBezTo>
                  <a:pt x="84943" y="111971"/>
                  <a:pt x="84943" y="112816"/>
                  <a:pt x="86292" y="112816"/>
                </a:cubicBezTo>
                <a:cubicBezTo>
                  <a:pt x="86292" y="112816"/>
                  <a:pt x="86292" y="113239"/>
                  <a:pt x="86292" y="113239"/>
                </a:cubicBezTo>
                <a:cubicBezTo>
                  <a:pt x="86292" y="113239"/>
                  <a:pt x="86292" y="113239"/>
                  <a:pt x="86292" y="113239"/>
                </a:cubicBezTo>
                <a:cubicBezTo>
                  <a:pt x="86292" y="113661"/>
                  <a:pt x="87640" y="114084"/>
                  <a:pt x="87640" y="114507"/>
                </a:cubicBezTo>
                <a:cubicBezTo>
                  <a:pt x="87640" y="114929"/>
                  <a:pt x="88988" y="114929"/>
                  <a:pt x="88988" y="114929"/>
                </a:cubicBezTo>
                <a:cubicBezTo>
                  <a:pt x="88988" y="114929"/>
                  <a:pt x="88988" y="114929"/>
                  <a:pt x="88988" y="115352"/>
                </a:cubicBezTo>
                <a:cubicBezTo>
                  <a:pt x="88988" y="115352"/>
                  <a:pt x="88988" y="115774"/>
                  <a:pt x="88988" y="116197"/>
                </a:cubicBezTo>
                <a:cubicBezTo>
                  <a:pt x="88988" y="116197"/>
                  <a:pt x="88988" y="117042"/>
                  <a:pt x="88988" y="117042"/>
                </a:cubicBezTo>
                <a:cubicBezTo>
                  <a:pt x="88988" y="117464"/>
                  <a:pt x="88988" y="117464"/>
                  <a:pt x="90337" y="117464"/>
                </a:cubicBezTo>
                <a:cubicBezTo>
                  <a:pt x="90337" y="117887"/>
                  <a:pt x="90337" y="117887"/>
                  <a:pt x="90337" y="117887"/>
                </a:cubicBezTo>
                <a:cubicBezTo>
                  <a:pt x="91685" y="117887"/>
                  <a:pt x="93033" y="118309"/>
                  <a:pt x="93033" y="118309"/>
                </a:cubicBezTo>
                <a:cubicBezTo>
                  <a:pt x="94382" y="118309"/>
                  <a:pt x="94382" y="118309"/>
                  <a:pt x="94382" y="118309"/>
                </a:cubicBezTo>
                <a:cubicBezTo>
                  <a:pt x="95730" y="118309"/>
                  <a:pt x="95730" y="118309"/>
                  <a:pt x="95730" y="118732"/>
                </a:cubicBezTo>
                <a:cubicBezTo>
                  <a:pt x="94382" y="118732"/>
                  <a:pt x="94382" y="118732"/>
                  <a:pt x="94382" y="119154"/>
                </a:cubicBezTo>
                <a:cubicBezTo>
                  <a:pt x="94382" y="119577"/>
                  <a:pt x="95730" y="119577"/>
                  <a:pt x="95730" y="120000"/>
                </a:cubicBezTo>
                <a:cubicBezTo>
                  <a:pt x="97078" y="120000"/>
                  <a:pt x="97078" y="120000"/>
                  <a:pt x="97078" y="120000"/>
                </a:cubicBezTo>
                <a:cubicBezTo>
                  <a:pt x="98426" y="120000"/>
                  <a:pt x="101123" y="120000"/>
                  <a:pt x="102471" y="120000"/>
                </a:cubicBezTo>
                <a:cubicBezTo>
                  <a:pt x="103820" y="120000"/>
                  <a:pt x="110561" y="120000"/>
                  <a:pt x="113258" y="120000"/>
                </a:cubicBezTo>
                <a:cubicBezTo>
                  <a:pt x="117303" y="120000"/>
                  <a:pt x="118651" y="119577"/>
                  <a:pt x="120000" y="119577"/>
                </a:cubicBezTo>
                <a:cubicBezTo>
                  <a:pt x="120000" y="119577"/>
                  <a:pt x="120000" y="119577"/>
                  <a:pt x="120000" y="119577"/>
                </a:cubicBezTo>
                <a:cubicBezTo>
                  <a:pt x="120000" y="119577"/>
                  <a:pt x="120000" y="119154"/>
                  <a:pt x="120000" y="119154"/>
                </a:cubicBezTo>
                <a:close/>
              </a:path>
            </a:pathLst>
          </a:custGeom>
          <a:solidFill>
            <a:srgbClr val="007255"/>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114" name="Shape 114"/>
          <p:cNvSpPr/>
          <p:nvPr/>
        </p:nvSpPr>
        <p:spPr>
          <a:xfrm>
            <a:off x="6142666" y="4442462"/>
            <a:ext cx="414851" cy="1337921"/>
          </a:xfrm>
          <a:custGeom>
            <a:avLst/>
            <a:gdLst/>
            <a:ahLst/>
            <a:cxnLst/>
            <a:rect l="0" t="0" r="0" b="0"/>
            <a:pathLst>
              <a:path w="120000" h="120000" extrusionOk="0">
                <a:moveTo>
                  <a:pt x="120000" y="110400"/>
                </a:moveTo>
                <a:cubicBezTo>
                  <a:pt x="118709" y="110400"/>
                  <a:pt x="118709" y="110000"/>
                  <a:pt x="118709" y="110000"/>
                </a:cubicBezTo>
                <a:cubicBezTo>
                  <a:pt x="118709" y="110000"/>
                  <a:pt x="118709" y="109200"/>
                  <a:pt x="118709" y="108800"/>
                </a:cubicBezTo>
                <a:cubicBezTo>
                  <a:pt x="118709" y="108800"/>
                  <a:pt x="118709" y="106800"/>
                  <a:pt x="118709" y="106400"/>
                </a:cubicBezTo>
                <a:cubicBezTo>
                  <a:pt x="117419" y="106000"/>
                  <a:pt x="117419" y="105600"/>
                  <a:pt x="117419" y="104800"/>
                </a:cubicBezTo>
                <a:cubicBezTo>
                  <a:pt x="117419" y="104000"/>
                  <a:pt x="117419" y="102800"/>
                  <a:pt x="117419" y="102000"/>
                </a:cubicBezTo>
                <a:cubicBezTo>
                  <a:pt x="117419" y="101600"/>
                  <a:pt x="116129" y="99600"/>
                  <a:pt x="116129" y="99600"/>
                </a:cubicBezTo>
                <a:cubicBezTo>
                  <a:pt x="116129" y="99200"/>
                  <a:pt x="116129" y="98800"/>
                  <a:pt x="116129" y="98400"/>
                </a:cubicBezTo>
                <a:cubicBezTo>
                  <a:pt x="116129" y="98000"/>
                  <a:pt x="114838" y="97200"/>
                  <a:pt x="114838" y="97200"/>
                </a:cubicBezTo>
                <a:cubicBezTo>
                  <a:pt x="114838" y="96800"/>
                  <a:pt x="114838" y="96400"/>
                  <a:pt x="114838" y="96400"/>
                </a:cubicBezTo>
                <a:cubicBezTo>
                  <a:pt x="114838" y="96400"/>
                  <a:pt x="114838" y="95600"/>
                  <a:pt x="114838" y="95600"/>
                </a:cubicBezTo>
                <a:cubicBezTo>
                  <a:pt x="114838" y="95600"/>
                  <a:pt x="114838" y="95200"/>
                  <a:pt x="113548" y="94800"/>
                </a:cubicBezTo>
                <a:cubicBezTo>
                  <a:pt x="113548" y="94800"/>
                  <a:pt x="113548" y="93200"/>
                  <a:pt x="113548" y="92800"/>
                </a:cubicBezTo>
                <a:cubicBezTo>
                  <a:pt x="113548" y="92400"/>
                  <a:pt x="113548" y="92000"/>
                  <a:pt x="113548" y="91200"/>
                </a:cubicBezTo>
                <a:cubicBezTo>
                  <a:pt x="112258" y="90800"/>
                  <a:pt x="112258" y="90000"/>
                  <a:pt x="112258" y="89600"/>
                </a:cubicBezTo>
                <a:cubicBezTo>
                  <a:pt x="112258" y="89200"/>
                  <a:pt x="112258" y="88800"/>
                  <a:pt x="112258" y="88400"/>
                </a:cubicBezTo>
                <a:cubicBezTo>
                  <a:pt x="112258" y="88000"/>
                  <a:pt x="112258" y="87200"/>
                  <a:pt x="112258" y="86400"/>
                </a:cubicBezTo>
                <a:cubicBezTo>
                  <a:pt x="112258" y="86000"/>
                  <a:pt x="110967" y="85600"/>
                  <a:pt x="110967" y="85200"/>
                </a:cubicBezTo>
                <a:cubicBezTo>
                  <a:pt x="110967" y="84800"/>
                  <a:pt x="109677" y="84000"/>
                  <a:pt x="109677" y="84000"/>
                </a:cubicBezTo>
                <a:cubicBezTo>
                  <a:pt x="108387" y="83600"/>
                  <a:pt x="108387" y="83600"/>
                  <a:pt x="108387" y="83600"/>
                </a:cubicBezTo>
                <a:cubicBezTo>
                  <a:pt x="108387" y="83600"/>
                  <a:pt x="108387" y="82800"/>
                  <a:pt x="108387" y="82400"/>
                </a:cubicBezTo>
                <a:cubicBezTo>
                  <a:pt x="108387" y="81600"/>
                  <a:pt x="108387" y="80400"/>
                  <a:pt x="108387" y="80000"/>
                </a:cubicBezTo>
                <a:cubicBezTo>
                  <a:pt x="108387" y="79200"/>
                  <a:pt x="109677" y="78000"/>
                  <a:pt x="109677" y="77600"/>
                </a:cubicBezTo>
                <a:cubicBezTo>
                  <a:pt x="109677" y="77200"/>
                  <a:pt x="109677" y="76800"/>
                  <a:pt x="108387" y="76400"/>
                </a:cubicBezTo>
                <a:cubicBezTo>
                  <a:pt x="108387" y="76000"/>
                  <a:pt x="108387" y="74800"/>
                  <a:pt x="107096" y="74000"/>
                </a:cubicBezTo>
                <a:cubicBezTo>
                  <a:pt x="107096" y="73200"/>
                  <a:pt x="105806" y="71600"/>
                  <a:pt x="105806" y="71200"/>
                </a:cubicBezTo>
                <a:cubicBezTo>
                  <a:pt x="105806" y="70800"/>
                  <a:pt x="105806" y="69600"/>
                  <a:pt x="105806" y="69200"/>
                </a:cubicBezTo>
                <a:cubicBezTo>
                  <a:pt x="105806" y="69200"/>
                  <a:pt x="104516" y="68400"/>
                  <a:pt x="104516" y="68400"/>
                </a:cubicBezTo>
                <a:cubicBezTo>
                  <a:pt x="104516" y="68400"/>
                  <a:pt x="104516" y="68000"/>
                  <a:pt x="104516" y="68000"/>
                </a:cubicBezTo>
                <a:cubicBezTo>
                  <a:pt x="104516" y="67600"/>
                  <a:pt x="104516" y="66800"/>
                  <a:pt x="104516" y="66800"/>
                </a:cubicBezTo>
                <a:cubicBezTo>
                  <a:pt x="104516" y="66800"/>
                  <a:pt x="104516" y="65600"/>
                  <a:pt x="104516" y="64800"/>
                </a:cubicBezTo>
                <a:cubicBezTo>
                  <a:pt x="104516" y="64400"/>
                  <a:pt x="104516" y="64400"/>
                  <a:pt x="104516" y="64000"/>
                </a:cubicBezTo>
                <a:cubicBezTo>
                  <a:pt x="104516" y="64000"/>
                  <a:pt x="103225" y="63200"/>
                  <a:pt x="103225" y="62800"/>
                </a:cubicBezTo>
                <a:cubicBezTo>
                  <a:pt x="103225" y="62400"/>
                  <a:pt x="103225" y="61600"/>
                  <a:pt x="103225" y="61600"/>
                </a:cubicBezTo>
                <a:cubicBezTo>
                  <a:pt x="103225" y="61200"/>
                  <a:pt x="103225" y="60800"/>
                  <a:pt x="103225" y="60800"/>
                </a:cubicBezTo>
                <a:cubicBezTo>
                  <a:pt x="103225" y="60800"/>
                  <a:pt x="103225" y="60400"/>
                  <a:pt x="103225" y="60000"/>
                </a:cubicBezTo>
                <a:cubicBezTo>
                  <a:pt x="104516" y="59600"/>
                  <a:pt x="104516" y="58800"/>
                  <a:pt x="104516" y="58400"/>
                </a:cubicBezTo>
                <a:cubicBezTo>
                  <a:pt x="103225" y="58000"/>
                  <a:pt x="103225" y="57600"/>
                  <a:pt x="103225" y="57200"/>
                </a:cubicBezTo>
                <a:cubicBezTo>
                  <a:pt x="103225" y="56800"/>
                  <a:pt x="101935" y="55600"/>
                  <a:pt x="101935" y="55600"/>
                </a:cubicBezTo>
                <a:cubicBezTo>
                  <a:pt x="101935" y="55200"/>
                  <a:pt x="100645" y="54800"/>
                  <a:pt x="100645" y="54800"/>
                </a:cubicBezTo>
                <a:cubicBezTo>
                  <a:pt x="100645" y="54800"/>
                  <a:pt x="100645" y="54800"/>
                  <a:pt x="100645" y="54800"/>
                </a:cubicBezTo>
                <a:cubicBezTo>
                  <a:pt x="100645" y="54800"/>
                  <a:pt x="100645" y="54400"/>
                  <a:pt x="100645" y="54400"/>
                </a:cubicBezTo>
                <a:cubicBezTo>
                  <a:pt x="100645" y="54400"/>
                  <a:pt x="100645" y="54000"/>
                  <a:pt x="100645" y="54000"/>
                </a:cubicBezTo>
                <a:cubicBezTo>
                  <a:pt x="100645" y="54000"/>
                  <a:pt x="100645" y="53600"/>
                  <a:pt x="99354" y="53600"/>
                </a:cubicBezTo>
                <a:cubicBezTo>
                  <a:pt x="99354" y="53600"/>
                  <a:pt x="99354" y="53600"/>
                  <a:pt x="99354" y="53200"/>
                </a:cubicBezTo>
                <a:cubicBezTo>
                  <a:pt x="99354" y="53200"/>
                  <a:pt x="98064" y="52400"/>
                  <a:pt x="98064" y="52000"/>
                </a:cubicBezTo>
                <a:cubicBezTo>
                  <a:pt x="98064" y="52000"/>
                  <a:pt x="98064" y="51600"/>
                  <a:pt x="98064" y="51600"/>
                </a:cubicBezTo>
                <a:cubicBezTo>
                  <a:pt x="96774" y="51600"/>
                  <a:pt x="96774" y="51200"/>
                  <a:pt x="96774" y="51200"/>
                </a:cubicBezTo>
                <a:cubicBezTo>
                  <a:pt x="96774" y="50800"/>
                  <a:pt x="96774" y="50800"/>
                  <a:pt x="96774" y="50800"/>
                </a:cubicBezTo>
                <a:cubicBezTo>
                  <a:pt x="96774" y="50400"/>
                  <a:pt x="96774" y="50400"/>
                  <a:pt x="96774" y="50400"/>
                </a:cubicBezTo>
                <a:cubicBezTo>
                  <a:pt x="96774" y="50000"/>
                  <a:pt x="95483" y="49600"/>
                  <a:pt x="95483" y="49600"/>
                </a:cubicBezTo>
                <a:cubicBezTo>
                  <a:pt x="95483" y="49600"/>
                  <a:pt x="95483" y="49600"/>
                  <a:pt x="95483" y="49600"/>
                </a:cubicBezTo>
                <a:cubicBezTo>
                  <a:pt x="95483" y="49200"/>
                  <a:pt x="95483" y="49200"/>
                  <a:pt x="95483" y="49200"/>
                </a:cubicBezTo>
                <a:cubicBezTo>
                  <a:pt x="95483" y="49200"/>
                  <a:pt x="95483" y="47600"/>
                  <a:pt x="94193" y="47600"/>
                </a:cubicBezTo>
                <a:cubicBezTo>
                  <a:pt x="94193" y="47600"/>
                  <a:pt x="94193" y="47600"/>
                  <a:pt x="94193" y="47600"/>
                </a:cubicBezTo>
                <a:cubicBezTo>
                  <a:pt x="94193" y="47600"/>
                  <a:pt x="94193" y="47600"/>
                  <a:pt x="95483" y="47600"/>
                </a:cubicBezTo>
                <a:cubicBezTo>
                  <a:pt x="95483" y="47600"/>
                  <a:pt x="95483" y="47600"/>
                  <a:pt x="95483" y="47600"/>
                </a:cubicBezTo>
                <a:cubicBezTo>
                  <a:pt x="95483" y="47600"/>
                  <a:pt x="95483" y="48800"/>
                  <a:pt x="95483" y="48800"/>
                </a:cubicBezTo>
                <a:cubicBezTo>
                  <a:pt x="95483" y="48800"/>
                  <a:pt x="95483" y="48800"/>
                  <a:pt x="95483" y="48800"/>
                </a:cubicBezTo>
                <a:cubicBezTo>
                  <a:pt x="95483" y="48800"/>
                  <a:pt x="95483" y="48800"/>
                  <a:pt x="96774" y="48400"/>
                </a:cubicBezTo>
                <a:cubicBezTo>
                  <a:pt x="96774" y="48400"/>
                  <a:pt x="98064" y="48400"/>
                  <a:pt x="98064" y="48400"/>
                </a:cubicBezTo>
                <a:cubicBezTo>
                  <a:pt x="98064" y="48400"/>
                  <a:pt x="98064" y="48000"/>
                  <a:pt x="98064" y="48000"/>
                </a:cubicBezTo>
                <a:cubicBezTo>
                  <a:pt x="99354" y="48000"/>
                  <a:pt x="99354" y="48000"/>
                  <a:pt x="99354" y="48000"/>
                </a:cubicBezTo>
                <a:cubicBezTo>
                  <a:pt x="99354" y="47600"/>
                  <a:pt x="99354" y="47600"/>
                  <a:pt x="100645" y="47200"/>
                </a:cubicBezTo>
                <a:cubicBezTo>
                  <a:pt x="100645" y="47200"/>
                  <a:pt x="101935" y="46800"/>
                  <a:pt x="101935" y="46800"/>
                </a:cubicBezTo>
                <a:cubicBezTo>
                  <a:pt x="103225" y="46800"/>
                  <a:pt x="103225" y="46400"/>
                  <a:pt x="103225" y="46400"/>
                </a:cubicBezTo>
                <a:cubicBezTo>
                  <a:pt x="103225" y="46400"/>
                  <a:pt x="103225" y="46400"/>
                  <a:pt x="103225" y="46000"/>
                </a:cubicBezTo>
                <a:cubicBezTo>
                  <a:pt x="103225" y="46000"/>
                  <a:pt x="103225" y="46000"/>
                  <a:pt x="101935" y="46000"/>
                </a:cubicBezTo>
                <a:cubicBezTo>
                  <a:pt x="101935" y="46000"/>
                  <a:pt x="100645" y="45600"/>
                  <a:pt x="100645" y="45600"/>
                </a:cubicBezTo>
                <a:cubicBezTo>
                  <a:pt x="100645" y="45600"/>
                  <a:pt x="99354" y="45200"/>
                  <a:pt x="99354" y="44800"/>
                </a:cubicBezTo>
                <a:cubicBezTo>
                  <a:pt x="99354" y="44800"/>
                  <a:pt x="98064" y="43600"/>
                  <a:pt x="98064" y="43200"/>
                </a:cubicBezTo>
                <a:cubicBezTo>
                  <a:pt x="96774" y="43200"/>
                  <a:pt x="98064" y="42800"/>
                  <a:pt x="98064" y="42800"/>
                </a:cubicBezTo>
                <a:cubicBezTo>
                  <a:pt x="98064" y="42400"/>
                  <a:pt x="96774" y="41600"/>
                  <a:pt x="96774" y="41200"/>
                </a:cubicBezTo>
                <a:cubicBezTo>
                  <a:pt x="96774" y="41200"/>
                  <a:pt x="96774" y="39200"/>
                  <a:pt x="96774" y="38800"/>
                </a:cubicBezTo>
                <a:cubicBezTo>
                  <a:pt x="96774" y="38800"/>
                  <a:pt x="96774" y="38800"/>
                  <a:pt x="96774" y="38400"/>
                </a:cubicBezTo>
                <a:cubicBezTo>
                  <a:pt x="96774" y="38400"/>
                  <a:pt x="98064" y="37200"/>
                  <a:pt x="99354" y="36800"/>
                </a:cubicBezTo>
                <a:cubicBezTo>
                  <a:pt x="99354" y="36400"/>
                  <a:pt x="100645" y="35200"/>
                  <a:pt x="100645" y="35200"/>
                </a:cubicBezTo>
                <a:cubicBezTo>
                  <a:pt x="100645" y="34800"/>
                  <a:pt x="100645" y="34400"/>
                  <a:pt x="101935" y="34400"/>
                </a:cubicBezTo>
                <a:cubicBezTo>
                  <a:pt x="101935" y="34000"/>
                  <a:pt x="101935" y="34000"/>
                  <a:pt x="101935" y="33600"/>
                </a:cubicBezTo>
                <a:cubicBezTo>
                  <a:pt x="103225" y="33200"/>
                  <a:pt x="103225" y="32400"/>
                  <a:pt x="104516" y="32400"/>
                </a:cubicBezTo>
                <a:cubicBezTo>
                  <a:pt x="104516" y="32000"/>
                  <a:pt x="104516" y="31600"/>
                  <a:pt x="104516" y="31600"/>
                </a:cubicBezTo>
                <a:cubicBezTo>
                  <a:pt x="104516" y="31200"/>
                  <a:pt x="105806" y="30800"/>
                  <a:pt x="105806" y="30800"/>
                </a:cubicBezTo>
                <a:cubicBezTo>
                  <a:pt x="105806" y="30400"/>
                  <a:pt x="105806" y="30400"/>
                  <a:pt x="105806" y="30400"/>
                </a:cubicBezTo>
                <a:cubicBezTo>
                  <a:pt x="105806" y="30000"/>
                  <a:pt x="107096" y="29600"/>
                  <a:pt x="107096" y="29600"/>
                </a:cubicBezTo>
                <a:cubicBezTo>
                  <a:pt x="107096" y="29600"/>
                  <a:pt x="107096" y="29600"/>
                  <a:pt x="107096" y="29200"/>
                </a:cubicBezTo>
                <a:cubicBezTo>
                  <a:pt x="107096" y="29200"/>
                  <a:pt x="107096" y="28800"/>
                  <a:pt x="107096" y="28800"/>
                </a:cubicBezTo>
                <a:cubicBezTo>
                  <a:pt x="107096" y="28400"/>
                  <a:pt x="107096" y="28400"/>
                  <a:pt x="107096" y="28000"/>
                </a:cubicBezTo>
                <a:cubicBezTo>
                  <a:pt x="107096" y="28000"/>
                  <a:pt x="107096" y="27600"/>
                  <a:pt x="107096" y="27600"/>
                </a:cubicBezTo>
                <a:cubicBezTo>
                  <a:pt x="107096" y="27600"/>
                  <a:pt x="107096" y="26800"/>
                  <a:pt x="105806" y="26400"/>
                </a:cubicBezTo>
                <a:cubicBezTo>
                  <a:pt x="105806" y="26000"/>
                  <a:pt x="105806" y="24800"/>
                  <a:pt x="104516" y="24400"/>
                </a:cubicBezTo>
                <a:cubicBezTo>
                  <a:pt x="104516" y="24400"/>
                  <a:pt x="104516" y="24000"/>
                  <a:pt x="104516" y="24000"/>
                </a:cubicBezTo>
                <a:cubicBezTo>
                  <a:pt x="104516" y="24000"/>
                  <a:pt x="104516" y="23600"/>
                  <a:pt x="104516" y="23200"/>
                </a:cubicBezTo>
                <a:cubicBezTo>
                  <a:pt x="104516" y="22800"/>
                  <a:pt x="104516" y="22000"/>
                  <a:pt x="104516" y="21600"/>
                </a:cubicBezTo>
                <a:cubicBezTo>
                  <a:pt x="104516" y="21200"/>
                  <a:pt x="104516" y="20800"/>
                  <a:pt x="104516" y="20800"/>
                </a:cubicBezTo>
                <a:cubicBezTo>
                  <a:pt x="103225" y="20800"/>
                  <a:pt x="103225" y="20400"/>
                  <a:pt x="103225" y="20400"/>
                </a:cubicBezTo>
                <a:cubicBezTo>
                  <a:pt x="101935" y="20000"/>
                  <a:pt x="101935" y="20000"/>
                  <a:pt x="101935" y="20000"/>
                </a:cubicBezTo>
                <a:cubicBezTo>
                  <a:pt x="101935" y="19600"/>
                  <a:pt x="100645" y="19600"/>
                  <a:pt x="100645" y="19200"/>
                </a:cubicBezTo>
                <a:cubicBezTo>
                  <a:pt x="100645" y="19200"/>
                  <a:pt x="100645" y="18800"/>
                  <a:pt x="99354" y="18400"/>
                </a:cubicBezTo>
                <a:cubicBezTo>
                  <a:pt x="98064" y="18400"/>
                  <a:pt x="96774" y="18000"/>
                  <a:pt x="96774" y="18000"/>
                </a:cubicBezTo>
                <a:cubicBezTo>
                  <a:pt x="95483" y="18000"/>
                  <a:pt x="95483" y="17600"/>
                  <a:pt x="94193" y="17600"/>
                </a:cubicBezTo>
                <a:cubicBezTo>
                  <a:pt x="94193" y="17600"/>
                  <a:pt x="92903" y="17600"/>
                  <a:pt x="92903" y="17600"/>
                </a:cubicBezTo>
                <a:cubicBezTo>
                  <a:pt x="91612" y="17600"/>
                  <a:pt x="91612" y="17600"/>
                  <a:pt x="91612" y="17600"/>
                </a:cubicBezTo>
                <a:cubicBezTo>
                  <a:pt x="91612" y="17600"/>
                  <a:pt x="90322" y="17200"/>
                  <a:pt x="90322" y="17200"/>
                </a:cubicBezTo>
                <a:cubicBezTo>
                  <a:pt x="89032" y="17200"/>
                  <a:pt x="87741" y="17200"/>
                  <a:pt x="87741" y="17200"/>
                </a:cubicBezTo>
                <a:cubicBezTo>
                  <a:pt x="87741" y="17200"/>
                  <a:pt x="86451" y="16800"/>
                  <a:pt x="85161" y="16800"/>
                </a:cubicBezTo>
                <a:cubicBezTo>
                  <a:pt x="83870" y="16800"/>
                  <a:pt x="83870" y="16800"/>
                  <a:pt x="82580" y="16800"/>
                </a:cubicBezTo>
                <a:cubicBezTo>
                  <a:pt x="82580" y="16800"/>
                  <a:pt x="81290" y="16800"/>
                  <a:pt x="80000" y="16400"/>
                </a:cubicBezTo>
                <a:cubicBezTo>
                  <a:pt x="80000" y="16400"/>
                  <a:pt x="80000" y="16400"/>
                  <a:pt x="78709" y="16400"/>
                </a:cubicBezTo>
                <a:cubicBezTo>
                  <a:pt x="78709" y="16000"/>
                  <a:pt x="77419" y="16000"/>
                  <a:pt x="77419" y="16400"/>
                </a:cubicBezTo>
                <a:cubicBezTo>
                  <a:pt x="77419" y="16400"/>
                  <a:pt x="77419" y="16400"/>
                  <a:pt x="77419" y="16400"/>
                </a:cubicBezTo>
                <a:cubicBezTo>
                  <a:pt x="77419" y="16000"/>
                  <a:pt x="76129" y="16000"/>
                  <a:pt x="76129" y="15600"/>
                </a:cubicBezTo>
                <a:cubicBezTo>
                  <a:pt x="76129" y="15600"/>
                  <a:pt x="76129" y="15600"/>
                  <a:pt x="76129" y="15200"/>
                </a:cubicBezTo>
                <a:cubicBezTo>
                  <a:pt x="76129" y="15200"/>
                  <a:pt x="76129" y="14800"/>
                  <a:pt x="74838" y="14800"/>
                </a:cubicBezTo>
                <a:cubicBezTo>
                  <a:pt x="74838" y="14400"/>
                  <a:pt x="74838" y="14000"/>
                  <a:pt x="74838" y="14000"/>
                </a:cubicBezTo>
                <a:cubicBezTo>
                  <a:pt x="74838" y="14000"/>
                  <a:pt x="74838" y="14000"/>
                  <a:pt x="73548" y="14000"/>
                </a:cubicBezTo>
                <a:cubicBezTo>
                  <a:pt x="73548" y="14000"/>
                  <a:pt x="73548" y="14000"/>
                  <a:pt x="73548" y="13600"/>
                </a:cubicBezTo>
                <a:cubicBezTo>
                  <a:pt x="73548" y="13600"/>
                  <a:pt x="74838" y="12800"/>
                  <a:pt x="74838" y="12400"/>
                </a:cubicBezTo>
                <a:cubicBezTo>
                  <a:pt x="74838" y="12000"/>
                  <a:pt x="74838" y="10800"/>
                  <a:pt x="74838" y="10800"/>
                </a:cubicBezTo>
                <a:cubicBezTo>
                  <a:pt x="74838" y="10800"/>
                  <a:pt x="74838" y="10800"/>
                  <a:pt x="76129" y="10800"/>
                </a:cubicBezTo>
                <a:cubicBezTo>
                  <a:pt x="77419" y="10800"/>
                  <a:pt x="77419" y="10400"/>
                  <a:pt x="77419" y="10400"/>
                </a:cubicBezTo>
                <a:cubicBezTo>
                  <a:pt x="77419" y="10400"/>
                  <a:pt x="78709" y="10000"/>
                  <a:pt x="78709" y="10000"/>
                </a:cubicBezTo>
                <a:cubicBezTo>
                  <a:pt x="78709" y="10000"/>
                  <a:pt x="78709" y="10000"/>
                  <a:pt x="78709" y="10000"/>
                </a:cubicBezTo>
                <a:cubicBezTo>
                  <a:pt x="78709" y="9600"/>
                  <a:pt x="78709" y="9600"/>
                  <a:pt x="80000" y="9200"/>
                </a:cubicBezTo>
                <a:cubicBezTo>
                  <a:pt x="80000" y="9200"/>
                  <a:pt x="80000" y="8800"/>
                  <a:pt x="80000" y="8400"/>
                </a:cubicBezTo>
                <a:cubicBezTo>
                  <a:pt x="80000" y="8400"/>
                  <a:pt x="80000" y="8400"/>
                  <a:pt x="80000" y="8000"/>
                </a:cubicBezTo>
                <a:cubicBezTo>
                  <a:pt x="80000" y="7200"/>
                  <a:pt x="80000" y="6800"/>
                  <a:pt x="80000" y="6800"/>
                </a:cubicBezTo>
                <a:cubicBezTo>
                  <a:pt x="78709" y="6400"/>
                  <a:pt x="78709" y="6400"/>
                  <a:pt x="78709" y="6400"/>
                </a:cubicBezTo>
                <a:cubicBezTo>
                  <a:pt x="78709" y="6400"/>
                  <a:pt x="78709" y="6400"/>
                  <a:pt x="78709" y="6000"/>
                </a:cubicBezTo>
                <a:cubicBezTo>
                  <a:pt x="78709" y="6000"/>
                  <a:pt x="78709" y="4400"/>
                  <a:pt x="78709" y="4400"/>
                </a:cubicBezTo>
                <a:cubicBezTo>
                  <a:pt x="76129" y="2400"/>
                  <a:pt x="70967" y="1200"/>
                  <a:pt x="67096" y="400"/>
                </a:cubicBezTo>
                <a:cubicBezTo>
                  <a:pt x="63225" y="0"/>
                  <a:pt x="60645" y="0"/>
                  <a:pt x="56774" y="400"/>
                </a:cubicBezTo>
                <a:cubicBezTo>
                  <a:pt x="54193" y="400"/>
                  <a:pt x="50322" y="1200"/>
                  <a:pt x="50322" y="1200"/>
                </a:cubicBezTo>
                <a:cubicBezTo>
                  <a:pt x="50322" y="1200"/>
                  <a:pt x="50322" y="1200"/>
                  <a:pt x="49032" y="1600"/>
                </a:cubicBezTo>
                <a:cubicBezTo>
                  <a:pt x="47741" y="1600"/>
                  <a:pt x="46451" y="2400"/>
                  <a:pt x="46451" y="2800"/>
                </a:cubicBezTo>
                <a:cubicBezTo>
                  <a:pt x="45161" y="3200"/>
                  <a:pt x="43870" y="4000"/>
                  <a:pt x="43870" y="4400"/>
                </a:cubicBezTo>
                <a:cubicBezTo>
                  <a:pt x="43870" y="4800"/>
                  <a:pt x="43870" y="5600"/>
                  <a:pt x="43870" y="6000"/>
                </a:cubicBezTo>
                <a:cubicBezTo>
                  <a:pt x="43870" y="6400"/>
                  <a:pt x="43870" y="6400"/>
                  <a:pt x="43870" y="6800"/>
                </a:cubicBezTo>
                <a:cubicBezTo>
                  <a:pt x="43870" y="7200"/>
                  <a:pt x="43870" y="7600"/>
                  <a:pt x="43870" y="8000"/>
                </a:cubicBezTo>
                <a:cubicBezTo>
                  <a:pt x="43870" y="8400"/>
                  <a:pt x="43870" y="8800"/>
                  <a:pt x="43870" y="9200"/>
                </a:cubicBezTo>
                <a:cubicBezTo>
                  <a:pt x="43870" y="9600"/>
                  <a:pt x="43870" y="10400"/>
                  <a:pt x="43870" y="11200"/>
                </a:cubicBezTo>
                <a:cubicBezTo>
                  <a:pt x="43870" y="12000"/>
                  <a:pt x="43870" y="12400"/>
                  <a:pt x="45161" y="12800"/>
                </a:cubicBezTo>
                <a:cubicBezTo>
                  <a:pt x="45161" y="13600"/>
                  <a:pt x="47741" y="14000"/>
                  <a:pt x="47741" y="14400"/>
                </a:cubicBezTo>
                <a:cubicBezTo>
                  <a:pt x="49032" y="14400"/>
                  <a:pt x="49032" y="14800"/>
                  <a:pt x="49032" y="14800"/>
                </a:cubicBezTo>
                <a:cubicBezTo>
                  <a:pt x="50322" y="14800"/>
                  <a:pt x="50322" y="14800"/>
                  <a:pt x="50322" y="15200"/>
                </a:cubicBezTo>
                <a:cubicBezTo>
                  <a:pt x="50322" y="15200"/>
                  <a:pt x="50322" y="15200"/>
                  <a:pt x="49032" y="15200"/>
                </a:cubicBezTo>
                <a:cubicBezTo>
                  <a:pt x="49032" y="15600"/>
                  <a:pt x="49032" y="16000"/>
                  <a:pt x="49032" y="16400"/>
                </a:cubicBezTo>
                <a:cubicBezTo>
                  <a:pt x="49032" y="16400"/>
                  <a:pt x="49032" y="16800"/>
                  <a:pt x="49032" y="16800"/>
                </a:cubicBezTo>
                <a:cubicBezTo>
                  <a:pt x="49032" y="16800"/>
                  <a:pt x="49032" y="16800"/>
                  <a:pt x="49032" y="17200"/>
                </a:cubicBezTo>
                <a:cubicBezTo>
                  <a:pt x="49032" y="17200"/>
                  <a:pt x="49032" y="17200"/>
                  <a:pt x="49032" y="17200"/>
                </a:cubicBezTo>
                <a:cubicBezTo>
                  <a:pt x="49032" y="17200"/>
                  <a:pt x="47741" y="17200"/>
                  <a:pt x="47741" y="17600"/>
                </a:cubicBezTo>
                <a:cubicBezTo>
                  <a:pt x="46451" y="17600"/>
                  <a:pt x="45161" y="18000"/>
                  <a:pt x="43870" y="18000"/>
                </a:cubicBezTo>
                <a:cubicBezTo>
                  <a:pt x="42580" y="18400"/>
                  <a:pt x="42580" y="18400"/>
                  <a:pt x="41290" y="18800"/>
                </a:cubicBezTo>
                <a:cubicBezTo>
                  <a:pt x="41290" y="18800"/>
                  <a:pt x="40000" y="18800"/>
                  <a:pt x="38709" y="18800"/>
                </a:cubicBezTo>
                <a:cubicBezTo>
                  <a:pt x="37419" y="18800"/>
                  <a:pt x="37419" y="18800"/>
                  <a:pt x="36129" y="18800"/>
                </a:cubicBezTo>
                <a:cubicBezTo>
                  <a:pt x="34838" y="18800"/>
                  <a:pt x="33548" y="18800"/>
                  <a:pt x="32258" y="18800"/>
                </a:cubicBezTo>
                <a:cubicBezTo>
                  <a:pt x="32258" y="18800"/>
                  <a:pt x="30967" y="19200"/>
                  <a:pt x="30967" y="19200"/>
                </a:cubicBezTo>
                <a:cubicBezTo>
                  <a:pt x="29677" y="19200"/>
                  <a:pt x="29677" y="19200"/>
                  <a:pt x="29677" y="19200"/>
                </a:cubicBezTo>
                <a:cubicBezTo>
                  <a:pt x="28387" y="19200"/>
                  <a:pt x="28387" y="19200"/>
                  <a:pt x="28387" y="19200"/>
                </a:cubicBezTo>
                <a:cubicBezTo>
                  <a:pt x="27096" y="19200"/>
                  <a:pt x="27096" y="19200"/>
                  <a:pt x="27096" y="19200"/>
                </a:cubicBezTo>
                <a:cubicBezTo>
                  <a:pt x="25806" y="19200"/>
                  <a:pt x="24516" y="19600"/>
                  <a:pt x="24516" y="19600"/>
                </a:cubicBezTo>
                <a:cubicBezTo>
                  <a:pt x="24516" y="19600"/>
                  <a:pt x="24516" y="19600"/>
                  <a:pt x="24516" y="19600"/>
                </a:cubicBezTo>
                <a:cubicBezTo>
                  <a:pt x="23225" y="19600"/>
                  <a:pt x="21935" y="20000"/>
                  <a:pt x="21935" y="20000"/>
                </a:cubicBezTo>
                <a:cubicBezTo>
                  <a:pt x="21935" y="20000"/>
                  <a:pt x="21935" y="20000"/>
                  <a:pt x="20645" y="20000"/>
                </a:cubicBezTo>
                <a:cubicBezTo>
                  <a:pt x="20645" y="20000"/>
                  <a:pt x="19354" y="20400"/>
                  <a:pt x="19354" y="20400"/>
                </a:cubicBezTo>
                <a:cubicBezTo>
                  <a:pt x="19354" y="20400"/>
                  <a:pt x="19354" y="20400"/>
                  <a:pt x="19354" y="20800"/>
                </a:cubicBezTo>
                <a:cubicBezTo>
                  <a:pt x="18064" y="20800"/>
                  <a:pt x="18064" y="21200"/>
                  <a:pt x="18064" y="21200"/>
                </a:cubicBezTo>
                <a:cubicBezTo>
                  <a:pt x="18064" y="21600"/>
                  <a:pt x="16774" y="21600"/>
                  <a:pt x="16774" y="21600"/>
                </a:cubicBezTo>
                <a:cubicBezTo>
                  <a:pt x="15483" y="22000"/>
                  <a:pt x="15483" y="22400"/>
                  <a:pt x="15483" y="22800"/>
                </a:cubicBezTo>
                <a:cubicBezTo>
                  <a:pt x="15483" y="23200"/>
                  <a:pt x="14193" y="24000"/>
                  <a:pt x="14193" y="24000"/>
                </a:cubicBezTo>
                <a:cubicBezTo>
                  <a:pt x="14193" y="24000"/>
                  <a:pt x="14193" y="24000"/>
                  <a:pt x="12903" y="24400"/>
                </a:cubicBezTo>
                <a:cubicBezTo>
                  <a:pt x="11612" y="24800"/>
                  <a:pt x="11612" y="24800"/>
                  <a:pt x="11612" y="25200"/>
                </a:cubicBezTo>
                <a:cubicBezTo>
                  <a:pt x="10322" y="25200"/>
                  <a:pt x="10322" y="26000"/>
                  <a:pt x="10322" y="26400"/>
                </a:cubicBezTo>
                <a:cubicBezTo>
                  <a:pt x="10322" y="26800"/>
                  <a:pt x="9032" y="27200"/>
                  <a:pt x="9032" y="27600"/>
                </a:cubicBezTo>
                <a:cubicBezTo>
                  <a:pt x="9032" y="27600"/>
                  <a:pt x="9032" y="27600"/>
                  <a:pt x="7741" y="28000"/>
                </a:cubicBezTo>
                <a:cubicBezTo>
                  <a:pt x="7741" y="28000"/>
                  <a:pt x="6451" y="29200"/>
                  <a:pt x="6451" y="29200"/>
                </a:cubicBezTo>
                <a:cubicBezTo>
                  <a:pt x="6451" y="29600"/>
                  <a:pt x="5161" y="30400"/>
                  <a:pt x="5161" y="30400"/>
                </a:cubicBezTo>
                <a:cubicBezTo>
                  <a:pt x="5161" y="30800"/>
                  <a:pt x="3870" y="31200"/>
                  <a:pt x="3870" y="31200"/>
                </a:cubicBezTo>
                <a:cubicBezTo>
                  <a:pt x="3870" y="31600"/>
                  <a:pt x="3870" y="31600"/>
                  <a:pt x="2580" y="32000"/>
                </a:cubicBezTo>
                <a:cubicBezTo>
                  <a:pt x="2580" y="32400"/>
                  <a:pt x="2580" y="33200"/>
                  <a:pt x="1290" y="34000"/>
                </a:cubicBezTo>
                <a:cubicBezTo>
                  <a:pt x="1290" y="34800"/>
                  <a:pt x="0" y="36000"/>
                  <a:pt x="0" y="36400"/>
                </a:cubicBezTo>
                <a:cubicBezTo>
                  <a:pt x="0" y="37200"/>
                  <a:pt x="1290" y="38000"/>
                  <a:pt x="1290" y="38400"/>
                </a:cubicBezTo>
                <a:cubicBezTo>
                  <a:pt x="1290" y="38800"/>
                  <a:pt x="2580" y="38800"/>
                  <a:pt x="2580" y="39200"/>
                </a:cubicBezTo>
                <a:cubicBezTo>
                  <a:pt x="3870" y="39200"/>
                  <a:pt x="3870" y="39200"/>
                  <a:pt x="5161" y="39600"/>
                </a:cubicBezTo>
                <a:cubicBezTo>
                  <a:pt x="6451" y="39600"/>
                  <a:pt x="7741" y="39600"/>
                  <a:pt x="9032" y="39600"/>
                </a:cubicBezTo>
                <a:cubicBezTo>
                  <a:pt x="9032" y="39600"/>
                  <a:pt x="9032" y="39600"/>
                  <a:pt x="9032" y="39600"/>
                </a:cubicBezTo>
                <a:cubicBezTo>
                  <a:pt x="10322" y="39600"/>
                  <a:pt x="10322" y="39600"/>
                  <a:pt x="11612" y="39600"/>
                </a:cubicBezTo>
                <a:cubicBezTo>
                  <a:pt x="11612" y="39600"/>
                  <a:pt x="12903" y="40000"/>
                  <a:pt x="14193" y="40000"/>
                </a:cubicBezTo>
                <a:cubicBezTo>
                  <a:pt x="14193" y="40000"/>
                  <a:pt x="15483" y="40000"/>
                  <a:pt x="16774" y="40000"/>
                </a:cubicBezTo>
                <a:cubicBezTo>
                  <a:pt x="18064" y="40400"/>
                  <a:pt x="19354" y="40400"/>
                  <a:pt x="20645" y="40400"/>
                </a:cubicBezTo>
                <a:cubicBezTo>
                  <a:pt x="20645" y="40400"/>
                  <a:pt x="21935" y="40400"/>
                  <a:pt x="21935" y="40400"/>
                </a:cubicBezTo>
                <a:cubicBezTo>
                  <a:pt x="21935" y="40400"/>
                  <a:pt x="23225" y="40400"/>
                  <a:pt x="23225" y="40400"/>
                </a:cubicBezTo>
                <a:cubicBezTo>
                  <a:pt x="24516" y="40400"/>
                  <a:pt x="24516" y="40400"/>
                  <a:pt x="25806" y="40400"/>
                </a:cubicBezTo>
                <a:cubicBezTo>
                  <a:pt x="25806" y="40400"/>
                  <a:pt x="25806" y="40400"/>
                  <a:pt x="25806" y="40400"/>
                </a:cubicBezTo>
                <a:cubicBezTo>
                  <a:pt x="25806" y="40800"/>
                  <a:pt x="25806" y="40800"/>
                  <a:pt x="25806" y="41200"/>
                </a:cubicBezTo>
                <a:cubicBezTo>
                  <a:pt x="25806" y="41600"/>
                  <a:pt x="24516" y="42800"/>
                  <a:pt x="24516" y="43600"/>
                </a:cubicBezTo>
                <a:cubicBezTo>
                  <a:pt x="24516" y="44400"/>
                  <a:pt x="24516" y="46000"/>
                  <a:pt x="24516" y="46800"/>
                </a:cubicBezTo>
                <a:cubicBezTo>
                  <a:pt x="24516" y="47200"/>
                  <a:pt x="24516" y="48000"/>
                  <a:pt x="24516" y="48000"/>
                </a:cubicBezTo>
                <a:cubicBezTo>
                  <a:pt x="24516" y="48400"/>
                  <a:pt x="25806" y="48400"/>
                  <a:pt x="25806" y="48400"/>
                </a:cubicBezTo>
                <a:cubicBezTo>
                  <a:pt x="25806" y="48800"/>
                  <a:pt x="27096" y="48800"/>
                  <a:pt x="27096" y="49200"/>
                </a:cubicBezTo>
                <a:cubicBezTo>
                  <a:pt x="27096" y="49200"/>
                  <a:pt x="28387" y="49200"/>
                  <a:pt x="28387" y="49200"/>
                </a:cubicBezTo>
                <a:cubicBezTo>
                  <a:pt x="28387" y="49200"/>
                  <a:pt x="28387" y="49200"/>
                  <a:pt x="28387" y="49200"/>
                </a:cubicBezTo>
                <a:cubicBezTo>
                  <a:pt x="28387" y="49600"/>
                  <a:pt x="29677" y="49600"/>
                  <a:pt x="29677" y="49600"/>
                </a:cubicBezTo>
                <a:cubicBezTo>
                  <a:pt x="29677" y="49600"/>
                  <a:pt x="29677" y="49600"/>
                  <a:pt x="29677" y="49600"/>
                </a:cubicBezTo>
                <a:cubicBezTo>
                  <a:pt x="28387" y="50000"/>
                  <a:pt x="29677" y="50000"/>
                  <a:pt x="29677" y="50000"/>
                </a:cubicBezTo>
                <a:cubicBezTo>
                  <a:pt x="29677" y="50000"/>
                  <a:pt x="29677" y="50000"/>
                  <a:pt x="29677" y="50000"/>
                </a:cubicBezTo>
                <a:cubicBezTo>
                  <a:pt x="28387" y="50400"/>
                  <a:pt x="28387" y="50400"/>
                  <a:pt x="29677" y="50400"/>
                </a:cubicBezTo>
                <a:cubicBezTo>
                  <a:pt x="29677" y="50800"/>
                  <a:pt x="29677" y="51200"/>
                  <a:pt x="29677" y="51200"/>
                </a:cubicBezTo>
                <a:cubicBezTo>
                  <a:pt x="28387" y="51200"/>
                  <a:pt x="28387" y="51200"/>
                  <a:pt x="27096" y="51600"/>
                </a:cubicBezTo>
                <a:cubicBezTo>
                  <a:pt x="27096" y="51600"/>
                  <a:pt x="27096" y="52000"/>
                  <a:pt x="27096" y="52400"/>
                </a:cubicBezTo>
                <a:cubicBezTo>
                  <a:pt x="27096" y="52800"/>
                  <a:pt x="27096" y="52800"/>
                  <a:pt x="28387" y="53200"/>
                </a:cubicBezTo>
                <a:cubicBezTo>
                  <a:pt x="28387" y="53200"/>
                  <a:pt x="28387" y="53200"/>
                  <a:pt x="27096" y="53200"/>
                </a:cubicBezTo>
                <a:cubicBezTo>
                  <a:pt x="27096" y="53600"/>
                  <a:pt x="27096" y="54000"/>
                  <a:pt x="27096" y="54000"/>
                </a:cubicBezTo>
                <a:cubicBezTo>
                  <a:pt x="27096" y="54400"/>
                  <a:pt x="27096" y="54800"/>
                  <a:pt x="27096" y="54800"/>
                </a:cubicBezTo>
                <a:cubicBezTo>
                  <a:pt x="25806" y="55200"/>
                  <a:pt x="25806" y="55200"/>
                  <a:pt x="25806" y="55600"/>
                </a:cubicBezTo>
                <a:cubicBezTo>
                  <a:pt x="25806" y="56000"/>
                  <a:pt x="25806" y="56000"/>
                  <a:pt x="25806" y="56000"/>
                </a:cubicBezTo>
                <a:cubicBezTo>
                  <a:pt x="25806" y="56400"/>
                  <a:pt x="25806" y="56800"/>
                  <a:pt x="24516" y="56800"/>
                </a:cubicBezTo>
                <a:cubicBezTo>
                  <a:pt x="24516" y="56800"/>
                  <a:pt x="24516" y="57200"/>
                  <a:pt x="24516" y="57200"/>
                </a:cubicBezTo>
                <a:cubicBezTo>
                  <a:pt x="24516" y="57600"/>
                  <a:pt x="23225" y="58000"/>
                  <a:pt x="23225" y="58400"/>
                </a:cubicBezTo>
                <a:cubicBezTo>
                  <a:pt x="23225" y="58800"/>
                  <a:pt x="23225" y="59200"/>
                  <a:pt x="23225" y="59200"/>
                </a:cubicBezTo>
                <a:cubicBezTo>
                  <a:pt x="23225" y="59200"/>
                  <a:pt x="23225" y="59600"/>
                  <a:pt x="23225" y="60000"/>
                </a:cubicBezTo>
                <a:cubicBezTo>
                  <a:pt x="23225" y="60000"/>
                  <a:pt x="23225" y="60400"/>
                  <a:pt x="23225" y="60400"/>
                </a:cubicBezTo>
                <a:cubicBezTo>
                  <a:pt x="21935" y="60800"/>
                  <a:pt x="23225" y="60800"/>
                  <a:pt x="23225" y="60800"/>
                </a:cubicBezTo>
                <a:cubicBezTo>
                  <a:pt x="23225" y="61200"/>
                  <a:pt x="23225" y="61200"/>
                  <a:pt x="23225" y="61600"/>
                </a:cubicBezTo>
                <a:cubicBezTo>
                  <a:pt x="23225" y="61600"/>
                  <a:pt x="23225" y="61600"/>
                  <a:pt x="23225" y="61600"/>
                </a:cubicBezTo>
                <a:cubicBezTo>
                  <a:pt x="23225" y="62000"/>
                  <a:pt x="23225" y="62000"/>
                  <a:pt x="23225" y="62000"/>
                </a:cubicBezTo>
                <a:cubicBezTo>
                  <a:pt x="23225" y="62400"/>
                  <a:pt x="24516" y="62400"/>
                  <a:pt x="24516" y="62400"/>
                </a:cubicBezTo>
                <a:cubicBezTo>
                  <a:pt x="24516" y="62800"/>
                  <a:pt x="24516" y="62800"/>
                  <a:pt x="24516" y="62800"/>
                </a:cubicBezTo>
                <a:cubicBezTo>
                  <a:pt x="24516" y="63200"/>
                  <a:pt x="24516" y="63200"/>
                  <a:pt x="24516" y="63200"/>
                </a:cubicBezTo>
                <a:cubicBezTo>
                  <a:pt x="24516" y="63600"/>
                  <a:pt x="24516" y="64000"/>
                  <a:pt x="24516" y="64000"/>
                </a:cubicBezTo>
                <a:cubicBezTo>
                  <a:pt x="25806" y="64400"/>
                  <a:pt x="25806" y="64800"/>
                  <a:pt x="24516" y="64800"/>
                </a:cubicBezTo>
                <a:cubicBezTo>
                  <a:pt x="24516" y="64800"/>
                  <a:pt x="24516" y="65200"/>
                  <a:pt x="24516" y="65600"/>
                </a:cubicBezTo>
                <a:cubicBezTo>
                  <a:pt x="24516" y="66000"/>
                  <a:pt x="24516" y="66400"/>
                  <a:pt x="24516" y="66800"/>
                </a:cubicBezTo>
                <a:cubicBezTo>
                  <a:pt x="24516" y="67600"/>
                  <a:pt x="25806" y="68400"/>
                  <a:pt x="25806" y="69200"/>
                </a:cubicBezTo>
                <a:cubicBezTo>
                  <a:pt x="25806" y="70000"/>
                  <a:pt x="25806" y="70400"/>
                  <a:pt x="27096" y="70800"/>
                </a:cubicBezTo>
                <a:cubicBezTo>
                  <a:pt x="27096" y="71600"/>
                  <a:pt x="28387" y="72800"/>
                  <a:pt x="28387" y="73200"/>
                </a:cubicBezTo>
                <a:cubicBezTo>
                  <a:pt x="28387" y="73600"/>
                  <a:pt x="29677" y="74400"/>
                  <a:pt x="29677" y="74800"/>
                </a:cubicBezTo>
                <a:cubicBezTo>
                  <a:pt x="29677" y="74800"/>
                  <a:pt x="29677" y="75600"/>
                  <a:pt x="29677" y="76000"/>
                </a:cubicBezTo>
                <a:cubicBezTo>
                  <a:pt x="29677" y="76400"/>
                  <a:pt x="30967" y="77600"/>
                  <a:pt x="30967" y="78000"/>
                </a:cubicBezTo>
                <a:cubicBezTo>
                  <a:pt x="30967" y="78400"/>
                  <a:pt x="30967" y="80800"/>
                  <a:pt x="30967" y="81200"/>
                </a:cubicBezTo>
                <a:cubicBezTo>
                  <a:pt x="32258" y="81600"/>
                  <a:pt x="32258" y="83600"/>
                  <a:pt x="32258" y="84400"/>
                </a:cubicBezTo>
                <a:cubicBezTo>
                  <a:pt x="32258" y="84800"/>
                  <a:pt x="33548" y="86800"/>
                  <a:pt x="33548" y="87600"/>
                </a:cubicBezTo>
                <a:cubicBezTo>
                  <a:pt x="33548" y="88400"/>
                  <a:pt x="34838" y="90000"/>
                  <a:pt x="34838" y="90400"/>
                </a:cubicBezTo>
                <a:cubicBezTo>
                  <a:pt x="34838" y="90400"/>
                  <a:pt x="36129" y="91600"/>
                  <a:pt x="36129" y="92000"/>
                </a:cubicBezTo>
                <a:cubicBezTo>
                  <a:pt x="36129" y="92000"/>
                  <a:pt x="37419" y="93200"/>
                  <a:pt x="37419" y="94000"/>
                </a:cubicBezTo>
                <a:cubicBezTo>
                  <a:pt x="37419" y="94400"/>
                  <a:pt x="38709" y="95200"/>
                  <a:pt x="38709" y="95600"/>
                </a:cubicBezTo>
                <a:cubicBezTo>
                  <a:pt x="38709" y="96400"/>
                  <a:pt x="40000" y="96400"/>
                  <a:pt x="40000" y="96800"/>
                </a:cubicBezTo>
                <a:cubicBezTo>
                  <a:pt x="40000" y="96800"/>
                  <a:pt x="41290" y="97600"/>
                  <a:pt x="41290" y="97600"/>
                </a:cubicBezTo>
                <a:cubicBezTo>
                  <a:pt x="41290" y="98000"/>
                  <a:pt x="42580" y="98800"/>
                  <a:pt x="42580" y="99200"/>
                </a:cubicBezTo>
                <a:cubicBezTo>
                  <a:pt x="42580" y="99200"/>
                  <a:pt x="43870" y="100400"/>
                  <a:pt x="45161" y="100800"/>
                </a:cubicBezTo>
                <a:cubicBezTo>
                  <a:pt x="45161" y="100800"/>
                  <a:pt x="45161" y="100800"/>
                  <a:pt x="45161" y="100800"/>
                </a:cubicBezTo>
                <a:cubicBezTo>
                  <a:pt x="45161" y="101200"/>
                  <a:pt x="45161" y="101200"/>
                  <a:pt x="45161" y="101200"/>
                </a:cubicBezTo>
                <a:cubicBezTo>
                  <a:pt x="43870" y="101200"/>
                  <a:pt x="43870" y="102000"/>
                  <a:pt x="42580" y="102400"/>
                </a:cubicBezTo>
                <a:cubicBezTo>
                  <a:pt x="41290" y="102800"/>
                  <a:pt x="41290" y="103200"/>
                  <a:pt x="41290" y="103600"/>
                </a:cubicBezTo>
                <a:cubicBezTo>
                  <a:pt x="41290" y="103600"/>
                  <a:pt x="40000" y="104400"/>
                  <a:pt x="40000" y="104800"/>
                </a:cubicBezTo>
                <a:cubicBezTo>
                  <a:pt x="40000" y="105200"/>
                  <a:pt x="40000" y="105200"/>
                  <a:pt x="38709" y="105600"/>
                </a:cubicBezTo>
                <a:cubicBezTo>
                  <a:pt x="38709" y="106000"/>
                  <a:pt x="37419" y="106400"/>
                  <a:pt x="37419" y="106800"/>
                </a:cubicBezTo>
                <a:cubicBezTo>
                  <a:pt x="37419" y="106800"/>
                  <a:pt x="37419" y="106800"/>
                  <a:pt x="37419" y="107200"/>
                </a:cubicBezTo>
                <a:cubicBezTo>
                  <a:pt x="37419" y="107200"/>
                  <a:pt x="37419" y="107600"/>
                  <a:pt x="37419" y="107600"/>
                </a:cubicBezTo>
                <a:cubicBezTo>
                  <a:pt x="37419" y="107600"/>
                  <a:pt x="38709" y="108000"/>
                  <a:pt x="38709" y="108000"/>
                </a:cubicBezTo>
                <a:cubicBezTo>
                  <a:pt x="38709" y="108000"/>
                  <a:pt x="41290" y="108000"/>
                  <a:pt x="41290" y="108000"/>
                </a:cubicBezTo>
                <a:cubicBezTo>
                  <a:pt x="41290" y="108000"/>
                  <a:pt x="41290" y="108400"/>
                  <a:pt x="41290" y="108400"/>
                </a:cubicBezTo>
                <a:cubicBezTo>
                  <a:pt x="41290" y="108400"/>
                  <a:pt x="40000" y="108800"/>
                  <a:pt x="40000" y="108800"/>
                </a:cubicBezTo>
                <a:cubicBezTo>
                  <a:pt x="40000" y="108800"/>
                  <a:pt x="40000" y="109200"/>
                  <a:pt x="38709" y="109200"/>
                </a:cubicBezTo>
                <a:cubicBezTo>
                  <a:pt x="38709" y="109200"/>
                  <a:pt x="38709" y="109600"/>
                  <a:pt x="38709" y="109600"/>
                </a:cubicBezTo>
                <a:cubicBezTo>
                  <a:pt x="38709" y="109600"/>
                  <a:pt x="37419" y="110000"/>
                  <a:pt x="37419" y="110400"/>
                </a:cubicBezTo>
                <a:cubicBezTo>
                  <a:pt x="36129" y="110800"/>
                  <a:pt x="36129" y="111200"/>
                  <a:pt x="36129" y="111200"/>
                </a:cubicBezTo>
                <a:cubicBezTo>
                  <a:pt x="36129" y="111200"/>
                  <a:pt x="36129" y="111200"/>
                  <a:pt x="36129" y="111200"/>
                </a:cubicBezTo>
                <a:cubicBezTo>
                  <a:pt x="36129" y="111200"/>
                  <a:pt x="36129" y="111200"/>
                  <a:pt x="36129" y="111200"/>
                </a:cubicBezTo>
                <a:cubicBezTo>
                  <a:pt x="36129" y="111600"/>
                  <a:pt x="34838" y="111600"/>
                  <a:pt x="34838" y="111600"/>
                </a:cubicBezTo>
                <a:cubicBezTo>
                  <a:pt x="34838" y="112000"/>
                  <a:pt x="34838" y="112000"/>
                  <a:pt x="33548" y="112000"/>
                </a:cubicBezTo>
                <a:cubicBezTo>
                  <a:pt x="33548" y="112400"/>
                  <a:pt x="32258" y="112400"/>
                  <a:pt x="32258" y="112800"/>
                </a:cubicBezTo>
                <a:cubicBezTo>
                  <a:pt x="30967" y="112800"/>
                  <a:pt x="29677" y="112800"/>
                  <a:pt x="28387" y="112800"/>
                </a:cubicBezTo>
                <a:cubicBezTo>
                  <a:pt x="27096" y="112800"/>
                  <a:pt x="24516" y="113200"/>
                  <a:pt x="23225" y="113200"/>
                </a:cubicBezTo>
                <a:cubicBezTo>
                  <a:pt x="21935" y="113600"/>
                  <a:pt x="20645" y="113600"/>
                  <a:pt x="19354" y="113600"/>
                </a:cubicBezTo>
                <a:cubicBezTo>
                  <a:pt x="19354" y="114000"/>
                  <a:pt x="18064" y="114400"/>
                  <a:pt x="18064" y="114400"/>
                </a:cubicBezTo>
                <a:cubicBezTo>
                  <a:pt x="18064" y="114400"/>
                  <a:pt x="18064" y="114400"/>
                  <a:pt x="18064" y="114800"/>
                </a:cubicBezTo>
                <a:cubicBezTo>
                  <a:pt x="18064" y="114800"/>
                  <a:pt x="18064" y="114800"/>
                  <a:pt x="16774" y="114800"/>
                </a:cubicBezTo>
                <a:cubicBezTo>
                  <a:pt x="16774" y="114800"/>
                  <a:pt x="16774" y="114800"/>
                  <a:pt x="16774" y="114800"/>
                </a:cubicBezTo>
                <a:cubicBezTo>
                  <a:pt x="16774" y="115200"/>
                  <a:pt x="16774" y="114800"/>
                  <a:pt x="16774" y="115200"/>
                </a:cubicBezTo>
                <a:cubicBezTo>
                  <a:pt x="16774" y="115200"/>
                  <a:pt x="16774" y="115600"/>
                  <a:pt x="16774" y="116000"/>
                </a:cubicBezTo>
                <a:cubicBezTo>
                  <a:pt x="16774" y="116000"/>
                  <a:pt x="16774" y="116000"/>
                  <a:pt x="16774" y="116000"/>
                </a:cubicBezTo>
                <a:cubicBezTo>
                  <a:pt x="16774" y="116400"/>
                  <a:pt x="18064" y="116400"/>
                  <a:pt x="19354" y="116400"/>
                </a:cubicBezTo>
                <a:cubicBezTo>
                  <a:pt x="20645" y="116400"/>
                  <a:pt x="21935" y="116800"/>
                  <a:pt x="21935" y="116800"/>
                </a:cubicBezTo>
                <a:cubicBezTo>
                  <a:pt x="23225" y="116800"/>
                  <a:pt x="23225" y="116800"/>
                  <a:pt x="23225" y="116800"/>
                </a:cubicBezTo>
                <a:cubicBezTo>
                  <a:pt x="24516" y="116800"/>
                  <a:pt x="25806" y="116800"/>
                  <a:pt x="25806" y="116800"/>
                </a:cubicBezTo>
                <a:cubicBezTo>
                  <a:pt x="27096" y="116800"/>
                  <a:pt x="28387" y="116800"/>
                  <a:pt x="28387" y="116800"/>
                </a:cubicBezTo>
                <a:cubicBezTo>
                  <a:pt x="29677" y="116800"/>
                  <a:pt x="29677" y="116800"/>
                  <a:pt x="29677" y="116800"/>
                </a:cubicBezTo>
                <a:cubicBezTo>
                  <a:pt x="29677" y="116800"/>
                  <a:pt x="30967" y="116800"/>
                  <a:pt x="30967" y="116800"/>
                </a:cubicBezTo>
                <a:cubicBezTo>
                  <a:pt x="30967" y="116800"/>
                  <a:pt x="30967" y="116800"/>
                  <a:pt x="32258" y="116800"/>
                </a:cubicBezTo>
                <a:cubicBezTo>
                  <a:pt x="32258" y="116800"/>
                  <a:pt x="32258" y="116800"/>
                  <a:pt x="33548" y="116800"/>
                </a:cubicBezTo>
                <a:cubicBezTo>
                  <a:pt x="33548" y="116800"/>
                  <a:pt x="33548" y="116800"/>
                  <a:pt x="33548" y="116800"/>
                </a:cubicBezTo>
                <a:cubicBezTo>
                  <a:pt x="33548" y="116800"/>
                  <a:pt x="34838" y="116800"/>
                  <a:pt x="34838" y="116800"/>
                </a:cubicBezTo>
                <a:cubicBezTo>
                  <a:pt x="36129" y="116800"/>
                  <a:pt x="36129" y="116800"/>
                  <a:pt x="36129" y="116800"/>
                </a:cubicBezTo>
                <a:cubicBezTo>
                  <a:pt x="36129" y="116400"/>
                  <a:pt x="36129" y="116800"/>
                  <a:pt x="36129" y="116800"/>
                </a:cubicBezTo>
                <a:cubicBezTo>
                  <a:pt x="37419" y="116800"/>
                  <a:pt x="37419" y="116800"/>
                  <a:pt x="37419" y="116800"/>
                </a:cubicBezTo>
                <a:cubicBezTo>
                  <a:pt x="38709" y="116800"/>
                  <a:pt x="38709" y="116800"/>
                  <a:pt x="38709" y="116800"/>
                </a:cubicBezTo>
                <a:cubicBezTo>
                  <a:pt x="38709" y="116400"/>
                  <a:pt x="38709" y="116800"/>
                  <a:pt x="38709" y="116800"/>
                </a:cubicBezTo>
                <a:cubicBezTo>
                  <a:pt x="38709" y="116800"/>
                  <a:pt x="40000" y="116800"/>
                  <a:pt x="40000" y="116800"/>
                </a:cubicBezTo>
                <a:cubicBezTo>
                  <a:pt x="41290" y="116800"/>
                  <a:pt x="41290" y="116800"/>
                  <a:pt x="41290" y="116400"/>
                </a:cubicBezTo>
                <a:cubicBezTo>
                  <a:pt x="41290" y="116400"/>
                  <a:pt x="41290" y="116400"/>
                  <a:pt x="41290" y="116400"/>
                </a:cubicBezTo>
                <a:cubicBezTo>
                  <a:pt x="41290" y="116400"/>
                  <a:pt x="42580" y="116400"/>
                  <a:pt x="42580" y="116400"/>
                </a:cubicBezTo>
                <a:cubicBezTo>
                  <a:pt x="42580" y="116400"/>
                  <a:pt x="43870" y="116400"/>
                  <a:pt x="43870" y="116400"/>
                </a:cubicBezTo>
                <a:cubicBezTo>
                  <a:pt x="43870" y="116400"/>
                  <a:pt x="43870" y="116400"/>
                  <a:pt x="43870" y="116400"/>
                </a:cubicBezTo>
                <a:cubicBezTo>
                  <a:pt x="43870" y="116400"/>
                  <a:pt x="43870" y="116400"/>
                  <a:pt x="45161" y="116400"/>
                </a:cubicBezTo>
                <a:cubicBezTo>
                  <a:pt x="46451" y="116400"/>
                  <a:pt x="46451" y="116400"/>
                  <a:pt x="46451" y="116000"/>
                </a:cubicBezTo>
                <a:cubicBezTo>
                  <a:pt x="46451" y="116000"/>
                  <a:pt x="46451" y="116000"/>
                  <a:pt x="46451" y="116000"/>
                </a:cubicBezTo>
                <a:cubicBezTo>
                  <a:pt x="47741" y="116000"/>
                  <a:pt x="47741" y="116000"/>
                  <a:pt x="49032" y="115600"/>
                </a:cubicBezTo>
                <a:cubicBezTo>
                  <a:pt x="51612" y="115600"/>
                  <a:pt x="54193" y="115200"/>
                  <a:pt x="55483" y="115200"/>
                </a:cubicBezTo>
                <a:cubicBezTo>
                  <a:pt x="55483" y="115200"/>
                  <a:pt x="55483" y="115200"/>
                  <a:pt x="56774" y="115200"/>
                </a:cubicBezTo>
                <a:cubicBezTo>
                  <a:pt x="58064" y="115200"/>
                  <a:pt x="58064" y="115600"/>
                  <a:pt x="59354" y="115600"/>
                </a:cubicBezTo>
                <a:cubicBezTo>
                  <a:pt x="60645" y="116000"/>
                  <a:pt x="60645" y="116000"/>
                  <a:pt x="60645" y="116000"/>
                </a:cubicBezTo>
                <a:cubicBezTo>
                  <a:pt x="61935" y="116000"/>
                  <a:pt x="63225" y="115600"/>
                  <a:pt x="63225" y="115600"/>
                </a:cubicBezTo>
                <a:cubicBezTo>
                  <a:pt x="64516" y="115600"/>
                  <a:pt x="64516" y="115600"/>
                  <a:pt x="64516" y="115600"/>
                </a:cubicBezTo>
                <a:cubicBezTo>
                  <a:pt x="64516" y="115600"/>
                  <a:pt x="64516" y="115600"/>
                  <a:pt x="64516" y="115600"/>
                </a:cubicBezTo>
                <a:cubicBezTo>
                  <a:pt x="64516" y="115600"/>
                  <a:pt x="64516" y="115600"/>
                  <a:pt x="65806" y="115600"/>
                </a:cubicBezTo>
                <a:cubicBezTo>
                  <a:pt x="67096" y="115600"/>
                  <a:pt x="67096" y="115600"/>
                  <a:pt x="67096" y="115600"/>
                </a:cubicBezTo>
                <a:cubicBezTo>
                  <a:pt x="67096" y="115600"/>
                  <a:pt x="67096" y="115600"/>
                  <a:pt x="67096" y="115600"/>
                </a:cubicBezTo>
                <a:cubicBezTo>
                  <a:pt x="67096" y="115600"/>
                  <a:pt x="68387" y="115600"/>
                  <a:pt x="68387" y="115600"/>
                </a:cubicBezTo>
                <a:cubicBezTo>
                  <a:pt x="69677" y="115600"/>
                  <a:pt x="69677" y="115600"/>
                  <a:pt x="69677" y="115600"/>
                </a:cubicBezTo>
                <a:cubicBezTo>
                  <a:pt x="69677" y="115200"/>
                  <a:pt x="69677" y="115200"/>
                  <a:pt x="69677" y="115200"/>
                </a:cubicBezTo>
                <a:cubicBezTo>
                  <a:pt x="70967" y="115200"/>
                  <a:pt x="70967" y="115200"/>
                  <a:pt x="70967" y="115200"/>
                </a:cubicBezTo>
                <a:cubicBezTo>
                  <a:pt x="72258" y="115200"/>
                  <a:pt x="72258" y="115200"/>
                  <a:pt x="72258" y="115200"/>
                </a:cubicBezTo>
                <a:cubicBezTo>
                  <a:pt x="72258" y="115200"/>
                  <a:pt x="72258" y="115200"/>
                  <a:pt x="73548" y="115200"/>
                </a:cubicBezTo>
                <a:cubicBezTo>
                  <a:pt x="73548" y="114800"/>
                  <a:pt x="73548" y="114800"/>
                  <a:pt x="73548" y="114800"/>
                </a:cubicBezTo>
                <a:cubicBezTo>
                  <a:pt x="73548" y="114400"/>
                  <a:pt x="73548" y="114000"/>
                  <a:pt x="73548" y="113600"/>
                </a:cubicBezTo>
                <a:cubicBezTo>
                  <a:pt x="73548" y="113200"/>
                  <a:pt x="73548" y="113200"/>
                  <a:pt x="72258" y="113200"/>
                </a:cubicBezTo>
                <a:cubicBezTo>
                  <a:pt x="72258" y="113200"/>
                  <a:pt x="72258" y="112800"/>
                  <a:pt x="72258" y="112800"/>
                </a:cubicBezTo>
                <a:cubicBezTo>
                  <a:pt x="72258" y="112800"/>
                  <a:pt x="72258" y="112800"/>
                  <a:pt x="72258" y="112400"/>
                </a:cubicBezTo>
                <a:cubicBezTo>
                  <a:pt x="72258" y="112400"/>
                  <a:pt x="72258" y="112400"/>
                  <a:pt x="72258" y="112000"/>
                </a:cubicBezTo>
                <a:cubicBezTo>
                  <a:pt x="72258" y="112000"/>
                  <a:pt x="72258" y="112000"/>
                  <a:pt x="72258" y="112000"/>
                </a:cubicBezTo>
                <a:cubicBezTo>
                  <a:pt x="72258" y="111600"/>
                  <a:pt x="72258" y="111200"/>
                  <a:pt x="72258" y="111200"/>
                </a:cubicBezTo>
                <a:cubicBezTo>
                  <a:pt x="72258" y="110800"/>
                  <a:pt x="72258" y="110800"/>
                  <a:pt x="72258" y="110400"/>
                </a:cubicBezTo>
                <a:cubicBezTo>
                  <a:pt x="72258" y="110400"/>
                  <a:pt x="72258" y="110400"/>
                  <a:pt x="72258" y="110400"/>
                </a:cubicBezTo>
                <a:cubicBezTo>
                  <a:pt x="72258" y="110400"/>
                  <a:pt x="72258" y="110400"/>
                  <a:pt x="72258" y="110000"/>
                </a:cubicBezTo>
                <a:cubicBezTo>
                  <a:pt x="72258" y="110000"/>
                  <a:pt x="72258" y="110000"/>
                  <a:pt x="72258" y="110000"/>
                </a:cubicBezTo>
                <a:cubicBezTo>
                  <a:pt x="73548" y="110000"/>
                  <a:pt x="73548" y="109600"/>
                  <a:pt x="74838" y="109200"/>
                </a:cubicBezTo>
                <a:cubicBezTo>
                  <a:pt x="74838" y="108800"/>
                  <a:pt x="76129" y="108800"/>
                  <a:pt x="76129" y="108400"/>
                </a:cubicBezTo>
                <a:cubicBezTo>
                  <a:pt x="76129" y="108400"/>
                  <a:pt x="77419" y="108000"/>
                  <a:pt x="77419" y="108000"/>
                </a:cubicBezTo>
                <a:cubicBezTo>
                  <a:pt x="77419" y="107600"/>
                  <a:pt x="77419" y="107200"/>
                  <a:pt x="77419" y="107200"/>
                </a:cubicBezTo>
                <a:cubicBezTo>
                  <a:pt x="77419" y="106800"/>
                  <a:pt x="77419" y="106800"/>
                  <a:pt x="77419" y="106400"/>
                </a:cubicBezTo>
                <a:cubicBezTo>
                  <a:pt x="76129" y="106400"/>
                  <a:pt x="74838" y="105200"/>
                  <a:pt x="74838" y="104800"/>
                </a:cubicBezTo>
                <a:cubicBezTo>
                  <a:pt x="73548" y="104400"/>
                  <a:pt x="73548" y="104000"/>
                  <a:pt x="72258" y="104000"/>
                </a:cubicBezTo>
                <a:cubicBezTo>
                  <a:pt x="72258" y="103600"/>
                  <a:pt x="70967" y="102800"/>
                  <a:pt x="70967" y="102800"/>
                </a:cubicBezTo>
                <a:cubicBezTo>
                  <a:pt x="69677" y="102800"/>
                  <a:pt x="69677" y="102400"/>
                  <a:pt x="69677" y="102400"/>
                </a:cubicBezTo>
                <a:cubicBezTo>
                  <a:pt x="69677" y="102400"/>
                  <a:pt x="69677" y="102400"/>
                  <a:pt x="69677" y="102000"/>
                </a:cubicBezTo>
                <a:cubicBezTo>
                  <a:pt x="69677" y="102000"/>
                  <a:pt x="69677" y="102000"/>
                  <a:pt x="69677" y="101600"/>
                </a:cubicBezTo>
                <a:cubicBezTo>
                  <a:pt x="69677" y="101200"/>
                  <a:pt x="69677" y="100400"/>
                  <a:pt x="70967" y="100400"/>
                </a:cubicBezTo>
                <a:cubicBezTo>
                  <a:pt x="70967" y="100000"/>
                  <a:pt x="70967" y="98000"/>
                  <a:pt x="70967" y="97600"/>
                </a:cubicBezTo>
                <a:cubicBezTo>
                  <a:pt x="70967" y="97200"/>
                  <a:pt x="70967" y="96400"/>
                  <a:pt x="70967" y="96000"/>
                </a:cubicBezTo>
                <a:cubicBezTo>
                  <a:pt x="70967" y="96000"/>
                  <a:pt x="70967" y="95200"/>
                  <a:pt x="70967" y="95200"/>
                </a:cubicBezTo>
                <a:cubicBezTo>
                  <a:pt x="70967" y="94800"/>
                  <a:pt x="70967" y="94000"/>
                  <a:pt x="70967" y="94000"/>
                </a:cubicBezTo>
                <a:cubicBezTo>
                  <a:pt x="70967" y="93600"/>
                  <a:pt x="70967" y="93200"/>
                  <a:pt x="70967" y="93200"/>
                </a:cubicBezTo>
                <a:cubicBezTo>
                  <a:pt x="70967" y="93200"/>
                  <a:pt x="70967" y="92800"/>
                  <a:pt x="70967" y="92800"/>
                </a:cubicBezTo>
                <a:cubicBezTo>
                  <a:pt x="70967" y="92800"/>
                  <a:pt x="70967" y="91600"/>
                  <a:pt x="70967" y="91200"/>
                </a:cubicBezTo>
                <a:cubicBezTo>
                  <a:pt x="70967" y="90800"/>
                  <a:pt x="69677" y="89200"/>
                  <a:pt x="69677" y="88800"/>
                </a:cubicBezTo>
                <a:cubicBezTo>
                  <a:pt x="69677" y="88400"/>
                  <a:pt x="69677" y="88000"/>
                  <a:pt x="69677" y="87600"/>
                </a:cubicBezTo>
                <a:cubicBezTo>
                  <a:pt x="69677" y="87600"/>
                  <a:pt x="69677" y="87200"/>
                  <a:pt x="69677" y="87200"/>
                </a:cubicBezTo>
                <a:cubicBezTo>
                  <a:pt x="69677" y="86800"/>
                  <a:pt x="69677" y="86400"/>
                  <a:pt x="69677" y="86000"/>
                </a:cubicBezTo>
                <a:cubicBezTo>
                  <a:pt x="69677" y="86000"/>
                  <a:pt x="70967" y="84800"/>
                  <a:pt x="70967" y="84400"/>
                </a:cubicBezTo>
                <a:cubicBezTo>
                  <a:pt x="70967" y="84000"/>
                  <a:pt x="70967" y="83200"/>
                  <a:pt x="70967" y="83200"/>
                </a:cubicBezTo>
                <a:cubicBezTo>
                  <a:pt x="70967" y="83200"/>
                  <a:pt x="70967" y="82400"/>
                  <a:pt x="70967" y="82000"/>
                </a:cubicBezTo>
                <a:cubicBezTo>
                  <a:pt x="70967" y="81600"/>
                  <a:pt x="70967" y="80400"/>
                  <a:pt x="70967" y="80400"/>
                </a:cubicBezTo>
                <a:cubicBezTo>
                  <a:pt x="70967" y="80000"/>
                  <a:pt x="70967" y="79600"/>
                  <a:pt x="70967" y="79200"/>
                </a:cubicBezTo>
                <a:cubicBezTo>
                  <a:pt x="69677" y="79200"/>
                  <a:pt x="69677" y="78800"/>
                  <a:pt x="69677" y="78400"/>
                </a:cubicBezTo>
                <a:cubicBezTo>
                  <a:pt x="69677" y="78400"/>
                  <a:pt x="69677" y="78000"/>
                  <a:pt x="69677" y="77600"/>
                </a:cubicBezTo>
                <a:cubicBezTo>
                  <a:pt x="69677" y="77200"/>
                  <a:pt x="69677" y="76400"/>
                  <a:pt x="69677" y="76400"/>
                </a:cubicBezTo>
                <a:cubicBezTo>
                  <a:pt x="69677" y="76400"/>
                  <a:pt x="69677" y="76400"/>
                  <a:pt x="69677" y="76400"/>
                </a:cubicBezTo>
                <a:cubicBezTo>
                  <a:pt x="69677" y="76400"/>
                  <a:pt x="69677" y="76800"/>
                  <a:pt x="69677" y="76800"/>
                </a:cubicBezTo>
                <a:cubicBezTo>
                  <a:pt x="69677" y="77200"/>
                  <a:pt x="70967" y="77600"/>
                  <a:pt x="70967" y="77600"/>
                </a:cubicBezTo>
                <a:cubicBezTo>
                  <a:pt x="70967" y="78000"/>
                  <a:pt x="70967" y="78800"/>
                  <a:pt x="70967" y="78800"/>
                </a:cubicBezTo>
                <a:cubicBezTo>
                  <a:pt x="70967" y="79200"/>
                  <a:pt x="72258" y="79200"/>
                  <a:pt x="72258" y="79200"/>
                </a:cubicBezTo>
                <a:cubicBezTo>
                  <a:pt x="72258" y="79200"/>
                  <a:pt x="72258" y="79600"/>
                  <a:pt x="72258" y="80000"/>
                </a:cubicBezTo>
                <a:cubicBezTo>
                  <a:pt x="72258" y="80400"/>
                  <a:pt x="73548" y="80800"/>
                  <a:pt x="73548" y="81200"/>
                </a:cubicBezTo>
                <a:cubicBezTo>
                  <a:pt x="73548" y="81600"/>
                  <a:pt x="73548" y="82000"/>
                  <a:pt x="73548" y="82400"/>
                </a:cubicBezTo>
                <a:cubicBezTo>
                  <a:pt x="73548" y="82400"/>
                  <a:pt x="74838" y="83200"/>
                  <a:pt x="74838" y="83200"/>
                </a:cubicBezTo>
                <a:cubicBezTo>
                  <a:pt x="74838" y="83600"/>
                  <a:pt x="74838" y="84000"/>
                  <a:pt x="76129" y="84400"/>
                </a:cubicBezTo>
                <a:cubicBezTo>
                  <a:pt x="76129" y="84400"/>
                  <a:pt x="76129" y="85200"/>
                  <a:pt x="76129" y="85200"/>
                </a:cubicBezTo>
                <a:cubicBezTo>
                  <a:pt x="76129" y="85600"/>
                  <a:pt x="76129" y="86000"/>
                  <a:pt x="76129" y="86000"/>
                </a:cubicBezTo>
                <a:cubicBezTo>
                  <a:pt x="76129" y="86400"/>
                  <a:pt x="76129" y="86400"/>
                  <a:pt x="76129" y="86800"/>
                </a:cubicBezTo>
                <a:cubicBezTo>
                  <a:pt x="76129" y="86800"/>
                  <a:pt x="77419" y="87600"/>
                  <a:pt x="77419" y="87600"/>
                </a:cubicBezTo>
                <a:cubicBezTo>
                  <a:pt x="77419" y="87600"/>
                  <a:pt x="77419" y="88000"/>
                  <a:pt x="77419" y="88400"/>
                </a:cubicBezTo>
                <a:cubicBezTo>
                  <a:pt x="77419" y="88800"/>
                  <a:pt x="77419" y="89200"/>
                  <a:pt x="77419" y="89600"/>
                </a:cubicBezTo>
                <a:cubicBezTo>
                  <a:pt x="77419" y="90000"/>
                  <a:pt x="77419" y="90000"/>
                  <a:pt x="77419" y="90400"/>
                </a:cubicBezTo>
                <a:cubicBezTo>
                  <a:pt x="77419" y="90400"/>
                  <a:pt x="77419" y="90800"/>
                  <a:pt x="77419" y="91200"/>
                </a:cubicBezTo>
                <a:cubicBezTo>
                  <a:pt x="78709" y="91200"/>
                  <a:pt x="78709" y="91600"/>
                  <a:pt x="78709" y="92000"/>
                </a:cubicBezTo>
                <a:cubicBezTo>
                  <a:pt x="78709" y="92400"/>
                  <a:pt x="78709" y="92800"/>
                  <a:pt x="78709" y="92800"/>
                </a:cubicBezTo>
                <a:cubicBezTo>
                  <a:pt x="78709" y="93200"/>
                  <a:pt x="78709" y="93200"/>
                  <a:pt x="78709" y="93600"/>
                </a:cubicBezTo>
                <a:cubicBezTo>
                  <a:pt x="78709" y="94000"/>
                  <a:pt x="78709" y="94000"/>
                  <a:pt x="78709" y="94000"/>
                </a:cubicBezTo>
                <a:cubicBezTo>
                  <a:pt x="78709" y="94400"/>
                  <a:pt x="80000" y="95600"/>
                  <a:pt x="80000" y="96000"/>
                </a:cubicBezTo>
                <a:cubicBezTo>
                  <a:pt x="80000" y="96400"/>
                  <a:pt x="80000" y="97600"/>
                  <a:pt x="80000" y="98000"/>
                </a:cubicBezTo>
                <a:cubicBezTo>
                  <a:pt x="80000" y="98800"/>
                  <a:pt x="80000" y="99600"/>
                  <a:pt x="80000" y="100400"/>
                </a:cubicBezTo>
                <a:cubicBezTo>
                  <a:pt x="80000" y="100800"/>
                  <a:pt x="81290" y="102400"/>
                  <a:pt x="82580" y="102800"/>
                </a:cubicBezTo>
                <a:cubicBezTo>
                  <a:pt x="82580" y="103200"/>
                  <a:pt x="82580" y="104000"/>
                  <a:pt x="83870" y="104400"/>
                </a:cubicBezTo>
                <a:cubicBezTo>
                  <a:pt x="83870" y="104800"/>
                  <a:pt x="83870" y="105200"/>
                  <a:pt x="85161" y="105600"/>
                </a:cubicBezTo>
                <a:cubicBezTo>
                  <a:pt x="85161" y="106000"/>
                  <a:pt x="86451" y="106800"/>
                  <a:pt x="86451" y="106800"/>
                </a:cubicBezTo>
                <a:cubicBezTo>
                  <a:pt x="86451" y="107200"/>
                  <a:pt x="86451" y="107200"/>
                  <a:pt x="87741" y="107600"/>
                </a:cubicBezTo>
                <a:cubicBezTo>
                  <a:pt x="89032" y="107600"/>
                  <a:pt x="90322" y="108000"/>
                  <a:pt x="90322" y="108000"/>
                </a:cubicBezTo>
                <a:cubicBezTo>
                  <a:pt x="91612" y="108000"/>
                  <a:pt x="91612" y="108000"/>
                  <a:pt x="90322" y="108000"/>
                </a:cubicBezTo>
                <a:cubicBezTo>
                  <a:pt x="90322" y="108000"/>
                  <a:pt x="90322" y="108400"/>
                  <a:pt x="90322" y="108400"/>
                </a:cubicBezTo>
                <a:cubicBezTo>
                  <a:pt x="89032" y="108400"/>
                  <a:pt x="87741" y="108800"/>
                  <a:pt x="87741" y="108800"/>
                </a:cubicBezTo>
                <a:cubicBezTo>
                  <a:pt x="86451" y="108800"/>
                  <a:pt x="86451" y="109200"/>
                  <a:pt x="86451" y="109200"/>
                </a:cubicBezTo>
                <a:cubicBezTo>
                  <a:pt x="86451" y="109600"/>
                  <a:pt x="85161" y="110000"/>
                  <a:pt x="85161" y="110400"/>
                </a:cubicBezTo>
                <a:cubicBezTo>
                  <a:pt x="83870" y="110400"/>
                  <a:pt x="83870" y="110800"/>
                  <a:pt x="83870" y="110800"/>
                </a:cubicBezTo>
                <a:cubicBezTo>
                  <a:pt x="82580" y="111200"/>
                  <a:pt x="82580" y="111200"/>
                  <a:pt x="82580" y="111600"/>
                </a:cubicBezTo>
                <a:cubicBezTo>
                  <a:pt x="82580" y="112000"/>
                  <a:pt x="83870" y="112400"/>
                  <a:pt x="83870" y="112400"/>
                </a:cubicBezTo>
                <a:cubicBezTo>
                  <a:pt x="83870" y="112400"/>
                  <a:pt x="83870" y="112800"/>
                  <a:pt x="85161" y="112800"/>
                </a:cubicBezTo>
                <a:cubicBezTo>
                  <a:pt x="85161" y="112800"/>
                  <a:pt x="85161" y="113200"/>
                  <a:pt x="86451" y="113200"/>
                </a:cubicBezTo>
                <a:cubicBezTo>
                  <a:pt x="86451" y="113600"/>
                  <a:pt x="87741" y="113600"/>
                  <a:pt x="87741" y="114000"/>
                </a:cubicBezTo>
                <a:cubicBezTo>
                  <a:pt x="87741" y="114000"/>
                  <a:pt x="89032" y="114400"/>
                  <a:pt x="89032" y="114400"/>
                </a:cubicBezTo>
                <a:cubicBezTo>
                  <a:pt x="89032" y="114400"/>
                  <a:pt x="90322" y="114400"/>
                  <a:pt x="90322" y="114800"/>
                </a:cubicBezTo>
                <a:cubicBezTo>
                  <a:pt x="90322" y="114800"/>
                  <a:pt x="90322" y="114800"/>
                  <a:pt x="91612" y="115200"/>
                </a:cubicBezTo>
                <a:cubicBezTo>
                  <a:pt x="91612" y="115200"/>
                  <a:pt x="92903" y="115600"/>
                  <a:pt x="92903" y="115600"/>
                </a:cubicBezTo>
                <a:cubicBezTo>
                  <a:pt x="92903" y="115600"/>
                  <a:pt x="92903" y="115600"/>
                  <a:pt x="92903" y="116000"/>
                </a:cubicBezTo>
                <a:cubicBezTo>
                  <a:pt x="92903" y="116000"/>
                  <a:pt x="91612" y="116000"/>
                  <a:pt x="91612" y="116400"/>
                </a:cubicBezTo>
                <a:cubicBezTo>
                  <a:pt x="91612" y="116800"/>
                  <a:pt x="91612" y="117600"/>
                  <a:pt x="91612" y="117600"/>
                </a:cubicBezTo>
                <a:cubicBezTo>
                  <a:pt x="91612" y="117600"/>
                  <a:pt x="91612" y="118000"/>
                  <a:pt x="91612" y="118000"/>
                </a:cubicBezTo>
                <a:cubicBezTo>
                  <a:pt x="91612" y="118000"/>
                  <a:pt x="91612" y="118000"/>
                  <a:pt x="91612" y="118000"/>
                </a:cubicBezTo>
                <a:cubicBezTo>
                  <a:pt x="91612" y="118000"/>
                  <a:pt x="91612" y="118000"/>
                  <a:pt x="91612" y="118400"/>
                </a:cubicBezTo>
                <a:cubicBezTo>
                  <a:pt x="90322" y="118400"/>
                  <a:pt x="90322" y="118400"/>
                  <a:pt x="90322" y="118800"/>
                </a:cubicBezTo>
                <a:cubicBezTo>
                  <a:pt x="90322" y="119200"/>
                  <a:pt x="90322" y="119600"/>
                  <a:pt x="90322" y="119600"/>
                </a:cubicBezTo>
                <a:cubicBezTo>
                  <a:pt x="90322" y="119600"/>
                  <a:pt x="91612" y="120000"/>
                  <a:pt x="91612" y="120000"/>
                </a:cubicBezTo>
                <a:cubicBezTo>
                  <a:pt x="91612" y="120000"/>
                  <a:pt x="92903" y="120000"/>
                  <a:pt x="94193" y="120000"/>
                </a:cubicBezTo>
                <a:cubicBezTo>
                  <a:pt x="94193" y="120000"/>
                  <a:pt x="95483" y="120000"/>
                  <a:pt x="96774" y="120000"/>
                </a:cubicBezTo>
                <a:cubicBezTo>
                  <a:pt x="98064" y="120000"/>
                  <a:pt x="104516" y="120000"/>
                  <a:pt x="105806" y="120000"/>
                </a:cubicBezTo>
                <a:cubicBezTo>
                  <a:pt x="107096" y="120000"/>
                  <a:pt x="110967" y="120000"/>
                  <a:pt x="112258" y="120000"/>
                </a:cubicBezTo>
                <a:cubicBezTo>
                  <a:pt x="113548" y="119600"/>
                  <a:pt x="114838" y="119600"/>
                  <a:pt x="114838" y="119600"/>
                </a:cubicBezTo>
                <a:cubicBezTo>
                  <a:pt x="116129" y="119200"/>
                  <a:pt x="116129" y="119200"/>
                  <a:pt x="116129" y="118800"/>
                </a:cubicBezTo>
                <a:cubicBezTo>
                  <a:pt x="116129" y="118800"/>
                  <a:pt x="116129" y="118400"/>
                  <a:pt x="116129" y="118000"/>
                </a:cubicBezTo>
                <a:cubicBezTo>
                  <a:pt x="116129" y="117600"/>
                  <a:pt x="114838" y="117600"/>
                  <a:pt x="114838" y="117600"/>
                </a:cubicBezTo>
                <a:cubicBezTo>
                  <a:pt x="114838" y="117200"/>
                  <a:pt x="114838" y="117200"/>
                  <a:pt x="114838" y="116800"/>
                </a:cubicBezTo>
                <a:cubicBezTo>
                  <a:pt x="116129" y="116800"/>
                  <a:pt x="114838" y="116000"/>
                  <a:pt x="114838" y="116000"/>
                </a:cubicBezTo>
                <a:cubicBezTo>
                  <a:pt x="114838" y="115600"/>
                  <a:pt x="114838" y="115600"/>
                  <a:pt x="114838" y="115600"/>
                </a:cubicBezTo>
                <a:cubicBezTo>
                  <a:pt x="114838" y="115600"/>
                  <a:pt x="114838" y="115200"/>
                  <a:pt x="113548" y="115200"/>
                </a:cubicBezTo>
                <a:cubicBezTo>
                  <a:pt x="113548" y="115200"/>
                  <a:pt x="114838" y="115200"/>
                  <a:pt x="114838" y="115200"/>
                </a:cubicBezTo>
                <a:cubicBezTo>
                  <a:pt x="114838" y="115200"/>
                  <a:pt x="114838" y="114800"/>
                  <a:pt x="114838" y="114800"/>
                </a:cubicBezTo>
                <a:cubicBezTo>
                  <a:pt x="114838" y="114400"/>
                  <a:pt x="116129" y="114000"/>
                  <a:pt x="116129" y="113600"/>
                </a:cubicBezTo>
                <a:cubicBezTo>
                  <a:pt x="116129" y="113600"/>
                  <a:pt x="116129" y="113200"/>
                  <a:pt x="116129" y="113200"/>
                </a:cubicBezTo>
                <a:cubicBezTo>
                  <a:pt x="116129" y="113200"/>
                  <a:pt x="116129" y="113200"/>
                  <a:pt x="117419" y="113200"/>
                </a:cubicBezTo>
                <a:cubicBezTo>
                  <a:pt x="117419" y="112800"/>
                  <a:pt x="117419" y="112800"/>
                  <a:pt x="117419" y="112800"/>
                </a:cubicBezTo>
                <a:cubicBezTo>
                  <a:pt x="117419" y="112400"/>
                  <a:pt x="118709" y="111600"/>
                  <a:pt x="118709" y="111600"/>
                </a:cubicBezTo>
                <a:cubicBezTo>
                  <a:pt x="120000" y="111600"/>
                  <a:pt x="120000" y="111200"/>
                  <a:pt x="120000" y="111200"/>
                </a:cubicBezTo>
                <a:cubicBezTo>
                  <a:pt x="120000" y="111200"/>
                  <a:pt x="120000" y="111200"/>
                  <a:pt x="120000" y="110800"/>
                </a:cubicBezTo>
                <a:cubicBezTo>
                  <a:pt x="120000" y="110800"/>
                  <a:pt x="120000" y="110400"/>
                  <a:pt x="120000" y="110400"/>
                </a:cubicBezTo>
                <a:close/>
              </a:path>
            </a:pathLst>
          </a:custGeom>
          <a:solidFill>
            <a:srgbClr val="007255"/>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115" name="Shape 115"/>
          <p:cNvSpPr/>
          <p:nvPr/>
        </p:nvSpPr>
        <p:spPr>
          <a:xfrm>
            <a:off x="5216782" y="4084821"/>
            <a:ext cx="562329" cy="1346410"/>
          </a:xfrm>
          <a:custGeom>
            <a:avLst/>
            <a:gdLst/>
            <a:ahLst/>
            <a:cxnLst/>
            <a:rect l="0" t="0" r="0" b="0"/>
            <a:pathLst>
              <a:path w="120000" h="120000" extrusionOk="0">
                <a:moveTo>
                  <a:pt x="118095" y="32980"/>
                </a:moveTo>
                <a:cubicBezTo>
                  <a:pt x="116190" y="30993"/>
                  <a:pt x="112380" y="29403"/>
                  <a:pt x="111428" y="29006"/>
                </a:cubicBezTo>
                <a:cubicBezTo>
                  <a:pt x="111428" y="28211"/>
                  <a:pt x="109523" y="27417"/>
                  <a:pt x="108571" y="27019"/>
                </a:cubicBezTo>
                <a:cubicBezTo>
                  <a:pt x="108571" y="26622"/>
                  <a:pt x="107619" y="26622"/>
                  <a:pt x="107619" y="26622"/>
                </a:cubicBezTo>
                <a:cubicBezTo>
                  <a:pt x="107619" y="26622"/>
                  <a:pt x="107619" y="26622"/>
                  <a:pt x="106666" y="26225"/>
                </a:cubicBezTo>
                <a:cubicBezTo>
                  <a:pt x="105714" y="25827"/>
                  <a:pt x="104761" y="25430"/>
                  <a:pt x="104761" y="25033"/>
                </a:cubicBezTo>
                <a:cubicBezTo>
                  <a:pt x="103809" y="25033"/>
                  <a:pt x="103809" y="24635"/>
                  <a:pt x="103809" y="24635"/>
                </a:cubicBezTo>
                <a:cubicBezTo>
                  <a:pt x="102857" y="24238"/>
                  <a:pt x="102857" y="24238"/>
                  <a:pt x="102857" y="23841"/>
                </a:cubicBezTo>
                <a:cubicBezTo>
                  <a:pt x="102857" y="23841"/>
                  <a:pt x="102857" y="23443"/>
                  <a:pt x="101904" y="23443"/>
                </a:cubicBezTo>
                <a:cubicBezTo>
                  <a:pt x="100952" y="23046"/>
                  <a:pt x="100000" y="22649"/>
                  <a:pt x="100000" y="22649"/>
                </a:cubicBezTo>
                <a:cubicBezTo>
                  <a:pt x="100000" y="22649"/>
                  <a:pt x="99047" y="22649"/>
                  <a:pt x="99047" y="22649"/>
                </a:cubicBezTo>
                <a:cubicBezTo>
                  <a:pt x="99047" y="22251"/>
                  <a:pt x="99047" y="22251"/>
                  <a:pt x="99047" y="21854"/>
                </a:cubicBezTo>
                <a:cubicBezTo>
                  <a:pt x="98095" y="21854"/>
                  <a:pt x="98095" y="21854"/>
                  <a:pt x="98095" y="21456"/>
                </a:cubicBezTo>
                <a:cubicBezTo>
                  <a:pt x="98095" y="21059"/>
                  <a:pt x="98095" y="21059"/>
                  <a:pt x="98095" y="20662"/>
                </a:cubicBezTo>
                <a:cubicBezTo>
                  <a:pt x="98095" y="20662"/>
                  <a:pt x="97142" y="20264"/>
                  <a:pt x="97142" y="19867"/>
                </a:cubicBezTo>
                <a:cubicBezTo>
                  <a:pt x="97142" y="19867"/>
                  <a:pt x="96190" y="19072"/>
                  <a:pt x="96190" y="18675"/>
                </a:cubicBezTo>
                <a:cubicBezTo>
                  <a:pt x="95238" y="17880"/>
                  <a:pt x="94285" y="17483"/>
                  <a:pt x="94285" y="17483"/>
                </a:cubicBezTo>
                <a:cubicBezTo>
                  <a:pt x="93333" y="17483"/>
                  <a:pt x="93333" y="17483"/>
                  <a:pt x="93333" y="17483"/>
                </a:cubicBezTo>
                <a:cubicBezTo>
                  <a:pt x="93333" y="17483"/>
                  <a:pt x="92380" y="17483"/>
                  <a:pt x="91428" y="17483"/>
                </a:cubicBezTo>
                <a:cubicBezTo>
                  <a:pt x="90476" y="17086"/>
                  <a:pt x="89523" y="17086"/>
                  <a:pt x="89523" y="17086"/>
                </a:cubicBezTo>
                <a:cubicBezTo>
                  <a:pt x="87619" y="17086"/>
                  <a:pt x="84761" y="16688"/>
                  <a:pt x="83809" y="16688"/>
                </a:cubicBezTo>
                <a:cubicBezTo>
                  <a:pt x="82857" y="16688"/>
                  <a:pt x="79047" y="16291"/>
                  <a:pt x="77142" y="16291"/>
                </a:cubicBezTo>
                <a:cubicBezTo>
                  <a:pt x="76190" y="16291"/>
                  <a:pt x="72380" y="15894"/>
                  <a:pt x="71428" y="15496"/>
                </a:cubicBezTo>
                <a:cubicBezTo>
                  <a:pt x="69523" y="15496"/>
                  <a:pt x="69523" y="15496"/>
                  <a:pt x="68571" y="15496"/>
                </a:cubicBezTo>
                <a:cubicBezTo>
                  <a:pt x="68571" y="15496"/>
                  <a:pt x="67619" y="15496"/>
                  <a:pt x="67619" y="15099"/>
                </a:cubicBezTo>
                <a:cubicBezTo>
                  <a:pt x="66666" y="15099"/>
                  <a:pt x="64761" y="14701"/>
                  <a:pt x="64761" y="14701"/>
                </a:cubicBezTo>
                <a:cubicBezTo>
                  <a:pt x="63809" y="14304"/>
                  <a:pt x="63809" y="14304"/>
                  <a:pt x="64761" y="13907"/>
                </a:cubicBezTo>
                <a:cubicBezTo>
                  <a:pt x="64761" y="13509"/>
                  <a:pt x="65714" y="11920"/>
                  <a:pt x="65714" y="11920"/>
                </a:cubicBezTo>
                <a:cubicBezTo>
                  <a:pt x="65714" y="11920"/>
                  <a:pt x="65714" y="11920"/>
                  <a:pt x="65714" y="11920"/>
                </a:cubicBezTo>
                <a:cubicBezTo>
                  <a:pt x="65714" y="11920"/>
                  <a:pt x="65714" y="11920"/>
                  <a:pt x="66666" y="11920"/>
                </a:cubicBezTo>
                <a:cubicBezTo>
                  <a:pt x="66666" y="11523"/>
                  <a:pt x="66666" y="11523"/>
                  <a:pt x="66666" y="11125"/>
                </a:cubicBezTo>
                <a:cubicBezTo>
                  <a:pt x="67619" y="10728"/>
                  <a:pt x="67619" y="9536"/>
                  <a:pt x="67619" y="9139"/>
                </a:cubicBezTo>
                <a:cubicBezTo>
                  <a:pt x="67619" y="9139"/>
                  <a:pt x="67619" y="8741"/>
                  <a:pt x="67619" y="8344"/>
                </a:cubicBezTo>
                <a:cubicBezTo>
                  <a:pt x="67619" y="8344"/>
                  <a:pt x="67619" y="8344"/>
                  <a:pt x="68571" y="7947"/>
                </a:cubicBezTo>
                <a:cubicBezTo>
                  <a:pt x="68571" y="7947"/>
                  <a:pt x="67619" y="7549"/>
                  <a:pt x="67619" y="7549"/>
                </a:cubicBezTo>
                <a:cubicBezTo>
                  <a:pt x="67619" y="7549"/>
                  <a:pt x="67619" y="7549"/>
                  <a:pt x="67619" y="7549"/>
                </a:cubicBezTo>
                <a:cubicBezTo>
                  <a:pt x="67619" y="7549"/>
                  <a:pt x="67619" y="7152"/>
                  <a:pt x="67619" y="7152"/>
                </a:cubicBezTo>
                <a:cubicBezTo>
                  <a:pt x="67619" y="6754"/>
                  <a:pt x="67619" y="6357"/>
                  <a:pt x="67619" y="6357"/>
                </a:cubicBezTo>
                <a:cubicBezTo>
                  <a:pt x="67619" y="5960"/>
                  <a:pt x="67619" y="5960"/>
                  <a:pt x="67619" y="5960"/>
                </a:cubicBezTo>
                <a:cubicBezTo>
                  <a:pt x="67619" y="5960"/>
                  <a:pt x="67619" y="5562"/>
                  <a:pt x="67619" y="5165"/>
                </a:cubicBezTo>
                <a:cubicBezTo>
                  <a:pt x="67619" y="3973"/>
                  <a:pt x="67619" y="3576"/>
                  <a:pt x="66666" y="2781"/>
                </a:cubicBezTo>
                <a:cubicBezTo>
                  <a:pt x="65714" y="1986"/>
                  <a:pt x="62857" y="1589"/>
                  <a:pt x="62857" y="1589"/>
                </a:cubicBezTo>
                <a:cubicBezTo>
                  <a:pt x="61904" y="1589"/>
                  <a:pt x="61904" y="794"/>
                  <a:pt x="60000" y="794"/>
                </a:cubicBezTo>
                <a:cubicBezTo>
                  <a:pt x="60952" y="794"/>
                  <a:pt x="56190" y="0"/>
                  <a:pt x="50476" y="794"/>
                </a:cubicBezTo>
                <a:cubicBezTo>
                  <a:pt x="49523" y="794"/>
                  <a:pt x="48571" y="1192"/>
                  <a:pt x="48571" y="1192"/>
                </a:cubicBezTo>
                <a:cubicBezTo>
                  <a:pt x="46666" y="1192"/>
                  <a:pt x="46666" y="1589"/>
                  <a:pt x="45714" y="1986"/>
                </a:cubicBezTo>
                <a:cubicBezTo>
                  <a:pt x="45714" y="1986"/>
                  <a:pt x="44761" y="2384"/>
                  <a:pt x="43809" y="2781"/>
                </a:cubicBezTo>
                <a:cubicBezTo>
                  <a:pt x="42857" y="3178"/>
                  <a:pt x="43809" y="4370"/>
                  <a:pt x="43809" y="4768"/>
                </a:cubicBezTo>
                <a:cubicBezTo>
                  <a:pt x="42857" y="5562"/>
                  <a:pt x="42857" y="7152"/>
                  <a:pt x="42857" y="7152"/>
                </a:cubicBezTo>
                <a:cubicBezTo>
                  <a:pt x="42857" y="7152"/>
                  <a:pt x="42857" y="7152"/>
                  <a:pt x="41904" y="6754"/>
                </a:cubicBezTo>
                <a:cubicBezTo>
                  <a:pt x="41904" y="6754"/>
                  <a:pt x="41904" y="6754"/>
                  <a:pt x="41904" y="6754"/>
                </a:cubicBezTo>
                <a:cubicBezTo>
                  <a:pt x="40952" y="6754"/>
                  <a:pt x="40000" y="7549"/>
                  <a:pt x="40952" y="7947"/>
                </a:cubicBezTo>
                <a:cubicBezTo>
                  <a:pt x="40952" y="8344"/>
                  <a:pt x="40000" y="9139"/>
                  <a:pt x="40952" y="10331"/>
                </a:cubicBezTo>
                <a:cubicBezTo>
                  <a:pt x="40952" y="10331"/>
                  <a:pt x="41904" y="10728"/>
                  <a:pt x="41904" y="10728"/>
                </a:cubicBezTo>
                <a:cubicBezTo>
                  <a:pt x="41904" y="11125"/>
                  <a:pt x="42857" y="11125"/>
                  <a:pt x="42857" y="11125"/>
                </a:cubicBezTo>
                <a:cubicBezTo>
                  <a:pt x="43809" y="11125"/>
                  <a:pt x="43809" y="11125"/>
                  <a:pt x="43809" y="11125"/>
                </a:cubicBezTo>
                <a:cubicBezTo>
                  <a:pt x="43809" y="11125"/>
                  <a:pt x="43809" y="11125"/>
                  <a:pt x="43809" y="11523"/>
                </a:cubicBezTo>
                <a:cubicBezTo>
                  <a:pt x="43809" y="11920"/>
                  <a:pt x="43809" y="12317"/>
                  <a:pt x="43809" y="12715"/>
                </a:cubicBezTo>
                <a:cubicBezTo>
                  <a:pt x="44761" y="13112"/>
                  <a:pt x="44761" y="13907"/>
                  <a:pt x="44761" y="13907"/>
                </a:cubicBezTo>
                <a:cubicBezTo>
                  <a:pt x="44761" y="14304"/>
                  <a:pt x="44761" y="14304"/>
                  <a:pt x="44761" y="14304"/>
                </a:cubicBezTo>
                <a:cubicBezTo>
                  <a:pt x="43809" y="14304"/>
                  <a:pt x="43809" y="14701"/>
                  <a:pt x="42857" y="14701"/>
                </a:cubicBezTo>
                <a:cubicBezTo>
                  <a:pt x="42857" y="15099"/>
                  <a:pt x="42857" y="15496"/>
                  <a:pt x="42857" y="15496"/>
                </a:cubicBezTo>
                <a:cubicBezTo>
                  <a:pt x="42857" y="15496"/>
                  <a:pt x="42857" y="15894"/>
                  <a:pt x="41904" y="15894"/>
                </a:cubicBezTo>
                <a:cubicBezTo>
                  <a:pt x="41904" y="15894"/>
                  <a:pt x="40952" y="16291"/>
                  <a:pt x="40952" y="16291"/>
                </a:cubicBezTo>
                <a:cubicBezTo>
                  <a:pt x="40000" y="16291"/>
                  <a:pt x="40000" y="16291"/>
                  <a:pt x="39047" y="16291"/>
                </a:cubicBezTo>
                <a:cubicBezTo>
                  <a:pt x="39047" y="16688"/>
                  <a:pt x="38095" y="16688"/>
                  <a:pt x="37142" y="16688"/>
                </a:cubicBezTo>
                <a:cubicBezTo>
                  <a:pt x="36190" y="16688"/>
                  <a:pt x="35238" y="17086"/>
                  <a:pt x="34285" y="17086"/>
                </a:cubicBezTo>
                <a:cubicBezTo>
                  <a:pt x="33333" y="17086"/>
                  <a:pt x="33333" y="17086"/>
                  <a:pt x="32380" y="17086"/>
                </a:cubicBezTo>
                <a:cubicBezTo>
                  <a:pt x="31428" y="17483"/>
                  <a:pt x="31428" y="17483"/>
                  <a:pt x="30476" y="17483"/>
                </a:cubicBezTo>
                <a:cubicBezTo>
                  <a:pt x="29523" y="17483"/>
                  <a:pt x="28571" y="17483"/>
                  <a:pt x="27619" y="17880"/>
                </a:cubicBezTo>
                <a:cubicBezTo>
                  <a:pt x="26666" y="17880"/>
                  <a:pt x="25714" y="17880"/>
                  <a:pt x="25714" y="17880"/>
                </a:cubicBezTo>
                <a:cubicBezTo>
                  <a:pt x="25714" y="17880"/>
                  <a:pt x="25714" y="17880"/>
                  <a:pt x="24761" y="17880"/>
                </a:cubicBezTo>
                <a:cubicBezTo>
                  <a:pt x="23809" y="17880"/>
                  <a:pt x="23809" y="18278"/>
                  <a:pt x="22857" y="18278"/>
                </a:cubicBezTo>
                <a:cubicBezTo>
                  <a:pt x="21904" y="18278"/>
                  <a:pt x="20000" y="18675"/>
                  <a:pt x="19047" y="19072"/>
                </a:cubicBezTo>
                <a:cubicBezTo>
                  <a:pt x="19047" y="19072"/>
                  <a:pt x="19047" y="19072"/>
                  <a:pt x="18095" y="19072"/>
                </a:cubicBezTo>
                <a:cubicBezTo>
                  <a:pt x="18095" y="19072"/>
                  <a:pt x="18095" y="19072"/>
                  <a:pt x="17142" y="19470"/>
                </a:cubicBezTo>
                <a:cubicBezTo>
                  <a:pt x="17142" y="19470"/>
                  <a:pt x="16190" y="20264"/>
                  <a:pt x="16190" y="20662"/>
                </a:cubicBezTo>
                <a:cubicBezTo>
                  <a:pt x="16190" y="21059"/>
                  <a:pt x="15238" y="21456"/>
                  <a:pt x="15238" y="21456"/>
                </a:cubicBezTo>
                <a:cubicBezTo>
                  <a:pt x="15238" y="21854"/>
                  <a:pt x="15238" y="21854"/>
                  <a:pt x="15238" y="22251"/>
                </a:cubicBezTo>
                <a:cubicBezTo>
                  <a:pt x="14285" y="22251"/>
                  <a:pt x="14285" y="23046"/>
                  <a:pt x="13333" y="23443"/>
                </a:cubicBezTo>
                <a:cubicBezTo>
                  <a:pt x="13333" y="23841"/>
                  <a:pt x="13333" y="24238"/>
                  <a:pt x="13333" y="24238"/>
                </a:cubicBezTo>
                <a:cubicBezTo>
                  <a:pt x="13333" y="24238"/>
                  <a:pt x="13333" y="24238"/>
                  <a:pt x="13333" y="24635"/>
                </a:cubicBezTo>
                <a:cubicBezTo>
                  <a:pt x="13333" y="24635"/>
                  <a:pt x="12380" y="25430"/>
                  <a:pt x="12380" y="25430"/>
                </a:cubicBezTo>
                <a:cubicBezTo>
                  <a:pt x="12380" y="25827"/>
                  <a:pt x="12380" y="26225"/>
                  <a:pt x="12380" y="26225"/>
                </a:cubicBezTo>
                <a:cubicBezTo>
                  <a:pt x="12380" y="26622"/>
                  <a:pt x="11428" y="27019"/>
                  <a:pt x="10476" y="27417"/>
                </a:cubicBezTo>
                <a:cubicBezTo>
                  <a:pt x="10476" y="27417"/>
                  <a:pt x="10476" y="27814"/>
                  <a:pt x="10476" y="28211"/>
                </a:cubicBezTo>
                <a:cubicBezTo>
                  <a:pt x="10476" y="28211"/>
                  <a:pt x="9523" y="28211"/>
                  <a:pt x="9523" y="28609"/>
                </a:cubicBezTo>
                <a:cubicBezTo>
                  <a:pt x="8571" y="28609"/>
                  <a:pt x="8571" y="29403"/>
                  <a:pt x="8571" y="29403"/>
                </a:cubicBezTo>
                <a:cubicBezTo>
                  <a:pt x="7619" y="29801"/>
                  <a:pt x="7619" y="29801"/>
                  <a:pt x="7619" y="30198"/>
                </a:cubicBezTo>
                <a:cubicBezTo>
                  <a:pt x="6666" y="30596"/>
                  <a:pt x="5714" y="31788"/>
                  <a:pt x="5714" y="32185"/>
                </a:cubicBezTo>
                <a:cubicBezTo>
                  <a:pt x="4761" y="32185"/>
                  <a:pt x="4761" y="32582"/>
                  <a:pt x="3809" y="32582"/>
                </a:cubicBezTo>
                <a:cubicBezTo>
                  <a:pt x="3809" y="32980"/>
                  <a:pt x="2857" y="32980"/>
                  <a:pt x="1904" y="33377"/>
                </a:cubicBezTo>
                <a:cubicBezTo>
                  <a:pt x="1904" y="33774"/>
                  <a:pt x="1904" y="34569"/>
                  <a:pt x="1904" y="34966"/>
                </a:cubicBezTo>
                <a:cubicBezTo>
                  <a:pt x="1904" y="35364"/>
                  <a:pt x="952" y="36158"/>
                  <a:pt x="952" y="36556"/>
                </a:cubicBezTo>
                <a:cubicBezTo>
                  <a:pt x="0" y="36953"/>
                  <a:pt x="952" y="36953"/>
                  <a:pt x="952" y="37350"/>
                </a:cubicBezTo>
                <a:cubicBezTo>
                  <a:pt x="1904" y="38145"/>
                  <a:pt x="1904" y="38940"/>
                  <a:pt x="1904" y="39337"/>
                </a:cubicBezTo>
                <a:cubicBezTo>
                  <a:pt x="1904" y="39735"/>
                  <a:pt x="1904" y="40132"/>
                  <a:pt x="2857" y="40132"/>
                </a:cubicBezTo>
                <a:cubicBezTo>
                  <a:pt x="2857" y="40529"/>
                  <a:pt x="2857" y="41324"/>
                  <a:pt x="2857" y="41324"/>
                </a:cubicBezTo>
                <a:cubicBezTo>
                  <a:pt x="3809" y="42119"/>
                  <a:pt x="6666" y="43708"/>
                  <a:pt x="6666" y="44503"/>
                </a:cubicBezTo>
                <a:cubicBezTo>
                  <a:pt x="7619" y="44900"/>
                  <a:pt x="11428" y="47284"/>
                  <a:pt x="11428" y="47682"/>
                </a:cubicBezTo>
                <a:cubicBezTo>
                  <a:pt x="11428" y="47682"/>
                  <a:pt x="11428" y="47682"/>
                  <a:pt x="11428" y="47682"/>
                </a:cubicBezTo>
                <a:cubicBezTo>
                  <a:pt x="11428" y="47682"/>
                  <a:pt x="11428" y="48079"/>
                  <a:pt x="12380" y="48079"/>
                </a:cubicBezTo>
                <a:cubicBezTo>
                  <a:pt x="12380" y="48476"/>
                  <a:pt x="12380" y="48476"/>
                  <a:pt x="12380" y="48476"/>
                </a:cubicBezTo>
                <a:cubicBezTo>
                  <a:pt x="12380" y="48476"/>
                  <a:pt x="12380" y="48476"/>
                  <a:pt x="13333" y="48874"/>
                </a:cubicBezTo>
                <a:cubicBezTo>
                  <a:pt x="13333" y="48874"/>
                  <a:pt x="13333" y="48874"/>
                  <a:pt x="13333" y="49271"/>
                </a:cubicBezTo>
                <a:cubicBezTo>
                  <a:pt x="13333" y="49271"/>
                  <a:pt x="14285" y="49668"/>
                  <a:pt x="14285" y="49668"/>
                </a:cubicBezTo>
                <a:cubicBezTo>
                  <a:pt x="14285" y="49668"/>
                  <a:pt x="14285" y="49668"/>
                  <a:pt x="14285" y="49668"/>
                </a:cubicBezTo>
                <a:cubicBezTo>
                  <a:pt x="14285" y="49668"/>
                  <a:pt x="15238" y="50066"/>
                  <a:pt x="15238" y="50066"/>
                </a:cubicBezTo>
                <a:cubicBezTo>
                  <a:pt x="15238" y="50066"/>
                  <a:pt x="15238" y="50066"/>
                  <a:pt x="15238" y="50066"/>
                </a:cubicBezTo>
                <a:cubicBezTo>
                  <a:pt x="15238" y="50463"/>
                  <a:pt x="15238" y="50463"/>
                  <a:pt x="15238" y="50463"/>
                </a:cubicBezTo>
                <a:cubicBezTo>
                  <a:pt x="15238" y="50463"/>
                  <a:pt x="15238" y="50463"/>
                  <a:pt x="16190" y="50463"/>
                </a:cubicBezTo>
                <a:cubicBezTo>
                  <a:pt x="16190" y="50463"/>
                  <a:pt x="16190" y="50463"/>
                  <a:pt x="16190" y="50860"/>
                </a:cubicBezTo>
                <a:cubicBezTo>
                  <a:pt x="16190" y="50860"/>
                  <a:pt x="17142" y="51258"/>
                  <a:pt x="17142" y="51258"/>
                </a:cubicBezTo>
                <a:cubicBezTo>
                  <a:pt x="17142" y="51655"/>
                  <a:pt x="18095" y="52052"/>
                  <a:pt x="18095" y="52450"/>
                </a:cubicBezTo>
                <a:cubicBezTo>
                  <a:pt x="18095" y="52450"/>
                  <a:pt x="18095" y="52450"/>
                  <a:pt x="18095" y="52450"/>
                </a:cubicBezTo>
                <a:cubicBezTo>
                  <a:pt x="19047" y="52450"/>
                  <a:pt x="18095" y="52450"/>
                  <a:pt x="18095" y="52052"/>
                </a:cubicBezTo>
                <a:cubicBezTo>
                  <a:pt x="18095" y="51655"/>
                  <a:pt x="19047" y="52052"/>
                  <a:pt x="19047" y="52450"/>
                </a:cubicBezTo>
                <a:cubicBezTo>
                  <a:pt x="19047" y="52450"/>
                  <a:pt x="19047" y="52450"/>
                  <a:pt x="20000" y="52450"/>
                </a:cubicBezTo>
                <a:cubicBezTo>
                  <a:pt x="20000" y="52450"/>
                  <a:pt x="20000" y="52450"/>
                  <a:pt x="20000" y="52847"/>
                </a:cubicBezTo>
                <a:cubicBezTo>
                  <a:pt x="20000" y="53642"/>
                  <a:pt x="19047" y="54437"/>
                  <a:pt x="19047" y="55629"/>
                </a:cubicBezTo>
                <a:cubicBezTo>
                  <a:pt x="19047" y="56423"/>
                  <a:pt x="19047" y="59205"/>
                  <a:pt x="19047" y="59602"/>
                </a:cubicBezTo>
                <a:cubicBezTo>
                  <a:pt x="19047" y="60000"/>
                  <a:pt x="19047" y="60397"/>
                  <a:pt x="19047" y="61589"/>
                </a:cubicBezTo>
                <a:cubicBezTo>
                  <a:pt x="19047" y="62384"/>
                  <a:pt x="19047" y="65562"/>
                  <a:pt x="19047" y="65562"/>
                </a:cubicBezTo>
                <a:cubicBezTo>
                  <a:pt x="19047" y="65960"/>
                  <a:pt x="19047" y="65960"/>
                  <a:pt x="19047" y="66357"/>
                </a:cubicBezTo>
                <a:cubicBezTo>
                  <a:pt x="19047" y="66357"/>
                  <a:pt x="20000" y="66357"/>
                  <a:pt x="20000" y="66357"/>
                </a:cubicBezTo>
                <a:cubicBezTo>
                  <a:pt x="20000" y="66357"/>
                  <a:pt x="20952" y="66754"/>
                  <a:pt x="20952" y="66754"/>
                </a:cubicBezTo>
                <a:cubicBezTo>
                  <a:pt x="21904" y="66754"/>
                  <a:pt x="21904" y="67152"/>
                  <a:pt x="21904" y="67152"/>
                </a:cubicBezTo>
                <a:cubicBezTo>
                  <a:pt x="22857" y="67152"/>
                  <a:pt x="23809" y="67549"/>
                  <a:pt x="23809" y="67549"/>
                </a:cubicBezTo>
                <a:cubicBezTo>
                  <a:pt x="24761" y="67549"/>
                  <a:pt x="25714" y="67549"/>
                  <a:pt x="25714" y="67947"/>
                </a:cubicBezTo>
                <a:cubicBezTo>
                  <a:pt x="26666" y="67947"/>
                  <a:pt x="27619" y="67947"/>
                  <a:pt x="27619" y="67947"/>
                </a:cubicBezTo>
                <a:cubicBezTo>
                  <a:pt x="28571" y="67947"/>
                  <a:pt x="28571" y="67947"/>
                  <a:pt x="28571" y="67947"/>
                </a:cubicBezTo>
                <a:cubicBezTo>
                  <a:pt x="28571" y="67947"/>
                  <a:pt x="28571" y="68344"/>
                  <a:pt x="28571" y="68741"/>
                </a:cubicBezTo>
                <a:cubicBezTo>
                  <a:pt x="28571" y="69139"/>
                  <a:pt x="28571" y="69933"/>
                  <a:pt x="28571" y="70728"/>
                </a:cubicBezTo>
                <a:cubicBezTo>
                  <a:pt x="29523" y="71125"/>
                  <a:pt x="29523" y="72715"/>
                  <a:pt x="29523" y="73112"/>
                </a:cubicBezTo>
                <a:cubicBezTo>
                  <a:pt x="30476" y="73112"/>
                  <a:pt x="30476" y="73112"/>
                  <a:pt x="30476" y="73907"/>
                </a:cubicBezTo>
                <a:cubicBezTo>
                  <a:pt x="30476" y="74304"/>
                  <a:pt x="31428" y="76291"/>
                  <a:pt x="31428" y="77483"/>
                </a:cubicBezTo>
                <a:cubicBezTo>
                  <a:pt x="31428" y="78278"/>
                  <a:pt x="32380" y="80264"/>
                  <a:pt x="33333" y="81456"/>
                </a:cubicBezTo>
                <a:cubicBezTo>
                  <a:pt x="33333" y="81854"/>
                  <a:pt x="33333" y="82251"/>
                  <a:pt x="33333" y="82649"/>
                </a:cubicBezTo>
                <a:cubicBezTo>
                  <a:pt x="33333" y="82649"/>
                  <a:pt x="34285" y="84238"/>
                  <a:pt x="34285" y="85033"/>
                </a:cubicBezTo>
                <a:cubicBezTo>
                  <a:pt x="34285" y="85430"/>
                  <a:pt x="34285" y="87019"/>
                  <a:pt x="34285" y="87417"/>
                </a:cubicBezTo>
                <a:cubicBezTo>
                  <a:pt x="34285" y="87814"/>
                  <a:pt x="34285" y="88211"/>
                  <a:pt x="34285" y="88609"/>
                </a:cubicBezTo>
                <a:cubicBezTo>
                  <a:pt x="34285" y="89006"/>
                  <a:pt x="35238" y="92185"/>
                  <a:pt x="35238" y="92980"/>
                </a:cubicBezTo>
                <a:cubicBezTo>
                  <a:pt x="35238" y="93377"/>
                  <a:pt x="35238" y="93377"/>
                  <a:pt x="35238" y="93774"/>
                </a:cubicBezTo>
                <a:cubicBezTo>
                  <a:pt x="35238" y="94172"/>
                  <a:pt x="36190" y="95761"/>
                  <a:pt x="36190" y="96158"/>
                </a:cubicBezTo>
                <a:cubicBezTo>
                  <a:pt x="36190" y="96953"/>
                  <a:pt x="37142" y="97748"/>
                  <a:pt x="37142" y="98145"/>
                </a:cubicBezTo>
                <a:cubicBezTo>
                  <a:pt x="37142" y="98543"/>
                  <a:pt x="37142" y="100132"/>
                  <a:pt x="37142" y="100529"/>
                </a:cubicBezTo>
                <a:cubicBezTo>
                  <a:pt x="38095" y="101324"/>
                  <a:pt x="38095" y="102119"/>
                  <a:pt x="38095" y="102119"/>
                </a:cubicBezTo>
                <a:cubicBezTo>
                  <a:pt x="38095" y="102516"/>
                  <a:pt x="38095" y="102913"/>
                  <a:pt x="38095" y="103708"/>
                </a:cubicBezTo>
                <a:cubicBezTo>
                  <a:pt x="39047" y="104105"/>
                  <a:pt x="39047" y="105695"/>
                  <a:pt x="39047" y="106092"/>
                </a:cubicBezTo>
                <a:cubicBezTo>
                  <a:pt x="39047" y="106092"/>
                  <a:pt x="39047" y="106092"/>
                  <a:pt x="38095" y="106092"/>
                </a:cubicBezTo>
                <a:cubicBezTo>
                  <a:pt x="38095" y="106092"/>
                  <a:pt x="38095" y="106092"/>
                  <a:pt x="37142" y="106490"/>
                </a:cubicBezTo>
                <a:cubicBezTo>
                  <a:pt x="37142" y="106490"/>
                  <a:pt x="37142" y="106887"/>
                  <a:pt x="38095" y="106887"/>
                </a:cubicBezTo>
                <a:cubicBezTo>
                  <a:pt x="38095" y="107284"/>
                  <a:pt x="39047" y="107284"/>
                  <a:pt x="40000" y="107284"/>
                </a:cubicBezTo>
                <a:cubicBezTo>
                  <a:pt x="40000" y="107284"/>
                  <a:pt x="40000" y="107284"/>
                  <a:pt x="40000" y="107284"/>
                </a:cubicBezTo>
                <a:cubicBezTo>
                  <a:pt x="40000" y="107682"/>
                  <a:pt x="40000" y="108079"/>
                  <a:pt x="40000" y="108079"/>
                </a:cubicBezTo>
                <a:cubicBezTo>
                  <a:pt x="40000" y="108079"/>
                  <a:pt x="40000" y="108079"/>
                  <a:pt x="40000" y="108079"/>
                </a:cubicBezTo>
                <a:cubicBezTo>
                  <a:pt x="40000" y="108079"/>
                  <a:pt x="40000" y="108476"/>
                  <a:pt x="40000" y="108476"/>
                </a:cubicBezTo>
                <a:cubicBezTo>
                  <a:pt x="40000" y="108874"/>
                  <a:pt x="39047" y="109668"/>
                  <a:pt x="39047" y="109668"/>
                </a:cubicBezTo>
                <a:cubicBezTo>
                  <a:pt x="39047" y="110066"/>
                  <a:pt x="39047" y="110066"/>
                  <a:pt x="39047" y="110463"/>
                </a:cubicBezTo>
                <a:cubicBezTo>
                  <a:pt x="39047" y="110463"/>
                  <a:pt x="39047" y="110463"/>
                  <a:pt x="39047" y="110463"/>
                </a:cubicBezTo>
                <a:cubicBezTo>
                  <a:pt x="39047" y="110463"/>
                  <a:pt x="39047" y="110463"/>
                  <a:pt x="39047" y="110463"/>
                </a:cubicBezTo>
                <a:cubicBezTo>
                  <a:pt x="39047" y="110860"/>
                  <a:pt x="38095" y="110860"/>
                  <a:pt x="38095" y="110860"/>
                </a:cubicBezTo>
                <a:cubicBezTo>
                  <a:pt x="38095" y="111258"/>
                  <a:pt x="38095" y="111258"/>
                  <a:pt x="38095" y="111258"/>
                </a:cubicBezTo>
                <a:cubicBezTo>
                  <a:pt x="39047" y="111258"/>
                  <a:pt x="38095" y="111655"/>
                  <a:pt x="38095" y="111655"/>
                </a:cubicBezTo>
                <a:cubicBezTo>
                  <a:pt x="38095" y="111655"/>
                  <a:pt x="37142" y="112052"/>
                  <a:pt x="37142" y="112052"/>
                </a:cubicBezTo>
                <a:cubicBezTo>
                  <a:pt x="37142" y="112450"/>
                  <a:pt x="37142" y="112450"/>
                  <a:pt x="37142" y="112450"/>
                </a:cubicBezTo>
                <a:cubicBezTo>
                  <a:pt x="37142" y="112450"/>
                  <a:pt x="37142" y="112450"/>
                  <a:pt x="37142" y="112450"/>
                </a:cubicBezTo>
                <a:cubicBezTo>
                  <a:pt x="37142" y="112450"/>
                  <a:pt x="37142" y="112450"/>
                  <a:pt x="37142" y="112847"/>
                </a:cubicBezTo>
                <a:cubicBezTo>
                  <a:pt x="36190" y="112847"/>
                  <a:pt x="37142" y="112847"/>
                  <a:pt x="36190" y="112847"/>
                </a:cubicBezTo>
                <a:cubicBezTo>
                  <a:pt x="36190" y="113245"/>
                  <a:pt x="35238" y="113245"/>
                  <a:pt x="34285" y="113642"/>
                </a:cubicBezTo>
                <a:cubicBezTo>
                  <a:pt x="33333" y="113642"/>
                  <a:pt x="33333" y="114039"/>
                  <a:pt x="32380" y="114039"/>
                </a:cubicBezTo>
                <a:cubicBezTo>
                  <a:pt x="32380" y="114039"/>
                  <a:pt x="31428" y="114039"/>
                  <a:pt x="31428" y="114437"/>
                </a:cubicBezTo>
                <a:cubicBezTo>
                  <a:pt x="30476" y="114437"/>
                  <a:pt x="30476" y="114437"/>
                  <a:pt x="30476" y="114437"/>
                </a:cubicBezTo>
                <a:cubicBezTo>
                  <a:pt x="30476" y="114437"/>
                  <a:pt x="30476" y="114834"/>
                  <a:pt x="29523" y="114834"/>
                </a:cubicBezTo>
                <a:cubicBezTo>
                  <a:pt x="29523" y="115231"/>
                  <a:pt x="29523" y="115629"/>
                  <a:pt x="29523" y="115629"/>
                </a:cubicBezTo>
                <a:cubicBezTo>
                  <a:pt x="29523" y="115629"/>
                  <a:pt x="29523" y="116026"/>
                  <a:pt x="29523" y="116026"/>
                </a:cubicBezTo>
                <a:cubicBezTo>
                  <a:pt x="28571" y="116026"/>
                  <a:pt x="28571" y="116026"/>
                  <a:pt x="28571" y="116026"/>
                </a:cubicBezTo>
                <a:cubicBezTo>
                  <a:pt x="28571" y="116026"/>
                  <a:pt x="27619" y="116423"/>
                  <a:pt x="28571" y="116821"/>
                </a:cubicBezTo>
                <a:cubicBezTo>
                  <a:pt x="28571" y="116821"/>
                  <a:pt x="28571" y="116821"/>
                  <a:pt x="30476" y="117218"/>
                </a:cubicBezTo>
                <a:cubicBezTo>
                  <a:pt x="31428" y="117218"/>
                  <a:pt x="37142" y="117218"/>
                  <a:pt x="39047" y="117218"/>
                </a:cubicBezTo>
                <a:cubicBezTo>
                  <a:pt x="41904" y="117218"/>
                  <a:pt x="45714" y="116821"/>
                  <a:pt x="45714" y="116423"/>
                </a:cubicBezTo>
                <a:cubicBezTo>
                  <a:pt x="48571" y="116423"/>
                  <a:pt x="49523" y="115629"/>
                  <a:pt x="49523" y="115231"/>
                </a:cubicBezTo>
                <a:cubicBezTo>
                  <a:pt x="50476" y="114834"/>
                  <a:pt x="51428" y="114437"/>
                  <a:pt x="51428" y="114437"/>
                </a:cubicBezTo>
                <a:cubicBezTo>
                  <a:pt x="51428" y="114437"/>
                  <a:pt x="51428" y="114437"/>
                  <a:pt x="52380" y="114437"/>
                </a:cubicBezTo>
                <a:cubicBezTo>
                  <a:pt x="52380" y="114437"/>
                  <a:pt x="53333" y="114437"/>
                  <a:pt x="54285" y="114437"/>
                </a:cubicBezTo>
                <a:cubicBezTo>
                  <a:pt x="55238" y="114437"/>
                  <a:pt x="58095" y="114039"/>
                  <a:pt x="58095" y="114039"/>
                </a:cubicBezTo>
                <a:cubicBezTo>
                  <a:pt x="60952" y="113245"/>
                  <a:pt x="61904" y="113245"/>
                  <a:pt x="61904" y="112847"/>
                </a:cubicBezTo>
                <a:cubicBezTo>
                  <a:pt x="61904" y="112847"/>
                  <a:pt x="60952" y="111655"/>
                  <a:pt x="60952" y="111258"/>
                </a:cubicBezTo>
                <a:cubicBezTo>
                  <a:pt x="60952" y="111258"/>
                  <a:pt x="60952" y="111258"/>
                  <a:pt x="60952" y="110860"/>
                </a:cubicBezTo>
                <a:cubicBezTo>
                  <a:pt x="60000" y="110860"/>
                  <a:pt x="60000" y="110860"/>
                  <a:pt x="60000" y="110860"/>
                </a:cubicBezTo>
                <a:cubicBezTo>
                  <a:pt x="60000" y="110860"/>
                  <a:pt x="60000" y="110463"/>
                  <a:pt x="60000" y="110066"/>
                </a:cubicBezTo>
                <a:cubicBezTo>
                  <a:pt x="60000" y="110066"/>
                  <a:pt x="60000" y="110066"/>
                  <a:pt x="60000" y="110066"/>
                </a:cubicBezTo>
                <a:cubicBezTo>
                  <a:pt x="60000" y="110066"/>
                  <a:pt x="60952" y="110066"/>
                  <a:pt x="60952" y="110066"/>
                </a:cubicBezTo>
                <a:cubicBezTo>
                  <a:pt x="60952" y="110066"/>
                  <a:pt x="61904" y="110463"/>
                  <a:pt x="61904" y="110463"/>
                </a:cubicBezTo>
                <a:cubicBezTo>
                  <a:pt x="61904" y="110463"/>
                  <a:pt x="61904" y="110860"/>
                  <a:pt x="62857" y="111258"/>
                </a:cubicBezTo>
                <a:cubicBezTo>
                  <a:pt x="62857" y="111258"/>
                  <a:pt x="62857" y="111655"/>
                  <a:pt x="62857" y="111655"/>
                </a:cubicBezTo>
                <a:cubicBezTo>
                  <a:pt x="62857" y="111655"/>
                  <a:pt x="62857" y="111655"/>
                  <a:pt x="62857" y="112052"/>
                </a:cubicBezTo>
                <a:cubicBezTo>
                  <a:pt x="62857" y="112052"/>
                  <a:pt x="63809" y="112450"/>
                  <a:pt x="63809" y="112450"/>
                </a:cubicBezTo>
                <a:cubicBezTo>
                  <a:pt x="63809" y="112450"/>
                  <a:pt x="63809" y="112847"/>
                  <a:pt x="63809" y="112847"/>
                </a:cubicBezTo>
                <a:cubicBezTo>
                  <a:pt x="63809" y="112847"/>
                  <a:pt x="63809" y="113245"/>
                  <a:pt x="63809" y="113245"/>
                </a:cubicBezTo>
                <a:cubicBezTo>
                  <a:pt x="63809" y="113245"/>
                  <a:pt x="63809" y="113245"/>
                  <a:pt x="63809" y="113642"/>
                </a:cubicBezTo>
                <a:cubicBezTo>
                  <a:pt x="63809" y="113642"/>
                  <a:pt x="62857" y="114039"/>
                  <a:pt x="62857" y="114039"/>
                </a:cubicBezTo>
                <a:cubicBezTo>
                  <a:pt x="62857" y="114039"/>
                  <a:pt x="62857" y="114437"/>
                  <a:pt x="61904" y="114437"/>
                </a:cubicBezTo>
                <a:cubicBezTo>
                  <a:pt x="61904" y="114834"/>
                  <a:pt x="61904" y="114834"/>
                  <a:pt x="61904" y="114834"/>
                </a:cubicBezTo>
                <a:cubicBezTo>
                  <a:pt x="61904" y="114834"/>
                  <a:pt x="61904" y="114834"/>
                  <a:pt x="61904" y="115231"/>
                </a:cubicBezTo>
                <a:cubicBezTo>
                  <a:pt x="61904" y="115231"/>
                  <a:pt x="60952" y="115231"/>
                  <a:pt x="60000" y="115629"/>
                </a:cubicBezTo>
                <a:cubicBezTo>
                  <a:pt x="60000" y="115629"/>
                  <a:pt x="60000" y="116026"/>
                  <a:pt x="60000" y="116026"/>
                </a:cubicBezTo>
                <a:cubicBezTo>
                  <a:pt x="60000" y="116423"/>
                  <a:pt x="59047" y="116423"/>
                  <a:pt x="59047" y="116821"/>
                </a:cubicBezTo>
                <a:cubicBezTo>
                  <a:pt x="59047" y="116821"/>
                  <a:pt x="59047" y="116821"/>
                  <a:pt x="59047" y="116821"/>
                </a:cubicBezTo>
                <a:cubicBezTo>
                  <a:pt x="59047" y="116821"/>
                  <a:pt x="59047" y="117218"/>
                  <a:pt x="59047" y="117218"/>
                </a:cubicBezTo>
                <a:cubicBezTo>
                  <a:pt x="59047" y="117218"/>
                  <a:pt x="58095" y="117218"/>
                  <a:pt x="58095" y="117218"/>
                </a:cubicBezTo>
                <a:cubicBezTo>
                  <a:pt x="58095" y="117615"/>
                  <a:pt x="58095" y="117615"/>
                  <a:pt x="58095" y="118013"/>
                </a:cubicBezTo>
                <a:cubicBezTo>
                  <a:pt x="58095" y="118410"/>
                  <a:pt x="58095" y="118410"/>
                  <a:pt x="58095" y="118410"/>
                </a:cubicBezTo>
                <a:cubicBezTo>
                  <a:pt x="57142" y="118410"/>
                  <a:pt x="57142" y="118807"/>
                  <a:pt x="57142" y="118807"/>
                </a:cubicBezTo>
                <a:cubicBezTo>
                  <a:pt x="56190" y="118807"/>
                  <a:pt x="57142" y="118807"/>
                  <a:pt x="57142" y="119205"/>
                </a:cubicBezTo>
                <a:cubicBezTo>
                  <a:pt x="56190" y="119205"/>
                  <a:pt x="56190" y="119602"/>
                  <a:pt x="57142" y="119602"/>
                </a:cubicBezTo>
                <a:cubicBezTo>
                  <a:pt x="57142" y="119602"/>
                  <a:pt x="57142" y="119602"/>
                  <a:pt x="59047" y="120000"/>
                </a:cubicBezTo>
                <a:cubicBezTo>
                  <a:pt x="60952" y="120000"/>
                  <a:pt x="61904" y="120000"/>
                  <a:pt x="63809" y="120000"/>
                </a:cubicBezTo>
                <a:cubicBezTo>
                  <a:pt x="65714" y="120000"/>
                  <a:pt x="66666" y="120000"/>
                  <a:pt x="66666" y="119602"/>
                </a:cubicBezTo>
                <a:cubicBezTo>
                  <a:pt x="66666" y="119602"/>
                  <a:pt x="66666" y="119602"/>
                  <a:pt x="67619" y="119602"/>
                </a:cubicBezTo>
                <a:cubicBezTo>
                  <a:pt x="68571" y="119602"/>
                  <a:pt x="72380" y="119602"/>
                  <a:pt x="73333" y="119602"/>
                </a:cubicBezTo>
                <a:cubicBezTo>
                  <a:pt x="79047" y="118807"/>
                  <a:pt x="79047" y="118013"/>
                  <a:pt x="79047" y="118013"/>
                </a:cubicBezTo>
                <a:cubicBezTo>
                  <a:pt x="79047" y="117615"/>
                  <a:pt x="79047" y="117615"/>
                  <a:pt x="79047" y="117615"/>
                </a:cubicBezTo>
                <a:cubicBezTo>
                  <a:pt x="80000" y="117615"/>
                  <a:pt x="80000" y="117615"/>
                  <a:pt x="80000" y="117615"/>
                </a:cubicBezTo>
                <a:cubicBezTo>
                  <a:pt x="80000" y="117615"/>
                  <a:pt x="80952" y="117218"/>
                  <a:pt x="81904" y="116821"/>
                </a:cubicBezTo>
                <a:cubicBezTo>
                  <a:pt x="81904" y="116821"/>
                  <a:pt x="81904" y="116423"/>
                  <a:pt x="81904" y="116423"/>
                </a:cubicBezTo>
                <a:cubicBezTo>
                  <a:pt x="81904" y="116026"/>
                  <a:pt x="81904" y="115231"/>
                  <a:pt x="81904" y="114834"/>
                </a:cubicBezTo>
                <a:cubicBezTo>
                  <a:pt x="81904" y="114437"/>
                  <a:pt x="81904" y="114437"/>
                  <a:pt x="80952" y="114437"/>
                </a:cubicBezTo>
                <a:cubicBezTo>
                  <a:pt x="80952" y="114437"/>
                  <a:pt x="80952" y="114437"/>
                  <a:pt x="80952" y="114437"/>
                </a:cubicBezTo>
                <a:cubicBezTo>
                  <a:pt x="80952" y="114437"/>
                  <a:pt x="80952" y="114437"/>
                  <a:pt x="81904" y="114039"/>
                </a:cubicBezTo>
                <a:cubicBezTo>
                  <a:pt x="81904" y="114039"/>
                  <a:pt x="81904" y="114039"/>
                  <a:pt x="81904" y="114039"/>
                </a:cubicBezTo>
                <a:cubicBezTo>
                  <a:pt x="81904" y="113642"/>
                  <a:pt x="81904" y="113642"/>
                  <a:pt x="81904" y="113642"/>
                </a:cubicBezTo>
                <a:cubicBezTo>
                  <a:pt x="81904" y="113245"/>
                  <a:pt x="81904" y="112450"/>
                  <a:pt x="81904" y="112450"/>
                </a:cubicBezTo>
                <a:cubicBezTo>
                  <a:pt x="82857" y="112052"/>
                  <a:pt x="82857" y="112052"/>
                  <a:pt x="82857" y="112052"/>
                </a:cubicBezTo>
                <a:cubicBezTo>
                  <a:pt x="82857" y="112052"/>
                  <a:pt x="82857" y="112052"/>
                  <a:pt x="82857" y="111655"/>
                </a:cubicBezTo>
                <a:cubicBezTo>
                  <a:pt x="82857" y="111655"/>
                  <a:pt x="82857" y="111258"/>
                  <a:pt x="83809" y="110860"/>
                </a:cubicBezTo>
                <a:cubicBezTo>
                  <a:pt x="83809" y="110066"/>
                  <a:pt x="83809" y="110066"/>
                  <a:pt x="83809" y="110066"/>
                </a:cubicBezTo>
                <a:cubicBezTo>
                  <a:pt x="83809" y="110066"/>
                  <a:pt x="84761" y="110066"/>
                  <a:pt x="84761" y="109668"/>
                </a:cubicBezTo>
                <a:cubicBezTo>
                  <a:pt x="84761" y="109668"/>
                  <a:pt x="84761" y="108476"/>
                  <a:pt x="84761" y="108079"/>
                </a:cubicBezTo>
                <a:cubicBezTo>
                  <a:pt x="85714" y="107284"/>
                  <a:pt x="85714" y="106092"/>
                  <a:pt x="85714" y="105695"/>
                </a:cubicBezTo>
                <a:cubicBezTo>
                  <a:pt x="85714" y="105298"/>
                  <a:pt x="85714" y="103708"/>
                  <a:pt x="85714" y="102913"/>
                </a:cubicBezTo>
                <a:cubicBezTo>
                  <a:pt x="85714" y="102516"/>
                  <a:pt x="86666" y="99337"/>
                  <a:pt x="86666" y="98145"/>
                </a:cubicBezTo>
                <a:cubicBezTo>
                  <a:pt x="86666" y="97350"/>
                  <a:pt x="86666" y="93774"/>
                  <a:pt x="86666" y="93377"/>
                </a:cubicBezTo>
                <a:cubicBezTo>
                  <a:pt x="86666" y="92980"/>
                  <a:pt x="86666" y="88609"/>
                  <a:pt x="86666" y="87814"/>
                </a:cubicBezTo>
                <a:cubicBezTo>
                  <a:pt x="86666" y="87019"/>
                  <a:pt x="86666" y="84635"/>
                  <a:pt x="86666" y="84635"/>
                </a:cubicBezTo>
                <a:cubicBezTo>
                  <a:pt x="86666" y="84635"/>
                  <a:pt x="86666" y="84238"/>
                  <a:pt x="86666" y="84238"/>
                </a:cubicBezTo>
                <a:cubicBezTo>
                  <a:pt x="86666" y="83841"/>
                  <a:pt x="86666" y="78675"/>
                  <a:pt x="86666" y="77880"/>
                </a:cubicBezTo>
                <a:cubicBezTo>
                  <a:pt x="86666" y="77086"/>
                  <a:pt x="85714" y="73112"/>
                  <a:pt x="85714" y="72715"/>
                </a:cubicBezTo>
                <a:cubicBezTo>
                  <a:pt x="85714" y="72317"/>
                  <a:pt x="85714" y="66357"/>
                  <a:pt x="85714" y="65960"/>
                </a:cubicBezTo>
                <a:cubicBezTo>
                  <a:pt x="85714" y="65960"/>
                  <a:pt x="85714" y="65960"/>
                  <a:pt x="85714" y="65960"/>
                </a:cubicBezTo>
                <a:cubicBezTo>
                  <a:pt x="85714" y="66357"/>
                  <a:pt x="86666" y="66754"/>
                  <a:pt x="86666" y="66754"/>
                </a:cubicBezTo>
                <a:cubicBezTo>
                  <a:pt x="87619" y="67152"/>
                  <a:pt x="87619" y="67152"/>
                  <a:pt x="88571" y="67152"/>
                </a:cubicBezTo>
                <a:cubicBezTo>
                  <a:pt x="88571" y="67152"/>
                  <a:pt x="89523" y="67549"/>
                  <a:pt x="89523" y="67549"/>
                </a:cubicBezTo>
                <a:cubicBezTo>
                  <a:pt x="90476" y="67549"/>
                  <a:pt x="91428" y="67549"/>
                  <a:pt x="92380" y="67549"/>
                </a:cubicBezTo>
                <a:cubicBezTo>
                  <a:pt x="93333" y="67549"/>
                  <a:pt x="95238" y="67549"/>
                  <a:pt x="95238" y="67549"/>
                </a:cubicBezTo>
                <a:cubicBezTo>
                  <a:pt x="96190" y="67549"/>
                  <a:pt x="98095" y="67152"/>
                  <a:pt x="98095" y="67152"/>
                </a:cubicBezTo>
                <a:cubicBezTo>
                  <a:pt x="99047" y="67152"/>
                  <a:pt x="100000" y="66754"/>
                  <a:pt x="100952" y="66754"/>
                </a:cubicBezTo>
                <a:cubicBezTo>
                  <a:pt x="100952" y="66754"/>
                  <a:pt x="101904" y="66754"/>
                  <a:pt x="101904" y="66357"/>
                </a:cubicBezTo>
                <a:cubicBezTo>
                  <a:pt x="102857" y="66357"/>
                  <a:pt x="102857" y="66357"/>
                  <a:pt x="102857" y="66357"/>
                </a:cubicBezTo>
                <a:cubicBezTo>
                  <a:pt x="102857" y="65960"/>
                  <a:pt x="101904" y="65165"/>
                  <a:pt x="101904" y="64768"/>
                </a:cubicBezTo>
                <a:cubicBezTo>
                  <a:pt x="101904" y="64768"/>
                  <a:pt x="101904" y="63973"/>
                  <a:pt x="101904" y="63576"/>
                </a:cubicBezTo>
                <a:cubicBezTo>
                  <a:pt x="101904" y="63178"/>
                  <a:pt x="101904" y="62781"/>
                  <a:pt x="101904" y="61986"/>
                </a:cubicBezTo>
                <a:cubicBezTo>
                  <a:pt x="101904" y="61589"/>
                  <a:pt x="101904" y="60794"/>
                  <a:pt x="101904" y="60397"/>
                </a:cubicBezTo>
                <a:cubicBezTo>
                  <a:pt x="101904" y="60397"/>
                  <a:pt x="101904" y="59602"/>
                  <a:pt x="101904" y="59205"/>
                </a:cubicBezTo>
                <a:cubicBezTo>
                  <a:pt x="101904" y="58807"/>
                  <a:pt x="101904" y="58410"/>
                  <a:pt x="100952" y="57615"/>
                </a:cubicBezTo>
                <a:cubicBezTo>
                  <a:pt x="100952" y="57218"/>
                  <a:pt x="100952" y="56423"/>
                  <a:pt x="100952" y="56423"/>
                </a:cubicBezTo>
                <a:cubicBezTo>
                  <a:pt x="100952" y="56026"/>
                  <a:pt x="100952" y="55629"/>
                  <a:pt x="100952" y="55231"/>
                </a:cubicBezTo>
                <a:cubicBezTo>
                  <a:pt x="100952" y="54437"/>
                  <a:pt x="100000" y="52450"/>
                  <a:pt x="100000" y="52052"/>
                </a:cubicBezTo>
                <a:cubicBezTo>
                  <a:pt x="100000" y="52052"/>
                  <a:pt x="100000" y="52052"/>
                  <a:pt x="100000" y="52052"/>
                </a:cubicBezTo>
                <a:cubicBezTo>
                  <a:pt x="100952" y="51655"/>
                  <a:pt x="100000" y="51655"/>
                  <a:pt x="100000" y="51258"/>
                </a:cubicBezTo>
                <a:cubicBezTo>
                  <a:pt x="100000" y="51258"/>
                  <a:pt x="100000" y="50860"/>
                  <a:pt x="100000" y="50463"/>
                </a:cubicBezTo>
                <a:cubicBezTo>
                  <a:pt x="100000" y="50066"/>
                  <a:pt x="99047" y="48874"/>
                  <a:pt x="99047" y="48874"/>
                </a:cubicBezTo>
                <a:cubicBezTo>
                  <a:pt x="99047" y="48476"/>
                  <a:pt x="99047" y="48476"/>
                  <a:pt x="99047" y="48476"/>
                </a:cubicBezTo>
                <a:cubicBezTo>
                  <a:pt x="99047" y="48476"/>
                  <a:pt x="99047" y="48476"/>
                  <a:pt x="99047" y="48476"/>
                </a:cubicBezTo>
                <a:cubicBezTo>
                  <a:pt x="99047" y="48476"/>
                  <a:pt x="99047" y="48079"/>
                  <a:pt x="99047" y="48079"/>
                </a:cubicBezTo>
                <a:cubicBezTo>
                  <a:pt x="99047" y="48079"/>
                  <a:pt x="99047" y="47682"/>
                  <a:pt x="99047" y="47682"/>
                </a:cubicBezTo>
                <a:cubicBezTo>
                  <a:pt x="100000" y="47284"/>
                  <a:pt x="102857" y="46092"/>
                  <a:pt x="103809" y="45695"/>
                </a:cubicBezTo>
                <a:cubicBezTo>
                  <a:pt x="104761" y="45298"/>
                  <a:pt x="109523" y="42516"/>
                  <a:pt x="110476" y="42119"/>
                </a:cubicBezTo>
                <a:cubicBezTo>
                  <a:pt x="110476" y="41721"/>
                  <a:pt x="112380" y="40927"/>
                  <a:pt x="113333" y="40529"/>
                </a:cubicBezTo>
                <a:cubicBezTo>
                  <a:pt x="114285" y="40132"/>
                  <a:pt x="115238" y="39337"/>
                  <a:pt x="115238" y="38940"/>
                </a:cubicBezTo>
                <a:cubicBezTo>
                  <a:pt x="116190" y="38940"/>
                  <a:pt x="117142" y="38145"/>
                  <a:pt x="117142" y="38145"/>
                </a:cubicBezTo>
                <a:cubicBezTo>
                  <a:pt x="117142" y="37748"/>
                  <a:pt x="118095" y="36953"/>
                  <a:pt x="118095" y="36953"/>
                </a:cubicBezTo>
                <a:cubicBezTo>
                  <a:pt x="119047" y="36556"/>
                  <a:pt x="119047" y="36158"/>
                  <a:pt x="119047" y="35761"/>
                </a:cubicBezTo>
                <a:cubicBezTo>
                  <a:pt x="120000" y="34569"/>
                  <a:pt x="118095" y="32980"/>
                  <a:pt x="118095" y="32980"/>
                </a:cubicBezTo>
                <a:close/>
                <a:moveTo>
                  <a:pt x="21904" y="39735"/>
                </a:moveTo>
                <a:cubicBezTo>
                  <a:pt x="21904" y="40132"/>
                  <a:pt x="21904" y="40529"/>
                  <a:pt x="21904" y="40529"/>
                </a:cubicBezTo>
                <a:cubicBezTo>
                  <a:pt x="21904" y="40529"/>
                  <a:pt x="20952" y="40132"/>
                  <a:pt x="20952" y="40132"/>
                </a:cubicBezTo>
                <a:cubicBezTo>
                  <a:pt x="20952" y="39735"/>
                  <a:pt x="20000" y="38940"/>
                  <a:pt x="20000" y="38940"/>
                </a:cubicBezTo>
                <a:cubicBezTo>
                  <a:pt x="20000" y="38543"/>
                  <a:pt x="19047" y="38145"/>
                  <a:pt x="19047" y="38145"/>
                </a:cubicBezTo>
                <a:cubicBezTo>
                  <a:pt x="19047" y="37748"/>
                  <a:pt x="19047" y="37748"/>
                  <a:pt x="19047" y="37748"/>
                </a:cubicBezTo>
                <a:cubicBezTo>
                  <a:pt x="19047" y="37748"/>
                  <a:pt x="19047" y="37748"/>
                  <a:pt x="19047" y="37350"/>
                </a:cubicBezTo>
                <a:cubicBezTo>
                  <a:pt x="19047" y="37350"/>
                  <a:pt x="20952" y="36953"/>
                  <a:pt x="20952" y="36953"/>
                </a:cubicBezTo>
                <a:cubicBezTo>
                  <a:pt x="20952" y="36556"/>
                  <a:pt x="20952" y="36556"/>
                  <a:pt x="20952" y="36158"/>
                </a:cubicBezTo>
                <a:cubicBezTo>
                  <a:pt x="20952" y="35761"/>
                  <a:pt x="20952" y="34966"/>
                  <a:pt x="20952" y="34569"/>
                </a:cubicBezTo>
                <a:cubicBezTo>
                  <a:pt x="20952" y="34569"/>
                  <a:pt x="21904" y="34569"/>
                  <a:pt x="21904" y="34569"/>
                </a:cubicBezTo>
                <a:cubicBezTo>
                  <a:pt x="21904" y="34966"/>
                  <a:pt x="21904" y="36158"/>
                  <a:pt x="21904" y="36556"/>
                </a:cubicBezTo>
                <a:cubicBezTo>
                  <a:pt x="21904" y="36953"/>
                  <a:pt x="21904" y="39337"/>
                  <a:pt x="21904" y="39735"/>
                </a:cubicBezTo>
                <a:close/>
                <a:moveTo>
                  <a:pt x="39047" y="110860"/>
                </a:moveTo>
                <a:cubicBezTo>
                  <a:pt x="39047" y="111258"/>
                  <a:pt x="38095" y="110860"/>
                  <a:pt x="39047" y="110860"/>
                </a:cubicBezTo>
                <a:cubicBezTo>
                  <a:pt x="39047" y="110860"/>
                  <a:pt x="39047" y="110463"/>
                  <a:pt x="39047" y="110860"/>
                </a:cubicBezTo>
                <a:close/>
                <a:moveTo>
                  <a:pt x="65714" y="94569"/>
                </a:moveTo>
                <a:cubicBezTo>
                  <a:pt x="64761" y="94966"/>
                  <a:pt x="63809" y="95761"/>
                  <a:pt x="63809" y="96158"/>
                </a:cubicBezTo>
                <a:cubicBezTo>
                  <a:pt x="63809" y="96556"/>
                  <a:pt x="63809" y="96556"/>
                  <a:pt x="63809" y="96556"/>
                </a:cubicBezTo>
                <a:cubicBezTo>
                  <a:pt x="62857" y="96953"/>
                  <a:pt x="62857" y="97350"/>
                  <a:pt x="62857" y="97350"/>
                </a:cubicBezTo>
                <a:cubicBezTo>
                  <a:pt x="62857" y="97748"/>
                  <a:pt x="62857" y="97748"/>
                  <a:pt x="62857" y="97748"/>
                </a:cubicBezTo>
                <a:cubicBezTo>
                  <a:pt x="62857" y="98145"/>
                  <a:pt x="61904" y="98940"/>
                  <a:pt x="61904" y="99735"/>
                </a:cubicBezTo>
                <a:cubicBezTo>
                  <a:pt x="61904" y="100132"/>
                  <a:pt x="61904" y="101721"/>
                  <a:pt x="60952" y="102119"/>
                </a:cubicBezTo>
                <a:cubicBezTo>
                  <a:pt x="60952" y="102516"/>
                  <a:pt x="60952" y="103311"/>
                  <a:pt x="60952" y="103311"/>
                </a:cubicBezTo>
                <a:cubicBezTo>
                  <a:pt x="60952" y="103311"/>
                  <a:pt x="60952" y="103708"/>
                  <a:pt x="60000" y="103311"/>
                </a:cubicBezTo>
                <a:cubicBezTo>
                  <a:pt x="60000" y="102913"/>
                  <a:pt x="58095" y="101721"/>
                  <a:pt x="58095" y="101324"/>
                </a:cubicBezTo>
                <a:cubicBezTo>
                  <a:pt x="57142" y="100529"/>
                  <a:pt x="57142" y="100132"/>
                  <a:pt x="57142" y="100132"/>
                </a:cubicBezTo>
                <a:cubicBezTo>
                  <a:pt x="57142" y="99735"/>
                  <a:pt x="57142" y="99337"/>
                  <a:pt x="57142" y="98940"/>
                </a:cubicBezTo>
                <a:cubicBezTo>
                  <a:pt x="57142" y="98940"/>
                  <a:pt x="57142" y="96953"/>
                  <a:pt x="57142" y="96158"/>
                </a:cubicBezTo>
                <a:cubicBezTo>
                  <a:pt x="57142" y="95364"/>
                  <a:pt x="57142" y="94172"/>
                  <a:pt x="57142" y="93774"/>
                </a:cubicBezTo>
                <a:cubicBezTo>
                  <a:pt x="58095" y="92980"/>
                  <a:pt x="57142" y="92582"/>
                  <a:pt x="58095" y="92185"/>
                </a:cubicBezTo>
                <a:cubicBezTo>
                  <a:pt x="58095" y="91788"/>
                  <a:pt x="58095" y="91390"/>
                  <a:pt x="58095" y="90993"/>
                </a:cubicBezTo>
                <a:cubicBezTo>
                  <a:pt x="58095" y="90993"/>
                  <a:pt x="58095" y="90596"/>
                  <a:pt x="58095" y="90198"/>
                </a:cubicBezTo>
                <a:cubicBezTo>
                  <a:pt x="58095" y="90198"/>
                  <a:pt x="58095" y="89403"/>
                  <a:pt x="58095" y="89006"/>
                </a:cubicBezTo>
                <a:cubicBezTo>
                  <a:pt x="58095" y="88609"/>
                  <a:pt x="58095" y="87814"/>
                  <a:pt x="58095" y="87019"/>
                </a:cubicBezTo>
                <a:cubicBezTo>
                  <a:pt x="59047" y="86225"/>
                  <a:pt x="59047" y="85827"/>
                  <a:pt x="59047" y="85430"/>
                </a:cubicBezTo>
                <a:cubicBezTo>
                  <a:pt x="59047" y="85430"/>
                  <a:pt x="59047" y="84635"/>
                  <a:pt x="58095" y="83841"/>
                </a:cubicBezTo>
                <a:cubicBezTo>
                  <a:pt x="58095" y="83443"/>
                  <a:pt x="58095" y="81456"/>
                  <a:pt x="58095" y="81059"/>
                </a:cubicBezTo>
                <a:cubicBezTo>
                  <a:pt x="58095" y="80662"/>
                  <a:pt x="58095" y="80264"/>
                  <a:pt x="58095" y="80264"/>
                </a:cubicBezTo>
                <a:cubicBezTo>
                  <a:pt x="58095" y="80264"/>
                  <a:pt x="58095" y="79867"/>
                  <a:pt x="59047" y="80264"/>
                </a:cubicBezTo>
                <a:cubicBezTo>
                  <a:pt x="59047" y="80662"/>
                  <a:pt x="59047" y="81059"/>
                  <a:pt x="59047" y="81456"/>
                </a:cubicBezTo>
                <a:cubicBezTo>
                  <a:pt x="59047" y="82251"/>
                  <a:pt x="60000" y="83046"/>
                  <a:pt x="60000" y="83046"/>
                </a:cubicBezTo>
                <a:cubicBezTo>
                  <a:pt x="60000" y="83443"/>
                  <a:pt x="60000" y="83443"/>
                  <a:pt x="60000" y="83443"/>
                </a:cubicBezTo>
                <a:cubicBezTo>
                  <a:pt x="60000" y="83841"/>
                  <a:pt x="60000" y="83841"/>
                  <a:pt x="60000" y="84238"/>
                </a:cubicBezTo>
                <a:cubicBezTo>
                  <a:pt x="60000" y="84238"/>
                  <a:pt x="60952" y="85033"/>
                  <a:pt x="61904" y="85827"/>
                </a:cubicBezTo>
                <a:cubicBezTo>
                  <a:pt x="61904" y="86225"/>
                  <a:pt x="62857" y="87019"/>
                  <a:pt x="62857" y="87417"/>
                </a:cubicBezTo>
                <a:cubicBezTo>
                  <a:pt x="63809" y="87417"/>
                  <a:pt x="63809" y="88211"/>
                  <a:pt x="64761" y="88609"/>
                </a:cubicBezTo>
                <a:cubicBezTo>
                  <a:pt x="64761" y="89006"/>
                  <a:pt x="64761" y="89403"/>
                  <a:pt x="64761" y="89801"/>
                </a:cubicBezTo>
                <a:cubicBezTo>
                  <a:pt x="64761" y="89801"/>
                  <a:pt x="64761" y="90596"/>
                  <a:pt x="64761" y="90596"/>
                </a:cubicBezTo>
                <a:cubicBezTo>
                  <a:pt x="64761" y="90993"/>
                  <a:pt x="65714" y="91390"/>
                  <a:pt x="65714" y="91788"/>
                </a:cubicBezTo>
                <a:cubicBezTo>
                  <a:pt x="65714" y="92185"/>
                  <a:pt x="65714" y="92582"/>
                  <a:pt x="65714" y="92980"/>
                </a:cubicBezTo>
                <a:cubicBezTo>
                  <a:pt x="65714" y="92980"/>
                  <a:pt x="65714" y="92980"/>
                  <a:pt x="65714" y="93377"/>
                </a:cubicBezTo>
                <a:cubicBezTo>
                  <a:pt x="65714" y="93377"/>
                  <a:pt x="65714" y="93774"/>
                  <a:pt x="65714" y="93774"/>
                </a:cubicBezTo>
                <a:cubicBezTo>
                  <a:pt x="65714" y="93774"/>
                  <a:pt x="65714" y="93774"/>
                  <a:pt x="65714" y="94569"/>
                </a:cubicBezTo>
                <a:close/>
                <a:moveTo>
                  <a:pt x="97142" y="36556"/>
                </a:moveTo>
                <a:cubicBezTo>
                  <a:pt x="97142" y="36953"/>
                  <a:pt x="96190" y="37350"/>
                  <a:pt x="95238" y="37748"/>
                </a:cubicBezTo>
                <a:cubicBezTo>
                  <a:pt x="95238" y="38145"/>
                  <a:pt x="94285" y="38543"/>
                  <a:pt x="94285" y="38543"/>
                </a:cubicBezTo>
                <a:cubicBezTo>
                  <a:pt x="94285" y="38940"/>
                  <a:pt x="95238" y="38940"/>
                  <a:pt x="94285" y="38940"/>
                </a:cubicBezTo>
                <a:cubicBezTo>
                  <a:pt x="94285" y="39337"/>
                  <a:pt x="94285" y="39337"/>
                  <a:pt x="94285" y="38940"/>
                </a:cubicBezTo>
                <a:cubicBezTo>
                  <a:pt x="94285" y="38940"/>
                  <a:pt x="93333" y="38543"/>
                  <a:pt x="93333" y="38145"/>
                </a:cubicBezTo>
                <a:cubicBezTo>
                  <a:pt x="93333" y="37748"/>
                  <a:pt x="93333" y="37350"/>
                  <a:pt x="94285" y="36953"/>
                </a:cubicBezTo>
                <a:cubicBezTo>
                  <a:pt x="94285" y="36158"/>
                  <a:pt x="94285" y="35761"/>
                  <a:pt x="94285" y="35364"/>
                </a:cubicBezTo>
                <a:cubicBezTo>
                  <a:pt x="94285" y="34966"/>
                  <a:pt x="94285" y="34569"/>
                  <a:pt x="94285" y="34569"/>
                </a:cubicBezTo>
                <a:cubicBezTo>
                  <a:pt x="94285" y="34569"/>
                  <a:pt x="94285" y="34569"/>
                  <a:pt x="94285" y="34569"/>
                </a:cubicBezTo>
                <a:cubicBezTo>
                  <a:pt x="95238" y="34569"/>
                  <a:pt x="95238" y="34569"/>
                  <a:pt x="96190" y="34569"/>
                </a:cubicBezTo>
                <a:cubicBezTo>
                  <a:pt x="96190" y="34966"/>
                  <a:pt x="97142" y="35364"/>
                  <a:pt x="97142" y="35761"/>
                </a:cubicBezTo>
                <a:cubicBezTo>
                  <a:pt x="98095" y="35761"/>
                  <a:pt x="98095" y="35761"/>
                  <a:pt x="98095" y="36158"/>
                </a:cubicBezTo>
                <a:cubicBezTo>
                  <a:pt x="98095" y="36158"/>
                  <a:pt x="98095" y="36158"/>
                  <a:pt x="97142" y="36556"/>
                </a:cubicBezTo>
                <a:close/>
              </a:path>
            </a:pathLst>
          </a:custGeom>
          <a:solidFill>
            <a:srgbClr val="007255"/>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116" name="Shape 116"/>
          <p:cNvSpPr/>
          <p:nvPr/>
        </p:nvSpPr>
        <p:spPr>
          <a:xfrm>
            <a:off x="5675757" y="4797228"/>
            <a:ext cx="466902" cy="1373032"/>
          </a:xfrm>
          <a:custGeom>
            <a:avLst/>
            <a:gdLst/>
            <a:ahLst/>
            <a:cxnLst/>
            <a:rect l="0" t="0" r="0" b="0"/>
            <a:pathLst>
              <a:path w="120000" h="120000" extrusionOk="0">
                <a:moveTo>
                  <a:pt x="119439" y="30666"/>
                </a:moveTo>
                <a:cubicBezTo>
                  <a:pt x="119439" y="30666"/>
                  <a:pt x="120000" y="30476"/>
                  <a:pt x="120000" y="30285"/>
                </a:cubicBezTo>
                <a:cubicBezTo>
                  <a:pt x="120000" y="29904"/>
                  <a:pt x="118317" y="29333"/>
                  <a:pt x="118317" y="29333"/>
                </a:cubicBezTo>
                <a:cubicBezTo>
                  <a:pt x="117757" y="29142"/>
                  <a:pt x="117757" y="29142"/>
                  <a:pt x="117757" y="29142"/>
                </a:cubicBezTo>
                <a:cubicBezTo>
                  <a:pt x="118317" y="29142"/>
                  <a:pt x="118878" y="28952"/>
                  <a:pt x="118878" y="28761"/>
                </a:cubicBezTo>
                <a:cubicBezTo>
                  <a:pt x="118878" y="28380"/>
                  <a:pt x="118317" y="28380"/>
                  <a:pt x="118317" y="28380"/>
                </a:cubicBezTo>
                <a:cubicBezTo>
                  <a:pt x="117757" y="28190"/>
                  <a:pt x="118317" y="28000"/>
                  <a:pt x="118317" y="27809"/>
                </a:cubicBezTo>
                <a:cubicBezTo>
                  <a:pt x="118878" y="27619"/>
                  <a:pt x="118317" y="27428"/>
                  <a:pt x="117757" y="27047"/>
                </a:cubicBezTo>
                <a:cubicBezTo>
                  <a:pt x="117757" y="26857"/>
                  <a:pt x="117757" y="26476"/>
                  <a:pt x="117757" y="26285"/>
                </a:cubicBezTo>
                <a:cubicBezTo>
                  <a:pt x="117757" y="26095"/>
                  <a:pt x="117757" y="26095"/>
                  <a:pt x="117757" y="25904"/>
                </a:cubicBezTo>
                <a:cubicBezTo>
                  <a:pt x="117757" y="25714"/>
                  <a:pt x="117196" y="25523"/>
                  <a:pt x="117196" y="25333"/>
                </a:cubicBezTo>
                <a:cubicBezTo>
                  <a:pt x="117196" y="25142"/>
                  <a:pt x="116635" y="24761"/>
                  <a:pt x="116635" y="24571"/>
                </a:cubicBezTo>
                <a:cubicBezTo>
                  <a:pt x="116635" y="24571"/>
                  <a:pt x="116635" y="24571"/>
                  <a:pt x="116635" y="24380"/>
                </a:cubicBezTo>
                <a:cubicBezTo>
                  <a:pt x="116635" y="24380"/>
                  <a:pt x="116635" y="24000"/>
                  <a:pt x="117196" y="23809"/>
                </a:cubicBezTo>
                <a:cubicBezTo>
                  <a:pt x="117196" y="23619"/>
                  <a:pt x="116635" y="23428"/>
                  <a:pt x="116635" y="23428"/>
                </a:cubicBezTo>
                <a:cubicBezTo>
                  <a:pt x="116635" y="23238"/>
                  <a:pt x="116074" y="23238"/>
                  <a:pt x="116074" y="23047"/>
                </a:cubicBezTo>
                <a:cubicBezTo>
                  <a:pt x="116074" y="23047"/>
                  <a:pt x="115514" y="22666"/>
                  <a:pt x="114953" y="22666"/>
                </a:cubicBezTo>
                <a:cubicBezTo>
                  <a:pt x="114392" y="22476"/>
                  <a:pt x="113271" y="22285"/>
                  <a:pt x="113271" y="22285"/>
                </a:cubicBezTo>
                <a:cubicBezTo>
                  <a:pt x="113271" y="22285"/>
                  <a:pt x="112710" y="22285"/>
                  <a:pt x="112149" y="22285"/>
                </a:cubicBezTo>
                <a:cubicBezTo>
                  <a:pt x="111028" y="22095"/>
                  <a:pt x="109345" y="21714"/>
                  <a:pt x="108785" y="21714"/>
                </a:cubicBezTo>
                <a:cubicBezTo>
                  <a:pt x="107663" y="21714"/>
                  <a:pt x="105981" y="21523"/>
                  <a:pt x="105420" y="21523"/>
                </a:cubicBezTo>
                <a:cubicBezTo>
                  <a:pt x="104299" y="21333"/>
                  <a:pt x="104299" y="21333"/>
                  <a:pt x="103738" y="21333"/>
                </a:cubicBezTo>
                <a:cubicBezTo>
                  <a:pt x="103177" y="21142"/>
                  <a:pt x="102616" y="21142"/>
                  <a:pt x="102056" y="20952"/>
                </a:cubicBezTo>
                <a:cubicBezTo>
                  <a:pt x="101495" y="20952"/>
                  <a:pt x="100934" y="20952"/>
                  <a:pt x="100373" y="20952"/>
                </a:cubicBezTo>
                <a:cubicBezTo>
                  <a:pt x="99813" y="20761"/>
                  <a:pt x="99252" y="20761"/>
                  <a:pt x="98130" y="20380"/>
                </a:cubicBezTo>
                <a:cubicBezTo>
                  <a:pt x="97570" y="20000"/>
                  <a:pt x="95887" y="19428"/>
                  <a:pt x="95327" y="19238"/>
                </a:cubicBezTo>
                <a:cubicBezTo>
                  <a:pt x="94205" y="19047"/>
                  <a:pt x="93644" y="18857"/>
                  <a:pt x="93644" y="18666"/>
                </a:cubicBezTo>
                <a:cubicBezTo>
                  <a:pt x="93644" y="18666"/>
                  <a:pt x="92523" y="18285"/>
                  <a:pt x="91962" y="17904"/>
                </a:cubicBezTo>
                <a:cubicBezTo>
                  <a:pt x="91401" y="17523"/>
                  <a:pt x="90841" y="17714"/>
                  <a:pt x="90280" y="17523"/>
                </a:cubicBezTo>
                <a:cubicBezTo>
                  <a:pt x="90280" y="17523"/>
                  <a:pt x="90280" y="17523"/>
                  <a:pt x="90280" y="17333"/>
                </a:cubicBezTo>
                <a:cubicBezTo>
                  <a:pt x="90280" y="17142"/>
                  <a:pt x="90280" y="16571"/>
                  <a:pt x="90280" y="16380"/>
                </a:cubicBezTo>
                <a:cubicBezTo>
                  <a:pt x="90280" y="16190"/>
                  <a:pt x="91401" y="15047"/>
                  <a:pt x="91401" y="14666"/>
                </a:cubicBezTo>
                <a:cubicBezTo>
                  <a:pt x="91401" y="14476"/>
                  <a:pt x="91401" y="14666"/>
                  <a:pt x="91962" y="14476"/>
                </a:cubicBezTo>
                <a:cubicBezTo>
                  <a:pt x="93084" y="14095"/>
                  <a:pt x="93644" y="13714"/>
                  <a:pt x="93644" y="13333"/>
                </a:cubicBezTo>
                <a:cubicBezTo>
                  <a:pt x="94205" y="12952"/>
                  <a:pt x="94205" y="12000"/>
                  <a:pt x="94205" y="11619"/>
                </a:cubicBezTo>
                <a:cubicBezTo>
                  <a:pt x="94766" y="11238"/>
                  <a:pt x="94766" y="11428"/>
                  <a:pt x="95327" y="11428"/>
                </a:cubicBezTo>
                <a:cubicBezTo>
                  <a:pt x="95887" y="11428"/>
                  <a:pt x="96448" y="11238"/>
                  <a:pt x="97009" y="11238"/>
                </a:cubicBezTo>
                <a:cubicBezTo>
                  <a:pt x="97570" y="11047"/>
                  <a:pt x="98130" y="10476"/>
                  <a:pt x="98691" y="9904"/>
                </a:cubicBezTo>
                <a:cubicBezTo>
                  <a:pt x="99252" y="9333"/>
                  <a:pt x="99252" y="8761"/>
                  <a:pt x="99252" y="8571"/>
                </a:cubicBezTo>
                <a:cubicBezTo>
                  <a:pt x="99252" y="8380"/>
                  <a:pt x="99252" y="8000"/>
                  <a:pt x="99813" y="7809"/>
                </a:cubicBezTo>
                <a:cubicBezTo>
                  <a:pt x="99813" y="7428"/>
                  <a:pt x="99813" y="7238"/>
                  <a:pt x="99813" y="7238"/>
                </a:cubicBezTo>
                <a:cubicBezTo>
                  <a:pt x="99252" y="7047"/>
                  <a:pt x="99252" y="7047"/>
                  <a:pt x="98691" y="7047"/>
                </a:cubicBezTo>
                <a:cubicBezTo>
                  <a:pt x="98691" y="7047"/>
                  <a:pt x="98130" y="7238"/>
                  <a:pt x="98130" y="7238"/>
                </a:cubicBezTo>
                <a:cubicBezTo>
                  <a:pt x="97570" y="7428"/>
                  <a:pt x="97570" y="7428"/>
                  <a:pt x="97570" y="7428"/>
                </a:cubicBezTo>
                <a:cubicBezTo>
                  <a:pt x="97570" y="7428"/>
                  <a:pt x="97009" y="7428"/>
                  <a:pt x="97009" y="7047"/>
                </a:cubicBezTo>
                <a:cubicBezTo>
                  <a:pt x="97009" y="5142"/>
                  <a:pt x="95887" y="3809"/>
                  <a:pt x="95327" y="3238"/>
                </a:cubicBezTo>
                <a:cubicBezTo>
                  <a:pt x="94766" y="2476"/>
                  <a:pt x="89158" y="380"/>
                  <a:pt x="84672" y="380"/>
                </a:cubicBezTo>
                <a:cubicBezTo>
                  <a:pt x="79065" y="190"/>
                  <a:pt x="77943" y="0"/>
                  <a:pt x="71214" y="1523"/>
                </a:cubicBezTo>
                <a:cubicBezTo>
                  <a:pt x="64485" y="2857"/>
                  <a:pt x="65607" y="6476"/>
                  <a:pt x="65607" y="6857"/>
                </a:cubicBezTo>
                <a:cubicBezTo>
                  <a:pt x="65607" y="7047"/>
                  <a:pt x="65607" y="7619"/>
                  <a:pt x="65607" y="7809"/>
                </a:cubicBezTo>
                <a:cubicBezTo>
                  <a:pt x="65046" y="7809"/>
                  <a:pt x="65607" y="8000"/>
                  <a:pt x="65046" y="8000"/>
                </a:cubicBezTo>
                <a:cubicBezTo>
                  <a:pt x="65046" y="8000"/>
                  <a:pt x="65046" y="7809"/>
                  <a:pt x="64485" y="7809"/>
                </a:cubicBezTo>
                <a:cubicBezTo>
                  <a:pt x="64485" y="7619"/>
                  <a:pt x="63925" y="7619"/>
                  <a:pt x="63925" y="7619"/>
                </a:cubicBezTo>
                <a:cubicBezTo>
                  <a:pt x="63364" y="7619"/>
                  <a:pt x="63364" y="7809"/>
                  <a:pt x="63364" y="8000"/>
                </a:cubicBezTo>
                <a:cubicBezTo>
                  <a:pt x="63364" y="8190"/>
                  <a:pt x="63364" y="8380"/>
                  <a:pt x="63364" y="8571"/>
                </a:cubicBezTo>
                <a:cubicBezTo>
                  <a:pt x="63925" y="8761"/>
                  <a:pt x="63925" y="8952"/>
                  <a:pt x="63925" y="9142"/>
                </a:cubicBezTo>
                <a:cubicBezTo>
                  <a:pt x="63925" y="9333"/>
                  <a:pt x="63925" y="9904"/>
                  <a:pt x="64485" y="10285"/>
                </a:cubicBezTo>
                <a:cubicBezTo>
                  <a:pt x="64485" y="10476"/>
                  <a:pt x="64485" y="10666"/>
                  <a:pt x="65046" y="11047"/>
                </a:cubicBezTo>
                <a:cubicBezTo>
                  <a:pt x="65607" y="11428"/>
                  <a:pt x="66168" y="11619"/>
                  <a:pt x="66728" y="11619"/>
                </a:cubicBezTo>
                <a:cubicBezTo>
                  <a:pt x="67289" y="11809"/>
                  <a:pt x="67850" y="11809"/>
                  <a:pt x="67850" y="11809"/>
                </a:cubicBezTo>
                <a:cubicBezTo>
                  <a:pt x="68411" y="11809"/>
                  <a:pt x="68411" y="11809"/>
                  <a:pt x="68411" y="11809"/>
                </a:cubicBezTo>
                <a:cubicBezTo>
                  <a:pt x="68411" y="12000"/>
                  <a:pt x="68411" y="12380"/>
                  <a:pt x="68971" y="12952"/>
                </a:cubicBezTo>
                <a:cubicBezTo>
                  <a:pt x="68971" y="13523"/>
                  <a:pt x="69532" y="13714"/>
                  <a:pt x="69532" y="13714"/>
                </a:cubicBezTo>
                <a:cubicBezTo>
                  <a:pt x="69532" y="13904"/>
                  <a:pt x="69532" y="13904"/>
                  <a:pt x="69532" y="14285"/>
                </a:cubicBezTo>
                <a:cubicBezTo>
                  <a:pt x="70093" y="14666"/>
                  <a:pt x="69532" y="15047"/>
                  <a:pt x="69532" y="15238"/>
                </a:cubicBezTo>
                <a:cubicBezTo>
                  <a:pt x="69532" y="15619"/>
                  <a:pt x="68971" y="15809"/>
                  <a:pt x="68971" y="15809"/>
                </a:cubicBezTo>
                <a:cubicBezTo>
                  <a:pt x="68971" y="15809"/>
                  <a:pt x="68971" y="15809"/>
                  <a:pt x="68411" y="15619"/>
                </a:cubicBezTo>
                <a:cubicBezTo>
                  <a:pt x="67850" y="15619"/>
                  <a:pt x="67850" y="15619"/>
                  <a:pt x="66728" y="15809"/>
                </a:cubicBezTo>
                <a:cubicBezTo>
                  <a:pt x="65607" y="15809"/>
                  <a:pt x="63925" y="16190"/>
                  <a:pt x="62803" y="16380"/>
                </a:cubicBezTo>
                <a:cubicBezTo>
                  <a:pt x="61121" y="16571"/>
                  <a:pt x="59439" y="16952"/>
                  <a:pt x="58878" y="17142"/>
                </a:cubicBezTo>
                <a:cubicBezTo>
                  <a:pt x="57757" y="17142"/>
                  <a:pt x="57757" y="17142"/>
                  <a:pt x="57196" y="17333"/>
                </a:cubicBezTo>
                <a:cubicBezTo>
                  <a:pt x="56635" y="17523"/>
                  <a:pt x="56635" y="17333"/>
                  <a:pt x="56635" y="17333"/>
                </a:cubicBezTo>
                <a:cubicBezTo>
                  <a:pt x="56074" y="17333"/>
                  <a:pt x="55514" y="17333"/>
                  <a:pt x="54953" y="17333"/>
                </a:cubicBezTo>
                <a:cubicBezTo>
                  <a:pt x="54392" y="17333"/>
                  <a:pt x="54392" y="17333"/>
                  <a:pt x="53831" y="17333"/>
                </a:cubicBezTo>
                <a:cubicBezTo>
                  <a:pt x="53271" y="17523"/>
                  <a:pt x="53271" y="17523"/>
                  <a:pt x="52710" y="17523"/>
                </a:cubicBezTo>
                <a:cubicBezTo>
                  <a:pt x="52149" y="17523"/>
                  <a:pt x="50467" y="17333"/>
                  <a:pt x="49345" y="17333"/>
                </a:cubicBezTo>
                <a:cubicBezTo>
                  <a:pt x="48224" y="17333"/>
                  <a:pt x="45981" y="17333"/>
                  <a:pt x="45420" y="17333"/>
                </a:cubicBezTo>
                <a:cubicBezTo>
                  <a:pt x="44859" y="17333"/>
                  <a:pt x="44299" y="17333"/>
                  <a:pt x="43738" y="17333"/>
                </a:cubicBezTo>
                <a:cubicBezTo>
                  <a:pt x="43177" y="17333"/>
                  <a:pt x="42056" y="17333"/>
                  <a:pt x="40934" y="17523"/>
                </a:cubicBezTo>
                <a:cubicBezTo>
                  <a:pt x="40373" y="17714"/>
                  <a:pt x="39252" y="18095"/>
                  <a:pt x="38691" y="18095"/>
                </a:cubicBezTo>
                <a:cubicBezTo>
                  <a:pt x="38691" y="18285"/>
                  <a:pt x="38130" y="18666"/>
                  <a:pt x="38130" y="18857"/>
                </a:cubicBezTo>
                <a:cubicBezTo>
                  <a:pt x="37570" y="18857"/>
                  <a:pt x="37570" y="19619"/>
                  <a:pt x="37570" y="19809"/>
                </a:cubicBezTo>
                <a:cubicBezTo>
                  <a:pt x="37570" y="20190"/>
                  <a:pt x="37570" y="20000"/>
                  <a:pt x="37009" y="20571"/>
                </a:cubicBezTo>
                <a:cubicBezTo>
                  <a:pt x="36448" y="21333"/>
                  <a:pt x="35887" y="22476"/>
                  <a:pt x="35327" y="23047"/>
                </a:cubicBezTo>
                <a:cubicBezTo>
                  <a:pt x="35327" y="23428"/>
                  <a:pt x="34205" y="24761"/>
                  <a:pt x="34205" y="25523"/>
                </a:cubicBezTo>
                <a:cubicBezTo>
                  <a:pt x="33644" y="26285"/>
                  <a:pt x="33084" y="27428"/>
                  <a:pt x="32523" y="28000"/>
                </a:cubicBezTo>
                <a:cubicBezTo>
                  <a:pt x="32523" y="28761"/>
                  <a:pt x="31962" y="29904"/>
                  <a:pt x="31962" y="30476"/>
                </a:cubicBezTo>
                <a:cubicBezTo>
                  <a:pt x="31962" y="31238"/>
                  <a:pt x="32523" y="32571"/>
                  <a:pt x="32523" y="33333"/>
                </a:cubicBezTo>
                <a:cubicBezTo>
                  <a:pt x="32523" y="33904"/>
                  <a:pt x="33084" y="35047"/>
                  <a:pt x="33644" y="35428"/>
                </a:cubicBezTo>
                <a:cubicBezTo>
                  <a:pt x="34205" y="36000"/>
                  <a:pt x="34205" y="36380"/>
                  <a:pt x="34205" y="36571"/>
                </a:cubicBezTo>
                <a:cubicBezTo>
                  <a:pt x="34766" y="36571"/>
                  <a:pt x="34766" y="36952"/>
                  <a:pt x="34766" y="36952"/>
                </a:cubicBezTo>
                <a:cubicBezTo>
                  <a:pt x="35327" y="37142"/>
                  <a:pt x="35327" y="37142"/>
                  <a:pt x="35887" y="37333"/>
                </a:cubicBezTo>
                <a:cubicBezTo>
                  <a:pt x="36448" y="37523"/>
                  <a:pt x="35887" y="37523"/>
                  <a:pt x="36448" y="37523"/>
                </a:cubicBezTo>
                <a:cubicBezTo>
                  <a:pt x="36448" y="37714"/>
                  <a:pt x="36448" y="37904"/>
                  <a:pt x="37009" y="37904"/>
                </a:cubicBezTo>
                <a:cubicBezTo>
                  <a:pt x="37009" y="37904"/>
                  <a:pt x="37009" y="37904"/>
                  <a:pt x="37570" y="37904"/>
                </a:cubicBezTo>
                <a:cubicBezTo>
                  <a:pt x="37570" y="37904"/>
                  <a:pt x="38130" y="38095"/>
                  <a:pt x="38691" y="38285"/>
                </a:cubicBezTo>
                <a:cubicBezTo>
                  <a:pt x="38691" y="38285"/>
                  <a:pt x="38691" y="38285"/>
                  <a:pt x="38691" y="38285"/>
                </a:cubicBezTo>
                <a:cubicBezTo>
                  <a:pt x="38691" y="38476"/>
                  <a:pt x="39252" y="38857"/>
                  <a:pt x="39252" y="38857"/>
                </a:cubicBezTo>
                <a:cubicBezTo>
                  <a:pt x="39252" y="39047"/>
                  <a:pt x="39252" y="39047"/>
                  <a:pt x="39252" y="39428"/>
                </a:cubicBezTo>
                <a:cubicBezTo>
                  <a:pt x="39252" y="39619"/>
                  <a:pt x="39252" y="39619"/>
                  <a:pt x="39813" y="39619"/>
                </a:cubicBezTo>
                <a:cubicBezTo>
                  <a:pt x="40373" y="39619"/>
                  <a:pt x="40373" y="39619"/>
                  <a:pt x="40373" y="39619"/>
                </a:cubicBezTo>
                <a:cubicBezTo>
                  <a:pt x="40934" y="39619"/>
                  <a:pt x="40934" y="39619"/>
                  <a:pt x="40934" y="39619"/>
                </a:cubicBezTo>
                <a:cubicBezTo>
                  <a:pt x="40934" y="39809"/>
                  <a:pt x="40934" y="40000"/>
                  <a:pt x="41495" y="40000"/>
                </a:cubicBezTo>
                <a:cubicBezTo>
                  <a:pt x="41495" y="40000"/>
                  <a:pt x="42056" y="40000"/>
                  <a:pt x="42056" y="39809"/>
                </a:cubicBezTo>
                <a:cubicBezTo>
                  <a:pt x="42616" y="39809"/>
                  <a:pt x="42616" y="39809"/>
                  <a:pt x="42616" y="40000"/>
                </a:cubicBezTo>
                <a:cubicBezTo>
                  <a:pt x="42616" y="40190"/>
                  <a:pt x="43177" y="40571"/>
                  <a:pt x="43177" y="40952"/>
                </a:cubicBezTo>
                <a:cubicBezTo>
                  <a:pt x="43177" y="41523"/>
                  <a:pt x="43177" y="41523"/>
                  <a:pt x="43177" y="41714"/>
                </a:cubicBezTo>
                <a:cubicBezTo>
                  <a:pt x="43177" y="41904"/>
                  <a:pt x="43177" y="42476"/>
                  <a:pt x="43177" y="42666"/>
                </a:cubicBezTo>
                <a:cubicBezTo>
                  <a:pt x="43177" y="42857"/>
                  <a:pt x="43177" y="42857"/>
                  <a:pt x="42616" y="42857"/>
                </a:cubicBezTo>
                <a:cubicBezTo>
                  <a:pt x="42616" y="43047"/>
                  <a:pt x="42056" y="43047"/>
                  <a:pt x="41495" y="43047"/>
                </a:cubicBezTo>
                <a:cubicBezTo>
                  <a:pt x="41495" y="43238"/>
                  <a:pt x="40934" y="43238"/>
                  <a:pt x="40934" y="43428"/>
                </a:cubicBezTo>
                <a:cubicBezTo>
                  <a:pt x="40934" y="43619"/>
                  <a:pt x="40934" y="44000"/>
                  <a:pt x="40934" y="44380"/>
                </a:cubicBezTo>
                <a:cubicBezTo>
                  <a:pt x="40934" y="44761"/>
                  <a:pt x="40934" y="45333"/>
                  <a:pt x="40934" y="45523"/>
                </a:cubicBezTo>
                <a:cubicBezTo>
                  <a:pt x="40934" y="45523"/>
                  <a:pt x="40934" y="45523"/>
                  <a:pt x="40373" y="45904"/>
                </a:cubicBezTo>
                <a:cubicBezTo>
                  <a:pt x="40373" y="46285"/>
                  <a:pt x="40373" y="47619"/>
                  <a:pt x="40373" y="48000"/>
                </a:cubicBezTo>
                <a:cubicBezTo>
                  <a:pt x="40373" y="48190"/>
                  <a:pt x="39813" y="49333"/>
                  <a:pt x="39252" y="49904"/>
                </a:cubicBezTo>
                <a:cubicBezTo>
                  <a:pt x="39252" y="50285"/>
                  <a:pt x="38691" y="51238"/>
                  <a:pt x="38691" y="51619"/>
                </a:cubicBezTo>
                <a:cubicBezTo>
                  <a:pt x="38691" y="52000"/>
                  <a:pt x="38691" y="53714"/>
                  <a:pt x="38691" y="54095"/>
                </a:cubicBezTo>
                <a:cubicBezTo>
                  <a:pt x="38691" y="54476"/>
                  <a:pt x="38130" y="56190"/>
                  <a:pt x="38130" y="56571"/>
                </a:cubicBezTo>
                <a:cubicBezTo>
                  <a:pt x="37570" y="56761"/>
                  <a:pt x="37570" y="57333"/>
                  <a:pt x="37570" y="57714"/>
                </a:cubicBezTo>
                <a:cubicBezTo>
                  <a:pt x="37570" y="57904"/>
                  <a:pt x="37570" y="57904"/>
                  <a:pt x="38130" y="57904"/>
                </a:cubicBezTo>
                <a:cubicBezTo>
                  <a:pt x="38691" y="57904"/>
                  <a:pt x="38691" y="57904"/>
                  <a:pt x="39252" y="57904"/>
                </a:cubicBezTo>
                <a:cubicBezTo>
                  <a:pt x="39813" y="57904"/>
                  <a:pt x="39252" y="57904"/>
                  <a:pt x="39252" y="58095"/>
                </a:cubicBezTo>
                <a:cubicBezTo>
                  <a:pt x="39252" y="58095"/>
                  <a:pt x="39252" y="58285"/>
                  <a:pt x="38691" y="58666"/>
                </a:cubicBezTo>
                <a:cubicBezTo>
                  <a:pt x="38691" y="58857"/>
                  <a:pt x="38130" y="59047"/>
                  <a:pt x="38130" y="59238"/>
                </a:cubicBezTo>
                <a:cubicBezTo>
                  <a:pt x="38130" y="59428"/>
                  <a:pt x="37570" y="59619"/>
                  <a:pt x="37570" y="59809"/>
                </a:cubicBezTo>
                <a:cubicBezTo>
                  <a:pt x="37570" y="59809"/>
                  <a:pt x="37570" y="60000"/>
                  <a:pt x="37570" y="60190"/>
                </a:cubicBezTo>
                <a:cubicBezTo>
                  <a:pt x="37570" y="60190"/>
                  <a:pt x="37009" y="60380"/>
                  <a:pt x="37570" y="60571"/>
                </a:cubicBezTo>
                <a:cubicBezTo>
                  <a:pt x="37570" y="60571"/>
                  <a:pt x="37570" y="60952"/>
                  <a:pt x="37570" y="61333"/>
                </a:cubicBezTo>
                <a:cubicBezTo>
                  <a:pt x="37009" y="61714"/>
                  <a:pt x="37009" y="61714"/>
                  <a:pt x="36448" y="61904"/>
                </a:cubicBezTo>
                <a:cubicBezTo>
                  <a:pt x="36448" y="62095"/>
                  <a:pt x="36448" y="62285"/>
                  <a:pt x="36448" y="62476"/>
                </a:cubicBezTo>
                <a:cubicBezTo>
                  <a:pt x="36448" y="62476"/>
                  <a:pt x="37009" y="62666"/>
                  <a:pt x="37009" y="62857"/>
                </a:cubicBezTo>
                <a:cubicBezTo>
                  <a:pt x="37009" y="62857"/>
                  <a:pt x="36448" y="63047"/>
                  <a:pt x="36448" y="63047"/>
                </a:cubicBezTo>
                <a:cubicBezTo>
                  <a:pt x="36448" y="63238"/>
                  <a:pt x="36448" y="63809"/>
                  <a:pt x="36448" y="64000"/>
                </a:cubicBezTo>
                <a:cubicBezTo>
                  <a:pt x="36448" y="64000"/>
                  <a:pt x="35887" y="64190"/>
                  <a:pt x="35887" y="64571"/>
                </a:cubicBezTo>
                <a:cubicBezTo>
                  <a:pt x="35327" y="64761"/>
                  <a:pt x="35327" y="64952"/>
                  <a:pt x="35327" y="65142"/>
                </a:cubicBezTo>
                <a:cubicBezTo>
                  <a:pt x="35887" y="65333"/>
                  <a:pt x="35327" y="65523"/>
                  <a:pt x="35327" y="65904"/>
                </a:cubicBezTo>
                <a:cubicBezTo>
                  <a:pt x="35327" y="66095"/>
                  <a:pt x="34766" y="66476"/>
                  <a:pt x="34766" y="66476"/>
                </a:cubicBezTo>
                <a:cubicBezTo>
                  <a:pt x="34766" y="66666"/>
                  <a:pt x="34766" y="67238"/>
                  <a:pt x="34205" y="67619"/>
                </a:cubicBezTo>
                <a:cubicBezTo>
                  <a:pt x="34205" y="68190"/>
                  <a:pt x="33084" y="69714"/>
                  <a:pt x="33084" y="70476"/>
                </a:cubicBezTo>
                <a:cubicBezTo>
                  <a:pt x="33084" y="71047"/>
                  <a:pt x="32523" y="71809"/>
                  <a:pt x="32523" y="72761"/>
                </a:cubicBezTo>
                <a:cubicBezTo>
                  <a:pt x="31962" y="73714"/>
                  <a:pt x="31962" y="74476"/>
                  <a:pt x="31962" y="75047"/>
                </a:cubicBezTo>
                <a:cubicBezTo>
                  <a:pt x="31401" y="75428"/>
                  <a:pt x="31401" y="77523"/>
                  <a:pt x="31401" y="78476"/>
                </a:cubicBezTo>
                <a:cubicBezTo>
                  <a:pt x="31401" y="79238"/>
                  <a:pt x="31401" y="80380"/>
                  <a:pt x="31401" y="80571"/>
                </a:cubicBezTo>
                <a:cubicBezTo>
                  <a:pt x="31401" y="80761"/>
                  <a:pt x="31401" y="80952"/>
                  <a:pt x="30841" y="80952"/>
                </a:cubicBezTo>
                <a:cubicBezTo>
                  <a:pt x="30841" y="81142"/>
                  <a:pt x="30841" y="81523"/>
                  <a:pt x="30841" y="82095"/>
                </a:cubicBezTo>
                <a:cubicBezTo>
                  <a:pt x="30280" y="82476"/>
                  <a:pt x="29719" y="83809"/>
                  <a:pt x="29719" y="84000"/>
                </a:cubicBezTo>
                <a:cubicBezTo>
                  <a:pt x="29719" y="84190"/>
                  <a:pt x="29719" y="84571"/>
                  <a:pt x="29158" y="84952"/>
                </a:cubicBezTo>
                <a:cubicBezTo>
                  <a:pt x="28598" y="85333"/>
                  <a:pt x="28037" y="86095"/>
                  <a:pt x="27476" y="86285"/>
                </a:cubicBezTo>
                <a:cubicBezTo>
                  <a:pt x="27476" y="86476"/>
                  <a:pt x="26915" y="87428"/>
                  <a:pt x="26355" y="88000"/>
                </a:cubicBezTo>
                <a:cubicBezTo>
                  <a:pt x="26355" y="88571"/>
                  <a:pt x="25794" y="89333"/>
                  <a:pt x="25794" y="89523"/>
                </a:cubicBezTo>
                <a:cubicBezTo>
                  <a:pt x="25794" y="89904"/>
                  <a:pt x="25233" y="89904"/>
                  <a:pt x="25233" y="90095"/>
                </a:cubicBezTo>
                <a:cubicBezTo>
                  <a:pt x="24672" y="90476"/>
                  <a:pt x="24672" y="90666"/>
                  <a:pt x="24672" y="90857"/>
                </a:cubicBezTo>
                <a:cubicBezTo>
                  <a:pt x="24672" y="91047"/>
                  <a:pt x="24672" y="91238"/>
                  <a:pt x="24672" y="91619"/>
                </a:cubicBezTo>
                <a:cubicBezTo>
                  <a:pt x="24112" y="91809"/>
                  <a:pt x="24112" y="92380"/>
                  <a:pt x="23551" y="92761"/>
                </a:cubicBezTo>
                <a:cubicBezTo>
                  <a:pt x="23551" y="93142"/>
                  <a:pt x="22990" y="93904"/>
                  <a:pt x="22429" y="94285"/>
                </a:cubicBezTo>
                <a:cubicBezTo>
                  <a:pt x="22429" y="94666"/>
                  <a:pt x="21869" y="95238"/>
                  <a:pt x="21869" y="95619"/>
                </a:cubicBezTo>
                <a:cubicBezTo>
                  <a:pt x="21308" y="96000"/>
                  <a:pt x="21308" y="96761"/>
                  <a:pt x="21308" y="97142"/>
                </a:cubicBezTo>
                <a:cubicBezTo>
                  <a:pt x="21308" y="97333"/>
                  <a:pt x="20186" y="98285"/>
                  <a:pt x="20186" y="98857"/>
                </a:cubicBezTo>
                <a:cubicBezTo>
                  <a:pt x="19626" y="99619"/>
                  <a:pt x="18504" y="100952"/>
                  <a:pt x="18504" y="101523"/>
                </a:cubicBezTo>
                <a:cubicBezTo>
                  <a:pt x="17943" y="101904"/>
                  <a:pt x="17383" y="102666"/>
                  <a:pt x="17383" y="103047"/>
                </a:cubicBezTo>
                <a:cubicBezTo>
                  <a:pt x="16822" y="103238"/>
                  <a:pt x="16261" y="104000"/>
                  <a:pt x="16261" y="104190"/>
                </a:cubicBezTo>
                <a:cubicBezTo>
                  <a:pt x="16261" y="104380"/>
                  <a:pt x="16261" y="104571"/>
                  <a:pt x="15700" y="104761"/>
                </a:cubicBezTo>
                <a:cubicBezTo>
                  <a:pt x="15700" y="104952"/>
                  <a:pt x="15140" y="105523"/>
                  <a:pt x="14579" y="105714"/>
                </a:cubicBezTo>
                <a:cubicBezTo>
                  <a:pt x="14579" y="106095"/>
                  <a:pt x="13457" y="107428"/>
                  <a:pt x="12897" y="108000"/>
                </a:cubicBezTo>
                <a:cubicBezTo>
                  <a:pt x="12336" y="108571"/>
                  <a:pt x="11775" y="108952"/>
                  <a:pt x="11214" y="109523"/>
                </a:cubicBezTo>
                <a:cubicBezTo>
                  <a:pt x="10654" y="109904"/>
                  <a:pt x="10093" y="110476"/>
                  <a:pt x="10093" y="110666"/>
                </a:cubicBezTo>
                <a:cubicBezTo>
                  <a:pt x="10093" y="111047"/>
                  <a:pt x="10093" y="111809"/>
                  <a:pt x="10093" y="112000"/>
                </a:cubicBezTo>
                <a:cubicBezTo>
                  <a:pt x="10093" y="112190"/>
                  <a:pt x="10093" y="112952"/>
                  <a:pt x="10093" y="113142"/>
                </a:cubicBezTo>
                <a:cubicBezTo>
                  <a:pt x="9532" y="113333"/>
                  <a:pt x="9532" y="113904"/>
                  <a:pt x="9532" y="114095"/>
                </a:cubicBezTo>
                <a:cubicBezTo>
                  <a:pt x="9532" y="114285"/>
                  <a:pt x="9532" y="114476"/>
                  <a:pt x="9532" y="114666"/>
                </a:cubicBezTo>
                <a:cubicBezTo>
                  <a:pt x="9532" y="114666"/>
                  <a:pt x="8971" y="114857"/>
                  <a:pt x="9532" y="114857"/>
                </a:cubicBezTo>
                <a:cubicBezTo>
                  <a:pt x="9532" y="115047"/>
                  <a:pt x="9532" y="115047"/>
                  <a:pt x="8971" y="115047"/>
                </a:cubicBezTo>
                <a:cubicBezTo>
                  <a:pt x="8411" y="115238"/>
                  <a:pt x="8411" y="115619"/>
                  <a:pt x="8411" y="115619"/>
                </a:cubicBezTo>
                <a:cubicBezTo>
                  <a:pt x="8411" y="115809"/>
                  <a:pt x="8411" y="115809"/>
                  <a:pt x="8411" y="115809"/>
                </a:cubicBezTo>
                <a:cubicBezTo>
                  <a:pt x="7850" y="116000"/>
                  <a:pt x="7850" y="116000"/>
                  <a:pt x="7289" y="116000"/>
                </a:cubicBezTo>
                <a:cubicBezTo>
                  <a:pt x="7289" y="116000"/>
                  <a:pt x="6728" y="116190"/>
                  <a:pt x="6168" y="116380"/>
                </a:cubicBezTo>
                <a:cubicBezTo>
                  <a:pt x="6168" y="116380"/>
                  <a:pt x="6168" y="116571"/>
                  <a:pt x="6168" y="116571"/>
                </a:cubicBezTo>
                <a:cubicBezTo>
                  <a:pt x="5607" y="116761"/>
                  <a:pt x="5607" y="116761"/>
                  <a:pt x="5607" y="116761"/>
                </a:cubicBezTo>
                <a:cubicBezTo>
                  <a:pt x="5046" y="116761"/>
                  <a:pt x="4485" y="116952"/>
                  <a:pt x="4485" y="116952"/>
                </a:cubicBezTo>
                <a:cubicBezTo>
                  <a:pt x="4485" y="117142"/>
                  <a:pt x="3925" y="117142"/>
                  <a:pt x="3925" y="117142"/>
                </a:cubicBezTo>
                <a:cubicBezTo>
                  <a:pt x="3925" y="117333"/>
                  <a:pt x="3364" y="117333"/>
                  <a:pt x="2803" y="117523"/>
                </a:cubicBezTo>
                <a:cubicBezTo>
                  <a:pt x="2803" y="117714"/>
                  <a:pt x="2803" y="117714"/>
                  <a:pt x="2242" y="117714"/>
                </a:cubicBezTo>
                <a:cubicBezTo>
                  <a:pt x="2242" y="117714"/>
                  <a:pt x="1682" y="117904"/>
                  <a:pt x="1682" y="118095"/>
                </a:cubicBezTo>
                <a:cubicBezTo>
                  <a:pt x="1121" y="118285"/>
                  <a:pt x="560" y="118476"/>
                  <a:pt x="560" y="118666"/>
                </a:cubicBezTo>
                <a:cubicBezTo>
                  <a:pt x="0" y="118666"/>
                  <a:pt x="560" y="118666"/>
                  <a:pt x="560" y="118666"/>
                </a:cubicBezTo>
                <a:cubicBezTo>
                  <a:pt x="560" y="118857"/>
                  <a:pt x="560" y="118857"/>
                  <a:pt x="560" y="119047"/>
                </a:cubicBezTo>
                <a:cubicBezTo>
                  <a:pt x="1121" y="119047"/>
                  <a:pt x="1121" y="119047"/>
                  <a:pt x="1121" y="119047"/>
                </a:cubicBezTo>
                <a:cubicBezTo>
                  <a:pt x="1121" y="119238"/>
                  <a:pt x="1121" y="119428"/>
                  <a:pt x="1121" y="119428"/>
                </a:cubicBezTo>
                <a:cubicBezTo>
                  <a:pt x="1682" y="119428"/>
                  <a:pt x="1682" y="119619"/>
                  <a:pt x="1682" y="119619"/>
                </a:cubicBezTo>
                <a:cubicBezTo>
                  <a:pt x="1682" y="119809"/>
                  <a:pt x="2803" y="119809"/>
                  <a:pt x="3364" y="119809"/>
                </a:cubicBezTo>
                <a:cubicBezTo>
                  <a:pt x="4485" y="120000"/>
                  <a:pt x="5607" y="120000"/>
                  <a:pt x="6728" y="120000"/>
                </a:cubicBezTo>
                <a:cubicBezTo>
                  <a:pt x="7850" y="120000"/>
                  <a:pt x="9532" y="120000"/>
                  <a:pt x="10654" y="119809"/>
                </a:cubicBezTo>
                <a:cubicBezTo>
                  <a:pt x="11775" y="119809"/>
                  <a:pt x="14018" y="119619"/>
                  <a:pt x="15140" y="119428"/>
                </a:cubicBezTo>
                <a:cubicBezTo>
                  <a:pt x="16261" y="119238"/>
                  <a:pt x="17383" y="119238"/>
                  <a:pt x="18504" y="119047"/>
                </a:cubicBezTo>
                <a:cubicBezTo>
                  <a:pt x="19626" y="119047"/>
                  <a:pt x="20747" y="118857"/>
                  <a:pt x="21308" y="118666"/>
                </a:cubicBezTo>
                <a:cubicBezTo>
                  <a:pt x="21869" y="118476"/>
                  <a:pt x="21308" y="117904"/>
                  <a:pt x="21308" y="117714"/>
                </a:cubicBezTo>
                <a:cubicBezTo>
                  <a:pt x="21308" y="117333"/>
                  <a:pt x="21869" y="117142"/>
                  <a:pt x="21869" y="116952"/>
                </a:cubicBezTo>
                <a:cubicBezTo>
                  <a:pt x="21869" y="116952"/>
                  <a:pt x="21869" y="116761"/>
                  <a:pt x="21869" y="116761"/>
                </a:cubicBezTo>
                <a:cubicBezTo>
                  <a:pt x="21869" y="116571"/>
                  <a:pt x="22429" y="116190"/>
                  <a:pt x="22990" y="116000"/>
                </a:cubicBezTo>
                <a:cubicBezTo>
                  <a:pt x="22990" y="116000"/>
                  <a:pt x="22990" y="116000"/>
                  <a:pt x="23551" y="116000"/>
                </a:cubicBezTo>
                <a:cubicBezTo>
                  <a:pt x="23551" y="116000"/>
                  <a:pt x="26355" y="116190"/>
                  <a:pt x="26355" y="116190"/>
                </a:cubicBezTo>
                <a:cubicBezTo>
                  <a:pt x="26915" y="116190"/>
                  <a:pt x="26355" y="116190"/>
                  <a:pt x="26355" y="116380"/>
                </a:cubicBezTo>
                <a:cubicBezTo>
                  <a:pt x="26355" y="116571"/>
                  <a:pt x="26355" y="116761"/>
                  <a:pt x="26355" y="116761"/>
                </a:cubicBezTo>
                <a:cubicBezTo>
                  <a:pt x="26355" y="116761"/>
                  <a:pt x="26355" y="116952"/>
                  <a:pt x="26355" y="117142"/>
                </a:cubicBezTo>
                <a:cubicBezTo>
                  <a:pt x="26355" y="117142"/>
                  <a:pt x="26355" y="117142"/>
                  <a:pt x="27476" y="117333"/>
                </a:cubicBezTo>
                <a:cubicBezTo>
                  <a:pt x="28037" y="117333"/>
                  <a:pt x="30280" y="117523"/>
                  <a:pt x="30841" y="117523"/>
                </a:cubicBezTo>
                <a:cubicBezTo>
                  <a:pt x="31401" y="117523"/>
                  <a:pt x="32523" y="117333"/>
                  <a:pt x="32523" y="117333"/>
                </a:cubicBezTo>
                <a:cubicBezTo>
                  <a:pt x="33084" y="117333"/>
                  <a:pt x="32523" y="117142"/>
                  <a:pt x="32523" y="117142"/>
                </a:cubicBezTo>
                <a:cubicBezTo>
                  <a:pt x="32523" y="116952"/>
                  <a:pt x="32523" y="116761"/>
                  <a:pt x="32523" y="116761"/>
                </a:cubicBezTo>
                <a:cubicBezTo>
                  <a:pt x="32523" y="116571"/>
                  <a:pt x="32523" y="116571"/>
                  <a:pt x="32523" y="116761"/>
                </a:cubicBezTo>
                <a:cubicBezTo>
                  <a:pt x="33084" y="116761"/>
                  <a:pt x="34205" y="116761"/>
                  <a:pt x="35327" y="116761"/>
                </a:cubicBezTo>
                <a:cubicBezTo>
                  <a:pt x="35887" y="116952"/>
                  <a:pt x="39252" y="117142"/>
                  <a:pt x="40373" y="117142"/>
                </a:cubicBezTo>
                <a:cubicBezTo>
                  <a:pt x="41495" y="117142"/>
                  <a:pt x="42616" y="117142"/>
                  <a:pt x="43177" y="117333"/>
                </a:cubicBezTo>
                <a:cubicBezTo>
                  <a:pt x="43738" y="117333"/>
                  <a:pt x="43738" y="117333"/>
                  <a:pt x="43738" y="117333"/>
                </a:cubicBezTo>
                <a:cubicBezTo>
                  <a:pt x="43738" y="117333"/>
                  <a:pt x="44859" y="117333"/>
                  <a:pt x="45420" y="117333"/>
                </a:cubicBezTo>
                <a:cubicBezTo>
                  <a:pt x="45981" y="117333"/>
                  <a:pt x="45981" y="117523"/>
                  <a:pt x="45981" y="117523"/>
                </a:cubicBezTo>
                <a:cubicBezTo>
                  <a:pt x="46542" y="117523"/>
                  <a:pt x="46542" y="117523"/>
                  <a:pt x="47102" y="117523"/>
                </a:cubicBezTo>
                <a:cubicBezTo>
                  <a:pt x="47102" y="117523"/>
                  <a:pt x="47663" y="117333"/>
                  <a:pt x="47663" y="117142"/>
                </a:cubicBezTo>
                <a:cubicBezTo>
                  <a:pt x="48224" y="116952"/>
                  <a:pt x="48224" y="116952"/>
                  <a:pt x="48224" y="116761"/>
                </a:cubicBezTo>
                <a:cubicBezTo>
                  <a:pt x="48224" y="116380"/>
                  <a:pt x="48224" y="116000"/>
                  <a:pt x="48224" y="116000"/>
                </a:cubicBezTo>
                <a:cubicBezTo>
                  <a:pt x="48224" y="115809"/>
                  <a:pt x="48224" y="115619"/>
                  <a:pt x="48224" y="115428"/>
                </a:cubicBezTo>
                <a:cubicBezTo>
                  <a:pt x="48224" y="115238"/>
                  <a:pt x="48224" y="115047"/>
                  <a:pt x="48224" y="114857"/>
                </a:cubicBezTo>
                <a:cubicBezTo>
                  <a:pt x="48224" y="114666"/>
                  <a:pt x="49345" y="112190"/>
                  <a:pt x="49345" y="111619"/>
                </a:cubicBezTo>
                <a:cubicBezTo>
                  <a:pt x="49906" y="110476"/>
                  <a:pt x="50467" y="108952"/>
                  <a:pt x="51028" y="108571"/>
                </a:cubicBezTo>
                <a:cubicBezTo>
                  <a:pt x="51028" y="108190"/>
                  <a:pt x="52149" y="105714"/>
                  <a:pt x="52149" y="105142"/>
                </a:cubicBezTo>
                <a:cubicBezTo>
                  <a:pt x="52149" y="104761"/>
                  <a:pt x="53271" y="102095"/>
                  <a:pt x="53271" y="101523"/>
                </a:cubicBezTo>
                <a:cubicBezTo>
                  <a:pt x="53831" y="101142"/>
                  <a:pt x="53831" y="99619"/>
                  <a:pt x="53831" y="99238"/>
                </a:cubicBezTo>
                <a:cubicBezTo>
                  <a:pt x="54392" y="98857"/>
                  <a:pt x="54392" y="96761"/>
                  <a:pt x="54953" y="96380"/>
                </a:cubicBezTo>
                <a:cubicBezTo>
                  <a:pt x="54953" y="96000"/>
                  <a:pt x="54953" y="94285"/>
                  <a:pt x="54953" y="94095"/>
                </a:cubicBezTo>
                <a:cubicBezTo>
                  <a:pt x="54953" y="93714"/>
                  <a:pt x="55514" y="92000"/>
                  <a:pt x="55514" y="91809"/>
                </a:cubicBezTo>
                <a:cubicBezTo>
                  <a:pt x="55514" y="91428"/>
                  <a:pt x="55514" y="90285"/>
                  <a:pt x="55514" y="90095"/>
                </a:cubicBezTo>
                <a:cubicBezTo>
                  <a:pt x="55514" y="89904"/>
                  <a:pt x="56074" y="88952"/>
                  <a:pt x="56074" y="88380"/>
                </a:cubicBezTo>
                <a:cubicBezTo>
                  <a:pt x="56074" y="88000"/>
                  <a:pt x="56074" y="87809"/>
                  <a:pt x="56074" y="87619"/>
                </a:cubicBezTo>
                <a:cubicBezTo>
                  <a:pt x="56074" y="87428"/>
                  <a:pt x="56635" y="86666"/>
                  <a:pt x="56635" y="86476"/>
                </a:cubicBezTo>
                <a:cubicBezTo>
                  <a:pt x="56635" y="86476"/>
                  <a:pt x="56635" y="86285"/>
                  <a:pt x="56635" y="86095"/>
                </a:cubicBezTo>
                <a:cubicBezTo>
                  <a:pt x="56635" y="86095"/>
                  <a:pt x="56635" y="85714"/>
                  <a:pt x="57196" y="85523"/>
                </a:cubicBezTo>
                <a:cubicBezTo>
                  <a:pt x="57196" y="85142"/>
                  <a:pt x="57196" y="84571"/>
                  <a:pt x="57196" y="84190"/>
                </a:cubicBezTo>
                <a:cubicBezTo>
                  <a:pt x="57196" y="84000"/>
                  <a:pt x="57757" y="82857"/>
                  <a:pt x="57757" y="82666"/>
                </a:cubicBezTo>
                <a:cubicBezTo>
                  <a:pt x="58317" y="82285"/>
                  <a:pt x="58317" y="82095"/>
                  <a:pt x="58317" y="81904"/>
                </a:cubicBezTo>
                <a:cubicBezTo>
                  <a:pt x="58317" y="81714"/>
                  <a:pt x="58317" y="81714"/>
                  <a:pt x="58317" y="81333"/>
                </a:cubicBezTo>
                <a:cubicBezTo>
                  <a:pt x="58317" y="81142"/>
                  <a:pt x="58317" y="81142"/>
                  <a:pt x="58317" y="80952"/>
                </a:cubicBezTo>
                <a:cubicBezTo>
                  <a:pt x="58878" y="80761"/>
                  <a:pt x="59439" y="80190"/>
                  <a:pt x="59439" y="79809"/>
                </a:cubicBezTo>
                <a:cubicBezTo>
                  <a:pt x="60000" y="79428"/>
                  <a:pt x="60560" y="78666"/>
                  <a:pt x="60560" y="78476"/>
                </a:cubicBezTo>
                <a:cubicBezTo>
                  <a:pt x="60560" y="78095"/>
                  <a:pt x="61121" y="77333"/>
                  <a:pt x="61121" y="77142"/>
                </a:cubicBezTo>
                <a:cubicBezTo>
                  <a:pt x="61121" y="77142"/>
                  <a:pt x="61121" y="77142"/>
                  <a:pt x="61682" y="76952"/>
                </a:cubicBezTo>
                <a:cubicBezTo>
                  <a:pt x="61682" y="76761"/>
                  <a:pt x="62242" y="76190"/>
                  <a:pt x="62803" y="76000"/>
                </a:cubicBezTo>
                <a:cubicBezTo>
                  <a:pt x="62803" y="75619"/>
                  <a:pt x="63364" y="75238"/>
                  <a:pt x="63364" y="75047"/>
                </a:cubicBezTo>
                <a:cubicBezTo>
                  <a:pt x="63364" y="74857"/>
                  <a:pt x="63925" y="74476"/>
                  <a:pt x="63925" y="73904"/>
                </a:cubicBezTo>
                <a:cubicBezTo>
                  <a:pt x="64485" y="73523"/>
                  <a:pt x="66728" y="72000"/>
                  <a:pt x="67289" y="71619"/>
                </a:cubicBezTo>
                <a:cubicBezTo>
                  <a:pt x="67289" y="71428"/>
                  <a:pt x="69532" y="70095"/>
                  <a:pt x="71214" y="68190"/>
                </a:cubicBezTo>
                <a:cubicBezTo>
                  <a:pt x="71775" y="67428"/>
                  <a:pt x="73457" y="65904"/>
                  <a:pt x="74018" y="65142"/>
                </a:cubicBezTo>
                <a:cubicBezTo>
                  <a:pt x="74579" y="64571"/>
                  <a:pt x="75140" y="64000"/>
                  <a:pt x="75700" y="63809"/>
                </a:cubicBezTo>
                <a:cubicBezTo>
                  <a:pt x="75700" y="63619"/>
                  <a:pt x="76822" y="63238"/>
                  <a:pt x="76822" y="63047"/>
                </a:cubicBezTo>
                <a:cubicBezTo>
                  <a:pt x="77383" y="62857"/>
                  <a:pt x="77383" y="62857"/>
                  <a:pt x="77383" y="62857"/>
                </a:cubicBezTo>
                <a:cubicBezTo>
                  <a:pt x="77383" y="62857"/>
                  <a:pt x="78504" y="62857"/>
                  <a:pt x="78504" y="62857"/>
                </a:cubicBezTo>
                <a:cubicBezTo>
                  <a:pt x="79065" y="62857"/>
                  <a:pt x="79065" y="62857"/>
                  <a:pt x="79065" y="63047"/>
                </a:cubicBezTo>
                <a:cubicBezTo>
                  <a:pt x="79626" y="63047"/>
                  <a:pt x="79626" y="63238"/>
                  <a:pt x="79626" y="63619"/>
                </a:cubicBezTo>
                <a:cubicBezTo>
                  <a:pt x="79626" y="63809"/>
                  <a:pt x="79626" y="64000"/>
                  <a:pt x="79626" y="64761"/>
                </a:cubicBezTo>
                <a:cubicBezTo>
                  <a:pt x="79626" y="65333"/>
                  <a:pt x="80186" y="65714"/>
                  <a:pt x="80186" y="66285"/>
                </a:cubicBezTo>
                <a:cubicBezTo>
                  <a:pt x="80747" y="66857"/>
                  <a:pt x="81308" y="67619"/>
                  <a:pt x="81308" y="67809"/>
                </a:cubicBezTo>
                <a:cubicBezTo>
                  <a:pt x="81869" y="68380"/>
                  <a:pt x="82429" y="69523"/>
                  <a:pt x="82990" y="70285"/>
                </a:cubicBezTo>
                <a:cubicBezTo>
                  <a:pt x="82990" y="71047"/>
                  <a:pt x="82990" y="72571"/>
                  <a:pt x="83551" y="73142"/>
                </a:cubicBezTo>
                <a:cubicBezTo>
                  <a:pt x="83551" y="73714"/>
                  <a:pt x="83551" y="75428"/>
                  <a:pt x="83551" y="75809"/>
                </a:cubicBezTo>
                <a:cubicBezTo>
                  <a:pt x="83551" y="76190"/>
                  <a:pt x="84112" y="76571"/>
                  <a:pt x="84112" y="76952"/>
                </a:cubicBezTo>
                <a:cubicBezTo>
                  <a:pt x="84112" y="77333"/>
                  <a:pt x="84112" y="77904"/>
                  <a:pt x="84112" y="78095"/>
                </a:cubicBezTo>
                <a:cubicBezTo>
                  <a:pt x="84112" y="78476"/>
                  <a:pt x="84112" y="79809"/>
                  <a:pt x="84112" y="80000"/>
                </a:cubicBezTo>
                <a:cubicBezTo>
                  <a:pt x="84112" y="80190"/>
                  <a:pt x="84112" y="80952"/>
                  <a:pt x="84112" y="81142"/>
                </a:cubicBezTo>
                <a:cubicBezTo>
                  <a:pt x="84672" y="81523"/>
                  <a:pt x="84672" y="81523"/>
                  <a:pt x="84672" y="82095"/>
                </a:cubicBezTo>
                <a:cubicBezTo>
                  <a:pt x="84672" y="82476"/>
                  <a:pt x="84672" y="82666"/>
                  <a:pt x="84672" y="83047"/>
                </a:cubicBezTo>
                <a:cubicBezTo>
                  <a:pt x="84672" y="83428"/>
                  <a:pt x="84672" y="83619"/>
                  <a:pt x="84672" y="83809"/>
                </a:cubicBezTo>
                <a:cubicBezTo>
                  <a:pt x="84672" y="84000"/>
                  <a:pt x="84672" y="84380"/>
                  <a:pt x="84672" y="84761"/>
                </a:cubicBezTo>
                <a:cubicBezTo>
                  <a:pt x="84672" y="85142"/>
                  <a:pt x="84672" y="85714"/>
                  <a:pt x="84672" y="86476"/>
                </a:cubicBezTo>
                <a:cubicBezTo>
                  <a:pt x="84672" y="87238"/>
                  <a:pt x="84672" y="88000"/>
                  <a:pt x="84672" y="88571"/>
                </a:cubicBezTo>
                <a:cubicBezTo>
                  <a:pt x="84672" y="88952"/>
                  <a:pt x="85233" y="91047"/>
                  <a:pt x="85233" y="92190"/>
                </a:cubicBezTo>
                <a:cubicBezTo>
                  <a:pt x="85233" y="93333"/>
                  <a:pt x="85233" y="94666"/>
                  <a:pt x="85233" y="95428"/>
                </a:cubicBezTo>
                <a:cubicBezTo>
                  <a:pt x="85233" y="96000"/>
                  <a:pt x="85233" y="97904"/>
                  <a:pt x="85233" y="98476"/>
                </a:cubicBezTo>
                <a:cubicBezTo>
                  <a:pt x="85233" y="98857"/>
                  <a:pt x="85233" y="100380"/>
                  <a:pt x="85233" y="100761"/>
                </a:cubicBezTo>
                <a:cubicBezTo>
                  <a:pt x="85233" y="101333"/>
                  <a:pt x="85233" y="101523"/>
                  <a:pt x="84672" y="102095"/>
                </a:cubicBezTo>
                <a:cubicBezTo>
                  <a:pt x="84672" y="102857"/>
                  <a:pt x="84672" y="104000"/>
                  <a:pt x="84112" y="104761"/>
                </a:cubicBezTo>
                <a:cubicBezTo>
                  <a:pt x="84112" y="105523"/>
                  <a:pt x="83551" y="107619"/>
                  <a:pt x="83551" y="108190"/>
                </a:cubicBezTo>
                <a:cubicBezTo>
                  <a:pt x="83551" y="108571"/>
                  <a:pt x="83551" y="109714"/>
                  <a:pt x="82990" y="110095"/>
                </a:cubicBezTo>
                <a:cubicBezTo>
                  <a:pt x="82990" y="110476"/>
                  <a:pt x="82990" y="110666"/>
                  <a:pt x="83551" y="111047"/>
                </a:cubicBezTo>
                <a:cubicBezTo>
                  <a:pt x="83551" y="111619"/>
                  <a:pt x="85233" y="113142"/>
                  <a:pt x="85233" y="113142"/>
                </a:cubicBezTo>
                <a:cubicBezTo>
                  <a:pt x="85794" y="113333"/>
                  <a:pt x="85794" y="113523"/>
                  <a:pt x="85794" y="113904"/>
                </a:cubicBezTo>
                <a:cubicBezTo>
                  <a:pt x="85794" y="114285"/>
                  <a:pt x="85794" y="114666"/>
                  <a:pt x="85794" y="115047"/>
                </a:cubicBezTo>
                <a:cubicBezTo>
                  <a:pt x="85794" y="115238"/>
                  <a:pt x="86355" y="116000"/>
                  <a:pt x="86355" y="116000"/>
                </a:cubicBezTo>
                <a:cubicBezTo>
                  <a:pt x="86355" y="116000"/>
                  <a:pt x="86355" y="116000"/>
                  <a:pt x="86915" y="116190"/>
                </a:cubicBezTo>
                <a:cubicBezTo>
                  <a:pt x="88037" y="116380"/>
                  <a:pt x="88037" y="116380"/>
                  <a:pt x="88598" y="116571"/>
                </a:cubicBezTo>
                <a:cubicBezTo>
                  <a:pt x="89158" y="116571"/>
                  <a:pt x="89158" y="116571"/>
                  <a:pt x="89719" y="116571"/>
                </a:cubicBezTo>
                <a:cubicBezTo>
                  <a:pt x="90841" y="116571"/>
                  <a:pt x="90841" y="116571"/>
                  <a:pt x="91401" y="116571"/>
                </a:cubicBezTo>
                <a:cubicBezTo>
                  <a:pt x="91401" y="116380"/>
                  <a:pt x="91401" y="116571"/>
                  <a:pt x="91401" y="116952"/>
                </a:cubicBezTo>
                <a:cubicBezTo>
                  <a:pt x="91401" y="117333"/>
                  <a:pt x="91962" y="117523"/>
                  <a:pt x="91962" y="117714"/>
                </a:cubicBezTo>
                <a:cubicBezTo>
                  <a:pt x="91962" y="117714"/>
                  <a:pt x="92523" y="117904"/>
                  <a:pt x="91962" y="118095"/>
                </a:cubicBezTo>
                <a:cubicBezTo>
                  <a:pt x="91962" y="118095"/>
                  <a:pt x="91962" y="118285"/>
                  <a:pt x="92523" y="118476"/>
                </a:cubicBezTo>
                <a:cubicBezTo>
                  <a:pt x="93084" y="118476"/>
                  <a:pt x="93644" y="118666"/>
                  <a:pt x="93644" y="118857"/>
                </a:cubicBezTo>
                <a:cubicBezTo>
                  <a:pt x="94205" y="118857"/>
                  <a:pt x="95327" y="119047"/>
                  <a:pt x="96448" y="119238"/>
                </a:cubicBezTo>
                <a:cubicBezTo>
                  <a:pt x="98130" y="119238"/>
                  <a:pt x="99813" y="119238"/>
                  <a:pt x="101495" y="119238"/>
                </a:cubicBezTo>
                <a:cubicBezTo>
                  <a:pt x="102616" y="119238"/>
                  <a:pt x="104859" y="119238"/>
                  <a:pt x="105981" y="119238"/>
                </a:cubicBezTo>
                <a:cubicBezTo>
                  <a:pt x="106542" y="119238"/>
                  <a:pt x="108785" y="119047"/>
                  <a:pt x="109345" y="118857"/>
                </a:cubicBezTo>
                <a:cubicBezTo>
                  <a:pt x="109906" y="118666"/>
                  <a:pt x="110467" y="118095"/>
                  <a:pt x="111028" y="117904"/>
                </a:cubicBezTo>
                <a:cubicBezTo>
                  <a:pt x="111028" y="117714"/>
                  <a:pt x="111028" y="117523"/>
                  <a:pt x="111028" y="117333"/>
                </a:cubicBezTo>
                <a:cubicBezTo>
                  <a:pt x="111028" y="117142"/>
                  <a:pt x="110467" y="116761"/>
                  <a:pt x="110467" y="116761"/>
                </a:cubicBezTo>
                <a:cubicBezTo>
                  <a:pt x="109906" y="116571"/>
                  <a:pt x="109906" y="116571"/>
                  <a:pt x="109906" y="116380"/>
                </a:cubicBezTo>
                <a:cubicBezTo>
                  <a:pt x="109906" y="116190"/>
                  <a:pt x="109906" y="116190"/>
                  <a:pt x="110467" y="116190"/>
                </a:cubicBezTo>
                <a:cubicBezTo>
                  <a:pt x="111028" y="116190"/>
                  <a:pt x="113271" y="116190"/>
                  <a:pt x="113831" y="116380"/>
                </a:cubicBezTo>
                <a:cubicBezTo>
                  <a:pt x="114953" y="116380"/>
                  <a:pt x="114953" y="116380"/>
                  <a:pt x="115514" y="116190"/>
                </a:cubicBezTo>
                <a:cubicBezTo>
                  <a:pt x="116074" y="116190"/>
                  <a:pt x="116635" y="116190"/>
                  <a:pt x="117196" y="116190"/>
                </a:cubicBezTo>
                <a:cubicBezTo>
                  <a:pt x="117196" y="116190"/>
                  <a:pt x="117757" y="116190"/>
                  <a:pt x="117757" y="116190"/>
                </a:cubicBezTo>
                <a:cubicBezTo>
                  <a:pt x="118317" y="116190"/>
                  <a:pt x="118317" y="116000"/>
                  <a:pt x="118317" y="115809"/>
                </a:cubicBezTo>
                <a:cubicBezTo>
                  <a:pt x="118878" y="115809"/>
                  <a:pt x="118878" y="115428"/>
                  <a:pt x="118878" y="115238"/>
                </a:cubicBezTo>
                <a:cubicBezTo>
                  <a:pt x="118878" y="115047"/>
                  <a:pt x="118878" y="114666"/>
                  <a:pt x="118878" y="114666"/>
                </a:cubicBezTo>
                <a:cubicBezTo>
                  <a:pt x="118878" y="114476"/>
                  <a:pt x="118878" y="114285"/>
                  <a:pt x="118878" y="113904"/>
                </a:cubicBezTo>
                <a:cubicBezTo>
                  <a:pt x="118878" y="113523"/>
                  <a:pt x="118878" y="113142"/>
                  <a:pt x="118878" y="112952"/>
                </a:cubicBezTo>
                <a:cubicBezTo>
                  <a:pt x="118878" y="112761"/>
                  <a:pt x="118878" y="112571"/>
                  <a:pt x="118878" y="112190"/>
                </a:cubicBezTo>
                <a:cubicBezTo>
                  <a:pt x="118878" y="112000"/>
                  <a:pt x="118878" y="111428"/>
                  <a:pt x="118878" y="111047"/>
                </a:cubicBezTo>
                <a:cubicBezTo>
                  <a:pt x="118878" y="110476"/>
                  <a:pt x="118878" y="109523"/>
                  <a:pt x="119439" y="108952"/>
                </a:cubicBezTo>
                <a:cubicBezTo>
                  <a:pt x="119439" y="108571"/>
                  <a:pt x="119439" y="108380"/>
                  <a:pt x="119439" y="108000"/>
                </a:cubicBezTo>
                <a:cubicBezTo>
                  <a:pt x="118878" y="107809"/>
                  <a:pt x="118878" y="105523"/>
                  <a:pt x="118317" y="105333"/>
                </a:cubicBezTo>
                <a:cubicBezTo>
                  <a:pt x="118317" y="104952"/>
                  <a:pt x="117757" y="103238"/>
                  <a:pt x="117757" y="102857"/>
                </a:cubicBezTo>
                <a:cubicBezTo>
                  <a:pt x="117757" y="102666"/>
                  <a:pt x="117757" y="100952"/>
                  <a:pt x="117196" y="100571"/>
                </a:cubicBezTo>
                <a:cubicBezTo>
                  <a:pt x="117196" y="100190"/>
                  <a:pt x="117196" y="99238"/>
                  <a:pt x="117196" y="98857"/>
                </a:cubicBezTo>
                <a:cubicBezTo>
                  <a:pt x="117196" y="98666"/>
                  <a:pt x="117196" y="98666"/>
                  <a:pt x="117196" y="98476"/>
                </a:cubicBezTo>
                <a:cubicBezTo>
                  <a:pt x="117196" y="98095"/>
                  <a:pt x="116635" y="97904"/>
                  <a:pt x="116635" y="97333"/>
                </a:cubicBezTo>
                <a:cubicBezTo>
                  <a:pt x="116635" y="96952"/>
                  <a:pt x="116074" y="95809"/>
                  <a:pt x="116074" y="95238"/>
                </a:cubicBezTo>
                <a:cubicBezTo>
                  <a:pt x="115514" y="94666"/>
                  <a:pt x="114953" y="92380"/>
                  <a:pt x="114953" y="92000"/>
                </a:cubicBezTo>
                <a:cubicBezTo>
                  <a:pt x="114953" y="91428"/>
                  <a:pt x="114392" y="90285"/>
                  <a:pt x="114392" y="89904"/>
                </a:cubicBezTo>
                <a:cubicBezTo>
                  <a:pt x="114392" y="89714"/>
                  <a:pt x="114392" y="89142"/>
                  <a:pt x="114392" y="88761"/>
                </a:cubicBezTo>
                <a:cubicBezTo>
                  <a:pt x="114392" y="88571"/>
                  <a:pt x="113831" y="88190"/>
                  <a:pt x="113831" y="88000"/>
                </a:cubicBezTo>
                <a:cubicBezTo>
                  <a:pt x="113831" y="87619"/>
                  <a:pt x="113831" y="87047"/>
                  <a:pt x="113831" y="86857"/>
                </a:cubicBezTo>
                <a:cubicBezTo>
                  <a:pt x="113831" y="86476"/>
                  <a:pt x="113271" y="86095"/>
                  <a:pt x="113271" y="85904"/>
                </a:cubicBezTo>
                <a:cubicBezTo>
                  <a:pt x="113271" y="85904"/>
                  <a:pt x="113271" y="85523"/>
                  <a:pt x="113271" y="85142"/>
                </a:cubicBezTo>
                <a:cubicBezTo>
                  <a:pt x="113271" y="84952"/>
                  <a:pt x="113271" y="84761"/>
                  <a:pt x="113271" y="84380"/>
                </a:cubicBezTo>
                <a:cubicBezTo>
                  <a:pt x="113271" y="84000"/>
                  <a:pt x="112710" y="83047"/>
                  <a:pt x="112710" y="82857"/>
                </a:cubicBezTo>
                <a:cubicBezTo>
                  <a:pt x="112710" y="82666"/>
                  <a:pt x="112710" y="82095"/>
                  <a:pt x="112710" y="81714"/>
                </a:cubicBezTo>
                <a:cubicBezTo>
                  <a:pt x="112710" y="81523"/>
                  <a:pt x="112710" y="79809"/>
                  <a:pt x="112710" y="79238"/>
                </a:cubicBezTo>
                <a:cubicBezTo>
                  <a:pt x="112710" y="78857"/>
                  <a:pt x="112710" y="77714"/>
                  <a:pt x="112710" y="77333"/>
                </a:cubicBezTo>
                <a:cubicBezTo>
                  <a:pt x="112710" y="77142"/>
                  <a:pt x="112710" y="76380"/>
                  <a:pt x="112710" y="76000"/>
                </a:cubicBezTo>
                <a:cubicBezTo>
                  <a:pt x="113271" y="75619"/>
                  <a:pt x="113271" y="74857"/>
                  <a:pt x="113271" y="74095"/>
                </a:cubicBezTo>
                <a:cubicBezTo>
                  <a:pt x="113271" y="73523"/>
                  <a:pt x="113271" y="71619"/>
                  <a:pt x="113271" y="70666"/>
                </a:cubicBezTo>
                <a:cubicBezTo>
                  <a:pt x="113271" y="69714"/>
                  <a:pt x="113831" y="68952"/>
                  <a:pt x="113831" y="67809"/>
                </a:cubicBezTo>
                <a:cubicBezTo>
                  <a:pt x="114392" y="66666"/>
                  <a:pt x="114953" y="66285"/>
                  <a:pt x="114953" y="65714"/>
                </a:cubicBezTo>
                <a:cubicBezTo>
                  <a:pt x="115514" y="65142"/>
                  <a:pt x="116074" y="63809"/>
                  <a:pt x="116635" y="62857"/>
                </a:cubicBezTo>
                <a:cubicBezTo>
                  <a:pt x="117196" y="61904"/>
                  <a:pt x="117757" y="60571"/>
                  <a:pt x="117757" y="60380"/>
                </a:cubicBezTo>
                <a:cubicBezTo>
                  <a:pt x="117757" y="60000"/>
                  <a:pt x="117757" y="59619"/>
                  <a:pt x="117757" y="59428"/>
                </a:cubicBezTo>
                <a:cubicBezTo>
                  <a:pt x="118317" y="59238"/>
                  <a:pt x="118317" y="59047"/>
                  <a:pt x="117757" y="58857"/>
                </a:cubicBezTo>
                <a:cubicBezTo>
                  <a:pt x="117757" y="58476"/>
                  <a:pt x="117757" y="58285"/>
                  <a:pt x="117757" y="58095"/>
                </a:cubicBezTo>
                <a:cubicBezTo>
                  <a:pt x="117757" y="57904"/>
                  <a:pt x="117757" y="57904"/>
                  <a:pt x="117757" y="57904"/>
                </a:cubicBezTo>
                <a:cubicBezTo>
                  <a:pt x="118317" y="57904"/>
                  <a:pt x="118317" y="57714"/>
                  <a:pt x="118317" y="57333"/>
                </a:cubicBezTo>
                <a:cubicBezTo>
                  <a:pt x="118317" y="57142"/>
                  <a:pt x="118317" y="56761"/>
                  <a:pt x="117757" y="56571"/>
                </a:cubicBezTo>
                <a:cubicBezTo>
                  <a:pt x="117757" y="56380"/>
                  <a:pt x="117196" y="55809"/>
                  <a:pt x="117196" y="55619"/>
                </a:cubicBezTo>
                <a:cubicBezTo>
                  <a:pt x="117196" y="55619"/>
                  <a:pt x="116635" y="55238"/>
                  <a:pt x="116635" y="54857"/>
                </a:cubicBezTo>
                <a:cubicBezTo>
                  <a:pt x="116635" y="54476"/>
                  <a:pt x="116635" y="53714"/>
                  <a:pt x="116074" y="53142"/>
                </a:cubicBezTo>
                <a:cubicBezTo>
                  <a:pt x="116074" y="52571"/>
                  <a:pt x="115514" y="52380"/>
                  <a:pt x="115514" y="52190"/>
                </a:cubicBezTo>
                <a:cubicBezTo>
                  <a:pt x="115514" y="52000"/>
                  <a:pt x="114953" y="51428"/>
                  <a:pt x="114953" y="51238"/>
                </a:cubicBezTo>
                <a:cubicBezTo>
                  <a:pt x="114953" y="51047"/>
                  <a:pt x="114392" y="50476"/>
                  <a:pt x="113831" y="50095"/>
                </a:cubicBezTo>
                <a:cubicBezTo>
                  <a:pt x="113271" y="49714"/>
                  <a:pt x="112710" y="49333"/>
                  <a:pt x="112710" y="49142"/>
                </a:cubicBezTo>
                <a:cubicBezTo>
                  <a:pt x="112710" y="48952"/>
                  <a:pt x="112710" y="48380"/>
                  <a:pt x="112149" y="48190"/>
                </a:cubicBezTo>
                <a:cubicBezTo>
                  <a:pt x="112149" y="47809"/>
                  <a:pt x="112149" y="47619"/>
                  <a:pt x="112149" y="47428"/>
                </a:cubicBezTo>
                <a:cubicBezTo>
                  <a:pt x="112149" y="47047"/>
                  <a:pt x="112149" y="46857"/>
                  <a:pt x="111588" y="46666"/>
                </a:cubicBezTo>
                <a:cubicBezTo>
                  <a:pt x="111588" y="46476"/>
                  <a:pt x="110467" y="46095"/>
                  <a:pt x="109906" y="45904"/>
                </a:cubicBezTo>
                <a:cubicBezTo>
                  <a:pt x="109906" y="45714"/>
                  <a:pt x="108785" y="45333"/>
                  <a:pt x="108224" y="45333"/>
                </a:cubicBezTo>
                <a:cubicBezTo>
                  <a:pt x="108224" y="45142"/>
                  <a:pt x="106542" y="44000"/>
                  <a:pt x="106542" y="44000"/>
                </a:cubicBezTo>
                <a:cubicBezTo>
                  <a:pt x="106542" y="43809"/>
                  <a:pt x="105981" y="43809"/>
                  <a:pt x="105981" y="43619"/>
                </a:cubicBezTo>
                <a:cubicBezTo>
                  <a:pt x="105420" y="43428"/>
                  <a:pt x="104299" y="43047"/>
                  <a:pt x="103738" y="42857"/>
                </a:cubicBezTo>
                <a:cubicBezTo>
                  <a:pt x="103738" y="42666"/>
                  <a:pt x="103177" y="42476"/>
                  <a:pt x="103177" y="42476"/>
                </a:cubicBezTo>
                <a:cubicBezTo>
                  <a:pt x="103177" y="42285"/>
                  <a:pt x="102616" y="41714"/>
                  <a:pt x="102056" y="41714"/>
                </a:cubicBezTo>
                <a:cubicBezTo>
                  <a:pt x="102056" y="41523"/>
                  <a:pt x="102056" y="41333"/>
                  <a:pt x="102616" y="41142"/>
                </a:cubicBezTo>
                <a:cubicBezTo>
                  <a:pt x="103177" y="40761"/>
                  <a:pt x="103738" y="40380"/>
                  <a:pt x="104299" y="40190"/>
                </a:cubicBezTo>
                <a:cubicBezTo>
                  <a:pt x="104299" y="40000"/>
                  <a:pt x="104299" y="40000"/>
                  <a:pt x="104859" y="40190"/>
                </a:cubicBezTo>
                <a:cubicBezTo>
                  <a:pt x="105420" y="40380"/>
                  <a:pt x="107102" y="40380"/>
                  <a:pt x="107663" y="40380"/>
                </a:cubicBezTo>
                <a:cubicBezTo>
                  <a:pt x="108224" y="40190"/>
                  <a:pt x="111028" y="39809"/>
                  <a:pt x="112149" y="39619"/>
                </a:cubicBezTo>
                <a:cubicBezTo>
                  <a:pt x="114392" y="39047"/>
                  <a:pt x="115514" y="38476"/>
                  <a:pt x="116074" y="38095"/>
                </a:cubicBezTo>
                <a:cubicBezTo>
                  <a:pt x="118317" y="36761"/>
                  <a:pt x="118878" y="35428"/>
                  <a:pt x="119439" y="34666"/>
                </a:cubicBezTo>
                <a:cubicBezTo>
                  <a:pt x="120000" y="33904"/>
                  <a:pt x="120000" y="33142"/>
                  <a:pt x="120000" y="32761"/>
                </a:cubicBezTo>
                <a:cubicBezTo>
                  <a:pt x="120000" y="32380"/>
                  <a:pt x="119439" y="31238"/>
                  <a:pt x="119439" y="31047"/>
                </a:cubicBezTo>
                <a:cubicBezTo>
                  <a:pt x="119439" y="30857"/>
                  <a:pt x="119439" y="30666"/>
                  <a:pt x="119439" y="30666"/>
                </a:cubicBezTo>
                <a:close/>
              </a:path>
            </a:pathLst>
          </a:custGeom>
          <a:solidFill>
            <a:srgbClr val="007255"/>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117" name="Shape 117"/>
          <p:cNvSpPr/>
          <p:nvPr/>
        </p:nvSpPr>
        <p:spPr>
          <a:xfrm>
            <a:off x="7206239" y="2644356"/>
            <a:ext cx="318900" cy="937799"/>
          </a:xfrm>
          <a:custGeom>
            <a:avLst/>
            <a:gdLst/>
            <a:ahLst/>
            <a:cxnLst/>
            <a:rect l="0" t="0" r="0" b="0"/>
            <a:pathLst>
              <a:path w="120000" h="120000" extrusionOk="0">
                <a:moveTo>
                  <a:pt x="119439" y="30666"/>
                </a:moveTo>
                <a:cubicBezTo>
                  <a:pt x="119439" y="30666"/>
                  <a:pt x="120000" y="30476"/>
                  <a:pt x="120000" y="30285"/>
                </a:cubicBezTo>
                <a:cubicBezTo>
                  <a:pt x="120000" y="29904"/>
                  <a:pt x="118317" y="29333"/>
                  <a:pt x="118317" y="29333"/>
                </a:cubicBezTo>
                <a:cubicBezTo>
                  <a:pt x="117757" y="29142"/>
                  <a:pt x="117757" y="29142"/>
                  <a:pt x="117757" y="29142"/>
                </a:cubicBezTo>
                <a:cubicBezTo>
                  <a:pt x="118317" y="29142"/>
                  <a:pt x="118878" y="28952"/>
                  <a:pt x="118878" y="28761"/>
                </a:cubicBezTo>
                <a:cubicBezTo>
                  <a:pt x="118878" y="28380"/>
                  <a:pt x="118317" y="28380"/>
                  <a:pt x="118317" y="28380"/>
                </a:cubicBezTo>
                <a:cubicBezTo>
                  <a:pt x="117757" y="28190"/>
                  <a:pt x="118317" y="28000"/>
                  <a:pt x="118317" y="27809"/>
                </a:cubicBezTo>
                <a:cubicBezTo>
                  <a:pt x="118878" y="27619"/>
                  <a:pt x="118317" y="27428"/>
                  <a:pt x="117757" y="27047"/>
                </a:cubicBezTo>
                <a:cubicBezTo>
                  <a:pt x="117757" y="26857"/>
                  <a:pt x="117757" y="26476"/>
                  <a:pt x="117757" y="26285"/>
                </a:cubicBezTo>
                <a:cubicBezTo>
                  <a:pt x="117757" y="26095"/>
                  <a:pt x="117757" y="26095"/>
                  <a:pt x="117757" y="25904"/>
                </a:cubicBezTo>
                <a:cubicBezTo>
                  <a:pt x="117757" y="25714"/>
                  <a:pt x="117196" y="25523"/>
                  <a:pt x="117196" y="25333"/>
                </a:cubicBezTo>
                <a:cubicBezTo>
                  <a:pt x="117196" y="25142"/>
                  <a:pt x="116635" y="24761"/>
                  <a:pt x="116635" y="24571"/>
                </a:cubicBezTo>
                <a:cubicBezTo>
                  <a:pt x="116635" y="24571"/>
                  <a:pt x="116635" y="24571"/>
                  <a:pt x="116635" y="24380"/>
                </a:cubicBezTo>
                <a:cubicBezTo>
                  <a:pt x="116635" y="24380"/>
                  <a:pt x="116635" y="24000"/>
                  <a:pt x="117196" y="23809"/>
                </a:cubicBezTo>
                <a:cubicBezTo>
                  <a:pt x="117196" y="23619"/>
                  <a:pt x="116635" y="23428"/>
                  <a:pt x="116635" y="23428"/>
                </a:cubicBezTo>
                <a:cubicBezTo>
                  <a:pt x="116635" y="23238"/>
                  <a:pt x="116074" y="23238"/>
                  <a:pt x="116074" y="23047"/>
                </a:cubicBezTo>
                <a:cubicBezTo>
                  <a:pt x="116074" y="23047"/>
                  <a:pt x="115514" y="22666"/>
                  <a:pt x="114953" y="22666"/>
                </a:cubicBezTo>
                <a:cubicBezTo>
                  <a:pt x="114392" y="22476"/>
                  <a:pt x="113271" y="22285"/>
                  <a:pt x="113271" y="22285"/>
                </a:cubicBezTo>
                <a:cubicBezTo>
                  <a:pt x="113271" y="22285"/>
                  <a:pt x="112710" y="22285"/>
                  <a:pt x="112149" y="22285"/>
                </a:cubicBezTo>
                <a:cubicBezTo>
                  <a:pt x="111028" y="22095"/>
                  <a:pt x="109345" y="21714"/>
                  <a:pt x="108785" y="21714"/>
                </a:cubicBezTo>
                <a:cubicBezTo>
                  <a:pt x="107663" y="21714"/>
                  <a:pt x="105981" y="21523"/>
                  <a:pt x="105420" y="21523"/>
                </a:cubicBezTo>
                <a:cubicBezTo>
                  <a:pt x="104299" y="21333"/>
                  <a:pt x="104299" y="21333"/>
                  <a:pt x="103738" y="21333"/>
                </a:cubicBezTo>
                <a:cubicBezTo>
                  <a:pt x="103177" y="21142"/>
                  <a:pt x="102616" y="21142"/>
                  <a:pt x="102056" y="20952"/>
                </a:cubicBezTo>
                <a:cubicBezTo>
                  <a:pt x="101495" y="20952"/>
                  <a:pt x="100934" y="20952"/>
                  <a:pt x="100373" y="20952"/>
                </a:cubicBezTo>
                <a:cubicBezTo>
                  <a:pt x="99813" y="20761"/>
                  <a:pt x="99252" y="20761"/>
                  <a:pt x="98130" y="20380"/>
                </a:cubicBezTo>
                <a:cubicBezTo>
                  <a:pt x="97570" y="20000"/>
                  <a:pt x="95887" y="19428"/>
                  <a:pt x="95327" y="19238"/>
                </a:cubicBezTo>
                <a:cubicBezTo>
                  <a:pt x="94205" y="19047"/>
                  <a:pt x="93644" y="18857"/>
                  <a:pt x="93644" y="18666"/>
                </a:cubicBezTo>
                <a:cubicBezTo>
                  <a:pt x="93644" y="18666"/>
                  <a:pt x="92523" y="18285"/>
                  <a:pt x="91962" y="17904"/>
                </a:cubicBezTo>
                <a:cubicBezTo>
                  <a:pt x="91401" y="17523"/>
                  <a:pt x="90841" y="17714"/>
                  <a:pt x="90280" y="17523"/>
                </a:cubicBezTo>
                <a:cubicBezTo>
                  <a:pt x="90280" y="17523"/>
                  <a:pt x="90280" y="17523"/>
                  <a:pt x="90280" y="17333"/>
                </a:cubicBezTo>
                <a:cubicBezTo>
                  <a:pt x="90280" y="17142"/>
                  <a:pt x="90280" y="16571"/>
                  <a:pt x="90280" y="16380"/>
                </a:cubicBezTo>
                <a:cubicBezTo>
                  <a:pt x="90280" y="16190"/>
                  <a:pt x="91401" y="15047"/>
                  <a:pt x="91401" y="14666"/>
                </a:cubicBezTo>
                <a:cubicBezTo>
                  <a:pt x="91401" y="14476"/>
                  <a:pt x="91401" y="14666"/>
                  <a:pt x="91962" y="14476"/>
                </a:cubicBezTo>
                <a:cubicBezTo>
                  <a:pt x="93084" y="14095"/>
                  <a:pt x="93644" y="13714"/>
                  <a:pt x="93644" y="13333"/>
                </a:cubicBezTo>
                <a:cubicBezTo>
                  <a:pt x="94205" y="12952"/>
                  <a:pt x="94205" y="12000"/>
                  <a:pt x="94205" y="11619"/>
                </a:cubicBezTo>
                <a:cubicBezTo>
                  <a:pt x="94766" y="11238"/>
                  <a:pt x="94766" y="11428"/>
                  <a:pt x="95327" y="11428"/>
                </a:cubicBezTo>
                <a:cubicBezTo>
                  <a:pt x="95887" y="11428"/>
                  <a:pt x="96448" y="11238"/>
                  <a:pt x="97009" y="11238"/>
                </a:cubicBezTo>
                <a:cubicBezTo>
                  <a:pt x="97570" y="11047"/>
                  <a:pt x="98130" y="10476"/>
                  <a:pt x="98691" y="9904"/>
                </a:cubicBezTo>
                <a:cubicBezTo>
                  <a:pt x="99252" y="9333"/>
                  <a:pt x="99252" y="8761"/>
                  <a:pt x="99252" y="8571"/>
                </a:cubicBezTo>
                <a:cubicBezTo>
                  <a:pt x="99252" y="8380"/>
                  <a:pt x="99252" y="8000"/>
                  <a:pt x="99813" y="7809"/>
                </a:cubicBezTo>
                <a:cubicBezTo>
                  <a:pt x="99813" y="7428"/>
                  <a:pt x="99813" y="7238"/>
                  <a:pt x="99813" y="7238"/>
                </a:cubicBezTo>
                <a:cubicBezTo>
                  <a:pt x="99252" y="7047"/>
                  <a:pt x="99252" y="7047"/>
                  <a:pt x="98691" y="7047"/>
                </a:cubicBezTo>
                <a:cubicBezTo>
                  <a:pt x="98691" y="7047"/>
                  <a:pt x="98130" y="7238"/>
                  <a:pt x="98130" y="7238"/>
                </a:cubicBezTo>
                <a:cubicBezTo>
                  <a:pt x="97570" y="7428"/>
                  <a:pt x="97570" y="7428"/>
                  <a:pt x="97570" y="7428"/>
                </a:cubicBezTo>
                <a:cubicBezTo>
                  <a:pt x="97570" y="7428"/>
                  <a:pt x="97009" y="7428"/>
                  <a:pt x="97009" y="7047"/>
                </a:cubicBezTo>
                <a:cubicBezTo>
                  <a:pt x="97009" y="5142"/>
                  <a:pt x="95887" y="3809"/>
                  <a:pt x="95327" y="3238"/>
                </a:cubicBezTo>
                <a:cubicBezTo>
                  <a:pt x="94766" y="2476"/>
                  <a:pt x="89158" y="380"/>
                  <a:pt x="84672" y="380"/>
                </a:cubicBezTo>
                <a:cubicBezTo>
                  <a:pt x="79065" y="190"/>
                  <a:pt x="77943" y="0"/>
                  <a:pt x="71214" y="1523"/>
                </a:cubicBezTo>
                <a:cubicBezTo>
                  <a:pt x="64485" y="2857"/>
                  <a:pt x="65607" y="6476"/>
                  <a:pt x="65607" y="6857"/>
                </a:cubicBezTo>
                <a:cubicBezTo>
                  <a:pt x="65607" y="7047"/>
                  <a:pt x="65607" y="7619"/>
                  <a:pt x="65607" y="7809"/>
                </a:cubicBezTo>
                <a:cubicBezTo>
                  <a:pt x="65046" y="7809"/>
                  <a:pt x="65607" y="8000"/>
                  <a:pt x="65046" y="8000"/>
                </a:cubicBezTo>
                <a:cubicBezTo>
                  <a:pt x="65046" y="8000"/>
                  <a:pt x="65046" y="7809"/>
                  <a:pt x="64485" y="7809"/>
                </a:cubicBezTo>
                <a:cubicBezTo>
                  <a:pt x="64485" y="7619"/>
                  <a:pt x="63925" y="7619"/>
                  <a:pt x="63925" y="7619"/>
                </a:cubicBezTo>
                <a:cubicBezTo>
                  <a:pt x="63364" y="7619"/>
                  <a:pt x="63364" y="7809"/>
                  <a:pt x="63364" y="8000"/>
                </a:cubicBezTo>
                <a:cubicBezTo>
                  <a:pt x="63364" y="8190"/>
                  <a:pt x="63364" y="8380"/>
                  <a:pt x="63364" y="8571"/>
                </a:cubicBezTo>
                <a:cubicBezTo>
                  <a:pt x="63925" y="8761"/>
                  <a:pt x="63925" y="8952"/>
                  <a:pt x="63925" y="9142"/>
                </a:cubicBezTo>
                <a:cubicBezTo>
                  <a:pt x="63925" y="9333"/>
                  <a:pt x="63925" y="9904"/>
                  <a:pt x="64485" y="10285"/>
                </a:cubicBezTo>
                <a:cubicBezTo>
                  <a:pt x="64485" y="10476"/>
                  <a:pt x="64485" y="10666"/>
                  <a:pt x="65046" y="11047"/>
                </a:cubicBezTo>
                <a:cubicBezTo>
                  <a:pt x="65607" y="11428"/>
                  <a:pt x="66168" y="11619"/>
                  <a:pt x="66728" y="11619"/>
                </a:cubicBezTo>
                <a:cubicBezTo>
                  <a:pt x="67289" y="11809"/>
                  <a:pt x="67850" y="11809"/>
                  <a:pt x="67850" y="11809"/>
                </a:cubicBezTo>
                <a:cubicBezTo>
                  <a:pt x="68411" y="11809"/>
                  <a:pt x="68411" y="11809"/>
                  <a:pt x="68411" y="11809"/>
                </a:cubicBezTo>
                <a:cubicBezTo>
                  <a:pt x="68411" y="12000"/>
                  <a:pt x="68411" y="12380"/>
                  <a:pt x="68971" y="12952"/>
                </a:cubicBezTo>
                <a:cubicBezTo>
                  <a:pt x="68971" y="13523"/>
                  <a:pt x="69532" y="13714"/>
                  <a:pt x="69532" y="13714"/>
                </a:cubicBezTo>
                <a:cubicBezTo>
                  <a:pt x="69532" y="13904"/>
                  <a:pt x="69532" y="13904"/>
                  <a:pt x="69532" y="14285"/>
                </a:cubicBezTo>
                <a:cubicBezTo>
                  <a:pt x="70093" y="14666"/>
                  <a:pt x="69532" y="15047"/>
                  <a:pt x="69532" y="15238"/>
                </a:cubicBezTo>
                <a:cubicBezTo>
                  <a:pt x="69532" y="15619"/>
                  <a:pt x="68971" y="15809"/>
                  <a:pt x="68971" y="15809"/>
                </a:cubicBezTo>
                <a:cubicBezTo>
                  <a:pt x="68971" y="15809"/>
                  <a:pt x="68971" y="15809"/>
                  <a:pt x="68411" y="15619"/>
                </a:cubicBezTo>
                <a:cubicBezTo>
                  <a:pt x="67850" y="15619"/>
                  <a:pt x="67850" y="15619"/>
                  <a:pt x="66728" y="15809"/>
                </a:cubicBezTo>
                <a:cubicBezTo>
                  <a:pt x="65607" y="15809"/>
                  <a:pt x="63925" y="16190"/>
                  <a:pt x="62803" y="16380"/>
                </a:cubicBezTo>
                <a:cubicBezTo>
                  <a:pt x="61121" y="16571"/>
                  <a:pt x="59439" y="16952"/>
                  <a:pt x="58878" y="17142"/>
                </a:cubicBezTo>
                <a:cubicBezTo>
                  <a:pt x="57757" y="17142"/>
                  <a:pt x="57757" y="17142"/>
                  <a:pt x="57196" y="17333"/>
                </a:cubicBezTo>
                <a:cubicBezTo>
                  <a:pt x="56635" y="17523"/>
                  <a:pt x="56635" y="17333"/>
                  <a:pt x="56635" y="17333"/>
                </a:cubicBezTo>
                <a:cubicBezTo>
                  <a:pt x="56074" y="17333"/>
                  <a:pt x="55514" y="17333"/>
                  <a:pt x="54953" y="17333"/>
                </a:cubicBezTo>
                <a:cubicBezTo>
                  <a:pt x="54392" y="17333"/>
                  <a:pt x="54392" y="17333"/>
                  <a:pt x="53831" y="17333"/>
                </a:cubicBezTo>
                <a:cubicBezTo>
                  <a:pt x="53271" y="17523"/>
                  <a:pt x="53271" y="17523"/>
                  <a:pt x="52710" y="17523"/>
                </a:cubicBezTo>
                <a:cubicBezTo>
                  <a:pt x="52149" y="17523"/>
                  <a:pt x="50467" y="17333"/>
                  <a:pt x="49345" y="17333"/>
                </a:cubicBezTo>
                <a:cubicBezTo>
                  <a:pt x="48224" y="17333"/>
                  <a:pt x="45981" y="17333"/>
                  <a:pt x="45420" y="17333"/>
                </a:cubicBezTo>
                <a:cubicBezTo>
                  <a:pt x="44859" y="17333"/>
                  <a:pt x="44299" y="17333"/>
                  <a:pt x="43738" y="17333"/>
                </a:cubicBezTo>
                <a:cubicBezTo>
                  <a:pt x="43177" y="17333"/>
                  <a:pt x="42056" y="17333"/>
                  <a:pt x="40934" y="17523"/>
                </a:cubicBezTo>
                <a:cubicBezTo>
                  <a:pt x="40373" y="17714"/>
                  <a:pt x="39252" y="18095"/>
                  <a:pt x="38691" y="18095"/>
                </a:cubicBezTo>
                <a:cubicBezTo>
                  <a:pt x="38691" y="18285"/>
                  <a:pt x="38130" y="18666"/>
                  <a:pt x="38130" y="18857"/>
                </a:cubicBezTo>
                <a:cubicBezTo>
                  <a:pt x="37570" y="18857"/>
                  <a:pt x="37570" y="19619"/>
                  <a:pt x="37570" y="19809"/>
                </a:cubicBezTo>
                <a:cubicBezTo>
                  <a:pt x="37570" y="20190"/>
                  <a:pt x="37570" y="20000"/>
                  <a:pt x="37009" y="20571"/>
                </a:cubicBezTo>
                <a:cubicBezTo>
                  <a:pt x="36448" y="21333"/>
                  <a:pt x="35887" y="22476"/>
                  <a:pt x="35327" y="23047"/>
                </a:cubicBezTo>
                <a:cubicBezTo>
                  <a:pt x="35327" y="23428"/>
                  <a:pt x="34205" y="24761"/>
                  <a:pt x="34205" y="25523"/>
                </a:cubicBezTo>
                <a:cubicBezTo>
                  <a:pt x="33644" y="26285"/>
                  <a:pt x="33084" y="27428"/>
                  <a:pt x="32523" y="28000"/>
                </a:cubicBezTo>
                <a:cubicBezTo>
                  <a:pt x="32523" y="28761"/>
                  <a:pt x="31962" y="29904"/>
                  <a:pt x="31962" y="30476"/>
                </a:cubicBezTo>
                <a:cubicBezTo>
                  <a:pt x="31962" y="31238"/>
                  <a:pt x="32523" y="32571"/>
                  <a:pt x="32523" y="33333"/>
                </a:cubicBezTo>
                <a:cubicBezTo>
                  <a:pt x="32523" y="33904"/>
                  <a:pt x="33084" y="35047"/>
                  <a:pt x="33644" y="35428"/>
                </a:cubicBezTo>
                <a:cubicBezTo>
                  <a:pt x="34205" y="36000"/>
                  <a:pt x="34205" y="36380"/>
                  <a:pt x="34205" y="36571"/>
                </a:cubicBezTo>
                <a:cubicBezTo>
                  <a:pt x="34766" y="36571"/>
                  <a:pt x="34766" y="36952"/>
                  <a:pt x="34766" y="36952"/>
                </a:cubicBezTo>
                <a:cubicBezTo>
                  <a:pt x="35327" y="37142"/>
                  <a:pt x="35327" y="37142"/>
                  <a:pt x="35887" y="37333"/>
                </a:cubicBezTo>
                <a:cubicBezTo>
                  <a:pt x="36448" y="37523"/>
                  <a:pt x="35887" y="37523"/>
                  <a:pt x="36448" y="37523"/>
                </a:cubicBezTo>
                <a:cubicBezTo>
                  <a:pt x="36448" y="37714"/>
                  <a:pt x="36448" y="37904"/>
                  <a:pt x="37009" y="37904"/>
                </a:cubicBezTo>
                <a:cubicBezTo>
                  <a:pt x="37009" y="37904"/>
                  <a:pt x="37009" y="37904"/>
                  <a:pt x="37570" y="37904"/>
                </a:cubicBezTo>
                <a:cubicBezTo>
                  <a:pt x="37570" y="37904"/>
                  <a:pt x="38130" y="38095"/>
                  <a:pt x="38691" y="38285"/>
                </a:cubicBezTo>
                <a:cubicBezTo>
                  <a:pt x="38691" y="38285"/>
                  <a:pt x="38691" y="38285"/>
                  <a:pt x="38691" y="38285"/>
                </a:cubicBezTo>
                <a:cubicBezTo>
                  <a:pt x="38691" y="38476"/>
                  <a:pt x="39252" y="38857"/>
                  <a:pt x="39252" y="38857"/>
                </a:cubicBezTo>
                <a:cubicBezTo>
                  <a:pt x="39252" y="39047"/>
                  <a:pt x="39252" y="39047"/>
                  <a:pt x="39252" y="39428"/>
                </a:cubicBezTo>
                <a:cubicBezTo>
                  <a:pt x="39252" y="39619"/>
                  <a:pt x="39252" y="39619"/>
                  <a:pt x="39813" y="39619"/>
                </a:cubicBezTo>
                <a:cubicBezTo>
                  <a:pt x="40373" y="39619"/>
                  <a:pt x="40373" y="39619"/>
                  <a:pt x="40373" y="39619"/>
                </a:cubicBezTo>
                <a:cubicBezTo>
                  <a:pt x="40934" y="39619"/>
                  <a:pt x="40934" y="39619"/>
                  <a:pt x="40934" y="39619"/>
                </a:cubicBezTo>
                <a:cubicBezTo>
                  <a:pt x="40934" y="39809"/>
                  <a:pt x="40934" y="40000"/>
                  <a:pt x="41495" y="40000"/>
                </a:cubicBezTo>
                <a:cubicBezTo>
                  <a:pt x="41495" y="40000"/>
                  <a:pt x="42056" y="40000"/>
                  <a:pt x="42056" y="39809"/>
                </a:cubicBezTo>
                <a:cubicBezTo>
                  <a:pt x="42616" y="39809"/>
                  <a:pt x="42616" y="39809"/>
                  <a:pt x="42616" y="40000"/>
                </a:cubicBezTo>
                <a:cubicBezTo>
                  <a:pt x="42616" y="40190"/>
                  <a:pt x="43177" y="40571"/>
                  <a:pt x="43177" y="40952"/>
                </a:cubicBezTo>
                <a:cubicBezTo>
                  <a:pt x="43177" y="41523"/>
                  <a:pt x="43177" y="41523"/>
                  <a:pt x="43177" y="41714"/>
                </a:cubicBezTo>
                <a:cubicBezTo>
                  <a:pt x="43177" y="41904"/>
                  <a:pt x="43177" y="42476"/>
                  <a:pt x="43177" y="42666"/>
                </a:cubicBezTo>
                <a:cubicBezTo>
                  <a:pt x="43177" y="42857"/>
                  <a:pt x="43177" y="42857"/>
                  <a:pt x="42616" y="42857"/>
                </a:cubicBezTo>
                <a:cubicBezTo>
                  <a:pt x="42616" y="43047"/>
                  <a:pt x="42056" y="43047"/>
                  <a:pt x="41495" y="43047"/>
                </a:cubicBezTo>
                <a:cubicBezTo>
                  <a:pt x="41495" y="43238"/>
                  <a:pt x="40934" y="43238"/>
                  <a:pt x="40934" y="43428"/>
                </a:cubicBezTo>
                <a:cubicBezTo>
                  <a:pt x="40934" y="43619"/>
                  <a:pt x="40934" y="44000"/>
                  <a:pt x="40934" y="44380"/>
                </a:cubicBezTo>
                <a:cubicBezTo>
                  <a:pt x="40934" y="44761"/>
                  <a:pt x="40934" y="45333"/>
                  <a:pt x="40934" y="45523"/>
                </a:cubicBezTo>
                <a:cubicBezTo>
                  <a:pt x="40934" y="45523"/>
                  <a:pt x="40934" y="45523"/>
                  <a:pt x="40373" y="45904"/>
                </a:cubicBezTo>
                <a:cubicBezTo>
                  <a:pt x="40373" y="46285"/>
                  <a:pt x="40373" y="47619"/>
                  <a:pt x="40373" y="48000"/>
                </a:cubicBezTo>
                <a:cubicBezTo>
                  <a:pt x="40373" y="48190"/>
                  <a:pt x="39813" y="49333"/>
                  <a:pt x="39252" y="49904"/>
                </a:cubicBezTo>
                <a:cubicBezTo>
                  <a:pt x="39252" y="50285"/>
                  <a:pt x="38691" y="51238"/>
                  <a:pt x="38691" y="51619"/>
                </a:cubicBezTo>
                <a:cubicBezTo>
                  <a:pt x="38691" y="52000"/>
                  <a:pt x="38691" y="53714"/>
                  <a:pt x="38691" y="54095"/>
                </a:cubicBezTo>
                <a:cubicBezTo>
                  <a:pt x="38691" y="54476"/>
                  <a:pt x="38130" y="56190"/>
                  <a:pt x="38130" y="56571"/>
                </a:cubicBezTo>
                <a:cubicBezTo>
                  <a:pt x="37570" y="56761"/>
                  <a:pt x="37570" y="57333"/>
                  <a:pt x="37570" y="57714"/>
                </a:cubicBezTo>
                <a:cubicBezTo>
                  <a:pt x="37570" y="57904"/>
                  <a:pt x="37570" y="57904"/>
                  <a:pt x="38130" y="57904"/>
                </a:cubicBezTo>
                <a:cubicBezTo>
                  <a:pt x="38691" y="57904"/>
                  <a:pt x="38691" y="57904"/>
                  <a:pt x="39252" y="57904"/>
                </a:cubicBezTo>
                <a:cubicBezTo>
                  <a:pt x="39813" y="57904"/>
                  <a:pt x="39252" y="57904"/>
                  <a:pt x="39252" y="58095"/>
                </a:cubicBezTo>
                <a:cubicBezTo>
                  <a:pt x="39252" y="58095"/>
                  <a:pt x="39252" y="58285"/>
                  <a:pt x="38691" y="58666"/>
                </a:cubicBezTo>
                <a:cubicBezTo>
                  <a:pt x="38691" y="58857"/>
                  <a:pt x="38130" y="59047"/>
                  <a:pt x="38130" y="59238"/>
                </a:cubicBezTo>
                <a:cubicBezTo>
                  <a:pt x="38130" y="59428"/>
                  <a:pt x="37570" y="59619"/>
                  <a:pt x="37570" y="59809"/>
                </a:cubicBezTo>
                <a:cubicBezTo>
                  <a:pt x="37570" y="59809"/>
                  <a:pt x="37570" y="60000"/>
                  <a:pt x="37570" y="60190"/>
                </a:cubicBezTo>
                <a:cubicBezTo>
                  <a:pt x="37570" y="60190"/>
                  <a:pt x="37009" y="60380"/>
                  <a:pt x="37570" y="60571"/>
                </a:cubicBezTo>
                <a:cubicBezTo>
                  <a:pt x="37570" y="60571"/>
                  <a:pt x="37570" y="60952"/>
                  <a:pt x="37570" y="61333"/>
                </a:cubicBezTo>
                <a:cubicBezTo>
                  <a:pt x="37009" y="61714"/>
                  <a:pt x="37009" y="61714"/>
                  <a:pt x="36448" y="61904"/>
                </a:cubicBezTo>
                <a:cubicBezTo>
                  <a:pt x="36448" y="62095"/>
                  <a:pt x="36448" y="62285"/>
                  <a:pt x="36448" y="62476"/>
                </a:cubicBezTo>
                <a:cubicBezTo>
                  <a:pt x="36448" y="62476"/>
                  <a:pt x="37009" y="62666"/>
                  <a:pt x="37009" y="62857"/>
                </a:cubicBezTo>
                <a:cubicBezTo>
                  <a:pt x="37009" y="62857"/>
                  <a:pt x="36448" y="63047"/>
                  <a:pt x="36448" y="63047"/>
                </a:cubicBezTo>
                <a:cubicBezTo>
                  <a:pt x="36448" y="63238"/>
                  <a:pt x="36448" y="63809"/>
                  <a:pt x="36448" y="64000"/>
                </a:cubicBezTo>
                <a:cubicBezTo>
                  <a:pt x="36448" y="64000"/>
                  <a:pt x="35887" y="64190"/>
                  <a:pt x="35887" y="64571"/>
                </a:cubicBezTo>
                <a:cubicBezTo>
                  <a:pt x="35327" y="64761"/>
                  <a:pt x="35327" y="64952"/>
                  <a:pt x="35327" y="65142"/>
                </a:cubicBezTo>
                <a:cubicBezTo>
                  <a:pt x="35887" y="65333"/>
                  <a:pt x="35327" y="65523"/>
                  <a:pt x="35327" y="65904"/>
                </a:cubicBezTo>
                <a:cubicBezTo>
                  <a:pt x="35327" y="66095"/>
                  <a:pt x="34766" y="66476"/>
                  <a:pt x="34766" y="66476"/>
                </a:cubicBezTo>
                <a:cubicBezTo>
                  <a:pt x="34766" y="66666"/>
                  <a:pt x="34766" y="67238"/>
                  <a:pt x="34205" y="67619"/>
                </a:cubicBezTo>
                <a:cubicBezTo>
                  <a:pt x="34205" y="68190"/>
                  <a:pt x="33084" y="69714"/>
                  <a:pt x="33084" y="70476"/>
                </a:cubicBezTo>
                <a:cubicBezTo>
                  <a:pt x="33084" y="71047"/>
                  <a:pt x="32523" y="71809"/>
                  <a:pt x="32523" y="72761"/>
                </a:cubicBezTo>
                <a:cubicBezTo>
                  <a:pt x="31962" y="73714"/>
                  <a:pt x="31962" y="74476"/>
                  <a:pt x="31962" y="75047"/>
                </a:cubicBezTo>
                <a:cubicBezTo>
                  <a:pt x="31401" y="75428"/>
                  <a:pt x="31401" y="77523"/>
                  <a:pt x="31401" y="78476"/>
                </a:cubicBezTo>
                <a:cubicBezTo>
                  <a:pt x="31401" y="79238"/>
                  <a:pt x="31401" y="80380"/>
                  <a:pt x="31401" y="80571"/>
                </a:cubicBezTo>
                <a:cubicBezTo>
                  <a:pt x="31401" y="80761"/>
                  <a:pt x="31401" y="80952"/>
                  <a:pt x="30841" y="80952"/>
                </a:cubicBezTo>
                <a:cubicBezTo>
                  <a:pt x="30841" y="81142"/>
                  <a:pt x="30841" y="81523"/>
                  <a:pt x="30841" y="82095"/>
                </a:cubicBezTo>
                <a:cubicBezTo>
                  <a:pt x="30280" y="82476"/>
                  <a:pt x="29719" y="83809"/>
                  <a:pt x="29719" y="84000"/>
                </a:cubicBezTo>
                <a:cubicBezTo>
                  <a:pt x="29719" y="84190"/>
                  <a:pt x="29719" y="84571"/>
                  <a:pt x="29158" y="84952"/>
                </a:cubicBezTo>
                <a:cubicBezTo>
                  <a:pt x="28598" y="85333"/>
                  <a:pt x="28037" y="86095"/>
                  <a:pt x="27476" y="86285"/>
                </a:cubicBezTo>
                <a:cubicBezTo>
                  <a:pt x="27476" y="86476"/>
                  <a:pt x="26915" y="87428"/>
                  <a:pt x="26355" y="88000"/>
                </a:cubicBezTo>
                <a:cubicBezTo>
                  <a:pt x="26355" y="88571"/>
                  <a:pt x="25794" y="89333"/>
                  <a:pt x="25794" y="89523"/>
                </a:cubicBezTo>
                <a:cubicBezTo>
                  <a:pt x="25794" y="89904"/>
                  <a:pt x="25233" y="89904"/>
                  <a:pt x="25233" y="90095"/>
                </a:cubicBezTo>
                <a:cubicBezTo>
                  <a:pt x="24672" y="90476"/>
                  <a:pt x="24672" y="90666"/>
                  <a:pt x="24672" y="90857"/>
                </a:cubicBezTo>
                <a:cubicBezTo>
                  <a:pt x="24672" y="91047"/>
                  <a:pt x="24672" y="91238"/>
                  <a:pt x="24672" y="91619"/>
                </a:cubicBezTo>
                <a:cubicBezTo>
                  <a:pt x="24112" y="91809"/>
                  <a:pt x="24112" y="92380"/>
                  <a:pt x="23551" y="92761"/>
                </a:cubicBezTo>
                <a:cubicBezTo>
                  <a:pt x="23551" y="93142"/>
                  <a:pt x="22990" y="93904"/>
                  <a:pt x="22429" y="94285"/>
                </a:cubicBezTo>
                <a:cubicBezTo>
                  <a:pt x="22429" y="94666"/>
                  <a:pt x="21869" y="95238"/>
                  <a:pt x="21869" y="95619"/>
                </a:cubicBezTo>
                <a:cubicBezTo>
                  <a:pt x="21308" y="96000"/>
                  <a:pt x="21308" y="96761"/>
                  <a:pt x="21308" y="97142"/>
                </a:cubicBezTo>
                <a:cubicBezTo>
                  <a:pt x="21308" y="97333"/>
                  <a:pt x="20186" y="98285"/>
                  <a:pt x="20186" y="98857"/>
                </a:cubicBezTo>
                <a:cubicBezTo>
                  <a:pt x="19626" y="99619"/>
                  <a:pt x="18504" y="100952"/>
                  <a:pt x="18504" y="101523"/>
                </a:cubicBezTo>
                <a:cubicBezTo>
                  <a:pt x="17943" y="101904"/>
                  <a:pt x="17383" y="102666"/>
                  <a:pt x="17383" y="103047"/>
                </a:cubicBezTo>
                <a:cubicBezTo>
                  <a:pt x="16822" y="103238"/>
                  <a:pt x="16261" y="104000"/>
                  <a:pt x="16261" y="104190"/>
                </a:cubicBezTo>
                <a:cubicBezTo>
                  <a:pt x="16261" y="104380"/>
                  <a:pt x="16261" y="104571"/>
                  <a:pt x="15700" y="104761"/>
                </a:cubicBezTo>
                <a:cubicBezTo>
                  <a:pt x="15700" y="104952"/>
                  <a:pt x="15140" y="105523"/>
                  <a:pt x="14579" y="105714"/>
                </a:cubicBezTo>
                <a:cubicBezTo>
                  <a:pt x="14579" y="106095"/>
                  <a:pt x="13457" y="107428"/>
                  <a:pt x="12897" y="108000"/>
                </a:cubicBezTo>
                <a:cubicBezTo>
                  <a:pt x="12336" y="108571"/>
                  <a:pt x="11775" y="108952"/>
                  <a:pt x="11214" y="109523"/>
                </a:cubicBezTo>
                <a:cubicBezTo>
                  <a:pt x="10654" y="109904"/>
                  <a:pt x="10093" y="110476"/>
                  <a:pt x="10093" y="110666"/>
                </a:cubicBezTo>
                <a:cubicBezTo>
                  <a:pt x="10093" y="111047"/>
                  <a:pt x="10093" y="111809"/>
                  <a:pt x="10093" y="112000"/>
                </a:cubicBezTo>
                <a:cubicBezTo>
                  <a:pt x="10093" y="112190"/>
                  <a:pt x="10093" y="112952"/>
                  <a:pt x="10093" y="113142"/>
                </a:cubicBezTo>
                <a:cubicBezTo>
                  <a:pt x="9532" y="113333"/>
                  <a:pt x="9532" y="113904"/>
                  <a:pt x="9532" y="114095"/>
                </a:cubicBezTo>
                <a:cubicBezTo>
                  <a:pt x="9532" y="114285"/>
                  <a:pt x="9532" y="114476"/>
                  <a:pt x="9532" y="114666"/>
                </a:cubicBezTo>
                <a:cubicBezTo>
                  <a:pt x="9532" y="114666"/>
                  <a:pt x="8971" y="114857"/>
                  <a:pt x="9532" y="114857"/>
                </a:cubicBezTo>
                <a:cubicBezTo>
                  <a:pt x="9532" y="115047"/>
                  <a:pt x="9532" y="115047"/>
                  <a:pt x="8971" y="115047"/>
                </a:cubicBezTo>
                <a:cubicBezTo>
                  <a:pt x="8411" y="115238"/>
                  <a:pt x="8411" y="115619"/>
                  <a:pt x="8411" y="115619"/>
                </a:cubicBezTo>
                <a:cubicBezTo>
                  <a:pt x="8411" y="115809"/>
                  <a:pt x="8411" y="115809"/>
                  <a:pt x="8411" y="115809"/>
                </a:cubicBezTo>
                <a:cubicBezTo>
                  <a:pt x="7850" y="116000"/>
                  <a:pt x="7850" y="116000"/>
                  <a:pt x="7289" y="116000"/>
                </a:cubicBezTo>
                <a:cubicBezTo>
                  <a:pt x="7289" y="116000"/>
                  <a:pt x="6728" y="116190"/>
                  <a:pt x="6168" y="116380"/>
                </a:cubicBezTo>
                <a:cubicBezTo>
                  <a:pt x="6168" y="116380"/>
                  <a:pt x="6168" y="116571"/>
                  <a:pt x="6168" y="116571"/>
                </a:cubicBezTo>
                <a:cubicBezTo>
                  <a:pt x="5607" y="116761"/>
                  <a:pt x="5607" y="116761"/>
                  <a:pt x="5607" y="116761"/>
                </a:cubicBezTo>
                <a:cubicBezTo>
                  <a:pt x="5046" y="116761"/>
                  <a:pt x="4485" y="116952"/>
                  <a:pt x="4485" y="116952"/>
                </a:cubicBezTo>
                <a:cubicBezTo>
                  <a:pt x="4485" y="117142"/>
                  <a:pt x="3925" y="117142"/>
                  <a:pt x="3925" y="117142"/>
                </a:cubicBezTo>
                <a:cubicBezTo>
                  <a:pt x="3925" y="117333"/>
                  <a:pt x="3364" y="117333"/>
                  <a:pt x="2803" y="117523"/>
                </a:cubicBezTo>
                <a:cubicBezTo>
                  <a:pt x="2803" y="117714"/>
                  <a:pt x="2803" y="117714"/>
                  <a:pt x="2242" y="117714"/>
                </a:cubicBezTo>
                <a:cubicBezTo>
                  <a:pt x="2242" y="117714"/>
                  <a:pt x="1682" y="117904"/>
                  <a:pt x="1682" y="118095"/>
                </a:cubicBezTo>
                <a:cubicBezTo>
                  <a:pt x="1121" y="118285"/>
                  <a:pt x="560" y="118476"/>
                  <a:pt x="560" y="118666"/>
                </a:cubicBezTo>
                <a:cubicBezTo>
                  <a:pt x="0" y="118666"/>
                  <a:pt x="560" y="118666"/>
                  <a:pt x="560" y="118666"/>
                </a:cubicBezTo>
                <a:cubicBezTo>
                  <a:pt x="560" y="118857"/>
                  <a:pt x="560" y="118857"/>
                  <a:pt x="560" y="119047"/>
                </a:cubicBezTo>
                <a:cubicBezTo>
                  <a:pt x="1121" y="119047"/>
                  <a:pt x="1121" y="119047"/>
                  <a:pt x="1121" y="119047"/>
                </a:cubicBezTo>
                <a:cubicBezTo>
                  <a:pt x="1121" y="119238"/>
                  <a:pt x="1121" y="119428"/>
                  <a:pt x="1121" y="119428"/>
                </a:cubicBezTo>
                <a:cubicBezTo>
                  <a:pt x="1682" y="119428"/>
                  <a:pt x="1682" y="119619"/>
                  <a:pt x="1682" y="119619"/>
                </a:cubicBezTo>
                <a:cubicBezTo>
                  <a:pt x="1682" y="119809"/>
                  <a:pt x="2803" y="119809"/>
                  <a:pt x="3364" y="119809"/>
                </a:cubicBezTo>
                <a:cubicBezTo>
                  <a:pt x="4485" y="120000"/>
                  <a:pt x="5607" y="120000"/>
                  <a:pt x="6728" y="120000"/>
                </a:cubicBezTo>
                <a:cubicBezTo>
                  <a:pt x="7850" y="120000"/>
                  <a:pt x="9532" y="120000"/>
                  <a:pt x="10654" y="119809"/>
                </a:cubicBezTo>
                <a:cubicBezTo>
                  <a:pt x="11775" y="119809"/>
                  <a:pt x="14018" y="119619"/>
                  <a:pt x="15140" y="119428"/>
                </a:cubicBezTo>
                <a:cubicBezTo>
                  <a:pt x="16261" y="119238"/>
                  <a:pt x="17383" y="119238"/>
                  <a:pt x="18504" y="119047"/>
                </a:cubicBezTo>
                <a:cubicBezTo>
                  <a:pt x="19626" y="119047"/>
                  <a:pt x="20747" y="118857"/>
                  <a:pt x="21308" y="118666"/>
                </a:cubicBezTo>
                <a:cubicBezTo>
                  <a:pt x="21869" y="118476"/>
                  <a:pt x="21308" y="117904"/>
                  <a:pt x="21308" y="117714"/>
                </a:cubicBezTo>
                <a:cubicBezTo>
                  <a:pt x="21308" y="117333"/>
                  <a:pt x="21869" y="117142"/>
                  <a:pt x="21869" y="116952"/>
                </a:cubicBezTo>
                <a:cubicBezTo>
                  <a:pt x="21869" y="116952"/>
                  <a:pt x="21869" y="116761"/>
                  <a:pt x="21869" y="116761"/>
                </a:cubicBezTo>
                <a:cubicBezTo>
                  <a:pt x="21869" y="116571"/>
                  <a:pt x="22429" y="116190"/>
                  <a:pt x="22990" y="116000"/>
                </a:cubicBezTo>
                <a:cubicBezTo>
                  <a:pt x="22990" y="116000"/>
                  <a:pt x="22990" y="116000"/>
                  <a:pt x="23551" y="116000"/>
                </a:cubicBezTo>
                <a:cubicBezTo>
                  <a:pt x="23551" y="116000"/>
                  <a:pt x="26355" y="116190"/>
                  <a:pt x="26355" y="116190"/>
                </a:cubicBezTo>
                <a:cubicBezTo>
                  <a:pt x="26915" y="116190"/>
                  <a:pt x="26355" y="116190"/>
                  <a:pt x="26355" y="116380"/>
                </a:cubicBezTo>
                <a:cubicBezTo>
                  <a:pt x="26355" y="116571"/>
                  <a:pt x="26355" y="116761"/>
                  <a:pt x="26355" y="116761"/>
                </a:cubicBezTo>
                <a:cubicBezTo>
                  <a:pt x="26355" y="116761"/>
                  <a:pt x="26355" y="116952"/>
                  <a:pt x="26355" y="117142"/>
                </a:cubicBezTo>
                <a:cubicBezTo>
                  <a:pt x="26355" y="117142"/>
                  <a:pt x="26355" y="117142"/>
                  <a:pt x="27476" y="117333"/>
                </a:cubicBezTo>
                <a:cubicBezTo>
                  <a:pt x="28037" y="117333"/>
                  <a:pt x="30280" y="117523"/>
                  <a:pt x="30841" y="117523"/>
                </a:cubicBezTo>
                <a:cubicBezTo>
                  <a:pt x="31401" y="117523"/>
                  <a:pt x="32523" y="117333"/>
                  <a:pt x="32523" y="117333"/>
                </a:cubicBezTo>
                <a:cubicBezTo>
                  <a:pt x="33084" y="117333"/>
                  <a:pt x="32523" y="117142"/>
                  <a:pt x="32523" y="117142"/>
                </a:cubicBezTo>
                <a:cubicBezTo>
                  <a:pt x="32523" y="116952"/>
                  <a:pt x="32523" y="116761"/>
                  <a:pt x="32523" y="116761"/>
                </a:cubicBezTo>
                <a:cubicBezTo>
                  <a:pt x="32523" y="116571"/>
                  <a:pt x="32523" y="116571"/>
                  <a:pt x="32523" y="116761"/>
                </a:cubicBezTo>
                <a:cubicBezTo>
                  <a:pt x="33084" y="116761"/>
                  <a:pt x="34205" y="116761"/>
                  <a:pt x="35327" y="116761"/>
                </a:cubicBezTo>
                <a:cubicBezTo>
                  <a:pt x="35887" y="116952"/>
                  <a:pt x="39252" y="117142"/>
                  <a:pt x="40373" y="117142"/>
                </a:cubicBezTo>
                <a:cubicBezTo>
                  <a:pt x="41495" y="117142"/>
                  <a:pt x="42616" y="117142"/>
                  <a:pt x="43177" y="117333"/>
                </a:cubicBezTo>
                <a:cubicBezTo>
                  <a:pt x="43738" y="117333"/>
                  <a:pt x="43738" y="117333"/>
                  <a:pt x="43738" y="117333"/>
                </a:cubicBezTo>
                <a:cubicBezTo>
                  <a:pt x="43738" y="117333"/>
                  <a:pt x="44859" y="117333"/>
                  <a:pt x="45420" y="117333"/>
                </a:cubicBezTo>
                <a:cubicBezTo>
                  <a:pt x="45981" y="117333"/>
                  <a:pt x="45981" y="117523"/>
                  <a:pt x="45981" y="117523"/>
                </a:cubicBezTo>
                <a:cubicBezTo>
                  <a:pt x="46542" y="117523"/>
                  <a:pt x="46542" y="117523"/>
                  <a:pt x="47102" y="117523"/>
                </a:cubicBezTo>
                <a:cubicBezTo>
                  <a:pt x="47102" y="117523"/>
                  <a:pt x="47663" y="117333"/>
                  <a:pt x="47663" y="117142"/>
                </a:cubicBezTo>
                <a:cubicBezTo>
                  <a:pt x="48224" y="116952"/>
                  <a:pt x="48224" y="116952"/>
                  <a:pt x="48224" y="116761"/>
                </a:cubicBezTo>
                <a:cubicBezTo>
                  <a:pt x="48224" y="116380"/>
                  <a:pt x="48224" y="116000"/>
                  <a:pt x="48224" y="116000"/>
                </a:cubicBezTo>
                <a:cubicBezTo>
                  <a:pt x="48224" y="115809"/>
                  <a:pt x="48224" y="115619"/>
                  <a:pt x="48224" y="115428"/>
                </a:cubicBezTo>
                <a:cubicBezTo>
                  <a:pt x="48224" y="115238"/>
                  <a:pt x="48224" y="115047"/>
                  <a:pt x="48224" y="114857"/>
                </a:cubicBezTo>
                <a:cubicBezTo>
                  <a:pt x="48224" y="114666"/>
                  <a:pt x="49345" y="112190"/>
                  <a:pt x="49345" y="111619"/>
                </a:cubicBezTo>
                <a:cubicBezTo>
                  <a:pt x="49906" y="110476"/>
                  <a:pt x="50467" y="108952"/>
                  <a:pt x="51028" y="108571"/>
                </a:cubicBezTo>
                <a:cubicBezTo>
                  <a:pt x="51028" y="108190"/>
                  <a:pt x="52149" y="105714"/>
                  <a:pt x="52149" y="105142"/>
                </a:cubicBezTo>
                <a:cubicBezTo>
                  <a:pt x="52149" y="104761"/>
                  <a:pt x="53271" y="102095"/>
                  <a:pt x="53271" y="101523"/>
                </a:cubicBezTo>
                <a:cubicBezTo>
                  <a:pt x="53831" y="101142"/>
                  <a:pt x="53831" y="99619"/>
                  <a:pt x="53831" y="99238"/>
                </a:cubicBezTo>
                <a:cubicBezTo>
                  <a:pt x="54392" y="98857"/>
                  <a:pt x="54392" y="96761"/>
                  <a:pt x="54953" y="96380"/>
                </a:cubicBezTo>
                <a:cubicBezTo>
                  <a:pt x="54953" y="96000"/>
                  <a:pt x="54953" y="94285"/>
                  <a:pt x="54953" y="94095"/>
                </a:cubicBezTo>
                <a:cubicBezTo>
                  <a:pt x="54953" y="93714"/>
                  <a:pt x="55514" y="92000"/>
                  <a:pt x="55514" y="91809"/>
                </a:cubicBezTo>
                <a:cubicBezTo>
                  <a:pt x="55514" y="91428"/>
                  <a:pt x="55514" y="90285"/>
                  <a:pt x="55514" y="90095"/>
                </a:cubicBezTo>
                <a:cubicBezTo>
                  <a:pt x="55514" y="89904"/>
                  <a:pt x="56074" y="88952"/>
                  <a:pt x="56074" y="88380"/>
                </a:cubicBezTo>
                <a:cubicBezTo>
                  <a:pt x="56074" y="88000"/>
                  <a:pt x="56074" y="87809"/>
                  <a:pt x="56074" y="87619"/>
                </a:cubicBezTo>
                <a:cubicBezTo>
                  <a:pt x="56074" y="87428"/>
                  <a:pt x="56635" y="86666"/>
                  <a:pt x="56635" y="86476"/>
                </a:cubicBezTo>
                <a:cubicBezTo>
                  <a:pt x="56635" y="86476"/>
                  <a:pt x="56635" y="86285"/>
                  <a:pt x="56635" y="86095"/>
                </a:cubicBezTo>
                <a:cubicBezTo>
                  <a:pt x="56635" y="86095"/>
                  <a:pt x="56635" y="85714"/>
                  <a:pt x="57196" y="85523"/>
                </a:cubicBezTo>
                <a:cubicBezTo>
                  <a:pt x="57196" y="85142"/>
                  <a:pt x="57196" y="84571"/>
                  <a:pt x="57196" y="84190"/>
                </a:cubicBezTo>
                <a:cubicBezTo>
                  <a:pt x="57196" y="84000"/>
                  <a:pt x="57757" y="82857"/>
                  <a:pt x="57757" y="82666"/>
                </a:cubicBezTo>
                <a:cubicBezTo>
                  <a:pt x="58317" y="82285"/>
                  <a:pt x="58317" y="82095"/>
                  <a:pt x="58317" y="81904"/>
                </a:cubicBezTo>
                <a:cubicBezTo>
                  <a:pt x="58317" y="81714"/>
                  <a:pt x="58317" y="81714"/>
                  <a:pt x="58317" y="81333"/>
                </a:cubicBezTo>
                <a:cubicBezTo>
                  <a:pt x="58317" y="81142"/>
                  <a:pt x="58317" y="81142"/>
                  <a:pt x="58317" y="80952"/>
                </a:cubicBezTo>
                <a:cubicBezTo>
                  <a:pt x="58878" y="80761"/>
                  <a:pt x="59439" y="80190"/>
                  <a:pt x="59439" y="79809"/>
                </a:cubicBezTo>
                <a:cubicBezTo>
                  <a:pt x="60000" y="79428"/>
                  <a:pt x="60560" y="78666"/>
                  <a:pt x="60560" y="78476"/>
                </a:cubicBezTo>
                <a:cubicBezTo>
                  <a:pt x="60560" y="78095"/>
                  <a:pt x="61121" y="77333"/>
                  <a:pt x="61121" y="77142"/>
                </a:cubicBezTo>
                <a:cubicBezTo>
                  <a:pt x="61121" y="77142"/>
                  <a:pt x="61121" y="77142"/>
                  <a:pt x="61682" y="76952"/>
                </a:cubicBezTo>
                <a:cubicBezTo>
                  <a:pt x="61682" y="76761"/>
                  <a:pt x="62242" y="76190"/>
                  <a:pt x="62803" y="76000"/>
                </a:cubicBezTo>
                <a:cubicBezTo>
                  <a:pt x="62803" y="75619"/>
                  <a:pt x="63364" y="75238"/>
                  <a:pt x="63364" y="75047"/>
                </a:cubicBezTo>
                <a:cubicBezTo>
                  <a:pt x="63364" y="74857"/>
                  <a:pt x="63925" y="74476"/>
                  <a:pt x="63925" y="73904"/>
                </a:cubicBezTo>
                <a:cubicBezTo>
                  <a:pt x="64485" y="73523"/>
                  <a:pt x="66728" y="72000"/>
                  <a:pt x="67289" y="71619"/>
                </a:cubicBezTo>
                <a:cubicBezTo>
                  <a:pt x="67289" y="71428"/>
                  <a:pt x="69532" y="70095"/>
                  <a:pt x="71214" y="68190"/>
                </a:cubicBezTo>
                <a:cubicBezTo>
                  <a:pt x="71775" y="67428"/>
                  <a:pt x="73457" y="65904"/>
                  <a:pt x="74018" y="65142"/>
                </a:cubicBezTo>
                <a:cubicBezTo>
                  <a:pt x="74579" y="64571"/>
                  <a:pt x="75140" y="64000"/>
                  <a:pt x="75700" y="63809"/>
                </a:cubicBezTo>
                <a:cubicBezTo>
                  <a:pt x="75700" y="63619"/>
                  <a:pt x="76822" y="63238"/>
                  <a:pt x="76822" y="63047"/>
                </a:cubicBezTo>
                <a:cubicBezTo>
                  <a:pt x="77383" y="62857"/>
                  <a:pt x="77383" y="62857"/>
                  <a:pt x="77383" y="62857"/>
                </a:cubicBezTo>
                <a:cubicBezTo>
                  <a:pt x="77383" y="62857"/>
                  <a:pt x="78504" y="62857"/>
                  <a:pt x="78504" y="62857"/>
                </a:cubicBezTo>
                <a:cubicBezTo>
                  <a:pt x="79065" y="62857"/>
                  <a:pt x="79065" y="62857"/>
                  <a:pt x="79065" y="63047"/>
                </a:cubicBezTo>
                <a:cubicBezTo>
                  <a:pt x="79626" y="63047"/>
                  <a:pt x="79626" y="63238"/>
                  <a:pt x="79626" y="63619"/>
                </a:cubicBezTo>
                <a:cubicBezTo>
                  <a:pt x="79626" y="63809"/>
                  <a:pt x="79626" y="64000"/>
                  <a:pt x="79626" y="64761"/>
                </a:cubicBezTo>
                <a:cubicBezTo>
                  <a:pt x="79626" y="65333"/>
                  <a:pt x="80186" y="65714"/>
                  <a:pt x="80186" y="66285"/>
                </a:cubicBezTo>
                <a:cubicBezTo>
                  <a:pt x="80747" y="66857"/>
                  <a:pt x="81308" y="67619"/>
                  <a:pt x="81308" y="67809"/>
                </a:cubicBezTo>
                <a:cubicBezTo>
                  <a:pt x="81869" y="68380"/>
                  <a:pt x="82429" y="69523"/>
                  <a:pt x="82990" y="70285"/>
                </a:cubicBezTo>
                <a:cubicBezTo>
                  <a:pt x="82990" y="71047"/>
                  <a:pt x="82990" y="72571"/>
                  <a:pt x="83551" y="73142"/>
                </a:cubicBezTo>
                <a:cubicBezTo>
                  <a:pt x="83551" y="73714"/>
                  <a:pt x="83551" y="75428"/>
                  <a:pt x="83551" y="75809"/>
                </a:cubicBezTo>
                <a:cubicBezTo>
                  <a:pt x="83551" y="76190"/>
                  <a:pt x="84112" y="76571"/>
                  <a:pt x="84112" y="76952"/>
                </a:cubicBezTo>
                <a:cubicBezTo>
                  <a:pt x="84112" y="77333"/>
                  <a:pt x="84112" y="77904"/>
                  <a:pt x="84112" y="78095"/>
                </a:cubicBezTo>
                <a:cubicBezTo>
                  <a:pt x="84112" y="78476"/>
                  <a:pt x="84112" y="79809"/>
                  <a:pt x="84112" y="80000"/>
                </a:cubicBezTo>
                <a:cubicBezTo>
                  <a:pt x="84112" y="80190"/>
                  <a:pt x="84112" y="80952"/>
                  <a:pt x="84112" y="81142"/>
                </a:cubicBezTo>
                <a:cubicBezTo>
                  <a:pt x="84672" y="81523"/>
                  <a:pt x="84672" y="81523"/>
                  <a:pt x="84672" y="82095"/>
                </a:cubicBezTo>
                <a:cubicBezTo>
                  <a:pt x="84672" y="82476"/>
                  <a:pt x="84672" y="82666"/>
                  <a:pt x="84672" y="83047"/>
                </a:cubicBezTo>
                <a:cubicBezTo>
                  <a:pt x="84672" y="83428"/>
                  <a:pt x="84672" y="83619"/>
                  <a:pt x="84672" y="83809"/>
                </a:cubicBezTo>
                <a:cubicBezTo>
                  <a:pt x="84672" y="84000"/>
                  <a:pt x="84672" y="84380"/>
                  <a:pt x="84672" y="84761"/>
                </a:cubicBezTo>
                <a:cubicBezTo>
                  <a:pt x="84672" y="85142"/>
                  <a:pt x="84672" y="85714"/>
                  <a:pt x="84672" y="86476"/>
                </a:cubicBezTo>
                <a:cubicBezTo>
                  <a:pt x="84672" y="87238"/>
                  <a:pt x="84672" y="88000"/>
                  <a:pt x="84672" y="88571"/>
                </a:cubicBezTo>
                <a:cubicBezTo>
                  <a:pt x="84672" y="88952"/>
                  <a:pt x="85233" y="91047"/>
                  <a:pt x="85233" y="92190"/>
                </a:cubicBezTo>
                <a:cubicBezTo>
                  <a:pt x="85233" y="93333"/>
                  <a:pt x="85233" y="94666"/>
                  <a:pt x="85233" y="95428"/>
                </a:cubicBezTo>
                <a:cubicBezTo>
                  <a:pt x="85233" y="96000"/>
                  <a:pt x="85233" y="97904"/>
                  <a:pt x="85233" y="98476"/>
                </a:cubicBezTo>
                <a:cubicBezTo>
                  <a:pt x="85233" y="98857"/>
                  <a:pt x="85233" y="100380"/>
                  <a:pt x="85233" y="100761"/>
                </a:cubicBezTo>
                <a:cubicBezTo>
                  <a:pt x="85233" y="101333"/>
                  <a:pt x="85233" y="101523"/>
                  <a:pt x="84672" y="102095"/>
                </a:cubicBezTo>
                <a:cubicBezTo>
                  <a:pt x="84672" y="102857"/>
                  <a:pt x="84672" y="104000"/>
                  <a:pt x="84112" y="104761"/>
                </a:cubicBezTo>
                <a:cubicBezTo>
                  <a:pt x="84112" y="105523"/>
                  <a:pt x="83551" y="107619"/>
                  <a:pt x="83551" y="108190"/>
                </a:cubicBezTo>
                <a:cubicBezTo>
                  <a:pt x="83551" y="108571"/>
                  <a:pt x="83551" y="109714"/>
                  <a:pt x="82990" y="110095"/>
                </a:cubicBezTo>
                <a:cubicBezTo>
                  <a:pt x="82990" y="110476"/>
                  <a:pt x="82990" y="110666"/>
                  <a:pt x="83551" y="111047"/>
                </a:cubicBezTo>
                <a:cubicBezTo>
                  <a:pt x="83551" y="111619"/>
                  <a:pt x="85233" y="113142"/>
                  <a:pt x="85233" y="113142"/>
                </a:cubicBezTo>
                <a:cubicBezTo>
                  <a:pt x="85794" y="113333"/>
                  <a:pt x="85794" y="113523"/>
                  <a:pt x="85794" y="113904"/>
                </a:cubicBezTo>
                <a:cubicBezTo>
                  <a:pt x="85794" y="114285"/>
                  <a:pt x="85794" y="114666"/>
                  <a:pt x="85794" y="115047"/>
                </a:cubicBezTo>
                <a:cubicBezTo>
                  <a:pt x="85794" y="115238"/>
                  <a:pt x="86355" y="116000"/>
                  <a:pt x="86355" y="116000"/>
                </a:cubicBezTo>
                <a:cubicBezTo>
                  <a:pt x="86355" y="116000"/>
                  <a:pt x="86355" y="116000"/>
                  <a:pt x="86915" y="116190"/>
                </a:cubicBezTo>
                <a:cubicBezTo>
                  <a:pt x="88037" y="116380"/>
                  <a:pt x="88037" y="116380"/>
                  <a:pt x="88598" y="116571"/>
                </a:cubicBezTo>
                <a:cubicBezTo>
                  <a:pt x="89158" y="116571"/>
                  <a:pt x="89158" y="116571"/>
                  <a:pt x="89719" y="116571"/>
                </a:cubicBezTo>
                <a:cubicBezTo>
                  <a:pt x="90841" y="116571"/>
                  <a:pt x="90841" y="116571"/>
                  <a:pt x="91401" y="116571"/>
                </a:cubicBezTo>
                <a:cubicBezTo>
                  <a:pt x="91401" y="116380"/>
                  <a:pt x="91401" y="116571"/>
                  <a:pt x="91401" y="116952"/>
                </a:cubicBezTo>
                <a:cubicBezTo>
                  <a:pt x="91401" y="117333"/>
                  <a:pt x="91962" y="117523"/>
                  <a:pt x="91962" y="117714"/>
                </a:cubicBezTo>
                <a:cubicBezTo>
                  <a:pt x="91962" y="117714"/>
                  <a:pt x="92523" y="117904"/>
                  <a:pt x="91962" y="118095"/>
                </a:cubicBezTo>
                <a:cubicBezTo>
                  <a:pt x="91962" y="118095"/>
                  <a:pt x="91962" y="118285"/>
                  <a:pt x="92523" y="118476"/>
                </a:cubicBezTo>
                <a:cubicBezTo>
                  <a:pt x="93084" y="118476"/>
                  <a:pt x="93644" y="118666"/>
                  <a:pt x="93644" y="118857"/>
                </a:cubicBezTo>
                <a:cubicBezTo>
                  <a:pt x="94205" y="118857"/>
                  <a:pt x="95327" y="119047"/>
                  <a:pt x="96448" y="119238"/>
                </a:cubicBezTo>
                <a:cubicBezTo>
                  <a:pt x="98130" y="119238"/>
                  <a:pt x="99813" y="119238"/>
                  <a:pt x="101495" y="119238"/>
                </a:cubicBezTo>
                <a:cubicBezTo>
                  <a:pt x="102616" y="119238"/>
                  <a:pt x="104859" y="119238"/>
                  <a:pt x="105981" y="119238"/>
                </a:cubicBezTo>
                <a:cubicBezTo>
                  <a:pt x="106542" y="119238"/>
                  <a:pt x="108785" y="119047"/>
                  <a:pt x="109345" y="118857"/>
                </a:cubicBezTo>
                <a:cubicBezTo>
                  <a:pt x="109906" y="118666"/>
                  <a:pt x="110467" y="118095"/>
                  <a:pt x="111028" y="117904"/>
                </a:cubicBezTo>
                <a:cubicBezTo>
                  <a:pt x="111028" y="117714"/>
                  <a:pt x="111028" y="117523"/>
                  <a:pt x="111028" y="117333"/>
                </a:cubicBezTo>
                <a:cubicBezTo>
                  <a:pt x="111028" y="117142"/>
                  <a:pt x="110467" y="116761"/>
                  <a:pt x="110467" y="116761"/>
                </a:cubicBezTo>
                <a:cubicBezTo>
                  <a:pt x="109906" y="116571"/>
                  <a:pt x="109906" y="116571"/>
                  <a:pt x="109906" y="116380"/>
                </a:cubicBezTo>
                <a:cubicBezTo>
                  <a:pt x="109906" y="116190"/>
                  <a:pt x="109906" y="116190"/>
                  <a:pt x="110467" y="116190"/>
                </a:cubicBezTo>
                <a:cubicBezTo>
                  <a:pt x="111028" y="116190"/>
                  <a:pt x="113271" y="116190"/>
                  <a:pt x="113831" y="116380"/>
                </a:cubicBezTo>
                <a:cubicBezTo>
                  <a:pt x="114953" y="116380"/>
                  <a:pt x="114953" y="116380"/>
                  <a:pt x="115514" y="116190"/>
                </a:cubicBezTo>
                <a:cubicBezTo>
                  <a:pt x="116074" y="116190"/>
                  <a:pt x="116635" y="116190"/>
                  <a:pt x="117196" y="116190"/>
                </a:cubicBezTo>
                <a:cubicBezTo>
                  <a:pt x="117196" y="116190"/>
                  <a:pt x="117757" y="116190"/>
                  <a:pt x="117757" y="116190"/>
                </a:cubicBezTo>
                <a:cubicBezTo>
                  <a:pt x="118317" y="116190"/>
                  <a:pt x="118317" y="116000"/>
                  <a:pt x="118317" y="115809"/>
                </a:cubicBezTo>
                <a:cubicBezTo>
                  <a:pt x="118878" y="115809"/>
                  <a:pt x="118878" y="115428"/>
                  <a:pt x="118878" y="115238"/>
                </a:cubicBezTo>
                <a:cubicBezTo>
                  <a:pt x="118878" y="115047"/>
                  <a:pt x="118878" y="114666"/>
                  <a:pt x="118878" y="114666"/>
                </a:cubicBezTo>
                <a:cubicBezTo>
                  <a:pt x="118878" y="114476"/>
                  <a:pt x="118878" y="114285"/>
                  <a:pt x="118878" y="113904"/>
                </a:cubicBezTo>
                <a:cubicBezTo>
                  <a:pt x="118878" y="113523"/>
                  <a:pt x="118878" y="113142"/>
                  <a:pt x="118878" y="112952"/>
                </a:cubicBezTo>
                <a:cubicBezTo>
                  <a:pt x="118878" y="112761"/>
                  <a:pt x="118878" y="112571"/>
                  <a:pt x="118878" y="112190"/>
                </a:cubicBezTo>
                <a:cubicBezTo>
                  <a:pt x="118878" y="112000"/>
                  <a:pt x="118878" y="111428"/>
                  <a:pt x="118878" y="111047"/>
                </a:cubicBezTo>
                <a:cubicBezTo>
                  <a:pt x="118878" y="110476"/>
                  <a:pt x="118878" y="109523"/>
                  <a:pt x="119439" y="108952"/>
                </a:cubicBezTo>
                <a:cubicBezTo>
                  <a:pt x="119439" y="108571"/>
                  <a:pt x="119439" y="108380"/>
                  <a:pt x="119439" y="108000"/>
                </a:cubicBezTo>
                <a:cubicBezTo>
                  <a:pt x="118878" y="107809"/>
                  <a:pt x="118878" y="105523"/>
                  <a:pt x="118317" y="105333"/>
                </a:cubicBezTo>
                <a:cubicBezTo>
                  <a:pt x="118317" y="104952"/>
                  <a:pt x="117757" y="103238"/>
                  <a:pt x="117757" y="102857"/>
                </a:cubicBezTo>
                <a:cubicBezTo>
                  <a:pt x="117757" y="102666"/>
                  <a:pt x="117757" y="100952"/>
                  <a:pt x="117196" y="100571"/>
                </a:cubicBezTo>
                <a:cubicBezTo>
                  <a:pt x="117196" y="100190"/>
                  <a:pt x="117196" y="99238"/>
                  <a:pt x="117196" y="98857"/>
                </a:cubicBezTo>
                <a:cubicBezTo>
                  <a:pt x="117196" y="98666"/>
                  <a:pt x="117196" y="98666"/>
                  <a:pt x="117196" y="98476"/>
                </a:cubicBezTo>
                <a:cubicBezTo>
                  <a:pt x="117196" y="98095"/>
                  <a:pt x="116635" y="97904"/>
                  <a:pt x="116635" y="97333"/>
                </a:cubicBezTo>
                <a:cubicBezTo>
                  <a:pt x="116635" y="96952"/>
                  <a:pt x="116074" y="95809"/>
                  <a:pt x="116074" y="95238"/>
                </a:cubicBezTo>
                <a:cubicBezTo>
                  <a:pt x="115514" y="94666"/>
                  <a:pt x="114953" y="92380"/>
                  <a:pt x="114953" y="92000"/>
                </a:cubicBezTo>
                <a:cubicBezTo>
                  <a:pt x="114953" y="91428"/>
                  <a:pt x="114392" y="90285"/>
                  <a:pt x="114392" y="89904"/>
                </a:cubicBezTo>
                <a:cubicBezTo>
                  <a:pt x="114392" y="89714"/>
                  <a:pt x="114392" y="89142"/>
                  <a:pt x="114392" y="88761"/>
                </a:cubicBezTo>
                <a:cubicBezTo>
                  <a:pt x="114392" y="88571"/>
                  <a:pt x="113831" y="88190"/>
                  <a:pt x="113831" y="88000"/>
                </a:cubicBezTo>
                <a:cubicBezTo>
                  <a:pt x="113831" y="87619"/>
                  <a:pt x="113831" y="87047"/>
                  <a:pt x="113831" y="86857"/>
                </a:cubicBezTo>
                <a:cubicBezTo>
                  <a:pt x="113831" y="86476"/>
                  <a:pt x="113271" y="86095"/>
                  <a:pt x="113271" y="85904"/>
                </a:cubicBezTo>
                <a:cubicBezTo>
                  <a:pt x="113271" y="85904"/>
                  <a:pt x="113271" y="85523"/>
                  <a:pt x="113271" y="85142"/>
                </a:cubicBezTo>
                <a:cubicBezTo>
                  <a:pt x="113271" y="84952"/>
                  <a:pt x="113271" y="84761"/>
                  <a:pt x="113271" y="84380"/>
                </a:cubicBezTo>
                <a:cubicBezTo>
                  <a:pt x="113271" y="84000"/>
                  <a:pt x="112710" y="83047"/>
                  <a:pt x="112710" y="82857"/>
                </a:cubicBezTo>
                <a:cubicBezTo>
                  <a:pt x="112710" y="82666"/>
                  <a:pt x="112710" y="82095"/>
                  <a:pt x="112710" y="81714"/>
                </a:cubicBezTo>
                <a:cubicBezTo>
                  <a:pt x="112710" y="81523"/>
                  <a:pt x="112710" y="79809"/>
                  <a:pt x="112710" y="79238"/>
                </a:cubicBezTo>
                <a:cubicBezTo>
                  <a:pt x="112710" y="78857"/>
                  <a:pt x="112710" y="77714"/>
                  <a:pt x="112710" y="77333"/>
                </a:cubicBezTo>
                <a:cubicBezTo>
                  <a:pt x="112710" y="77142"/>
                  <a:pt x="112710" y="76380"/>
                  <a:pt x="112710" y="76000"/>
                </a:cubicBezTo>
                <a:cubicBezTo>
                  <a:pt x="113271" y="75619"/>
                  <a:pt x="113271" y="74857"/>
                  <a:pt x="113271" y="74095"/>
                </a:cubicBezTo>
                <a:cubicBezTo>
                  <a:pt x="113271" y="73523"/>
                  <a:pt x="113271" y="71619"/>
                  <a:pt x="113271" y="70666"/>
                </a:cubicBezTo>
                <a:cubicBezTo>
                  <a:pt x="113271" y="69714"/>
                  <a:pt x="113831" y="68952"/>
                  <a:pt x="113831" y="67809"/>
                </a:cubicBezTo>
                <a:cubicBezTo>
                  <a:pt x="114392" y="66666"/>
                  <a:pt x="114953" y="66285"/>
                  <a:pt x="114953" y="65714"/>
                </a:cubicBezTo>
                <a:cubicBezTo>
                  <a:pt x="115514" y="65142"/>
                  <a:pt x="116074" y="63809"/>
                  <a:pt x="116635" y="62857"/>
                </a:cubicBezTo>
                <a:cubicBezTo>
                  <a:pt x="117196" y="61904"/>
                  <a:pt x="117757" y="60571"/>
                  <a:pt x="117757" y="60380"/>
                </a:cubicBezTo>
                <a:cubicBezTo>
                  <a:pt x="117757" y="60000"/>
                  <a:pt x="117757" y="59619"/>
                  <a:pt x="117757" y="59428"/>
                </a:cubicBezTo>
                <a:cubicBezTo>
                  <a:pt x="118317" y="59238"/>
                  <a:pt x="118317" y="59047"/>
                  <a:pt x="117757" y="58857"/>
                </a:cubicBezTo>
                <a:cubicBezTo>
                  <a:pt x="117757" y="58476"/>
                  <a:pt x="117757" y="58285"/>
                  <a:pt x="117757" y="58095"/>
                </a:cubicBezTo>
                <a:cubicBezTo>
                  <a:pt x="117757" y="57904"/>
                  <a:pt x="117757" y="57904"/>
                  <a:pt x="117757" y="57904"/>
                </a:cubicBezTo>
                <a:cubicBezTo>
                  <a:pt x="118317" y="57904"/>
                  <a:pt x="118317" y="57714"/>
                  <a:pt x="118317" y="57333"/>
                </a:cubicBezTo>
                <a:cubicBezTo>
                  <a:pt x="118317" y="57142"/>
                  <a:pt x="118317" y="56761"/>
                  <a:pt x="117757" y="56571"/>
                </a:cubicBezTo>
                <a:cubicBezTo>
                  <a:pt x="117757" y="56380"/>
                  <a:pt x="117196" y="55809"/>
                  <a:pt x="117196" y="55619"/>
                </a:cubicBezTo>
                <a:cubicBezTo>
                  <a:pt x="117196" y="55619"/>
                  <a:pt x="116635" y="55238"/>
                  <a:pt x="116635" y="54857"/>
                </a:cubicBezTo>
                <a:cubicBezTo>
                  <a:pt x="116635" y="54476"/>
                  <a:pt x="116635" y="53714"/>
                  <a:pt x="116074" y="53142"/>
                </a:cubicBezTo>
                <a:cubicBezTo>
                  <a:pt x="116074" y="52571"/>
                  <a:pt x="115514" y="52380"/>
                  <a:pt x="115514" y="52190"/>
                </a:cubicBezTo>
                <a:cubicBezTo>
                  <a:pt x="115514" y="52000"/>
                  <a:pt x="114953" y="51428"/>
                  <a:pt x="114953" y="51238"/>
                </a:cubicBezTo>
                <a:cubicBezTo>
                  <a:pt x="114953" y="51047"/>
                  <a:pt x="114392" y="50476"/>
                  <a:pt x="113831" y="50095"/>
                </a:cubicBezTo>
                <a:cubicBezTo>
                  <a:pt x="113271" y="49714"/>
                  <a:pt x="112710" y="49333"/>
                  <a:pt x="112710" y="49142"/>
                </a:cubicBezTo>
                <a:cubicBezTo>
                  <a:pt x="112710" y="48952"/>
                  <a:pt x="112710" y="48380"/>
                  <a:pt x="112149" y="48190"/>
                </a:cubicBezTo>
                <a:cubicBezTo>
                  <a:pt x="112149" y="47809"/>
                  <a:pt x="112149" y="47619"/>
                  <a:pt x="112149" y="47428"/>
                </a:cubicBezTo>
                <a:cubicBezTo>
                  <a:pt x="112149" y="47047"/>
                  <a:pt x="112149" y="46857"/>
                  <a:pt x="111588" y="46666"/>
                </a:cubicBezTo>
                <a:cubicBezTo>
                  <a:pt x="111588" y="46476"/>
                  <a:pt x="110467" y="46095"/>
                  <a:pt x="109906" y="45904"/>
                </a:cubicBezTo>
                <a:cubicBezTo>
                  <a:pt x="109906" y="45714"/>
                  <a:pt x="108785" y="45333"/>
                  <a:pt x="108224" y="45333"/>
                </a:cubicBezTo>
                <a:cubicBezTo>
                  <a:pt x="108224" y="45142"/>
                  <a:pt x="106542" y="44000"/>
                  <a:pt x="106542" y="44000"/>
                </a:cubicBezTo>
                <a:cubicBezTo>
                  <a:pt x="106542" y="43809"/>
                  <a:pt x="105981" y="43809"/>
                  <a:pt x="105981" y="43619"/>
                </a:cubicBezTo>
                <a:cubicBezTo>
                  <a:pt x="105420" y="43428"/>
                  <a:pt x="104299" y="43047"/>
                  <a:pt x="103738" y="42857"/>
                </a:cubicBezTo>
                <a:cubicBezTo>
                  <a:pt x="103738" y="42666"/>
                  <a:pt x="103177" y="42476"/>
                  <a:pt x="103177" y="42476"/>
                </a:cubicBezTo>
                <a:cubicBezTo>
                  <a:pt x="103177" y="42285"/>
                  <a:pt x="102616" y="41714"/>
                  <a:pt x="102056" y="41714"/>
                </a:cubicBezTo>
                <a:cubicBezTo>
                  <a:pt x="102056" y="41523"/>
                  <a:pt x="102056" y="41333"/>
                  <a:pt x="102616" y="41142"/>
                </a:cubicBezTo>
                <a:cubicBezTo>
                  <a:pt x="103177" y="40761"/>
                  <a:pt x="103738" y="40380"/>
                  <a:pt x="104299" y="40190"/>
                </a:cubicBezTo>
                <a:cubicBezTo>
                  <a:pt x="104299" y="40000"/>
                  <a:pt x="104299" y="40000"/>
                  <a:pt x="104859" y="40190"/>
                </a:cubicBezTo>
                <a:cubicBezTo>
                  <a:pt x="105420" y="40380"/>
                  <a:pt x="107102" y="40380"/>
                  <a:pt x="107663" y="40380"/>
                </a:cubicBezTo>
                <a:cubicBezTo>
                  <a:pt x="108224" y="40190"/>
                  <a:pt x="111028" y="39809"/>
                  <a:pt x="112149" y="39619"/>
                </a:cubicBezTo>
                <a:cubicBezTo>
                  <a:pt x="114392" y="39047"/>
                  <a:pt x="115514" y="38476"/>
                  <a:pt x="116074" y="38095"/>
                </a:cubicBezTo>
                <a:cubicBezTo>
                  <a:pt x="118317" y="36761"/>
                  <a:pt x="118878" y="35428"/>
                  <a:pt x="119439" y="34666"/>
                </a:cubicBezTo>
                <a:cubicBezTo>
                  <a:pt x="120000" y="33904"/>
                  <a:pt x="120000" y="33142"/>
                  <a:pt x="120000" y="32761"/>
                </a:cubicBezTo>
                <a:cubicBezTo>
                  <a:pt x="120000" y="32380"/>
                  <a:pt x="119439" y="31238"/>
                  <a:pt x="119439" y="31047"/>
                </a:cubicBezTo>
                <a:cubicBezTo>
                  <a:pt x="119439" y="30857"/>
                  <a:pt x="119439" y="30666"/>
                  <a:pt x="119439" y="30666"/>
                </a:cubicBezTo>
                <a:close/>
              </a:path>
            </a:pathLst>
          </a:custGeom>
          <a:solidFill>
            <a:srgbClr val="7676DE"/>
          </a:solidFill>
          <a:ln w="9525" cap="flat" cmpd="sng">
            <a:solidFill>
              <a:srgbClr val="7676DE"/>
            </a:solidFill>
            <a:prstDash val="solid"/>
            <a:round/>
            <a:headEnd type="none" w="med" len="med"/>
            <a:tailEnd type="none" w="med" len="med"/>
          </a:ln>
          <a:effectLst>
            <a:outerShdw blurRad="25399" sy="23000" kx="-1200000" ky="-1200000" algn="bl" rotWithShape="0">
              <a:srgbClr val="000000">
                <a:alpha val="20000"/>
              </a:srgbClr>
            </a:outerShdw>
          </a:effectLst>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118" name="Shape 118"/>
          <p:cNvSpPr/>
          <p:nvPr/>
        </p:nvSpPr>
        <p:spPr>
          <a:xfrm>
            <a:off x="5463973" y="1948793"/>
            <a:ext cx="424456" cy="1134738"/>
          </a:xfrm>
          <a:custGeom>
            <a:avLst/>
            <a:gdLst/>
            <a:ahLst/>
            <a:cxnLst/>
            <a:rect l="0" t="0" r="0" b="0"/>
            <a:pathLst>
              <a:path w="120000" h="120000" extrusionOk="0">
                <a:moveTo>
                  <a:pt x="119439" y="30666"/>
                </a:moveTo>
                <a:cubicBezTo>
                  <a:pt x="119439" y="30666"/>
                  <a:pt x="120000" y="30476"/>
                  <a:pt x="120000" y="30285"/>
                </a:cubicBezTo>
                <a:cubicBezTo>
                  <a:pt x="120000" y="29904"/>
                  <a:pt x="118317" y="29333"/>
                  <a:pt x="118317" y="29333"/>
                </a:cubicBezTo>
                <a:cubicBezTo>
                  <a:pt x="117757" y="29142"/>
                  <a:pt x="117757" y="29142"/>
                  <a:pt x="117757" y="29142"/>
                </a:cubicBezTo>
                <a:cubicBezTo>
                  <a:pt x="118317" y="29142"/>
                  <a:pt x="118878" y="28952"/>
                  <a:pt x="118878" y="28761"/>
                </a:cubicBezTo>
                <a:cubicBezTo>
                  <a:pt x="118878" y="28380"/>
                  <a:pt x="118317" y="28380"/>
                  <a:pt x="118317" y="28380"/>
                </a:cubicBezTo>
                <a:cubicBezTo>
                  <a:pt x="117757" y="28190"/>
                  <a:pt x="118317" y="28000"/>
                  <a:pt x="118317" y="27809"/>
                </a:cubicBezTo>
                <a:cubicBezTo>
                  <a:pt x="118878" y="27619"/>
                  <a:pt x="118317" y="27428"/>
                  <a:pt x="117757" y="27047"/>
                </a:cubicBezTo>
                <a:cubicBezTo>
                  <a:pt x="117757" y="26857"/>
                  <a:pt x="117757" y="26476"/>
                  <a:pt x="117757" y="26285"/>
                </a:cubicBezTo>
                <a:cubicBezTo>
                  <a:pt x="117757" y="26095"/>
                  <a:pt x="117757" y="26095"/>
                  <a:pt x="117757" y="25904"/>
                </a:cubicBezTo>
                <a:cubicBezTo>
                  <a:pt x="117757" y="25714"/>
                  <a:pt x="117196" y="25523"/>
                  <a:pt x="117196" y="25333"/>
                </a:cubicBezTo>
                <a:cubicBezTo>
                  <a:pt x="117196" y="25142"/>
                  <a:pt x="116635" y="24761"/>
                  <a:pt x="116635" y="24571"/>
                </a:cubicBezTo>
                <a:cubicBezTo>
                  <a:pt x="116635" y="24571"/>
                  <a:pt x="116635" y="24571"/>
                  <a:pt x="116635" y="24380"/>
                </a:cubicBezTo>
                <a:cubicBezTo>
                  <a:pt x="116635" y="24380"/>
                  <a:pt x="116635" y="24000"/>
                  <a:pt x="117196" y="23809"/>
                </a:cubicBezTo>
                <a:cubicBezTo>
                  <a:pt x="117196" y="23619"/>
                  <a:pt x="116635" y="23428"/>
                  <a:pt x="116635" y="23428"/>
                </a:cubicBezTo>
                <a:cubicBezTo>
                  <a:pt x="116635" y="23238"/>
                  <a:pt x="116074" y="23238"/>
                  <a:pt x="116074" y="23047"/>
                </a:cubicBezTo>
                <a:cubicBezTo>
                  <a:pt x="116074" y="23047"/>
                  <a:pt x="115514" y="22666"/>
                  <a:pt x="114953" y="22666"/>
                </a:cubicBezTo>
                <a:cubicBezTo>
                  <a:pt x="114392" y="22476"/>
                  <a:pt x="113271" y="22285"/>
                  <a:pt x="113271" y="22285"/>
                </a:cubicBezTo>
                <a:cubicBezTo>
                  <a:pt x="113271" y="22285"/>
                  <a:pt x="112710" y="22285"/>
                  <a:pt x="112149" y="22285"/>
                </a:cubicBezTo>
                <a:cubicBezTo>
                  <a:pt x="111028" y="22095"/>
                  <a:pt x="109345" y="21714"/>
                  <a:pt x="108785" y="21714"/>
                </a:cubicBezTo>
                <a:cubicBezTo>
                  <a:pt x="107663" y="21714"/>
                  <a:pt x="105981" y="21523"/>
                  <a:pt x="105420" y="21523"/>
                </a:cubicBezTo>
                <a:cubicBezTo>
                  <a:pt x="104299" y="21333"/>
                  <a:pt x="104299" y="21333"/>
                  <a:pt x="103738" y="21333"/>
                </a:cubicBezTo>
                <a:cubicBezTo>
                  <a:pt x="103177" y="21142"/>
                  <a:pt x="102616" y="21142"/>
                  <a:pt x="102056" y="20952"/>
                </a:cubicBezTo>
                <a:cubicBezTo>
                  <a:pt x="101495" y="20952"/>
                  <a:pt x="100934" y="20952"/>
                  <a:pt x="100373" y="20952"/>
                </a:cubicBezTo>
                <a:cubicBezTo>
                  <a:pt x="99813" y="20761"/>
                  <a:pt x="99252" y="20761"/>
                  <a:pt x="98130" y="20380"/>
                </a:cubicBezTo>
                <a:cubicBezTo>
                  <a:pt x="97570" y="20000"/>
                  <a:pt x="95887" y="19428"/>
                  <a:pt x="95327" y="19238"/>
                </a:cubicBezTo>
                <a:cubicBezTo>
                  <a:pt x="94205" y="19047"/>
                  <a:pt x="93644" y="18857"/>
                  <a:pt x="93644" y="18666"/>
                </a:cubicBezTo>
                <a:cubicBezTo>
                  <a:pt x="93644" y="18666"/>
                  <a:pt x="92523" y="18285"/>
                  <a:pt x="91962" y="17904"/>
                </a:cubicBezTo>
                <a:cubicBezTo>
                  <a:pt x="91401" y="17523"/>
                  <a:pt x="90841" y="17714"/>
                  <a:pt x="90280" y="17523"/>
                </a:cubicBezTo>
                <a:cubicBezTo>
                  <a:pt x="90280" y="17523"/>
                  <a:pt x="90280" y="17523"/>
                  <a:pt x="90280" y="17333"/>
                </a:cubicBezTo>
                <a:cubicBezTo>
                  <a:pt x="90280" y="17142"/>
                  <a:pt x="90280" y="16571"/>
                  <a:pt x="90280" y="16380"/>
                </a:cubicBezTo>
                <a:cubicBezTo>
                  <a:pt x="90280" y="16190"/>
                  <a:pt x="91401" y="15047"/>
                  <a:pt x="91401" y="14666"/>
                </a:cubicBezTo>
                <a:cubicBezTo>
                  <a:pt x="91401" y="14476"/>
                  <a:pt x="91401" y="14666"/>
                  <a:pt x="91962" y="14476"/>
                </a:cubicBezTo>
                <a:cubicBezTo>
                  <a:pt x="93084" y="14095"/>
                  <a:pt x="93644" y="13714"/>
                  <a:pt x="93644" y="13333"/>
                </a:cubicBezTo>
                <a:cubicBezTo>
                  <a:pt x="94205" y="12952"/>
                  <a:pt x="94205" y="12000"/>
                  <a:pt x="94205" y="11619"/>
                </a:cubicBezTo>
                <a:cubicBezTo>
                  <a:pt x="94766" y="11238"/>
                  <a:pt x="94766" y="11428"/>
                  <a:pt x="95327" y="11428"/>
                </a:cubicBezTo>
                <a:cubicBezTo>
                  <a:pt x="95887" y="11428"/>
                  <a:pt x="96448" y="11238"/>
                  <a:pt x="97009" y="11238"/>
                </a:cubicBezTo>
                <a:cubicBezTo>
                  <a:pt x="97570" y="11047"/>
                  <a:pt x="98130" y="10476"/>
                  <a:pt x="98691" y="9904"/>
                </a:cubicBezTo>
                <a:cubicBezTo>
                  <a:pt x="99252" y="9333"/>
                  <a:pt x="99252" y="8761"/>
                  <a:pt x="99252" y="8571"/>
                </a:cubicBezTo>
                <a:cubicBezTo>
                  <a:pt x="99252" y="8380"/>
                  <a:pt x="99252" y="8000"/>
                  <a:pt x="99813" y="7809"/>
                </a:cubicBezTo>
                <a:cubicBezTo>
                  <a:pt x="99813" y="7428"/>
                  <a:pt x="99813" y="7238"/>
                  <a:pt x="99813" y="7238"/>
                </a:cubicBezTo>
                <a:cubicBezTo>
                  <a:pt x="99252" y="7047"/>
                  <a:pt x="99252" y="7047"/>
                  <a:pt x="98691" y="7047"/>
                </a:cubicBezTo>
                <a:cubicBezTo>
                  <a:pt x="98691" y="7047"/>
                  <a:pt x="98130" y="7238"/>
                  <a:pt x="98130" y="7238"/>
                </a:cubicBezTo>
                <a:cubicBezTo>
                  <a:pt x="97570" y="7428"/>
                  <a:pt x="97570" y="7428"/>
                  <a:pt x="97570" y="7428"/>
                </a:cubicBezTo>
                <a:cubicBezTo>
                  <a:pt x="97570" y="7428"/>
                  <a:pt x="97009" y="7428"/>
                  <a:pt x="97009" y="7047"/>
                </a:cubicBezTo>
                <a:cubicBezTo>
                  <a:pt x="97009" y="5142"/>
                  <a:pt x="95887" y="3809"/>
                  <a:pt x="95327" y="3238"/>
                </a:cubicBezTo>
                <a:cubicBezTo>
                  <a:pt x="94766" y="2476"/>
                  <a:pt x="89158" y="380"/>
                  <a:pt x="84672" y="380"/>
                </a:cubicBezTo>
                <a:cubicBezTo>
                  <a:pt x="79065" y="190"/>
                  <a:pt x="77943" y="0"/>
                  <a:pt x="71214" y="1523"/>
                </a:cubicBezTo>
                <a:cubicBezTo>
                  <a:pt x="64485" y="2857"/>
                  <a:pt x="65607" y="6476"/>
                  <a:pt x="65607" y="6857"/>
                </a:cubicBezTo>
                <a:cubicBezTo>
                  <a:pt x="65607" y="7047"/>
                  <a:pt x="65607" y="7619"/>
                  <a:pt x="65607" y="7809"/>
                </a:cubicBezTo>
                <a:cubicBezTo>
                  <a:pt x="65046" y="7809"/>
                  <a:pt x="65607" y="8000"/>
                  <a:pt x="65046" y="8000"/>
                </a:cubicBezTo>
                <a:cubicBezTo>
                  <a:pt x="65046" y="8000"/>
                  <a:pt x="65046" y="7809"/>
                  <a:pt x="64485" y="7809"/>
                </a:cubicBezTo>
                <a:cubicBezTo>
                  <a:pt x="64485" y="7619"/>
                  <a:pt x="63925" y="7619"/>
                  <a:pt x="63925" y="7619"/>
                </a:cubicBezTo>
                <a:cubicBezTo>
                  <a:pt x="63364" y="7619"/>
                  <a:pt x="63364" y="7809"/>
                  <a:pt x="63364" y="8000"/>
                </a:cubicBezTo>
                <a:cubicBezTo>
                  <a:pt x="63364" y="8190"/>
                  <a:pt x="63364" y="8380"/>
                  <a:pt x="63364" y="8571"/>
                </a:cubicBezTo>
                <a:cubicBezTo>
                  <a:pt x="63925" y="8761"/>
                  <a:pt x="63925" y="8952"/>
                  <a:pt x="63925" y="9142"/>
                </a:cubicBezTo>
                <a:cubicBezTo>
                  <a:pt x="63925" y="9333"/>
                  <a:pt x="63925" y="9904"/>
                  <a:pt x="64485" y="10285"/>
                </a:cubicBezTo>
                <a:cubicBezTo>
                  <a:pt x="64485" y="10476"/>
                  <a:pt x="64485" y="10666"/>
                  <a:pt x="65046" y="11047"/>
                </a:cubicBezTo>
                <a:cubicBezTo>
                  <a:pt x="65607" y="11428"/>
                  <a:pt x="66168" y="11619"/>
                  <a:pt x="66728" y="11619"/>
                </a:cubicBezTo>
                <a:cubicBezTo>
                  <a:pt x="67289" y="11809"/>
                  <a:pt x="67850" y="11809"/>
                  <a:pt x="67850" y="11809"/>
                </a:cubicBezTo>
                <a:cubicBezTo>
                  <a:pt x="68411" y="11809"/>
                  <a:pt x="68411" y="11809"/>
                  <a:pt x="68411" y="11809"/>
                </a:cubicBezTo>
                <a:cubicBezTo>
                  <a:pt x="68411" y="12000"/>
                  <a:pt x="68411" y="12380"/>
                  <a:pt x="68971" y="12952"/>
                </a:cubicBezTo>
                <a:cubicBezTo>
                  <a:pt x="68971" y="13523"/>
                  <a:pt x="69532" y="13714"/>
                  <a:pt x="69532" y="13714"/>
                </a:cubicBezTo>
                <a:cubicBezTo>
                  <a:pt x="69532" y="13904"/>
                  <a:pt x="69532" y="13904"/>
                  <a:pt x="69532" y="14285"/>
                </a:cubicBezTo>
                <a:cubicBezTo>
                  <a:pt x="70093" y="14666"/>
                  <a:pt x="69532" y="15047"/>
                  <a:pt x="69532" y="15238"/>
                </a:cubicBezTo>
                <a:cubicBezTo>
                  <a:pt x="69532" y="15619"/>
                  <a:pt x="68971" y="15809"/>
                  <a:pt x="68971" y="15809"/>
                </a:cubicBezTo>
                <a:cubicBezTo>
                  <a:pt x="68971" y="15809"/>
                  <a:pt x="68971" y="15809"/>
                  <a:pt x="68411" y="15619"/>
                </a:cubicBezTo>
                <a:cubicBezTo>
                  <a:pt x="67850" y="15619"/>
                  <a:pt x="67850" y="15619"/>
                  <a:pt x="66728" y="15809"/>
                </a:cubicBezTo>
                <a:cubicBezTo>
                  <a:pt x="65607" y="15809"/>
                  <a:pt x="63925" y="16190"/>
                  <a:pt x="62803" y="16380"/>
                </a:cubicBezTo>
                <a:cubicBezTo>
                  <a:pt x="61121" y="16571"/>
                  <a:pt x="59439" y="16952"/>
                  <a:pt x="58878" y="17142"/>
                </a:cubicBezTo>
                <a:cubicBezTo>
                  <a:pt x="57757" y="17142"/>
                  <a:pt x="57757" y="17142"/>
                  <a:pt x="57196" y="17333"/>
                </a:cubicBezTo>
                <a:cubicBezTo>
                  <a:pt x="56635" y="17523"/>
                  <a:pt x="56635" y="17333"/>
                  <a:pt x="56635" y="17333"/>
                </a:cubicBezTo>
                <a:cubicBezTo>
                  <a:pt x="56074" y="17333"/>
                  <a:pt x="55514" y="17333"/>
                  <a:pt x="54953" y="17333"/>
                </a:cubicBezTo>
                <a:cubicBezTo>
                  <a:pt x="54392" y="17333"/>
                  <a:pt x="54392" y="17333"/>
                  <a:pt x="53831" y="17333"/>
                </a:cubicBezTo>
                <a:cubicBezTo>
                  <a:pt x="53271" y="17523"/>
                  <a:pt x="53271" y="17523"/>
                  <a:pt x="52710" y="17523"/>
                </a:cubicBezTo>
                <a:cubicBezTo>
                  <a:pt x="52149" y="17523"/>
                  <a:pt x="50467" y="17333"/>
                  <a:pt x="49345" y="17333"/>
                </a:cubicBezTo>
                <a:cubicBezTo>
                  <a:pt x="48224" y="17333"/>
                  <a:pt x="45981" y="17333"/>
                  <a:pt x="45420" y="17333"/>
                </a:cubicBezTo>
                <a:cubicBezTo>
                  <a:pt x="44859" y="17333"/>
                  <a:pt x="44299" y="17333"/>
                  <a:pt x="43738" y="17333"/>
                </a:cubicBezTo>
                <a:cubicBezTo>
                  <a:pt x="43177" y="17333"/>
                  <a:pt x="42056" y="17333"/>
                  <a:pt x="40934" y="17523"/>
                </a:cubicBezTo>
                <a:cubicBezTo>
                  <a:pt x="40373" y="17714"/>
                  <a:pt x="39252" y="18095"/>
                  <a:pt x="38691" y="18095"/>
                </a:cubicBezTo>
                <a:cubicBezTo>
                  <a:pt x="38691" y="18285"/>
                  <a:pt x="38130" y="18666"/>
                  <a:pt x="38130" y="18857"/>
                </a:cubicBezTo>
                <a:cubicBezTo>
                  <a:pt x="37570" y="18857"/>
                  <a:pt x="37570" y="19619"/>
                  <a:pt x="37570" y="19809"/>
                </a:cubicBezTo>
                <a:cubicBezTo>
                  <a:pt x="37570" y="20190"/>
                  <a:pt x="37570" y="20000"/>
                  <a:pt x="37009" y="20571"/>
                </a:cubicBezTo>
                <a:cubicBezTo>
                  <a:pt x="36448" y="21333"/>
                  <a:pt x="35887" y="22476"/>
                  <a:pt x="35327" y="23047"/>
                </a:cubicBezTo>
                <a:cubicBezTo>
                  <a:pt x="35327" y="23428"/>
                  <a:pt x="34205" y="24761"/>
                  <a:pt x="34205" y="25523"/>
                </a:cubicBezTo>
                <a:cubicBezTo>
                  <a:pt x="33644" y="26285"/>
                  <a:pt x="33084" y="27428"/>
                  <a:pt x="32523" y="28000"/>
                </a:cubicBezTo>
                <a:cubicBezTo>
                  <a:pt x="32523" y="28761"/>
                  <a:pt x="31962" y="29904"/>
                  <a:pt x="31962" y="30476"/>
                </a:cubicBezTo>
                <a:cubicBezTo>
                  <a:pt x="31962" y="31238"/>
                  <a:pt x="32523" y="32571"/>
                  <a:pt x="32523" y="33333"/>
                </a:cubicBezTo>
                <a:cubicBezTo>
                  <a:pt x="32523" y="33904"/>
                  <a:pt x="33084" y="35047"/>
                  <a:pt x="33644" y="35428"/>
                </a:cubicBezTo>
                <a:cubicBezTo>
                  <a:pt x="34205" y="36000"/>
                  <a:pt x="34205" y="36380"/>
                  <a:pt x="34205" y="36571"/>
                </a:cubicBezTo>
                <a:cubicBezTo>
                  <a:pt x="34766" y="36571"/>
                  <a:pt x="34766" y="36952"/>
                  <a:pt x="34766" y="36952"/>
                </a:cubicBezTo>
                <a:cubicBezTo>
                  <a:pt x="35327" y="37142"/>
                  <a:pt x="35327" y="37142"/>
                  <a:pt x="35887" y="37333"/>
                </a:cubicBezTo>
                <a:cubicBezTo>
                  <a:pt x="36448" y="37523"/>
                  <a:pt x="35887" y="37523"/>
                  <a:pt x="36448" y="37523"/>
                </a:cubicBezTo>
                <a:cubicBezTo>
                  <a:pt x="36448" y="37714"/>
                  <a:pt x="36448" y="37904"/>
                  <a:pt x="37009" y="37904"/>
                </a:cubicBezTo>
                <a:cubicBezTo>
                  <a:pt x="37009" y="37904"/>
                  <a:pt x="37009" y="37904"/>
                  <a:pt x="37570" y="37904"/>
                </a:cubicBezTo>
                <a:cubicBezTo>
                  <a:pt x="37570" y="37904"/>
                  <a:pt x="38130" y="38095"/>
                  <a:pt x="38691" y="38285"/>
                </a:cubicBezTo>
                <a:cubicBezTo>
                  <a:pt x="38691" y="38285"/>
                  <a:pt x="38691" y="38285"/>
                  <a:pt x="38691" y="38285"/>
                </a:cubicBezTo>
                <a:cubicBezTo>
                  <a:pt x="38691" y="38476"/>
                  <a:pt x="39252" y="38857"/>
                  <a:pt x="39252" y="38857"/>
                </a:cubicBezTo>
                <a:cubicBezTo>
                  <a:pt x="39252" y="39047"/>
                  <a:pt x="39252" y="39047"/>
                  <a:pt x="39252" y="39428"/>
                </a:cubicBezTo>
                <a:cubicBezTo>
                  <a:pt x="39252" y="39619"/>
                  <a:pt x="39252" y="39619"/>
                  <a:pt x="39813" y="39619"/>
                </a:cubicBezTo>
                <a:cubicBezTo>
                  <a:pt x="40373" y="39619"/>
                  <a:pt x="40373" y="39619"/>
                  <a:pt x="40373" y="39619"/>
                </a:cubicBezTo>
                <a:cubicBezTo>
                  <a:pt x="40934" y="39619"/>
                  <a:pt x="40934" y="39619"/>
                  <a:pt x="40934" y="39619"/>
                </a:cubicBezTo>
                <a:cubicBezTo>
                  <a:pt x="40934" y="39809"/>
                  <a:pt x="40934" y="40000"/>
                  <a:pt x="41495" y="40000"/>
                </a:cubicBezTo>
                <a:cubicBezTo>
                  <a:pt x="41495" y="40000"/>
                  <a:pt x="42056" y="40000"/>
                  <a:pt x="42056" y="39809"/>
                </a:cubicBezTo>
                <a:cubicBezTo>
                  <a:pt x="42616" y="39809"/>
                  <a:pt x="42616" y="39809"/>
                  <a:pt x="42616" y="40000"/>
                </a:cubicBezTo>
                <a:cubicBezTo>
                  <a:pt x="42616" y="40190"/>
                  <a:pt x="43177" y="40571"/>
                  <a:pt x="43177" y="40952"/>
                </a:cubicBezTo>
                <a:cubicBezTo>
                  <a:pt x="43177" y="41523"/>
                  <a:pt x="43177" y="41523"/>
                  <a:pt x="43177" y="41714"/>
                </a:cubicBezTo>
                <a:cubicBezTo>
                  <a:pt x="43177" y="41904"/>
                  <a:pt x="43177" y="42476"/>
                  <a:pt x="43177" y="42666"/>
                </a:cubicBezTo>
                <a:cubicBezTo>
                  <a:pt x="43177" y="42857"/>
                  <a:pt x="43177" y="42857"/>
                  <a:pt x="42616" y="42857"/>
                </a:cubicBezTo>
                <a:cubicBezTo>
                  <a:pt x="42616" y="43047"/>
                  <a:pt x="42056" y="43047"/>
                  <a:pt x="41495" y="43047"/>
                </a:cubicBezTo>
                <a:cubicBezTo>
                  <a:pt x="41495" y="43238"/>
                  <a:pt x="40934" y="43238"/>
                  <a:pt x="40934" y="43428"/>
                </a:cubicBezTo>
                <a:cubicBezTo>
                  <a:pt x="40934" y="43619"/>
                  <a:pt x="40934" y="44000"/>
                  <a:pt x="40934" y="44380"/>
                </a:cubicBezTo>
                <a:cubicBezTo>
                  <a:pt x="40934" y="44761"/>
                  <a:pt x="40934" y="45333"/>
                  <a:pt x="40934" y="45523"/>
                </a:cubicBezTo>
                <a:cubicBezTo>
                  <a:pt x="40934" y="45523"/>
                  <a:pt x="40934" y="45523"/>
                  <a:pt x="40373" y="45904"/>
                </a:cubicBezTo>
                <a:cubicBezTo>
                  <a:pt x="40373" y="46285"/>
                  <a:pt x="40373" y="47619"/>
                  <a:pt x="40373" y="48000"/>
                </a:cubicBezTo>
                <a:cubicBezTo>
                  <a:pt x="40373" y="48190"/>
                  <a:pt x="39813" y="49333"/>
                  <a:pt x="39252" y="49904"/>
                </a:cubicBezTo>
                <a:cubicBezTo>
                  <a:pt x="39252" y="50285"/>
                  <a:pt x="38691" y="51238"/>
                  <a:pt x="38691" y="51619"/>
                </a:cubicBezTo>
                <a:cubicBezTo>
                  <a:pt x="38691" y="52000"/>
                  <a:pt x="38691" y="53714"/>
                  <a:pt x="38691" y="54095"/>
                </a:cubicBezTo>
                <a:cubicBezTo>
                  <a:pt x="38691" y="54476"/>
                  <a:pt x="38130" y="56190"/>
                  <a:pt x="38130" y="56571"/>
                </a:cubicBezTo>
                <a:cubicBezTo>
                  <a:pt x="37570" y="56761"/>
                  <a:pt x="37570" y="57333"/>
                  <a:pt x="37570" y="57714"/>
                </a:cubicBezTo>
                <a:cubicBezTo>
                  <a:pt x="37570" y="57904"/>
                  <a:pt x="37570" y="57904"/>
                  <a:pt x="38130" y="57904"/>
                </a:cubicBezTo>
                <a:cubicBezTo>
                  <a:pt x="38691" y="57904"/>
                  <a:pt x="38691" y="57904"/>
                  <a:pt x="39252" y="57904"/>
                </a:cubicBezTo>
                <a:cubicBezTo>
                  <a:pt x="39813" y="57904"/>
                  <a:pt x="39252" y="57904"/>
                  <a:pt x="39252" y="58095"/>
                </a:cubicBezTo>
                <a:cubicBezTo>
                  <a:pt x="39252" y="58095"/>
                  <a:pt x="39252" y="58285"/>
                  <a:pt x="38691" y="58666"/>
                </a:cubicBezTo>
                <a:cubicBezTo>
                  <a:pt x="38691" y="58857"/>
                  <a:pt x="38130" y="59047"/>
                  <a:pt x="38130" y="59238"/>
                </a:cubicBezTo>
                <a:cubicBezTo>
                  <a:pt x="38130" y="59428"/>
                  <a:pt x="37570" y="59619"/>
                  <a:pt x="37570" y="59809"/>
                </a:cubicBezTo>
                <a:cubicBezTo>
                  <a:pt x="37570" y="59809"/>
                  <a:pt x="37570" y="60000"/>
                  <a:pt x="37570" y="60190"/>
                </a:cubicBezTo>
                <a:cubicBezTo>
                  <a:pt x="37570" y="60190"/>
                  <a:pt x="37009" y="60380"/>
                  <a:pt x="37570" y="60571"/>
                </a:cubicBezTo>
                <a:cubicBezTo>
                  <a:pt x="37570" y="60571"/>
                  <a:pt x="37570" y="60952"/>
                  <a:pt x="37570" y="61333"/>
                </a:cubicBezTo>
                <a:cubicBezTo>
                  <a:pt x="37009" y="61714"/>
                  <a:pt x="37009" y="61714"/>
                  <a:pt x="36448" y="61904"/>
                </a:cubicBezTo>
                <a:cubicBezTo>
                  <a:pt x="36448" y="62095"/>
                  <a:pt x="36448" y="62285"/>
                  <a:pt x="36448" y="62476"/>
                </a:cubicBezTo>
                <a:cubicBezTo>
                  <a:pt x="36448" y="62476"/>
                  <a:pt x="37009" y="62666"/>
                  <a:pt x="37009" y="62857"/>
                </a:cubicBezTo>
                <a:cubicBezTo>
                  <a:pt x="37009" y="62857"/>
                  <a:pt x="36448" y="63047"/>
                  <a:pt x="36448" y="63047"/>
                </a:cubicBezTo>
                <a:cubicBezTo>
                  <a:pt x="36448" y="63238"/>
                  <a:pt x="36448" y="63809"/>
                  <a:pt x="36448" y="64000"/>
                </a:cubicBezTo>
                <a:cubicBezTo>
                  <a:pt x="36448" y="64000"/>
                  <a:pt x="35887" y="64190"/>
                  <a:pt x="35887" y="64571"/>
                </a:cubicBezTo>
                <a:cubicBezTo>
                  <a:pt x="35327" y="64761"/>
                  <a:pt x="35327" y="64952"/>
                  <a:pt x="35327" y="65142"/>
                </a:cubicBezTo>
                <a:cubicBezTo>
                  <a:pt x="35887" y="65333"/>
                  <a:pt x="35327" y="65523"/>
                  <a:pt x="35327" y="65904"/>
                </a:cubicBezTo>
                <a:cubicBezTo>
                  <a:pt x="35327" y="66095"/>
                  <a:pt x="34766" y="66476"/>
                  <a:pt x="34766" y="66476"/>
                </a:cubicBezTo>
                <a:cubicBezTo>
                  <a:pt x="34766" y="66666"/>
                  <a:pt x="34766" y="67238"/>
                  <a:pt x="34205" y="67619"/>
                </a:cubicBezTo>
                <a:cubicBezTo>
                  <a:pt x="34205" y="68190"/>
                  <a:pt x="33084" y="69714"/>
                  <a:pt x="33084" y="70476"/>
                </a:cubicBezTo>
                <a:cubicBezTo>
                  <a:pt x="33084" y="71047"/>
                  <a:pt x="32523" y="71809"/>
                  <a:pt x="32523" y="72761"/>
                </a:cubicBezTo>
                <a:cubicBezTo>
                  <a:pt x="31962" y="73714"/>
                  <a:pt x="31962" y="74476"/>
                  <a:pt x="31962" y="75047"/>
                </a:cubicBezTo>
                <a:cubicBezTo>
                  <a:pt x="31401" y="75428"/>
                  <a:pt x="31401" y="77523"/>
                  <a:pt x="31401" y="78476"/>
                </a:cubicBezTo>
                <a:cubicBezTo>
                  <a:pt x="31401" y="79238"/>
                  <a:pt x="31401" y="80380"/>
                  <a:pt x="31401" y="80571"/>
                </a:cubicBezTo>
                <a:cubicBezTo>
                  <a:pt x="31401" y="80761"/>
                  <a:pt x="31401" y="80952"/>
                  <a:pt x="30841" y="80952"/>
                </a:cubicBezTo>
                <a:cubicBezTo>
                  <a:pt x="30841" y="81142"/>
                  <a:pt x="30841" y="81523"/>
                  <a:pt x="30841" y="82095"/>
                </a:cubicBezTo>
                <a:cubicBezTo>
                  <a:pt x="30280" y="82476"/>
                  <a:pt x="29719" y="83809"/>
                  <a:pt x="29719" y="84000"/>
                </a:cubicBezTo>
                <a:cubicBezTo>
                  <a:pt x="29719" y="84190"/>
                  <a:pt x="29719" y="84571"/>
                  <a:pt x="29158" y="84952"/>
                </a:cubicBezTo>
                <a:cubicBezTo>
                  <a:pt x="28598" y="85333"/>
                  <a:pt x="28037" y="86095"/>
                  <a:pt x="27476" y="86285"/>
                </a:cubicBezTo>
                <a:cubicBezTo>
                  <a:pt x="27476" y="86476"/>
                  <a:pt x="26915" y="87428"/>
                  <a:pt x="26355" y="88000"/>
                </a:cubicBezTo>
                <a:cubicBezTo>
                  <a:pt x="26355" y="88571"/>
                  <a:pt x="25794" y="89333"/>
                  <a:pt x="25794" y="89523"/>
                </a:cubicBezTo>
                <a:cubicBezTo>
                  <a:pt x="25794" y="89904"/>
                  <a:pt x="25233" y="89904"/>
                  <a:pt x="25233" y="90095"/>
                </a:cubicBezTo>
                <a:cubicBezTo>
                  <a:pt x="24672" y="90476"/>
                  <a:pt x="24672" y="90666"/>
                  <a:pt x="24672" y="90857"/>
                </a:cubicBezTo>
                <a:cubicBezTo>
                  <a:pt x="24672" y="91047"/>
                  <a:pt x="24672" y="91238"/>
                  <a:pt x="24672" y="91619"/>
                </a:cubicBezTo>
                <a:cubicBezTo>
                  <a:pt x="24112" y="91809"/>
                  <a:pt x="24112" y="92380"/>
                  <a:pt x="23551" y="92761"/>
                </a:cubicBezTo>
                <a:cubicBezTo>
                  <a:pt x="23551" y="93142"/>
                  <a:pt x="22990" y="93904"/>
                  <a:pt x="22429" y="94285"/>
                </a:cubicBezTo>
                <a:cubicBezTo>
                  <a:pt x="22429" y="94666"/>
                  <a:pt x="21869" y="95238"/>
                  <a:pt x="21869" y="95619"/>
                </a:cubicBezTo>
                <a:cubicBezTo>
                  <a:pt x="21308" y="96000"/>
                  <a:pt x="21308" y="96761"/>
                  <a:pt x="21308" y="97142"/>
                </a:cubicBezTo>
                <a:cubicBezTo>
                  <a:pt x="21308" y="97333"/>
                  <a:pt x="20186" y="98285"/>
                  <a:pt x="20186" y="98857"/>
                </a:cubicBezTo>
                <a:cubicBezTo>
                  <a:pt x="19626" y="99619"/>
                  <a:pt x="18504" y="100952"/>
                  <a:pt x="18504" y="101523"/>
                </a:cubicBezTo>
                <a:cubicBezTo>
                  <a:pt x="17943" y="101904"/>
                  <a:pt x="17383" y="102666"/>
                  <a:pt x="17383" y="103047"/>
                </a:cubicBezTo>
                <a:cubicBezTo>
                  <a:pt x="16822" y="103238"/>
                  <a:pt x="16261" y="104000"/>
                  <a:pt x="16261" y="104190"/>
                </a:cubicBezTo>
                <a:cubicBezTo>
                  <a:pt x="16261" y="104380"/>
                  <a:pt x="16261" y="104571"/>
                  <a:pt x="15700" y="104761"/>
                </a:cubicBezTo>
                <a:cubicBezTo>
                  <a:pt x="15700" y="104952"/>
                  <a:pt x="15140" y="105523"/>
                  <a:pt x="14579" y="105714"/>
                </a:cubicBezTo>
                <a:cubicBezTo>
                  <a:pt x="14579" y="106095"/>
                  <a:pt x="13457" y="107428"/>
                  <a:pt x="12897" y="108000"/>
                </a:cubicBezTo>
                <a:cubicBezTo>
                  <a:pt x="12336" y="108571"/>
                  <a:pt x="11775" y="108952"/>
                  <a:pt x="11214" y="109523"/>
                </a:cubicBezTo>
                <a:cubicBezTo>
                  <a:pt x="10654" y="109904"/>
                  <a:pt x="10093" y="110476"/>
                  <a:pt x="10093" y="110666"/>
                </a:cubicBezTo>
                <a:cubicBezTo>
                  <a:pt x="10093" y="111047"/>
                  <a:pt x="10093" y="111809"/>
                  <a:pt x="10093" y="112000"/>
                </a:cubicBezTo>
                <a:cubicBezTo>
                  <a:pt x="10093" y="112190"/>
                  <a:pt x="10093" y="112952"/>
                  <a:pt x="10093" y="113142"/>
                </a:cubicBezTo>
                <a:cubicBezTo>
                  <a:pt x="9532" y="113333"/>
                  <a:pt x="9532" y="113904"/>
                  <a:pt x="9532" y="114095"/>
                </a:cubicBezTo>
                <a:cubicBezTo>
                  <a:pt x="9532" y="114285"/>
                  <a:pt x="9532" y="114476"/>
                  <a:pt x="9532" y="114666"/>
                </a:cubicBezTo>
                <a:cubicBezTo>
                  <a:pt x="9532" y="114666"/>
                  <a:pt x="8971" y="114857"/>
                  <a:pt x="9532" y="114857"/>
                </a:cubicBezTo>
                <a:cubicBezTo>
                  <a:pt x="9532" y="115047"/>
                  <a:pt x="9532" y="115047"/>
                  <a:pt x="8971" y="115047"/>
                </a:cubicBezTo>
                <a:cubicBezTo>
                  <a:pt x="8411" y="115238"/>
                  <a:pt x="8411" y="115619"/>
                  <a:pt x="8411" y="115619"/>
                </a:cubicBezTo>
                <a:cubicBezTo>
                  <a:pt x="8411" y="115809"/>
                  <a:pt x="8411" y="115809"/>
                  <a:pt x="8411" y="115809"/>
                </a:cubicBezTo>
                <a:cubicBezTo>
                  <a:pt x="7850" y="116000"/>
                  <a:pt x="7850" y="116000"/>
                  <a:pt x="7289" y="116000"/>
                </a:cubicBezTo>
                <a:cubicBezTo>
                  <a:pt x="7289" y="116000"/>
                  <a:pt x="6728" y="116190"/>
                  <a:pt x="6168" y="116380"/>
                </a:cubicBezTo>
                <a:cubicBezTo>
                  <a:pt x="6168" y="116380"/>
                  <a:pt x="6168" y="116571"/>
                  <a:pt x="6168" y="116571"/>
                </a:cubicBezTo>
                <a:cubicBezTo>
                  <a:pt x="5607" y="116761"/>
                  <a:pt x="5607" y="116761"/>
                  <a:pt x="5607" y="116761"/>
                </a:cubicBezTo>
                <a:cubicBezTo>
                  <a:pt x="5046" y="116761"/>
                  <a:pt x="4485" y="116952"/>
                  <a:pt x="4485" y="116952"/>
                </a:cubicBezTo>
                <a:cubicBezTo>
                  <a:pt x="4485" y="117142"/>
                  <a:pt x="3925" y="117142"/>
                  <a:pt x="3925" y="117142"/>
                </a:cubicBezTo>
                <a:cubicBezTo>
                  <a:pt x="3925" y="117333"/>
                  <a:pt x="3364" y="117333"/>
                  <a:pt x="2803" y="117523"/>
                </a:cubicBezTo>
                <a:cubicBezTo>
                  <a:pt x="2803" y="117714"/>
                  <a:pt x="2803" y="117714"/>
                  <a:pt x="2242" y="117714"/>
                </a:cubicBezTo>
                <a:cubicBezTo>
                  <a:pt x="2242" y="117714"/>
                  <a:pt x="1682" y="117904"/>
                  <a:pt x="1682" y="118095"/>
                </a:cubicBezTo>
                <a:cubicBezTo>
                  <a:pt x="1121" y="118285"/>
                  <a:pt x="560" y="118476"/>
                  <a:pt x="560" y="118666"/>
                </a:cubicBezTo>
                <a:cubicBezTo>
                  <a:pt x="0" y="118666"/>
                  <a:pt x="560" y="118666"/>
                  <a:pt x="560" y="118666"/>
                </a:cubicBezTo>
                <a:cubicBezTo>
                  <a:pt x="560" y="118857"/>
                  <a:pt x="560" y="118857"/>
                  <a:pt x="560" y="119047"/>
                </a:cubicBezTo>
                <a:cubicBezTo>
                  <a:pt x="1121" y="119047"/>
                  <a:pt x="1121" y="119047"/>
                  <a:pt x="1121" y="119047"/>
                </a:cubicBezTo>
                <a:cubicBezTo>
                  <a:pt x="1121" y="119238"/>
                  <a:pt x="1121" y="119428"/>
                  <a:pt x="1121" y="119428"/>
                </a:cubicBezTo>
                <a:cubicBezTo>
                  <a:pt x="1682" y="119428"/>
                  <a:pt x="1682" y="119619"/>
                  <a:pt x="1682" y="119619"/>
                </a:cubicBezTo>
                <a:cubicBezTo>
                  <a:pt x="1682" y="119809"/>
                  <a:pt x="2803" y="119809"/>
                  <a:pt x="3364" y="119809"/>
                </a:cubicBezTo>
                <a:cubicBezTo>
                  <a:pt x="4485" y="120000"/>
                  <a:pt x="5607" y="120000"/>
                  <a:pt x="6728" y="120000"/>
                </a:cubicBezTo>
                <a:cubicBezTo>
                  <a:pt x="7850" y="120000"/>
                  <a:pt x="9532" y="120000"/>
                  <a:pt x="10654" y="119809"/>
                </a:cubicBezTo>
                <a:cubicBezTo>
                  <a:pt x="11775" y="119809"/>
                  <a:pt x="14018" y="119619"/>
                  <a:pt x="15140" y="119428"/>
                </a:cubicBezTo>
                <a:cubicBezTo>
                  <a:pt x="16261" y="119238"/>
                  <a:pt x="17383" y="119238"/>
                  <a:pt x="18504" y="119047"/>
                </a:cubicBezTo>
                <a:cubicBezTo>
                  <a:pt x="19626" y="119047"/>
                  <a:pt x="20747" y="118857"/>
                  <a:pt x="21308" y="118666"/>
                </a:cubicBezTo>
                <a:cubicBezTo>
                  <a:pt x="21869" y="118476"/>
                  <a:pt x="21308" y="117904"/>
                  <a:pt x="21308" y="117714"/>
                </a:cubicBezTo>
                <a:cubicBezTo>
                  <a:pt x="21308" y="117333"/>
                  <a:pt x="21869" y="117142"/>
                  <a:pt x="21869" y="116952"/>
                </a:cubicBezTo>
                <a:cubicBezTo>
                  <a:pt x="21869" y="116952"/>
                  <a:pt x="21869" y="116761"/>
                  <a:pt x="21869" y="116761"/>
                </a:cubicBezTo>
                <a:cubicBezTo>
                  <a:pt x="21869" y="116571"/>
                  <a:pt x="22429" y="116190"/>
                  <a:pt x="22990" y="116000"/>
                </a:cubicBezTo>
                <a:cubicBezTo>
                  <a:pt x="22990" y="116000"/>
                  <a:pt x="22990" y="116000"/>
                  <a:pt x="23551" y="116000"/>
                </a:cubicBezTo>
                <a:cubicBezTo>
                  <a:pt x="23551" y="116000"/>
                  <a:pt x="26355" y="116190"/>
                  <a:pt x="26355" y="116190"/>
                </a:cubicBezTo>
                <a:cubicBezTo>
                  <a:pt x="26915" y="116190"/>
                  <a:pt x="26355" y="116190"/>
                  <a:pt x="26355" y="116380"/>
                </a:cubicBezTo>
                <a:cubicBezTo>
                  <a:pt x="26355" y="116571"/>
                  <a:pt x="26355" y="116761"/>
                  <a:pt x="26355" y="116761"/>
                </a:cubicBezTo>
                <a:cubicBezTo>
                  <a:pt x="26355" y="116761"/>
                  <a:pt x="26355" y="116952"/>
                  <a:pt x="26355" y="117142"/>
                </a:cubicBezTo>
                <a:cubicBezTo>
                  <a:pt x="26355" y="117142"/>
                  <a:pt x="26355" y="117142"/>
                  <a:pt x="27476" y="117333"/>
                </a:cubicBezTo>
                <a:cubicBezTo>
                  <a:pt x="28037" y="117333"/>
                  <a:pt x="30280" y="117523"/>
                  <a:pt x="30841" y="117523"/>
                </a:cubicBezTo>
                <a:cubicBezTo>
                  <a:pt x="31401" y="117523"/>
                  <a:pt x="32523" y="117333"/>
                  <a:pt x="32523" y="117333"/>
                </a:cubicBezTo>
                <a:cubicBezTo>
                  <a:pt x="33084" y="117333"/>
                  <a:pt x="32523" y="117142"/>
                  <a:pt x="32523" y="117142"/>
                </a:cubicBezTo>
                <a:cubicBezTo>
                  <a:pt x="32523" y="116952"/>
                  <a:pt x="32523" y="116761"/>
                  <a:pt x="32523" y="116761"/>
                </a:cubicBezTo>
                <a:cubicBezTo>
                  <a:pt x="32523" y="116571"/>
                  <a:pt x="32523" y="116571"/>
                  <a:pt x="32523" y="116761"/>
                </a:cubicBezTo>
                <a:cubicBezTo>
                  <a:pt x="33084" y="116761"/>
                  <a:pt x="34205" y="116761"/>
                  <a:pt x="35327" y="116761"/>
                </a:cubicBezTo>
                <a:cubicBezTo>
                  <a:pt x="35887" y="116952"/>
                  <a:pt x="39252" y="117142"/>
                  <a:pt x="40373" y="117142"/>
                </a:cubicBezTo>
                <a:cubicBezTo>
                  <a:pt x="41495" y="117142"/>
                  <a:pt x="42616" y="117142"/>
                  <a:pt x="43177" y="117333"/>
                </a:cubicBezTo>
                <a:cubicBezTo>
                  <a:pt x="43738" y="117333"/>
                  <a:pt x="43738" y="117333"/>
                  <a:pt x="43738" y="117333"/>
                </a:cubicBezTo>
                <a:cubicBezTo>
                  <a:pt x="43738" y="117333"/>
                  <a:pt x="44859" y="117333"/>
                  <a:pt x="45420" y="117333"/>
                </a:cubicBezTo>
                <a:cubicBezTo>
                  <a:pt x="45981" y="117333"/>
                  <a:pt x="45981" y="117523"/>
                  <a:pt x="45981" y="117523"/>
                </a:cubicBezTo>
                <a:cubicBezTo>
                  <a:pt x="46542" y="117523"/>
                  <a:pt x="46542" y="117523"/>
                  <a:pt x="47102" y="117523"/>
                </a:cubicBezTo>
                <a:cubicBezTo>
                  <a:pt x="47102" y="117523"/>
                  <a:pt x="47663" y="117333"/>
                  <a:pt x="47663" y="117142"/>
                </a:cubicBezTo>
                <a:cubicBezTo>
                  <a:pt x="48224" y="116952"/>
                  <a:pt x="48224" y="116952"/>
                  <a:pt x="48224" y="116761"/>
                </a:cubicBezTo>
                <a:cubicBezTo>
                  <a:pt x="48224" y="116380"/>
                  <a:pt x="48224" y="116000"/>
                  <a:pt x="48224" y="116000"/>
                </a:cubicBezTo>
                <a:cubicBezTo>
                  <a:pt x="48224" y="115809"/>
                  <a:pt x="48224" y="115619"/>
                  <a:pt x="48224" y="115428"/>
                </a:cubicBezTo>
                <a:cubicBezTo>
                  <a:pt x="48224" y="115238"/>
                  <a:pt x="48224" y="115047"/>
                  <a:pt x="48224" y="114857"/>
                </a:cubicBezTo>
                <a:cubicBezTo>
                  <a:pt x="48224" y="114666"/>
                  <a:pt x="49345" y="112190"/>
                  <a:pt x="49345" y="111619"/>
                </a:cubicBezTo>
                <a:cubicBezTo>
                  <a:pt x="49906" y="110476"/>
                  <a:pt x="50467" y="108952"/>
                  <a:pt x="51028" y="108571"/>
                </a:cubicBezTo>
                <a:cubicBezTo>
                  <a:pt x="51028" y="108190"/>
                  <a:pt x="52149" y="105714"/>
                  <a:pt x="52149" y="105142"/>
                </a:cubicBezTo>
                <a:cubicBezTo>
                  <a:pt x="52149" y="104761"/>
                  <a:pt x="53271" y="102095"/>
                  <a:pt x="53271" y="101523"/>
                </a:cubicBezTo>
                <a:cubicBezTo>
                  <a:pt x="53831" y="101142"/>
                  <a:pt x="53831" y="99619"/>
                  <a:pt x="53831" y="99238"/>
                </a:cubicBezTo>
                <a:cubicBezTo>
                  <a:pt x="54392" y="98857"/>
                  <a:pt x="54392" y="96761"/>
                  <a:pt x="54953" y="96380"/>
                </a:cubicBezTo>
                <a:cubicBezTo>
                  <a:pt x="54953" y="96000"/>
                  <a:pt x="54953" y="94285"/>
                  <a:pt x="54953" y="94095"/>
                </a:cubicBezTo>
                <a:cubicBezTo>
                  <a:pt x="54953" y="93714"/>
                  <a:pt x="55514" y="92000"/>
                  <a:pt x="55514" y="91809"/>
                </a:cubicBezTo>
                <a:cubicBezTo>
                  <a:pt x="55514" y="91428"/>
                  <a:pt x="55514" y="90285"/>
                  <a:pt x="55514" y="90095"/>
                </a:cubicBezTo>
                <a:cubicBezTo>
                  <a:pt x="55514" y="89904"/>
                  <a:pt x="56074" y="88952"/>
                  <a:pt x="56074" y="88380"/>
                </a:cubicBezTo>
                <a:cubicBezTo>
                  <a:pt x="56074" y="88000"/>
                  <a:pt x="56074" y="87809"/>
                  <a:pt x="56074" y="87619"/>
                </a:cubicBezTo>
                <a:cubicBezTo>
                  <a:pt x="56074" y="87428"/>
                  <a:pt x="56635" y="86666"/>
                  <a:pt x="56635" y="86476"/>
                </a:cubicBezTo>
                <a:cubicBezTo>
                  <a:pt x="56635" y="86476"/>
                  <a:pt x="56635" y="86285"/>
                  <a:pt x="56635" y="86095"/>
                </a:cubicBezTo>
                <a:cubicBezTo>
                  <a:pt x="56635" y="86095"/>
                  <a:pt x="56635" y="85714"/>
                  <a:pt x="57196" y="85523"/>
                </a:cubicBezTo>
                <a:cubicBezTo>
                  <a:pt x="57196" y="85142"/>
                  <a:pt x="57196" y="84571"/>
                  <a:pt x="57196" y="84190"/>
                </a:cubicBezTo>
                <a:cubicBezTo>
                  <a:pt x="57196" y="84000"/>
                  <a:pt x="57757" y="82857"/>
                  <a:pt x="57757" y="82666"/>
                </a:cubicBezTo>
                <a:cubicBezTo>
                  <a:pt x="58317" y="82285"/>
                  <a:pt x="58317" y="82095"/>
                  <a:pt x="58317" y="81904"/>
                </a:cubicBezTo>
                <a:cubicBezTo>
                  <a:pt x="58317" y="81714"/>
                  <a:pt x="58317" y="81714"/>
                  <a:pt x="58317" y="81333"/>
                </a:cubicBezTo>
                <a:cubicBezTo>
                  <a:pt x="58317" y="81142"/>
                  <a:pt x="58317" y="81142"/>
                  <a:pt x="58317" y="80952"/>
                </a:cubicBezTo>
                <a:cubicBezTo>
                  <a:pt x="58878" y="80761"/>
                  <a:pt x="59439" y="80190"/>
                  <a:pt x="59439" y="79809"/>
                </a:cubicBezTo>
                <a:cubicBezTo>
                  <a:pt x="60000" y="79428"/>
                  <a:pt x="60560" y="78666"/>
                  <a:pt x="60560" y="78476"/>
                </a:cubicBezTo>
                <a:cubicBezTo>
                  <a:pt x="60560" y="78095"/>
                  <a:pt x="61121" y="77333"/>
                  <a:pt x="61121" y="77142"/>
                </a:cubicBezTo>
                <a:cubicBezTo>
                  <a:pt x="61121" y="77142"/>
                  <a:pt x="61121" y="77142"/>
                  <a:pt x="61682" y="76952"/>
                </a:cubicBezTo>
                <a:cubicBezTo>
                  <a:pt x="61682" y="76761"/>
                  <a:pt x="62242" y="76190"/>
                  <a:pt x="62803" y="76000"/>
                </a:cubicBezTo>
                <a:cubicBezTo>
                  <a:pt x="62803" y="75619"/>
                  <a:pt x="63364" y="75238"/>
                  <a:pt x="63364" y="75047"/>
                </a:cubicBezTo>
                <a:cubicBezTo>
                  <a:pt x="63364" y="74857"/>
                  <a:pt x="63925" y="74476"/>
                  <a:pt x="63925" y="73904"/>
                </a:cubicBezTo>
                <a:cubicBezTo>
                  <a:pt x="64485" y="73523"/>
                  <a:pt x="66728" y="72000"/>
                  <a:pt x="67289" y="71619"/>
                </a:cubicBezTo>
                <a:cubicBezTo>
                  <a:pt x="67289" y="71428"/>
                  <a:pt x="69532" y="70095"/>
                  <a:pt x="71214" y="68190"/>
                </a:cubicBezTo>
                <a:cubicBezTo>
                  <a:pt x="71775" y="67428"/>
                  <a:pt x="73457" y="65904"/>
                  <a:pt x="74018" y="65142"/>
                </a:cubicBezTo>
                <a:cubicBezTo>
                  <a:pt x="74579" y="64571"/>
                  <a:pt x="75140" y="64000"/>
                  <a:pt x="75700" y="63809"/>
                </a:cubicBezTo>
                <a:cubicBezTo>
                  <a:pt x="75700" y="63619"/>
                  <a:pt x="76822" y="63238"/>
                  <a:pt x="76822" y="63047"/>
                </a:cubicBezTo>
                <a:cubicBezTo>
                  <a:pt x="77383" y="62857"/>
                  <a:pt x="77383" y="62857"/>
                  <a:pt x="77383" y="62857"/>
                </a:cubicBezTo>
                <a:cubicBezTo>
                  <a:pt x="77383" y="62857"/>
                  <a:pt x="78504" y="62857"/>
                  <a:pt x="78504" y="62857"/>
                </a:cubicBezTo>
                <a:cubicBezTo>
                  <a:pt x="79065" y="62857"/>
                  <a:pt x="79065" y="62857"/>
                  <a:pt x="79065" y="63047"/>
                </a:cubicBezTo>
                <a:cubicBezTo>
                  <a:pt x="79626" y="63047"/>
                  <a:pt x="79626" y="63238"/>
                  <a:pt x="79626" y="63619"/>
                </a:cubicBezTo>
                <a:cubicBezTo>
                  <a:pt x="79626" y="63809"/>
                  <a:pt x="79626" y="64000"/>
                  <a:pt x="79626" y="64761"/>
                </a:cubicBezTo>
                <a:cubicBezTo>
                  <a:pt x="79626" y="65333"/>
                  <a:pt x="80186" y="65714"/>
                  <a:pt x="80186" y="66285"/>
                </a:cubicBezTo>
                <a:cubicBezTo>
                  <a:pt x="80747" y="66857"/>
                  <a:pt x="81308" y="67619"/>
                  <a:pt x="81308" y="67809"/>
                </a:cubicBezTo>
                <a:cubicBezTo>
                  <a:pt x="81869" y="68380"/>
                  <a:pt x="82429" y="69523"/>
                  <a:pt x="82990" y="70285"/>
                </a:cubicBezTo>
                <a:cubicBezTo>
                  <a:pt x="82990" y="71047"/>
                  <a:pt x="82990" y="72571"/>
                  <a:pt x="83551" y="73142"/>
                </a:cubicBezTo>
                <a:cubicBezTo>
                  <a:pt x="83551" y="73714"/>
                  <a:pt x="83551" y="75428"/>
                  <a:pt x="83551" y="75809"/>
                </a:cubicBezTo>
                <a:cubicBezTo>
                  <a:pt x="83551" y="76190"/>
                  <a:pt x="84112" y="76571"/>
                  <a:pt x="84112" y="76952"/>
                </a:cubicBezTo>
                <a:cubicBezTo>
                  <a:pt x="84112" y="77333"/>
                  <a:pt x="84112" y="77904"/>
                  <a:pt x="84112" y="78095"/>
                </a:cubicBezTo>
                <a:cubicBezTo>
                  <a:pt x="84112" y="78476"/>
                  <a:pt x="84112" y="79809"/>
                  <a:pt x="84112" y="80000"/>
                </a:cubicBezTo>
                <a:cubicBezTo>
                  <a:pt x="84112" y="80190"/>
                  <a:pt x="84112" y="80952"/>
                  <a:pt x="84112" y="81142"/>
                </a:cubicBezTo>
                <a:cubicBezTo>
                  <a:pt x="84672" y="81523"/>
                  <a:pt x="84672" y="81523"/>
                  <a:pt x="84672" y="82095"/>
                </a:cubicBezTo>
                <a:cubicBezTo>
                  <a:pt x="84672" y="82476"/>
                  <a:pt x="84672" y="82666"/>
                  <a:pt x="84672" y="83047"/>
                </a:cubicBezTo>
                <a:cubicBezTo>
                  <a:pt x="84672" y="83428"/>
                  <a:pt x="84672" y="83619"/>
                  <a:pt x="84672" y="83809"/>
                </a:cubicBezTo>
                <a:cubicBezTo>
                  <a:pt x="84672" y="84000"/>
                  <a:pt x="84672" y="84380"/>
                  <a:pt x="84672" y="84761"/>
                </a:cubicBezTo>
                <a:cubicBezTo>
                  <a:pt x="84672" y="85142"/>
                  <a:pt x="84672" y="85714"/>
                  <a:pt x="84672" y="86476"/>
                </a:cubicBezTo>
                <a:cubicBezTo>
                  <a:pt x="84672" y="87238"/>
                  <a:pt x="84672" y="88000"/>
                  <a:pt x="84672" y="88571"/>
                </a:cubicBezTo>
                <a:cubicBezTo>
                  <a:pt x="84672" y="88952"/>
                  <a:pt x="85233" y="91047"/>
                  <a:pt x="85233" y="92190"/>
                </a:cubicBezTo>
                <a:cubicBezTo>
                  <a:pt x="85233" y="93333"/>
                  <a:pt x="85233" y="94666"/>
                  <a:pt x="85233" y="95428"/>
                </a:cubicBezTo>
                <a:cubicBezTo>
                  <a:pt x="85233" y="96000"/>
                  <a:pt x="85233" y="97904"/>
                  <a:pt x="85233" y="98476"/>
                </a:cubicBezTo>
                <a:cubicBezTo>
                  <a:pt x="85233" y="98857"/>
                  <a:pt x="85233" y="100380"/>
                  <a:pt x="85233" y="100761"/>
                </a:cubicBezTo>
                <a:cubicBezTo>
                  <a:pt x="85233" y="101333"/>
                  <a:pt x="85233" y="101523"/>
                  <a:pt x="84672" y="102095"/>
                </a:cubicBezTo>
                <a:cubicBezTo>
                  <a:pt x="84672" y="102857"/>
                  <a:pt x="84672" y="104000"/>
                  <a:pt x="84112" y="104761"/>
                </a:cubicBezTo>
                <a:cubicBezTo>
                  <a:pt x="84112" y="105523"/>
                  <a:pt x="83551" y="107619"/>
                  <a:pt x="83551" y="108190"/>
                </a:cubicBezTo>
                <a:cubicBezTo>
                  <a:pt x="83551" y="108571"/>
                  <a:pt x="83551" y="109714"/>
                  <a:pt x="82990" y="110095"/>
                </a:cubicBezTo>
                <a:cubicBezTo>
                  <a:pt x="82990" y="110476"/>
                  <a:pt x="82990" y="110666"/>
                  <a:pt x="83551" y="111047"/>
                </a:cubicBezTo>
                <a:cubicBezTo>
                  <a:pt x="83551" y="111619"/>
                  <a:pt x="85233" y="113142"/>
                  <a:pt x="85233" y="113142"/>
                </a:cubicBezTo>
                <a:cubicBezTo>
                  <a:pt x="85794" y="113333"/>
                  <a:pt x="85794" y="113523"/>
                  <a:pt x="85794" y="113904"/>
                </a:cubicBezTo>
                <a:cubicBezTo>
                  <a:pt x="85794" y="114285"/>
                  <a:pt x="85794" y="114666"/>
                  <a:pt x="85794" y="115047"/>
                </a:cubicBezTo>
                <a:cubicBezTo>
                  <a:pt x="85794" y="115238"/>
                  <a:pt x="86355" y="116000"/>
                  <a:pt x="86355" y="116000"/>
                </a:cubicBezTo>
                <a:cubicBezTo>
                  <a:pt x="86355" y="116000"/>
                  <a:pt x="86355" y="116000"/>
                  <a:pt x="86915" y="116190"/>
                </a:cubicBezTo>
                <a:cubicBezTo>
                  <a:pt x="88037" y="116380"/>
                  <a:pt x="88037" y="116380"/>
                  <a:pt x="88598" y="116571"/>
                </a:cubicBezTo>
                <a:cubicBezTo>
                  <a:pt x="89158" y="116571"/>
                  <a:pt x="89158" y="116571"/>
                  <a:pt x="89719" y="116571"/>
                </a:cubicBezTo>
                <a:cubicBezTo>
                  <a:pt x="90841" y="116571"/>
                  <a:pt x="90841" y="116571"/>
                  <a:pt x="91401" y="116571"/>
                </a:cubicBezTo>
                <a:cubicBezTo>
                  <a:pt x="91401" y="116380"/>
                  <a:pt x="91401" y="116571"/>
                  <a:pt x="91401" y="116952"/>
                </a:cubicBezTo>
                <a:cubicBezTo>
                  <a:pt x="91401" y="117333"/>
                  <a:pt x="91962" y="117523"/>
                  <a:pt x="91962" y="117714"/>
                </a:cubicBezTo>
                <a:cubicBezTo>
                  <a:pt x="91962" y="117714"/>
                  <a:pt x="92523" y="117904"/>
                  <a:pt x="91962" y="118095"/>
                </a:cubicBezTo>
                <a:cubicBezTo>
                  <a:pt x="91962" y="118095"/>
                  <a:pt x="91962" y="118285"/>
                  <a:pt x="92523" y="118476"/>
                </a:cubicBezTo>
                <a:cubicBezTo>
                  <a:pt x="93084" y="118476"/>
                  <a:pt x="93644" y="118666"/>
                  <a:pt x="93644" y="118857"/>
                </a:cubicBezTo>
                <a:cubicBezTo>
                  <a:pt x="94205" y="118857"/>
                  <a:pt x="95327" y="119047"/>
                  <a:pt x="96448" y="119238"/>
                </a:cubicBezTo>
                <a:cubicBezTo>
                  <a:pt x="98130" y="119238"/>
                  <a:pt x="99813" y="119238"/>
                  <a:pt x="101495" y="119238"/>
                </a:cubicBezTo>
                <a:cubicBezTo>
                  <a:pt x="102616" y="119238"/>
                  <a:pt x="104859" y="119238"/>
                  <a:pt x="105981" y="119238"/>
                </a:cubicBezTo>
                <a:cubicBezTo>
                  <a:pt x="106542" y="119238"/>
                  <a:pt x="108785" y="119047"/>
                  <a:pt x="109345" y="118857"/>
                </a:cubicBezTo>
                <a:cubicBezTo>
                  <a:pt x="109906" y="118666"/>
                  <a:pt x="110467" y="118095"/>
                  <a:pt x="111028" y="117904"/>
                </a:cubicBezTo>
                <a:cubicBezTo>
                  <a:pt x="111028" y="117714"/>
                  <a:pt x="111028" y="117523"/>
                  <a:pt x="111028" y="117333"/>
                </a:cubicBezTo>
                <a:cubicBezTo>
                  <a:pt x="111028" y="117142"/>
                  <a:pt x="110467" y="116761"/>
                  <a:pt x="110467" y="116761"/>
                </a:cubicBezTo>
                <a:cubicBezTo>
                  <a:pt x="109906" y="116571"/>
                  <a:pt x="109906" y="116571"/>
                  <a:pt x="109906" y="116380"/>
                </a:cubicBezTo>
                <a:cubicBezTo>
                  <a:pt x="109906" y="116190"/>
                  <a:pt x="109906" y="116190"/>
                  <a:pt x="110467" y="116190"/>
                </a:cubicBezTo>
                <a:cubicBezTo>
                  <a:pt x="111028" y="116190"/>
                  <a:pt x="113271" y="116190"/>
                  <a:pt x="113831" y="116380"/>
                </a:cubicBezTo>
                <a:cubicBezTo>
                  <a:pt x="114953" y="116380"/>
                  <a:pt x="114953" y="116380"/>
                  <a:pt x="115514" y="116190"/>
                </a:cubicBezTo>
                <a:cubicBezTo>
                  <a:pt x="116074" y="116190"/>
                  <a:pt x="116635" y="116190"/>
                  <a:pt x="117196" y="116190"/>
                </a:cubicBezTo>
                <a:cubicBezTo>
                  <a:pt x="117196" y="116190"/>
                  <a:pt x="117757" y="116190"/>
                  <a:pt x="117757" y="116190"/>
                </a:cubicBezTo>
                <a:cubicBezTo>
                  <a:pt x="118317" y="116190"/>
                  <a:pt x="118317" y="116000"/>
                  <a:pt x="118317" y="115809"/>
                </a:cubicBezTo>
                <a:cubicBezTo>
                  <a:pt x="118878" y="115809"/>
                  <a:pt x="118878" y="115428"/>
                  <a:pt x="118878" y="115238"/>
                </a:cubicBezTo>
                <a:cubicBezTo>
                  <a:pt x="118878" y="115047"/>
                  <a:pt x="118878" y="114666"/>
                  <a:pt x="118878" y="114666"/>
                </a:cubicBezTo>
                <a:cubicBezTo>
                  <a:pt x="118878" y="114476"/>
                  <a:pt x="118878" y="114285"/>
                  <a:pt x="118878" y="113904"/>
                </a:cubicBezTo>
                <a:cubicBezTo>
                  <a:pt x="118878" y="113523"/>
                  <a:pt x="118878" y="113142"/>
                  <a:pt x="118878" y="112952"/>
                </a:cubicBezTo>
                <a:cubicBezTo>
                  <a:pt x="118878" y="112761"/>
                  <a:pt x="118878" y="112571"/>
                  <a:pt x="118878" y="112190"/>
                </a:cubicBezTo>
                <a:cubicBezTo>
                  <a:pt x="118878" y="112000"/>
                  <a:pt x="118878" y="111428"/>
                  <a:pt x="118878" y="111047"/>
                </a:cubicBezTo>
                <a:cubicBezTo>
                  <a:pt x="118878" y="110476"/>
                  <a:pt x="118878" y="109523"/>
                  <a:pt x="119439" y="108952"/>
                </a:cubicBezTo>
                <a:cubicBezTo>
                  <a:pt x="119439" y="108571"/>
                  <a:pt x="119439" y="108380"/>
                  <a:pt x="119439" y="108000"/>
                </a:cubicBezTo>
                <a:cubicBezTo>
                  <a:pt x="118878" y="107809"/>
                  <a:pt x="118878" y="105523"/>
                  <a:pt x="118317" y="105333"/>
                </a:cubicBezTo>
                <a:cubicBezTo>
                  <a:pt x="118317" y="104952"/>
                  <a:pt x="117757" y="103238"/>
                  <a:pt x="117757" y="102857"/>
                </a:cubicBezTo>
                <a:cubicBezTo>
                  <a:pt x="117757" y="102666"/>
                  <a:pt x="117757" y="100952"/>
                  <a:pt x="117196" y="100571"/>
                </a:cubicBezTo>
                <a:cubicBezTo>
                  <a:pt x="117196" y="100190"/>
                  <a:pt x="117196" y="99238"/>
                  <a:pt x="117196" y="98857"/>
                </a:cubicBezTo>
                <a:cubicBezTo>
                  <a:pt x="117196" y="98666"/>
                  <a:pt x="117196" y="98666"/>
                  <a:pt x="117196" y="98476"/>
                </a:cubicBezTo>
                <a:cubicBezTo>
                  <a:pt x="117196" y="98095"/>
                  <a:pt x="116635" y="97904"/>
                  <a:pt x="116635" y="97333"/>
                </a:cubicBezTo>
                <a:cubicBezTo>
                  <a:pt x="116635" y="96952"/>
                  <a:pt x="116074" y="95809"/>
                  <a:pt x="116074" y="95238"/>
                </a:cubicBezTo>
                <a:cubicBezTo>
                  <a:pt x="115514" y="94666"/>
                  <a:pt x="114953" y="92380"/>
                  <a:pt x="114953" y="92000"/>
                </a:cubicBezTo>
                <a:cubicBezTo>
                  <a:pt x="114953" y="91428"/>
                  <a:pt x="114392" y="90285"/>
                  <a:pt x="114392" y="89904"/>
                </a:cubicBezTo>
                <a:cubicBezTo>
                  <a:pt x="114392" y="89714"/>
                  <a:pt x="114392" y="89142"/>
                  <a:pt x="114392" y="88761"/>
                </a:cubicBezTo>
                <a:cubicBezTo>
                  <a:pt x="114392" y="88571"/>
                  <a:pt x="113831" y="88190"/>
                  <a:pt x="113831" y="88000"/>
                </a:cubicBezTo>
                <a:cubicBezTo>
                  <a:pt x="113831" y="87619"/>
                  <a:pt x="113831" y="87047"/>
                  <a:pt x="113831" y="86857"/>
                </a:cubicBezTo>
                <a:cubicBezTo>
                  <a:pt x="113831" y="86476"/>
                  <a:pt x="113271" y="86095"/>
                  <a:pt x="113271" y="85904"/>
                </a:cubicBezTo>
                <a:cubicBezTo>
                  <a:pt x="113271" y="85904"/>
                  <a:pt x="113271" y="85523"/>
                  <a:pt x="113271" y="85142"/>
                </a:cubicBezTo>
                <a:cubicBezTo>
                  <a:pt x="113271" y="84952"/>
                  <a:pt x="113271" y="84761"/>
                  <a:pt x="113271" y="84380"/>
                </a:cubicBezTo>
                <a:cubicBezTo>
                  <a:pt x="113271" y="84000"/>
                  <a:pt x="112710" y="83047"/>
                  <a:pt x="112710" y="82857"/>
                </a:cubicBezTo>
                <a:cubicBezTo>
                  <a:pt x="112710" y="82666"/>
                  <a:pt x="112710" y="82095"/>
                  <a:pt x="112710" y="81714"/>
                </a:cubicBezTo>
                <a:cubicBezTo>
                  <a:pt x="112710" y="81523"/>
                  <a:pt x="112710" y="79809"/>
                  <a:pt x="112710" y="79238"/>
                </a:cubicBezTo>
                <a:cubicBezTo>
                  <a:pt x="112710" y="78857"/>
                  <a:pt x="112710" y="77714"/>
                  <a:pt x="112710" y="77333"/>
                </a:cubicBezTo>
                <a:cubicBezTo>
                  <a:pt x="112710" y="77142"/>
                  <a:pt x="112710" y="76380"/>
                  <a:pt x="112710" y="76000"/>
                </a:cubicBezTo>
                <a:cubicBezTo>
                  <a:pt x="113271" y="75619"/>
                  <a:pt x="113271" y="74857"/>
                  <a:pt x="113271" y="74095"/>
                </a:cubicBezTo>
                <a:cubicBezTo>
                  <a:pt x="113271" y="73523"/>
                  <a:pt x="113271" y="71619"/>
                  <a:pt x="113271" y="70666"/>
                </a:cubicBezTo>
                <a:cubicBezTo>
                  <a:pt x="113271" y="69714"/>
                  <a:pt x="113831" y="68952"/>
                  <a:pt x="113831" y="67809"/>
                </a:cubicBezTo>
                <a:cubicBezTo>
                  <a:pt x="114392" y="66666"/>
                  <a:pt x="114953" y="66285"/>
                  <a:pt x="114953" y="65714"/>
                </a:cubicBezTo>
                <a:cubicBezTo>
                  <a:pt x="115514" y="65142"/>
                  <a:pt x="116074" y="63809"/>
                  <a:pt x="116635" y="62857"/>
                </a:cubicBezTo>
                <a:cubicBezTo>
                  <a:pt x="117196" y="61904"/>
                  <a:pt x="117757" y="60571"/>
                  <a:pt x="117757" y="60380"/>
                </a:cubicBezTo>
                <a:cubicBezTo>
                  <a:pt x="117757" y="60000"/>
                  <a:pt x="117757" y="59619"/>
                  <a:pt x="117757" y="59428"/>
                </a:cubicBezTo>
                <a:cubicBezTo>
                  <a:pt x="118317" y="59238"/>
                  <a:pt x="118317" y="59047"/>
                  <a:pt x="117757" y="58857"/>
                </a:cubicBezTo>
                <a:cubicBezTo>
                  <a:pt x="117757" y="58476"/>
                  <a:pt x="117757" y="58285"/>
                  <a:pt x="117757" y="58095"/>
                </a:cubicBezTo>
                <a:cubicBezTo>
                  <a:pt x="117757" y="57904"/>
                  <a:pt x="117757" y="57904"/>
                  <a:pt x="117757" y="57904"/>
                </a:cubicBezTo>
                <a:cubicBezTo>
                  <a:pt x="118317" y="57904"/>
                  <a:pt x="118317" y="57714"/>
                  <a:pt x="118317" y="57333"/>
                </a:cubicBezTo>
                <a:cubicBezTo>
                  <a:pt x="118317" y="57142"/>
                  <a:pt x="118317" y="56761"/>
                  <a:pt x="117757" y="56571"/>
                </a:cubicBezTo>
                <a:cubicBezTo>
                  <a:pt x="117757" y="56380"/>
                  <a:pt x="117196" y="55809"/>
                  <a:pt x="117196" y="55619"/>
                </a:cubicBezTo>
                <a:cubicBezTo>
                  <a:pt x="117196" y="55619"/>
                  <a:pt x="116635" y="55238"/>
                  <a:pt x="116635" y="54857"/>
                </a:cubicBezTo>
                <a:cubicBezTo>
                  <a:pt x="116635" y="54476"/>
                  <a:pt x="116635" y="53714"/>
                  <a:pt x="116074" y="53142"/>
                </a:cubicBezTo>
                <a:cubicBezTo>
                  <a:pt x="116074" y="52571"/>
                  <a:pt x="115514" y="52380"/>
                  <a:pt x="115514" y="52190"/>
                </a:cubicBezTo>
                <a:cubicBezTo>
                  <a:pt x="115514" y="52000"/>
                  <a:pt x="114953" y="51428"/>
                  <a:pt x="114953" y="51238"/>
                </a:cubicBezTo>
                <a:cubicBezTo>
                  <a:pt x="114953" y="51047"/>
                  <a:pt x="114392" y="50476"/>
                  <a:pt x="113831" y="50095"/>
                </a:cubicBezTo>
                <a:cubicBezTo>
                  <a:pt x="113271" y="49714"/>
                  <a:pt x="112710" y="49333"/>
                  <a:pt x="112710" y="49142"/>
                </a:cubicBezTo>
                <a:cubicBezTo>
                  <a:pt x="112710" y="48952"/>
                  <a:pt x="112710" y="48380"/>
                  <a:pt x="112149" y="48190"/>
                </a:cubicBezTo>
                <a:cubicBezTo>
                  <a:pt x="112149" y="47809"/>
                  <a:pt x="112149" y="47619"/>
                  <a:pt x="112149" y="47428"/>
                </a:cubicBezTo>
                <a:cubicBezTo>
                  <a:pt x="112149" y="47047"/>
                  <a:pt x="112149" y="46857"/>
                  <a:pt x="111588" y="46666"/>
                </a:cubicBezTo>
                <a:cubicBezTo>
                  <a:pt x="111588" y="46476"/>
                  <a:pt x="110467" y="46095"/>
                  <a:pt x="109906" y="45904"/>
                </a:cubicBezTo>
                <a:cubicBezTo>
                  <a:pt x="109906" y="45714"/>
                  <a:pt x="108785" y="45333"/>
                  <a:pt x="108224" y="45333"/>
                </a:cubicBezTo>
                <a:cubicBezTo>
                  <a:pt x="108224" y="45142"/>
                  <a:pt x="106542" y="44000"/>
                  <a:pt x="106542" y="44000"/>
                </a:cubicBezTo>
                <a:cubicBezTo>
                  <a:pt x="106542" y="43809"/>
                  <a:pt x="105981" y="43809"/>
                  <a:pt x="105981" y="43619"/>
                </a:cubicBezTo>
                <a:cubicBezTo>
                  <a:pt x="105420" y="43428"/>
                  <a:pt x="104299" y="43047"/>
                  <a:pt x="103738" y="42857"/>
                </a:cubicBezTo>
                <a:cubicBezTo>
                  <a:pt x="103738" y="42666"/>
                  <a:pt x="103177" y="42476"/>
                  <a:pt x="103177" y="42476"/>
                </a:cubicBezTo>
                <a:cubicBezTo>
                  <a:pt x="103177" y="42285"/>
                  <a:pt x="102616" y="41714"/>
                  <a:pt x="102056" y="41714"/>
                </a:cubicBezTo>
                <a:cubicBezTo>
                  <a:pt x="102056" y="41523"/>
                  <a:pt x="102056" y="41333"/>
                  <a:pt x="102616" y="41142"/>
                </a:cubicBezTo>
                <a:cubicBezTo>
                  <a:pt x="103177" y="40761"/>
                  <a:pt x="103738" y="40380"/>
                  <a:pt x="104299" y="40190"/>
                </a:cubicBezTo>
                <a:cubicBezTo>
                  <a:pt x="104299" y="40000"/>
                  <a:pt x="104299" y="40000"/>
                  <a:pt x="104859" y="40190"/>
                </a:cubicBezTo>
                <a:cubicBezTo>
                  <a:pt x="105420" y="40380"/>
                  <a:pt x="107102" y="40380"/>
                  <a:pt x="107663" y="40380"/>
                </a:cubicBezTo>
                <a:cubicBezTo>
                  <a:pt x="108224" y="40190"/>
                  <a:pt x="111028" y="39809"/>
                  <a:pt x="112149" y="39619"/>
                </a:cubicBezTo>
                <a:cubicBezTo>
                  <a:pt x="114392" y="39047"/>
                  <a:pt x="115514" y="38476"/>
                  <a:pt x="116074" y="38095"/>
                </a:cubicBezTo>
                <a:cubicBezTo>
                  <a:pt x="118317" y="36761"/>
                  <a:pt x="118878" y="35428"/>
                  <a:pt x="119439" y="34666"/>
                </a:cubicBezTo>
                <a:cubicBezTo>
                  <a:pt x="120000" y="33904"/>
                  <a:pt x="120000" y="33142"/>
                  <a:pt x="120000" y="32761"/>
                </a:cubicBezTo>
                <a:cubicBezTo>
                  <a:pt x="120000" y="32380"/>
                  <a:pt x="119439" y="31238"/>
                  <a:pt x="119439" y="31047"/>
                </a:cubicBezTo>
                <a:cubicBezTo>
                  <a:pt x="119439" y="30857"/>
                  <a:pt x="119439" y="30666"/>
                  <a:pt x="119439" y="30666"/>
                </a:cubicBezTo>
                <a:close/>
              </a:path>
            </a:pathLst>
          </a:custGeom>
          <a:solidFill>
            <a:srgbClr val="FF6600"/>
          </a:solidFill>
          <a:ln w="9525" cap="flat" cmpd="sng">
            <a:solidFill>
              <a:srgbClr val="FF6600"/>
            </a:solidFill>
            <a:prstDash val="solid"/>
            <a:round/>
            <a:headEnd type="none" w="med" len="med"/>
            <a:tailEnd type="none" w="med" len="med"/>
          </a:ln>
          <a:effectLst>
            <a:outerShdw blurRad="25399" sy="23000" kx="-1200000" ky="-1200000" algn="bl" rotWithShape="0">
              <a:srgbClr val="000000">
                <a:alpha val="20000"/>
              </a:srgbClr>
            </a:outerShdw>
          </a:effectLst>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119" name="Shape 119"/>
          <p:cNvSpPr/>
          <p:nvPr/>
        </p:nvSpPr>
        <p:spPr>
          <a:xfrm>
            <a:off x="5157787" y="2457366"/>
            <a:ext cx="361705" cy="1046972"/>
          </a:xfrm>
          <a:custGeom>
            <a:avLst/>
            <a:gdLst/>
            <a:ahLst/>
            <a:cxnLst/>
            <a:rect l="0" t="0" r="0" b="0"/>
            <a:pathLst>
              <a:path w="120000" h="120000" extrusionOk="0">
                <a:moveTo>
                  <a:pt x="120000" y="119154"/>
                </a:moveTo>
                <a:cubicBezTo>
                  <a:pt x="120000" y="118732"/>
                  <a:pt x="120000" y="118732"/>
                  <a:pt x="120000" y="118732"/>
                </a:cubicBezTo>
                <a:cubicBezTo>
                  <a:pt x="118651" y="118309"/>
                  <a:pt x="118651" y="118309"/>
                  <a:pt x="118651" y="118309"/>
                </a:cubicBezTo>
                <a:cubicBezTo>
                  <a:pt x="118651" y="118309"/>
                  <a:pt x="118651" y="117887"/>
                  <a:pt x="117303" y="117887"/>
                </a:cubicBezTo>
                <a:cubicBezTo>
                  <a:pt x="117303" y="117464"/>
                  <a:pt x="117303" y="117464"/>
                  <a:pt x="117303" y="117042"/>
                </a:cubicBezTo>
                <a:cubicBezTo>
                  <a:pt x="117303" y="117042"/>
                  <a:pt x="115955" y="116619"/>
                  <a:pt x="114606" y="116197"/>
                </a:cubicBezTo>
                <a:cubicBezTo>
                  <a:pt x="114606" y="116197"/>
                  <a:pt x="113258" y="116197"/>
                  <a:pt x="113258" y="115774"/>
                </a:cubicBezTo>
                <a:cubicBezTo>
                  <a:pt x="113258" y="115774"/>
                  <a:pt x="113258" y="115774"/>
                  <a:pt x="113258" y="115774"/>
                </a:cubicBezTo>
                <a:cubicBezTo>
                  <a:pt x="113258" y="115352"/>
                  <a:pt x="111910" y="115352"/>
                  <a:pt x="111910" y="115352"/>
                </a:cubicBezTo>
                <a:cubicBezTo>
                  <a:pt x="111910" y="114929"/>
                  <a:pt x="111910" y="114929"/>
                  <a:pt x="110561" y="114507"/>
                </a:cubicBezTo>
                <a:cubicBezTo>
                  <a:pt x="110561" y="114507"/>
                  <a:pt x="111910" y="114507"/>
                  <a:pt x="111910" y="114084"/>
                </a:cubicBezTo>
                <a:cubicBezTo>
                  <a:pt x="111910" y="113661"/>
                  <a:pt x="113258" y="113239"/>
                  <a:pt x="113258" y="112816"/>
                </a:cubicBezTo>
                <a:cubicBezTo>
                  <a:pt x="113258" y="112816"/>
                  <a:pt x="113258" y="112816"/>
                  <a:pt x="113258" y="112394"/>
                </a:cubicBezTo>
                <a:cubicBezTo>
                  <a:pt x="111910" y="112394"/>
                  <a:pt x="111910" y="112394"/>
                  <a:pt x="113258" y="112394"/>
                </a:cubicBezTo>
                <a:cubicBezTo>
                  <a:pt x="113258" y="112394"/>
                  <a:pt x="113258" y="111971"/>
                  <a:pt x="113258" y="111971"/>
                </a:cubicBezTo>
                <a:cubicBezTo>
                  <a:pt x="113258" y="111549"/>
                  <a:pt x="113258" y="111549"/>
                  <a:pt x="113258" y="111126"/>
                </a:cubicBezTo>
                <a:cubicBezTo>
                  <a:pt x="113258" y="111126"/>
                  <a:pt x="113258" y="109859"/>
                  <a:pt x="113258" y="109436"/>
                </a:cubicBezTo>
                <a:cubicBezTo>
                  <a:pt x="113258" y="109014"/>
                  <a:pt x="113258" y="107323"/>
                  <a:pt x="113258" y="106901"/>
                </a:cubicBezTo>
                <a:cubicBezTo>
                  <a:pt x="113258" y="106478"/>
                  <a:pt x="111910" y="105633"/>
                  <a:pt x="111910" y="105211"/>
                </a:cubicBezTo>
                <a:cubicBezTo>
                  <a:pt x="111910" y="105211"/>
                  <a:pt x="110561" y="103098"/>
                  <a:pt x="110561" y="102253"/>
                </a:cubicBezTo>
                <a:cubicBezTo>
                  <a:pt x="109213" y="101408"/>
                  <a:pt x="109213" y="100140"/>
                  <a:pt x="109213" y="99718"/>
                </a:cubicBezTo>
                <a:cubicBezTo>
                  <a:pt x="109213" y="99718"/>
                  <a:pt x="109213" y="98873"/>
                  <a:pt x="107865" y="98450"/>
                </a:cubicBezTo>
                <a:cubicBezTo>
                  <a:pt x="107865" y="98028"/>
                  <a:pt x="107865" y="96338"/>
                  <a:pt x="107865" y="95915"/>
                </a:cubicBezTo>
                <a:cubicBezTo>
                  <a:pt x="107865" y="95492"/>
                  <a:pt x="106516" y="94647"/>
                  <a:pt x="106516" y="94225"/>
                </a:cubicBezTo>
                <a:cubicBezTo>
                  <a:pt x="106516" y="93802"/>
                  <a:pt x="106516" y="92535"/>
                  <a:pt x="106516" y="92112"/>
                </a:cubicBezTo>
                <a:cubicBezTo>
                  <a:pt x="106516" y="92112"/>
                  <a:pt x="105168" y="91267"/>
                  <a:pt x="106516" y="90845"/>
                </a:cubicBezTo>
                <a:cubicBezTo>
                  <a:pt x="106516" y="90000"/>
                  <a:pt x="106516" y="89154"/>
                  <a:pt x="106516" y="88732"/>
                </a:cubicBezTo>
                <a:cubicBezTo>
                  <a:pt x="105168" y="87887"/>
                  <a:pt x="105168" y="86619"/>
                  <a:pt x="105168" y="86619"/>
                </a:cubicBezTo>
                <a:cubicBezTo>
                  <a:pt x="105168" y="86197"/>
                  <a:pt x="105168" y="84929"/>
                  <a:pt x="105168" y="84507"/>
                </a:cubicBezTo>
                <a:cubicBezTo>
                  <a:pt x="105168" y="84084"/>
                  <a:pt x="105168" y="83239"/>
                  <a:pt x="105168" y="83239"/>
                </a:cubicBezTo>
                <a:cubicBezTo>
                  <a:pt x="105168" y="82816"/>
                  <a:pt x="105168" y="81971"/>
                  <a:pt x="105168" y="81549"/>
                </a:cubicBezTo>
                <a:cubicBezTo>
                  <a:pt x="105168" y="81549"/>
                  <a:pt x="105168" y="80704"/>
                  <a:pt x="105168" y="80281"/>
                </a:cubicBezTo>
                <a:cubicBezTo>
                  <a:pt x="105168" y="79859"/>
                  <a:pt x="105168" y="78169"/>
                  <a:pt x="106516" y="77746"/>
                </a:cubicBezTo>
                <a:cubicBezTo>
                  <a:pt x="106516" y="76901"/>
                  <a:pt x="106516" y="76056"/>
                  <a:pt x="106516" y="75211"/>
                </a:cubicBezTo>
                <a:cubicBezTo>
                  <a:pt x="106516" y="74366"/>
                  <a:pt x="106516" y="73098"/>
                  <a:pt x="106516" y="72676"/>
                </a:cubicBezTo>
                <a:cubicBezTo>
                  <a:pt x="106516" y="72253"/>
                  <a:pt x="106516" y="70563"/>
                  <a:pt x="105168" y="69718"/>
                </a:cubicBezTo>
                <a:cubicBezTo>
                  <a:pt x="105168" y="69295"/>
                  <a:pt x="105168" y="68028"/>
                  <a:pt x="105168" y="67605"/>
                </a:cubicBezTo>
                <a:cubicBezTo>
                  <a:pt x="105168" y="67183"/>
                  <a:pt x="105168" y="66338"/>
                  <a:pt x="105168" y="65915"/>
                </a:cubicBezTo>
                <a:cubicBezTo>
                  <a:pt x="105168" y="65492"/>
                  <a:pt x="105168" y="65070"/>
                  <a:pt x="106516" y="64647"/>
                </a:cubicBezTo>
                <a:cubicBezTo>
                  <a:pt x="106516" y="64225"/>
                  <a:pt x="106516" y="62957"/>
                  <a:pt x="106516" y="62535"/>
                </a:cubicBezTo>
                <a:cubicBezTo>
                  <a:pt x="106516" y="62112"/>
                  <a:pt x="105168" y="61267"/>
                  <a:pt x="105168" y="60845"/>
                </a:cubicBezTo>
                <a:cubicBezTo>
                  <a:pt x="105168" y="60000"/>
                  <a:pt x="103820" y="59577"/>
                  <a:pt x="103820" y="59154"/>
                </a:cubicBezTo>
                <a:cubicBezTo>
                  <a:pt x="103820" y="58732"/>
                  <a:pt x="103820" y="57887"/>
                  <a:pt x="103820" y="57887"/>
                </a:cubicBezTo>
                <a:cubicBezTo>
                  <a:pt x="103820" y="57464"/>
                  <a:pt x="102471" y="56197"/>
                  <a:pt x="102471" y="55774"/>
                </a:cubicBezTo>
                <a:cubicBezTo>
                  <a:pt x="102471" y="55774"/>
                  <a:pt x="102471" y="55352"/>
                  <a:pt x="102471" y="55352"/>
                </a:cubicBezTo>
                <a:cubicBezTo>
                  <a:pt x="101123" y="54929"/>
                  <a:pt x="101123" y="54507"/>
                  <a:pt x="101123" y="54507"/>
                </a:cubicBezTo>
                <a:cubicBezTo>
                  <a:pt x="101123" y="54507"/>
                  <a:pt x="101123" y="54084"/>
                  <a:pt x="101123" y="54084"/>
                </a:cubicBezTo>
                <a:cubicBezTo>
                  <a:pt x="101123" y="54084"/>
                  <a:pt x="99775" y="53661"/>
                  <a:pt x="99775" y="53239"/>
                </a:cubicBezTo>
                <a:cubicBezTo>
                  <a:pt x="99775" y="52816"/>
                  <a:pt x="99775" y="52816"/>
                  <a:pt x="99775" y="52394"/>
                </a:cubicBezTo>
                <a:cubicBezTo>
                  <a:pt x="98426" y="52394"/>
                  <a:pt x="98426" y="51971"/>
                  <a:pt x="98426" y="51971"/>
                </a:cubicBezTo>
                <a:cubicBezTo>
                  <a:pt x="99775" y="51549"/>
                  <a:pt x="98426" y="51549"/>
                  <a:pt x="98426" y="51126"/>
                </a:cubicBezTo>
                <a:cubicBezTo>
                  <a:pt x="98426" y="51126"/>
                  <a:pt x="98426" y="51126"/>
                  <a:pt x="98426" y="51126"/>
                </a:cubicBezTo>
                <a:cubicBezTo>
                  <a:pt x="98426" y="50704"/>
                  <a:pt x="98426" y="50704"/>
                  <a:pt x="98426" y="50704"/>
                </a:cubicBezTo>
                <a:cubicBezTo>
                  <a:pt x="97078" y="50281"/>
                  <a:pt x="97078" y="50281"/>
                  <a:pt x="97078" y="49859"/>
                </a:cubicBezTo>
                <a:cubicBezTo>
                  <a:pt x="97078" y="49859"/>
                  <a:pt x="97078" y="49859"/>
                  <a:pt x="97078" y="49859"/>
                </a:cubicBezTo>
                <a:cubicBezTo>
                  <a:pt x="97078" y="49859"/>
                  <a:pt x="97078" y="49436"/>
                  <a:pt x="97078" y="49436"/>
                </a:cubicBezTo>
                <a:cubicBezTo>
                  <a:pt x="97078" y="49014"/>
                  <a:pt x="97078" y="49014"/>
                  <a:pt x="97078" y="48591"/>
                </a:cubicBezTo>
                <a:cubicBezTo>
                  <a:pt x="97078" y="48169"/>
                  <a:pt x="97078" y="48169"/>
                  <a:pt x="97078" y="47746"/>
                </a:cubicBezTo>
                <a:cubicBezTo>
                  <a:pt x="97078" y="47746"/>
                  <a:pt x="97078" y="47746"/>
                  <a:pt x="97078" y="47746"/>
                </a:cubicBezTo>
                <a:cubicBezTo>
                  <a:pt x="97078" y="47746"/>
                  <a:pt x="98426" y="47746"/>
                  <a:pt x="98426" y="47323"/>
                </a:cubicBezTo>
                <a:cubicBezTo>
                  <a:pt x="99775" y="47323"/>
                  <a:pt x="101123" y="46901"/>
                  <a:pt x="101123" y="46478"/>
                </a:cubicBezTo>
                <a:cubicBezTo>
                  <a:pt x="102471" y="46478"/>
                  <a:pt x="102471" y="46056"/>
                  <a:pt x="102471" y="46056"/>
                </a:cubicBezTo>
                <a:cubicBezTo>
                  <a:pt x="103820" y="46056"/>
                  <a:pt x="103820" y="45633"/>
                  <a:pt x="103820" y="45211"/>
                </a:cubicBezTo>
                <a:cubicBezTo>
                  <a:pt x="103820" y="45211"/>
                  <a:pt x="103820" y="44788"/>
                  <a:pt x="103820" y="44366"/>
                </a:cubicBezTo>
                <a:cubicBezTo>
                  <a:pt x="103820" y="44366"/>
                  <a:pt x="103820" y="44366"/>
                  <a:pt x="103820" y="44366"/>
                </a:cubicBezTo>
                <a:cubicBezTo>
                  <a:pt x="103820" y="43943"/>
                  <a:pt x="103820" y="43943"/>
                  <a:pt x="103820" y="43943"/>
                </a:cubicBezTo>
                <a:cubicBezTo>
                  <a:pt x="105168" y="43521"/>
                  <a:pt x="105168" y="43098"/>
                  <a:pt x="105168" y="43098"/>
                </a:cubicBezTo>
                <a:cubicBezTo>
                  <a:pt x="105168" y="42676"/>
                  <a:pt x="105168" y="42253"/>
                  <a:pt x="105168" y="42253"/>
                </a:cubicBezTo>
                <a:cubicBezTo>
                  <a:pt x="105168" y="42253"/>
                  <a:pt x="105168" y="41830"/>
                  <a:pt x="103820" y="41830"/>
                </a:cubicBezTo>
                <a:cubicBezTo>
                  <a:pt x="103820" y="41408"/>
                  <a:pt x="103820" y="41408"/>
                  <a:pt x="103820" y="41408"/>
                </a:cubicBezTo>
                <a:cubicBezTo>
                  <a:pt x="105168" y="41408"/>
                  <a:pt x="105168" y="41408"/>
                  <a:pt x="105168" y="40985"/>
                </a:cubicBezTo>
                <a:cubicBezTo>
                  <a:pt x="106516" y="40985"/>
                  <a:pt x="106516" y="40563"/>
                  <a:pt x="107865" y="40140"/>
                </a:cubicBezTo>
                <a:cubicBezTo>
                  <a:pt x="107865" y="40140"/>
                  <a:pt x="107865" y="40140"/>
                  <a:pt x="107865" y="40140"/>
                </a:cubicBezTo>
                <a:cubicBezTo>
                  <a:pt x="107865" y="40140"/>
                  <a:pt x="109213" y="39295"/>
                  <a:pt x="109213" y="39295"/>
                </a:cubicBezTo>
                <a:cubicBezTo>
                  <a:pt x="109213" y="39295"/>
                  <a:pt x="110561" y="38873"/>
                  <a:pt x="110561" y="38873"/>
                </a:cubicBezTo>
                <a:cubicBezTo>
                  <a:pt x="110561" y="38873"/>
                  <a:pt x="110561" y="38450"/>
                  <a:pt x="110561" y="38450"/>
                </a:cubicBezTo>
                <a:cubicBezTo>
                  <a:pt x="110561" y="38028"/>
                  <a:pt x="111910" y="37605"/>
                  <a:pt x="111910" y="37183"/>
                </a:cubicBezTo>
                <a:cubicBezTo>
                  <a:pt x="111910" y="37183"/>
                  <a:pt x="111910" y="36338"/>
                  <a:pt x="111910" y="35915"/>
                </a:cubicBezTo>
                <a:cubicBezTo>
                  <a:pt x="113258" y="35492"/>
                  <a:pt x="113258" y="34225"/>
                  <a:pt x="114606" y="33802"/>
                </a:cubicBezTo>
                <a:cubicBezTo>
                  <a:pt x="114606" y="32957"/>
                  <a:pt x="114606" y="32535"/>
                  <a:pt x="114606" y="32112"/>
                </a:cubicBezTo>
                <a:cubicBezTo>
                  <a:pt x="114606" y="31267"/>
                  <a:pt x="114606" y="30000"/>
                  <a:pt x="114606" y="29577"/>
                </a:cubicBezTo>
                <a:cubicBezTo>
                  <a:pt x="114606" y="29154"/>
                  <a:pt x="114606" y="28732"/>
                  <a:pt x="115955" y="28732"/>
                </a:cubicBezTo>
                <a:cubicBezTo>
                  <a:pt x="115955" y="28732"/>
                  <a:pt x="115955" y="28309"/>
                  <a:pt x="114606" y="28309"/>
                </a:cubicBezTo>
                <a:cubicBezTo>
                  <a:pt x="114606" y="27887"/>
                  <a:pt x="114606" y="27464"/>
                  <a:pt x="114606" y="27464"/>
                </a:cubicBezTo>
                <a:cubicBezTo>
                  <a:pt x="114606" y="27042"/>
                  <a:pt x="111910" y="25774"/>
                  <a:pt x="111910" y="25352"/>
                </a:cubicBezTo>
                <a:cubicBezTo>
                  <a:pt x="111910" y="25352"/>
                  <a:pt x="110561" y="24507"/>
                  <a:pt x="110561" y="24084"/>
                </a:cubicBezTo>
                <a:cubicBezTo>
                  <a:pt x="110561" y="24084"/>
                  <a:pt x="110561" y="24084"/>
                  <a:pt x="110561" y="24084"/>
                </a:cubicBezTo>
                <a:cubicBezTo>
                  <a:pt x="110561" y="23661"/>
                  <a:pt x="110561" y="23661"/>
                  <a:pt x="110561" y="23239"/>
                </a:cubicBezTo>
                <a:cubicBezTo>
                  <a:pt x="110561" y="23239"/>
                  <a:pt x="109213" y="22816"/>
                  <a:pt x="109213" y="22816"/>
                </a:cubicBezTo>
                <a:cubicBezTo>
                  <a:pt x="109213" y="22394"/>
                  <a:pt x="107865" y="22394"/>
                  <a:pt x="107865" y="21971"/>
                </a:cubicBezTo>
                <a:cubicBezTo>
                  <a:pt x="107865" y="21971"/>
                  <a:pt x="107865" y="21971"/>
                  <a:pt x="106516" y="21549"/>
                </a:cubicBezTo>
                <a:cubicBezTo>
                  <a:pt x="106516" y="21549"/>
                  <a:pt x="106516" y="21549"/>
                  <a:pt x="106516" y="21126"/>
                </a:cubicBezTo>
                <a:cubicBezTo>
                  <a:pt x="106516" y="21126"/>
                  <a:pt x="105168" y="20704"/>
                  <a:pt x="105168" y="20704"/>
                </a:cubicBezTo>
                <a:cubicBezTo>
                  <a:pt x="103820" y="20281"/>
                  <a:pt x="103820" y="20281"/>
                  <a:pt x="103820" y="20281"/>
                </a:cubicBezTo>
                <a:cubicBezTo>
                  <a:pt x="103820" y="20281"/>
                  <a:pt x="102471" y="20281"/>
                  <a:pt x="102471" y="19859"/>
                </a:cubicBezTo>
                <a:cubicBezTo>
                  <a:pt x="101123" y="19859"/>
                  <a:pt x="101123" y="19859"/>
                  <a:pt x="101123" y="19859"/>
                </a:cubicBezTo>
                <a:cubicBezTo>
                  <a:pt x="101123" y="19436"/>
                  <a:pt x="99775" y="19436"/>
                  <a:pt x="99775" y="19436"/>
                </a:cubicBezTo>
                <a:cubicBezTo>
                  <a:pt x="98426" y="19436"/>
                  <a:pt x="97078" y="19014"/>
                  <a:pt x="94382" y="18591"/>
                </a:cubicBezTo>
                <a:cubicBezTo>
                  <a:pt x="93033" y="18169"/>
                  <a:pt x="90337" y="17746"/>
                  <a:pt x="88988" y="17746"/>
                </a:cubicBezTo>
                <a:cubicBezTo>
                  <a:pt x="87640" y="17323"/>
                  <a:pt x="84943" y="17323"/>
                  <a:pt x="84943" y="16901"/>
                </a:cubicBezTo>
                <a:cubicBezTo>
                  <a:pt x="83595" y="16901"/>
                  <a:pt x="82247" y="16478"/>
                  <a:pt x="80898" y="16478"/>
                </a:cubicBezTo>
                <a:cubicBezTo>
                  <a:pt x="80898" y="16478"/>
                  <a:pt x="79550" y="16478"/>
                  <a:pt x="79550" y="16478"/>
                </a:cubicBezTo>
                <a:cubicBezTo>
                  <a:pt x="78202" y="16478"/>
                  <a:pt x="78202" y="16056"/>
                  <a:pt x="76853" y="16056"/>
                </a:cubicBezTo>
                <a:cubicBezTo>
                  <a:pt x="76853" y="16056"/>
                  <a:pt x="76853" y="16056"/>
                  <a:pt x="76853" y="16056"/>
                </a:cubicBezTo>
                <a:cubicBezTo>
                  <a:pt x="76853" y="16056"/>
                  <a:pt x="75505" y="15633"/>
                  <a:pt x="75505" y="15633"/>
                </a:cubicBezTo>
                <a:cubicBezTo>
                  <a:pt x="75505" y="15633"/>
                  <a:pt x="74157" y="14788"/>
                  <a:pt x="74157" y="14366"/>
                </a:cubicBezTo>
                <a:cubicBezTo>
                  <a:pt x="74157" y="14366"/>
                  <a:pt x="72808" y="13521"/>
                  <a:pt x="72808" y="13521"/>
                </a:cubicBezTo>
                <a:cubicBezTo>
                  <a:pt x="72808" y="13521"/>
                  <a:pt x="72808" y="13521"/>
                  <a:pt x="72808" y="13098"/>
                </a:cubicBezTo>
                <a:cubicBezTo>
                  <a:pt x="72808" y="13098"/>
                  <a:pt x="72808" y="12253"/>
                  <a:pt x="72808" y="12253"/>
                </a:cubicBezTo>
                <a:cubicBezTo>
                  <a:pt x="72808" y="11830"/>
                  <a:pt x="72808" y="11830"/>
                  <a:pt x="72808" y="11408"/>
                </a:cubicBezTo>
                <a:cubicBezTo>
                  <a:pt x="72808" y="11408"/>
                  <a:pt x="72808" y="10563"/>
                  <a:pt x="72808" y="10563"/>
                </a:cubicBezTo>
                <a:cubicBezTo>
                  <a:pt x="72808" y="10140"/>
                  <a:pt x="72808" y="10140"/>
                  <a:pt x="74157" y="10140"/>
                </a:cubicBezTo>
                <a:cubicBezTo>
                  <a:pt x="74157" y="10140"/>
                  <a:pt x="74157" y="10140"/>
                  <a:pt x="75505" y="10140"/>
                </a:cubicBezTo>
                <a:cubicBezTo>
                  <a:pt x="75505" y="9718"/>
                  <a:pt x="75505" y="9718"/>
                  <a:pt x="76853" y="9295"/>
                </a:cubicBezTo>
                <a:cubicBezTo>
                  <a:pt x="76853" y="9295"/>
                  <a:pt x="76853" y="8873"/>
                  <a:pt x="76853" y="8450"/>
                </a:cubicBezTo>
                <a:cubicBezTo>
                  <a:pt x="76853" y="8450"/>
                  <a:pt x="76853" y="7605"/>
                  <a:pt x="76853" y="7605"/>
                </a:cubicBezTo>
                <a:cubicBezTo>
                  <a:pt x="76853" y="7183"/>
                  <a:pt x="76853" y="6760"/>
                  <a:pt x="76853" y="6760"/>
                </a:cubicBezTo>
                <a:cubicBezTo>
                  <a:pt x="76853" y="6338"/>
                  <a:pt x="75505" y="6338"/>
                  <a:pt x="75505" y="6338"/>
                </a:cubicBezTo>
                <a:cubicBezTo>
                  <a:pt x="75505" y="6338"/>
                  <a:pt x="75505" y="6338"/>
                  <a:pt x="74157" y="6338"/>
                </a:cubicBezTo>
                <a:cubicBezTo>
                  <a:pt x="74157" y="6338"/>
                  <a:pt x="74157" y="5915"/>
                  <a:pt x="74157" y="5915"/>
                </a:cubicBezTo>
                <a:cubicBezTo>
                  <a:pt x="74157" y="5492"/>
                  <a:pt x="74157" y="5492"/>
                  <a:pt x="74157" y="4225"/>
                </a:cubicBezTo>
                <a:cubicBezTo>
                  <a:pt x="72808" y="2957"/>
                  <a:pt x="70112" y="2112"/>
                  <a:pt x="68764" y="1267"/>
                </a:cubicBezTo>
                <a:cubicBezTo>
                  <a:pt x="66067" y="845"/>
                  <a:pt x="62022" y="422"/>
                  <a:pt x="60674" y="0"/>
                </a:cubicBezTo>
                <a:cubicBezTo>
                  <a:pt x="57977" y="0"/>
                  <a:pt x="52584" y="422"/>
                  <a:pt x="51235" y="845"/>
                </a:cubicBezTo>
                <a:cubicBezTo>
                  <a:pt x="48539" y="1267"/>
                  <a:pt x="44494" y="1690"/>
                  <a:pt x="43146" y="2112"/>
                </a:cubicBezTo>
                <a:cubicBezTo>
                  <a:pt x="40449" y="2535"/>
                  <a:pt x="40449" y="3380"/>
                  <a:pt x="39101" y="4225"/>
                </a:cubicBezTo>
                <a:cubicBezTo>
                  <a:pt x="39101" y="5492"/>
                  <a:pt x="40449" y="6760"/>
                  <a:pt x="40449" y="7183"/>
                </a:cubicBezTo>
                <a:cubicBezTo>
                  <a:pt x="40449" y="7183"/>
                  <a:pt x="40449" y="7183"/>
                  <a:pt x="40449" y="7183"/>
                </a:cubicBezTo>
                <a:cubicBezTo>
                  <a:pt x="40449" y="7183"/>
                  <a:pt x="40449" y="7183"/>
                  <a:pt x="40449" y="7605"/>
                </a:cubicBezTo>
                <a:cubicBezTo>
                  <a:pt x="39101" y="7605"/>
                  <a:pt x="39101" y="8028"/>
                  <a:pt x="39101" y="8028"/>
                </a:cubicBezTo>
                <a:cubicBezTo>
                  <a:pt x="39101" y="8450"/>
                  <a:pt x="40449" y="8873"/>
                  <a:pt x="40449" y="8873"/>
                </a:cubicBezTo>
                <a:cubicBezTo>
                  <a:pt x="40449" y="9295"/>
                  <a:pt x="40449" y="9295"/>
                  <a:pt x="40449" y="9718"/>
                </a:cubicBezTo>
                <a:cubicBezTo>
                  <a:pt x="40449" y="10140"/>
                  <a:pt x="41797" y="10563"/>
                  <a:pt x="41797" y="10985"/>
                </a:cubicBezTo>
                <a:cubicBezTo>
                  <a:pt x="43146" y="10985"/>
                  <a:pt x="43146" y="10985"/>
                  <a:pt x="43146" y="10985"/>
                </a:cubicBezTo>
                <a:cubicBezTo>
                  <a:pt x="44494" y="11408"/>
                  <a:pt x="44494" y="11408"/>
                  <a:pt x="44494" y="11408"/>
                </a:cubicBezTo>
                <a:cubicBezTo>
                  <a:pt x="44494" y="11408"/>
                  <a:pt x="44494" y="11408"/>
                  <a:pt x="44494" y="11830"/>
                </a:cubicBezTo>
                <a:cubicBezTo>
                  <a:pt x="44494" y="12253"/>
                  <a:pt x="45842" y="13098"/>
                  <a:pt x="45842" y="13098"/>
                </a:cubicBezTo>
                <a:cubicBezTo>
                  <a:pt x="45842" y="13098"/>
                  <a:pt x="45842" y="13521"/>
                  <a:pt x="45842" y="13521"/>
                </a:cubicBezTo>
                <a:cubicBezTo>
                  <a:pt x="45842" y="13521"/>
                  <a:pt x="45842" y="13521"/>
                  <a:pt x="45842" y="13943"/>
                </a:cubicBezTo>
                <a:cubicBezTo>
                  <a:pt x="45842" y="13943"/>
                  <a:pt x="45842" y="13943"/>
                  <a:pt x="45842" y="14366"/>
                </a:cubicBezTo>
                <a:cubicBezTo>
                  <a:pt x="45842" y="14366"/>
                  <a:pt x="45842" y="14366"/>
                  <a:pt x="45842" y="14366"/>
                </a:cubicBezTo>
                <a:cubicBezTo>
                  <a:pt x="45842" y="14366"/>
                  <a:pt x="45842" y="14788"/>
                  <a:pt x="45842" y="14788"/>
                </a:cubicBezTo>
                <a:cubicBezTo>
                  <a:pt x="44494" y="15211"/>
                  <a:pt x="44494" y="15211"/>
                  <a:pt x="44494" y="15211"/>
                </a:cubicBezTo>
                <a:cubicBezTo>
                  <a:pt x="44494" y="15633"/>
                  <a:pt x="43146" y="16056"/>
                  <a:pt x="43146" y="16056"/>
                </a:cubicBezTo>
                <a:cubicBezTo>
                  <a:pt x="43146" y="16478"/>
                  <a:pt x="43146" y="16478"/>
                  <a:pt x="43146" y="16478"/>
                </a:cubicBezTo>
                <a:cubicBezTo>
                  <a:pt x="41797" y="16478"/>
                  <a:pt x="41797" y="16478"/>
                  <a:pt x="40449" y="16478"/>
                </a:cubicBezTo>
                <a:cubicBezTo>
                  <a:pt x="40449" y="16478"/>
                  <a:pt x="39101" y="16901"/>
                  <a:pt x="39101" y="16901"/>
                </a:cubicBezTo>
                <a:cubicBezTo>
                  <a:pt x="37752" y="16901"/>
                  <a:pt x="37752" y="16901"/>
                  <a:pt x="37752" y="17323"/>
                </a:cubicBezTo>
                <a:cubicBezTo>
                  <a:pt x="36404" y="17323"/>
                  <a:pt x="35056" y="17746"/>
                  <a:pt x="35056" y="17746"/>
                </a:cubicBezTo>
                <a:cubicBezTo>
                  <a:pt x="35056" y="17746"/>
                  <a:pt x="33707" y="17746"/>
                  <a:pt x="33707" y="18169"/>
                </a:cubicBezTo>
                <a:cubicBezTo>
                  <a:pt x="33707" y="18169"/>
                  <a:pt x="32359" y="18169"/>
                  <a:pt x="32359" y="18169"/>
                </a:cubicBezTo>
                <a:cubicBezTo>
                  <a:pt x="31011" y="18169"/>
                  <a:pt x="31011" y="18591"/>
                  <a:pt x="29662" y="18591"/>
                </a:cubicBezTo>
                <a:cubicBezTo>
                  <a:pt x="29662" y="18591"/>
                  <a:pt x="28314" y="19014"/>
                  <a:pt x="28314" y="19014"/>
                </a:cubicBezTo>
                <a:cubicBezTo>
                  <a:pt x="28314" y="19014"/>
                  <a:pt x="26966" y="19014"/>
                  <a:pt x="25617" y="19436"/>
                </a:cubicBezTo>
                <a:cubicBezTo>
                  <a:pt x="25617" y="19436"/>
                  <a:pt x="24269" y="19859"/>
                  <a:pt x="24269" y="19859"/>
                </a:cubicBezTo>
                <a:cubicBezTo>
                  <a:pt x="24269" y="19859"/>
                  <a:pt x="22921" y="20281"/>
                  <a:pt x="22921" y="20281"/>
                </a:cubicBezTo>
                <a:cubicBezTo>
                  <a:pt x="22921" y="20281"/>
                  <a:pt x="22921" y="20281"/>
                  <a:pt x="22921" y="20281"/>
                </a:cubicBezTo>
                <a:cubicBezTo>
                  <a:pt x="22921" y="20281"/>
                  <a:pt x="21573" y="20704"/>
                  <a:pt x="21573" y="20704"/>
                </a:cubicBezTo>
                <a:cubicBezTo>
                  <a:pt x="21573" y="20704"/>
                  <a:pt x="20224" y="21126"/>
                  <a:pt x="20224" y="21126"/>
                </a:cubicBezTo>
                <a:cubicBezTo>
                  <a:pt x="20224" y="21126"/>
                  <a:pt x="20224" y="21126"/>
                  <a:pt x="20224" y="21126"/>
                </a:cubicBezTo>
                <a:cubicBezTo>
                  <a:pt x="20224" y="21126"/>
                  <a:pt x="18876" y="21549"/>
                  <a:pt x="18876" y="21549"/>
                </a:cubicBezTo>
                <a:cubicBezTo>
                  <a:pt x="18876" y="21549"/>
                  <a:pt x="18876" y="21549"/>
                  <a:pt x="17528" y="21549"/>
                </a:cubicBezTo>
                <a:cubicBezTo>
                  <a:pt x="17528" y="21971"/>
                  <a:pt x="17528" y="21971"/>
                  <a:pt x="16179" y="21971"/>
                </a:cubicBezTo>
                <a:cubicBezTo>
                  <a:pt x="16179" y="22394"/>
                  <a:pt x="16179" y="22394"/>
                  <a:pt x="16179" y="22394"/>
                </a:cubicBezTo>
                <a:cubicBezTo>
                  <a:pt x="16179" y="22394"/>
                  <a:pt x="16179" y="22394"/>
                  <a:pt x="14831" y="22816"/>
                </a:cubicBezTo>
                <a:cubicBezTo>
                  <a:pt x="14831" y="22816"/>
                  <a:pt x="14831" y="23239"/>
                  <a:pt x="14831" y="23239"/>
                </a:cubicBezTo>
                <a:cubicBezTo>
                  <a:pt x="14831" y="23239"/>
                  <a:pt x="14831" y="23239"/>
                  <a:pt x="13483" y="23661"/>
                </a:cubicBezTo>
                <a:cubicBezTo>
                  <a:pt x="13483" y="23661"/>
                  <a:pt x="12134" y="24507"/>
                  <a:pt x="12134" y="24507"/>
                </a:cubicBezTo>
                <a:cubicBezTo>
                  <a:pt x="12134" y="24929"/>
                  <a:pt x="12134" y="24929"/>
                  <a:pt x="12134" y="24929"/>
                </a:cubicBezTo>
                <a:cubicBezTo>
                  <a:pt x="12134" y="24929"/>
                  <a:pt x="10786" y="25352"/>
                  <a:pt x="10786" y="25774"/>
                </a:cubicBezTo>
                <a:cubicBezTo>
                  <a:pt x="10786" y="25774"/>
                  <a:pt x="9438" y="26619"/>
                  <a:pt x="9438" y="26619"/>
                </a:cubicBezTo>
                <a:cubicBezTo>
                  <a:pt x="9438" y="27042"/>
                  <a:pt x="9438" y="27042"/>
                  <a:pt x="9438" y="27464"/>
                </a:cubicBezTo>
                <a:cubicBezTo>
                  <a:pt x="9438" y="27464"/>
                  <a:pt x="9438" y="27887"/>
                  <a:pt x="9438" y="27887"/>
                </a:cubicBezTo>
                <a:cubicBezTo>
                  <a:pt x="9438" y="28309"/>
                  <a:pt x="9438" y="29577"/>
                  <a:pt x="8089" y="29577"/>
                </a:cubicBezTo>
                <a:cubicBezTo>
                  <a:pt x="8089" y="30000"/>
                  <a:pt x="8089" y="31267"/>
                  <a:pt x="8089" y="31690"/>
                </a:cubicBezTo>
                <a:cubicBezTo>
                  <a:pt x="8089" y="31690"/>
                  <a:pt x="8089" y="32957"/>
                  <a:pt x="8089" y="32957"/>
                </a:cubicBezTo>
                <a:cubicBezTo>
                  <a:pt x="8089" y="33380"/>
                  <a:pt x="8089" y="33802"/>
                  <a:pt x="8089" y="34225"/>
                </a:cubicBezTo>
                <a:cubicBezTo>
                  <a:pt x="8089" y="34647"/>
                  <a:pt x="8089" y="35492"/>
                  <a:pt x="8089" y="35915"/>
                </a:cubicBezTo>
                <a:cubicBezTo>
                  <a:pt x="8089" y="36338"/>
                  <a:pt x="9438" y="38028"/>
                  <a:pt x="9438" y="38028"/>
                </a:cubicBezTo>
                <a:cubicBezTo>
                  <a:pt x="9438" y="38450"/>
                  <a:pt x="9438" y="39295"/>
                  <a:pt x="9438" y="39718"/>
                </a:cubicBezTo>
                <a:cubicBezTo>
                  <a:pt x="9438" y="40140"/>
                  <a:pt x="9438" y="40140"/>
                  <a:pt x="9438" y="40563"/>
                </a:cubicBezTo>
                <a:cubicBezTo>
                  <a:pt x="9438" y="40563"/>
                  <a:pt x="9438" y="40563"/>
                  <a:pt x="10786" y="40563"/>
                </a:cubicBezTo>
                <a:cubicBezTo>
                  <a:pt x="10786" y="40985"/>
                  <a:pt x="10786" y="40985"/>
                  <a:pt x="12134" y="41408"/>
                </a:cubicBezTo>
                <a:cubicBezTo>
                  <a:pt x="12134" y="41408"/>
                  <a:pt x="12134" y="41408"/>
                  <a:pt x="12134" y="41408"/>
                </a:cubicBezTo>
                <a:cubicBezTo>
                  <a:pt x="12134" y="41830"/>
                  <a:pt x="12134" y="41830"/>
                  <a:pt x="13483" y="41830"/>
                </a:cubicBezTo>
                <a:cubicBezTo>
                  <a:pt x="13483" y="41830"/>
                  <a:pt x="13483" y="41830"/>
                  <a:pt x="13483" y="41830"/>
                </a:cubicBezTo>
                <a:cubicBezTo>
                  <a:pt x="13483" y="42253"/>
                  <a:pt x="13483" y="42253"/>
                  <a:pt x="14831" y="42253"/>
                </a:cubicBezTo>
                <a:cubicBezTo>
                  <a:pt x="14831" y="42253"/>
                  <a:pt x="14831" y="42676"/>
                  <a:pt x="14831" y="42676"/>
                </a:cubicBezTo>
                <a:cubicBezTo>
                  <a:pt x="16179" y="42676"/>
                  <a:pt x="16179" y="42676"/>
                  <a:pt x="16179" y="42676"/>
                </a:cubicBezTo>
                <a:cubicBezTo>
                  <a:pt x="16179" y="42676"/>
                  <a:pt x="17528" y="42676"/>
                  <a:pt x="18876" y="42676"/>
                </a:cubicBezTo>
                <a:cubicBezTo>
                  <a:pt x="18876" y="42676"/>
                  <a:pt x="21573" y="42676"/>
                  <a:pt x="21573" y="42676"/>
                </a:cubicBezTo>
                <a:cubicBezTo>
                  <a:pt x="22921" y="42676"/>
                  <a:pt x="24269" y="42676"/>
                  <a:pt x="25617" y="42676"/>
                </a:cubicBezTo>
                <a:cubicBezTo>
                  <a:pt x="25617" y="42676"/>
                  <a:pt x="25617" y="42676"/>
                  <a:pt x="25617" y="43098"/>
                </a:cubicBezTo>
                <a:cubicBezTo>
                  <a:pt x="25617" y="43098"/>
                  <a:pt x="25617" y="43943"/>
                  <a:pt x="25617" y="44366"/>
                </a:cubicBezTo>
                <a:cubicBezTo>
                  <a:pt x="25617" y="44366"/>
                  <a:pt x="25617" y="45211"/>
                  <a:pt x="25617" y="45633"/>
                </a:cubicBezTo>
                <a:cubicBezTo>
                  <a:pt x="25617" y="46056"/>
                  <a:pt x="25617" y="46901"/>
                  <a:pt x="25617" y="46901"/>
                </a:cubicBezTo>
                <a:cubicBezTo>
                  <a:pt x="25617" y="46901"/>
                  <a:pt x="25617" y="47323"/>
                  <a:pt x="25617" y="47323"/>
                </a:cubicBezTo>
                <a:cubicBezTo>
                  <a:pt x="25617" y="47323"/>
                  <a:pt x="26966" y="47323"/>
                  <a:pt x="26966" y="47323"/>
                </a:cubicBezTo>
                <a:cubicBezTo>
                  <a:pt x="26966" y="47746"/>
                  <a:pt x="26966" y="47746"/>
                  <a:pt x="26966" y="47746"/>
                </a:cubicBezTo>
                <a:cubicBezTo>
                  <a:pt x="26966" y="47746"/>
                  <a:pt x="26966" y="47746"/>
                  <a:pt x="26966" y="47746"/>
                </a:cubicBezTo>
                <a:cubicBezTo>
                  <a:pt x="26966" y="47746"/>
                  <a:pt x="26966" y="47746"/>
                  <a:pt x="26966" y="48169"/>
                </a:cubicBezTo>
                <a:cubicBezTo>
                  <a:pt x="26966" y="48169"/>
                  <a:pt x="25617" y="48591"/>
                  <a:pt x="25617" y="48591"/>
                </a:cubicBezTo>
                <a:cubicBezTo>
                  <a:pt x="25617" y="49014"/>
                  <a:pt x="25617" y="49014"/>
                  <a:pt x="25617" y="49436"/>
                </a:cubicBezTo>
                <a:cubicBezTo>
                  <a:pt x="25617" y="49436"/>
                  <a:pt x="25617" y="49859"/>
                  <a:pt x="25617" y="50281"/>
                </a:cubicBezTo>
                <a:cubicBezTo>
                  <a:pt x="25617" y="50281"/>
                  <a:pt x="25617" y="50281"/>
                  <a:pt x="25617" y="50704"/>
                </a:cubicBezTo>
                <a:cubicBezTo>
                  <a:pt x="26966" y="50704"/>
                  <a:pt x="26966" y="50704"/>
                  <a:pt x="26966" y="50704"/>
                </a:cubicBezTo>
                <a:cubicBezTo>
                  <a:pt x="26966" y="50704"/>
                  <a:pt x="25617" y="50704"/>
                  <a:pt x="25617" y="51126"/>
                </a:cubicBezTo>
                <a:cubicBezTo>
                  <a:pt x="25617" y="51549"/>
                  <a:pt x="25617" y="51971"/>
                  <a:pt x="25617" y="51971"/>
                </a:cubicBezTo>
                <a:cubicBezTo>
                  <a:pt x="25617" y="51971"/>
                  <a:pt x="25617" y="52394"/>
                  <a:pt x="25617" y="52394"/>
                </a:cubicBezTo>
                <a:cubicBezTo>
                  <a:pt x="24269" y="52816"/>
                  <a:pt x="24269" y="52816"/>
                  <a:pt x="24269" y="52816"/>
                </a:cubicBezTo>
                <a:cubicBezTo>
                  <a:pt x="24269" y="52816"/>
                  <a:pt x="24269" y="53661"/>
                  <a:pt x="24269" y="53661"/>
                </a:cubicBezTo>
                <a:cubicBezTo>
                  <a:pt x="24269" y="54084"/>
                  <a:pt x="24269" y="54084"/>
                  <a:pt x="24269" y="54084"/>
                </a:cubicBezTo>
                <a:cubicBezTo>
                  <a:pt x="24269" y="54507"/>
                  <a:pt x="24269" y="54507"/>
                  <a:pt x="24269" y="54929"/>
                </a:cubicBezTo>
                <a:cubicBezTo>
                  <a:pt x="22921" y="54929"/>
                  <a:pt x="22921" y="55774"/>
                  <a:pt x="22921" y="55774"/>
                </a:cubicBezTo>
                <a:cubicBezTo>
                  <a:pt x="22921" y="55774"/>
                  <a:pt x="21573" y="56619"/>
                  <a:pt x="21573" y="56619"/>
                </a:cubicBezTo>
                <a:cubicBezTo>
                  <a:pt x="21573" y="57042"/>
                  <a:pt x="21573" y="57042"/>
                  <a:pt x="21573" y="57464"/>
                </a:cubicBezTo>
                <a:cubicBezTo>
                  <a:pt x="21573" y="57887"/>
                  <a:pt x="21573" y="59154"/>
                  <a:pt x="21573" y="59154"/>
                </a:cubicBezTo>
                <a:cubicBezTo>
                  <a:pt x="21573" y="59577"/>
                  <a:pt x="21573" y="60000"/>
                  <a:pt x="21573" y="60422"/>
                </a:cubicBezTo>
                <a:cubicBezTo>
                  <a:pt x="20224" y="60845"/>
                  <a:pt x="20224" y="61690"/>
                  <a:pt x="20224" y="62112"/>
                </a:cubicBezTo>
                <a:cubicBezTo>
                  <a:pt x="20224" y="62535"/>
                  <a:pt x="20224" y="62957"/>
                  <a:pt x="20224" y="63380"/>
                </a:cubicBezTo>
                <a:cubicBezTo>
                  <a:pt x="20224" y="63802"/>
                  <a:pt x="20224" y="64647"/>
                  <a:pt x="20224" y="65070"/>
                </a:cubicBezTo>
                <a:cubicBezTo>
                  <a:pt x="20224" y="65492"/>
                  <a:pt x="21573" y="65915"/>
                  <a:pt x="21573" y="66338"/>
                </a:cubicBezTo>
                <a:cubicBezTo>
                  <a:pt x="21573" y="66760"/>
                  <a:pt x="21573" y="68450"/>
                  <a:pt x="21573" y="68873"/>
                </a:cubicBezTo>
                <a:cubicBezTo>
                  <a:pt x="21573" y="69295"/>
                  <a:pt x="21573" y="70985"/>
                  <a:pt x="21573" y="71408"/>
                </a:cubicBezTo>
                <a:cubicBezTo>
                  <a:pt x="21573" y="71830"/>
                  <a:pt x="21573" y="72676"/>
                  <a:pt x="21573" y="73521"/>
                </a:cubicBezTo>
                <a:cubicBezTo>
                  <a:pt x="22921" y="73943"/>
                  <a:pt x="22921" y="75633"/>
                  <a:pt x="22921" y="76056"/>
                </a:cubicBezTo>
                <a:cubicBezTo>
                  <a:pt x="22921" y="76478"/>
                  <a:pt x="22921" y="78169"/>
                  <a:pt x="24269" y="79014"/>
                </a:cubicBezTo>
                <a:cubicBezTo>
                  <a:pt x="24269" y="79436"/>
                  <a:pt x="24269" y="80281"/>
                  <a:pt x="24269" y="80704"/>
                </a:cubicBezTo>
                <a:cubicBezTo>
                  <a:pt x="24269" y="81126"/>
                  <a:pt x="24269" y="82394"/>
                  <a:pt x="25617" y="82816"/>
                </a:cubicBezTo>
                <a:cubicBezTo>
                  <a:pt x="25617" y="82816"/>
                  <a:pt x="25617" y="84084"/>
                  <a:pt x="25617" y="84929"/>
                </a:cubicBezTo>
                <a:cubicBezTo>
                  <a:pt x="25617" y="85774"/>
                  <a:pt x="25617" y="87042"/>
                  <a:pt x="25617" y="87464"/>
                </a:cubicBezTo>
                <a:cubicBezTo>
                  <a:pt x="25617" y="87887"/>
                  <a:pt x="25617" y="87887"/>
                  <a:pt x="25617" y="88732"/>
                </a:cubicBezTo>
                <a:cubicBezTo>
                  <a:pt x="25617" y="89154"/>
                  <a:pt x="25617" y="90845"/>
                  <a:pt x="25617" y="91267"/>
                </a:cubicBezTo>
                <a:cubicBezTo>
                  <a:pt x="25617" y="91690"/>
                  <a:pt x="25617" y="94225"/>
                  <a:pt x="25617" y="94647"/>
                </a:cubicBezTo>
                <a:cubicBezTo>
                  <a:pt x="25617" y="95070"/>
                  <a:pt x="25617" y="96760"/>
                  <a:pt x="25617" y="97183"/>
                </a:cubicBezTo>
                <a:cubicBezTo>
                  <a:pt x="25617" y="97605"/>
                  <a:pt x="24269" y="99295"/>
                  <a:pt x="24269" y="99718"/>
                </a:cubicBezTo>
                <a:cubicBezTo>
                  <a:pt x="24269" y="99718"/>
                  <a:pt x="24269" y="100140"/>
                  <a:pt x="24269" y="100563"/>
                </a:cubicBezTo>
                <a:cubicBezTo>
                  <a:pt x="24269" y="100985"/>
                  <a:pt x="24269" y="103098"/>
                  <a:pt x="24269" y="103521"/>
                </a:cubicBezTo>
                <a:cubicBezTo>
                  <a:pt x="24269" y="104366"/>
                  <a:pt x="24269" y="105633"/>
                  <a:pt x="24269" y="106478"/>
                </a:cubicBezTo>
                <a:cubicBezTo>
                  <a:pt x="24269" y="106901"/>
                  <a:pt x="24269" y="108591"/>
                  <a:pt x="24269" y="109014"/>
                </a:cubicBezTo>
                <a:cubicBezTo>
                  <a:pt x="24269" y="109436"/>
                  <a:pt x="24269" y="109014"/>
                  <a:pt x="24269" y="109436"/>
                </a:cubicBezTo>
                <a:cubicBezTo>
                  <a:pt x="22921" y="109436"/>
                  <a:pt x="21573" y="109859"/>
                  <a:pt x="20224" y="110281"/>
                </a:cubicBezTo>
                <a:cubicBezTo>
                  <a:pt x="20224" y="110704"/>
                  <a:pt x="20224" y="111126"/>
                  <a:pt x="20224" y="111549"/>
                </a:cubicBezTo>
                <a:cubicBezTo>
                  <a:pt x="20224" y="111549"/>
                  <a:pt x="20224" y="111971"/>
                  <a:pt x="20224" y="111971"/>
                </a:cubicBezTo>
                <a:cubicBezTo>
                  <a:pt x="18876" y="111971"/>
                  <a:pt x="18876" y="111971"/>
                  <a:pt x="20224" y="112394"/>
                </a:cubicBezTo>
                <a:cubicBezTo>
                  <a:pt x="20224" y="112816"/>
                  <a:pt x="20224" y="113239"/>
                  <a:pt x="20224" y="113239"/>
                </a:cubicBezTo>
                <a:cubicBezTo>
                  <a:pt x="20224" y="113661"/>
                  <a:pt x="20224" y="113661"/>
                  <a:pt x="20224" y="114084"/>
                </a:cubicBezTo>
                <a:cubicBezTo>
                  <a:pt x="20224" y="114084"/>
                  <a:pt x="20224" y="114084"/>
                  <a:pt x="20224" y="114084"/>
                </a:cubicBezTo>
                <a:cubicBezTo>
                  <a:pt x="20224" y="114084"/>
                  <a:pt x="20224" y="114084"/>
                  <a:pt x="20224" y="114507"/>
                </a:cubicBezTo>
                <a:cubicBezTo>
                  <a:pt x="18876" y="114507"/>
                  <a:pt x="18876" y="114507"/>
                  <a:pt x="18876" y="114507"/>
                </a:cubicBezTo>
                <a:cubicBezTo>
                  <a:pt x="18876" y="114929"/>
                  <a:pt x="18876" y="114929"/>
                  <a:pt x="18876" y="114929"/>
                </a:cubicBezTo>
                <a:cubicBezTo>
                  <a:pt x="18876" y="114929"/>
                  <a:pt x="17528" y="115352"/>
                  <a:pt x="17528" y="115352"/>
                </a:cubicBezTo>
                <a:cubicBezTo>
                  <a:pt x="17528" y="115352"/>
                  <a:pt x="16179" y="115774"/>
                  <a:pt x="16179" y="115774"/>
                </a:cubicBezTo>
                <a:cubicBezTo>
                  <a:pt x="16179" y="115774"/>
                  <a:pt x="14831" y="116197"/>
                  <a:pt x="14831" y="116197"/>
                </a:cubicBezTo>
                <a:cubicBezTo>
                  <a:pt x="13483" y="116197"/>
                  <a:pt x="13483" y="116197"/>
                  <a:pt x="12134" y="116197"/>
                </a:cubicBezTo>
                <a:cubicBezTo>
                  <a:pt x="12134" y="116197"/>
                  <a:pt x="10786" y="116197"/>
                  <a:pt x="10786" y="116619"/>
                </a:cubicBezTo>
                <a:cubicBezTo>
                  <a:pt x="9438" y="116619"/>
                  <a:pt x="9438" y="116619"/>
                  <a:pt x="8089" y="116619"/>
                </a:cubicBezTo>
                <a:cubicBezTo>
                  <a:pt x="6741" y="116619"/>
                  <a:pt x="6741" y="117042"/>
                  <a:pt x="5393" y="117042"/>
                </a:cubicBezTo>
                <a:cubicBezTo>
                  <a:pt x="4044" y="117464"/>
                  <a:pt x="2696" y="117887"/>
                  <a:pt x="2696" y="117887"/>
                </a:cubicBezTo>
                <a:cubicBezTo>
                  <a:pt x="1348" y="118309"/>
                  <a:pt x="1348" y="118732"/>
                  <a:pt x="1348" y="118732"/>
                </a:cubicBezTo>
                <a:cubicBezTo>
                  <a:pt x="2696" y="118732"/>
                  <a:pt x="1348" y="118732"/>
                  <a:pt x="1348" y="118732"/>
                </a:cubicBezTo>
                <a:cubicBezTo>
                  <a:pt x="1348" y="118732"/>
                  <a:pt x="1348" y="118732"/>
                  <a:pt x="1348" y="118732"/>
                </a:cubicBezTo>
                <a:cubicBezTo>
                  <a:pt x="1348" y="118732"/>
                  <a:pt x="1348" y="118732"/>
                  <a:pt x="1348" y="118732"/>
                </a:cubicBezTo>
                <a:cubicBezTo>
                  <a:pt x="1348" y="118732"/>
                  <a:pt x="0" y="118732"/>
                  <a:pt x="0" y="119154"/>
                </a:cubicBezTo>
                <a:cubicBezTo>
                  <a:pt x="0" y="119154"/>
                  <a:pt x="0" y="119154"/>
                  <a:pt x="0" y="119577"/>
                </a:cubicBezTo>
                <a:cubicBezTo>
                  <a:pt x="1348" y="119577"/>
                  <a:pt x="1348" y="119577"/>
                  <a:pt x="2696" y="119577"/>
                </a:cubicBezTo>
                <a:cubicBezTo>
                  <a:pt x="4044" y="119577"/>
                  <a:pt x="6741" y="119577"/>
                  <a:pt x="9438" y="120000"/>
                </a:cubicBezTo>
                <a:cubicBezTo>
                  <a:pt x="13483" y="120000"/>
                  <a:pt x="17528" y="120000"/>
                  <a:pt x="20224" y="120000"/>
                </a:cubicBezTo>
                <a:cubicBezTo>
                  <a:pt x="21573" y="120000"/>
                  <a:pt x="26966" y="120000"/>
                  <a:pt x="28314" y="119577"/>
                </a:cubicBezTo>
                <a:cubicBezTo>
                  <a:pt x="29662" y="119577"/>
                  <a:pt x="31011" y="119154"/>
                  <a:pt x="31011" y="119154"/>
                </a:cubicBezTo>
                <a:cubicBezTo>
                  <a:pt x="32359" y="118732"/>
                  <a:pt x="33707" y="118309"/>
                  <a:pt x="33707" y="118309"/>
                </a:cubicBezTo>
                <a:cubicBezTo>
                  <a:pt x="33707" y="117887"/>
                  <a:pt x="33707" y="117887"/>
                  <a:pt x="33707" y="117887"/>
                </a:cubicBezTo>
                <a:cubicBezTo>
                  <a:pt x="35056" y="117887"/>
                  <a:pt x="37752" y="118309"/>
                  <a:pt x="37752" y="118309"/>
                </a:cubicBezTo>
                <a:cubicBezTo>
                  <a:pt x="37752" y="118309"/>
                  <a:pt x="39101" y="118732"/>
                  <a:pt x="40449" y="118309"/>
                </a:cubicBezTo>
                <a:cubicBezTo>
                  <a:pt x="41797" y="118309"/>
                  <a:pt x="43146" y="118309"/>
                  <a:pt x="44494" y="118309"/>
                </a:cubicBezTo>
                <a:cubicBezTo>
                  <a:pt x="45842" y="117887"/>
                  <a:pt x="47191" y="117887"/>
                  <a:pt x="48539" y="117887"/>
                </a:cubicBezTo>
                <a:cubicBezTo>
                  <a:pt x="48539" y="117464"/>
                  <a:pt x="49887" y="117464"/>
                  <a:pt x="51235" y="117042"/>
                </a:cubicBezTo>
                <a:cubicBezTo>
                  <a:pt x="51235" y="117042"/>
                  <a:pt x="51235" y="117042"/>
                  <a:pt x="51235" y="116619"/>
                </a:cubicBezTo>
                <a:cubicBezTo>
                  <a:pt x="51235" y="116619"/>
                  <a:pt x="49887" y="115352"/>
                  <a:pt x="49887" y="115352"/>
                </a:cubicBezTo>
                <a:cubicBezTo>
                  <a:pt x="49887" y="114929"/>
                  <a:pt x="49887" y="114929"/>
                  <a:pt x="49887" y="114929"/>
                </a:cubicBezTo>
                <a:cubicBezTo>
                  <a:pt x="48539" y="114929"/>
                  <a:pt x="49887" y="114929"/>
                  <a:pt x="49887" y="114507"/>
                </a:cubicBezTo>
                <a:cubicBezTo>
                  <a:pt x="49887" y="114507"/>
                  <a:pt x="49887" y="114507"/>
                  <a:pt x="49887" y="114084"/>
                </a:cubicBezTo>
                <a:cubicBezTo>
                  <a:pt x="49887" y="114084"/>
                  <a:pt x="49887" y="113661"/>
                  <a:pt x="49887" y="113239"/>
                </a:cubicBezTo>
                <a:cubicBezTo>
                  <a:pt x="49887" y="113239"/>
                  <a:pt x="49887" y="113239"/>
                  <a:pt x="48539" y="113239"/>
                </a:cubicBezTo>
                <a:cubicBezTo>
                  <a:pt x="48539" y="113239"/>
                  <a:pt x="48539" y="112816"/>
                  <a:pt x="48539" y="112394"/>
                </a:cubicBezTo>
                <a:cubicBezTo>
                  <a:pt x="48539" y="112394"/>
                  <a:pt x="48539" y="111971"/>
                  <a:pt x="48539" y="111971"/>
                </a:cubicBezTo>
                <a:cubicBezTo>
                  <a:pt x="48539" y="111549"/>
                  <a:pt x="48539" y="111549"/>
                  <a:pt x="49887" y="111126"/>
                </a:cubicBezTo>
                <a:cubicBezTo>
                  <a:pt x="49887" y="110704"/>
                  <a:pt x="51235" y="109859"/>
                  <a:pt x="51235" y="109436"/>
                </a:cubicBezTo>
                <a:cubicBezTo>
                  <a:pt x="51235" y="109014"/>
                  <a:pt x="51235" y="109014"/>
                  <a:pt x="51235" y="108591"/>
                </a:cubicBezTo>
                <a:cubicBezTo>
                  <a:pt x="52584" y="108591"/>
                  <a:pt x="52584" y="108169"/>
                  <a:pt x="52584" y="107323"/>
                </a:cubicBezTo>
                <a:cubicBezTo>
                  <a:pt x="53932" y="106901"/>
                  <a:pt x="53932" y="105633"/>
                  <a:pt x="53932" y="105211"/>
                </a:cubicBezTo>
                <a:cubicBezTo>
                  <a:pt x="53932" y="104366"/>
                  <a:pt x="53932" y="103521"/>
                  <a:pt x="53932" y="102676"/>
                </a:cubicBezTo>
                <a:cubicBezTo>
                  <a:pt x="53932" y="102253"/>
                  <a:pt x="53932" y="100985"/>
                  <a:pt x="53932" y="100563"/>
                </a:cubicBezTo>
                <a:cubicBezTo>
                  <a:pt x="53932" y="100140"/>
                  <a:pt x="53932" y="98450"/>
                  <a:pt x="53932" y="98028"/>
                </a:cubicBezTo>
                <a:cubicBezTo>
                  <a:pt x="53932" y="97183"/>
                  <a:pt x="53932" y="95915"/>
                  <a:pt x="53932" y="95492"/>
                </a:cubicBezTo>
                <a:cubicBezTo>
                  <a:pt x="53932" y="94647"/>
                  <a:pt x="55280" y="93380"/>
                  <a:pt x="55280" y="92535"/>
                </a:cubicBezTo>
                <a:cubicBezTo>
                  <a:pt x="55280" y="91690"/>
                  <a:pt x="55280" y="89577"/>
                  <a:pt x="56629" y="88732"/>
                </a:cubicBezTo>
                <a:cubicBezTo>
                  <a:pt x="56629" y="88309"/>
                  <a:pt x="56629" y="85352"/>
                  <a:pt x="56629" y="84507"/>
                </a:cubicBezTo>
                <a:cubicBezTo>
                  <a:pt x="57977" y="83661"/>
                  <a:pt x="57977" y="82816"/>
                  <a:pt x="57977" y="82394"/>
                </a:cubicBezTo>
                <a:cubicBezTo>
                  <a:pt x="57977" y="81971"/>
                  <a:pt x="57977" y="81126"/>
                  <a:pt x="59325" y="80704"/>
                </a:cubicBezTo>
                <a:cubicBezTo>
                  <a:pt x="59325" y="80281"/>
                  <a:pt x="59325" y="79014"/>
                  <a:pt x="59325" y="78591"/>
                </a:cubicBezTo>
                <a:cubicBezTo>
                  <a:pt x="59325" y="78591"/>
                  <a:pt x="59325" y="78169"/>
                  <a:pt x="60674" y="77323"/>
                </a:cubicBezTo>
                <a:cubicBezTo>
                  <a:pt x="60674" y="76901"/>
                  <a:pt x="60674" y="75211"/>
                  <a:pt x="60674" y="74788"/>
                </a:cubicBezTo>
                <a:cubicBezTo>
                  <a:pt x="60674" y="74366"/>
                  <a:pt x="60674" y="73943"/>
                  <a:pt x="60674" y="73521"/>
                </a:cubicBezTo>
                <a:cubicBezTo>
                  <a:pt x="60674" y="73521"/>
                  <a:pt x="60674" y="73521"/>
                  <a:pt x="62022" y="72676"/>
                </a:cubicBezTo>
                <a:cubicBezTo>
                  <a:pt x="62022" y="72253"/>
                  <a:pt x="62022" y="71408"/>
                  <a:pt x="62022" y="71408"/>
                </a:cubicBezTo>
                <a:cubicBezTo>
                  <a:pt x="63370" y="70985"/>
                  <a:pt x="63370" y="70985"/>
                  <a:pt x="63370" y="71408"/>
                </a:cubicBezTo>
                <a:cubicBezTo>
                  <a:pt x="63370" y="71408"/>
                  <a:pt x="63370" y="71408"/>
                  <a:pt x="64719" y="71830"/>
                </a:cubicBezTo>
                <a:cubicBezTo>
                  <a:pt x="64719" y="71830"/>
                  <a:pt x="64719" y="72253"/>
                  <a:pt x="64719" y="72676"/>
                </a:cubicBezTo>
                <a:cubicBezTo>
                  <a:pt x="64719" y="73098"/>
                  <a:pt x="66067" y="73098"/>
                  <a:pt x="66067" y="73943"/>
                </a:cubicBezTo>
                <a:cubicBezTo>
                  <a:pt x="67415" y="74366"/>
                  <a:pt x="67415" y="75211"/>
                  <a:pt x="67415" y="75211"/>
                </a:cubicBezTo>
                <a:cubicBezTo>
                  <a:pt x="67415" y="75633"/>
                  <a:pt x="68764" y="76056"/>
                  <a:pt x="68764" y="76056"/>
                </a:cubicBezTo>
                <a:cubicBezTo>
                  <a:pt x="68764" y="76478"/>
                  <a:pt x="68764" y="77746"/>
                  <a:pt x="70112" y="78169"/>
                </a:cubicBezTo>
                <a:cubicBezTo>
                  <a:pt x="70112" y="78591"/>
                  <a:pt x="70112" y="79859"/>
                  <a:pt x="71460" y="80704"/>
                </a:cubicBezTo>
                <a:cubicBezTo>
                  <a:pt x="71460" y="81126"/>
                  <a:pt x="72808" y="83661"/>
                  <a:pt x="72808" y="84084"/>
                </a:cubicBezTo>
                <a:cubicBezTo>
                  <a:pt x="72808" y="84507"/>
                  <a:pt x="72808" y="85352"/>
                  <a:pt x="72808" y="86197"/>
                </a:cubicBezTo>
                <a:cubicBezTo>
                  <a:pt x="74157" y="86619"/>
                  <a:pt x="74157" y="88309"/>
                  <a:pt x="74157" y="88732"/>
                </a:cubicBezTo>
                <a:cubicBezTo>
                  <a:pt x="74157" y="88732"/>
                  <a:pt x="74157" y="91267"/>
                  <a:pt x="74157" y="92112"/>
                </a:cubicBezTo>
                <a:cubicBezTo>
                  <a:pt x="75505" y="92957"/>
                  <a:pt x="75505" y="93380"/>
                  <a:pt x="75505" y="93802"/>
                </a:cubicBezTo>
                <a:cubicBezTo>
                  <a:pt x="75505" y="94225"/>
                  <a:pt x="75505" y="95070"/>
                  <a:pt x="75505" y="95492"/>
                </a:cubicBezTo>
                <a:cubicBezTo>
                  <a:pt x="75505" y="95915"/>
                  <a:pt x="76853" y="97605"/>
                  <a:pt x="76853" y="97605"/>
                </a:cubicBezTo>
                <a:cubicBezTo>
                  <a:pt x="76853" y="98028"/>
                  <a:pt x="76853" y="100563"/>
                  <a:pt x="78202" y="100985"/>
                </a:cubicBezTo>
                <a:cubicBezTo>
                  <a:pt x="78202" y="101408"/>
                  <a:pt x="78202" y="103943"/>
                  <a:pt x="78202" y="103943"/>
                </a:cubicBezTo>
                <a:cubicBezTo>
                  <a:pt x="79550" y="104366"/>
                  <a:pt x="79550" y="105211"/>
                  <a:pt x="79550" y="105633"/>
                </a:cubicBezTo>
                <a:cubicBezTo>
                  <a:pt x="79550" y="106056"/>
                  <a:pt x="79550" y="106056"/>
                  <a:pt x="79550" y="106478"/>
                </a:cubicBezTo>
                <a:cubicBezTo>
                  <a:pt x="79550" y="107323"/>
                  <a:pt x="79550" y="107746"/>
                  <a:pt x="79550" y="108169"/>
                </a:cubicBezTo>
                <a:cubicBezTo>
                  <a:pt x="79550" y="108591"/>
                  <a:pt x="80898" y="109436"/>
                  <a:pt x="80898" y="109859"/>
                </a:cubicBezTo>
                <a:cubicBezTo>
                  <a:pt x="82247" y="109859"/>
                  <a:pt x="82247" y="110704"/>
                  <a:pt x="83595" y="110704"/>
                </a:cubicBezTo>
                <a:cubicBezTo>
                  <a:pt x="83595" y="111126"/>
                  <a:pt x="83595" y="111549"/>
                  <a:pt x="83595" y="111971"/>
                </a:cubicBezTo>
                <a:cubicBezTo>
                  <a:pt x="84943" y="111971"/>
                  <a:pt x="84943" y="112816"/>
                  <a:pt x="86292" y="112816"/>
                </a:cubicBezTo>
                <a:cubicBezTo>
                  <a:pt x="86292" y="112816"/>
                  <a:pt x="86292" y="113239"/>
                  <a:pt x="86292" y="113239"/>
                </a:cubicBezTo>
                <a:cubicBezTo>
                  <a:pt x="86292" y="113239"/>
                  <a:pt x="86292" y="113239"/>
                  <a:pt x="86292" y="113239"/>
                </a:cubicBezTo>
                <a:cubicBezTo>
                  <a:pt x="86292" y="113661"/>
                  <a:pt x="87640" y="114084"/>
                  <a:pt x="87640" y="114507"/>
                </a:cubicBezTo>
                <a:cubicBezTo>
                  <a:pt x="87640" y="114929"/>
                  <a:pt x="88988" y="114929"/>
                  <a:pt x="88988" y="114929"/>
                </a:cubicBezTo>
                <a:cubicBezTo>
                  <a:pt x="88988" y="114929"/>
                  <a:pt x="88988" y="114929"/>
                  <a:pt x="88988" y="115352"/>
                </a:cubicBezTo>
                <a:cubicBezTo>
                  <a:pt x="88988" y="115352"/>
                  <a:pt x="88988" y="115774"/>
                  <a:pt x="88988" y="116197"/>
                </a:cubicBezTo>
                <a:cubicBezTo>
                  <a:pt x="88988" y="116197"/>
                  <a:pt x="88988" y="117042"/>
                  <a:pt x="88988" y="117042"/>
                </a:cubicBezTo>
                <a:cubicBezTo>
                  <a:pt x="88988" y="117464"/>
                  <a:pt x="88988" y="117464"/>
                  <a:pt x="90337" y="117464"/>
                </a:cubicBezTo>
                <a:cubicBezTo>
                  <a:pt x="90337" y="117887"/>
                  <a:pt x="90337" y="117887"/>
                  <a:pt x="90337" y="117887"/>
                </a:cubicBezTo>
                <a:cubicBezTo>
                  <a:pt x="91685" y="117887"/>
                  <a:pt x="93033" y="118309"/>
                  <a:pt x="93033" y="118309"/>
                </a:cubicBezTo>
                <a:cubicBezTo>
                  <a:pt x="94382" y="118309"/>
                  <a:pt x="94382" y="118309"/>
                  <a:pt x="94382" y="118309"/>
                </a:cubicBezTo>
                <a:cubicBezTo>
                  <a:pt x="95730" y="118309"/>
                  <a:pt x="95730" y="118309"/>
                  <a:pt x="95730" y="118732"/>
                </a:cubicBezTo>
                <a:cubicBezTo>
                  <a:pt x="94382" y="118732"/>
                  <a:pt x="94382" y="118732"/>
                  <a:pt x="94382" y="119154"/>
                </a:cubicBezTo>
                <a:cubicBezTo>
                  <a:pt x="94382" y="119577"/>
                  <a:pt x="95730" y="119577"/>
                  <a:pt x="95730" y="120000"/>
                </a:cubicBezTo>
                <a:cubicBezTo>
                  <a:pt x="97078" y="120000"/>
                  <a:pt x="97078" y="120000"/>
                  <a:pt x="97078" y="120000"/>
                </a:cubicBezTo>
                <a:cubicBezTo>
                  <a:pt x="98426" y="120000"/>
                  <a:pt x="101123" y="120000"/>
                  <a:pt x="102471" y="120000"/>
                </a:cubicBezTo>
                <a:cubicBezTo>
                  <a:pt x="103820" y="120000"/>
                  <a:pt x="110561" y="120000"/>
                  <a:pt x="113258" y="120000"/>
                </a:cubicBezTo>
                <a:cubicBezTo>
                  <a:pt x="117303" y="120000"/>
                  <a:pt x="118651" y="119577"/>
                  <a:pt x="120000" y="119577"/>
                </a:cubicBezTo>
                <a:cubicBezTo>
                  <a:pt x="120000" y="119577"/>
                  <a:pt x="120000" y="119577"/>
                  <a:pt x="120000" y="119577"/>
                </a:cubicBezTo>
                <a:cubicBezTo>
                  <a:pt x="120000" y="119577"/>
                  <a:pt x="120000" y="119154"/>
                  <a:pt x="120000" y="119154"/>
                </a:cubicBezTo>
                <a:close/>
              </a:path>
            </a:pathLst>
          </a:custGeom>
          <a:solidFill>
            <a:srgbClr val="FF6600"/>
          </a:solidFill>
          <a:ln w="9525" cap="flat" cmpd="sng">
            <a:solidFill>
              <a:srgbClr val="FF6600"/>
            </a:solidFill>
            <a:prstDash val="solid"/>
            <a:round/>
            <a:headEnd type="none" w="med" len="med"/>
            <a:tailEnd type="none" w="med" len="med"/>
          </a:ln>
          <a:effectLst>
            <a:outerShdw blurRad="25399" sy="23000" kx="-1200000" ky="-1200000" algn="bl" rotWithShape="0">
              <a:srgbClr val="000000">
                <a:alpha val="20000"/>
              </a:srgbClr>
            </a:outerShdw>
          </a:effectLst>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120" name="Shape 120"/>
          <p:cNvSpPr/>
          <p:nvPr/>
        </p:nvSpPr>
        <p:spPr>
          <a:xfrm>
            <a:off x="5989639" y="2075077"/>
            <a:ext cx="377137" cy="1105719"/>
          </a:xfrm>
          <a:custGeom>
            <a:avLst/>
            <a:gdLst/>
            <a:ahLst/>
            <a:cxnLst/>
            <a:rect l="0" t="0" r="0" b="0"/>
            <a:pathLst>
              <a:path w="120000" h="120000" extrusionOk="0">
                <a:moveTo>
                  <a:pt x="120000" y="110400"/>
                </a:moveTo>
                <a:cubicBezTo>
                  <a:pt x="118709" y="110400"/>
                  <a:pt x="118709" y="110000"/>
                  <a:pt x="118709" y="110000"/>
                </a:cubicBezTo>
                <a:cubicBezTo>
                  <a:pt x="118709" y="110000"/>
                  <a:pt x="118709" y="109200"/>
                  <a:pt x="118709" y="108800"/>
                </a:cubicBezTo>
                <a:cubicBezTo>
                  <a:pt x="118709" y="108800"/>
                  <a:pt x="118709" y="106800"/>
                  <a:pt x="118709" y="106400"/>
                </a:cubicBezTo>
                <a:cubicBezTo>
                  <a:pt x="117419" y="106000"/>
                  <a:pt x="117419" y="105600"/>
                  <a:pt x="117419" y="104800"/>
                </a:cubicBezTo>
                <a:cubicBezTo>
                  <a:pt x="117419" y="104000"/>
                  <a:pt x="117419" y="102800"/>
                  <a:pt x="117419" y="102000"/>
                </a:cubicBezTo>
                <a:cubicBezTo>
                  <a:pt x="117419" y="101600"/>
                  <a:pt x="116129" y="99600"/>
                  <a:pt x="116129" y="99600"/>
                </a:cubicBezTo>
                <a:cubicBezTo>
                  <a:pt x="116129" y="99200"/>
                  <a:pt x="116129" y="98800"/>
                  <a:pt x="116129" y="98400"/>
                </a:cubicBezTo>
                <a:cubicBezTo>
                  <a:pt x="116129" y="98000"/>
                  <a:pt x="114838" y="97200"/>
                  <a:pt x="114838" y="97200"/>
                </a:cubicBezTo>
                <a:cubicBezTo>
                  <a:pt x="114838" y="96800"/>
                  <a:pt x="114838" y="96400"/>
                  <a:pt x="114838" y="96400"/>
                </a:cubicBezTo>
                <a:cubicBezTo>
                  <a:pt x="114838" y="96400"/>
                  <a:pt x="114838" y="95600"/>
                  <a:pt x="114838" y="95600"/>
                </a:cubicBezTo>
                <a:cubicBezTo>
                  <a:pt x="114838" y="95600"/>
                  <a:pt x="114838" y="95200"/>
                  <a:pt x="113548" y="94800"/>
                </a:cubicBezTo>
                <a:cubicBezTo>
                  <a:pt x="113548" y="94800"/>
                  <a:pt x="113548" y="93200"/>
                  <a:pt x="113548" y="92800"/>
                </a:cubicBezTo>
                <a:cubicBezTo>
                  <a:pt x="113548" y="92400"/>
                  <a:pt x="113548" y="92000"/>
                  <a:pt x="113548" y="91200"/>
                </a:cubicBezTo>
                <a:cubicBezTo>
                  <a:pt x="112258" y="90800"/>
                  <a:pt x="112258" y="90000"/>
                  <a:pt x="112258" y="89600"/>
                </a:cubicBezTo>
                <a:cubicBezTo>
                  <a:pt x="112258" y="89200"/>
                  <a:pt x="112258" y="88800"/>
                  <a:pt x="112258" y="88400"/>
                </a:cubicBezTo>
                <a:cubicBezTo>
                  <a:pt x="112258" y="88000"/>
                  <a:pt x="112258" y="87200"/>
                  <a:pt x="112258" y="86400"/>
                </a:cubicBezTo>
                <a:cubicBezTo>
                  <a:pt x="112258" y="86000"/>
                  <a:pt x="110967" y="85600"/>
                  <a:pt x="110967" y="85200"/>
                </a:cubicBezTo>
                <a:cubicBezTo>
                  <a:pt x="110967" y="84800"/>
                  <a:pt x="109677" y="84000"/>
                  <a:pt x="109677" y="84000"/>
                </a:cubicBezTo>
                <a:cubicBezTo>
                  <a:pt x="108387" y="83600"/>
                  <a:pt x="108387" y="83600"/>
                  <a:pt x="108387" y="83600"/>
                </a:cubicBezTo>
                <a:cubicBezTo>
                  <a:pt x="108387" y="83600"/>
                  <a:pt x="108387" y="82800"/>
                  <a:pt x="108387" y="82400"/>
                </a:cubicBezTo>
                <a:cubicBezTo>
                  <a:pt x="108387" y="81600"/>
                  <a:pt x="108387" y="80400"/>
                  <a:pt x="108387" y="80000"/>
                </a:cubicBezTo>
                <a:cubicBezTo>
                  <a:pt x="108387" y="79200"/>
                  <a:pt x="109677" y="78000"/>
                  <a:pt x="109677" y="77600"/>
                </a:cubicBezTo>
                <a:cubicBezTo>
                  <a:pt x="109677" y="77200"/>
                  <a:pt x="109677" y="76800"/>
                  <a:pt x="108387" y="76400"/>
                </a:cubicBezTo>
                <a:cubicBezTo>
                  <a:pt x="108387" y="76000"/>
                  <a:pt x="108387" y="74800"/>
                  <a:pt x="107096" y="74000"/>
                </a:cubicBezTo>
                <a:cubicBezTo>
                  <a:pt x="107096" y="73200"/>
                  <a:pt x="105806" y="71600"/>
                  <a:pt x="105806" y="71200"/>
                </a:cubicBezTo>
                <a:cubicBezTo>
                  <a:pt x="105806" y="70800"/>
                  <a:pt x="105806" y="69600"/>
                  <a:pt x="105806" y="69200"/>
                </a:cubicBezTo>
                <a:cubicBezTo>
                  <a:pt x="105806" y="69200"/>
                  <a:pt x="104516" y="68400"/>
                  <a:pt x="104516" y="68400"/>
                </a:cubicBezTo>
                <a:cubicBezTo>
                  <a:pt x="104516" y="68400"/>
                  <a:pt x="104516" y="68000"/>
                  <a:pt x="104516" y="68000"/>
                </a:cubicBezTo>
                <a:cubicBezTo>
                  <a:pt x="104516" y="67600"/>
                  <a:pt x="104516" y="66800"/>
                  <a:pt x="104516" y="66800"/>
                </a:cubicBezTo>
                <a:cubicBezTo>
                  <a:pt x="104516" y="66800"/>
                  <a:pt x="104516" y="65600"/>
                  <a:pt x="104516" y="64800"/>
                </a:cubicBezTo>
                <a:cubicBezTo>
                  <a:pt x="104516" y="64400"/>
                  <a:pt x="104516" y="64400"/>
                  <a:pt x="104516" y="64000"/>
                </a:cubicBezTo>
                <a:cubicBezTo>
                  <a:pt x="104516" y="64000"/>
                  <a:pt x="103225" y="63200"/>
                  <a:pt x="103225" y="62800"/>
                </a:cubicBezTo>
                <a:cubicBezTo>
                  <a:pt x="103225" y="62400"/>
                  <a:pt x="103225" y="61600"/>
                  <a:pt x="103225" y="61600"/>
                </a:cubicBezTo>
                <a:cubicBezTo>
                  <a:pt x="103225" y="61200"/>
                  <a:pt x="103225" y="60800"/>
                  <a:pt x="103225" y="60800"/>
                </a:cubicBezTo>
                <a:cubicBezTo>
                  <a:pt x="103225" y="60800"/>
                  <a:pt x="103225" y="60400"/>
                  <a:pt x="103225" y="60000"/>
                </a:cubicBezTo>
                <a:cubicBezTo>
                  <a:pt x="104516" y="59600"/>
                  <a:pt x="104516" y="58800"/>
                  <a:pt x="104516" y="58400"/>
                </a:cubicBezTo>
                <a:cubicBezTo>
                  <a:pt x="103225" y="58000"/>
                  <a:pt x="103225" y="57600"/>
                  <a:pt x="103225" y="57200"/>
                </a:cubicBezTo>
                <a:cubicBezTo>
                  <a:pt x="103225" y="56800"/>
                  <a:pt x="101935" y="55600"/>
                  <a:pt x="101935" y="55600"/>
                </a:cubicBezTo>
                <a:cubicBezTo>
                  <a:pt x="101935" y="55200"/>
                  <a:pt x="100645" y="54800"/>
                  <a:pt x="100645" y="54800"/>
                </a:cubicBezTo>
                <a:cubicBezTo>
                  <a:pt x="100645" y="54800"/>
                  <a:pt x="100645" y="54800"/>
                  <a:pt x="100645" y="54800"/>
                </a:cubicBezTo>
                <a:cubicBezTo>
                  <a:pt x="100645" y="54800"/>
                  <a:pt x="100645" y="54400"/>
                  <a:pt x="100645" y="54400"/>
                </a:cubicBezTo>
                <a:cubicBezTo>
                  <a:pt x="100645" y="54400"/>
                  <a:pt x="100645" y="54000"/>
                  <a:pt x="100645" y="54000"/>
                </a:cubicBezTo>
                <a:cubicBezTo>
                  <a:pt x="100645" y="54000"/>
                  <a:pt x="100645" y="53600"/>
                  <a:pt x="99354" y="53600"/>
                </a:cubicBezTo>
                <a:cubicBezTo>
                  <a:pt x="99354" y="53600"/>
                  <a:pt x="99354" y="53600"/>
                  <a:pt x="99354" y="53200"/>
                </a:cubicBezTo>
                <a:cubicBezTo>
                  <a:pt x="99354" y="53200"/>
                  <a:pt x="98064" y="52400"/>
                  <a:pt x="98064" y="52000"/>
                </a:cubicBezTo>
                <a:cubicBezTo>
                  <a:pt x="98064" y="52000"/>
                  <a:pt x="98064" y="51600"/>
                  <a:pt x="98064" y="51600"/>
                </a:cubicBezTo>
                <a:cubicBezTo>
                  <a:pt x="96774" y="51600"/>
                  <a:pt x="96774" y="51200"/>
                  <a:pt x="96774" y="51200"/>
                </a:cubicBezTo>
                <a:cubicBezTo>
                  <a:pt x="96774" y="50800"/>
                  <a:pt x="96774" y="50800"/>
                  <a:pt x="96774" y="50800"/>
                </a:cubicBezTo>
                <a:cubicBezTo>
                  <a:pt x="96774" y="50400"/>
                  <a:pt x="96774" y="50400"/>
                  <a:pt x="96774" y="50400"/>
                </a:cubicBezTo>
                <a:cubicBezTo>
                  <a:pt x="96774" y="50000"/>
                  <a:pt x="95483" y="49600"/>
                  <a:pt x="95483" y="49600"/>
                </a:cubicBezTo>
                <a:cubicBezTo>
                  <a:pt x="95483" y="49600"/>
                  <a:pt x="95483" y="49600"/>
                  <a:pt x="95483" y="49600"/>
                </a:cubicBezTo>
                <a:cubicBezTo>
                  <a:pt x="95483" y="49200"/>
                  <a:pt x="95483" y="49200"/>
                  <a:pt x="95483" y="49200"/>
                </a:cubicBezTo>
                <a:cubicBezTo>
                  <a:pt x="95483" y="49200"/>
                  <a:pt x="95483" y="47600"/>
                  <a:pt x="94193" y="47600"/>
                </a:cubicBezTo>
                <a:cubicBezTo>
                  <a:pt x="94193" y="47600"/>
                  <a:pt x="94193" y="47600"/>
                  <a:pt x="94193" y="47600"/>
                </a:cubicBezTo>
                <a:cubicBezTo>
                  <a:pt x="94193" y="47600"/>
                  <a:pt x="94193" y="47600"/>
                  <a:pt x="95483" y="47600"/>
                </a:cubicBezTo>
                <a:cubicBezTo>
                  <a:pt x="95483" y="47600"/>
                  <a:pt x="95483" y="47600"/>
                  <a:pt x="95483" y="47600"/>
                </a:cubicBezTo>
                <a:cubicBezTo>
                  <a:pt x="95483" y="47600"/>
                  <a:pt x="95483" y="48800"/>
                  <a:pt x="95483" y="48800"/>
                </a:cubicBezTo>
                <a:cubicBezTo>
                  <a:pt x="95483" y="48800"/>
                  <a:pt x="95483" y="48800"/>
                  <a:pt x="95483" y="48800"/>
                </a:cubicBezTo>
                <a:cubicBezTo>
                  <a:pt x="95483" y="48800"/>
                  <a:pt x="95483" y="48800"/>
                  <a:pt x="96774" y="48400"/>
                </a:cubicBezTo>
                <a:cubicBezTo>
                  <a:pt x="96774" y="48400"/>
                  <a:pt x="98064" y="48400"/>
                  <a:pt x="98064" y="48400"/>
                </a:cubicBezTo>
                <a:cubicBezTo>
                  <a:pt x="98064" y="48400"/>
                  <a:pt x="98064" y="48000"/>
                  <a:pt x="98064" y="48000"/>
                </a:cubicBezTo>
                <a:cubicBezTo>
                  <a:pt x="99354" y="48000"/>
                  <a:pt x="99354" y="48000"/>
                  <a:pt x="99354" y="48000"/>
                </a:cubicBezTo>
                <a:cubicBezTo>
                  <a:pt x="99354" y="47600"/>
                  <a:pt x="99354" y="47600"/>
                  <a:pt x="100645" y="47200"/>
                </a:cubicBezTo>
                <a:cubicBezTo>
                  <a:pt x="100645" y="47200"/>
                  <a:pt x="101935" y="46800"/>
                  <a:pt x="101935" y="46800"/>
                </a:cubicBezTo>
                <a:cubicBezTo>
                  <a:pt x="103225" y="46800"/>
                  <a:pt x="103225" y="46400"/>
                  <a:pt x="103225" y="46400"/>
                </a:cubicBezTo>
                <a:cubicBezTo>
                  <a:pt x="103225" y="46400"/>
                  <a:pt x="103225" y="46400"/>
                  <a:pt x="103225" y="46000"/>
                </a:cubicBezTo>
                <a:cubicBezTo>
                  <a:pt x="103225" y="46000"/>
                  <a:pt x="103225" y="46000"/>
                  <a:pt x="101935" y="46000"/>
                </a:cubicBezTo>
                <a:cubicBezTo>
                  <a:pt x="101935" y="46000"/>
                  <a:pt x="100645" y="45600"/>
                  <a:pt x="100645" y="45600"/>
                </a:cubicBezTo>
                <a:cubicBezTo>
                  <a:pt x="100645" y="45600"/>
                  <a:pt x="99354" y="45200"/>
                  <a:pt x="99354" y="44800"/>
                </a:cubicBezTo>
                <a:cubicBezTo>
                  <a:pt x="99354" y="44800"/>
                  <a:pt x="98064" y="43600"/>
                  <a:pt x="98064" y="43200"/>
                </a:cubicBezTo>
                <a:cubicBezTo>
                  <a:pt x="96774" y="43200"/>
                  <a:pt x="98064" y="42800"/>
                  <a:pt x="98064" y="42800"/>
                </a:cubicBezTo>
                <a:cubicBezTo>
                  <a:pt x="98064" y="42400"/>
                  <a:pt x="96774" y="41600"/>
                  <a:pt x="96774" y="41200"/>
                </a:cubicBezTo>
                <a:cubicBezTo>
                  <a:pt x="96774" y="41200"/>
                  <a:pt x="96774" y="39200"/>
                  <a:pt x="96774" y="38800"/>
                </a:cubicBezTo>
                <a:cubicBezTo>
                  <a:pt x="96774" y="38800"/>
                  <a:pt x="96774" y="38800"/>
                  <a:pt x="96774" y="38400"/>
                </a:cubicBezTo>
                <a:cubicBezTo>
                  <a:pt x="96774" y="38400"/>
                  <a:pt x="98064" y="37200"/>
                  <a:pt x="99354" y="36800"/>
                </a:cubicBezTo>
                <a:cubicBezTo>
                  <a:pt x="99354" y="36400"/>
                  <a:pt x="100645" y="35200"/>
                  <a:pt x="100645" y="35200"/>
                </a:cubicBezTo>
                <a:cubicBezTo>
                  <a:pt x="100645" y="34800"/>
                  <a:pt x="100645" y="34400"/>
                  <a:pt x="101935" y="34400"/>
                </a:cubicBezTo>
                <a:cubicBezTo>
                  <a:pt x="101935" y="34000"/>
                  <a:pt x="101935" y="34000"/>
                  <a:pt x="101935" y="33600"/>
                </a:cubicBezTo>
                <a:cubicBezTo>
                  <a:pt x="103225" y="33200"/>
                  <a:pt x="103225" y="32400"/>
                  <a:pt x="104516" y="32400"/>
                </a:cubicBezTo>
                <a:cubicBezTo>
                  <a:pt x="104516" y="32000"/>
                  <a:pt x="104516" y="31600"/>
                  <a:pt x="104516" y="31600"/>
                </a:cubicBezTo>
                <a:cubicBezTo>
                  <a:pt x="104516" y="31200"/>
                  <a:pt x="105806" y="30800"/>
                  <a:pt x="105806" y="30800"/>
                </a:cubicBezTo>
                <a:cubicBezTo>
                  <a:pt x="105806" y="30400"/>
                  <a:pt x="105806" y="30400"/>
                  <a:pt x="105806" y="30400"/>
                </a:cubicBezTo>
                <a:cubicBezTo>
                  <a:pt x="105806" y="30000"/>
                  <a:pt x="107096" y="29600"/>
                  <a:pt x="107096" y="29600"/>
                </a:cubicBezTo>
                <a:cubicBezTo>
                  <a:pt x="107096" y="29600"/>
                  <a:pt x="107096" y="29600"/>
                  <a:pt x="107096" y="29200"/>
                </a:cubicBezTo>
                <a:cubicBezTo>
                  <a:pt x="107096" y="29200"/>
                  <a:pt x="107096" y="28800"/>
                  <a:pt x="107096" y="28800"/>
                </a:cubicBezTo>
                <a:cubicBezTo>
                  <a:pt x="107096" y="28400"/>
                  <a:pt x="107096" y="28400"/>
                  <a:pt x="107096" y="28000"/>
                </a:cubicBezTo>
                <a:cubicBezTo>
                  <a:pt x="107096" y="28000"/>
                  <a:pt x="107096" y="27600"/>
                  <a:pt x="107096" y="27600"/>
                </a:cubicBezTo>
                <a:cubicBezTo>
                  <a:pt x="107096" y="27600"/>
                  <a:pt x="107096" y="26800"/>
                  <a:pt x="105806" y="26400"/>
                </a:cubicBezTo>
                <a:cubicBezTo>
                  <a:pt x="105806" y="26000"/>
                  <a:pt x="105806" y="24800"/>
                  <a:pt x="104516" y="24400"/>
                </a:cubicBezTo>
                <a:cubicBezTo>
                  <a:pt x="104516" y="24400"/>
                  <a:pt x="104516" y="24000"/>
                  <a:pt x="104516" y="24000"/>
                </a:cubicBezTo>
                <a:cubicBezTo>
                  <a:pt x="104516" y="24000"/>
                  <a:pt x="104516" y="23600"/>
                  <a:pt x="104516" y="23200"/>
                </a:cubicBezTo>
                <a:cubicBezTo>
                  <a:pt x="104516" y="22800"/>
                  <a:pt x="104516" y="22000"/>
                  <a:pt x="104516" y="21600"/>
                </a:cubicBezTo>
                <a:cubicBezTo>
                  <a:pt x="104516" y="21200"/>
                  <a:pt x="104516" y="20800"/>
                  <a:pt x="104516" y="20800"/>
                </a:cubicBezTo>
                <a:cubicBezTo>
                  <a:pt x="103225" y="20800"/>
                  <a:pt x="103225" y="20400"/>
                  <a:pt x="103225" y="20400"/>
                </a:cubicBezTo>
                <a:cubicBezTo>
                  <a:pt x="101935" y="20000"/>
                  <a:pt x="101935" y="20000"/>
                  <a:pt x="101935" y="20000"/>
                </a:cubicBezTo>
                <a:cubicBezTo>
                  <a:pt x="101935" y="19600"/>
                  <a:pt x="100645" y="19600"/>
                  <a:pt x="100645" y="19200"/>
                </a:cubicBezTo>
                <a:cubicBezTo>
                  <a:pt x="100645" y="19200"/>
                  <a:pt x="100645" y="18800"/>
                  <a:pt x="99354" y="18400"/>
                </a:cubicBezTo>
                <a:cubicBezTo>
                  <a:pt x="98064" y="18400"/>
                  <a:pt x="96774" y="18000"/>
                  <a:pt x="96774" y="18000"/>
                </a:cubicBezTo>
                <a:cubicBezTo>
                  <a:pt x="95483" y="18000"/>
                  <a:pt x="95483" y="17600"/>
                  <a:pt x="94193" y="17600"/>
                </a:cubicBezTo>
                <a:cubicBezTo>
                  <a:pt x="94193" y="17600"/>
                  <a:pt x="92903" y="17600"/>
                  <a:pt x="92903" y="17600"/>
                </a:cubicBezTo>
                <a:cubicBezTo>
                  <a:pt x="91612" y="17600"/>
                  <a:pt x="91612" y="17600"/>
                  <a:pt x="91612" y="17600"/>
                </a:cubicBezTo>
                <a:cubicBezTo>
                  <a:pt x="91612" y="17600"/>
                  <a:pt x="90322" y="17200"/>
                  <a:pt x="90322" y="17200"/>
                </a:cubicBezTo>
                <a:cubicBezTo>
                  <a:pt x="89032" y="17200"/>
                  <a:pt x="87741" y="17200"/>
                  <a:pt x="87741" y="17200"/>
                </a:cubicBezTo>
                <a:cubicBezTo>
                  <a:pt x="87741" y="17200"/>
                  <a:pt x="86451" y="16800"/>
                  <a:pt x="85161" y="16800"/>
                </a:cubicBezTo>
                <a:cubicBezTo>
                  <a:pt x="83870" y="16800"/>
                  <a:pt x="83870" y="16800"/>
                  <a:pt x="82580" y="16800"/>
                </a:cubicBezTo>
                <a:cubicBezTo>
                  <a:pt x="82580" y="16800"/>
                  <a:pt x="81290" y="16800"/>
                  <a:pt x="80000" y="16400"/>
                </a:cubicBezTo>
                <a:cubicBezTo>
                  <a:pt x="80000" y="16400"/>
                  <a:pt x="80000" y="16400"/>
                  <a:pt x="78709" y="16400"/>
                </a:cubicBezTo>
                <a:cubicBezTo>
                  <a:pt x="78709" y="16000"/>
                  <a:pt x="77419" y="16000"/>
                  <a:pt x="77419" y="16400"/>
                </a:cubicBezTo>
                <a:cubicBezTo>
                  <a:pt x="77419" y="16400"/>
                  <a:pt x="77419" y="16400"/>
                  <a:pt x="77419" y="16400"/>
                </a:cubicBezTo>
                <a:cubicBezTo>
                  <a:pt x="77419" y="16000"/>
                  <a:pt x="76129" y="16000"/>
                  <a:pt x="76129" y="15600"/>
                </a:cubicBezTo>
                <a:cubicBezTo>
                  <a:pt x="76129" y="15600"/>
                  <a:pt x="76129" y="15600"/>
                  <a:pt x="76129" y="15200"/>
                </a:cubicBezTo>
                <a:cubicBezTo>
                  <a:pt x="76129" y="15200"/>
                  <a:pt x="76129" y="14800"/>
                  <a:pt x="74838" y="14800"/>
                </a:cubicBezTo>
                <a:cubicBezTo>
                  <a:pt x="74838" y="14400"/>
                  <a:pt x="74838" y="14000"/>
                  <a:pt x="74838" y="14000"/>
                </a:cubicBezTo>
                <a:cubicBezTo>
                  <a:pt x="74838" y="14000"/>
                  <a:pt x="74838" y="14000"/>
                  <a:pt x="73548" y="14000"/>
                </a:cubicBezTo>
                <a:cubicBezTo>
                  <a:pt x="73548" y="14000"/>
                  <a:pt x="73548" y="14000"/>
                  <a:pt x="73548" y="13600"/>
                </a:cubicBezTo>
                <a:cubicBezTo>
                  <a:pt x="73548" y="13600"/>
                  <a:pt x="74838" y="12800"/>
                  <a:pt x="74838" y="12400"/>
                </a:cubicBezTo>
                <a:cubicBezTo>
                  <a:pt x="74838" y="12000"/>
                  <a:pt x="74838" y="10800"/>
                  <a:pt x="74838" y="10800"/>
                </a:cubicBezTo>
                <a:cubicBezTo>
                  <a:pt x="74838" y="10800"/>
                  <a:pt x="74838" y="10800"/>
                  <a:pt x="76129" y="10800"/>
                </a:cubicBezTo>
                <a:cubicBezTo>
                  <a:pt x="77419" y="10800"/>
                  <a:pt x="77419" y="10400"/>
                  <a:pt x="77419" y="10400"/>
                </a:cubicBezTo>
                <a:cubicBezTo>
                  <a:pt x="77419" y="10400"/>
                  <a:pt x="78709" y="10000"/>
                  <a:pt x="78709" y="10000"/>
                </a:cubicBezTo>
                <a:cubicBezTo>
                  <a:pt x="78709" y="10000"/>
                  <a:pt x="78709" y="10000"/>
                  <a:pt x="78709" y="10000"/>
                </a:cubicBezTo>
                <a:cubicBezTo>
                  <a:pt x="78709" y="9600"/>
                  <a:pt x="78709" y="9600"/>
                  <a:pt x="80000" y="9200"/>
                </a:cubicBezTo>
                <a:cubicBezTo>
                  <a:pt x="80000" y="9200"/>
                  <a:pt x="80000" y="8800"/>
                  <a:pt x="80000" y="8400"/>
                </a:cubicBezTo>
                <a:cubicBezTo>
                  <a:pt x="80000" y="8400"/>
                  <a:pt x="80000" y="8400"/>
                  <a:pt x="80000" y="8000"/>
                </a:cubicBezTo>
                <a:cubicBezTo>
                  <a:pt x="80000" y="7200"/>
                  <a:pt x="80000" y="6800"/>
                  <a:pt x="80000" y="6800"/>
                </a:cubicBezTo>
                <a:cubicBezTo>
                  <a:pt x="78709" y="6400"/>
                  <a:pt x="78709" y="6400"/>
                  <a:pt x="78709" y="6400"/>
                </a:cubicBezTo>
                <a:cubicBezTo>
                  <a:pt x="78709" y="6400"/>
                  <a:pt x="78709" y="6400"/>
                  <a:pt x="78709" y="6000"/>
                </a:cubicBezTo>
                <a:cubicBezTo>
                  <a:pt x="78709" y="6000"/>
                  <a:pt x="78709" y="4400"/>
                  <a:pt x="78709" y="4400"/>
                </a:cubicBezTo>
                <a:cubicBezTo>
                  <a:pt x="76129" y="2400"/>
                  <a:pt x="70967" y="1200"/>
                  <a:pt x="67096" y="400"/>
                </a:cubicBezTo>
                <a:cubicBezTo>
                  <a:pt x="63225" y="0"/>
                  <a:pt x="60645" y="0"/>
                  <a:pt x="56774" y="400"/>
                </a:cubicBezTo>
                <a:cubicBezTo>
                  <a:pt x="54193" y="400"/>
                  <a:pt x="50322" y="1200"/>
                  <a:pt x="50322" y="1200"/>
                </a:cubicBezTo>
                <a:cubicBezTo>
                  <a:pt x="50322" y="1200"/>
                  <a:pt x="50322" y="1200"/>
                  <a:pt x="49032" y="1600"/>
                </a:cubicBezTo>
                <a:cubicBezTo>
                  <a:pt x="47741" y="1600"/>
                  <a:pt x="46451" y="2400"/>
                  <a:pt x="46451" y="2800"/>
                </a:cubicBezTo>
                <a:cubicBezTo>
                  <a:pt x="45161" y="3200"/>
                  <a:pt x="43870" y="4000"/>
                  <a:pt x="43870" y="4400"/>
                </a:cubicBezTo>
                <a:cubicBezTo>
                  <a:pt x="43870" y="4800"/>
                  <a:pt x="43870" y="5600"/>
                  <a:pt x="43870" y="6000"/>
                </a:cubicBezTo>
                <a:cubicBezTo>
                  <a:pt x="43870" y="6400"/>
                  <a:pt x="43870" y="6400"/>
                  <a:pt x="43870" y="6800"/>
                </a:cubicBezTo>
                <a:cubicBezTo>
                  <a:pt x="43870" y="7200"/>
                  <a:pt x="43870" y="7600"/>
                  <a:pt x="43870" y="8000"/>
                </a:cubicBezTo>
                <a:cubicBezTo>
                  <a:pt x="43870" y="8400"/>
                  <a:pt x="43870" y="8800"/>
                  <a:pt x="43870" y="9200"/>
                </a:cubicBezTo>
                <a:cubicBezTo>
                  <a:pt x="43870" y="9600"/>
                  <a:pt x="43870" y="10400"/>
                  <a:pt x="43870" y="11200"/>
                </a:cubicBezTo>
                <a:cubicBezTo>
                  <a:pt x="43870" y="12000"/>
                  <a:pt x="43870" y="12400"/>
                  <a:pt x="45161" y="12800"/>
                </a:cubicBezTo>
                <a:cubicBezTo>
                  <a:pt x="45161" y="13600"/>
                  <a:pt x="47741" y="14000"/>
                  <a:pt x="47741" y="14400"/>
                </a:cubicBezTo>
                <a:cubicBezTo>
                  <a:pt x="49032" y="14400"/>
                  <a:pt x="49032" y="14800"/>
                  <a:pt x="49032" y="14800"/>
                </a:cubicBezTo>
                <a:cubicBezTo>
                  <a:pt x="50322" y="14800"/>
                  <a:pt x="50322" y="14800"/>
                  <a:pt x="50322" y="15200"/>
                </a:cubicBezTo>
                <a:cubicBezTo>
                  <a:pt x="50322" y="15200"/>
                  <a:pt x="50322" y="15200"/>
                  <a:pt x="49032" y="15200"/>
                </a:cubicBezTo>
                <a:cubicBezTo>
                  <a:pt x="49032" y="15600"/>
                  <a:pt x="49032" y="16000"/>
                  <a:pt x="49032" y="16400"/>
                </a:cubicBezTo>
                <a:cubicBezTo>
                  <a:pt x="49032" y="16400"/>
                  <a:pt x="49032" y="16800"/>
                  <a:pt x="49032" y="16800"/>
                </a:cubicBezTo>
                <a:cubicBezTo>
                  <a:pt x="49032" y="16800"/>
                  <a:pt x="49032" y="16800"/>
                  <a:pt x="49032" y="17200"/>
                </a:cubicBezTo>
                <a:cubicBezTo>
                  <a:pt x="49032" y="17200"/>
                  <a:pt x="49032" y="17200"/>
                  <a:pt x="49032" y="17200"/>
                </a:cubicBezTo>
                <a:cubicBezTo>
                  <a:pt x="49032" y="17200"/>
                  <a:pt x="47741" y="17200"/>
                  <a:pt x="47741" y="17600"/>
                </a:cubicBezTo>
                <a:cubicBezTo>
                  <a:pt x="46451" y="17600"/>
                  <a:pt x="45161" y="18000"/>
                  <a:pt x="43870" y="18000"/>
                </a:cubicBezTo>
                <a:cubicBezTo>
                  <a:pt x="42580" y="18400"/>
                  <a:pt x="42580" y="18400"/>
                  <a:pt x="41290" y="18800"/>
                </a:cubicBezTo>
                <a:cubicBezTo>
                  <a:pt x="41290" y="18800"/>
                  <a:pt x="40000" y="18800"/>
                  <a:pt x="38709" y="18800"/>
                </a:cubicBezTo>
                <a:cubicBezTo>
                  <a:pt x="37419" y="18800"/>
                  <a:pt x="37419" y="18800"/>
                  <a:pt x="36129" y="18800"/>
                </a:cubicBezTo>
                <a:cubicBezTo>
                  <a:pt x="34838" y="18800"/>
                  <a:pt x="33548" y="18800"/>
                  <a:pt x="32258" y="18800"/>
                </a:cubicBezTo>
                <a:cubicBezTo>
                  <a:pt x="32258" y="18800"/>
                  <a:pt x="30967" y="19200"/>
                  <a:pt x="30967" y="19200"/>
                </a:cubicBezTo>
                <a:cubicBezTo>
                  <a:pt x="29677" y="19200"/>
                  <a:pt x="29677" y="19200"/>
                  <a:pt x="29677" y="19200"/>
                </a:cubicBezTo>
                <a:cubicBezTo>
                  <a:pt x="28387" y="19200"/>
                  <a:pt x="28387" y="19200"/>
                  <a:pt x="28387" y="19200"/>
                </a:cubicBezTo>
                <a:cubicBezTo>
                  <a:pt x="27096" y="19200"/>
                  <a:pt x="27096" y="19200"/>
                  <a:pt x="27096" y="19200"/>
                </a:cubicBezTo>
                <a:cubicBezTo>
                  <a:pt x="25806" y="19200"/>
                  <a:pt x="24516" y="19600"/>
                  <a:pt x="24516" y="19600"/>
                </a:cubicBezTo>
                <a:cubicBezTo>
                  <a:pt x="24516" y="19600"/>
                  <a:pt x="24516" y="19600"/>
                  <a:pt x="24516" y="19600"/>
                </a:cubicBezTo>
                <a:cubicBezTo>
                  <a:pt x="23225" y="19600"/>
                  <a:pt x="21935" y="20000"/>
                  <a:pt x="21935" y="20000"/>
                </a:cubicBezTo>
                <a:cubicBezTo>
                  <a:pt x="21935" y="20000"/>
                  <a:pt x="21935" y="20000"/>
                  <a:pt x="20645" y="20000"/>
                </a:cubicBezTo>
                <a:cubicBezTo>
                  <a:pt x="20645" y="20000"/>
                  <a:pt x="19354" y="20400"/>
                  <a:pt x="19354" y="20400"/>
                </a:cubicBezTo>
                <a:cubicBezTo>
                  <a:pt x="19354" y="20400"/>
                  <a:pt x="19354" y="20400"/>
                  <a:pt x="19354" y="20800"/>
                </a:cubicBezTo>
                <a:cubicBezTo>
                  <a:pt x="18064" y="20800"/>
                  <a:pt x="18064" y="21200"/>
                  <a:pt x="18064" y="21200"/>
                </a:cubicBezTo>
                <a:cubicBezTo>
                  <a:pt x="18064" y="21600"/>
                  <a:pt x="16774" y="21600"/>
                  <a:pt x="16774" y="21600"/>
                </a:cubicBezTo>
                <a:cubicBezTo>
                  <a:pt x="15483" y="22000"/>
                  <a:pt x="15483" y="22400"/>
                  <a:pt x="15483" y="22800"/>
                </a:cubicBezTo>
                <a:cubicBezTo>
                  <a:pt x="15483" y="23200"/>
                  <a:pt x="14193" y="24000"/>
                  <a:pt x="14193" y="24000"/>
                </a:cubicBezTo>
                <a:cubicBezTo>
                  <a:pt x="14193" y="24000"/>
                  <a:pt x="14193" y="24000"/>
                  <a:pt x="12903" y="24400"/>
                </a:cubicBezTo>
                <a:cubicBezTo>
                  <a:pt x="11612" y="24800"/>
                  <a:pt x="11612" y="24800"/>
                  <a:pt x="11612" y="25200"/>
                </a:cubicBezTo>
                <a:cubicBezTo>
                  <a:pt x="10322" y="25200"/>
                  <a:pt x="10322" y="26000"/>
                  <a:pt x="10322" y="26400"/>
                </a:cubicBezTo>
                <a:cubicBezTo>
                  <a:pt x="10322" y="26800"/>
                  <a:pt x="9032" y="27200"/>
                  <a:pt x="9032" y="27600"/>
                </a:cubicBezTo>
                <a:cubicBezTo>
                  <a:pt x="9032" y="27600"/>
                  <a:pt x="9032" y="27600"/>
                  <a:pt x="7741" y="28000"/>
                </a:cubicBezTo>
                <a:cubicBezTo>
                  <a:pt x="7741" y="28000"/>
                  <a:pt x="6451" y="29200"/>
                  <a:pt x="6451" y="29200"/>
                </a:cubicBezTo>
                <a:cubicBezTo>
                  <a:pt x="6451" y="29600"/>
                  <a:pt x="5161" y="30400"/>
                  <a:pt x="5161" y="30400"/>
                </a:cubicBezTo>
                <a:cubicBezTo>
                  <a:pt x="5161" y="30800"/>
                  <a:pt x="3870" y="31200"/>
                  <a:pt x="3870" y="31200"/>
                </a:cubicBezTo>
                <a:cubicBezTo>
                  <a:pt x="3870" y="31600"/>
                  <a:pt x="3870" y="31600"/>
                  <a:pt x="2580" y="32000"/>
                </a:cubicBezTo>
                <a:cubicBezTo>
                  <a:pt x="2580" y="32400"/>
                  <a:pt x="2580" y="33200"/>
                  <a:pt x="1290" y="34000"/>
                </a:cubicBezTo>
                <a:cubicBezTo>
                  <a:pt x="1290" y="34800"/>
                  <a:pt x="0" y="36000"/>
                  <a:pt x="0" y="36400"/>
                </a:cubicBezTo>
                <a:cubicBezTo>
                  <a:pt x="0" y="37200"/>
                  <a:pt x="1290" y="38000"/>
                  <a:pt x="1290" y="38400"/>
                </a:cubicBezTo>
                <a:cubicBezTo>
                  <a:pt x="1290" y="38800"/>
                  <a:pt x="2580" y="38800"/>
                  <a:pt x="2580" y="39200"/>
                </a:cubicBezTo>
                <a:cubicBezTo>
                  <a:pt x="3870" y="39200"/>
                  <a:pt x="3870" y="39200"/>
                  <a:pt x="5161" y="39600"/>
                </a:cubicBezTo>
                <a:cubicBezTo>
                  <a:pt x="6451" y="39600"/>
                  <a:pt x="7741" y="39600"/>
                  <a:pt x="9032" y="39600"/>
                </a:cubicBezTo>
                <a:cubicBezTo>
                  <a:pt x="9032" y="39600"/>
                  <a:pt x="9032" y="39600"/>
                  <a:pt x="9032" y="39600"/>
                </a:cubicBezTo>
                <a:cubicBezTo>
                  <a:pt x="10322" y="39600"/>
                  <a:pt x="10322" y="39600"/>
                  <a:pt x="11612" y="39600"/>
                </a:cubicBezTo>
                <a:cubicBezTo>
                  <a:pt x="11612" y="39600"/>
                  <a:pt x="12903" y="40000"/>
                  <a:pt x="14193" y="40000"/>
                </a:cubicBezTo>
                <a:cubicBezTo>
                  <a:pt x="14193" y="40000"/>
                  <a:pt x="15483" y="40000"/>
                  <a:pt x="16774" y="40000"/>
                </a:cubicBezTo>
                <a:cubicBezTo>
                  <a:pt x="18064" y="40400"/>
                  <a:pt x="19354" y="40400"/>
                  <a:pt x="20645" y="40400"/>
                </a:cubicBezTo>
                <a:cubicBezTo>
                  <a:pt x="20645" y="40400"/>
                  <a:pt x="21935" y="40400"/>
                  <a:pt x="21935" y="40400"/>
                </a:cubicBezTo>
                <a:cubicBezTo>
                  <a:pt x="21935" y="40400"/>
                  <a:pt x="23225" y="40400"/>
                  <a:pt x="23225" y="40400"/>
                </a:cubicBezTo>
                <a:cubicBezTo>
                  <a:pt x="24516" y="40400"/>
                  <a:pt x="24516" y="40400"/>
                  <a:pt x="25806" y="40400"/>
                </a:cubicBezTo>
                <a:cubicBezTo>
                  <a:pt x="25806" y="40400"/>
                  <a:pt x="25806" y="40400"/>
                  <a:pt x="25806" y="40400"/>
                </a:cubicBezTo>
                <a:cubicBezTo>
                  <a:pt x="25806" y="40800"/>
                  <a:pt x="25806" y="40800"/>
                  <a:pt x="25806" y="41200"/>
                </a:cubicBezTo>
                <a:cubicBezTo>
                  <a:pt x="25806" y="41600"/>
                  <a:pt x="24516" y="42800"/>
                  <a:pt x="24516" y="43600"/>
                </a:cubicBezTo>
                <a:cubicBezTo>
                  <a:pt x="24516" y="44400"/>
                  <a:pt x="24516" y="46000"/>
                  <a:pt x="24516" y="46800"/>
                </a:cubicBezTo>
                <a:cubicBezTo>
                  <a:pt x="24516" y="47200"/>
                  <a:pt x="24516" y="48000"/>
                  <a:pt x="24516" y="48000"/>
                </a:cubicBezTo>
                <a:cubicBezTo>
                  <a:pt x="24516" y="48400"/>
                  <a:pt x="25806" y="48400"/>
                  <a:pt x="25806" y="48400"/>
                </a:cubicBezTo>
                <a:cubicBezTo>
                  <a:pt x="25806" y="48800"/>
                  <a:pt x="27096" y="48800"/>
                  <a:pt x="27096" y="49200"/>
                </a:cubicBezTo>
                <a:cubicBezTo>
                  <a:pt x="27096" y="49200"/>
                  <a:pt x="28387" y="49200"/>
                  <a:pt x="28387" y="49200"/>
                </a:cubicBezTo>
                <a:cubicBezTo>
                  <a:pt x="28387" y="49200"/>
                  <a:pt x="28387" y="49200"/>
                  <a:pt x="28387" y="49200"/>
                </a:cubicBezTo>
                <a:cubicBezTo>
                  <a:pt x="28387" y="49600"/>
                  <a:pt x="29677" y="49600"/>
                  <a:pt x="29677" y="49600"/>
                </a:cubicBezTo>
                <a:cubicBezTo>
                  <a:pt x="29677" y="49600"/>
                  <a:pt x="29677" y="49600"/>
                  <a:pt x="29677" y="49600"/>
                </a:cubicBezTo>
                <a:cubicBezTo>
                  <a:pt x="28387" y="50000"/>
                  <a:pt x="29677" y="50000"/>
                  <a:pt x="29677" y="50000"/>
                </a:cubicBezTo>
                <a:cubicBezTo>
                  <a:pt x="29677" y="50000"/>
                  <a:pt x="29677" y="50000"/>
                  <a:pt x="29677" y="50000"/>
                </a:cubicBezTo>
                <a:cubicBezTo>
                  <a:pt x="28387" y="50400"/>
                  <a:pt x="28387" y="50400"/>
                  <a:pt x="29677" y="50400"/>
                </a:cubicBezTo>
                <a:cubicBezTo>
                  <a:pt x="29677" y="50800"/>
                  <a:pt x="29677" y="51200"/>
                  <a:pt x="29677" y="51200"/>
                </a:cubicBezTo>
                <a:cubicBezTo>
                  <a:pt x="28387" y="51200"/>
                  <a:pt x="28387" y="51200"/>
                  <a:pt x="27096" y="51600"/>
                </a:cubicBezTo>
                <a:cubicBezTo>
                  <a:pt x="27096" y="51600"/>
                  <a:pt x="27096" y="52000"/>
                  <a:pt x="27096" y="52400"/>
                </a:cubicBezTo>
                <a:cubicBezTo>
                  <a:pt x="27096" y="52800"/>
                  <a:pt x="27096" y="52800"/>
                  <a:pt x="28387" y="53200"/>
                </a:cubicBezTo>
                <a:cubicBezTo>
                  <a:pt x="28387" y="53200"/>
                  <a:pt x="28387" y="53200"/>
                  <a:pt x="27096" y="53200"/>
                </a:cubicBezTo>
                <a:cubicBezTo>
                  <a:pt x="27096" y="53600"/>
                  <a:pt x="27096" y="54000"/>
                  <a:pt x="27096" y="54000"/>
                </a:cubicBezTo>
                <a:cubicBezTo>
                  <a:pt x="27096" y="54400"/>
                  <a:pt x="27096" y="54800"/>
                  <a:pt x="27096" y="54800"/>
                </a:cubicBezTo>
                <a:cubicBezTo>
                  <a:pt x="25806" y="55200"/>
                  <a:pt x="25806" y="55200"/>
                  <a:pt x="25806" y="55600"/>
                </a:cubicBezTo>
                <a:cubicBezTo>
                  <a:pt x="25806" y="56000"/>
                  <a:pt x="25806" y="56000"/>
                  <a:pt x="25806" y="56000"/>
                </a:cubicBezTo>
                <a:cubicBezTo>
                  <a:pt x="25806" y="56400"/>
                  <a:pt x="25806" y="56800"/>
                  <a:pt x="24516" y="56800"/>
                </a:cubicBezTo>
                <a:cubicBezTo>
                  <a:pt x="24516" y="56800"/>
                  <a:pt x="24516" y="57200"/>
                  <a:pt x="24516" y="57200"/>
                </a:cubicBezTo>
                <a:cubicBezTo>
                  <a:pt x="24516" y="57600"/>
                  <a:pt x="23225" y="58000"/>
                  <a:pt x="23225" y="58400"/>
                </a:cubicBezTo>
                <a:cubicBezTo>
                  <a:pt x="23225" y="58800"/>
                  <a:pt x="23225" y="59200"/>
                  <a:pt x="23225" y="59200"/>
                </a:cubicBezTo>
                <a:cubicBezTo>
                  <a:pt x="23225" y="59200"/>
                  <a:pt x="23225" y="59600"/>
                  <a:pt x="23225" y="60000"/>
                </a:cubicBezTo>
                <a:cubicBezTo>
                  <a:pt x="23225" y="60000"/>
                  <a:pt x="23225" y="60400"/>
                  <a:pt x="23225" y="60400"/>
                </a:cubicBezTo>
                <a:cubicBezTo>
                  <a:pt x="21935" y="60800"/>
                  <a:pt x="23225" y="60800"/>
                  <a:pt x="23225" y="60800"/>
                </a:cubicBezTo>
                <a:cubicBezTo>
                  <a:pt x="23225" y="61200"/>
                  <a:pt x="23225" y="61200"/>
                  <a:pt x="23225" y="61600"/>
                </a:cubicBezTo>
                <a:cubicBezTo>
                  <a:pt x="23225" y="61600"/>
                  <a:pt x="23225" y="61600"/>
                  <a:pt x="23225" y="61600"/>
                </a:cubicBezTo>
                <a:cubicBezTo>
                  <a:pt x="23225" y="62000"/>
                  <a:pt x="23225" y="62000"/>
                  <a:pt x="23225" y="62000"/>
                </a:cubicBezTo>
                <a:cubicBezTo>
                  <a:pt x="23225" y="62400"/>
                  <a:pt x="24516" y="62400"/>
                  <a:pt x="24516" y="62400"/>
                </a:cubicBezTo>
                <a:cubicBezTo>
                  <a:pt x="24516" y="62800"/>
                  <a:pt x="24516" y="62800"/>
                  <a:pt x="24516" y="62800"/>
                </a:cubicBezTo>
                <a:cubicBezTo>
                  <a:pt x="24516" y="63200"/>
                  <a:pt x="24516" y="63200"/>
                  <a:pt x="24516" y="63200"/>
                </a:cubicBezTo>
                <a:cubicBezTo>
                  <a:pt x="24516" y="63600"/>
                  <a:pt x="24516" y="64000"/>
                  <a:pt x="24516" y="64000"/>
                </a:cubicBezTo>
                <a:cubicBezTo>
                  <a:pt x="25806" y="64400"/>
                  <a:pt x="25806" y="64800"/>
                  <a:pt x="24516" y="64800"/>
                </a:cubicBezTo>
                <a:cubicBezTo>
                  <a:pt x="24516" y="64800"/>
                  <a:pt x="24516" y="65200"/>
                  <a:pt x="24516" y="65600"/>
                </a:cubicBezTo>
                <a:cubicBezTo>
                  <a:pt x="24516" y="66000"/>
                  <a:pt x="24516" y="66400"/>
                  <a:pt x="24516" y="66800"/>
                </a:cubicBezTo>
                <a:cubicBezTo>
                  <a:pt x="24516" y="67600"/>
                  <a:pt x="25806" y="68400"/>
                  <a:pt x="25806" y="69200"/>
                </a:cubicBezTo>
                <a:cubicBezTo>
                  <a:pt x="25806" y="70000"/>
                  <a:pt x="25806" y="70400"/>
                  <a:pt x="27096" y="70800"/>
                </a:cubicBezTo>
                <a:cubicBezTo>
                  <a:pt x="27096" y="71600"/>
                  <a:pt x="28387" y="72800"/>
                  <a:pt x="28387" y="73200"/>
                </a:cubicBezTo>
                <a:cubicBezTo>
                  <a:pt x="28387" y="73600"/>
                  <a:pt x="29677" y="74400"/>
                  <a:pt x="29677" y="74800"/>
                </a:cubicBezTo>
                <a:cubicBezTo>
                  <a:pt x="29677" y="74800"/>
                  <a:pt x="29677" y="75600"/>
                  <a:pt x="29677" y="76000"/>
                </a:cubicBezTo>
                <a:cubicBezTo>
                  <a:pt x="29677" y="76400"/>
                  <a:pt x="30967" y="77600"/>
                  <a:pt x="30967" y="78000"/>
                </a:cubicBezTo>
                <a:cubicBezTo>
                  <a:pt x="30967" y="78400"/>
                  <a:pt x="30967" y="80800"/>
                  <a:pt x="30967" y="81200"/>
                </a:cubicBezTo>
                <a:cubicBezTo>
                  <a:pt x="32258" y="81600"/>
                  <a:pt x="32258" y="83600"/>
                  <a:pt x="32258" y="84400"/>
                </a:cubicBezTo>
                <a:cubicBezTo>
                  <a:pt x="32258" y="84800"/>
                  <a:pt x="33548" y="86800"/>
                  <a:pt x="33548" y="87600"/>
                </a:cubicBezTo>
                <a:cubicBezTo>
                  <a:pt x="33548" y="88400"/>
                  <a:pt x="34838" y="90000"/>
                  <a:pt x="34838" y="90400"/>
                </a:cubicBezTo>
                <a:cubicBezTo>
                  <a:pt x="34838" y="90400"/>
                  <a:pt x="36129" y="91600"/>
                  <a:pt x="36129" y="92000"/>
                </a:cubicBezTo>
                <a:cubicBezTo>
                  <a:pt x="36129" y="92000"/>
                  <a:pt x="37419" y="93200"/>
                  <a:pt x="37419" y="94000"/>
                </a:cubicBezTo>
                <a:cubicBezTo>
                  <a:pt x="37419" y="94400"/>
                  <a:pt x="38709" y="95200"/>
                  <a:pt x="38709" y="95600"/>
                </a:cubicBezTo>
                <a:cubicBezTo>
                  <a:pt x="38709" y="96400"/>
                  <a:pt x="40000" y="96400"/>
                  <a:pt x="40000" y="96800"/>
                </a:cubicBezTo>
                <a:cubicBezTo>
                  <a:pt x="40000" y="96800"/>
                  <a:pt x="41290" y="97600"/>
                  <a:pt x="41290" y="97600"/>
                </a:cubicBezTo>
                <a:cubicBezTo>
                  <a:pt x="41290" y="98000"/>
                  <a:pt x="42580" y="98800"/>
                  <a:pt x="42580" y="99200"/>
                </a:cubicBezTo>
                <a:cubicBezTo>
                  <a:pt x="42580" y="99200"/>
                  <a:pt x="43870" y="100400"/>
                  <a:pt x="45161" y="100800"/>
                </a:cubicBezTo>
                <a:cubicBezTo>
                  <a:pt x="45161" y="100800"/>
                  <a:pt x="45161" y="100800"/>
                  <a:pt x="45161" y="100800"/>
                </a:cubicBezTo>
                <a:cubicBezTo>
                  <a:pt x="45161" y="101200"/>
                  <a:pt x="45161" y="101200"/>
                  <a:pt x="45161" y="101200"/>
                </a:cubicBezTo>
                <a:cubicBezTo>
                  <a:pt x="43870" y="101200"/>
                  <a:pt x="43870" y="102000"/>
                  <a:pt x="42580" y="102400"/>
                </a:cubicBezTo>
                <a:cubicBezTo>
                  <a:pt x="41290" y="102800"/>
                  <a:pt x="41290" y="103200"/>
                  <a:pt x="41290" y="103600"/>
                </a:cubicBezTo>
                <a:cubicBezTo>
                  <a:pt x="41290" y="103600"/>
                  <a:pt x="40000" y="104400"/>
                  <a:pt x="40000" y="104800"/>
                </a:cubicBezTo>
                <a:cubicBezTo>
                  <a:pt x="40000" y="105200"/>
                  <a:pt x="40000" y="105200"/>
                  <a:pt x="38709" y="105600"/>
                </a:cubicBezTo>
                <a:cubicBezTo>
                  <a:pt x="38709" y="106000"/>
                  <a:pt x="37419" y="106400"/>
                  <a:pt x="37419" y="106800"/>
                </a:cubicBezTo>
                <a:cubicBezTo>
                  <a:pt x="37419" y="106800"/>
                  <a:pt x="37419" y="106800"/>
                  <a:pt x="37419" y="107200"/>
                </a:cubicBezTo>
                <a:cubicBezTo>
                  <a:pt x="37419" y="107200"/>
                  <a:pt x="37419" y="107600"/>
                  <a:pt x="37419" y="107600"/>
                </a:cubicBezTo>
                <a:cubicBezTo>
                  <a:pt x="37419" y="107600"/>
                  <a:pt x="38709" y="108000"/>
                  <a:pt x="38709" y="108000"/>
                </a:cubicBezTo>
                <a:cubicBezTo>
                  <a:pt x="38709" y="108000"/>
                  <a:pt x="41290" y="108000"/>
                  <a:pt x="41290" y="108000"/>
                </a:cubicBezTo>
                <a:cubicBezTo>
                  <a:pt x="41290" y="108000"/>
                  <a:pt x="41290" y="108400"/>
                  <a:pt x="41290" y="108400"/>
                </a:cubicBezTo>
                <a:cubicBezTo>
                  <a:pt x="41290" y="108400"/>
                  <a:pt x="40000" y="108800"/>
                  <a:pt x="40000" y="108800"/>
                </a:cubicBezTo>
                <a:cubicBezTo>
                  <a:pt x="40000" y="108800"/>
                  <a:pt x="40000" y="109200"/>
                  <a:pt x="38709" y="109200"/>
                </a:cubicBezTo>
                <a:cubicBezTo>
                  <a:pt x="38709" y="109200"/>
                  <a:pt x="38709" y="109600"/>
                  <a:pt x="38709" y="109600"/>
                </a:cubicBezTo>
                <a:cubicBezTo>
                  <a:pt x="38709" y="109600"/>
                  <a:pt x="37419" y="110000"/>
                  <a:pt x="37419" y="110400"/>
                </a:cubicBezTo>
                <a:cubicBezTo>
                  <a:pt x="36129" y="110800"/>
                  <a:pt x="36129" y="111200"/>
                  <a:pt x="36129" y="111200"/>
                </a:cubicBezTo>
                <a:cubicBezTo>
                  <a:pt x="36129" y="111200"/>
                  <a:pt x="36129" y="111200"/>
                  <a:pt x="36129" y="111200"/>
                </a:cubicBezTo>
                <a:cubicBezTo>
                  <a:pt x="36129" y="111200"/>
                  <a:pt x="36129" y="111200"/>
                  <a:pt x="36129" y="111200"/>
                </a:cubicBezTo>
                <a:cubicBezTo>
                  <a:pt x="36129" y="111600"/>
                  <a:pt x="34838" y="111600"/>
                  <a:pt x="34838" y="111600"/>
                </a:cubicBezTo>
                <a:cubicBezTo>
                  <a:pt x="34838" y="112000"/>
                  <a:pt x="34838" y="112000"/>
                  <a:pt x="33548" y="112000"/>
                </a:cubicBezTo>
                <a:cubicBezTo>
                  <a:pt x="33548" y="112400"/>
                  <a:pt x="32258" y="112400"/>
                  <a:pt x="32258" y="112800"/>
                </a:cubicBezTo>
                <a:cubicBezTo>
                  <a:pt x="30967" y="112800"/>
                  <a:pt x="29677" y="112800"/>
                  <a:pt x="28387" y="112800"/>
                </a:cubicBezTo>
                <a:cubicBezTo>
                  <a:pt x="27096" y="112800"/>
                  <a:pt x="24516" y="113200"/>
                  <a:pt x="23225" y="113200"/>
                </a:cubicBezTo>
                <a:cubicBezTo>
                  <a:pt x="21935" y="113600"/>
                  <a:pt x="20645" y="113600"/>
                  <a:pt x="19354" y="113600"/>
                </a:cubicBezTo>
                <a:cubicBezTo>
                  <a:pt x="19354" y="114000"/>
                  <a:pt x="18064" y="114400"/>
                  <a:pt x="18064" y="114400"/>
                </a:cubicBezTo>
                <a:cubicBezTo>
                  <a:pt x="18064" y="114400"/>
                  <a:pt x="18064" y="114400"/>
                  <a:pt x="18064" y="114800"/>
                </a:cubicBezTo>
                <a:cubicBezTo>
                  <a:pt x="18064" y="114800"/>
                  <a:pt x="18064" y="114800"/>
                  <a:pt x="16774" y="114800"/>
                </a:cubicBezTo>
                <a:cubicBezTo>
                  <a:pt x="16774" y="114800"/>
                  <a:pt x="16774" y="114800"/>
                  <a:pt x="16774" y="114800"/>
                </a:cubicBezTo>
                <a:cubicBezTo>
                  <a:pt x="16774" y="115200"/>
                  <a:pt x="16774" y="114800"/>
                  <a:pt x="16774" y="115200"/>
                </a:cubicBezTo>
                <a:cubicBezTo>
                  <a:pt x="16774" y="115200"/>
                  <a:pt x="16774" y="115600"/>
                  <a:pt x="16774" y="116000"/>
                </a:cubicBezTo>
                <a:cubicBezTo>
                  <a:pt x="16774" y="116000"/>
                  <a:pt x="16774" y="116000"/>
                  <a:pt x="16774" y="116000"/>
                </a:cubicBezTo>
                <a:cubicBezTo>
                  <a:pt x="16774" y="116400"/>
                  <a:pt x="18064" y="116400"/>
                  <a:pt x="19354" y="116400"/>
                </a:cubicBezTo>
                <a:cubicBezTo>
                  <a:pt x="20645" y="116400"/>
                  <a:pt x="21935" y="116800"/>
                  <a:pt x="21935" y="116800"/>
                </a:cubicBezTo>
                <a:cubicBezTo>
                  <a:pt x="23225" y="116800"/>
                  <a:pt x="23225" y="116800"/>
                  <a:pt x="23225" y="116800"/>
                </a:cubicBezTo>
                <a:cubicBezTo>
                  <a:pt x="24516" y="116800"/>
                  <a:pt x="25806" y="116800"/>
                  <a:pt x="25806" y="116800"/>
                </a:cubicBezTo>
                <a:cubicBezTo>
                  <a:pt x="27096" y="116800"/>
                  <a:pt x="28387" y="116800"/>
                  <a:pt x="28387" y="116800"/>
                </a:cubicBezTo>
                <a:cubicBezTo>
                  <a:pt x="29677" y="116800"/>
                  <a:pt x="29677" y="116800"/>
                  <a:pt x="29677" y="116800"/>
                </a:cubicBezTo>
                <a:cubicBezTo>
                  <a:pt x="29677" y="116800"/>
                  <a:pt x="30967" y="116800"/>
                  <a:pt x="30967" y="116800"/>
                </a:cubicBezTo>
                <a:cubicBezTo>
                  <a:pt x="30967" y="116800"/>
                  <a:pt x="30967" y="116800"/>
                  <a:pt x="32258" y="116800"/>
                </a:cubicBezTo>
                <a:cubicBezTo>
                  <a:pt x="32258" y="116800"/>
                  <a:pt x="32258" y="116800"/>
                  <a:pt x="33548" y="116800"/>
                </a:cubicBezTo>
                <a:cubicBezTo>
                  <a:pt x="33548" y="116800"/>
                  <a:pt x="33548" y="116800"/>
                  <a:pt x="33548" y="116800"/>
                </a:cubicBezTo>
                <a:cubicBezTo>
                  <a:pt x="33548" y="116800"/>
                  <a:pt x="34838" y="116800"/>
                  <a:pt x="34838" y="116800"/>
                </a:cubicBezTo>
                <a:cubicBezTo>
                  <a:pt x="36129" y="116800"/>
                  <a:pt x="36129" y="116800"/>
                  <a:pt x="36129" y="116800"/>
                </a:cubicBezTo>
                <a:cubicBezTo>
                  <a:pt x="36129" y="116400"/>
                  <a:pt x="36129" y="116800"/>
                  <a:pt x="36129" y="116800"/>
                </a:cubicBezTo>
                <a:cubicBezTo>
                  <a:pt x="37419" y="116800"/>
                  <a:pt x="37419" y="116800"/>
                  <a:pt x="37419" y="116800"/>
                </a:cubicBezTo>
                <a:cubicBezTo>
                  <a:pt x="38709" y="116800"/>
                  <a:pt x="38709" y="116800"/>
                  <a:pt x="38709" y="116800"/>
                </a:cubicBezTo>
                <a:cubicBezTo>
                  <a:pt x="38709" y="116400"/>
                  <a:pt x="38709" y="116800"/>
                  <a:pt x="38709" y="116800"/>
                </a:cubicBezTo>
                <a:cubicBezTo>
                  <a:pt x="38709" y="116800"/>
                  <a:pt x="40000" y="116800"/>
                  <a:pt x="40000" y="116800"/>
                </a:cubicBezTo>
                <a:cubicBezTo>
                  <a:pt x="41290" y="116800"/>
                  <a:pt x="41290" y="116800"/>
                  <a:pt x="41290" y="116400"/>
                </a:cubicBezTo>
                <a:cubicBezTo>
                  <a:pt x="41290" y="116400"/>
                  <a:pt x="41290" y="116400"/>
                  <a:pt x="41290" y="116400"/>
                </a:cubicBezTo>
                <a:cubicBezTo>
                  <a:pt x="41290" y="116400"/>
                  <a:pt x="42580" y="116400"/>
                  <a:pt x="42580" y="116400"/>
                </a:cubicBezTo>
                <a:cubicBezTo>
                  <a:pt x="42580" y="116400"/>
                  <a:pt x="43870" y="116400"/>
                  <a:pt x="43870" y="116400"/>
                </a:cubicBezTo>
                <a:cubicBezTo>
                  <a:pt x="43870" y="116400"/>
                  <a:pt x="43870" y="116400"/>
                  <a:pt x="43870" y="116400"/>
                </a:cubicBezTo>
                <a:cubicBezTo>
                  <a:pt x="43870" y="116400"/>
                  <a:pt x="43870" y="116400"/>
                  <a:pt x="45161" y="116400"/>
                </a:cubicBezTo>
                <a:cubicBezTo>
                  <a:pt x="46451" y="116400"/>
                  <a:pt x="46451" y="116400"/>
                  <a:pt x="46451" y="116000"/>
                </a:cubicBezTo>
                <a:cubicBezTo>
                  <a:pt x="46451" y="116000"/>
                  <a:pt x="46451" y="116000"/>
                  <a:pt x="46451" y="116000"/>
                </a:cubicBezTo>
                <a:cubicBezTo>
                  <a:pt x="47741" y="116000"/>
                  <a:pt x="47741" y="116000"/>
                  <a:pt x="49032" y="115600"/>
                </a:cubicBezTo>
                <a:cubicBezTo>
                  <a:pt x="51612" y="115600"/>
                  <a:pt x="54193" y="115200"/>
                  <a:pt x="55483" y="115200"/>
                </a:cubicBezTo>
                <a:cubicBezTo>
                  <a:pt x="55483" y="115200"/>
                  <a:pt x="55483" y="115200"/>
                  <a:pt x="56774" y="115200"/>
                </a:cubicBezTo>
                <a:cubicBezTo>
                  <a:pt x="58064" y="115200"/>
                  <a:pt x="58064" y="115600"/>
                  <a:pt x="59354" y="115600"/>
                </a:cubicBezTo>
                <a:cubicBezTo>
                  <a:pt x="60645" y="116000"/>
                  <a:pt x="60645" y="116000"/>
                  <a:pt x="60645" y="116000"/>
                </a:cubicBezTo>
                <a:cubicBezTo>
                  <a:pt x="61935" y="116000"/>
                  <a:pt x="63225" y="115600"/>
                  <a:pt x="63225" y="115600"/>
                </a:cubicBezTo>
                <a:cubicBezTo>
                  <a:pt x="64516" y="115600"/>
                  <a:pt x="64516" y="115600"/>
                  <a:pt x="64516" y="115600"/>
                </a:cubicBezTo>
                <a:cubicBezTo>
                  <a:pt x="64516" y="115600"/>
                  <a:pt x="64516" y="115600"/>
                  <a:pt x="64516" y="115600"/>
                </a:cubicBezTo>
                <a:cubicBezTo>
                  <a:pt x="64516" y="115600"/>
                  <a:pt x="64516" y="115600"/>
                  <a:pt x="65806" y="115600"/>
                </a:cubicBezTo>
                <a:cubicBezTo>
                  <a:pt x="67096" y="115600"/>
                  <a:pt x="67096" y="115600"/>
                  <a:pt x="67096" y="115600"/>
                </a:cubicBezTo>
                <a:cubicBezTo>
                  <a:pt x="67096" y="115600"/>
                  <a:pt x="67096" y="115600"/>
                  <a:pt x="67096" y="115600"/>
                </a:cubicBezTo>
                <a:cubicBezTo>
                  <a:pt x="67096" y="115600"/>
                  <a:pt x="68387" y="115600"/>
                  <a:pt x="68387" y="115600"/>
                </a:cubicBezTo>
                <a:cubicBezTo>
                  <a:pt x="69677" y="115600"/>
                  <a:pt x="69677" y="115600"/>
                  <a:pt x="69677" y="115600"/>
                </a:cubicBezTo>
                <a:cubicBezTo>
                  <a:pt x="69677" y="115200"/>
                  <a:pt x="69677" y="115200"/>
                  <a:pt x="69677" y="115200"/>
                </a:cubicBezTo>
                <a:cubicBezTo>
                  <a:pt x="70967" y="115200"/>
                  <a:pt x="70967" y="115200"/>
                  <a:pt x="70967" y="115200"/>
                </a:cubicBezTo>
                <a:cubicBezTo>
                  <a:pt x="72258" y="115200"/>
                  <a:pt x="72258" y="115200"/>
                  <a:pt x="72258" y="115200"/>
                </a:cubicBezTo>
                <a:cubicBezTo>
                  <a:pt x="72258" y="115200"/>
                  <a:pt x="72258" y="115200"/>
                  <a:pt x="73548" y="115200"/>
                </a:cubicBezTo>
                <a:cubicBezTo>
                  <a:pt x="73548" y="114800"/>
                  <a:pt x="73548" y="114800"/>
                  <a:pt x="73548" y="114800"/>
                </a:cubicBezTo>
                <a:cubicBezTo>
                  <a:pt x="73548" y="114400"/>
                  <a:pt x="73548" y="114000"/>
                  <a:pt x="73548" y="113600"/>
                </a:cubicBezTo>
                <a:cubicBezTo>
                  <a:pt x="73548" y="113200"/>
                  <a:pt x="73548" y="113200"/>
                  <a:pt x="72258" y="113200"/>
                </a:cubicBezTo>
                <a:cubicBezTo>
                  <a:pt x="72258" y="113200"/>
                  <a:pt x="72258" y="112800"/>
                  <a:pt x="72258" y="112800"/>
                </a:cubicBezTo>
                <a:cubicBezTo>
                  <a:pt x="72258" y="112800"/>
                  <a:pt x="72258" y="112800"/>
                  <a:pt x="72258" y="112400"/>
                </a:cubicBezTo>
                <a:cubicBezTo>
                  <a:pt x="72258" y="112400"/>
                  <a:pt x="72258" y="112400"/>
                  <a:pt x="72258" y="112000"/>
                </a:cubicBezTo>
                <a:cubicBezTo>
                  <a:pt x="72258" y="112000"/>
                  <a:pt x="72258" y="112000"/>
                  <a:pt x="72258" y="112000"/>
                </a:cubicBezTo>
                <a:cubicBezTo>
                  <a:pt x="72258" y="111600"/>
                  <a:pt x="72258" y="111200"/>
                  <a:pt x="72258" y="111200"/>
                </a:cubicBezTo>
                <a:cubicBezTo>
                  <a:pt x="72258" y="110800"/>
                  <a:pt x="72258" y="110800"/>
                  <a:pt x="72258" y="110400"/>
                </a:cubicBezTo>
                <a:cubicBezTo>
                  <a:pt x="72258" y="110400"/>
                  <a:pt x="72258" y="110400"/>
                  <a:pt x="72258" y="110400"/>
                </a:cubicBezTo>
                <a:cubicBezTo>
                  <a:pt x="72258" y="110400"/>
                  <a:pt x="72258" y="110400"/>
                  <a:pt x="72258" y="110000"/>
                </a:cubicBezTo>
                <a:cubicBezTo>
                  <a:pt x="72258" y="110000"/>
                  <a:pt x="72258" y="110000"/>
                  <a:pt x="72258" y="110000"/>
                </a:cubicBezTo>
                <a:cubicBezTo>
                  <a:pt x="73548" y="110000"/>
                  <a:pt x="73548" y="109600"/>
                  <a:pt x="74838" y="109200"/>
                </a:cubicBezTo>
                <a:cubicBezTo>
                  <a:pt x="74838" y="108800"/>
                  <a:pt x="76129" y="108800"/>
                  <a:pt x="76129" y="108400"/>
                </a:cubicBezTo>
                <a:cubicBezTo>
                  <a:pt x="76129" y="108400"/>
                  <a:pt x="77419" y="108000"/>
                  <a:pt x="77419" y="108000"/>
                </a:cubicBezTo>
                <a:cubicBezTo>
                  <a:pt x="77419" y="107600"/>
                  <a:pt x="77419" y="107200"/>
                  <a:pt x="77419" y="107200"/>
                </a:cubicBezTo>
                <a:cubicBezTo>
                  <a:pt x="77419" y="106800"/>
                  <a:pt x="77419" y="106800"/>
                  <a:pt x="77419" y="106400"/>
                </a:cubicBezTo>
                <a:cubicBezTo>
                  <a:pt x="76129" y="106400"/>
                  <a:pt x="74838" y="105200"/>
                  <a:pt x="74838" y="104800"/>
                </a:cubicBezTo>
                <a:cubicBezTo>
                  <a:pt x="73548" y="104400"/>
                  <a:pt x="73548" y="104000"/>
                  <a:pt x="72258" y="104000"/>
                </a:cubicBezTo>
                <a:cubicBezTo>
                  <a:pt x="72258" y="103600"/>
                  <a:pt x="70967" y="102800"/>
                  <a:pt x="70967" y="102800"/>
                </a:cubicBezTo>
                <a:cubicBezTo>
                  <a:pt x="69677" y="102800"/>
                  <a:pt x="69677" y="102400"/>
                  <a:pt x="69677" y="102400"/>
                </a:cubicBezTo>
                <a:cubicBezTo>
                  <a:pt x="69677" y="102400"/>
                  <a:pt x="69677" y="102400"/>
                  <a:pt x="69677" y="102000"/>
                </a:cubicBezTo>
                <a:cubicBezTo>
                  <a:pt x="69677" y="102000"/>
                  <a:pt x="69677" y="102000"/>
                  <a:pt x="69677" y="101600"/>
                </a:cubicBezTo>
                <a:cubicBezTo>
                  <a:pt x="69677" y="101200"/>
                  <a:pt x="69677" y="100400"/>
                  <a:pt x="70967" y="100400"/>
                </a:cubicBezTo>
                <a:cubicBezTo>
                  <a:pt x="70967" y="100000"/>
                  <a:pt x="70967" y="98000"/>
                  <a:pt x="70967" y="97600"/>
                </a:cubicBezTo>
                <a:cubicBezTo>
                  <a:pt x="70967" y="97200"/>
                  <a:pt x="70967" y="96400"/>
                  <a:pt x="70967" y="96000"/>
                </a:cubicBezTo>
                <a:cubicBezTo>
                  <a:pt x="70967" y="96000"/>
                  <a:pt x="70967" y="95200"/>
                  <a:pt x="70967" y="95200"/>
                </a:cubicBezTo>
                <a:cubicBezTo>
                  <a:pt x="70967" y="94800"/>
                  <a:pt x="70967" y="94000"/>
                  <a:pt x="70967" y="94000"/>
                </a:cubicBezTo>
                <a:cubicBezTo>
                  <a:pt x="70967" y="93600"/>
                  <a:pt x="70967" y="93200"/>
                  <a:pt x="70967" y="93200"/>
                </a:cubicBezTo>
                <a:cubicBezTo>
                  <a:pt x="70967" y="93200"/>
                  <a:pt x="70967" y="92800"/>
                  <a:pt x="70967" y="92800"/>
                </a:cubicBezTo>
                <a:cubicBezTo>
                  <a:pt x="70967" y="92800"/>
                  <a:pt x="70967" y="91600"/>
                  <a:pt x="70967" y="91200"/>
                </a:cubicBezTo>
                <a:cubicBezTo>
                  <a:pt x="70967" y="90800"/>
                  <a:pt x="69677" y="89200"/>
                  <a:pt x="69677" y="88800"/>
                </a:cubicBezTo>
                <a:cubicBezTo>
                  <a:pt x="69677" y="88400"/>
                  <a:pt x="69677" y="88000"/>
                  <a:pt x="69677" y="87600"/>
                </a:cubicBezTo>
                <a:cubicBezTo>
                  <a:pt x="69677" y="87600"/>
                  <a:pt x="69677" y="87200"/>
                  <a:pt x="69677" y="87200"/>
                </a:cubicBezTo>
                <a:cubicBezTo>
                  <a:pt x="69677" y="86800"/>
                  <a:pt x="69677" y="86400"/>
                  <a:pt x="69677" y="86000"/>
                </a:cubicBezTo>
                <a:cubicBezTo>
                  <a:pt x="69677" y="86000"/>
                  <a:pt x="70967" y="84800"/>
                  <a:pt x="70967" y="84400"/>
                </a:cubicBezTo>
                <a:cubicBezTo>
                  <a:pt x="70967" y="84000"/>
                  <a:pt x="70967" y="83200"/>
                  <a:pt x="70967" y="83200"/>
                </a:cubicBezTo>
                <a:cubicBezTo>
                  <a:pt x="70967" y="83200"/>
                  <a:pt x="70967" y="82400"/>
                  <a:pt x="70967" y="82000"/>
                </a:cubicBezTo>
                <a:cubicBezTo>
                  <a:pt x="70967" y="81600"/>
                  <a:pt x="70967" y="80400"/>
                  <a:pt x="70967" y="80400"/>
                </a:cubicBezTo>
                <a:cubicBezTo>
                  <a:pt x="70967" y="80000"/>
                  <a:pt x="70967" y="79600"/>
                  <a:pt x="70967" y="79200"/>
                </a:cubicBezTo>
                <a:cubicBezTo>
                  <a:pt x="69677" y="79200"/>
                  <a:pt x="69677" y="78800"/>
                  <a:pt x="69677" y="78400"/>
                </a:cubicBezTo>
                <a:cubicBezTo>
                  <a:pt x="69677" y="78400"/>
                  <a:pt x="69677" y="78000"/>
                  <a:pt x="69677" y="77600"/>
                </a:cubicBezTo>
                <a:cubicBezTo>
                  <a:pt x="69677" y="77200"/>
                  <a:pt x="69677" y="76400"/>
                  <a:pt x="69677" y="76400"/>
                </a:cubicBezTo>
                <a:cubicBezTo>
                  <a:pt x="69677" y="76400"/>
                  <a:pt x="69677" y="76400"/>
                  <a:pt x="69677" y="76400"/>
                </a:cubicBezTo>
                <a:cubicBezTo>
                  <a:pt x="69677" y="76400"/>
                  <a:pt x="69677" y="76800"/>
                  <a:pt x="69677" y="76800"/>
                </a:cubicBezTo>
                <a:cubicBezTo>
                  <a:pt x="69677" y="77200"/>
                  <a:pt x="70967" y="77600"/>
                  <a:pt x="70967" y="77600"/>
                </a:cubicBezTo>
                <a:cubicBezTo>
                  <a:pt x="70967" y="78000"/>
                  <a:pt x="70967" y="78800"/>
                  <a:pt x="70967" y="78800"/>
                </a:cubicBezTo>
                <a:cubicBezTo>
                  <a:pt x="70967" y="79200"/>
                  <a:pt x="72258" y="79200"/>
                  <a:pt x="72258" y="79200"/>
                </a:cubicBezTo>
                <a:cubicBezTo>
                  <a:pt x="72258" y="79200"/>
                  <a:pt x="72258" y="79600"/>
                  <a:pt x="72258" y="80000"/>
                </a:cubicBezTo>
                <a:cubicBezTo>
                  <a:pt x="72258" y="80400"/>
                  <a:pt x="73548" y="80800"/>
                  <a:pt x="73548" y="81200"/>
                </a:cubicBezTo>
                <a:cubicBezTo>
                  <a:pt x="73548" y="81600"/>
                  <a:pt x="73548" y="82000"/>
                  <a:pt x="73548" y="82400"/>
                </a:cubicBezTo>
                <a:cubicBezTo>
                  <a:pt x="73548" y="82400"/>
                  <a:pt x="74838" y="83200"/>
                  <a:pt x="74838" y="83200"/>
                </a:cubicBezTo>
                <a:cubicBezTo>
                  <a:pt x="74838" y="83600"/>
                  <a:pt x="74838" y="84000"/>
                  <a:pt x="76129" y="84400"/>
                </a:cubicBezTo>
                <a:cubicBezTo>
                  <a:pt x="76129" y="84400"/>
                  <a:pt x="76129" y="85200"/>
                  <a:pt x="76129" y="85200"/>
                </a:cubicBezTo>
                <a:cubicBezTo>
                  <a:pt x="76129" y="85600"/>
                  <a:pt x="76129" y="86000"/>
                  <a:pt x="76129" y="86000"/>
                </a:cubicBezTo>
                <a:cubicBezTo>
                  <a:pt x="76129" y="86400"/>
                  <a:pt x="76129" y="86400"/>
                  <a:pt x="76129" y="86800"/>
                </a:cubicBezTo>
                <a:cubicBezTo>
                  <a:pt x="76129" y="86800"/>
                  <a:pt x="77419" y="87600"/>
                  <a:pt x="77419" y="87600"/>
                </a:cubicBezTo>
                <a:cubicBezTo>
                  <a:pt x="77419" y="87600"/>
                  <a:pt x="77419" y="88000"/>
                  <a:pt x="77419" y="88400"/>
                </a:cubicBezTo>
                <a:cubicBezTo>
                  <a:pt x="77419" y="88800"/>
                  <a:pt x="77419" y="89200"/>
                  <a:pt x="77419" y="89600"/>
                </a:cubicBezTo>
                <a:cubicBezTo>
                  <a:pt x="77419" y="90000"/>
                  <a:pt x="77419" y="90000"/>
                  <a:pt x="77419" y="90400"/>
                </a:cubicBezTo>
                <a:cubicBezTo>
                  <a:pt x="77419" y="90400"/>
                  <a:pt x="77419" y="90800"/>
                  <a:pt x="77419" y="91200"/>
                </a:cubicBezTo>
                <a:cubicBezTo>
                  <a:pt x="78709" y="91200"/>
                  <a:pt x="78709" y="91600"/>
                  <a:pt x="78709" y="92000"/>
                </a:cubicBezTo>
                <a:cubicBezTo>
                  <a:pt x="78709" y="92400"/>
                  <a:pt x="78709" y="92800"/>
                  <a:pt x="78709" y="92800"/>
                </a:cubicBezTo>
                <a:cubicBezTo>
                  <a:pt x="78709" y="93200"/>
                  <a:pt x="78709" y="93200"/>
                  <a:pt x="78709" y="93600"/>
                </a:cubicBezTo>
                <a:cubicBezTo>
                  <a:pt x="78709" y="94000"/>
                  <a:pt x="78709" y="94000"/>
                  <a:pt x="78709" y="94000"/>
                </a:cubicBezTo>
                <a:cubicBezTo>
                  <a:pt x="78709" y="94400"/>
                  <a:pt x="80000" y="95600"/>
                  <a:pt x="80000" y="96000"/>
                </a:cubicBezTo>
                <a:cubicBezTo>
                  <a:pt x="80000" y="96400"/>
                  <a:pt x="80000" y="97600"/>
                  <a:pt x="80000" y="98000"/>
                </a:cubicBezTo>
                <a:cubicBezTo>
                  <a:pt x="80000" y="98800"/>
                  <a:pt x="80000" y="99600"/>
                  <a:pt x="80000" y="100400"/>
                </a:cubicBezTo>
                <a:cubicBezTo>
                  <a:pt x="80000" y="100800"/>
                  <a:pt x="81290" y="102400"/>
                  <a:pt x="82580" y="102800"/>
                </a:cubicBezTo>
                <a:cubicBezTo>
                  <a:pt x="82580" y="103200"/>
                  <a:pt x="82580" y="104000"/>
                  <a:pt x="83870" y="104400"/>
                </a:cubicBezTo>
                <a:cubicBezTo>
                  <a:pt x="83870" y="104800"/>
                  <a:pt x="83870" y="105200"/>
                  <a:pt x="85161" y="105600"/>
                </a:cubicBezTo>
                <a:cubicBezTo>
                  <a:pt x="85161" y="106000"/>
                  <a:pt x="86451" y="106800"/>
                  <a:pt x="86451" y="106800"/>
                </a:cubicBezTo>
                <a:cubicBezTo>
                  <a:pt x="86451" y="107200"/>
                  <a:pt x="86451" y="107200"/>
                  <a:pt x="87741" y="107600"/>
                </a:cubicBezTo>
                <a:cubicBezTo>
                  <a:pt x="89032" y="107600"/>
                  <a:pt x="90322" y="108000"/>
                  <a:pt x="90322" y="108000"/>
                </a:cubicBezTo>
                <a:cubicBezTo>
                  <a:pt x="91612" y="108000"/>
                  <a:pt x="91612" y="108000"/>
                  <a:pt x="90322" y="108000"/>
                </a:cubicBezTo>
                <a:cubicBezTo>
                  <a:pt x="90322" y="108000"/>
                  <a:pt x="90322" y="108400"/>
                  <a:pt x="90322" y="108400"/>
                </a:cubicBezTo>
                <a:cubicBezTo>
                  <a:pt x="89032" y="108400"/>
                  <a:pt x="87741" y="108800"/>
                  <a:pt x="87741" y="108800"/>
                </a:cubicBezTo>
                <a:cubicBezTo>
                  <a:pt x="86451" y="108800"/>
                  <a:pt x="86451" y="109200"/>
                  <a:pt x="86451" y="109200"/>
                </a:cubicBezTo>
                <a:cubicBezTo>
                  <a:pt x="86451" y="109600"/>
                  <a:pt x="85161" y="110000"/>
                  <a:pt x="85161" y="110400"/>
                </a:cubicBezTo>
                <a:cubicBezTo>
                  <a:pt x="83870" y="110400"/>
                  <a:pt x="83870" y="110800"/>
                  <a:pt x="83870" y="110800"/>
                </a:cubicBezTo>
                <a:cubicBezTo>
                  <a:pt x="82580" y="111200"/>
                  <a:pt x="82580" y="111200"/>
                  <a:pt x="82580" y="111600"/>
                </a:cubicBezTo>
                <a:cubicBezTo>
                  <a:pt x="82580" y="112000"/>
                  <a:pt x="83870" y="112400"/>
                  <a:pt x="83870" y="112400"/>
                </a:cubicBezTo>
                <a:cubicBezTo>
                  <a:pt x="83870" y="112400"/>
                  <a:pt x="83870" y="112800"/>
                  <a:pt x="85161" y="112800"/>
                </a:cubicBezTo>
                <a:cubicBezTo>
                  <a:pt x="85161" y="112800"/>
                  <a:pt x="85161" y="113200"/>
                  <a:pt x="86451" y="113200"/>
                </a:cubicBezTo>
                <a:cubicBezTo>
                  <a:pt x="86451" y="113600"/>
                  <a:pt x="87741" y="113600"/>
                  <a:pt x="87741" y="114000"/>
                </a:cubicBezTo>
                <a:cubicBezTo>
                  <a:pt x="87741" y="114000"/>
                  <a:pt x="89032" y="114400"/>
                  <a:pt x="89032" y="114400"/>
                </a:cubicBezTo>
                <a:cubicBezTo>
                  <a:pt x="89032" y="114400"/>
                  <a:pt x="90322" y="114400"/>
                  <a:pt x="90322" y="114800"/>
                </a:cubicBezTo>
                <a:cubicBezTo>
                  <a:pt x="90322" y="114800"/>
                  <a:pt x="90322" y="114800"/>
                  <a:pt x="91612" y="115200"/>
                </a:cubicBezTo>
                <a:cubicBezTo>
                  <a:pt x="91612" y="115200"/>
                  <a:pt x="92903" y="115600"/>
                  <a:pt x="92903" y="115600"/>
                </a:cubicBezTo>
                <a:cubicBezTo>
                  <a:pt x="92903" y="115600"/>
                  <a:pt x="92903" y="115600"/>
                  <a:pt x="92903" y="116000"/>
                </a:cubicBezTo>
                <a:cubicBezTo>
                  <a:pt x="92903" y="116000"/>
                  <a:pt x="91612" y="116000"/>
                  <a:pt x="91612" y="116400"/>
                </a:cubicBezTo>
                <a:cubicBezTo>
                  <a:pt x="91612" y="116800"/>
                  <a:pt x="91612" y="117600"/>
                  <a:pt x="91612" y="117600"/>
                </a:cubicBezTo>
                <a:cubicBezTo>
                  <a:pt x="91612" y="117600"/>
                  <a:pt x="91612" y="118000"/>
                  <a:pt x="91612" y="118000"/>
                </a:cubicBezTo>
                <a:cubicBezTo>
                  <a:pt x="91612" y="118000"/>
                  <a:pt x="91612" y="118000"/>
                  <a:pt x="91612" y="118000"/>
                </a:cubicBezTo>
                <a:cubicBezTo>
                  <a:pt x="91612" y="118000"/>
                  <a:pt x="91612" y="118000"/>
                  <a:pt x="91612" y="118400"/>
                </a:cubicBezTo>
                <a:cubicBezTo>
                  <a:pt x="90322" y="118400"/>
                  <a:pt x="90322" y="118400"/>
                  <a:pt x="90322" y="118800"/>
                </a:cubicBezTo>
                <a:cubicBezTo>
                  <a:pt x="90322" y="119200"/>
                  <a:pt x="90322" y="119600"/>
                  <a:pt x="90322" y="119600"/>
                </a:cubicBezTo>
                <a:cubicBezTo>
                  <a:pt x="90322" y="119600"/>
                  <a:pt x="91612" y="120000"/>
                  <a:pt x="91612" y="120000"/>
                </a:cubicBezTo>
                <a:cubicBezTo>
                  <a:pt x="91612" y="120000"/>
                  <a:pt x="92903" y="120000"/>
                  <a:pt x="94193" y="120000"/>
                </a:cubicBezTo>
                <a:cubicBezTo>
                  <a:pt x="94193" y="120000"/>
                  <a:pt x="95483" y="120000"/>
                  <a:pt x="96774" y="120000"/>
                </a:cubicBezTo>
                <a:cubicBezTo>
                  <a:pt x="98064" y="120000"/>
                  <a:pt x="104516" y="120000"/>
                  <a:pt x="105806" y="120000"/>
                </a:cubicBezTo>
                <a:cubicBezTo>
                  <a:pt x="107096" y="120000"/>
                  <a:pt x="110967" y="120000"/>
                  <a:pt x="112258" y="120000"/>
                </a:cubicBezTo>
                <a:cubicBezTo>
                  <a:pt x="113548" y="119600"/>
                  <a:pt x="114838" y="119600"/>
                  <a:pt x="114838" y="119600"/>
                </a:cubicBezTo>
                <a:cubicBezTo>
                  <a:pt x="116129" y="119200"/>
                  <a:pt x="116129" y="119200"/>
                  <a:pt x="116129" y="118800"/>
                </a:cubicBezTo>
                <a:cubicBezTo>
                  <a:pt x="116129" y="118800"/>
                  <a:pt x="116129" y="118400"/>
                  <a:pt x="116129" y="118000"/>
                </a:cubicBezTo>
                <a:cubicBezTo>
                  <a:pt x="116129" y="117600"/>
                  <a:pt x="114838" y="117600"/>
                  <a:pt x="114838" y="117600"/>
                </a:cubicBezTo>
                <a:cubicBezTo>
                  <a:pt x="114838" y="117200"/>
                  <a:pt x="114838" y="117200"/>
                  <a:pt x="114838" y="116800"/>
                </a:cubicBezTo>
                <a:cubicBezTo>
                  <a:pt x="116129" y="116800"/>
                  <a:pt x="114838" y="116000"/>
                  <a:pt x="114838" y="116000"/>
                </a:cubicBezTo>
                <a:cubicBezTo>
                  <a:pt x="114838" y="115600"/>
                  <a:pt x="114838" y="115600"/>
                  <a:pt x="114838" y="115600"/>
                </a:cubicBezTo>
                <a:cubicBezTo>
                  <a:pt x="114838" y="115600"/>
                  <a:pt x="114838" y="115200"/>
                  <a:pt x="113548" y="115200"/>
                </a:cubicBezTo>
                <a:cubicBezTo>
                  <a:pt x="113548" y="115200"/>
                  <a:pt x="114838" y="115200"/>
                  <a:pt x="114838" y="115200"/>
                </a:cubicBezTo>
                <a:cubicBezTo>
                  <a:pt x="114838" y="115200"/>
                  <a:pt x="114838" y="114800"/>
                  <a:pt x="114838" y="114800"/>
                </a:cubicBezTo>
                <a:cubicBezTo>
                  <a:pt x="114838" y="114400"/>
                  <a:pt x="116129" y="114000"/>
                  <a:pt x="116129" y="113600"/>
                </a:cubicBezTo>
                <a:cubicBezTo>
                  <a:pt x="116129" y="113600"/>
                  <a:pt x="116129" y="113200"/>
                  <a:pt x="116129" y="113200"/>
                </a:cubicBezTo>
                <a:cubicBezTo>
                  <a:pt x="116129" y="113200"/>
                  <a:pt x="116129" y="113200"/>
                  <a:pt x="117419" y="113200"/>
                </a:cubicBezTo>
                <a:cubicBezTo>
                  <a:pt x="117419" y="112800"/>
                  <a:pt x="117419" y="112800"/>
                  <a:pt x="117419" y="112800"/>
                </a:cubicBezTo>
                <a:cubicBezTo>
                  <a:pt x="117419" y="112400"/>
                  <a:pt x="118709" y="111600"/>
                  <a:pt x="118709" y="111600"/>
                </a:cubicBezTo>
                <a:cubicBezTo>
                  <a:pt x="120000" y="111600"/>
                  <a:pt x="120000" y="111200"/>
                  <a:pt x="120000" y="111200"/>
                </a:cubicBezTo>
                <a:cubicBezTo>
                  <a:pt x="120000" y="111200"/>
                  <a:pt x="120000" y="111200"/>
                  <a:pt x="120000" y="110800"/>
                </a:cubicBezTo>
                <a:cubicBezTo>
                  <a:pt x="120000" y="110800"/>
                  <a:pt x="120000" y="110400"/>
                  <a:pt x="120000" y="110400"/>
                </a:cubicBezTo>
                <a:close/>
              </a:path>
            </a:pathLst>
          </a:custGeom>
          <a:solidFill>
            <a:srgbClr val="FF6600"/>
          </a:solidFill>
          <a:ln w="9525" cap="flat" cmpd="sng">
            <a:solidFill>
              <a:srgbClr val="FF6600"/>
            </a:solidFill>
            <a:prstDash val="solid"/>
            <a:round/>
            <a:headEnd type="none" w="med" len="med"/>
            <a:tailEnd type="none" w="med" len="med"/>
          </a:ln>
          <a:effectLst>
            <a:outerShdw blurRad="25399" sy="23000" kx="-1200000" ky="-1200000" algn="bl" rotWithShape="0">
              <a:srgbClr val="000000">
                <a:alpha val="20000"/>
              </a:srgbClr>
            </a:outerShdw>
          </a:effectLst>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121" name="Shape 121"/>
          <p:cNvSpPr/>
          <p:nvPr/>
        </p:nvSpPr>
        <p:spPr>
          <a:xfrm>
            <a:off x="6410032" y="1761456"/>
            <a:ext cx="511209" cy="1112734"/>
          </a:xfrm>
          <a:custGeom>
            <a:avLst/>
            <a:gdLst/>
            <a:ahLst/>
            <a:cxnLst/>
            <a:rect l="0" t="0" r="0" b="0"/>
            <a:pathLst>
              <a:path w="120000" h="120000" extrusionOk="0">
                <a:moveTo>
                  <a:pt x="118095" y="32980"/>
                </a:moveTo>
                <a:cubicBezTo>
                  <a:pt x="116190" y="30993"/>
                  <a:pt x="112380" y="29403"/>
                  <a:pt x="111428" y="29006"/>
                </a:cubicBezTo>
                <a:cubicBezTo>
                  <a:pt x="111428" y="28211"/>
                  <a:pt x="109523" y="27417"/>
                  <a:pt x="108571" y="27019"/>
                </a:cubicBezTo>
                <a:cubicBezTo>
                  <a:pt x="108571" y="26622"/>
                  <a:pt x="107619" y="26622"/>
                  <a:pt x="107619" y="26622"/>
                </a:cubicBezTo>
                <a:cubicBezTo>
                  <a:pt x="107619" y="26622"/>
                  <a:pt x="107619" y="26622"/>
                  <a:pt x="106666" y="26225"/>
                </a:cubicBezTo>
                <a:cubicBezTo>
                  <a:pt x="105714" y="25827"/>
                  <a:pt x="104761" y="25430"/>
                  <a:pt x="104761" y="25033"/>
                </a:cubicBezTo>
                <a:cubicBezTo>
                  <a:pt x="103809" y="25033"/>
                  <a:pt x="103809" y="24635"/>
                  <a:pt x="103809" y="24635"/>
                </a:cubicBezTo>
                <a:cubicBezTo>
                  <a:pt x="102857" y="24238"/>
                  <a:pt x="102857" y="24238"/>
                  <a:pt x="102857" y="23841"/>
                </a:cubicBezTo>
                <a:cubicBezTo>
                  <a:pt x="102857" y="23841"/>
                  <a:pt x="102857" y="23443"/>
                  <a:pt x="101904" y="23443"/>
                </a:cubicBezTo>
                <a:cubicBezTo>
                  <a:pt x="100952" y="23046"/>
                  <a:pt x="100000" y="22649"/>
                  <a:pt x="100000" y="22649"/>
                </a:cubicBezTo>
                <a:cubicBezTo>
                  <a:pt x="100000" y="22649"/>
                  <a:pt x="99047" y="22649"/>
                  <a:pt x="99047" y="22649"/>
                </a:cubicBezTo>
                <a:cubicBezTo>
                  <a:pt x="99047" y="22251"/>
                  <a:pt x="99047" y="22251"/>
                  <a:pt x="99047" y="21854"/>
                </a:cubicBezTo>
                <a:cubicBezTo>
                  <a:pt x="98095" y="21854"/>
                  <a:pt x="98095" y="21854"/>
                  <a:pt x="98095" y="21456"/>
                </a:cubicBezTo>
                <a:cubicBezTo>
                  <a:pt x="98095" y="21059"/>
                  <a:pt x="98095" y="21059"/>
                  <a:pt x="98095" y="20662"/>
                </a:cubicBezTo>
                <a:cubicBezTo>
                  <a:pt x="98095" y="20662"/>
                  <a:pt x="97142" y="20264"/>
                  <a:pt x="97142" y="19867"/>
                </a:cubicBezTo>
                <a:cubicBezTo>
                  <a:pt x="97142" y="19867"/>
                  <a:pt x="96190" y="19072"/>
                  <a:pt x="96190" y="18675"/>
                </a:cubicBezTo>
                <a:cubicBezTo>
                  <a:pt x="95238" y="17880"/>
                  <a:pt x="94285" y="17483"/>
                  <a:pt x="94285" y="17483"/>
                </a:cubicBezTo>
                <a:cubicBezTo>
                  <a:pt x="93333" y="17483"/>
                  <a:pt x="93333" y="17483"/>
                  <a:pt x="93333" y="17483"/>
                </a:cubicBezTo>
                <a:cubicBezTo>
                  <a:pt x="93333" y="17483"/>
                  <a:pt x="92380" y="17483"/>
                  <a:pt x="91428" y="17483"/>
                </a:cubicBezTo>
                <a:cubicBezTo>
                  <a:pt x="90476" y="17086"/>
                  <a:pt x="89523" y="17086"/>
                  <a:pt x="89523" y="17086"/>
                </a:cubicBezTo>
                <a:cubicBezTo>
                  <a:pt x="87619" y="17086"/>
                  <a:pt x="84761" y="16688"/>
                  <a:pt x="83809" y="16688"/>
                </a:cubicBezTo>
                <a:cubicBezTo>
                  <a:pt x="82857" y="16688"/>
                  <a:pt x="79047" y="16291"/>
                  <a:pt x="77142" y="16291"/>
                </a:cubicBezTo>
                <a:cubicBezTo>
                  <a:pt x="76190" y="16291"/>
                  <a:pt x="72380" y="15894"/>
                  <a:pt x="71428" y="15496"/>
                </a:cubicBezTo>
                <a:cubicBezTo>
                  <a:pt x="69523" y="15496"/>
                  <a:pt x="69523" y="15496"/>
                  <a:pt x="68571" y="15496"/>
                </a:cubicBezTo>
                <a:cubicBezTo>
                  <a:pt x="68571" y="15496"/>
                  <a:pt x="67619" y="15496"/>
                  <a:pt x="67619" y="15099"/>
                </a:cubicBezTo>
                <a:cubicBezTo>
                  <a:pt x="66666" y="15099"/>
                  <a:pt x="64761" y="14701"/>
                  <a:pt x="64761" y="14701"/>
                </a:cubicBezTo>
                <a:cubicBezTo>
                  <a:pt x="63809" y="14304"/>
                  <a:pt x="63809" y="14304"/>
                  <a:pt x="64761" y="13907"/>
                </a:cubicBezTo>
                <a:cubicBezTo>
                  <a:pt x="64761" y="13509"/>
                  <a:pt x="65714" y="11920"/>
                  <a:pt x="65714" y="11920"/>
                </a:cubicBezTo>
                <a:cubicBezTo>
                  <a:pt x="65714" y="11920"/>
                  <a:pt x="65714" y="11920"/>
                  <a:pt x="65714" y="11920"/>
                </a:cubicBezTo>
                <a:cubicBezTo>
                  <a:pt x="65714" y="11920"/>
                  <a:pt x="65714" y="11920"/>
                  <a:pt x="66666" y="11920"/>
                </a:cubicBezTo>
                <a:cubicBezTo>
                  <a:pt x="66666" y="11523"/>
                  <a:pt x="66666" y="11523"/>
                  <a:pt x="66666" y="11125"/>
                </a:cubicBezTo>
                <a:cubicBezTo>
                  <a:pt x="67619" y="10728"/>
                  <a:pt x="67619" y="9536"/>
                  <a:pt x="67619" y="9139"/>
                </a:cubicBezTo>
                <a:cubicBezTo>
                  <a:pt x="67619" y="9139"/>
                  <a:pt x="67619" y="8741"/>
                  <a:pt x="67619" y="8344"/>
                </a:cubicBezTo>
                <a:cubicBezTo>
                  <a:pt x="67619" y="8344"/>
                  <a:pt x="67619" y="8344"/>
                  <a:pt x="68571" y="7947"/>
                </a:cubicBezTo>
                <a:cubicBezTo>
                  <a:pt x="68571" y="7947"/>
                  <a:pt x="67619" y="7549"/>
                  <a:pt x="67619" y="7549"/>
                </a:cubicBezTo>
                <a:cubicBezTo>
                  <a:pt x="67619" y="7549"/>
                  <a:pt x="67619" y="7549"/>
                  <a:pt x="67619" y="7549"/>
                </a:cubicBezTo>
                <a:cubicBezTo>
                  <a:pt x="67619" y="7549"/>
                  <a:pt x="67619" y="7152"/>
                  <a:pt x="67619" y="7152"/>
                </a:cubicBezTo>
                <a:cubicBezTo>
                  <a:pt x="67619" y="6754"/>
                  <a:pt x="67619" y="6357"/>
                  <a:pt x="67619" y="6357"/>
                </a:cubicBezTo>
                <a:cubicBezTo>
                  <a:pt x="67619" y="5960"/>
                  <a:pt x="67619" y="5960"/>
                  <a:pt x="67619" y="5960"/>
                </a:cubicBezTo>
                <a:cubicBezTo>
                  <a:pt x="67619" y="5960"/>
                  <a:pt x="67619" y="5562"/>
                  <a:pt x="67619" y="5165"/>
                </a:cubicBezTo>
                <a:cubicBezTo>
                  <a:pt x="67619" y="3973"/>
                  <a:pt x="67619" y="3576"/>
                  <a:pt x="66666" y="2781"/>
                </a:cubicBezTo>
                <a:cubicBezTo>
                  <a:pt x="65714" y="1986"/>
                  <a:pt x="62857" y="1589"/>
                  <a:pt x="62857" y="1589"/>
                </a:cubicBezTo>
                <a:cubicBezTo>
                  <a:pt x="61904" y="1589"/>
                  <a:pt x="61904" y="794"/>
                  <a:pt x="60000" y="794"/>
                </a:cubicBezTo>
                <a:cubicBezTo>
                  <a:pt x="60952" y="794"/>
                  <a:pt x="56190" y="0"/>
                  <a:pt x="50476" y="794"/>
                </a:cubicBezTo>
                <a:cubicBezTo>
                  <a:pt x="49523" y="794"/>
                  <a:pt x="48571" y="1192"/>
                  <a:pt x="48571" y="1192"/>
                </a:cubicBezTo>
                <a:cubicBezTo>
                  <a:pt x="46666" y="1192"/>
                  <a:pt x="46666" y="1589"/>
                  <a:pt x="45714" y="1986"/>
                </a:cubicBezTo>
                <a:cubicBezTo>
                  <a:pt x="45714" y="1986"/>
                  <a:pt x="44761" y="2384"/>
                  <a:pt x="43809" y="2781"/>
                </a:cubicBezTo>
                <a:cubicBezTo>
                  <a:pt x="42857" y="3178"/>
                  <a:pt x="43809" y="4370"/>
                  <a:pt x="43809" y="4768"/>
                </a:cubicBezTo>
                <a:cubicBezTo>
                  <a:pt x="42857" y="5562"/>
                  <a:pt x="42857" y="7152"/>
                  <a:pt x="42857" y="7152"/>
                </a:cubicBezTo>
                <a:cubicBezTo>
                  <a:pt x="42857" y="7152"/>
                  <a:pt x="42857" y="7152"/>
                  <a:pt x="41904" y="6754"/>
                </a:cubicBezTo>
                <a:cubicBezTo>
                  <a:pt x="41904" y="6754"/>
                  <a:pt x="41904" y="6754"/>
                  <a:pt x="41904" y="6754"/>
                </a:cubicBezTo>
                <a:cubicBezTo>
                  <a:pt x="40952" y="6754"/>
                  <a:pt x="40000" y="7549"/>
                  <a:pt x="40952" y="7947"/>
                </a:cubicBezTo>
                <a:cubicBezTo>
                  <a:pt x="40952" y="8344"/>
                  <a:pt x="40000" y="9139"/>
                  <a:pt x="40952" y="10331"/>
                </a:cubicBezTo>
                <a:cubicBezTo>
                  <a:pt x="40952" y="10331"/>
                  <a:pt x="41904" y="10728"/>
                  <a:pt x="41904" y="10728"/>
                </a:cubicBezTo>
                <a:cubicBezTo>
                  <a:pt x="41904" y="11125"/>
                  <a:pt x="42857" y="11125"/>
                  <a:pt x="42857" y="11125"/>
                </a:cubicBezTo>
                <a:cubicBezTo>
                  <a:pt x="43809" y="11125"/>
                  <a:pt x="43809" y="11125"/>
                  <a:pt x="43809" y="11125"/>
                </a:cubicBezTo>
                <a:cubicBezTo>
                  <a:pt x="43809" y="11125"/>
                  <a:pt x="43809" y="11125"/>
                  <a:pt x="43809" y="11523"/>
                </a:cubicBezTo>
                <a:cubicBezTo>
                  <a:pt x="43809" y="11920"/>
                  <a:pt x="43809" y="12317"/>
                  <a:pt x="43809" y="12715"/>
                </a:cubicBezTo>
                <a:cubicBezTo>
                  <a:pt x="44761" y="13112"/>
                  <a:pt x="44761" y="13907"/>
                  <a:pt x="44761" y="13907"/>
                </a:cubicBezTo>
                <a:cubicBezTo>
                  <a:pt x="44761" y="14304"/>
                  <a:pt x="44761" y="14304"/>
                  <a:pt x="44761" y="14304"/>
                </a:cubicBezTo>
                <a:cubicBezTo>
                  <a:pt x="43809" y="14304"/>
                  <a:pt x="43809" y="14701"/>
                  <a:pt x="42857" y="14701"/>
                </a:cubicBezTo>
                <a:cubicBezTo>
                  <a:pt x="42857" y="15099"/>
                  <a:pt x="42857" y="15496"/>
                  <a:pt x="42857" y="15496"/>
                </a:cubicBezTo>
                <a:cubicBezTo>
                  <a:pt x="42857" y="15496"/>
                  <a:pt x="42857" y="15894"/>
                  <a:pt x="41904" y="15894"/>
                </a:cubicBezTo>
                <a:cubicBezTo>
                  <a:pt x="41904" y="15894"/>
                  <a:pt x="40952" y="16291"/>
                  <a:pt x="40952" y="16291"/>
                </a:cubicBezTo>
                <a:cubicBezTo>
                  <a:pt x="40000" y="16291"/>
                  <a:pt x="40000" y="16291"/>
                  <a:pt x="39047" y="16291"/>
                </a:cubicBezTo>
                <a:cubicBezTo>
                  <a:pt x="39047" y="16688"/>
                  <a:pt x="38095" y="16688"/>
                  <a:pt x="37142" y="16688"/>
                </a:cubicBezTo>
                <a:cubicBezTo>
                  <a:pt x="36190" y="16688"/>
                  <a:pt x="35238" y="17086"/>
                  <a:pt x="34285" y="17086"/>
                </a:cubicBezTo>
                <a:cubicBezTo>
                  <a:pt x="33333" y="17086"/>
                  <a:pt x="33333" y="17086"/>
                  <a:pt x="32380" y="17086"/>
                </a:cubicBezTo>
                <a:cubicBezTo>
                  <a:pt x="31428" y="17483"/>
                  <a:pt x="31428" y="17483"/>
                  <a:pt x="30476" y="17483"/>
                </a:cubicBezTo>
                <a:cubicBezTo>
                  <a:pt x="29523" y="17483"/>
                  <a:pt x="28571" y="17483"/>
                  <a:pt x="27619" y="17880"/>
                </a:cubicBezTo>
                <a:cubicBezTo>
                  <a:pt x="26666" y="17880"/>
                  <a:pt x="25714" y="17880"/>
                  <a:pt x="25714" y="17880"/>
                </a:cubicBezTo>
                <a:cubicBezTo>
                  <a:pt x="25714" y="17880"/>
                  <a:pt x="25714" y="17880"/>
                  <a:pt x="24761" y="17880"/>
                </a:cubicBezTo>
                <a:cubicBezTo>
                  <a:pt x="23809" y="17880"/>
                  <a:pt x="23809" y="18278"/>
                  <a:pt x="22857" y="18278"/>
                </a:cubicBezTo>
                <a:cubicBezTo>
                  <a:pt x="21904" y="18278"/>
                  <a:pt x="20000" y="18675"/>
                  <a:pt x="19047" y="19072"/>
                </a:cubicBezTo>
                <a:cubicBezTo>
                  <a:pt x="19047" y="19072"/>
                  <a:pt x="19047" y="19072"/>
                  <a:pt x="18095" y="19072"/>
                </a:cubicBezTo>
                <a:cubicBezTo>
                  <a:pt x="18095" y="19072"/>
                  <a:pt x="18095" y="19072"/>
                  <a:pt x="17142" y="19470"/>
                </a:cubicBezTo>
                <a:cubicBezTo>
                  <a:pt x="17142" y="19470"/>
                  <a:pt x="16190" y="20264"/>
                  <a:pt x="16190" y="20662"/>
                </a:cubicBezTo>
                <a:cubicBezTo>
                  <a:pt x="16190" y="21059"/>
                  <a:pt x="15238" y="21456"/>
                  <a:pt x="15238" y="21456"/>
                </a:cubicBezTo>
                <a:cubicBezTo>
                  <a:pt x="15238" y="21854"/>
                  <a:pt x="15238" y="21854"/>
                  <a:pt x="15238" y="22251"/>
                </a:cubicBezTo>
                <a:cubicBezTo>
                  <a:pt x="14285" y="22251"/>
                  <a:pt x="14285" y="23046"/>
                  <a:pt x="13333" y="23443"/>
                </a:cubicBezTo>
                <a:cubicBezTo>
                  <a:pt x="13333" y="23841"/>
                  <a:pt x="13333" y="24238"/>
                  <a:pt x="13333" y="24238"/>
                </a:cubicBezTo>
                <a:cubicBezTo>
                  <a:pt x="13333" y="24238"/>
                  <a:pt x="13333" y="24238"/>
                  <a:pt x="13333" y="24635"/>
                </a:cubicBezTo>
                <a:cubicBezTo>
                  <a:pt x="13333" y="24635"/>
                  <a:pt x="12380" y="25430"/>
                  <a:pt x="12380" y="25430"/>
                </a:cubicBezTo>
                <a:cubicBezTo>
                  <a:pt x="12380" y="25827"/>
                  <a:pt x="12380" y="26225"/>
                  <a:pt x="12380" y="26225"/>
                </a:cubicBezTo>
                <a:cubicBezTo>
                  <a:pt x="12380" y="26622"/>
                  <a:pt x="11428" y="27019"/>
                  <a:pt x="10476" y="27417"/>
                </a:cubicBezTo>
                <a:cubicBezTo>
                  <a:pt x="10476" y="27417"/>
                  <a:pt x="10476" y="27814"/>
                  <a:pt x="10476" y="28211"/>
                </a:cubicBezTo>
                <a:cubicBezTo>
                  <a:pt x="10476" y="28211"/>
                  <a:pt x="9523" y="28211"/>
                  <a:pt x="9523" y="28609"/>
                </a:cubicBezTo>
                <a:cubicBezTo>
                  <a:pt x="8571" y="28609"/>
                  <a:pt x="8571" y="29403"/>
                  <a:pt x="8571" y="29403"/>
                </a:cubicBezTo>
                <a:cubicBezTo>
                  <a:pt x="7619" y="29801"/>
                  <a:pt x="7619" y="29801"/>
                  <a:pt x="7619" y="30198"/>
                </a:cubicBezTo>
                <a:cubicBezTo>
                  <a:pt x="6666" y="30596"/>
                  <a:pt x="5714" y="31788"/>
                  <a:pt x="5714" y="32185"/>
                </a:cubicBezTo>
                <a:cubicBezTo>
                  <a:pt x="4761" y="32185"/>
                  <a:pt x="4761" y="32582"/>
                  <a:pt x="3809" y="32582"/>
                </a:cubicBezTo>
                <a:cubicBezTo>
                  <a:pt x="3809" y="32980"/>
                  <a:pt x="2857" y="32980"/>
                  <a:pt x="1904" y="33377"/>
                </a:cubicBezTo>
                <a:cubicBezTo>
                  <a:pt x="1904" y="33774"/>
                  <a:pt x="1904" y="34569"/>
                  <a:pt x="1904" y="34966"/>
                </a:cubicBezTo>
                <a:cubicBezTo>
                  <a:pt x="1904" y="35364"/>
                  <a:pt x="952" y="36158"/>
                  <a:pt x="952" y="36556"/>
                </a:cubicBezTo>
                <a:cubicBezTo>
                  <a:pt x="0" y="36953"/>
                  <a:pt x="952" y="36953"/>
                  <a:pt x="952" y="37350"/>
                </a:cubicBezTo>
                <a:cubicBezTo>
                  <a:pt x="1904" y="38145"/>
                  <a:pt x="1904" y="38940"/>
                  <a:pt x="1904" y="39337"/>
                </a:cubicBezTo>
                <a:cubicBezTo>
                  <a:pt x="1904" y="39735"/>
                  <a:pt x="1904" y="40132"/>
                  <a:pt x="2857" y="40132"/>
                </a:cubicBezTo>
                <a:cubicBezTo>
                  <a:pt x="2857" y="40529"/>
                  <a:pt x="2857" y="41324"/>
                  <a:pt x="2857" y="41324"/>
                </a:cubicBezTo>
                <a:cubicBezTo>
                  <a:pt x="3809" y="42119"/>
                  <a:pt x="6666" y="43708"/>
                  <a:pt x="6666" y="44503"/>
                </a:cubicBezTo>
                <a:cubicBezTo>
                  <a:pt x="7619" y="44900"/>
                  <a:pt x="11428" y="47284"/>
                  <a:pt x="11428" y="47682"/>
                </a:cubicBezTo>
                <a:cubicBezTo>
                  <a:pt x="11428" y="47682"/>
                  <a:pt x="11428" y="47682"/>
                  <a:pt x="11428" y="47682"/>
                </a:cubicBezTo>
                <a:cubicBezTo>
                  <a:pt x="11428" y="47682"/>
                  <a:pt x="11428" y="48079"/>
                  <a:pt x="12380" y="48079"/>
                </a:cubicBezTo>
                <a:cubicBezTo>
                  <a:pt x="12380" y="48476"/>
                  <a:pt x="12380" y="48476"/>
                  <a:pt x="12380" y="48476"/>
                </a:cubicBezTo>
                <a:cubicBezTo>
                  <a:pt x="12380" y="48476"/>
                  <a:pt x="12380" y="48476"/>
                  <a:pt x="13333" y="48874"/>
                </a:cubicBezTo>
                <a:cubicBezTo>
                  <a:pt x="13333" y="48874"/>
                  <a:pt x="13333" y="48874"/>
                  <a:pt x="13333" y="49271"/>
                </a:cubicBezTo>
                <a:cubicBezTo>
                  <a:pt x="13333" y="49271"/>
                  <a:pt x="14285" y="49668"/>
                  <a:pt x="14285" y="49668"/>
                </a:cubicBezTo>
                <a:cubicBezTo>
                  <a:pt x="14285" y="49668"/>
                  <a:pt x="14285" y="49668"/>
                  <a:pt x="14285" y="49668"/>
                </a:cubicBezTo>
                <a:cubicBezTo>
                  <a:pt x="14285" y="49668"/>
                  <a:pt x="15238" y="50066"/>
                  <a:pt x="15238" y="50066"/>
                </a:cubicBezTo>
                <a:cubicBezTo>
                  <a:pt x="15238" y="50066"/>
                  <a:pt x="15238" y="50066"/>
                  <a:pt x="15238" y="50066"/>
                </a:cubicBezTo>
                <a:cubicBezTo>
                  <a:pt x="15238" y="50463"/>
                  <a:pt x="15238" y="50463"/>
                  <a:pt x="15238" y="50463"/>
                </a:cubicBezTo>
                <a:cubicBezTo>
                  <a:pt x="15238" y="50463"/>
                  <a:pt x="15238" y="50463"/>
                  <a:pt x="16190" y="50463"/>
                </a:cubicBezTo>
                <a:cubicBezTo>
                  <a:pt x="16190" y="50463"/>
                  <a:pt x="16190" y="50463"/>
                  <a:pt x="16190" y="50860"/>
                </a:cubicBezTo>
                <a:cubicBezTo>
                  <a:pt x="16190" y="50860"/>
                  <a:pt x="17142" y="51258"/>
                  <a:pt x="17142" y="51258"/>
                </a:cubicBezTo>
                <a:cubicBezTo>
                  <a:pt x="17142" y="51655"/>
                  <a:pt x="18095" y="52052"/>
                  <a:pt x="18095" y="52450"/>
                </a:cubicBezTo>
                <a:cubicBezTo>
                  <a:pt x="18095" y="52450"/>
                  <a:pt x="18095" y="52450"/>
                  <a:pt x="18095" y="52450"/>
                </a:cubicBezTo>
                <a:cubicBezTo>
                  <a:pt x="19047" y="52450"/>
                  <a:pt x="18095" y="52450"/>
                  <a:pt x="18095" y="52052"/>
                </a:cubicBezTo>
                <a:cubicBezTo>
                  <a:pt x="18095" y="51655"/>
                  <a:pt x="19047" y="52052"/>
                  <a:pt x="19047" y="52450"/>
                </a:cubicBezTo>
                <a:cubicBezTo>
                  <a:pt x="19047" y="52450"/>
                  <a:pt x="19047" y="52450"/>
                  <a:pt x="20000" y="52450"/>
                </a:cubicBezTo>
                <a:cubicBezTo>
                  <a:pt x="20000" y="52450"/>
                  <a:pt x="20000" y="52450"/>
                  <a:pt x="20000" y="52847"/>
                </a:cubicBezTo>
                <a:cubicBezTo>
                  <a:pt x="20000" y="53642"/>
                  <a:pt x="19047" y="54437"/>
                  <a:pt x="19047" y="55629"/>
                </a:cubicBezTo>
                <a:cubicBezTo>
                  <a:pt x="19047" y="56423"/>
                  <a:pt x="19047" y="59205"/>
                  <a:pt x="19047" y="59602"/>
                </a:cubicBezTo>
                <a:cubicBezTo>
                  <a:pt x="19047" y="60000"/>
                  <a:pt x="19047" y="60397"/>
                  <a:pt x="19047" y="61589"/>
                </a:cubicBezTo>
                <a:cubicBezTo>
                  <a:pt x="19047" y="62384"/>
                  <a:pt x="19047" y="65562"/>
                  <a:pt x="19047" y="65562"/>
                </a:cubicBezTo>
                <a:cubicBezTo>
                  <a:pt x="19047" y="65960"/>
                  <a:pt x="19047" y="65960"/>
                  <a:pt x="19047" y="66357"/>
                </a:cubicBezTo>
                <a:cubicBezTo>
                  <a:pt x="19047" y="66357"/>
                  <a:pt x="20000" y="66357"/>
                  <a:pt x="20000" y="66357"/>
                </a:cubicBezTo>
                <a:cubicBezTo>
                  <a:pt x="20000" y="66357"/>
                  <a:pt x="20952" y="66754"/>
                  <a:pt x="20952" y="66754"/>
                </a:cubicBezTo>
                <a:cubicBezTo>
                  <a:pt x="21904" y="66754"/>
                  <a:pt x="21904" y="67152"/>
                  <a:pt x="21904" y="67152"/>
                </a:cubicBezTo>
                <a:cubicBezTo>
                  <a:pt x="22857" y="67152"/>
                  <a:pt x="23809" y="67549"/>
                  <a:pt x="23809" y="67549"/>
                </a:cubicBezTo>
                <a:cubicBezTo>
                  <a:pt x="24761" y="67549"/>
                  <a:pt x="25714" y="67549"/>
                  <a:pt x="25714" y="67947"/>
                </a:cubicBezTo>
                <a:cubicBezTo>
                  <a:pt x="26666" y="67947"/>
                  <a:pt x="27619" y="67947"/>
                  <a:pt x="27619" y="67947"/>
                </a:cubicBezTo>
                <a:cubicBezTo>
                  <a:pt x="28571" y="67947"/>
                  <a:pt x="28571" y="67947"/>
                  <a:pt x="28571" y="67947"/>
                </a:cubicBezTo>
                <a:cubicBezTo>
                  <a:pt x="28571" y="67947"/>
                  <a:pt x="28571" y="68344"/>
                  <a:pt x="28571" y="68741"/>
                </a:cubicBezTo>
                <a:cubicBezTo>
                  <a:pt x="28571" y="69139"/>
                  <a:pt x="28571" y="69933"/>
                  <a:pt x="28571" y="70728"/>
                </a:cubicBezTo>
                <a:cubicBezTo>
                  <a:pt x="29523" y="71125"/>
                  <a:pt x="29523" y="72715"/>
                  <a:pt x="29523" y="73112"/>
                </a:cubicBezTo>
                <a:cubicBezTo>
                  <a:pt x="30476" y="73112"/>
                  <a:pt x="30476" y="73112"/>
                  <a:pt x="30476" y="73907"/>
                </a:cubicBezTo>
                <a:cubicBezTo>
                  <a:pt x="30476" y="74304"/>
                  <a:pt x="31428" y="76291"/>
                  <a:pt x="31428" y="77483"/>
                </a:cubicBezTo>
                <a:cubicBezTo>
                  <a:pt x="31428" y="78278"/>
                  <a:pt x="32380" y="80264"/>
                  <a:pt x="33333" y="81456"/>
                </a:cubicBezTo>
                <a:cubicBezTo>
                  <a:pt x="33333" y="81854"/>
                  <a:pt x="33333" y="82251"/>
                  <a:pt x="33333" y="82649"/>
                </a:cubicBezTo>
                <a:cubicBezTo>
                  <a:pt x="33333" y="82649"/>
                  <a:pt x="34285" y="84238"/>
                  <a:pt x="34285" y="85033"/>
                </a:cubicBezTo>
                <a:cubicBezTo>
                  <a:pt x="34285" y="85430"/>
                  <a:pt x="34285" y="87019"/>
                  <a:pt x="34285" y="87417"/>
                </a:cubicBezTo>
                <a:cubicBezTo>
                  <a:pt x="34285" y="87814"/>
                  <a:pt x="34285" y="88211"/>
                  <a:pt x="34285" y="88609"/>
                </a:cubicBezTo>
                <a:cubicBezTo>
                  <a:pt x="34285" y="89006"/>
                  <a:pt x="35238" y="92185"/>
                  <a:pt x="35238" y="92980"/>
                </a:cubicBezTo>
                <a:cubicBezTo>
                  <a:pt x="35238" y="93377"/>
                  <a:pt x="35238" y="93377"/>
                  <a:pt x="35238" y="93774"/>
                </a:cubicBezTo>
                <a:cubicBezTo>
                  <a:pt x="35238" y="94172"/>
                  <a:pt x="36190" y="95761"/>
                  <a:pt x="36190" y="96158"/>
                </a:cubicBezTo>
                <a:cubicBezTo>
                  <a:pt x="36190" y="96953"/>
                  <a:pt x="37142" y="97748"/>
                  <a:pt x="37142" y="98145"/>
                </a:cubicBezTo>
                <a:cubicBezTo>
                  <a:pt x="37142" y="98543"/>
                  <a:pt x="37142" y="100132"/>
                  <a:pt x="37142" y="100529"/>
                </a:cubicBezTo>
                <a:cubicBezTo>
                  <a:pt x="38095" y="101324"/>
                  <a:pt x="38095" y="102119"/>
                  <a:pt x="38095" y="102119"/>
                </a:cubicBezTo>
                <a:cubicBezTo>
                  <a:pt x="38095" y="102516"/>
                  <a:pt x="38095" y="102913"/>
                  <a:pt x="38095" y="103708"/>
                </a:cubicBezTo>
                <a:cubicBezTo>
                  <a:pt x="39047" y="104105"/>
                  <a:pt x="39047" y="105695"/>
                  <a:pt x="39047" y="106092"/>
                </a:cubicBezTo>
                <a:cubicBezTo>
                  <a:pt x="39047" y="106092"/>
                  <a:pt x="39047" y="106092"/>
                  <a:pt x="38095" y="106092"/>
                </a:cubicBezTo>
                <a:cubicBezTo>
                  <a:pt x="38095" y="106092"/>
                  <a:pt x="38095" y="106092"/>
                  <a:pt x="37142" y="106490"/>
                </a:cubicBezTo>
                <a:cubicBezTo>
                  <a:pt x="37142" y="106490"/>
                  <a:pt x="37142" y="106887"/>
                  <a:pt x="38095" y="106887"/>
                </a:cubicBezTo>
                <a:cubicBezTo>
                  <a:pt x="38095" y="107284"/>
                  <a:pt x="39047" y="107284"/>
                  <a:pt x="40000" y="107284"/>
                </a:cubicBezTo>
                <a:cubicBezTo>
                  <a:pt x="40000" y="107284"/>
                  <a:pt x="40000" y="107284"/>
                  <a:pt x="40000" y="107284"/>
                </a:cubicBezTo>
                <a:cubicBezTo>
                  <a:pt x="40000" y="107682"/>
                  <a:pt x="40000" y="108079"/>
                  <a:pt x="40000" y="108079"/>
                </a:cubicBezTo>
                <a:cubicBezTo>
                  <a:pt x="40000" y="108079"/>
                  <a:pt x="40000" y="108079"/>
                  <a:pt x="40000" y="108079"/>
                </a:cubicBezTo>
                <a:cubicBezTo>
                  <a:pt x="40000" y="108079"/>
                  <a:pt x="40000" y="108476"/>
                  <a:pt x="40000" y="108476"/>
                </a:cubicBezTo>
                <a:cubicBezTo>
                  <a:pt x="40000" y="108874"/>
                  <a:pt x="39047" y="109668"/>
                  <a:pt x="39047" y="109668"/>
                </a:cubicBezTo>
                <a:cubicBezTo>
                  <a:pt x="39047" y="110066"/>
                  <a:pt x="39047" y="110066"/>
                  <a:pt x="39047" y="110463"/>
                </a:cubicBezTo>
                <a:cubicBezTo>
                  <a:pt x="39047" y="110463"/>
                  <a:pt x="39047" y="110463"/>
                  <a:pt x="39047" y="110463"/>
                </a:cubicBezTo>
                <a:cubicBezTo>
                  <a:pt x="39047" y="110463"/>
                  <a:pt x="39047" y="110463"/>
                  <a:pt x="39047" y="110463"/>
                </a:cubicBezTo>
                <a:cubicBezTo>
                  <a:pt x="39047" y="110860"/>
                  <a:pt x="38095" y="110860"/>
                  <a:pt x="38095" y="110860"/>
                </a:cubicBezTo>
                <a:cubicBezTo>
                  <a:pt x="38095" y="111258"/>
                  <a:pt x="38095" y="111258"/>
                  <a:pt x="38095" y="111258"/>
                </a:cubicBezTo>
                <a:cubicBezTo>
                  <a:pt x="39047" y="111258"/>
                  <a:pt x="38095" y="111655"/>
                  <a:pt x="38095" y="111655"/>
                </a:cubicBezTo>
                <a:cubicBezTo>
                  <a:pt x="38095" y="111655"/>
                  <a:pt x="37142" y="112052"/>
                  <a:pt x="37142" y="112052"/>
                </a:cubicBezTo>
                <a:cubicBezTo>
                  <a:pt x="37142" y="112450"/>
                  <a:pt x="37142" y="112450"/>
                  <a:pt x="37142" y="112450"/>
                </a:cubicBezTo>
                <a:cubicBezTo>
                  <a:pt x="37142" y="112450"/>
                  <a:pt x="37142" y="112450"/>
                  <a:pt x="37142" y="112450"/>
                </a:cubicBezTo>
                <a:cubicBezTo>
                  <a:pt x="37142" y="112450"/>
                  <a:pt x="37142" y="112450"/>
                  <a:pt x="37142" y="112847"/>
                </a:cubicBezTo>
                <a:cubicBezTo>
                  <a:pt x="36190" y="112847"/>
                  <a:pt x="37142" y="112847"/>
                  <a:pt x="36190" y="112847"/>
                </a:cubicBezTo>
                <a:cubicBezTo>
                  <a:pt x="36190" y="113245"/>
                  <a:pt x="35238" y="113245"/>
                  <a:pt x="34285" y="113642"/>
                </a:cubicBezTo>
                <a:cubicBezTo>
                  <a:pt x="33333" y="113642"/>
                  <a:pt x="33333" y="114039"/>
                  <a:pt x="32380" y="114039"/>
                </a:cubicBezTo>
                <a:cubicBezTo>
                  <a:pt x="32380" y="114039"/>
                  <a:pt x="31428" y="114039"/>
                  <a:pt x="31428" y="114437"/>
                </a:cubicBezTo>
                <a:cubicBezTo>
                  <a:pt x="30476" y="114437"/>
                  <a:pt x="30476" y="114437"/>
                  <a:pt x="30476" y="114437"/>
                </a:cubicBezTo>
                <a:cubicBezTo>
                  <a:pt x="30476" y="114437"/>
                  <a:pt x="30476" y="114834"/>
                  <a:pt x="29523" y="114834"/>
                </a:cubicBezTo>
                <a:cubicBezTo>
                  <a:pt x="29523" y="115231"/>
                  <a:pt x="29523" y="115629"/>
                  <a:pt x="29523" y="115629"/>
                </a:cubicBezTo>
                <a:cubicBezTo>
                  <a:pt x="29523" y="115629"/>
                  <a:pt x="29523" y="116026"/>
                  <a:pt x="29523" y="116026"/>
                </a:cubicBezTo>
                <a:cubicBezTo>
                  <a:pt x="28571" y="116026"/>
                  <a:pt x="28571" y="116026"/>
                  <a:pt x="28571" y="116026"/>
                </a:cubicBezTo>
                <a:cubicBezTo>
                  <a:pt x="28571" y="116026"/>
                  <a:pt x="27619" y="116423"/>
                  <a:pt x="28571" y="116821"/>
                </a:cubicBezTo>
                <a:cubicBezTo>
                  <a:pt x="28571" y="116821"/>
                  <a:pt x="28571" y="116821"/>
                  <a:pt x="30476" y="117218"/>
                </a:cubicBezTo>
                <a:cubicBezTo>
                  <a:pt x="31428" y="117218"/>
                  <a:pt x="37142" y="117218"/>
                  <a:pt x="39047" y="117218"/>
                </a:cubicBezTo>
                <a:cubicBezTo>
                  <a:pt x="41904" y="117218"/>
                  <a:pt x="45714" y="116821"/>
                  <a:pt x="45714" y="116423"/>
                </a:cubicBezTo>
                <a:cubicBezTo>
                  <a:pt x="48571" y="116423"/>
                  <a:pt x="49523" y="115629"/>
                  <a:pt x="49523" y="115231"/>
                </a:cubicBezTo>
                <a:cubicBezTo>
                  <a:pt x="50476" y="114834"/>
                  <a:pt x="51428" y="114437"/>
                  <a:pt x="51428" y="114437"/>
                </a:cubicBezTo>
                <a:cubicBezTo>
                  <a:pt x="51428" y="114437"/>
                  <a:pt x="51428" y="114437"/>
                  <a:pt x="52380" y="114437"/>
                </a:cubicBezTo>
                <a:cubicBezTo>
                  <a:pt x="52380" y="114437"/>
                  <a:pt x="53333" y="114437"/>
                  <a:pt x="54285" y="114437"/>
                </a:cubicBezTo>
                <a:cubicBezTo>
                  <a:pt x="55238" y="114437"/>
                  <a:pt x="58095" y="114039"/>
                  <a:pt x="58095" y="114039"/>
                </a:cubicBezTo>
                <a:cubicBezTo>
                  <a:pt x="60952" y="113245"/>
                  <a:pt x="61904" y="113245"/>
                  <a:pt x="61904" y="112847"/>
                </a:cubicBezTo>
                <a:cubicBezTo>
                  <a:pt x="61904" y="112847"/>
                  <a:pt x="60952" y="111655"/>
                  <a:pt x="60952" y="111258"/>
                </a:cubicBezTo>
                <a:cubicBezTo>
                  <a:pt x="60952" y="111258"/>
                  <a:pt x="60952" y="111258"/>
                  <a:pt x="60952" y="110860"/>
                </a:cubicBezTo>
                <a:cubicBezTo>
                  <a:pt x="60000" y="110860"/>
                  <a:pt x="60000" y="110860"/>
                  <a:pt x="60000" y="110860"/>
                </a:cubicBezTo>
                <a:cubicBezTo>
                  <a:pt x="60000" y="110860"/>
                  <a:pt x="60000" y="110463"/>
                  <a:pt x="60000" y="110066"/>
                </a:cubicBezTo>
                <a:cubicBezTo>
                  <a:pt x="60000" y="110066"/>
                  <a:pt x="60000" y="110066"/>
                  <a:pt x="60000" y="110066"/>
                </a:cubicBezTo>
                <a:cubicBezTo>
                  <a:pt x="60000" y="110066"/>
                  <a:pt x="60952" y="110066"/>
                  <a:pt x="60952" y="110066"/>
                </a:cubicBezTo>
                <a:cubicBezTo>
                  <a:pt x="60952" y="110066"/>
                  <a:pt x="61904" y="110463"/>
                  <a:pt x="61904" y="110463"/>
                </a:cubicBezTo>
                <a:cubicBezTo>
                  <a:pt x="61904" y="110463"/>
                  <a:pt x="61904" y="110860"/>
                  <a:pt x="62857" y="111258"/>
                </a:cubicBezTo>
                <a:cubicBezTo>
                  <a:pt x="62857" y="111258"/>
                  <a:pt x="62857" y="111655"/>
                  <a:pt x="62857" y="111655"/>
                </a:cubicBezTo>
                <a:cubicBezTo>
                  <a:pt x="62857" y="111655"/>
                  <a:pt x="62857" y="111655"/>
                  <a:pt x="62857" y="112052"/>
                </a:cubicBezTo>
                <a:cubicBezTo>
                  <a:pt x="62857" y="112052"/>
                  <a:pt x="63809" y="112450"/>
                  <a:pt x="63809" y="112450"/>
                </a:cubicBezTo>
                <a:cubicBezTo>
                  <a:pt x="63809" y="112450"/>
                  <a:pt x="63809" y="112847"/>
                  <a:pt x="63809" y="112847"/>
                </a:cubicBezTo>
                <a:cubicBezTo>
                  <a:pt x="63809" y="112847"/>
                  <a:pt x="63809" y="113245"/>
                  <a:pt x="63809" y="113245"/>
                </a:cubicBezTo>
                <a:cubicBezTo>
                  <a:pt x="63809" y="113245"/>
                  <a:pt x="63809" y="113245"/>
                  <a:pt x="63809" y="113642"/>
                </a:cubicBezTo>
                <a:cubicBezTo>
                  <a:pt x="63809" y="113642"/>
                  <a:pt x="62857" y="114039"/>
                  <a:pt x="62857" y="114039"/>
                </a:cubicBezTo>
                <a:cubicBezTo>
                  <a:pt x="62857" y="114039"/>
                  <a:pt x="62857" y="114437"/>
                  <a:pt x="61904" y="114437"/>
                </a:cubicBezTo>
                <a:cubicBezTo>
                  <a:pt x="61904" y="114834"/>
                  <a:pt x="61904" y="114834"/>
                  <a:pt x="61904" y="114834"/>
                </a:cubicBezTo>
                <a:cubicBezTo>
                  <a:pt x="61904" y="114834"/>
                  <a:pt x="61904" y="114834"/>
                  <a:pt x="61904" y="115231"/>
                </a:cubicBezTo>
                <a:cubicBezTo>
                  <a:pt x="61904" y="115231"/>
                  <a:pt x="60952" y="115231"/>
                  <a:pt x="60000" y="115629"/>
                </a:cubicBezTo>
                <a:cubicBezTo>
                  <a:pt x="60000" y="115629"/>
                  <a:pt x="60000" y="116026"/>
                  <a:pt x="60000" y="116026"/>
                </a:cubicBezTo>
                <a:cubicBezTo>
                  <a:pt x="60000" y="116423"/>
                  <a:pt x="59047" y="116423"/>
                  <a:pt x="59047" y="116821"/>
                </a:cubicBezTo>
                <a:cubicBezTo>
                  <a:pt x="59047" y="116821"/>
                  <a:pt x="59047" y="116821"/>
                  <a:pt x="59047" y="116821"/>
                </a:cubicBezTo>
                <a:cubicBezTo>
                  <a:pt x="59047" y="116821"/>
                  <a:pt x="59047" y="117218"/>
                  <a:pt x="59047" y="117218"/>
                </a:cubicBezTo>
                <a:cubicBezTo>
                  <a:pt x="59047" y="117218"/>
                  <a:pt x="58095" y="117218"/>
                  <a:pt x="58095" y="117218"/>
                </a:cubicBezTo>
                <a:cubicBezTo>
                  <a:pt x="58095" y="117615"/>
                  <a:pt x="58095" y="117615"/>
                  <a:pt x="58095" y="118013"/>
                </a:cubicBezTo>
                <a:cubicBezTo>
                  <a:pt x="58095" y="118410"/>
                  <a:pt x="58095" y="118410"/>
                  <a:pt x="58095" y="118410"/>
                </a:cubicBezTo>
                <a:cubicBezTo>
                  <a:pt x="57142" y="118410"/>
                  <a:pt x="57142" y="118807"/>
                  <a:pt x="57142" y="118807"/>
                </a:cubicBezTo>
                <a:cubicBezTo>
                  <a:pt x="56190" y="118807"/>
                  <a:pt x="57142" y="118807"/>
                  <a:pt x="57142" y="119205"/>
                </a:cubicBezTo>
                <a:cubicBezTo>
                  <a:pt x="56190" y="119205"/>
                  <a:pt x="56190" y="119602"/>
                  <a:pt x="57142" y="119602"/>
                </a:cubicBezTo>
                <a:cubicBezTo>
                  <a:pt x="57142" y="119602"/>
                  <a:pt x="57142" y="119602"/>
                  <a:pt x="59047" y="120000"/>
                </a:cubicBezTo>
                <a:cubicBezTo>
                  <a:pt x="60952" y="120000"/>
                  <a:pt x="61904" y="120000"/>
                  <a:pt x="63809" y="120000"/>
                </a:cubicBezTo>
                <a:cubicBezTo>
                  <a:pt x="65714" y="120000"/>
                  <a:pt x="66666" y="120000"/>
                  <a:pt x="66666" y="119602"/>
                </a:cubicBezTo>
                <a:cubicBezTo>
                  <a:pt x="66666" y="119602"/>
                  <a:pt x="66666" y="119602"/>
                  <a:pt x="67619" y="119602"/>
                </a:cubicBezTo>
                <a:cubicBezTo>
                  <a:pt x="68571" y="119602"/>
                  <a:pt x="72380" y="119602"/>
                  <a:pt x="73333" y="119602"/>
                </a:cubicBezTo>
                <a:cubicBezTo>
                  <a:pt x="79047" y="118807"/>
                  <a:pt x="79047" y="118013"/>
                  <a:pt x="79047" y="118013"/>
                </a:cubicBezTo>
                <a:cubicBezTo>
                  <a:pt x="79047" y="117615"/>
                  <a:pt x="79047" y="117615"/>
                  <a:pt x="79047" y="117615"/>
                </a:cubicBezTo>
                <a:cubicBezTo>
                  <a:pt x="80000" y="117615"/>
                  <a:pt x="80000" y="117615"/>
                  <a:pt x="80000" y="117615"/>
                </a:cubicBezTo>
                <a:cubicBezTo>
                  <a:pt x="80000" y="117615"/>
                  <a:pt x="80952" y="117218"/>
                  <a:pt x="81904" y="116821"/>
                </a:cubicBezTo>
                <a:cubicBezTo>
                  <a:pt x="81904" y="116821"/>
                  <a:pt x="81904" y="116423"/>
                  <a:pt x="81904" y="116423"/>
                </a:cubicBezTo>
                <a:cubicBezTo>
                  <a:pt x="81904" y="116026"/>
                  <a:pt x="81904" y="115231"/>
                  <a:pt x="81904" y="114834"/>
                </a:cubicBezTo>
                <a:cubicBezTo>
                  <a:pt x="81904" y="114437"/>
                  <a:pt x="81904" y="114437"/>
                  <a:pt x="80952" y="114437"/>
                </a:cubicBezTo>
                <a:cubicBezTo>
                  <a:pt x="80952" y="114437"/>
                  <a:pt x="80952" y="114437"/>
                  <a:pt x="80952" y="114437"/>
                </a:cubicBezTo>
                <a:cubicBezTo>
                  <a:pt x="80952" y="114437"/>
                  <a:pt x="80952" y="114437"/>
                  <a:pt x="81904" y="114039"/>
                </a:cubicBezTo>
                <a:cubicBezTo>
                  <a:pt x="81904" y="114039"/>
                  <a:pt x="81904" y="114039"/>
                  <a:pt x="81904" y="114039"/>
                </a:cubicBezTo>
                <a:cubicBezTo>
                  <a:pt x="81904" y="113642"/>
                  <a:pt x="81904" y="113642"/>
                  <a:pt x="81904" y="113642"/>
                </a:cubicBezTo>
                <a:cubicBezTo>
                  <a:pt x="81904" y="113245"/>
                  <a:pt x="81904" y="112450"/>
                  <a:pt x="81904" y="112450"/>
                </a:cubicBezTo>
                <a:cubicBezTo>
                  <a:pt x="82857" y="112052"/>
                  <a:pt x="82857" y="112052"/>
                  <a:pt x="82857" y="112052"/>
                </a:cubicBezTo>
                <a:cubicBezTo>
                  <a:pt x="82857" y="112052"/>
                  <a:pt x="82857" y="112052"/>
                  <a:pt x="82857" y="111655"/>
                </a:cubicBezTo>
                <a:cubicBezTo>
                  <a:pt x="82857" y="111655"/>
                  <a:pt x="82857" y="111258"/>
                  <a:pt x="83809" y="110860"/>
                </a:cubicBezTo>
                <a:cubicBezTo>
                  <a:pt x="83809" y="110066"/>
                  <a:pt x="83809" y="110066"/>
                  <a:pt x="83809" y="110066"/>
                </a:cubicBezTo>
                <a:cubicBezTo>
                  <a:pt x="83809" y="110066"/>
                  <a:pt x="84761" y="110066"/>
                  <a:pt x="84761" y="109668"/>
                </a:cubicBezTo>
                <a:cubicBezTo>
                  <a:pt x="84761" y="109668"/>
                  <a:pt x="84761" y="108476"/>
                  <a:pt x="84761" y="108079"/>
                </a:cubicBezTo>
                <a:cubicBezTo>
                  <a:pt x="85714" y="107284"/>
                  <a:pt x="85714" y="106092"/>
                  <a:pt x="85714" y="105695"/>
                </a:cubicBezTo>
                <a:cubicBezTo>
                  <a:pt x="85714" y="105298"/>
                  <a:pt x="85714" y="103708"/>
                  <a:pt x="85714" y="102913"/>
                </a:cubicBezTo>
                <a:cubicBezTo>
                  <a:pt x="85714" y="102516"/>
                  <a:pt x="86666" y="99337"/>
                  <a:pt x="86666" y="98145"/>
                </a:cubicBezTo>
                <a:cubicBezTo>
                  <a:pt x="86666" y="97350"/>
                  <a:pt x="86666" y="93774"/>
                  <a:pt x="86666" y="93377"/>
                </a:cubicBezTo>
                <a:cubicBezTo>
                  <a:pt x="86666" y="92980"/>
                  <a:pt x="86666" y="88609"/>
                  <a:pt x="86666" y="87814"/>
                </a:cubicBezTo>
                <a:cubicBezTo>
                  <a:pt x="86666" y="87019"/>
                  <a:pt x="86666" y="84635"/>
                  <a:pt x="86666" y="84635"/>
                </a:cubicBezTo>
                <a:cubicBezTo>
                  <a:pt x="86666" y="84635"/>
                  <a:pt x="86666" y="84238"/>
                  <a:pt x="86666" y="84238"/>
                </a:cubicBezTo>
                <a:cubicBezTo>
                  <a:pt x="86666" y="83841"/>
                  <a:pt x="86666" y="78675"/>
                  <a:pt x="86666" y="77880"/>
                </a:cubicBezTo>
                <a:cubicBezTo>
                  <a:pt x="86666" y="77086"/>
                  <a:pt x="85714" y="73112"/>
                  <a:pt x="85714" y="72715"/>
                </a:cubicBezTo>
                <a:cubicBezTo>
                  <a:pt x="85714" y="72317"/>
                  <a:pt x="85714" y="66357"/>
                  <a:pt x="85714" y="65960"/>
                </a:cubicBezTo>
                <a:cubicBezTo>
                  <a:pt x="85714" y="65960"/>
                  <a:pt x="85714" y="65960"/>
                  <a:pt x="85714" y="65960"/>
                </a:cubicBezTo>
                <a:cubicBezTo>
                  <a:pt x="85714" y="66357"/>
                  <a:pt x="86666" y="66754"/>
                  <a:pt x="86666" y="66754"/>
                </a:cubicBezTo>
                <a:cubicBezTo>
                  <a:pt x="87619" y="67152"/>
                  <a:pt x="87619" y="67152"/>
                  <a:pt x="88571" y="67152"/>
                </a:cubicBezTo>
                <a:cubicBezTo>
                  <a:pt x="88571" y="67152"/>
                  <a:pt x="89523" y="67549"/>
                  <a:pt x="89523" y="67549"/>
                </a:cubicBezTo>
                <a:cubicBezTo>
                  <a:pt x="90476" y="67549"/>
                  <a:pt x="91428" y="67549"/>
                  <a:pt x="92380" y="67549"/>
                </a:cubicBezTo>
                <a:cubicBezTo>
                  <a:pt x="93333" y="67549"/>
                  <a:pt x="95238" y="67549"/>
                  <a:pt x="95238" y="67549"/>
                </a:cubicBezTo>
                <a:cubicBezTo>
                  <a:pt x="96190" y="67549"/>
                  <a:pt x="98095" y="67152"/>
                  <a:pt x="98095" y="67152"/>
                </a:cubicBezTo>
                <a:cubicBezTo>
                  <a:pt x="99047" y="67152"/>
                  <a:pt x="100000" y="66754"/>
                  <a:pt x="100952" y="66754"/>
                </a:cubicBezTo>
                <a:cubicBezTo>
                  <a:pt x="100952" y="66754"/>
                  <a:pt x="101904" y="66754"/>
                  <a:pt x="101904" y="66357"/>
                </a:cubicBezTo>
                <a:cubicBezTo>
                  <a:pt x="102857" y="66357"/>
                  <a:pt x="102857" y="66357"/>
                  <a:pt x="102857" y="66357"/>
                </a:cubicBezTo>
                <a:cubicBezTo>
                  <a:pt x="102857" y="65960"/>
                  <a:pt x="101904" y="65165"/>
                  <a:pt x="101904" y="64768"/>
                </a:cubicBezTo>
                <a:cubicBezTo>
                  <a:pt x="101904" y="64768"/>
                  <a:pt x="101904" y="63973"/>
                  <a:pt x="101904" y="63576"/>
                </a:cubicBezTo>
                <a:cubicBezTo>
                  <a:pt x="101904" y="63178"/>
                  <a:pt x="101904" y="62781"/>
                  <a:pt x="101904" y="61986"/>
                </a:cubicBezTo>
                <a:cubicBezTo>
                  <a:pt x="101904" y="61589"/>
                  <a:pt x="101904" y="60794"/>
                  <a:pt x="101904" y="60397"/>
                </a:cubicBezTo>
                <a:cubicBezTo>
                  <a:pt x="101904" y="60397"/>
                  <a:pt x="101904" y="59602"/>
                  <a:pt x="101904" y="59205"/>
                </a:cubicBezTo>
                <a:cubicBezTo>
                  <a:pt x="101904" y="58807"/>
                  <a:pt x="101904" y="58410"/>
                  <a:pt x="100952" y="57615"/>
                </a:cubicBezTo>
                <a:cubicBezTo>
                  <a:pt x="100952" y="57218"/>
                  <a:pt x="100952" y="56423"/>
                  <a:pt x="100952" y="56423"/>
                </a:cubicBezTo>
                <a:cubicBezTo>
                  <a:pt x="100952" y="56026"/>
                  <a:pt x="100952" y="55629"/>
                  <a:pt x="100952" y="55231"/>
                </a:cubicBezTo>
                <a:cubicBezTo>
                  <a:pt x="100952" y="54437"/>
                  <a:pt x="100000" y="52450"/>
                  <a:pt x="100000" y="52052"/>
                </a:cubicBezTo>
                <a:cubicBezTo>
                  <a:pt x="100000" y="52052"/>
                  <a:pt x="100000" y="52052"/>
                  <a:pt x="100000" y="52052"/>
                </a:cubicBezTo>
                <a:cubicBezTo>
                  <a:pt x="100952" y="51655"/>
                  <a:pt x="100000" y="51655"/>
                  <a:pt x="100000" y="51258"/>
                </a:cubicBezTo>
                <a:cubicBezTo>
                  <a:pt x="100000" y="51258"/>
                  <a:pt x="100000" y="50860"/>
                  <a:pt x="100000" y="50463"/>
                </a:cubicBezTo>
                <a:cubicBezTo>
                  <a:pt x="100000" y="50066"/>
                  <a:pt x="99047" y="48874"/>
                  <a:pt x="99047" y="48874"/>
                </a:cubicBezTo>
                <a:cubicBezTo>
                  <a:pt x="99047" y="48476"/>
                  <a:pt x="99047" y="48476"/>
                  <a:pt x="99047" y="48476"/>
                </a:cubicBezTo>
                <a:cubicBezTo>
                  <a:pt x="99047" y="48476"/>
                  <a:pt x="99047" y="48476"/>
                  <a:pt x="99047" y="48476"/>
                </a:cubicBezTo>
                <a:cubicBezTo>
                  <a:pt x="99047" y="48476"/>
                  <a:pt x="99047" y="48079"/>
                  <a:pt x="99047" y="48079"/>
                </a:cubicBezTo>
                <a:cubicBezTo>
                  <a:pt x="99047" y="48079"/>
                  <a:pt x="99047" y="47682"/>
                  <a:pt x="99047" y="47682"/>
                </a:cubicBezTo>
                <a:cubicBezTo>
                  <a:pt x="100000" y="47284"/>
                  <a:pt x="102857" y="46092"/>
                  <a:pt x="103809" y="45695"/>
                </a:cubicBezTo>
                <a:cubicBezTo>
                  <a:pt x="104761" y="45298"/>
                  <a:pt x="109523" y="42516"/>
                  <a:pt x="110476" y="42119"/>
                </a:cubicBezTo>
                <a:cubicBezTo>
                  <a:pt x="110476" y="41721"/>
                  <a:pt x="112380" y="40927"/>
                  <a:pt x="113333" y="40529"/>
                </a:cubicBezTo>
                <a:cubicBezTo>
                  <a:pt x="114285" y="40132"/>
                  <a:pt x="115238" y="39337"/>
                  <a:pt x="115238" y="38940"/>
                </a:cubicBezTo>
                <a:cubicBezTo>
                  <a:pt x="116190" y="38940"/>
                  <a:pt x="117142" y="38145"/>
                  <a:pt x="117142" y="38145"/>
                </a:cubicBezTo>
                <a:cubicBezTo>
                  <a:pt x="117142" y="37748"/>
                  <a:pt x="118095" y="36953"/>
                  <a:pt x="118095" y="36953"/>
                </a:cubicBezTo>
                <a:cubicBezTo>
                  <a:pt x="119047" y="36556"/>
                  <a:pt x="119047" y="36158"/>
                  <a:pt x="119047" y="35761"/>
                </a:cubicBezTo>
                <a:cubicBezTo>
                  <a:pt x="120000" y="34569"/>
                  <a:pt x="118095" y="32980"/>
                  <a:pt x="118095" y="32980"/>
                </a:cubicBezTo>
                <a:close/>
                <a:moveTo>
                  <a:pt x="21904" y="39735"/>
                </a:moveTo>
                <a:cubicBezTo>
                  <a:pt x="21904" y="40132"/>
                  <a:pt x="21904" y="40529"/>
                  <a:pt x="21904" y="40529"/>
                </a:cubicBezTo>
                <a:cubicBezTo>
                  <a:pt x="21904" y="40529"/>
                  <a:pt x="20952" y="40132"/>
                  <a:pt x="20952" y="40132"/>
                </a:cubicBezTo>
                <a:cubicBezTo>
                  <a:pt x="20952" y="39735"/>
                  <a:pt x="20000" y="38940"/>
                  <a:pt x="20000" y="38940"/>
                </a:cubicBezTo>
                <a:cubicBezTo>
                  <a:pt x="20000" y="38543"/>
                  <a:pt x="19047" y="38145"/>
                  <a:pt x="19047" y="38145"/>
                </a:cubicBezTo>
                <a:cubicBezTo>
                  <a:pt x="19047" y="37748"/>
                  <a:pt x="19047" y="37748"/>
                  <a:pt x="19047" y="37748"/>
                </a:cubicBezTo>
                <a:cubicBezTo>
                  <a:pt x="19047" y="37748"/>
                  <a:pt x="19047" y="37748"/>
                  <a:pt x="19047" y="37350"/>
                </a:cubicBezTo>
                <a:cubicBezTo>
                  <a:pt x="19047" y="37350"/>
                  <a:pt x="20952" y="36953"/>
                  <a:pt x="20952" y="36953"/>
                </a:cubicBezTo>
                <a:cubicBezTo>
                  <a:pt x="20952" y="36556"/>
                  <a:pt x="20952" y="36556"/>
                  <a:pt x="20952" y="36158"/>
                </a:cubicBezTo>
                <a:cubicBezTo>
                  <a:pt x="20952" y="35761"/>
                  <a:pt x="20952" y="34966"/>
                  <a:pt x="20952" y="34569"/>
                </a:cubicBezTo>
                <a:cubicBezTo>
                  <a:pt x="20952" y="34569"/>
                  <a:pt x="21904" y="34569"/>
                  <a:pt x="21904" y="34569"/>
                </a:cubicBezTo>
                <a:cubicBezTo>
                  <a:pt x="21904" y="34966"/>
                  <a:pt x="21904" y="36158"/>
                  <a:pt x="21904" y="36556"/>
                </a:cubicBezTo>
                <a:cubicBezTo>
                  <a:pt x="21904" y="36953"/>
                  <a:pt x="21904" y="39337"/>
                  <a:pt x="21904" y="39735"/>
                </a:cubicBezTo>
                <a:close/>
                <a:moveTo>
                  <a:pt x="39047" y="110860"/>
                </a:moveTo>
                <a:cubicBezTo>
                  <a:pt x="39047" y="111258"/>
                  <a:pt x="38095" y="110860"/>
                  <a:pt x="39047" y="110860"/>
                </a:cubicBezTo>
                <a:cubicBezTo>
                  <a:pt x="39047" y="110860"/>
                  <a:pt x="39047" y="110463"/>
                  <a:pt x="39047" y="110860"/>
                </a:cubicBezTo>
                <a:close/>
                <a:moveTo>
                  <a:pt x="65714" y="94569"/>
                </a:moveTo>
                <a:cubicBezTo>
                  <a:pt x="64761" y="94966"/>
                  <a:pt x="63809" y="95761"/>
                  <a:pt x="63809" y="96158"/>
                </a:cubicBezTo>
                <a:cubicBezTo>
                  <a:pt x="63809" y="96556"/>
                  <a:pt x="63809" y="96556"/>
                  <a:pt x="63809" y="96556"/>
                </a:cubicBezTo>
                <a:cubicBezTo>
                  <a:pt x="62857" y="96953"/>
                  <a:pt x="62857" y="97350"/>
                  <a:pt x="62857" y="97350"/>
                </a:cubicBezTo>
                <a:cubicBezTo>
                  <a:pt x="62857" y="97748"/>
                  <a:pt x="62857" y="97748"/>
                  <a:pt x="62857" y="97748"/>
                </a:cubicBezTo>
                <a:cubicBezTo>
                  <a:pt x="62857" y="98145"/>
                  <a:pt x="61904" y="98940"/>
                  <a:pt x="61904" y="99735"/>
                </a:cubicBezTo>
                <a:cubicBezTo>
                  <a:pt x="61904" y="100132"/>
                  <a:pt x="61904" y="101721"/>
                  <a:pt x="60952" y="102119"/>
                </a:cubicBezTo>
                <a:cubicBezTo>
                  <a:pt x="60952" y="102516"/>
                  <a:pt x="60952" y="103311"/>
                  <a:pt x="60952" y="103311"/>
                </a:cubicBezTo>
                <a:cubicBezTo>
                  <a:pt x="60952" y="103311"/>
                  <a:pt x="60952" y="103708"/>
                  <a:pt x="60000" y="103311"/>
                </a:cubicBezTo>
                <a:cubicBezTo>
                  <a:pt x="60000" y="102913"/>
                  <a:pt x="58095" y="101721"/>
                  <a:pt x="58095" y="101324"/>
                </a:cubicBezTo>
                <a:cubicBezTo>
                  <a:pt x="57142" y="100529"/>
                  <a:pt x="57142" y="100132"/>
                  <a:pt x="57142" y="100132"/>
                </a:cubicBezTo>
                <a:cubicBezTo>
                  <a:pt x="57142" y="99735"/>
                  <a:pt x="57142" y="99337"/>
                  <a:pt x="57142" y="98940"/>
                </a:cubicBezTo>
                <a:cubicBezTo>
                  <a:pt x="57142" y="98940"/>
                  <a:pt x="57142" y="96953"/>
                  <a:pt x="57142" y="96158"/>
                </a:cubicBezTo>
                <a:cubicBezTo>
                  <a:pt x="57142" y="95364"/>
                  <a:pt x="57142" y="94172"/>
                  <a:pt x="57142" y="93774"/>
                </a:cubicBezTo>
                <a:cubicBezTo>
                  <a:pt x="58095" y="92980"/>
                  <a:pt x="57142" y="92582"/>
                  <a:pt x="58095" y="92185"/>
                </a:cubicBezTo>
                <a:cubicBezTo>
                  <a:pt x="58095" y="91788"/>
                  <a:pt x="58095" y="91390"/>
                  <a:pt x="58095" y="90993"/>
                </a:cubicBezTo>
                <a:cubicBezTo>
                  <a:pt x="58095" y="90993"/>
                  <a:pt x="58095" y="90596"/>
                  <a:pt x="58095" y="90198"/>
                </a:cubicBezTo>
                <a:cubicBezTo>
                  <a:pt x="58095" y="90198"/>
                  <a:pt x="58095" y="89403"/>
                  <a:pt x="58095" y="89006"/>
                </a:cubicBezTo>
                <a:cubicBezTo>
                  <a:pt x="58095" y="88609"/>
                  <a:pt x="58095" y="87814"/>
                  <a:pt x="58095" y="87019"/>
                </a:cubicBezTo>
                <a:cubicBezTo>
                  <a:pt x="59047" y="86225"/>
                  <a:pt x="59047" y="85827"/>
                  <a:pt x="59047" y="85430"/>
                </a:cubicBezTo>
                <a:cubicBezTo>
                  <a:pt x="59047" y="85430"/>
                  <a:pt x="59047" y="84635"/>
                  <a:pt x="58095" y="83841"/>
                </a:cubicBezTo>
                <a:cubicBezTo>
                  <a:pt x="58095" y="83443"/>
                  <a:pt x="58095" y="81456"/>
                  <a:pt x="58095" y="81059"/>
                </a:cubicBezTo>
                <a:cubicBezTo>
                  <a:pt x="58095" y="80662"/>
                  <a:pt x="58095" y="80264"/>
                  <a:pt x="58095" y="80264"/>
                </a:cubicBezTo>
                <a:cubicBezTo>
                  <a:pt x="58095" y="80264"/>
                  <a:pt x="58095" y="79867"/>
                  <a:pt x="59047" y="80264"/>
                </a:cubicBezTo>
                <a:cubicBezTo>
                  <a:pt x="59047" y="80662"/>
                  <a:pt x="59047" y="81059"/>
                  <a:pt x="59047" y="81456"/>
                </a:cubicBezTo>
                <a:cubicBezTo>
                  <a:pt x="59047" y="82251"/>
                  <a:pt x="60000" y="83046"/>
                  <a:pt x="60000" y="83046"/>
                </a:cubicBezTo>
                <a:cubicBezTo>
                  <a:pt x="60000" y="83443"/>
                  <a:pt x="60000" y="83443"/>
                  <a:pt x="60000" y="83443"/>
                </a:cubicBezTo>
                <a:cubicBezTo>
                  <a:pt x="60000" y="83841"/>
                  <a:pt x="60000" y="83841"/>
                  <a:pt x="60000" y="84238"/>
                </a:cubicBezTo>
                <a:cubicBezTo>
                  <a:pt x="60000" y="84238"/>
                  <a:pt x="60952" y="85033"/>
                  <a:pt x="61904" y="85827"/>
                </a:cubicBezTo>
                <a:cubicBezTo>
                  <a:pt x="61904" y="86225"/>
                  <a:pt x="62857" y="87019"/>
                  <a:pt x="62857" y="87417"/>
                </a:cubicBezTo>
                <a:cubicBezTo>
                  <a:pt x="63809" y="87417"/>
                  <a:pt x="63809" y="88211"/>
                  <a:pt x="64761" y="88609"/>
                </a:cubicBezTo>
                <a:cubicBezTo>
                  <a:pt x="64761" y="89006"/>
                  <a:pt x="64761" y="89403"/>
                  <a:pt x="64761" y="89801"/>
                </a:cubicBezTo>
                <a:cubicBezTo>
                  <a:pt x="64761" y="89801"/>
                  <a:pt x="64761" y="90596"/>
                  <a:pt x="64761" y="90596"/>
                </a:cubicBezTo>
                <a:cubicBezTo>
                  <a:pt x="64761" y="90993"/>
                  <a:pt x="65714" y="91390"/>
                  <a:pt x="65714" y="91788"/>
                </a:cubicBezTo>
                <a:cubicBezTo>
                  <a:pt x="65714" y="92185"/>
                  <a:pt x="65714" y="92582"/>
                  <a:pt x="65714" y="92980"/>
                </a:cubicBezTo>
                <a:cubicBezTo>
                  <a:pt x="65714" y="92980"/>
                  <a:pt x="65714" y="92980"/>
                  <a:pt x="65714" y="93377"/>
                </a:cubicBezTo>
                <a:cubicBezTo>
                  <a:pt x="65714" y="93377"/>
                  <a:pt x="65714" y="93774"/>
                  <a:pt x="65714" y="93774"/>
                </a:cubicBezTo>
                <a:cubicBezTo>
                  <a:pt x="65714" y="93774"/>
                  <a:pt x="65714" y="93774"/>
                  <a:pt x="65714" y="94569"/>
                </a:cubicBezTo>
                <a:close/>
                <a:moveTo>
                  <a:pt x="97142" y="36556"/>
                </a:moveTo>
                <a:cubicBezTo>
                  <a:pt x="97142" y="36953"/>
                  <a:pt x="96190" y="37350"/>
                  <a:pt x="95238" y="37748"/>
                </a:cubicBezTo>
                <a:cubicBezTo>
                  <a:pt x="95238" y="38145"/>
                  <a:pt x="94285" y="38543"/>
                  <a:pt x="94285" y="38543"/>
                </a:cubicBezTo>
                <a:cubicBezTo>
                  <a:pt x="94285" y="38940"/>
                  <a:pt x="95238" y="38940"/>
                  <a:pt x="94285" y="38940"/>
                </a:cubicBezTo>
                <a:cubicBezTo>
                  <a:pt x="94285" y="39337"/>
                  <a:pt x="94285" y="39337"/>
                  <a:pt x="94285" y="38940"/>
                </a:cubicBezTo>
                <a:cubicBezTo>
                  <a:pt x="94285" y="38940"/>
                  <a:pt x="93333" y="38543"/>
                  <a:pt x="93333" y="38145"/>
                </a:cubicBezTo>
                <a:cubicBezTo>
                  <a:pt x="93333" y="37748"/>
                  <a:pt x="93333" y="37350"/>
                  <a:pt x="94285" y="36953"/>
                </a:cubicBezTo>
                <a:cubicBezTo>
                  <a:pt x="94285" y="36158"/>
                  <a:pt x="94285" y="35761"/>
                  <a:pt x="94285" y="35364"/>
                </a:cubicBezTo>
                <a:cubicBezTo>
                  <a:pt x="94285" y="34966"/>
                  <a:pt x="94285" y="34569"/>
                  <a:pt x="94285" y="34569"/>
                </a:cubicBezTo>
                <a:cubicBezTo>
                  <a:pt x="94285" y="34569"/>
                  <a:pt x="94285" y="34569"/>
                  <a:pt x="94285" y="34569"/>
                </a:cubicBezTo>
                <a:cubicBezTo>
                  <a:pt x="95238" y="34569"/>
                  <a:pt x="95238" y="34569"/>
                  <a:pt x="96190" y="34569"/>
                </a:cubicBezTo>
                <a:cubicBezTo>
                  <a:pt x="96190" y="34966"/>
                  <a:pt x="97142" y="35364"/>
                  <a:pt x="97142" y="35761"/>
                </a:cubicBezTo>
                <a:cubicBezTo>
                  <a:pt x="98095" y="35761"/>
                  <a:pt x="98095" y="35761"/>
                  <a:pt x="98095" y="36158"/>
                </a:cubicBezTo>
                <a:cubicBezTo>
                  <a:pt x="98095" y="36158"/>
                  <a:pt x="98095" y="36158"/>
                  <a:pt x="97142" y="36556"/>
                </a:cubicBezTo>
                <a:close/>
              </a:path>
            </a:pathLst>
          </a:custGeom>
          <a:solidFill>
            <a:srgbClr val="FF6600"/>
          </a:solidFill>
          <a:ln w="9525" cap="flat" cmpd="sng">
            <a:solidFill>
              <a:srgbClr val="FF6600"/>
            </a:solidFill>
            <a:prstDash val="solid"/>
            <a:round/>
            <a:headEnd type="none" w="med" len="med"/>
            <a:tailEnd type="none" w="med" len="med"/>
          </a:ln>
          <a:effectLst>
            <a:outerShdw blurRad="25399" sy="23000" kx="-1200000" ky="-1200000" algn="bl" rotWithShape="0">
              <a:srgbClr val="000000">
                <a:alpha val="20000"/>
              </a:srgbClr>
            </a:outerShdw>
          </a:effectLst>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122" name="Shape 122"/>
          <p:cNvSpPr/>
          <p:nvPr/>
        </p:nvSpPr>
        <p:spPr>
          <a:xfrm flipH="1">
            <a:off x="7807390" y="2246231"/>
            <a:ext cx="283349" cy="913816"/>
          </a:xfrm>
          <a:custGeom>
            <a:avLst/>
            <a:gdLst/>
            <a:ahLst/>
            <a:cxnLst/>
            <a:rect l="0" t="0" r="0" b="0"/>
            <a:pathLst>
              <a:path w="120000" h="120000" extrusionOk="0">
                <a:moveTo>
                  <a:pt x="120000" y="110400"/>
                </a:moveTo>
                <a:cubicBezTo>
                  <a:pt x="118709" y="110400"/>
                  <a:pt x="118709" y="110000"/>
                  <a:pt x="118709" y="110000"/>
                </a:cubicBezTo>
                <a:cubicBezTo>
                  <a:pt x="118709" y="110000"/>
                  <a:pt x="118709" y="109200"/>
                  <a:pt x="118709" y="108800"/>
                </a:cubicBezTo>
                <a:cubicBezTo>
                  <a:pt x="118709" y="108800"/>
                  <a:pt x="118709" y="106800"/>
                  <a:pt x="118709" y="106400"/>
                </a:cubicBezTo>
                <a:cubicBezTo>
                  <a:pt x="117419" y="106000"/>
                  <a:pt x="117419" y="105600"/>
                  <a:pt x="117419" y="104800"/>
                </a:cubicBezTo>
                <a:cubicBezTo>
                  <a:pt x="117419" y="104000"/>
                  <a:pt x="117419" y="102800"/>
                  <a:pt x="117419" y="102000"/>
                </a:cubicBezTo>
                <a:cubicBezTo>
                  <a:pt x="117419" y="101600"/>
                  <a:pt x="116129" y="99600"/>
                  <a:pt x="116129" y="99600"/>
                </a:cubicBezTo>
                <a:cubicBezTo>
                  <a:pt x="116129" y="99200"/>
                  <a:pt x="116129" y="98800"/>
                  <a:pt x="116129" y="98400"/>
                </a:cubicBezTo>
                <a:cubicBezTo>
                  <a:pt x="116129" y="98000"/>
                  <a:pt x="114838" y="97200"/>
                  <a:pt x="114838" y="97200"/>
                </a:cubicBezTo>
                <a:cubicBezTo>
                  <a:pt x="114838" y="96800"/>
                  <a:pt x="114838" y="96400"/>
                  <a:pt x="114838" y="96400"/>
                </a:cubicBezTo>
                <a:cubicBezTo>
                  <a:pt x="114838" y="96400"/>
                  <a:pt x="114838" y="95600"/>
                  <a:pt x="114838" y="95600"/>
                </a:cubicBezTo>
                <a:cubicBezTo>
                  <a:pt x="114838" y="95600"/>
                  <a:pt x="114838" y="95200"/>
                  <a:pt x="113548" y="94800"/>
                </a:cubicBezTo>
                <a:cubicBezTo>
                  <a:pt x="113548" y="94800"/>
                  <a:pt x="113548" y="93200"/>
                  <a:pt x="113548" y="92800"/>
                </a:cubicBezTo>
                <a:cubicBezTo>
                  <a:pt x="113548" y="92400"/>
                  <a:pt x="113548" y="92000"/>
                  <a:pt x="113548" y="91200"/>
                </a:cubicBezTo>
                <a:cubicBezTo>
                  <a:pt x="112258" y="90800"/>
                  <a:pt x="112258" y="90000"/>
                  <a:pt x="112258" y="89600"/>
                </a:cubicBezTo>
                <a:cubicBezTo>
                  <a:pt x="112258" y="89200"/>
                  <a:pt x="112258" y="88800"/>
                  <a:pt x="112258" y="88400"/>
                </a:cubicBezTo>
                <a:cubicBezTo>
                  <a:pt x="112258" y="88000"/>
                  <a:pt x="112258" y="87200"/>
                  <a:pt x="112258" y="86400"/>
                </a:cubicBezTo>
                <a:cubicBezTo>
                  <a:pt x="112258" y="86000"/>
                  <a:pt x="110967" y="85600"/>
                  <a:pt x="110967" y="85200"/>
                </a:cubicBezTo>
                <a:cubicBezTo>
                  <a:pt x="110967" y="84800"/>
                  <a:pt x="109677" y="84000"/>
                  <a:pt x="109677" y="84000"/>
                </a:cubicBezTo>
                <a:cubicBezTo>
                  <a:pt x="108387" y="83600"/>
                  <a:pt x="108387" y="83600"/>
                  <a:pt x="108387" y="83600"/>
                </a:cubicBezTo>
                <a:cubicBezTo>
                  <a:pt x="108387" y="83600"/>
                  <a:pt x="108387" y="82800"/>
                  <a:pt x="108387" y="82400"/>
                </a:cubicBezTo>
                <a:cubicBezTo>
                  <a:pt x="108387" y="81600"/>
                  <a:pt x="108387" y="80400"/>
                  <a:pt x="108387" y="80000"/>
                </a:cubicBezTo>
                <a:cubicBezTo>
                  <a:pt x="108387" y="79200"/>
                  <a:pt x="109677" y="78000"/>
                  <a:pt x="109677" y="77600"/>
                </a:cubicBezTo>
                <a:cubicBezTo>
                  <a:pt x="109677" y="77200"/>
                  <a:pt x="109677" y="76800"/>
                  <a:pt x="108387" y="76400"/>
                </a:cubicBezTo>
                <a:cubicBezTo>
                  <a:pt x="108387" y="76000"/>
                  <a:pt x="108387" y="74800"/>
                  <a:pt x="107096" y="74000"/>
                </a:cubicBezTo>
                <a:cubicBezTo>
                  <a:pt x="107096" y="73200"/>
                  <a:pt x="105806" y="71600"/>
                  <a:pt x="105806" y="71200"/>
                </a:cubicBezTo>
                <a:cubicBezTo>
                  <a:pt x="105806" y="70800"/>
                  <a:pt x="105806" y="69600"/>
                  <a:pt x="105806" y="69200"/>
                </a:cubicBezTo>
                <a:cubicBezTo>
                  <a:pt x="105806" y="69200"/>
                  <a:pt x="104516" y="68400"/>
                  <a:pt x="104516" y="68400"/>
                </a:cubicBezTo>
                <a:cubicBezTo>
                  <a:pt x="104516" y="68400"/>
                  <a:pt x="104516" y="68000"/>
                  <a:pt x="104516" y="68000"/>
                </a:cubicBezTo>
                <a:cubicBezTo>
                  <a:pt x="104516" y="67600"/>
                  <a:pt x="104516" y="66800"/>
                  <a:pt x="104516" y="66800"/>
                </a:cubicBezTo>
                <a:cubicBezTo>
                  <a:pt x="104516" y="66800"/>
                  <a:pt x="104516" y="65600"/>
                  <a:pt x="104516" y="64800"/>
                </a:cubicBezTo>
                <a:cubicBezTo>
                  <a:pt x="104516" y="64400"/>
                  <a:pt x="104516" y="64400"/>
                  <a:pt x="104516" y="64000"/>
                </a:cubicBezTo>
                <a:cubicBezTo>
                  <a:pt x="104516" y="64000"/>
                  <a:pt x="103225" y="63200"/>
                  <a:pt x="103225" y="62800"/>
                </a:cubicBezTo>
                <a:cubicBezTo>
                  <a:pt x="103225" y="62400"/>
                  <a:pt x="103225" y="61600"/>
                  <a:pt x="103225" y="61600"/>
                </a:cubicBezTo>
                <a:cubicBezTo>
                  <a:pt x="103225" y="61200"/>
                  <a:pt x="103225" y="60800"/>
                  <a:pt x="103225" y="60800"/>
                </a:cubicBezTo>
                <a:cubicBezTo>
                  <a:pt x="103225" y="60800"/>
                  <a:pt x="103225" y="60400"/>
                  <a:pt x="103225" y="60000"/>
                </a:cubicBezTo>
                <a:cubicBezTo>
                  <a:pt x="104516" y="59600"/>
                  <a:pt x="104516" y="58800"/>
                  <a:pt x="104516" y="58400"/>
                </a:cubicBezTo>
                <a:cubicBezTo>
                  <a:pt x="103225" y="58000"/>
                  <a:pt x="103225" y="57600"/>
                  <a:pt x="103225" y="57200"/>
                </a:cubicBezTo>
                <a:cubicBezTo>
                  <a:pt x="103225" y="56800"/>
                  <a:pt x="101935" y="55600"/>
                  <a:pt x="101935" y="55600"/>
                </a:cubicBezTo>
                <a:cubicBezTo>
                  <a:pt x="101935" y="55200"/>
                  <a:pt x="100645" y="54800"/>
                  <a:pt x="100645" y="54800"/>
                </a:cubicBezTo>
                <a:cubicBezTo>
                  <a:pt x="100645" y="54800"/>
                  <a:pt x="100645" y="54800"/>
                  <a:pt x="100645" y="54800"/>
                </a:cubicBezTo>
                <a:cubicBezTo>
                  <a:pt x="100645" y="54800"/>
                  <a:pt x="100645" y="54400"/>
                  <a:pt x="100645" y="54400"/>
                </a:cubicBezTo>
                <a:cubicBezTo>
                  <a:pt x="100645" y="54400"/>
                  <a:pt x="100645" y="54000"/>
                  <a:pt x="100645" y="54000"/>
                </a:cubicBezTo>
                <a:cubicBezTo>
                  <a:pt x="100645" y="54000"/>
                  <a:pt x="100645" y="53600"/>
                  <a:pt x="99354" y="53600"/>
                </a:cubicBezTo>
                <a:cubicBezTo>
                  <a:pt x="99354" y="53600"/>
                  <a:pt x="99354" y="53600"/>
                  <a:pt x="99354" y="53200"/>
                </a:cubicBezTo>
                <a:cubicBezTo>
                  <a:pt x="99354" y="53200"/>
                  <a:pt x="98064" y="52400"/>
                  <a:pt x="98064" y="52000"/>
                </a:cubicBezTo>
                <a:cubicBezTo>
                  <a:pt x="98064" y="52000"/>
                  <a:pt x="98064" y="51600"/>
                  <a:pt x="98064" y="51600"/>
                </a:cubicBezTo>
                <a:cubicBezTo>
                  <a:pt x="96774" y="51600"/>
                  <a:pt x="96774" y="51200"/>
                  <a:pt x="96774" y="51200"/>
                </a:cubicBezTo>
                <a:cubicBezTo>
                  <a:pt x="96774" y="50800"/>
                  <a:pt x="96774" y="50800"/>
                  <a:pt x="96774" y="50800"/>
                </a:cubicBezTo>
                <a:cubicBezTo>
                  <a:pt x="96774" y="50400"/>
                  <a:pt x="96774" y="50400"/>
                  <a:pt x="96774" y="50400"/>
                </a:cubicBezTo>
                <a:cubicBezTo>
                  <a:pt x="96774" y="50000"/>
                  <a:pt x="95483" y="49600"/>
                  <a:pt x="95483" y="49600"/>
                </a:cubicBezTo>
                <a:cubicBezTo>
                  <a:pt x="95483" y="49600"/>
                  <a:pt x="95483" y="49600"/>
                  <a:pt x="95483" y="49600"/>
                </a:cubicBezTo>
                <a:cubicBezTo>
                  <a:pt x="95483" y="49200"/>
                  <a:pt x="95483" y="49200"/>
                  <a:pt x="95483" y="49200"/>
                </a:cubicBezTo>
                <a:cubicBezTo>
                  <a:pt x="95483" y="49200"/>
                  <a:pt x="95483" y="47600"/>
                  <a:pt x="94193" y="47600"/>
                </a:cubicBezTo>
                <a:cubicBezTo>
                  <a:pt x="94193" y="47600"/>
                  <a:pt x="94193" y="47600"/>
                  <a:pt x="94193" y="47600"/>
                </a:cubicBezTo>
                <a:cubicBezTo>
                  <a:pt x="94193" y="47600"/>
                  <a:pt x="94193" y="47600"/>
                  <a:pt x="95483" y="47600"/>
                </a:cubicBezTo>
                <a:cubicBezTo>
                  <a:pt x="95483" y="47600"/>
                  <a:pt x="95483" y="47600"/>
                  <a:pt x="95483" y="47600"/>
                </a:cubicBezTo>
                <a:cubicBezTo>
                  <a:pt x="95483" y="47600"/>
                  <a:pt x="95483" y="48800"/>
                  <a:pt x="95483" y="48800"/>
                </a:cubicBezTo>
                <a:cubicBezTo>
                  <a:pt x="95483" y="48800"/>
                  <a:pt x="95483" y="48800"/>
                  <a:pt x="95483" y="48800"/>
                </a:cubicBezTo>
                <a:cubicBezTo>
                  <a:pt x="95483" y="48800"/>
                  <a:pt x="95483" y="48800"/>
                  <a:pt x="96774" y="48400"/>
                </a:cubicBezTo>
                <a:cubicBezTo>
                  <a:pt x="96774" y="48400"/>
                  <a:pt x="98064" y="48400"/>
                  <a:pt x="98064" y="48400"/>
                </a:cubicBezTo>
                <a:cubicBezTo>
                  <a:pt x="98064" y="48400"/>
                  <a:pt x="98064" y="48000"/>
                  <a:pt x="98064" y="48000"/>
                </a:cubicBezTo>
                <a:cubicBezTo>
                  <a:pt x="99354" y="48000"/>
                  <a:pt x="99354" y="48000"/>
                  <a:pt x="99354" y="48000"/>
                </a:cubicBezTo>
                <a:cubicBezTo>
                  <a:pt x="99354" y="47600"/>
                  <a:pt x="99354" y="47600"/>
                  <a:pt x="100645" y="47200"/>
                </a:cubicBezTo>
                <a:cubicBezTo>
                  <a:pt x="100645" y="47200"/>
                  <a:pt x="101935" y="46800"/>
                  <a:pt x="101935" y="46800"/>
                </a:cubicBezTo>
                <a:cubicBezTo>
                  <a:pt x="103225" y="46800"/>
                  <a:pt x="103225" y="46400"/>
                  <a:pt x="103225" y="46400"/>
                </a:cubicBezTo>
                <a:cubicBezTo>
                  <a:pt x="103225" y="46400"/>
                  <a:pt x="103225" y="46400"/>
                  <a:pt x="103225" y="46000"/>
                </a:cubicBezTo>
                <a:cubicBezTo>
                  <a:pt x="103225" y="46000"/>
                  <a:pt x="103225" y="46000"/>
                  <a:pt x="101935" y="46000"/>
                </a:cubicBezTo>
                <a:cubicBezTo>
                  <a:pt x="101935" y="46000"/>
                  <a:pt x="100645" y="45600"/>
                  <a:pt x="100645" y="45600"/>
                </a:cubicBezTo>
                <a:cubicBezTo>
                  <a:pt x="100645" y="45600"/>
                  <a:pt x="99354" y="45200"/>
                  <a:pt x="99354" y="44800"/>
                </a:cubicBezTo>
                <a:cubicBezTo>
                  <a:pt x="99354" y="44800"/>
                  <a:pt x="98064" y="43600"/>
                  <a:pt x="98064" y="43200"/>
                </a:cubicBezTo>
                <a:cubicBezTo>
                  <a:pt x="96774" y="43200"/>
                  <a:pt x="98064" y="42800"/>
                  <a:pt x="98064" y="42800"/>
                </a:cubicBezTo>
                <a:cubicBezTo>
                  <a:pt x="98064" y="42400"/>
                  <a:pt x="96774" y="41600"/>
                  <a:pt x="96774" y="41200"/>
                </a:cubicBezTo>
                <a:cubicBezTo>
                  <a:pt x="96774" y="41200"/>
                  <a:pt x="96774" y="39200"/>
                  <a:pt x="96774" y="38800"/>
                </a:cubicBezTo>
                <a:cubicBezTo>
                  <a:pt x="96774" y="38800"/>
                  <a:pt x="96774" y="38800"/>
                  <a:pt x="96774" y="38400"/>
                </a:cubicBezTo>
                <a:cubicBezTo>
                  <a:pt x="96774" y="38400"/>
                  <a:pt x="98064" y="37200"/>
                  <a:pt x="99354" y="36800"/>
                </a:cubicBezTo>
                <a:cubicBezTo>
                  <a:pt x="99354" y="36400"/>
                  <a:pt x="100645" y="35200"/>
                  <a:pt x="100645" y="35200"/>
                </a:cubicBezTo>
                <a:cubicBezTo>
                  <a:pt x="100645" y="34800"/>
                  <a:pt x="100645" y="34400"/>
                  <a:pt x="101935" y="34400"/>
                </a:cubicBezTo>
                <a:cubicBezTo>
                  <a:pt x="101935" y="34000"/>
                  <a:pt x="101935" y="34000"/>
                  <a:pt x="101935" y="33600"/>
                </a:cubicBezTo>
                <a:cubicBezTo>
                  <a:pt x="103225" y="33200"/>
                  <a:pt x="103225" y="32400"/>
                  <a:pt x="104516" y="32400"/>
                </a:cubicBezTo>
                <a:cubicBezTo>
                  <a:pt x="104516" y="32000"/>
                  <a:pt x="104516" y="31600"/>
                  <a:pt x="104516" y="31600"/>
                </a:cubicBezTo>
                <a:cubicBezTo>
                  <a:pt x="104516" y="31200"/>
                  <a:pt x="105806" y="30800"/>
                  <a:pt x="105806" y="30800"/>
                </a:cubicBezTo>
                <a:cubicBezTo>
                  <a:pt x="105806" y="30400"/>
                  <a:pt x="105806" y="30400"/>
                  <a:pt x="105806" y="30400"/>
                </a:cubicBezTo>
                <a:cubicBezTo>
                  <a:pt x="105806" y="30000"/>
                  <a:pt x="107096" y="29600"/>
                  <a:pt x="107096" y="29600"/>
                </a:cubicBezTo>
                <a:cubicBezTo>
                  <a:pt x="107096" y="29600"/>
                  <a:pt x="107096" y="29600"/>
                  <a:pt x="107096" y="29200"/>
                </a:cubicBezTo>
                <a:cubicBezTo>
                  <a:pt x="107096" y="29200"/>
                  <a:pt x="107096" y="28800"/>
                  <a:pt x="107096" y="28800"/>
                </a:cubicBezTo>
                <a:cubicBezTo>
                  <a:pt x="107096" y="28400"/>
                  <a:pt x="107096" y="28400"/>
                  <a:pt x="107096" y="28000"/>
                </a:cubicBezTo>
                <a:cubicBezTo>
                  <a:pt x="107096" y="28000"/>
                  <a:pt x="107096" y="27600"/>
                  <a:pt x="107096" y="27600"/>
                </a:cubicBezTo>
                <a:cubicBezTo>
                  <a:pt x="107096" y="27600"/>
                  <a:pt x="107096" y="26800"/>
                  <a:pt x="105806" y="26400"/>
                </a:cubicBezTo>
                <a:cubicBezTo>
                  <a:pt x="105806" y="26000"/>
                  <a:pt x="105806" y="24800"/>
                  <a:pt x="104516" y="24400"/>
                </a:cubicBezTo>
                <a:cubicBezTo>
                  <a:pt x="104516" y="24400"/>
                  <a:pt x="104516" y="24000"/>
                  <a:pt x="104516" y="24000"/>
                </a:cubicBezTo>
                <a:cubicBezTo>
                  <a:pt x="104516" y="24000"/>
                  <a:pt x="104516" y="23600"/>
                  <a:pt x="104516" y="23200"/>
                </a:cubicBezTo>
                <a:cubicBezTo>
                  <a:pt x="104516" y="22800"/>
                  <a:pt x="104516" y="22000"/>
                  <a:pt x="104516" y="21600"/>
                </a:cubicBezTo>
                <a:cubicBezTo>
                  <a:pt x="104516" y="21200"/>
                  <a:pt x="104516" y="20800"/>
                  <a:pt x="104516" y="20800"/>
                </a:cubicBezTo>
                <a:cubicBezTo>
                  <a:pt x="103225" y="20800"/>
                  <a:pt x="103225" y="20400"/>
                  <a:pt x="103225" y="20400"/>
                </a:cubicBezTo>
                <a:cubicBezTo>
                  <a:pt x="101935" y="20000"/>
                  <a:pt x="101935" y="20000"/>
                  <a:pt x="101935" y="20000"/>
                </a:cubicBezTo>
                <a:cubicBezTo>
                  <a:pt x="101935" y="19600"/>
                  <a:pt x="100645" y="19600"/>
                  <a:pt x="100645" y="19200"/>
                </a:cubicBezTo>
                <a:cubicBezTo>
                  <a:pt x="100645" y="19200"/>
                  <a:pt x="100645" y="18800"/>
                  <a:pt x="99354" y="18400"/>
                </a:cubicBezTo>
                <a:cubicBezTo>
                  <a:pt x="98064" y="18400"/>
                  <a:pt x="96774" y="18000"/>
                  <a:pt x="96774" y="18000"/>
                </a:cubicBezTo>
                <a:cubicBezTo>
                  <a:pt x="95483" y="18000"/>
                  <a:pt x="95483" y="17600"/>
                  <a:pt x="94193" y="17600"/>
                </a:cubicBezTo>
                <a:cubicBezTo>
                  <a:pt x="94193" y="17600"/>
                  <a:pt x="92903" y="17600"/>
                  <a:pt x="92903" y="17600"/>
                </a:cubicBezTo>
                <a:cubicBezTo>
                  <a:pt x="91612" y="17600"/>
                  <a:pt x="91612" y="17600"/>
                  <a:pt x="91612" y="17600"/>
                </a:cubicBezTo>
                <a:cubicBezTo>
                  <a:pt x="91612" y="17600"/>
                  <a:pt x="90322" y="17200"/>
                  <a:pt x="90322" y="17200"/>
                </a:cubicBezTo>
                <a:cubicBezTo>
                  <a:pt x="89032" y="17200"/>
                  <a:pt x="87741" y="17200"/>
                  <a:pt x="87741" y="17200"/>
                </a:cubicBezTo>
                <a:cubicBezTo>
                  <a:pt x="87741" y="17200"/>
                  <a:pt x="86451" y="16800"/>
                  <a:pt x="85161" y="16800"/>
                </a:cubicBezTo>
                <a:cubicBezTo>
                  <a:pt x="83870" y="16800"/>
                  <a:pt x="83870" y="16800"/>
                  <a:pt x="82580" y="16800"/>
                </a:cubicBezTo>
                <a:cubicBezTo>
                  <a:pt x="82580" y="16800"/>
                  <a:pt x="81290" y="16800"/>
                  <a:pt x="80000" y="16400"/>
                </a:cubicBezTo>
                <a:cubicBezTo>
                  <a:pt x="80000" y="16400"/>
                  <a:pt x="80000" y="16400"/>
                  <a:pt x="78709" y="16400"/>
                </a:cubicBezTo>
                <a:cubicBezTo>
                  <a:pt x="78709" y="16000"/>
                  <a:pt x="77419" y="16000"/>
                  <a:pt x="77419" y="16400"/>
                </a:cubicBezTo>
                <a:cubicBezTo>
                  <a:pt x="77419" y="16400"/>
                  <a:pt x="77419" y="16400"/>
                  <a:pt x="77419" y="16400"/>
                </a:cubicBezTo>
                <a:cubicBezTo>
                  <a:pt x="77419" y="16000"/>
                  <a:pt x="76129" y="16000"/>
                  <a:pt x="76129" y="15600"/>
                </a:cubicBezTo>
                <a:cubicBezTo>
                  <a:pt x="76129" y="15600"/>
                  <a:pt x="76129" y="15600"/>
                  <a:pt x="76129" y="15200"/>
                </a:cubicBezTo>
                <a:cubicBezTo>
                  <a:pt x="76129" y="15200"/>
                  <a:pt x="76129" y="14800"/>
                  <a:pt x="74838" y="14800"/>
                </a:cubicBezTo>
                <a:cubicBezTo>
                  <a:pt x="74838" y="14400"/>
                  <a:pt x="74838" y="14000"/>
                  <a:pt x="74838" y="14000"/>
                </a:cubicBezTo>
                <a:cubicBezTo>
                  <a:pt x="74838" y="14000"/>
                  <a:pt x="74838" y="14000"/>
                  <a:pt x="73548" y="14000"/>
                </a:cubicBezTo>
                <a:cubicBezTo>
                  <a:pt x="73548" y="14000"/>
                  <a:pt x="73548" y="14000"/>
                  <a:pt x="73548" y="13600"/>
                </a:cubicBezTo>
                <a:cubicBezTo>
                  <a:pt x="73548" y="13600"/>
                  <a:pt x="74838" y="12800"/>
                  <a:pt x="74838" y="12400"/>
                </a:cubicBezTo>
                <a:cubicBezTo>
                  <a:pt x="74838" y="12000"/>
                  <a:pt x="74838" y="10800"/>
                  <a:pt x="74838" y="10800"/>
                </a:cubicBezTo>
                <a:cubicBezTo>
                  <a:pt x="74838" y="10800"/>
                  <a:pt x="74838" y="10800"/>
                  <a:pt x="76129" y="10800"/>
                </a:cubicBezTo>
                <a:cubicBezTo>
                  <a:pt x="77419" y="10800"/>
                  <a:pt x="77419" y="10400"/>
                  <a:pt x="77419" y="10400"/>
                </a:cubicBezTo>
                <a:cubicBezTo>
                  <a:pt x="77419" y="10400"/>
                  <a:pt x="78709" y="10000"/>
                  <a:pt x="78709" y="10000"/>
                </a:cubicBezTo>
                <a:cubicBezTo>
                  <a:pt x="78709" y="10000"/>
                  <a:pt x="78709" y="10000"/>
                  <a:pt x="78709" y="10000"/>
                </a:cubicBezTo>
                <a:cubicBezTo>
                  <a:pt x="78709" y="9600"/>
                  <a:pt x="78709" y="9600"/>
                  <a:pt x="80000" y="9200"/>
                </a:cubicBezTo>
                <a:cubicBezTo>
                  <a:pt x="80000" y="9200"/>
                  <a:pt x="80000" y="8800"/>
                  <a:pt x="80000" y="8400"/>
                </a:cubicBezTo>
                <a:cubicBezTo>
                  <a:pt x="80000" y="8400"/>
                  <a:pt x="80000" y="8400"/>
                  <a:pt x="80000" y="8000"/>
                </a:cubicBezTo>
                <a:cubicBezTo>
                  <a:pt x="80000" y="7200"/>
                  <a:pt x="80000" y="6800"/>
                  <a:pt x="80000" y="6800"/>
                </a:cubicBezTo>
                <a:cubicBezTo>
                  <a:pt x="78709" y="6400"/>
                  <a:pt x="78709" y="6400"/>
                  <a:pt x="78709" y="6400"/>
                </a:cubicBezTo>
                <a:cubicBezTo>
                  <a:pt x="78709" y="6400"/>
                  <a:pt x="78709" y="6400"/>
                  <a:pt x="78709" y="6000"/>
                </a:cubicBezTo>
                <a:cubicBezTo>
                  <a:pt x="78709" y="6000"/>
                  <a:pt x="78709" y="4400"/>
                  <a:pt x="78709" y="4400"/>
                </a:cubicBezTo>
                <a:cubicBezTo>
                  <a:pt x="76129" y="2400"/>
                  <a:pt x="70967" y="1200"/>
                  <a:pt x="67096" y="400"/>
                </a:cubicBezTo>
                <a:cubicBezTo>
                  <a:pt x="63225" y="0"/>
                  <a:pt x="60645" y="0"/>
                  <a:pt x="56774" y="400"/>
                </a:cubicBezTo>
                <a:cubicBezTo>
                  <a:pt x="54193" y="400"/>
                  <a:pt x="50322" y="1200"/>
                  <a:pt x="50322" y="1200"/>
                </a:cubicBezTo>
                <a:cubicBezTo>
                  <a:pt x="50322" y="1200"/>
                  <a:pt x="50322" y="1200"/>
                  <a:pt x="49032" y="1600"/>
                </a:cubicBezTo>
                <a:cubicBezTo>
                  <a:pt x="47741" y="1600"/>
                  <a:pt x="46451" y="2400"/>
                  <a:pt x="46451" y="2800"/>
                </a:cubicBezTo>
                <a:cubicBezTo>
                  <a:pt x="45161" y="3200"/>
                  <a:pt x="43870" y="4000"/>
                  <a:pt x="43870" y="4400"/>
                </a:cubicBezTo>
                <a:cubicBezTo>
                  <a:pt x="43870" y="4800"/>
                  <a:pt x="43870" y="5600"/>
                  <a:pt x="43870" y="6000"/>
                </a:cubicBezTo>
                <a:cubicBezTo>
                  <a:pt x="43870" y="6400"/>
                  <a:pt x="43870" y="6400"/>
                  <a:pt x="43870" y="6800"/>
                </a:cubicBezTo>
                <a:cubicBezTo>
                  <a:pt x="43870" y="7200"/>
                  <a:pt x="43870" y="7600"/>
                  <a:pt x="43870" y="8000"/>
                </a:cubicBezTo>
                <a:cubicBezTo>
                  <a:pt x="43870" y="8400"/>
                  <a:pt x="43870" y="8800"/>
                  <a:pt x="43870" y="9200"/>
                </a:cubicBezTo>
                <a:cubicBezTo>
                  <a:pt x="43870" y="9600"/>
                  <a:pt x="43870" y="10400"/>
                  <a:pt x="43870" y="11200"/>
                </a:cubicBezTo>
                <a:cubicBezTo>
                  <a:pt x="43870" y="12000"/>
                  <a:pt x="43870" y="12400"/>
                  <a:pt x="45161" y="12800"/>
                </a:cubicBezTo>
                <a:cubicBezTo>
                  <a:pt x="45161" y="13600"/>
                  <a:pt x="47741" y="14000"/>
                  <a:pt x="47741" y="14400"/>
                </a:cubicBezTo>
                <a:cubicBezTo>
                  <a:pt x="49032" y="14400"/>
                  <a:pt x="49032" y="14800"/>
                  <a:pt x="49032" y="14800"/>
                </a:cubicBezTo>
                <a:cubicBezTo>
                  <a:pt x="50322" y="14800"/>
                  <a:pt x="50322" y="14800"/>
                  <a:pt x="50322" y="15200"/>
                </a:cubicBezTo>
                <a:cubicBezTo>
                  <a:pt x="50322" y="15200"/>
                  <a:pt x="50322" y="15200"/>
                  <a:pt x="49032" y="15200"/>
                </a:cubicBezTo>
                <a:cubicBezTo>
                  <a:pt x="49032" y="15600"/>
                  <a:pt x="49032" y="16000"/>
                  <a:pt x="49032" y="16400"/>
                </a:cubicBezTo>
                <a:cubicBezTo>
                  <a:pt x="49032" y="16400"/>
                  <a:pt x="49032" y="16800"/>
                  <a:pt x="49032" y="16800"/>
                </a:cubicBezTo>
                <a:cubicBezTo>
                  <a:pt x="49032" y="16800"/>
                  <a:pt x="49032" y="16800"/>
                  <a:pt x="49032" y="17200"/>
                </a:cubicBezTo>
                <a:cubicBezTo>
                  <a:pt x="49032" y="17200"/>
                  <a:pt x="49032" y="17200"/>
                  <a:pt x="49032" y="17200"/>
                </a:cubicBezTo>
                <a:cubicBezTo>
                  <a:pt x="49032" y="17200"/>
                  <a:pt x="47741" y="17200"/>
                  <a:pt x="47741" y="17600"/>
                </a:cubicBezTo>
                <a:cubicBezTo>
                  <a:pt x="46451" y="17600"/>
                  <a:pt x="45161" y="18000"/>
                  <a:pt x="43870" y="18000"/>
                </a:cubicBezTo>
                <a:cubicBezTo>
                  <a:pt x="42580" y="18400"/>
                  <a:pt x="42580" y="18400"/>
                  <a:pt x="41290" y="18800"/>
                </a:cubicBezTo>
                <a:cubicBezTo>
                  <a:pt x="41290" y="18800"/>
                  <a:pt x="40000" y="18800"/>
                  <a:pt x="38709" y="18800"/>
                </a:cubicBezTo>
                <a:cubicBezTo>
                  <a:pt x="37419" y="18800"/>
                  <a:pt x="37419" y="18800"/>
                  <a:pt x="36129" y="18800"/>
                </a:cubicBezTo>
                <a:cubicBezTo>
                  <a:pt x="34838" y="18800"/>
                  <a:pt x="33548" y="18800"/>
                  <a:pt x="32258" y="18800"/>
                </a:cubicBezTo>
                <a:cubicBezTo>
                  <a:pt x="32258" y="18800"/>
                  <a:pt x="30967" y="19200"/>
                  <a:pt x="30967" y="19200"/>
                </a:cubicBezTo>
                <a:cubicBezTo>
                  <a:pt x="29677" y="19200"/>
                  <a:pt x="29677" y="19200"/>
                  <a:pt x="29677" y="19200"/>
                </a:cubicBezTo>
                <a:cubicBezTo>
                  <a:pt x="28387" y="19200"/>
                  <a:pt x="28387" y="19200"/>
                  <a:pt x="28387" y="19200"/>
                </a:cubicBezTo>
                <a:cubicBezTo>
                  <a:pt x="27096" y="19200"/>
                  <a:pt x="27096" y="19200"/>
                  <a:pt x="27096" y="19200"/>
                </a:cubicBezTo>
                <a:cubicBezTo>
                  <a:pt x="25806" y="19200"/>
                  <a:pt x="24516" y="19600"/>
                  <a:pt x="24516" y="19600"/>
                </a:cubicBezTo>
                <a:cubicBezTo>
                  <a:pt x="24516" y="19600"/>
                  <a:pt x="24516" y="19600"/>
                  <a:pt x="24516" y="19600"/>
                </a:cubicBezTo>
                <a:cubicBezTo>
                  <a:pt x="23225" y="19600"/>
                  <a:pt x="21935" y="20000"/>
                  <a:pt x="21935" y="20000"/>
                </a:cubicBezTo>
                <a:cubicBezTo>
                  <a:pt x="21935" y="20000"/>
                  <a:pt x="21935" y="20000"/>
                  <a:pt x="20645" y="20000"/>
                </a:cubicBezTo>
                <a:cubicBezTo>
                  <a:pt x="20645" y="20000"/>
                  <a:pt x="19354" y="20400"/>
                  <a:pt x="19354" y="20400"/>
                </a:cubicBezTo>
                <a:cubicBezTo>
                  <a:pt x="19354" y="20400"/>
                  <a:pt x="19354" y="20400"/>
                  <a:pt x="19354" y="20800"/>
                </a:cubicBezTo>
                <a:cubicBezTo>
                  <a:pt x="18064" y="20800"/>
                  <a:pt x="18064" y="21200"/>
                  <a:pt x="18064" y="21200"/>
                </a:cubicBezTo>
                <a:cubicBezTo>
                  <a:pt x="18064" y="21600"/>
                  <a:pt x="16774" y="21600"/>
                  <a:pt x="16774" y="21600"/>
                </a:cubicBezTo>
                <a:cubicBezTo>
                  <a:pt x="15483" y="22000"/>
                  <a:pt x="15483" y="22400"/>
                  <a:pt x="15483" y="22800"/>
                </a:cubicBezTo>
                <a:cubicBezTo>
                  <a:pt x="15483" y="23200"/>
                  <a:pt x="14193" y="24000"/>
                  <a:pt x="14193" y="24000"/>
                </a:cubicBezTo>
                <a:cubicBezTo>
                  <a:pt x="14193" y="24000"/>
                  <a:pt x="14193" y="24000"/>
                  <a:pt x="12903" y="24400"/>
                </a:cubicBezTo>
                <a:cubicBezTo>
                  <a:pt x="11612" y="24800"/>
                  <a:pt x="11612" y="24800"/>
                  <a:pt x="11612" y="25200"/>
                </a:cubicBezTo>
                <a:cubicBezTo>
                  <a:pt x="10322" y="25200"/>
                  <a:pt x="10322" y="26000"/>
                  <a:pt x="10322" y="26400"/>
                </a:cubicBezTo>
                <a:cubicBezTo>
                  <a:pt x="10322" y="26800"/>
                  <a:pt x="9032" y="27200"/>
                  <a:pt x="9032" y="27600"/>
                </a:cubicBezTo>
                <a:cubicBezTo>
                  <a:pt x="9032" y="27600"/>
                  <a:pt x="9032" y="27600"/>
                  <a:pt x="7741" y="28000"/>
                </a:cubicBezTo>
                <a:cubicBezTo>
                  <a:pt x="7741" y="28000"/>
                  <a:pt x="6451" y="29200"/>
                  <a:pt x="6451" y="29200"/>
                </a:cubicBezTo>
                <a:cubicBezTo>
                  <a:pt x="6451" y="29600"/>
                  <a:pt x="5161" y="30400"/>
                  <a:pt x="5161" y="30400"/>
                </a:cubicBezTo>
                <a:cubicBezTo>
                  <a:pt x="5161" y="30800"/>
                  <a:pt x="3870" y="31200"/>
                  <a:pt x="3870" y="31200"/>
                </a:cubicBezTo>
                <a:cubicBezTo>
                  <a:pt x="3870" y="31600"/>
                  <a:pt x="3870" y="31600"/>
                  <a:pt x="2580" y="32000"/>
                </a:cubicBezTo>
                <a:cubicBezTo>
                  <a:pt x="2580" y="32400"/>
                  <a:pt x="2580" y="33200"/>
                  <a:pt x="1290" y="34000"/>
                </a:cubicBezTo>
                <a:cubicBezTo>
                  <a:pt x="1290" y="34800"/>
                  <a:pt x="0" y="36000"/>
                  <a:pt x="0" y="36400"/>
                </a:cubicBezTo>
                <a:cubicBezTo>
                  <a:pt x="0" y="37200"/>
                  <a:pt x="1290" y="38000"/>
                  <a:pt x="1290" y="38400"/>
                </a:cubicBezTo>
                <a:cubicBezTo>
                  <a:pt x="1290" y="38800"/>
                  <a:pt x="2580" y="38800"/>
                  <a:pt x="2580" y="39200"/>
                </a:cubicBezTo>
                <a:cubicBezTo>
                  <a:pt x="3870" y="39200"/>
                  <a:pt x="3870" y="39200"/>
                  <a:pt x="5161" y="39600"/>
                </a:cubicBezTo>
                <a:cubicBezTo>
                  <a:pt x="6451" y="39600"/>
                  <a:pt x="7741" y="39600"/>
                  <a:pt x="9032" y="39600"/>
                </a:cubicBezTo>
                <a:cubicBezTo>
                  <a:pt x="9032" y="39600"/>
                  <a:pt x="9032" y="39600"/>
                  <a:pt x="9032" y="39600"/>
                </a:cubicBezTo>
                <a:cubicBezTo>
                  <a:pt x="10322" y="39600"/>
                  <a:pt x="10322" y="39600"/>
                  <a:pt x="11612" y="39600"/>
                </a:cubicBezTo>
                <a:cubicBezTo>
                  <a:pt x="11612" y="39600"/>
                  <a:pt x="12903" y="40000"/>
                  <a:pt x="14193" y="40000"/>
                </a:cubicBezTo>
                <a:cubicBezTo>
                  <a:pt x="14193" y="40000"/>
                  <a:pt x="15483" y="40000"/>
                  <a:pt x="16774" y="40000"/>
                </a:cubicBezTo>
                <a:cubicBezTo>
                  <a:pt x="18064" y="40400"/>
                  <a:pt x="19354" y="40400"/>
                  <a:pt x="20645" y="40400"/>
                </a:cubicBezTo>
                <a:cubicBezTo>
                  <a:pt x="20645" y="40400"/>
                  <a:pt x="21935" y="40400"/>
                  <a:pt x="21935" y="40400"/>
                </a:cubicBezTo>
                <a:cubicBezTo>
                  <a:pt x="21935" y="40400"/>
                  <a:pt x="23225" y="40400"/>
                  <a:pt x="23225" y="40400"/>
                </a:cubicBezTo>
                <a:cubicBezTo>
                  <a:pt x="24516" y="40400"/>
                  <a:pt x="24516" y="40400"/>
                  <a:pt x="25806" y="40400"/>
                </a:cubicBezTo>
                <a:cubicBezTo>
                  <a:pt x="25806" y="40400"/>
                  <a:pt x="25806" y="40400"/>
                  <a:pt x="25806" y="40400"/>
                </a:cubicBezTo>
                <a:cubicBezTo>
                  <a:pt x="25806" y="40800"/>
                  <a:pt x="25806" y="40800"/>
                  <a:pt x="25806" y="41200"/>
                </a:cubicBezTo>
                <a:cubicBezTo>
                  <a:pt x="25806" y="41600"/>
                  <a:pt x="24516" y="42800"/>
                  <a:pt x="24516" y="43600"/>
                </a:cubicBezTo>
                <a:cubicBezTo>
                  <a:pt x="24516" y="44400"/>
                  <a:pt x="24516" y="46000"/>
                  <a:pt x="24516" y="46800"/>
                </a:cubicBezTo>
                <a:cubicBezTo>
                  <a:pt x="24516" y="47200"/>
                  <a:pt x="24516" y="48000"/>
                  <a:pt x="24516" y="48000"/>
                </a:cubicBezTo>
                <a:cubicBezTo>
                  <a:pt x="24516" y="48400"/>
                  <a:pt x="25806" y="48400"/>
                  <a:pt x="25806" y="48400"/>
                </a:cubicBezTo>
                <a:cubicBezTo>
                  <a:pt x="25806" y="48800"/>
                  <a:pt x="27096" y="48800"/>
                  <a:pt x="27096" y="49200"/>
                </a:cubicBezTo>
                <a:cubicBezTo>
                  <a:pt x="27096" y="49200"/>
                  <a:pt x="28387" y="49200"/>
                  <a:pt x="28387" y="49200"/>
                </a:cubicBezTo>
                <a:cubicBezTo>
                  <a:pt x="28387" y="49200"/>
                  <a:pt x="28387" y="49200"/>
                  <a:pt x="28387" y="49200"/>
                </a:cubicBezTo>
                <a:cubicBezTo>
                  <a:pt x="28387" y="49600"/>
                  <a:pt x="29677" y="49600"/>
                  <a:pt x="29677" y="49600"/>
                </a:cubicBezTo>
                <a:cubicBezTo>
                  <a:pt x="29677" y="49600"/>
                  <a:pt x="29677" y="49600"/>
                  <a:pt x="29677" y="49600"/>
                </a:cubicBezTo>
                <a:cubicBezTo>
                  <a:pt x="28387" y="50000"/>
                  <a:pt x="29677" y="50000"/>
                  <a:pt x="29677" y="50000"/>
                </a:cubicBezTo>
                <a:cubicBezTo>
                  <a:pt x="29677" y="50000"/>
                  <a:pt x="29677" y="50000"/>
                  <a:pt x="29677" y="50000"/>
                </a:cubicBezTo>
                <a:cubicBezTo>
                  <a:pt x="28387" y="50400"/>
                  <a:pt x="28387" y="50400"/>
                  <a:pt x="29677" y="50400"/>
                </a:cubicBezTo>
                <a:cubicBezTo>
                  <a:pt x="29677" y="50800"/>
                  <a:pt x="29677" y="51200"/>
                  <a:pt x="29677" y="51200"/>
                </a:cubicBezTo>
                <a:cubicBezTo>
                  <a:pt x="28387" y="51200"/>
                  <a:pt x="28387" y="51200"/>
                  <a:pt x="27096" y="51600"/>
                </a:cubicBezTo>
                <a:cubicBezTo>
                  <a:pt x="27096" y="51600"/>
                  <a:pt x="27096" y="52000"/>
                  <a:pt x="27096" y="52400"/>
                </a:cubicBezTo>
                <a:cubicBezTo>
                  <a:pt x="27096" y="52800"/>
                  <a:pt x="27096" y="52800"/>
                  <a:pt x="28387" y="53200"/>
                </a:cubicBezTo>
                <a:cubicBezTo>
                  <a:pt x="28387" y="53200"/>
                  <a:pt x="28387" y="53200"/>
                  <a:pt x="27096" y="53200"/>
                </a:cubicBezTo>
                <a:cubicBezTo>
                  <a:pt x="27096" y="53600"/>
                  <a:pt x="27096" y="54000"/>
                  <a:pt x="27096" y="54000"/>
                </a:cubicBezTo>
                <a:cubicBezTo>
                  <a:pt x="27096" y="54400"/>
                  <a:pt x="27096" y="54800"/>
                  <a:pt x="27096" y="54800"/>
                </a:cubicBezTo>
                <a:cubicBezTo>
                  <a:pt x="25806" y="55200"/>
                  <a:pt x="25806" y="55200"/>
                  <a:pt x="25806" y="55600"/>
                </a:cubicBezTo>
                <a:cubicBezTo>
                  <a:pt x="25806" y="56000"/>
                  <a:pt x="25806" y="56000"/>
                  <a:pt x="25806" y="56000"/>
                </a:cubicBezTo>
                <a:cubicBezTo>
                  <a:pt x="25806" y="56400"/>
                  <a:pt x="25806" y="56800"/>
                  <a:pt x="24516" y="56800"/>
                </a:cubicBezTo>
                <a:cubicBezTo>
                  <a:pt x="24516" y="56800"/>
                  <a:pt x="24516" y="57200"/>
                  <a:pt x="24516" y="57200"/>
                </a:cubicBezTo>
                <a:cubicBezTo>
                  <a:pt x="24516" y="57600"/>
                  <a:pt x="23225" y="58000"/>
                  <a:pt x="23225" y="58400"/>
                </a:cubicBezTo>
                <a:cubicBezTo>
                  <a:pt x="23225" y="58800"/>
                  <a:pt x="23225" y="59200"/>
                  <a:pt x="23225" y="59200"/>
                </a:cubicBezTo>
                <a:cubicBezTo>
                  <a:pt x="23225" y="59200"/>
                  <a:pt x="23225" y="59600"/>
                  <a:pt x="23225" y="60000"/>
                </a:cubicBezTo>
                <a:cubicBezTo>
                  <a:pt x="23225" y="60000"/>
                  <a:pt x="23225" y="60400"/>
                  <a:pt x="23225" y="60400"/>
                </a:cubicBezTo>
                <a:cubicBezTo>
                  <a:pt x="21935" y="60800"/>
                  <a:pt x="23225" y="60800"/>
                  <a:pt x="23225" y="60800"/>
                </a:cubicBezTo>
                <a:cubicBezTo>
                  <a:pt x="23225" y="61200"/>
                  <a:pt x="23225" y="61200"/>
                  <a:pt x="23225" y="61600"/>
                </a:cubicBezTo>
                <a:cubicBezTo>
                  <a:pt x="23225" y="61600"/>
                  <a:pt x="23225" y="61600"/>
                  <a:pt x="23225" y="61600"/>
                </a:cubicBezTo>
                <a:cubicBezTo>
                  <a:pt x="23225" y="62000"/>
                  <a:pt x="23225" y="62000"/>
                  <a:pt x="23225" y="62000"/>
                </a:cubicBezTo>
                <a:cubicBezTo>
                  <a:pt x="23225" y="62400"/>
                  <a:pt x="24516" y="62400"/>
                  <a:pt x="24516" y="62400"/>
                </a:cubicBezTo>
                <a:cubicBezTo>
                  <a:pt x="24516" y="62800"/>
                  <a:pt x="24516" y="62800"/>
                  <a:pt x="24516" y="62800"/>
                </a:cubicBezTo>
                <a:cubicBezTo>
                  <a:pt x="24516" y="63200"/>
                  <a:pt x="24516" y="63200"/>
                  <a:pt x="24516" y="63200"/>
                </a:cubicBezTo>
                <a:cubicBezTo>
                  <a:pt x="24516" y="63600"/>
                  <a:pt x="24516" y="64000"/>
                  <a:pt x="24516" y="64000"/>
                </a:cubicBezTo>
                <a:cubicBezTo>
                  <a:pt x="25806" y="64400"/>
                  <a:pt x="25806" y="64800"/>
                  <a:pt x="24516" y="64800"/>
                </a:cubicBezTo>
                <a:cubicBezTo>
                  <a:pt x="24516" y="64800"/>
                  <a:pt x="24516" y="65200"/>
                  <a:pt x="24516" y="65600"/>
                </a:cubicBezTo>
                <a:cubicBezTo>
                  <a:pt x="24516" y="66000"/>
                  <a:pt x="24516" y="66400"/>
                  <a:pt x="24516" y="66800"/>
                </a:cubicBezTo>
                <a:cubicBezTo>
                  <a:pt x="24516" y="67600"/>
                  <a:pt x="25806" y="68400"/>
                  <a:pt x="25806" y="69200"/>
                </a:cubicBezTo>
                <a:cubicBezTo>
                  <a:pt x="25806" y="70000"/>
                  <a:pt x="25806" y="70400"/>
                  <a:pt x="27096" y="70800"/>
                </a:cubicBezTo>
                <a:cubicBezTo>
                  <a:pt x="27096" y="71600"/>
                  <a:pt x="28387" y="72800"/>
                  <a:pt x="28387" y="73200"/>
                </a:cubicBezTo>
                <a:cubicBezTo>
                  <a:pt x="28387" y="73600"/>
                  <a:pt x="29677" y="74400"/>
                  <a:pt x="29677" y="74800"/>
                </a:cubicBezTo>
                <a:cubicBezTo>
                  <a:pt x="29677" y="74800"/>
                  <a:pt x="29677" y="75600"/>
                  <a:pt x="29677" y="76000"/>
                </a:cubicBezTo>
                <a:cubicBezTo>
                  <a:pt x="29677" y="76400"/>
                  <a:pt x="30967" y="77600"/>
                  <a:pt x="30967" y="78000"/>
                </a:cubicBezTo>
                <a:cubicBezTo>
                  <a:pt x="30967" y="78400"/>
                  <a:pt x="30967" y="80800"/>
                  <a:pt x="30967" y="81200"/>
                </a:cubicBezTo>
                <a:cubicBezTo>
                  <a:pt x="32258" y="81600"/>
                  <a:pt x="32258" y="83600"/>
                  <a:pt x="32258" y="84400"/>
                </a:cubicBezTo>
                <a:cubicBezTo>
                  <a:pt x="32258" y="84800"/>
                  <a:pt x="33548" y="86800"/>
                  <a:pt x="33548" y="87600"/>
                </a:cubicBezTo>
                <a:cubicBezTo>
                  <a:pt x="33548" y="88400"/>
                  <a:pt x="34838" y="90000"/>
                  <a:pt x="34838" y="90400"/>
                </a:cubicBezTo>
                <a:cubicBezTo>
                  <a:pt x="34838" y="90400"/>
                  <a:pt x="36129" y="91600"/>
                  <a:pt x="36129" y="92000"/>
                </a:cubicBezTo>
                <a:cubicBezTo>
                  <a:pt x="36129" y="92000"/>
                  <a:pt x="37419" y="93200"/>
                  <a:pt x="37419" y="94000"/>
                </a:cubicBezTo>
                <a:cubicBezTo>
                  <a:pt x="37419" y="94400"/>
                  <a:pt x="38709" y="95200"/>
                  <a:pt x="38709" y="95600"/>
                </a:cubicBezTo>
                <a:cubicBezTo>
                  <a:pt x="38709" y="96400"/>
                  <a:pt x="40000" y="96400"/>
                  <a:pt x="40000" y="96800"/>
                </a:cubicBezTo>
                <a:cubicBezTo>
                  <a:pt x="40000" y="96800"/>
                  <a:pt x="41290" y="97600"/>
                  <a:pt x="41290" y="97600"/>
                </a:cubicBezTo>
                <a:cubicBezTo>
                  <a:pt x="41290" y="98000"/>
                  <a:pt x="42580" y="98800"/>
                  <a:pt x="42580" y="99200"/>
                </a:cubicBezTo>
                <a:cubicBezTo>
                  <a:pt x="42580" y="99200"/>
                  <a:pt x="43870" y="100400"/>
                  <a:pt x="45161" y="100800"/>
                </a:cubicBezTo>
                <a:cubicBezTo>
                  <a:pt x="45161" y="100800"/>
                  <a:pt x="45161" y="100800"/>
                  <a:pt x="45161" y="100800"/>
                </a:cubicBezTo>
                <a:cubicBezTo>
                  <a:pt x="45161" y="101200"/>
                  <a:pt x="45161" y="101200"/>
                  <a:pt x="45161" y="101200"/>
                </a:cubicBezTo>
                <a:cubicBezTo>
                  <a:pt x="43870" y="101200"/>
                  <a:pt x="43870" y="102000"/>
                  <a:pt x="42580" y="102400"/>
                </a:cubicBezTo>
                <a:cubicBezTo>
                  <a:pt x="41290" y="102800"/>
                  <a:pt x="41290" y="103200"/>
                  <a:pt x="41290" y="103600"/>
                </a:cubicBezTo>
                <a:cubicBezTo>
                  <a:pt x="41290" y="103600"/>
                  <a:pt x="40000" y="104400"/>
                  <a:pt x="40000" y="104800"/>
                </a:cubicBezTo>
                <a:cubicBezTo>
                  <a:pt x="40000" y="105200"/>
                  <a:pt x="40000" y="105200"/>
                  <a:pt x="38709" y="105600"/>
                </a:cubicBezTo>
                <a:cubicBezTo>
                  <a:pt x="38709" y="106000"/>
                  <a:pt x="37419" y="106400"/>
                  <a:pt x="37419" y="106800"/>
                </a:cubicBezTo>
                <a:cubicBezTo>
                  <a:pt x="37419" y="106800"/>
                  <a:pt x="37419" y="106800"/>
                  <a:pt x="37419" y="107200"/>
                </a:cubicBezTo>
                <a:cubicBezTo>
                  <a:pt x="37419" y="107200"/>
                  <a:pt x="37419" y="107600"/>
                  <a:pt x="37419" y="107600"/>
                </a:cubicBezTo>
                <a:cubicBezTo>
                  <a:pt x="37419" y="107600"/>
                  <a:pt x="38709" y="108000"/>
                  <a:pt x="38709" y="108000"/>
                </a:cubicBezTo>
                <a:cubicBezTo>
                  <a:pt x="38709" y="108000"/>
                  <a:pt x="41290" y="108000"/>
                  <a:pt x="41290" y="108000"/>
                </a:cubicBezTo>
                <a:cubicBezTo>
                  <a:pt x="41290" y="108000"/>
                  <a:pt x="41290" y="108400"/>
                  <a:pt x="41290" y="108400"/>
                </a:cubicBezTo>
                <a:cubicBezTo>
                  <a:pt x="41290" y="108400"/>
                  <a:pt x="40000" y="108800"/>
                  <a:pt x="40000" y="108800"/>
                </a:cubicBezTo>
                <a:cubicBezTo>
                  <a:pt x="40000" y="108800"/>
                  <a:pt x="40000" y="109200"/>
                  <a:pt x="38709" y="109200"/>
                </a:cubicBezTo>
                <a:cubicBezTo>
                  <a:pt x="38709" y="109200"/>
                  <a:pt x="38709" y="109600"/>
                  <a:pt x="38709" y="109600"/>
                </a:cubicBezTo>
                <a:cubicBezTo>
                  <a:pt x="38709" y="109600"/>
                  <a:pt x="37419" y="110000"/>
                  <a:pt x="37419" y="110400"/>
                </a:cubicBezTo>
                <a:cubicBezTo>
                  <a:pt x="36129" y="110800"/>
                  <a:pt x="36129" y="111200"/>
                  <a:pt x="36129" y="111200"/>
                </a:cubicBezTo>
                <a:cubicBezTo>
                  <a:pt x="36129" y="111200"/>
                  <a:pt x="36129" y="111200"/>
                  <a:pt x="36129" y="111200"/>
                </a:cubicBezTo>
                <a:cubicBezTo>
                  <a:pt x="36129" y="111200"/>
                  <a:pt x="36129" y="111200"/>
                  <a:pt x="36129" y="111200"/>
                </a:cubicBezTo>
                <a:cubicBezTo>
                  <a:pt x="36129" y="111600"/>
                  <a:pt x="34838" y="111600"/>
                  <a:pt x="34838" y="111600"/>
                </a:cubicBezTo>
                <a:cubicBezTo>
                  <a:pt x="34838" y="112000"/>
                  <a:pt x="34838" y="112000"/>
                  <a:pt x="33548" y="112000"/>
                </a:cubicBezTo>
                <a:cubicBezTo>
                  <a:pt x="33548" y="112400"/>
                  <a:pt x="32258" y="112400"/>
                  <a:pt x="32258" y="112800"/>
                </a:cubicBezTo>
                <a:cubicBezTo>
                  <a:pt x="30967" y="112800"/>
                  <a:pt x="29677" y="112800"/>
                  <a:pt x="28387" y="112800"/>
                </a:cubicBezTo>
                <a:cubicBezTo>
                  <a:pt x="27096" y="112800"/>
                  <a:pt x="24516" y="113200"/>
                  <a:pt x="23225" y="113200"/>
                </a:cubicBezTo>
                <a:cubicBezTo>
                  <a:pt x="21935" y="113600"/>
                  <a:pt x="20645" y="113600"/>
                  <a:pt x="19354" y="113600"/>
                </a:cubicBezTo>
                <a:cubicBezTo>
                  <a:pt x="19354" y="114000"/>
                  <a:pt x="18064" y="114400"/>
                  <a:pt x="18064" y="114400"/>
                </a:cubicBezTo>
                <a:cubicBezTo>
                  <a:pt x="18064" y="114400"/>
                  <a:pt x="18064" y="114400"/>
                  <a:pt x="18064" y="114800"/>
                </a:cubicBezTo>
                <a:cubicBezTo>
                  <a:pt x="18064" y="114800"/>
                  <a:pt x="18064" y="114800"/>
                  <a:pt x="16774" y="114800"/>
                </a:cubicBezTo>
                <a:cubicBezTo>
                  <a:pt x="16774" y="114800"/>
                  <a:pt x="16774" y="114800"/>
                  <a:pt x="16774" y="114800"/>
                </a:cubicBezTo>
                <a:cubicBezTo>
                  <a:pt x="16774" y="115200"/>
                  <a:pt x="16774" y="114800"/>
                  <a:pt x="16774" y="115200"/>
                </a:cubicBezTo>
                <a:cubicBezTo>
                  <a:pt x="16774" y="115200"/>
                  <a:pt x="16774" y="115600"/>
                  <a:pt x="16774" y="116000"/>
                </a:cubicBezTo>
                <a:cubicBezTo>
                  <a:pt x="16774" y="116000"/>
                  <a:pt x="16774" y="116000"/>
                  <a:pt x="16774" y="116000"/>
                </a:cubicBezTo>
                <a:cubicBezTo>
                  <a:pt x="16774" y="116400"/>
                  <a:pt x="18064" y="116400"/>
                  <a:pt x="19354" y="116400"/>
                </a:cubicBezTo>
                <a:cubicBezTo>
                  <a:pt x="20645" y="116400"/>
                  <a:pt x="21935" y="116800"/>
                  <a:pt x="21935" y="116800"/>
                </a:cubicBezTo>
                <a:cubicBezTo>
                  <a:pt x="23225" y="116800"/>
                  <a:pt x="23225" y="116800"/>
                  <a:pt x="23225" y="116800"/>
                </a:cubicBezTo>
                <a:cubicBezTo>
                  <a:pt x="24516" y="116800"/>
                  <a:pt x="25806" y="116800"/>
                  <a:pt x="25806" y="116800"/>
                </a:cubicBezTo>
                <a:cubicBezTo>
                  <a:pt x="27096" y="116800"/>
                  <a:pt x="28387" y="116800"/>
                  <a:pt x="28387" y="116800"/>
                </a:cubicBezTo>
                <a:cubicBezTo>
                  <a:pt x="29677" y="116800"/>
                  <a:pt x="29677" y="116800"/>
                  <a:pt x="29677" y="116800"/>
                </a:cubicBezTo>
                <a:cubicBezTo>
                  <a:pt x="29677" y="116800"/>
                  <a:pt x="30967" y="116800"/>
                  <a:pt x="30967" y="116800"/>
                </a:cubicBezTo>
                <a:cubicBezTo>
                  <a:pt x="30967" y="116800"/>
                  <a:pt x="30967" y="116800"/>
                  <a:pt x="32258" y="116800"/>
                </a:cubicBezTo>
                <a:cubicBezTo>
                  <a:pt x="32258" y="116800"/>
                  <a:pt x="32258" y="116800"/>
                  <a:pt x="33548" y="116800"/>
                </a:cubicBezTo>
                <a:cubicBezTo>
                  <a:pt x="33548" y="116800"/>
                  <a:pt x="33548" y="116800"/>
                  <a:pt x="33548" y="116800"/>
                </a:cubicBezTo>
                <a:cubicBezTo>
                  <a:pt x="33548" y="116800"/>
                  <a:pt x="34838" y="116800"/>
                  <a:pt x="34838" y="116800"/>
                </a:cubicBezTo>
                <a:cubicBezTo>
                  <a:pt x="36129" y="116800"/>
                  <a:pt x="36129" y="116800"/>
                  <a:pt x="36129" y="116800"/>
                </a:cubicBezTo>
                <a:cubicBezTo>
                  <a:pt x="36129" y="116400"/>
                  <a:pt x="36129" y="116800"/>
                  <a:pt x="36129" y="116800"/>
                </a:cubicBezTo>
                <a:cubicBezTo>
                  <a:pt x="37419" y="116800"/>
                  <a:pt x="37419" y="116800"/>
                  <a:pt x="37419" y="116800"/>
                </a:cubicBezTo>
                <a:cubicBezTo>
                  <a:pt x="38709" y="116800"/>
                  <a:pt x="38709" y="116800"/>
                  <a:pt x="38709" y="116800"/>
                </a:cubicBezTo>
                <a:cubicBezTo>
                  <a:pt x="38709" y="116400"/>
                  <a:pt x="38709" y="116800"/>
                  <a:pt x="38709" y="116800"/>
                </a:cubicBezTo>
                <a:cubicBezTo>
                  <a:pt x="38709" y="116800"/>
                  <a:pt x="40000" y="116800"/>
                  <a:pt x="40000" y="116800"/>
                </a:cubicBezTo>
                <a:cubicBezTo>
                  <a:pt x="41290" y="116800"/>
                  <a:pt x="41290" y="116800"/>
                  <a:pt x="41290" y="116400"/>
                </a:cubicBezTo>
                <a:cubicBezTo>
                  <a:pt x="41290" y="116400"/>
                  <a:pt x="41290" y="116400"/>
                  <a:pt x="41290" y="116400"/>
                </a:cubicBezTo>
                <a:cubicBezTo>
                  <a:pt x="41290" y="116400"/>
                  <a:pt x="42580" y="116400"/>
                  <a:pt x="42580" y="116400"/>
                </a:cubicBezTo>
                <a:cubicBezTo>
                  <a:pt x="42580" y="116400"/>
                  <a:pt x="43870" y="116400"/>
                  <a:pt x="43870" y="116400"/>
                </a:cubicBezTo>
                <a:cubicBezTo>
                  <a:pt x="43870" y="116400"/>
                  <a:pt x="43870" y="116400"/>
                  <a:pt x="43870" y="116400"/>
                </a:cubicBezTo>
                <a:cubicBezTo>
                  <a:pt x="43870" y="116400"/>
                  <a:pt x="43870" y="116400"/>
                  <a:pt x="45161" y="116400"/>
                </a:cubicBezTo>
                <a:cubicBezTo>
                  <a:pt x="46451" y="116400"/>
                  <a:pt x="46451" y="116400"/>
                  <a:pt x="46451" y="116000"/>
                </a:cubicBezTo>
                <a:cubicBezTo>
                  <a:pt x="46451" y="116000"/>
                  <a:pt x="46451" y="116000"/>
                  <a:pt x="46451" y="116000"/>
                </a:cubicBezTo>
                <a:cubicBezTo>
                  <a:pt x="47741" y="116000"/>
                  <a:pt x="47741" y="116000"/>
                  <a:pt x="49032" y="115600"/>
                </a:cubicBezTo>
                <a:cubicBezTo>
                  <a:pt x="51612" y="115600"/>
                  <a:pt x="54193" y="115200"/>
                  <a:pt x="55483" y="115200"/>
                </a:cubicBezTo>
                <a:cubicBezTo>
                  <a:pt x="55483" y="115200"/>
                  <a:pt x="55483" y="115200"/>
                  <a:pt x="56774" y="115200"/>
                </a:cubicBezTo>
                <a:cubicBezTo>
                  <a:pt x="58064" y="115200"/>
                  <a:pt x="58064" y="115600"/>
                  <a:pt x="59354" y="115600"/>
                </a:cubicBezTo>
                <a:cubicBezTo>
                  <a:pt x="60645" y="116000"/>
                  <a:pt x="60645" y="116000"/>
                  <a:pt x="60645" y="116000"/>
                </a:cubicBezTo>
                <a:cubicBezTo>
                  <a:pt x="61935" y="116000"/>
                  <a:pt x="63225" y="115600"/>
                  <a:pt x="63225" y="115600"/>
                </a:cubicBezTo>
                <a:cubicBezTo>
                  <a:pt x="64516" y="115600"/>
                  <a:pt x="64516" y="115600"/>
                  <a:pt x="64516" y="115600"/>
                </a:cubicBezTo>
                <a:cubicBezTo>
                  <a:pt x="64516" y="115600"/>
                  <a:pt x="64516" y="115600"/>
                  <a:pt x="64516" y="115600"/>
                </a:cubicBezTo>
                <a:cubicBezTo>
                  <a:pt x="64516" y="115600"/>
                  <a:pt x="64516" y="115600"/>
                  <a:pt x="65806" y="115600"/>
                </a:cubicBezTo>
                <a:cubicBezTo>
                  <a:pt x="67096" y="115600"/>
                  <a:pt x="67096" y="115600"/>
                  <a:pt x="67096" y="115600"/>
                </a:cubicBezTo>
                <a:cubicBezTo>
                  <a:pt x="67096" y="115600"/>
                  <a:pt x="67096" y="115600"/>
                  <a:pt x="67096" y="115600"/>
                </a:cubicBezTo>
                <a:cubicBezTo>
                  <a:pt x="67096" y="115600"/>
                  <a:pt x="68387" y="115600"/>
                  <a:pt x="68387" y="115600"/>
                </a:cubicBezTo>
                <a:cubicBezTo>
                  <a:pt x="69677" y="115600"/>
                  <a:pt x="69677" y="115600"/>
                  <a:pt x="69677" y="115600"/>
                </a:cubicBezTo>
                <a:cubicBezTo>
                  <a:pt x="69677" y="115200"/>
                  <a:pt x="69677" y="115200"/>
                  <a:pt x="69677" y="115200"/>
                </a:cubicBezTo>
                <a:cubicBezTo>
                  <a:pt x="70967" y="115200"/>
                  <a:pt x="70967" y="115200"/>
                  <a:pt x="70967" y="115200"/>
                </a:cubicBezTo>
                <a:cubicBezTo>
                  <a:pt x="72258" y="115200"/>
                  <a:pt x="72258" y="115200"/>
                  <a:pt x="72258" y="115200"/>
                </a:cubicBezTo>
                <a:cubicBezTo>
                  <a:pt x="72258" y="115200"/>
                  <a:pt x="72258" y="115200"/>
                  <a:pt x="73548" y="115200"/>
                </a:cubicBezTo>
                <a:cubicBezTo>
                  <a:pt x="73548" y="114800"/>
                  <a:pt x="73548" y="114800"/>
                  <a:pt x="73548" y="114800"/>
                </a:cubicBezTo>
                <a:cubicBezTo>
                  <a:pt x="73548" y="114400"/>
                  <a:pt x="73548" y="114000"/>
                  <a:pt x="73548" y="113600"/>
                </a:cubicBezTo>
                <a:cubicBezTo>
                  <a:pt x="73548" y="113200"/>
                  <a:pt x="73548" y="113200"/>
                  <a:pt x="72258" y="113200"/>
                </a:cubicBezTo>
                <a:cubicBezTo>
                  <a:pt x="72258" y="113200"/>
                  <a:pt x="72258" y="112800"/>
                  <a:pt x="72258" y="112800"/>
                </a:cubicBezTo>
                <a:cubicBezTo>
                  <a:pt x="72258" y="112800"/>
                  <a:pt x="72258" y="112800"/>
                  <a:pt x="72258" y="112400"/>
                </a:cubicBezTo>
                <a:cubicBezTo>
                  <a:pt x="72258" y="112400"/>
                  <a:pt x="72258" y="112400"/>
                  <a:pt x="72258" y="112000"/>
                </a:cubicBezTo>
                <a:cubicBezTo>
                  <a:pt x="72258" y="112000"/>
                  <a:pt x="72258" y="112000"/>
                  <a:pt x="72258" y="112000"/>
                </a:cubicBezTo>
                <a:cubicBezTo>
                  <a:pt x="72258" y="111600"/>
                  <a:pt x="72258" y="111200"/>
                  <a:pt x="72258" y="111200"/>
                </a:cubicBezTo>
                <a:cubicBezTo>
                  <a:pt x="72258" y="110800"/>
                  <a:pt x="72258" y="110800"/>
                  <a:pt x="72258" y="110400"/>
                </a:cubicBezTo>
                <a:cubicBezTo>
                  <a:pt x="72258" y="110400"/>
                  <a:pt x="72258" y="110400"/>
                  <a:pt x="72258" y="110400"/>
                </a:cubicBezTo>
                <a:cubicBezTo>
                  <a:pt x="72258" y="110400"/>
                  <a:pt x="72258" y="110400"/>
                  <a:pt x="72258" y="110000"/>
                </a:cubicBezTo>
                <a:cubicBezTo>
                  <a:pt x="72258" y="110000"/>
                  <a:pt x="72258" y="110000"/>
                  <a:pt x="72258" y="110000"/>
                </a:cubicBezTo>
                <a:cubicBezTo>
                  <a:pt x="73548" y="110000"/>
                  <a:pt x="73548" y="109600"/>
                  <a:pt x="74838" y="109200"/>
                </a:cubicBezTo>
                <a:cubicBezTo>
                  <a:pt x="74838" y="108800"/>
                  <a:pt x="76129" y="108800"/>
                  <a:pt x="76129" y="108400"/>
                </a:cubicBezTo>
                <a:cubicBezTo>
                  <a:pt x="76129" y="108400"/>
                  <a:pt x="77419" y="108000"/>
                  <a:pt x="77419" y="108000"/>
                </a:cubicBezTo>
                <a:cubicBezTo>
                  <a:pt x="77419" y="107600"/>
                  <a:pt x="77419" y="107200"/>
                  <a:pt x="77419" y="107200"/>
                </a:cubicBezTo>
                <a:cubicBezTo>
                  <a:pt x="77419" y="106800"/>
                  <a:pt x="77419" y="106800"/>
                  <a:pt x="77419" y="106400"/>
                </a:cubicBezTo>
                <a:cubicBezTo>
                  <a:pt x="76129" y="106400"/>
                  <a:pt x="74838" y="105200"/>
                  <a:pt x="74838" y="104800"/>
                </a:cubicBezTo>
                <a:cubicBezTo>
                  <a:pt x="73548" y="104400"/>
                  <a:pt x="73548" y="104000"/>
                  <a:pt x="72258" y="104000"/>
                </a:cubicBezTo>
                <a:cubicBezTo>
                  <a:pt x="72258" y="103600"/>
                  <a:pt x="70967" y="102800"/>
                  <a:pt x="70967" y="102800"/>
                </a:cubicBezTo>
                <a:cubicBezTo>
                  <a:pt x="69677" y="102800"/>
                  <a:pt x="69677" y="102400"/>
                  <a:pt x="69677" y="102400"/>
                </a:cubicBezTo>
                <a:cubicBezTo>
                  <a:pt x="69677" y="102400"/>
                  <a:pt x="69677" y="102400"/>
                  <a:pt x="69677" y="102000"/>
                </a:cubicBezTo>
                <a:cubicBezTo>
                  <a:pt x="69677" y="102000"/>
                  <a:pt x="69677" y="102000"/>
                  <a:pt x="69677" y="101600"/>
                </a:cubicBezTo>
                <a:cubicBezTo>
                  <a:pt x="69677" y="101200"/>
                  <a:pt x="69677" y="100400"/>
                  <a:pt x="70967" y="100400"/>
                </a:cubicBezTo>
                <a:cubicBezTo>
                  <a:pt x="70967" y="100000"/>
                  <a:pt x="70967" y="98000"/>
                  <a:pt x="70967" y="97600"/>
                </a:cubicBezTo>
                <a:cubicBezTo>
                  <a:pt x="70967" y="97200"/>
                  <a:pt x="70967" y="96400"/>
                  <a:pt x="70967" y="96000"/>
                </a:cubicBezTo>
                <a:cubicBezTo>
                  <a:pt x="70967" y="96000"/>
                  <a:pt x="70967" y="95200"/>
                  <a:pt x="70967" y="95200"/>
                </a:cubicBezTo>
                <a:cubicBezTo>
                  <a:pt x="70967" y="94800"/>
                  <a:pt x="70967" y="94000"/>
                  <a:pt x="70967" y="94000"/>
                </a:cubicBezTo>
                <a:cubicBezTo>
                  <a:pt x="70967" y="93600"/>
                  <a:pt x="70967" y="93200"/>
                  <a:pt x="70967" y="93200"/>
                </a:cubicBezTo>
                <a:cubicBezTo>
                  <a:pt x="70967" y="93200"/>
                  <a:pt x="70967" y="92800"/>
                  <a:pt x="70967" y="92800"/>
                </a:cubicBezTo>
                <a:cubicBezTo>
                  <a:pt x="70967" y="92800"/>
                  <a:pt x="70967" y="91600"/>
                  <a:pt x="70967" y="91200"/>
                </a:cubicBezTo>
                <a:cubicBezTo>
                  <a:pt x="70967" y="90800"/>
                  <a:pt x="69677" y="89200"/>
                  <a:pt x="69677" y="88800"/>
                </a:cubicBezTo>
                <a:cubicBezTo>
                  <a:pt x="69677" y="88400"/>
                  <a:pt x="69677" y="88000"/>
                  <a:pt x="69677" y="87600"/>
                </a:cubicBezTo>
                <a:cubicBezTo>
                  <a:pt x="69677" y="87600"/>
                  <a:pt x="69677" y="87200"/>
                  <a:pt x="69677" y="87200"/>
                </a:cubicBezTo>
                <a:cubicBezTo>
                  <a:pt x="69677" y="86800"/>
                  <a:pt x="69677" y="86400"/>
                  <a:pt x="69677" y="86000"/>
                </a:cubicBezTo>
                <a:cubicBezTo>
                  <a:pt x="69677" y="86000"/>
                  <a:pt x="70967" y="84800"/>
                  <a:pt x="70967" y="84400"/>
                </a:cubicBezTo>
                <a:cubicBezTo>
                  <a:pt x="70967" y="84000"/>
                  <a:pt x="70967" y="83200"/>
                  <a:pt x="70967" y="83200"/>
                </a:cubicBezTo>
                <a:cubicBezTo>
                  <a:pt x="70967" y="83200"/>
                  <a:pt x="70967" y="82400"/>
                  <a:pt x="70967" y="82000"/>
                </a:cubicBezTo>
                <a:cubicBezTo>
                  <a:pt x="70967" y="81600"/>
                  <a:pt x="70967" y="80400"/>
                  <a:pt x="70967" y="80400"/>
                </a:cubicBezTo>
                <a:cubicBezTo>
                  <a:pt x="70967" y="80000"/>
                  <a:pt x="70967" y="79600"/>
                  <a:pt x="70967" y="79200"/>
                </a:cubicBezTo>
                <a:cubicBezTo>
                  <a:pt x="69677" y="79200"/>
                  <a:pt x="69677" y="78800"/>
                  <a:pt x="69677" y="78400"/>
                </a:cubicBezTo>
                <a:cubicBezTo>
                  <a:pt x="69677" y="78400"/>
                  <a:pt x="69677" y="78000"/>
                  <a:pt x="69677" y="77600"/>
                </a:cubicBezTo>
                <a:cubicBezTo>
                  <a:pt x="69677" y="77200"/>
                  <a:pt x="69677" y="76400"/>
                  <a:pt x="69677" y="76400"/>
                </a:cubicBezTo>
                <a:cubicBezTo>
                  <a:pt x="69677" y="76400"/>
                  <a:pt x="69677" y="76400"/>
                  <a:pt x="69677" y="76400"/>
                </a:cubicBezTo>
                <a:cubicBezTo>
                  <a:pt x="69677" y="76400"/>
                  <a:pt x="69677" y="76800"/>
                  <a:pt x="69677" y="76800"/>
                </a:cubicBezTo>
                <a:cubicBezTo>
                  <a:pt x="69677" y="77200"/>
                  <a:pt x="70967" y="77600"/>
                  <a:pt x="70967" y="77600"/>
                </a:cubicBezTo>
                <a:cubicBezTo>
                  <a:pt x="70967" y="78000"/>
                  <a:pt x="70967" y="78800"/>
                  <a:pt x="70967" y="78800"/>
                </a:cubicBezTo>
                <a:cubicBezTo>
                  <a:pt x="70967" y="79200"/>
                  <a:pt x="72258" y="79200"/>
                  <a:pt x="72258" y="79200"/>
                </a:cubicBezTo>
                <a:cubicBezTo>
                  <a:pt x="72258" y="79200"/>
                  <a:pt x="72258" y="79600"/>
                  <a:pt x="72258" y="80000"/>
                </a:cubicBezTo>
                <a:cubicBezTo>
                  <a:pt x="72258" y="80400"/>
                  <a:pt x="73548" y="80800"/>
                  <a:pt x="73548" y="81200"/>
                </a:cubicBezTo>
                <a:cubicBezTo>
                  <a:pt x="73548" y="81600"/>
                  <a:pt x="73548" y="82000"/>
                  <a:pt x="73548" y="82400"/>
                </a:cubicBezTo>
                <a:cubicBezTo>
                  <a:pt x="73548" y="82400"/>
                  <a:pt x="74838" y="83200"/>
                  <a:pt x="74838" y="83200"/>
                </a:cubicBezTo>
                <a:cubicBezTo>
                  <a:pt x="74838" y="83600"/>
                  <a:pt x="74838" y="84000"/>
                  <a:pt x="76129" y="84400"/>
                </a:cubicBezTo>
                <a:cubicBezTo>
                  <a:pt x="76129" y="84400"/>
                  <a:pt x="76129" y="85200"/>
                  <a:pt x="76129" y="85200"/>
                </a:cubicBezTo>
                <a:cubicBezTo>
                  <a:pt x="76129" y="85600"/>
                  <a:pt x="76129" y="86000"/>
                  <a:pt x="76129" y="86000"/>
                </a:cubicBezTo>
                <a:cubicBezTo>
                  <a:pt x="76129" y="86400"/>
                  <a:pt x="76129" y="86400"/>
                  <a:pt x="76129" y="86800"/>
                </a:cubicBezTo>
                <a:cubicBezTo>
                  <a:pt x="76129" y="86800"/>
                  <a:pt x="77419" y="87600"/>
                  <a:pt x="77419" y="87600"/>
                </a:cubicBezTo>
                <a:cubicBezTo>
                  <a:pt x="77419" y="87600"/>
                  <a:pt x="77419" y="88000"/>
                  <a:pt x="77419" y="88400"/>
                </a:cubicBezTo>
                <a:cubicBezTo>
                  <a:pt x="77419" y="88800"/>
                  <a:pt x="77419" y="89200"/>
                  <a:pt x="77419" y="89600"/>
                </a:cubicBezTo>
                <a:cubicBezTo>
                  <a:pt x="77419" y="90000"/>
                  <a:pt x="77419" y="90000"/>
                  <a:pt x="77419" y="90400"/>
                </a:cubicBezTo>
                <a:cubicBezTo>
                  <a:pt x="77419" y="90400"/>
                  <a:pt x="77419" y="90800"/>
                  <a:pt x="77419" y="91200"/>
                </a:cubicBezTo>
                <a:cubicBezTo>
                  <a:pt x="78709" y="91200"/>
                  <a:pt x="78709" y="91600"/>
                  <a:pt x="78709" y="92000"/>
                </a:cubicBezTo>
                <a:cubicBezTo>
                  <a:pt x="78709" y="92400"/>
                  <a:pt x="78709" y="92800"/>
                  <a:pt x="78709" y="92800"/>
                </a:cubicBezTo>
                <a:cubicBezTo>
                  <a:pt x="78709" y="93200"/>
                  <a:pt x="78709" y="93200"/>
                  <a:pt x="78709" y="93600"/>
                </a:cubicBezTo>
                <a:cubicBezTo>
                  <a:pt x="78709" y="94000"/>
                  <a:pt x="78709" y="94000"/>
                  <a:pt x="78709" y="94000"/>
                </a:cubicBezTo>
                <a:cubicBezTo>
                  <a:pt x="78709" y="94400"/>
                  <a:pt x="80000" y="95600"/>
                  <a:pt x="80000" y="96000"/>
                </a:cubicBezTo>
                <a:cubicBezTo>
                  <a:pt x="80000" y="96400"/>
                  <a:pt x="80000" y="97600"/>
                  <a:pt x="80000" y="98000"/>
                </a:cubicBezTo>
                <a:cubicBezTo>
                  <a:pt x="80000" y="98800"/>
                  <a:pt x="80000" y="99600"/>
                  <a:pt x="80000" y="100400"/>
                </a:cubicBezTo>
                <a:cubicBezTo>
                  <a:pt x="80000" y="100800"/>
                  <a:pt x="81290" y="102400"/>
                  <a:pt x="82580" y="102800"/>
                </a:cubicBezTo>
                <a:cubicBezTo>
                  <a:pt x="82580" y="103200"/>
                  <a:pt x="82580" y="104000"/>
                  <a:pt x="83870" y="104400"/>
                </a:cubicBezTo>
                <a:cubicBezTo>
                  <a:pt x="83870" y="104800"/>
                  <a:pt x="83870" y="105200"/>
                  <a:pt x="85161" y="105600"/>
                </a:cubicBezTo>
                <a:cubicBezTo>
                  <a:pt x="85161" y="106000"/>
                  <a:pt x="86451" y="106800"/>
                  <a:pt x="86451" y="106800"/>
                </a:cubicBezTo>
                <a:cubicBezTo>
                  <a:pt x="86451" y="107200"/>
                  <a:pt x="86451" y="107200"/>
                  <a:pt x="87741" y="107600"/>
                </a:cubicBezTo>
                <a:cubicBezTo>
                  <a:pt x="89032" y="107600"/>
                  <a:pt x="90322" y="108000"/>
                  <a:pt x="90322" y="108000"/>
                </a:cubicBezTo>
                <a:cubicBezTo>
                  <a:pt x="91612" y="108000"/>
                  <a:pt x="91612" y="108000"/>
                  <a:pt x="90322" y="108000"/>
                </a:cubicBezTo>
                <a:cubicBezTo>
                  <a:pt x="90322" y="108000"/>
                  <a:pt x="90322" y="108400"/>
                  <a:pt x="90322" y="108400"/>
                </a:cubicBezTo>
                <a:cubicBezTo>
                  <a:pt x="89032" y="108400"/>
                  <a:pt x="87741" y="108800"/>
                  <a:pt x="87741" y="108800"/>
                </a:cubicBezTo>
                <a:cubicBezTo>
                  <a:pt x="86451" y="108800"/>
                  <a:pt x="86451" y="109200"/>
                  <a:pt x="86451" y="109200"/>
                </a:cubicBezTo>
                <a:cubicBezTo>
                  <a:pt x="86451" y="109600"/>
                  <a:pt x="85161" y="110000"/>
                  <a:pt x="85161" y="110400"/>
                </a:cubicBezTo>
                <a:cubicBezTo>
                  <a:pt x="83870" y="110400"/>
                  <a:pt x="83870" y="110800"/>
                  <a:pt x="83870" y="110800"/>
                </a:cubicBezTo>
                <a:cubicBezTo>
                  <a:pt x="82580" y="111200"/>
                  <a:pt x="82580" y="111200"/>
                  <a:pt x="82580" y="111600"/>
                </a:cubicBezTo>
                <a:cubicBezTo>
                  <a:pt x="82580" y="112000"/>
                  <a:pt x="83870" y="112400"/>
                  <a:pt x="83870" y="112400"/>
                </a:cubicBezTo>
                <a:cubicBezTo>
                  <a:pt x="83870" y="112400"/>
                  <a:pt x="83870" y="112800"/>
                  <a:pt x="85161" y="112800"/>
                </a:cubicBezTo>
                <a:cubicBezTo>
                  <a:pt x="85161" y="112800"/>
                  <a:pt x="85161" y="113200"/>
                  <a:pt x="86451" y="113200"/>
                </a:cubicBezTo>
                <a:cubicBezTo>
                  <a:pt x="86451" y="113600"/>
                  <a:pt x="87741" y="113600"/>
                  <a:pt x="87741" y="114000"/>
                </a:cubicBezTo>
                <a:cubicBezTo>
                  <a:pt x="87741" y="114000"/>
                  <a:pt x="89032" y="114400"/>
                  <a:pt x="89032" y="114400"/>
                </a:cubicBezTo>
                <a:cubicBezTo>
                  <a:pt x="89032" y="114400"/>
                  <a:pt x="90322" y="114400"/>
                  <a:pt x="90322" y="114800"/>
                </a:cubicBezTo>
                <a:cubicBezTo>
                  <a:pt x="90322" y="114800"/>
                  <a:pt x="90322" y="114800"/>
                  <a:pt x="91612" y="115200"/>
                </a:cubicBezTo>
                <a:cubicBezTo>
                  <a:pt x="91612" y="115200"/>
                  <a:pt x="92903" y="115600"/>
                  <a:pt x="92903" y="115600"/>
                </a:cubicBezTo>
                <a:cubicBezTo>
                  <a:pt x="92903" y="115600"/>
                  <a:pt x="92903" y="115600"/>
                  <a:pt x="92903" y="116000"/>
                </a:cubicBezTo>
                <a:cubicBezTo>
                  <a:pt x="92903" y="116000"/>
                  <a:pt x="91612" y="116000"/>
                  <a:pt x="91612" y="116400"/>
                </a:cubicBezTo>
                <a:cubicBezTo>
                  <a:pt x="91612" y="116800"/>
                  <a:pt x="91612" y="117600"/>
                  <a:pt x="91612" y="117600"/>
                </a:cubicBezTo>
                <a:cubicBezTo>
                  <a:pt x="91612" y="117600"/>
                  <a:pt x="91612" y="118000"/>
                  <a:pt x="91612" y="118000"/>
                </a:cubicBezTo>
                <a:cubicBezTo>
                  <a:pt x="91612" y="118000"/>
                  <a:pt x="91612" y="118000"/>
                  <a:pt x="91612" y="118000"/>
                </a:cubicBezTo>
                <a:cubicBezTo>
                  <a:pt x="91612" y="118000"/>
                  <a:pt x="91612" y="118000"/>
                  <a:pt x="91612" y="118400"/>
                </a:cubicBezTo>
                <a:cubicBezTo>
                  <a:pt x="90322" y="118400"/>
                  <a:pt x="90322" y="118400"/>
                  <a:pt x="90322" y="118800"/>
                </a:cubicBezTo>
                <a:cubicBezTo>
                  <a:pt x="90322" y="119200"/>
                  <a:pt x="90322" y="119600"/>
                  <a:pt x="90322" y="119600"/>
                </a:cubicBezTo>
                <a:cubicBezTo>
                  <a:pt x="90322" y="119600"/>
                  <a:pt x="91612" y="120000"/>
                  <a:pt x="91612" y="120000"/>
                </a:cubicBezTo>
                <a:cubicBezTo>
                  <a:pt x="91612" y="120000"/>
                  <a:pt x="92903" y="120000"/>
                  <a:pt x="94193" y="120000"/>
                </a:cubicBezTo>
                <a:cubicBezTo>
                  <a:pt x="94193" y="120000"/>
                  <a:pt x="95483" y="120000"/>
                  <a:pt x="96774" y="120000"/>
                </a:cubicBezTo>
                <a:cubicBezTo>
                  <a:pt x="98064" y="120000"/>
                  <a:pt x="104516" y="120000"/>
                  <a:pt x="105806" y="120000"/>
                </a:cubicBezTo>
                <a:cubicBezTo>
                  <a:pt x="107096" y="120000"/>
                  <a:pt x="110967" y="120000"/>
                  <a:pt x="112258" y="120000"/>
                </a:cubicBezTo>
                <a:cubicBezTo>
                  <a:pt x="113548" y="119600"/>
                  <a:pt x="114838" y="119600"/>
                  <a:pt x="114838" y="119600"/>
                </a:cubicBezTo>
                <a:cubicBezTo>
                  <a:pt x="116129" y="119200"/>
                  <a:pt x="116129" y="119200"/>
                  <a:pt x="116129" y="118800"/>
                </a:cubicBezTo>
                <a:cubicBezTo>
                  <a:pt x="116129" y="118800"/>
                  <a:pt x="116129" y="118400"/>
                  <a:pt x="116129" y="118000"/>
                </a:cubicBezTo>
                <a:cubicBezTo>
                  <a:pt x="116129" y="117600"/>
                  <a:pt x="114838" y="117600"/>
                  <a:pt x="114838" y="117600"/>
                </a:cubicBezTo>
                <a:cubicBezTo>
                  <a:pt x="114838" y="117200"/>
                  <a:pt x="114838" y="117200"/>
                  <a:pt x="114838" y="116800"/>
                </a:cubicBezTo>
                <a:cubicBezTo>
                  <a:pt x="116129" y="116800"/>
                  <a:pt x="114838" y="116000"/>
                  <a:pt x="114838" y="116000"/>
                </a:cubicBezTo>
                <a:cubicBezTo>
                  <a:pt x="114838" y="115600"/>
                  <a:pt x="114838" y="115600"/>
                  <a:pt x="114838" y="115600"/>
                </a:cubicBezTo>
                <a:cubicBezTo>
                  <a:pt x="114838" y="115600"/>
                  <a:pt x="114838" y="115200"/>
                  <a:pt x="113548" y="115200"/>
                </a:cubicBezTo>
                <a:cubicBezTo>
                  <a:pt x="113548" y="115200"/>
                  <a:pt x="114838" y="115200"/>
                  <a:pt x="114838" y="115200"/>
                </a:cubicBezTo>
                <a:cubicBezTo>
                  <a:pt x="114838" y="115200"/>
                  <a:pt x="114838" y="114800"/>
                  <a:pt x="114838" y="114800"/>
                </a:cubicBezTo>
                <a:cubicBezTo>
                  <a:pt x="114838" y="114400"/>
                  <a:pt x="116129" y="114000"/>
                  <a:pt x="116129" y="113600"/>
                </a:cubicBezTo>
                <a:cubicBezTo>
                  <a:pt x="116129" y="113600"/>
                  <a:pt x="116129" y="113200"/>
                  <a:pt x="116129" y="113200"/>
                </a:cubicBezTo>
                <a:cubicBezTo>
                  <a:pt x="116129" y="113200"/>
                  <a:pt x="116129" y="113200"/>
                  <a:pt x="117419" y="113200"/>
                </a:cubicBezTo>
                <a:cubicBezTo>
                  <a:pt x="117419" y="112800"/>
                  <a:pt x="117419" y="112800"/>
                  <a:pt x="117419" y="112800"/>
                </a:cubicBezTo>
                <a:cubicBezTo>
                  <a:pt x="117419" y="112400"/>
                  <a:pt x="118709" y="111600"/>
                  <a:pt x="118709" y="111600"/>
                </a:cubicBezTo>
                <a:cubicBezTo>
                  <a:pt x="120000" y="111600"/>
                  <a:pt x="120000" y="111200"/>
                  <a:pt x="120000" y="111200"/>
                </a:cubicBezTo>
                <a:cubicBezTo>
                  <a:pt x="120000" y="111200"/>
                  <a:pt x="120000" y="111200"/>
                  <a:pt x="120000" y="110800"/>
                </a:cubicBezTo>
                <a:cubicBezTo>
                  <a:pt x="120000" y="110800"/>
                  <a:pt x="120000" y="110400"/>
                  <a:pt x="120000" y="110400"/>
                </a:cubicBezTo>
                <a:close/>
              </a:path>
            </a:pathLst>
          </a:custGeom>
          <a:solidFill>
            <a:srgbClr val="7676DE"/>
          </a:solidFill>
          <a:ln w="9525" cap="flat" cmpd="sng">
            <a:solidFill>
              <a:srgbClr val="7676DE"/>
            </a:solidFill>
            <a:prstDash val="solid"/>
            <a:round/>
            <a:headEnd type="none" w="med" len="med"/>
            <a:tailEnd type="none" w="med" len="med"/>
          </a:ln>
          <a:effectLst>
            <a:outerShdw blurRad="25399" sy="23000" kx="-1200000" ky="-1200000" algn="bl" rotWithShape="0">
              <a:srgbClr val="000000">
                <a:alpha val="20000"/>
              </a:srgbClr>
            </a:outerShdw>
          </a:effectLst>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123" name="Shape 123"/>
          <p:cNvSpPr/>
          <p:nvPr/>
        </p:nvSpPr>
        <p:spPr>
          <a:xfrm>
            <a:off x="7616621" y="2718758"/>
            <a:ext cx="271753" cy="865265"/>
          </a:xfrm>
          <a:custGeom>
            <a:avLst/>
            <a:gdLst/>
            <a:ahLst/>
            <a:cxnLst/>
            <a:rect l="0" t="0" r="0" b="0"/>
            <a:pathLst>
              <a:path w="120000" h="120000" extrusionOk="0">
                <a:moveTo>
                  <a:pt x="120000" y="119154"/>
                </a:moveTo>
                <a:cubicBezTo>
                  <a:pt x="120000" y="118732"/>
                  <a:pt x="120000" y="118732"/>
                  <a:pt x="120000" y="118732"/>
                </a:cubicBezTo>
                <a:cubicBezTo>
                  <a:pt x="118651" y="118309"/>
                  <a:pt x="118651" y="118309"/>
                  <a:pt x="118651" y="118309"/>
                </a:cubicBezTo>
                <a:cubicBezTo>
                  <a:pt x="118651" y="118309"/>
                  <a:pt x="118651" y="117887"/>
                  <a:pt x="117303" y="117887"/>
                </a:cubicBezTo>
                <a:cubicBezTo>
                  <a:pt x="117303" y="117464"/>
                  <a:pt x="117303" y="117464"/>
                  <a:pt x="117303" y="117042"/>
                </a:cubicBezTo>
                <a:cubicBezTo>
                  <a:pt x="117303" y="117042"/>
                  <a:pt x="115955" y="116619"/>
                  <a:pt x="114606" y="116197"/>
                </a:cubicBezTo>
                <a:cubicBezTo>
                  <a:pt x="114606" y="116197"/>
                  <a:pt x="113258" y="116197"/>
                  <a:pt x="113258" y="115774"/>
                </a:cubicBezTo>
                <a:cubicBezTo>
                  <a:pt x="113258" y="115774"/>
                  <a:pt x="113258" y="115774"/>
                  <a:pt x="113258" y="115774"/>
                </a:cubicBezTo>
                <a:cubicBezTo>
                  <a:pt x="113258" y="115352"/>
                  <a:pt x="111910" y="115352"/>
                  <a:pt x="111910" y="115352"/>
                </a:cubicBezTo>
                <a:cubicBezTo>
                  <a:pt x="111910" y="114929"/>
                  <a:pt x="111910" y="114929"/>
                  <a:pt x="110561" y="114507"/>
                </a:cubicBezTo>
                <a:cubicBezTo>
                  <a:pt x="110561" y="114507"/>
                  <a:pt x="111910" y="114507"/>
                  <a:pt x="111910" y="114084"/>
                </a:cubicBezTo>
                <a:cubicBezTo>
                  <a:pt x="111910" y="113661"/>
                  <a:pt x="113258" y="113239"/>
                  <a:pt x="113258" y="112816"/>
                </a:cubicBezTo>
                <a:cubicBezTo>
                  <a:pt x="113258" y="112816"/>
                  <a:pt x="113258" y="112816"/>
                  <a:pt x="113258" y="112394"/>
                </a:cubicBezTo>
                <a:cubicBezTo>
                  <a:pt x="111910" y="112394"/>
                  <a:pt x="111910" y="112394"/>
                  <a:pt x="113258" y="112394"/>
                </a:cubicBezTo>
                <a:cubicBezTo>
                  <a:pt x="113258" y="112394"/>
                  <a:pt x="113258" y="111971"/>
                  <a:pt x="113258" y="111971"/>
                </a:cubicBezTo>
                <a:cubicBezTo>
                  <a:pt x="113258" y="111549"/>
                  <a:pt x="113258" y="111549"/>
                  <a:pt x="113258" y="111126"/>
                </a:cubicBezTo>
                <a:cubicBezTo>
                  <a:pt x="113258" y="111126"/>
                  <a:pt x="113258" y="109859"/>
                  <a:pt x="113258" y="109436"/>
                </a:cubicBezTo>
                <a:cubicBezTo>
                  <a:pt x="113258" y="109014"/>
                  <a:pt x="113258" y="107323"/>
                  <a:pt x="113258" y="106901"/>
                </a:cubicBezTo>
                <a:cubicBezTo>
                  <a:pt x="113258" y="106478"/>
                  <a:pt x="111910" y="105633"/>
                  <a:pt x="111910" y="105211"/>
                </a:cubicBezTo>
                <a:cubicBezTo>
                  <a:pt x="111910" y="105211"/>
                  <a:pt x="110561" y="103098"/>
                  <a:pt x="110561" y="102253"/>
                </a:cubicBezTo>
                <a:cubicBezTo>
                  <a:pt x="109213" y="101408"/>
                  <a:pt x="109213" y="100140"/>
                  <a:pt x="109213" y="99718"/>
                </a:cubicBezTo>
                <a:cubicBezTo>
                  <a:pt x="109213" y="99718"/>
                  <a:pt x="109213" y="98873"/>
                  <a:pt x="107865" y="98450"/>
                </a:cubicBezTo>
                <a:cubicBezTo>
                  <a:pt x="107865" y="98028"/>
                  <a:pt x="107865" y="96338"/>
                  <a:pt x="107865" y="95915"/>
                </a:cubicBezTo>
                <a:cubicBezTo>
                  <a:pt x="107865" y="95492"/>
                  <a:pt x="106516" y="94647"/>
                  <a:pt x="106516" y="94225"/>
                </a:cubicBezTo>
                <a:cubicBezTo>
                  <a:pt x="106516" y="93802"/>
                  <a:pt x="106516" y="92535"/>
                  <a:pt x="106516" y="92112"/>
                </a:cubicBezTo>
                <a:cubicBezTo>
                  <a:pt x="106516" y="92112"/>
                  <a:pt x="105168" y="91267"/>
                  <a:pt x="106516" y="90845"/>
                </a:cubicBezTo>
                <a:cubicBezTo>
                  <a:pt x="106516" y="90000"/>
                  <a:pt x="106516" y="89154"/>
                  <a:pt x="106516" y="88732"/>
                </a:cubicBezTo>
                <a:cubicBezTo>
                  <a:pt x="105168" y="87887"/>
                  <a:pt x="105168" y="86619"/>
                  <a:pt x="105168" y="86619"/>
                </a:cubicBezTo>
                <a:cubicBezTo>
                  <a:pt x="105168" y="86197"/>
                  <a:pt x="105168" y="84929"/>
                  <a:pt x="105168" y="84507"/>
                </a:cubicBezTo>
                <a:cubicBezTo>
                  <a:pt x="105168" y="84084"/>
                  <a:pt x="105168" y="83239"/>
                  <a:pt x="105168" y="83239"/>
                </a:cubicBezTo>
                <a:cubicBezTo>
                  <a:pt x="105168" y="82816"/>
                  <a:pt x="105168" y="81971"/>
                  <a:pt x="105168" y="81549"/>
                </a:cubicBezTo>
                <a:cubicBezTo>
                  <a:pt x="105168" y="81549"/>
                  <a:pt x="105168" y="80704"/>
                  <a:pt x="105168" y="80281"/>
                </a:cubicBezTo>
                <a:cubicBezTo>
                  <a:pt x="105168" y="79859"/>
                  <a:pt x="105168" y="78169"/>
                  <a:pt x="106516" y="77746"/>
                </a:cubicBezTo>
                <a:cubicBezTo>
                  <a:pt x="106516" y="76901"/>
                  <a:pt x="106516" y="76056"/>
                  <a:pt x="106516" y="75211"/>
                </a:cubicBezTo>
                <a:cubicBezTo>
                  <a:pt x="106516" y="74366"/>
                  <a:pt x="106516" y="73098"/>
                  <a:pt x="106516" y="72676"/>
                </a:cubicBezTo>
                <a:cubicBezTo>
                  <a:pt x="106516" y="72253"/>
                  <a:pt x="106516" y="70563"/>
                  <a:pt x="105168" y="69718"/>
                </a:cubicBezTo>
                <a:cubicBezTo>
                  <a:pt x="105168" y="69295"/>
                  <a:pt x="105168" y="68028"/>
                  <a:pt x="105168" y="67605"/>
                </a:cubicBezTo>
                <a:cubicBezTo>
                  <a:pt x="105168" y="67183"/>
                  <a:pt x="105168" y="66338"/>
                  <a:pt x="105168" y="65915"/>
                </a:cubicBezTo>
                <a:cubicBezTo>
                  <a:pt x="105168" y="65492"/>
                  <a:pt x="105168" y="65070"/>
                  <a:pt x="106516" y="64647"/>
                </a:cubicBezTo>
                <a:cubicBezTo>
                  <a:pt x="106516" y="64225"/>
                  <a:pt x="106516" y="62957"/>
                  <a:pt x="106516" y="62535"/>
                </a:cubicBezTo>
                <a:cubicBezTo>
                  <a:pt x="106516" y="62112"/>
                  <a:pt x="105168" y="61267"/>
                  <a:pt x="105168" y="60845"/>
                </a:cubicBezTo>
                <a:cubicBezTo>
                  <a:pt x="105168" y="60000"/>
                  <a:pt x="103820" y="59577"/>
                  <a:pt x="103820" y="59154"/>
                </a:cubicBezTo>
                <a:cubicBezTo>
                  <a:pt x="103820" y="58732"/>
                  <a:pt x="103820" y="57887"/>
                  <a:pt x="103820" y="57887"/>
                </a:cubicBezTo>
                <a:cubicBezTo>
                  <a:pt x="103820" y="57464"/>
                  <a:pt x="102471" y="56197"/>
                  <a:pt x="102471" y="55774"/>
                </a:cubicBezTo>
                <a:cubicBezTo>
                  <a:pt x="102471" y="55774"/>
                  <a:pt x="102471" y="55352"/>
                  <a:pt x="102471" y="55352"/>
                </a:cubicBezTo>
                <a:cubicBezTo>
                  <a:pt x="101123" y="54929"/>
                  <a:pt x="101123" y="54507"/>
                  <a:pt x="101123" y="54507"/>
                </a:cubicBezTo>
                <a:cubicBezTo>
                  <a:pt x="101123" y="54507"/>
                  <a:pt x="101123" y="54084"/>
                  <a:pt x="101123" y="54084"/>
                </a:cubicBezTo>
                <a:cubicBezTo>
                  <a:pt x="101123" y="54084"/>
                  <a:pt x="99775" y="53661"/>
                  <a:pt x="99775" y="53239"/>
                </a:cubicBezTo>
                <a:cubicBezTo>
                  <a:pt x="99775" y="52816"/>
                  <a:pt x="99775" y="52816"/>
                  <a:pt x="99775" y="52394"/>
                </a:cubicBezTo>
                <a:cubicBezTo>
                  <a:pt x="98426" y="52394"/>
                  <a:pt x="98426" y="51971"/>
                  <a:pt x="98426" y="51971"/>
                </a:cubicBezTo>
                <a:cubicBezTo>
                  <a:pt x="99775" y="51549"/>
                  <a:pt x="98426" y="51549"/>
                  <a:pt x="98426" y="51126"/>
                </a:cubicBezTo>
                <a:cubicBezTo>
                  <a:pt x="98426" y="51126"/>
                  <a:pt x="98426" y="51126"/>
                  <a:pt x="98426" y="51126"/>
                </a:cubicBezTo>
                <a:cubicBezTo>
                  <a:pt x="98426" y="50704"/>
                  <a:pt x="98426" y="50704"/>
                  <a:pt x="98426" y="50704"/>
                </a:cubicBezTo>
                <a:cubicBezTo>
                  <a:pt x="97078" y="50281"/>
                  <a:pt x="97078" y="50281"/>
                  <a:pt x="97078" y="49859"/>
                </a:cubicBezTo>
                <a:cubicBezTo>
                  <a:pt x="97078" y="49859"/>
                  <a:pt x="97078" y="49859"/>
                  <a:pt x="97078" y="49859"/>
                </a:cubicBezTo>
                <a:cubicBezTo>
                  <a:pt x="97078" y="49859"/>
                  <a:pt x="97078" y="49436"/>
                  <a:pt x="97078" y="49436"/>
                </a:cubicBezTo>
                <a:cubicBezTo>
                  <a:pt x="97078" y="49014"/>
                  <a:pt x="97078" y="49014"/>
                  <a:pt x="97078" y="48591"/>
                </a:cubicBezTo>
                <a:cubicBezTo>
                  <a:pt x="97078" y="48169"/>
                  <a:pt x="97078" y="48169"/>
                  <a:pt x="97078" y="47746"/>
                </a:cubicBezTo>
                <a:cubicBezTo>
                  <a:pt x="97078" y="47746"/>
                  <a:pt x="97078" y="47746"/>
                  <a:pt x="97078" y="47746"/>
                </a:cubicBezTo>
                <a:cubicBezTo>
                  <a:pt x="97078" y="47746"/>
                  <a:pt x="98426" y="47746"/>
                  <a:pt x="98426" y="47323"/>
                </a:cubicBezTo>
                <a:cubicBezTo>
                  <a:pt x="99775" y="47323"/>
                  <a:pt x="101123" y="46901"/>
                  <a:pt x="101123" y="46478"/>
                </a:cubicBezTo>
                <a:cubicBezTo>
                  <a:pt x="102471" y="46478"/>
                  <a:pt x="102471" y="46056"/>
                  <a:pt x="102471" y="46056"/>
                </a:cubicBezTo>
                <a:cubicBezTo>
                  <a:pt x="103820" y="46056"/>
                  <a:pt x="103820" y="45633"/>
                  <a:pt x="103820" y="45211"/>
                </a:cubicBezTo>
                <a:cubicBezTo>
                  <a:pt x="103820" y="45211"/>
                  <a:pt x="103820" y="44788"/>
                  <a:pt x="103820" y="44366"/>
                </a:cubicBezTo>
                <a:cubicBezTo>
                  <a:pt x="103820" y="44366"/>
                  <a:pt x="103820" y="44366"/>
                  <a:pt x="103820" y="44366"/>
                </a:cubicBezTo>
                <a:cubicBezTo>
                  <a:pt x="103820" y="43943"/>
                  <a:pt x="103820" y="43943"/>
                  <a:pt x="103820" y="43943"/>
                </a:cubicBezTo>
                <a:cubicBezTo>
                  <a:pt x="105168" y="43521"/>
                  <a:pt x="105168" y="43098"/>
                  <a:pt x="105168" y="43098"/>
                </a:cubicBezTo>
                <a:cubicBezTo>
                  <a:pt x="105168" y="42676"/>
                  <a:pt x="105168" y="42253"/>
                  <a:pt x="105168" y="42253"/>
                </a:cubicBezTo>
                <a:cubicBezTo>
                  <a:pt x="105168" y="42253"/>
                  <a:pt x="105168" y="41830"/>
                  <a:pt x="103820" y="41830"/>
                </a:cubicBezTo>
                <a:cubicBezTo>
                  <a:pt x="103820" y="41408"/>
                  <a:pt x="103820" y="41408"/>
                  <a:pt x="103820" y="41408"/>
                </a:cubicBezTo>
                <a:cubicBezTo>
                  <a:pt x="105168" y="41408"/>
                  <a:pt x="105168" y="41408"/>
                  <a:pt x="105168" y="40985"/>
                </a:cubicBezTo>
                <a:cubicBezTo>
                  <a:pt x="106516" y="40985"/>
                  <a:pt x="106516" y="40563"/>
                  <a:pt x="107865" y="40140"/>
                </a:cubicBezTo>
                <a:cubicBezTo>
                  <a:pt x="107865" y="40140"/>
                  <a:pt x="107865" y="40140"/>
                  <a:pt x="107865" y="40140"/>
                </a:cubicBezTo>
                <a:cubicBezTo>
                  <a:pt x="107865" y="40140"/>
                  <a:pt x="109213" y="39295"/>
                  <a:pt x="109213" y="39295"/>
                </a:cubicBezTo>
                <a:cubicBezTo>
                  <a:pt x="109213" y="39295"/>
                  <a:pt x="110561" y="38873"/>
                  <a:pt x="110561" y="38873"/>
                </a:cubicBezTo>
                <a:cubicBezTo>
                  <a:pt x="110561" y="38873"/>
                  <a:pt x="110561" y="38450"/>
                  <a:pt x="110561" y="38450"/>
                </a:cubicBezTo>
                <a:cubicBezTo>
                  <a:pt x="110561" y="38028"/>
                  <a:pt x="111910" y="37605"/>
                  <a:pt x="111910" y="37183"/>
                </a:cubicBezTo>
                <a:cubicBezTo>
                  <a:pt x="111910" y="37183"/>
                  <a:pt x="111910" y="36338"/>
                  <a:pt x="111910" y="35915"/>
                </a:cubicBezTo>
                <a:cubicBezTo>
                  <a:pt x="113258" y="35492"/>
                  <a:pt x="113258" y="34225"/>
                  <a:pt x="114606" y="33802"/>
                </a:cubicBezTo>
                <a:cubicBezTo>
                  <a:pt x="114606" y="32957"/>
                  <a:pt x="114606" y="32535"/>
                  <a:pt x="114606" y="32112"/>
                </a:cubicBezTo>
                <a:cubicBezTo>
                  <a:pt x="114606" y="31267"/>
                  <a:pt x="114606" y="30000"/>
                  <a:pt x="114606" y="29577"/>
                </a:cubicBezTo>
                <a:cubicBezTo>
                  <a:pt x="114606" y="29154"/>
                  <a:pt x="114606" y="28732"/>
                  <a:pt x="115955" y="28732"/>
                </a:cubicBezTo>
                <a:cubicBezTo>
                  <a:pt x="115955" y="28732"/>
                  <a:pt x="115955" y="28309"/>
                  <a:pt x="114606" y="28309"/>
                </a:cubicBezTo>
                <a:cubicBezTo>
                  <a:pt x="114606" y="27887"/>
                  <a:pt x="114606" y="27464"/>
                  <a:pt x="114606" y="27464"/>
                </a:cubicBezTo>
                <a:cubicBezTo>
                  <a:pt x="114606" y="27042"/>
                  <a:pt x="111910" y="25774"/>
                  <a:pt x="111910" y="25352"/>
                </a:cubicBezTo>
                <a:cubicBezTo>
                  <a:pt x="111910" y="25352"/>
                  <a:pt x="110561" y="24507"/>
                  <a:pt x="110561" y="24084"/>
                </a:cubicBezTo>
                <a:cubicBezTo>
                  <a:pt x="110561" y="24084"/>
                  <a:pt x="110561" y="24084"/>
                  <a:pt x="110561" y="24084"/>
                </a:cubicBezTo>
                <a:cubicBezTo>
                  <a:pt x="110561" y="23661"/>
                  <a:pt x="110561" y="23661"/>
                  <a:pt x="110561" y="23239"/>
                </a:cubicBezTo>
                <a:cubicBezTo>
                  <a:pt x="110561" y="23239"/>
                  <a:pt x="109213" y="22816"/>
                  <a:pt x="109213" y="22816"/>
                </a:cubicBezTo>
                <a:cubicBezTo>
                  <a:pt x="109213" y="22394"/>
                  <a:pt x="107865" y="22394"/>
                  <a:pt x="107865" y="21971"/>
                </a:cubicBezTo>
                <a:cubicBezTo>
                  <a:pt x="107865" y="21971"/>
                  <a:pt x="107865" y="21971"/>
                  <a:pt x="106516" y="21549"/>
                </a:cubicBezTo>
                <a:cubicBezTo>
                  <a:pt x="106516" y="21549"/>
                  <a:pt x="106516" y="21549"/>
                  <a:pt x="106516" y="21126"/>
                </a:cubicBezTo>
                <a:cubicBezTo>
                  <a:pt x="106516" y="21126"/>
                  <a:pt x="105168" y="20704"/>
                  <a:pt x="105168" y="20704"/>
                </a:cubicBezTo>
                <a:cubicBezTo>
                  <a:pt x="103820" y="20281"/>
                  <a:pt x="103820" y="20281"/>
                  <a:pt x="103820" y="20281"/>
                </a:cubicBezTo>
                <a:cubicBezTo>
                  <a:pt x="103820" y="20281"/>
                  <a:pt x="102471" y="20281"/>
                  <a:pt x="102471" y="19859"/>
                </a:cubicBezTo>
                <a:cubicBezTo>
                  <a:pt x="101123" y="19859"/>
                  <a:pt x="101123" y="19859"/>
                  <a:pt x="101123" y="19859"/>
                </a:cubicBezTo>
                <a:cubicBezTo>
                  <a:pt x="101123" y="19436"/>
                  <a:pt x="99775" y="19436"/>
                  <a:pt x="99775" y="19436"/>
                </a:cubicBezTo>
                <a:cubicBezTo>
                  <a:pt x="98426" y="19436"/>
                  <a:pt x="97078" y="19014"/>
                  <a:pt x="94382" y="18591"/>
                </a:cubicBezTo>
                <a:cubicBezTo>
                  <a:pt x="93033" y="18169"/>
                  <a:pt x="90337" y="17746"/>
                  <a:pt x="88988" y="17746"/>
                </a:cubicBezTo>
                <a:cubicBezTo>
                  <a:pt x="87640" y="17323"/>
                  <a:pt x="84943" y="17323"/>
                  <a:pt x="84943" y="16901"/>
                </a:cubicBezTo>
                <a:cubicBezTo>
                  <a:pt x="83595" y="16901"/>
                  <a:pt x="82247" y="16478"/>
                  <a:pt x="80898" y="16478"/>
                </a:cubicBezTo>
                <a:cubicBezTo>
                  <a:pt x="80898" y="16478"/>
                  <a:pt x="79550" y="16478"/>
                  <a:pt x="79550" y="16478"/>
                </a:cubicBezTo>
                <a:cubicBezTo>
                  <a:pt x="78202" y="16478"/>
                  <a:pt x="78202" y="16056"/>
                  <a:pt x="76853" y="16056"/>
                </a:cubicBezTo>
                <a:cubicBezTo>
                  <a:pt x="76853" y="16056"/>
                  <a:pt x="76853" y="16056"/>
                  <a:pt x="76853" y="16056"/>
                </a:cubicBezTo>
                <a:cubicBezTo>
                  <a:pt x="76853" y="16056"/>
                  <a:pt x="75505" y="15633"/>
                  <a:pt x="75505" y="15633"/>
                </a:cubicBezTo>
                <a:cubicBezTo>
                  <a:pt x="75505" y="15633"/>
                  <a:pt x="74157" y="14788"/>
                  <a:pt x="74157" y="14366"/>
                </a:cubicBezTo>
                <a:cubicBezTo>
                  <a:pt x="74157" y="14366"/>
                  <a:pt x="72808" y="13521"/>
                  <a:pt x="72808" y="13521"/>
                </a:cubicBezTo>
                <a:cubicBezTo>
                  <a:pt x="72808" y="13521"/>
                  <a:pt x="72808" y="13521"/>
                  <a:pt x="72808" y="13098"/>
                </a:cubicBezTo>
                <a:cubicBezTo>
                  <a:pt x="72808" y="13098"/>
                  <a:pt x="72808" y="12253"/>
                  <a:pt x="72808" y="12253"/>
                </a:cubicBezTo>
                <a:cubicBezTo>
                  <a:pt x="72808" y="11830"/>
                  <a:pt x="72808" y="11830"/>
                  <a:pt x="72808" y="11408"/>
                </a:cubicBezTo>
                <a:cubicBezTo>
                  <a:pt x="72808" y="11408"/>
                  <a:pt x="72808" y="10563"/>
                  <a:pt x="72808" y="10563"/>
                </a:cubicBezTo>
                <a:cubicBezTo>
                  <a:pt x="72808" y="10140"/>
                  <a:pt x="72808" y="10140"/>
                  <a:pt x="74157" y="10140"/>
                </a:cubicBezTo>
                <a:cubicBezTo>
                  <a:pt x="74157" y="10140"/>
                  <a:pt x="74157" y="10140"/>
                  <a:pt x="75505" y="10140"/>
                </a:cubicBezTo>
                <a:cubicBezTo>
                  <a:pt x="75505" y="9718"/>
                  <a:pt x="75505" y="9718"/>
                  <a:pt x="76853" y="9295"/>
                </a:cubicBezTo>
                <a:cubicBezTo>
                  <a:pt x="76853" y="9295"/>
                  <a:pt x="76853" y="8873"/>
                  <a:pt x="76853" y="8450"/>
                </a:cubicBezTo>
                <a:cubicBezTo>
                  <a:pt x="76853" y="8450"/>
                  <a:pt x="76853" y="7605"/>
                  <a:pt x="76853" y="7605"/>
                </a:cubicBezTo>
                <a:cubicBezTo>
                  <a:pt x="76853" y="7183"/>
                  <a:pt x="76853" y="6760"/>
                  <a:pt x="76853" y="6760"/>
                </a:cubicBezTo>
                <a:cubicBezTo>
                  <a:pt x="76853" y="6338"/>
                  <a:pt x="75505" y="6338"/>
                  <a:pt x="75505" y="6338"/>
                </a:cubicBezTo>
                <a:cubicBezTo>
                  <a:pt x="75505" y="6338"/>
                  <a:pt x="75505" y="6338"/>
                  <a:pt x="74157" y="6338"/>
                </a:cubicBezTo>
                <a:cubicBezTo>
                  <a:pt x="74157" y="6338"/>
                  <a:pt x="74157" y="5915"/>
                  <a:pt x="74157" y="5915"/>
                </a:cubicBezTo>
                <a:cubicBezTo>
                  <a:pt x="74157" y="5492"/>
                  <a:pt x="74157" y="5492"/>
                  <a:pt x="74157" y="4225"/>
                </a:cubicBezTo>
                <a:cubicBezTo>
                  <a:pt x="72808" y="2957"/>
                  <a:pt x="70112" y="2112"/>
                  <a:pt x="68764" y="1267"/>
                </a:cubicBezTo>
                <a:cubicBezTo>
                  <a:pt x="66067" y="845"/>
                  <a:pt x="62022" y="422"/>
                  <a:pt x="60674" y="0"/>
                </a:cubicBezTo>
                <a:cubicBezTo>
                  <a:pt x="57977" y="0"/>
                  <a:pt x="52584" y="422"/>
                  <a:pt x="51235" y="845"/>
                </a:cubicBezTo>
                <a:cubicBezTo>
                  <a:pt x="48539" y="1267"/>
                  <a:pt x="44494" y="1690"/>
                  <a:pt x="43146" y="2112"/>
                </a:cubicBezTo>
                <a:cubicBezTo>
                  <a:pt x="40449" y="2535"/>
                  <a:pt x="40449" y="3380"/>
                  <a:pt x="39101" y="4225"/>
                </a:cubicBezTo>
                <a:cubicBezTo>
                  <a:pt x="39101" y="5492"/>
                  <a:pt x="40449" y="6760"/>
                  <a:pt x="40449" y="7183"/>
                </a:cubicBezTo>
                <a:cubicBezTo>
                  <a:pt x="40449" y="7183"/>
                  <a:pt x="40449" y="7183"/>
                  <a:pt x="40449" y="7183"/>
                </a:cubicBezTo>
                <a:cubicBezTo>
                  <a:pt x="40449" y="7183"/>
                  <a:pt x="40449" y="7183"/>
                  <a:pt x="40449" y="7605"/>
                </a:cubicBezTo>
                <a:cubicBezTo>
                  <a:pt x="39101" y="7605"/>
                  <a:pt x="39101" y="8028"/>
                  <a:pt x="39101" y="8028"/>
                </a:cubicBezTo>
                <a:cubicBezTo>
                  <a:pt x="39101" y="8450"/>
                  <a:pt x="40449" y="8873"/>
                  <a:pt x="40449" y="8873"/>
                </a:cubicBezTo>
                <a:cubicBezTo>
                  <a:pt x="40449" y="9295"/>
                  <a:pt x="40449" y="9295"/>
                  <a:pt x="40449" y="9718"/>
                </a:cubicBezTo>
                <a:cubicBezTo>
                  <a:pt x="40449" y="10140"/>
                  <a:pt x="41797" y="10563"/>
                  <a:pt x="41797" y="10985"/>
                </a:cubicBezTo>
                <a:cubicBezTo>
                  <a:pt x="43146" y="10985"/>
                  <a:pt x="43146" y="10985"/>
                  <a:pt x="43146" y="10985"/>
                </a:cubicBezTo>
                <a:cubicBezTo>
                  <a:pt x="44494" y="11408"/>
                  <a:pt x="44494" y="11408"/>
                  <a:pt x="44494" y="11408"/>
                </a:cubicBezTo>
                <a:cubicBezTo>
                  <a:pt x="44494" y="11408"/>
                  <a:pt x="44494" y="11408"/>
                  <a:pt x="44494" y="11830"/>
                </a:cubicBezTo>
                <a:cubicBezTo>
                  <a:pt x="44494" y="12253"/>
                  <a:pt x="45842" y="13098"/>
                  <a:pt x="45842" y="13098"/>
                </a:cubicBezTo>
                <a:cubicBezTo>
                  <a:pt x="45842" y="13098"/>
                  <a:pt x="45842" y="13521"/>
                  <a:pt x="45842" y="13521"/>
                </a:cubicBezTo>
                <a:cubicBezTo>
                  <a:pt x="45842" y="13521"/>
                  <a:pt x="45842" y="13521"/>
                  <a:pt x="45842" y="13943"/>
                </a:cubicBezTo>
                <a:cubicBezTo>
                  <a:pt x="45842" y="13943"/>
                  <a:pt x="45842" y="13943"/>
                  <a:pt x="45842" y="14366"/>
                </a:cubicBezTo>
                <a:cubicBezTo>
                  <a:pt x="45842" y="14366"/>
                  <a:pt x="45842" y="14366"/>
                  <a:pt x="45842" y="14366"/>
                </a:cubicBezTo>
                <a:cubicBezTo>
                  <a:pt x="45842" y="14366"/>
                  <a:pt x="45842" y="14788"/>
                  <a:pt x="45842" y="14788"/>
                </a:cubicBezTo>
                <a:cubicBezTo>
                  <a:pt x="44494" y="15211"/>
                  <a:pt x="44494" y="15211"/>
                  <a:pt x="44494" y="15211"/>
                </a:cubicBezTo>
                <a:cubicBezTo>
                  <a:pt x="44494" y="15633"/>
                  <a:pt x="43146" y="16056"/>
                  <a:pt x="43146" y="16056"/>
                </a:cubicBezTo>
                <a:cubicBezTo>
                  <a:pt x="43146" y="16478"/>
                  <a:pt x="43146" y="16478"/>
                  <a:pt x="43146" y="16478"/>
                </a:cubicBezTo>
                <a:cubicBezTo>
                  <a:pt x="41797" y="16478"/>
                  <a:pt x="41797" y="16478"/>
                  <a:pt x="40449" y="16478"/>
                </a:cubicBezTo>
                <a:cubicBezTo>
                  <a:pt x="40449" y="16478"/>
                  <a:pt x="39101" y="16901"/>
                  <a:pt x="39101" y="16901"/>
                </a:cubicBezTo>
                <a:cubicBezTo>
                  <a:pt x="37752" y="16901"/>
                  <a:pt x="37752" y="16901"/>
                  <a:pt x="37752" y="17323"/>
                </a:cubicBezTo>
                <a:cubicBezTo>
                  <a:pt x="36404" y="17323"/>
                  <a:pt x="35056" y="17746"/>
                  <a:pt x="35056" y="17746"/>
                </a:cubicBezTo>
                <a:cubicBezTo>
                  <a:pt x="35056" y="17746"/>
                  <a:pt x="33707" y="17746"/>
                  <a:pt x="33707" y="18169"/>
                </a:cubicBezTo>
                <a:cubicBezTo>
                  <a:pt x="33707" y="18169"/>
                  <a:pt x="32359" y="18169"/>
                  <a:pt x="32359" y="18169"/>
                </a:cubicBezTo>
                <a:cubicBezTo>
                  <a:pt x="31011" y="18169"/>
                  <a:pt x="31011" y="18591"/>
                  <a:pt x="29662" y="18591"/>
                </a:cubicBezTo>
                <a:cubicBezTo>
                  <a:pt x="29662" y="18591"/>
                  <a:pt x="28314" y="19014"/>
                  <a:pt x="28314" y="19014"/>
                </a:cubicBezTo>
                <a:cubicBezTo>
                  <a:pt x="28314" y="19014"/>
                  <a:pt x="26966" y="19014"/>
                  <a:pt x="25617" y="19436"/>
                </a:cubicBezTo>
                <a:cubicBezTo>
                  <a:pt x="25617" y="19436"/>
                  <a:pt x="24269" y="19859"/>
                  <a:pt x="24269" y="19859"/>
                </a:cubicBezTo>
                <a:cubicBezTo>
                  <a:pt x="24269" y="19859"/>
                  <a:pt x="22921" y="20281"/>
                  <a:pt x="22921" y="20281"/>
                </a:cubicBezTo>
                <a:cubicBezTo>
                  <a:pt x="22921" y="20281"/>
                  <a:pt x="22921" y="20281"/>
                  <a:pt x="22921" y="20281"/>
                </a:cubicBezTo>
                <a:cubicBezTo>
                  <a:pt x="22921" y="20281"/>
                  <a:pt x="21573" y="20704"/>
                  <a:pt x="21573" y="20704"/>
                </a:cubicBezTo>
                <a:cubicBezTo>
                  <a:pt x="21573" y="20704"/>
                  <a:pt x="20224" y="21126"/>
                  <a:pt x="20224" y="21126"/>
                </a:cubicBezTo>
                <a:cubicBezTo>
                  <a:pt x="20224" y="21126"/>
                  <a:pt x="20224" y="21126"/>
                  <a:pt x="20224" y="21126"/>
                </a:cubicBezTo>
                <a:cubicBezTo>
                  <a:pt x="20224" y="21126"/>
                  <a:pt x="18876" y="21549"/>
                  <a:pt x="18876" y="21549"/>
                </a:cubicBezTo>
                <a:cubicBezTo>
                  <a:pt x="18876" y="21549"/>
                  <a:pt x="18876" y="21549"/>
                  <a:pt x="17528" y="21549"/>
                </a:cubicBezTo>
                <a:cubicBezTo>
                  <a:pt x="17528" y="21971"/>
                  <a:pt x="17528" y="21971"/>
                  <a:pt x="16179" y="21971"/>
                </a:cubicBezTo>
                <a:cubicBezTo>
                  <a:pt x="16179" y="22394"/>
                  <a:pt x="16179" y="22394"/>
                  <a:pt x="16179" y="22394"/>
                </a:cubicBezTo>
                <a:cubicBezTo>
                  <a:pt x="16179" y="22394"/>
                  <a:pt x="16179" y="22394"/>
                  <a:pt x="14831" y="22816"/>
                </a:cubicBezTo>
                <a:cubicBezTo>
                  <a:pt x="14831" y="22816"/>
                  <a:pt x="14831" y="23239"/>
                  <a:pt x="14831" y="23239"/>
                </a:cubicBezTo>
                <a:cubicBezTo>
                  <a:pt x="14831" y="23239"/>
                  <a:pt x="14831" y="23239"/>
                  <a:pt x="13483" y="23661"/>
                </a:cubicBezTo>
                <a:cubicBezTo>
                  <a:pt x="13483" y="23661"/>
                  <a:pt x="12134" y="24507"/>
                  <a:pt x="12134" y="24507"/>
                </a:cubicBezTo>
                <a:cubicBezTo>
                  <a:pt x="12134" y="24929"/>
                  <a:pt x="12134" y="24929"/>
                  <a:pt x="12134" y="24929"/>
                </a:cubicBezTo>
                <a:cubicBezTo>
                  <a:pt x="12134" y="24929"/>
                  <a:pt x="10786" y="25352"/>
                  <a:pt x="10786" y="25774"/>
                </a:cubicBezTo>
                <a:cubicBezTo>
                  <a:pt x="10786" y="25774"/>
                  <a:pt x="9438" y="26619"/>
                  <a:pt x="9438" y="26619"/>
                </a:cubicBezTo>
                <a:cubicBezTo>
                  <a:pt x="9438" y="27042"/>
                  <a:pt x="9438" y="27042"/>
                  <a:pt x="9438" y="27464"/>
                </a:cubicBezTo>
                <a:cubicBezTo>
                  <a:pt x="9438" y="27464"/>
                  <a:pt x="9438" y="27887"/>
                  <a:pt x="9438" y="27887"/>
                </a:cubicBezTo>
                <a:cubicBezTo>
                  <a:pt x="9438" y="28309"/>
                  <a:pt x="9438" y="29577"/>
                  <a:pt x="8089" y="29577"/>
                </a:cubicBezTo>
                <a:cubicBezTo>
                  <a:pt x="8089" y="30000"/>
                  <a:pt x="8089" y="31267"/>
                  <a:pt x="8089" y="31690"/>
                </a:cubicBezTo>
                <a:cubicBezTo>
                  <a:pt x="8089" y="31690"/>
                  <a:pt x="8089" y="32957"/>
                  <a:pt x="8089" y="32957"/>
                </a:cubicBezTo>
                <a:cubicBezTo>
                  <a:pt x="8089" y="33380"/>
                  <a:pt x="8089" y="33802"/>
                  <a:pt x="8089" y="34225"/>
                </a:cubicBezTo>
                <a:cubicBezTo>
                  <a:pt x="8089" y="34647"/>
                  <a:pt x="8089" y="35492"/>
                  <a:pt x="8089" y="35915"/>
                </a:cubicBezTo>
                <a:cubicBezTo>
                  <a:pt x="8089" y="36338"/>
                  <a:pt x="9438" y="38028"/>
                  <a:pt x="9438" y="38028"/>
                </a:cubicBezTo>
                <a:cubicBezTo>
                  <a:pt x="9438" y="38450"/>
                  <a:pt x="9438" y="39295"/>
                  <a:pt x="9438" y="39718"/>
                </a:cubicBezTo>
                <a:cubicBezTo>
                  <a:pt x="9438" y="40140"/>
                  <a:pt x="9438" y="40140"/>
                  <a:pt x="9438" y="40563"/>
                </a:cubicBezTo>
                <a:cubicBezTo>
                  <a:pt x="9438" y="40563"/>
                  <a:pt x="9438" y="40563"/>
                  <a:pt x="10786" y="40563"/>
                </a:cubicBezTo>
                <a:cubicBezTo>
                  <a:pt x="10786" y="40985"/>
                  <a:pt x="10786" y="40985"/>
                  <a:pt x="12134" y="41408"/>
                </a:cubicBezTo>
                <a:cubicBezTo>
                  <a:pt x="12134" y="41408"/>
                  <a:pt x="12134" y="41408"/>
                  <a:pt x="12134" y="41408"/>
                </a:cubicBezTo>
                <a:cubicBezTo>
                  <a:pt x="12134" y="41830"/>
                  <a:pt x="12134" y="41830"/>
                  <a:pt x="13483" y="41830"/>
                </a:cubicBezTo>
                <a:cubicBezTo>
                  <a:pt x="13483" y="41830"/>
                  <a:pt x="13483" y="41830"/>
                  <a:pt x="13483" y="41830"/>
                </a:cubicBezTo>
                <a:cubicBezTo>
                  <a:pt x="13483" y="42253"/>
                  <a:pt x="13483" y="42253"/>
                  <a:pt x="14831" y="42253"/>
                </a:cubicBezTo>
                <a:cubicBezTo>
                  <a:pt x="14831" y="42253"/>
                  <a:pt x="14831" y="42676"/>
                  <a:pt x="14831" y="42676"/>
                </a:cubicBezTo>
                <a:cubicBezTo>
                  <a:pt x="16179" y="42676"/>
                  <a:pt x="16179" y="42676"/>
                  <a:pt x="16179" y="42676"/>
                </a:cubicBezTo>
                <a:cubicBezTo>
                  <a:pt x="16179" y="42676"/>
                  <a:pt x="17528" y="42676"/>
                  <a:pt x="18876" y="42676"/>
                </a:cubicBezTo>
                <a:cubicBezTo>
                  <a:pt x="18876" y="42676"/>
                  <a:pt x="21573" y="42676"/>
                  <a:pt x="21573" y="42676"/>
                </a:cubicBezTo>
                <a:cubicBezTo>
                  <a:pt x="22921" y="42676"/>
                  <a:pt x="24269" y="42676"/>
                  <a:pt x="25617" y="42676"/>
                </a:cubicBezTo>
                <a:cubicBezTo>
                  <a:pt x="25617" y="42676"/>
                  <a:pt x="25617" y="42676"/>
                  <a:pt x="25617" y="43098"/>
                </a:cubicBezTo>
                <a:cubicBezTo>
                  <a:pt x="25617" y="43098"/>
                  <a:pt x="25617" y="43943"/>
                  <a:pt x="25617" y="44366"/>
                </a:cubicBezTo>
                <a:cubicBezTo>
                  <a:pt x="25617" y="44366"/>
                  <a:pt x="25617" y="45211"/>
                  <a:pt x="25617" y="45633"/>
                </a:cubicBezTo>
                <a:cubicBezTo>
                  <a:pt x="25617" y="46056"/>
                  <a:pt x="25617" y="46901"/>
                  <a:pt x="25617" y="46901"/>
                </a:cubicBezTo>
                <a:cubicBezTo>
                  <a:pt x="25617" y="46901"/>
                  <a:pt x="25617" y="47323"/>
                  <a:pt x="25617" y="47323"/>
                </a:cubicBezTo>
                <a:cubicBezTo>
                  <a:pt x="25617" y="47323"/>
                  <a:pt x="26966" y="47323"/>
                  <a:pt x="26966" y="47323"/>
                </a:cubicBezTo>
                <a:cubicBezTo>
                  <a:pt x="26966" y="47746"/>
                  <a:pt x="26966" y="47746"/>
                  <a:pt x="26966" y="47746"/>
                </a:cubicBezTo>
                <a:cubicBezTo>
                  <a:pt x="26966" y="47746"/>
                  <a:pt x="26966" y="47746"/>
                  <a:pt x="26966" y="47746"/>
                </a:cubicBezTo>
                <a:cubicBezTo>
                  <a:pt x="26966" y="47746"/>
                  <a:pt x="26966" y="47746"/>
                  <a:pt x="26966" y="48169"/>
                </a:cubicBezTo>
                <a:cubicBezTo>
                  <a:pt x="26966" y="48169"/>
                  <a:pt x="25617" y="48591"/>
                  <a:pt x="25617" y="48591"/>
                </a:cubicBezTo>
                <a:cubicBezTo>
                  <a:pt x="25617" y="49014"/>
                  <a:pt x="25617" y="49014"/>
                  <a:pt x="25617" y="49436"/>
                </a:cubicBezTo>
                <a:cubicBezTo>
                  <a:pt x="25617" y="49436"/>
                  <a:pt x="25617" y="49859"/>
                  <a:pt x="25617" y="50281"/>
                </a:cubicBezTo>
                <a:cubicBezTo>
                  <a:pt x="25617" y="50281"/>
                  <a:pt x="25617" y="50281"/>
                  <a:pt x="25617" y="50704"/>
                </a:cubicBezTo>
                <a:cubicBezTo>
                  <a:pt x="26966" y="50704"/>
                  <a:pt x="26966" y="50704"/>
                  <a:pt x="26966" y="50704"/>
                </a:cubicBezTo>
                <a:cubicBezTo>
                  <a:pt x="26966" y="50704"/>
                  <a:pt x="25617" y="50704"/>
                  <a:pt x="25617" y="51126"/>
                </a:cubicBezTo>
                <a:cubicBezTo>
                  <a:pt x="25617" y="51549"/>
                  <a:pt x="25617" y="51971"/>
                  <a:pt x="25617" y="51971"/>
                </a:cubicBezTo>
                <a:cubicBezTo>
                  <a:pt x="25617" y="51971"/>
                  <a:pt x="25617" y="52394"/>
                  <a:pt x="25617" y="52394"/>
                </a:cubicBezTo>
                <a:cubicBezTo>
                  <a:pt x="24269" y="52816"/>
                  <a:pt x="24269" y="52816"/>
                  <a:pt x="24269" y="52816"/>
                </a:cubicBezTo>
                <a:cubicBezTo>
                  <a:pt x="24269" y="52816"/>
                  <a:pt x="24269" y="53661"/>
                  <a:pt x="24269" y="53661"/>
                </a:cubicBezTo>
                <a:cubicBezTo>
                  <a:pt x="24269" y="54084"/>
                  <a:pt x="24269" y="54084"/>
                  <a:pt x="24269" y="54084"/>
                </a:cubicBezTo>
                <a:cubicBezTo>
                  <a:pt x="24269" y="54507"/>
                  <a:pt x="24269" y="54507"/>
                  <a:pt x="24269" y="54929"/>
                </a:cubicBezTo>
                <a:cubicBezTo>
                  <a:pt x="22921" y="54929"/>
                  <a:pt x="22921" y="55774"/>
                  <a:pt x="22921" y="55774"/>
                </a:cubicBezTo>
                <a:cubicBezTo>
                  <a:pt x="22921" y="55774"/>
                  <a:pt x="21573" y="56619"/>
                  <a:pt x="21573" y="56619"/>
                </a:cubicBezTo>
                <a:cubicBezTo>
                  <a:pt x="21573" y="57042"/>
                  <a:pt x="21573" y="57042"/>
                  <a:pt x="21573" y="57464"/>
                </a:cubicBezTo>
                <a:cubicBezTo>
                  <a:pt x="21573" y="57887"/>
                  <a:pt x="21573" y="59154"/>
                  <a:pt x="21573" y="59154"/>
                </a:cubicBezTo>
                <a:cubicBezTo>
                  <a:pt x="21573" y="59577"/>
                  <a:pt x="21573" y="60000"/>
                  <a:pt x="21573" y="60422"/>
                </a:cubicBezTo>
                <a:cubicBezTo>
                  <a:pt x="20224" y="60845"/>
                  <a:pt x="20224" y="61690"/>
                  <a:pt x="20224" y="62112"/>
                </a:cubicBezTo>
                <a:cubicBezTo>
                  <a:pt x="20224" y="62535"/>
                  <a:pt x="20224" y="62957"/>
                  <a:pt x="20224" y="63380"/>
                </a:cubicBezTo>
                <a:cubicBezTo>
                  <a:pt x="20224" y="63802"/>
                  <a:pt x="20224" y="64647"/>
                  <a:pt x="20224" y="65070"/>
                </a:cubicBezTo>
                <a:cubicBezTo>
                  <a:pt x="20224" y="65492"/>
                  <a:pt x="21573" y="65915"/>
                  <a:pt x="21573" y="66338"/>
                </a:cubicBezTo>
                <a:cubicBezTo>
                  <a:pt x="21573" y="66760"/>
                  <a:pt x="21573" y="68450"/>
                  <a:pt x="21573" y="68873"/>
                </a:cubicBezTo>
                <a:cubicBezTo>
                  <a:pt x="21573" y="69295"/>
                  <a:pt x="21573" y="70985"/>
                  <a:pt x="21573" y="71408"/>
                </a:cubicBezTo>
                <a:cubicBezTo>
                  <a:pt x="21573" y="71830"/>
                  <a:pt x="21573" y="72676"/>
                  <a:pt x="21573" y="73521"/>
                </a:cubicBezTo>
                <a:cubicBezTo>
                  <a:pt x="22921" y="73943"/>
                  <a:pt x="22921" y="75633"/>
                  <a:pt x="22921" y="76056"/>
                </a:cubicBezTo>
                <a:cubicBezTo>
                  <a:pt x="22921" y="76478"/>
                  <a:pt x="22921" y="78169"/>
                  <a:pt x="24269" y="79014"/>
                </a:cubicBezTo>
                <a:cubicBezTo>
                  <a:pt x="24269" y="79436"/>
                  <a:pt x="24269" y="80281"/>
                  <a:pt x="24269" y="80704"/>
                </a:cubicBezTo>
                <a:cubicBezTo>
                  <a:pt x="24269" y="81126"/>
                  <a:pt x="24269" y="82394"/>
                  <a:pt x="25617" y="82816"/>
                </a:cubicBezTo>
                <a:cubicBezTo>
                  <a:pt x="25617" y="82816"/>
                  <a:pt x="25617" y="84084"/>
                  <a:pt x="25617" y="84929"/>
                </a:cubicBezTo>
                <a:cubicBezTo>
                  <a:pt x="25617" y="85774"/>
                  <a:pt x="25617" y="87042"/>
                  <a:pt x="25617" y="87464"/>
                </a:cubicBezTo>
                <a:cubicBezTo>
                  <a:pt x="25617" y="87887"/>
                  <a:pt x="25617" y="87887"/>
                  <a:pt x="25617" y="88732"/>
                </a:cubicBezTo>
                <a:cubicBezTo>
                  <a:pt x="25617" y="89154"/>
                  <a:pt x="25617" y="90845"/>
                  <a:pt x="25617" y="91267"/>
                </a:cubicBezTo>
                <a:cubicBezTo>
                  <a:pt x="25617" y="91690"/>
                  <a:pt x="25617" y="94225"/>
                  <a:pt x="25617" y="94647"/>
                </a:cubicBezTo>
                <a:cubicBezTo>
                  <a:pt x="25617" y="95070"/>
                  <a:pt x="25617" y="96760"/>
                  <a:pt x="25617" y="97183"/>
                </a:cubicBezTo>
                <a:cubicBezTo>
                  <a:pt x="25617" y="97605"/>
                  <a:pt x="24269" y="99295"/>
                  <a:pt x="24269" y="99718"/>
                </a:cubicBezTo>
                <a:cubicBezTo>
                  <a:pt x="24269" y="99718"/>
                  <a:pt x="24269" y="100140"/>
                  <a:pt x="24269" y="100563"/>
                </a:cubicBezTo>
                <a:cubicBezTo>
                  <a:pt x="24269" y="100985"/>
                  <a:pt x="24269" y="103098"/>
                  <a:pt x="24269" y="103521"/>
                </a:cubicBezTo>
                <a:cubicBezTo>
                  <a:pt x="24269" y="104366"/>
                  <a:pt x="24269" y="105633"/>
                  <a:pt x="24269" y="106478"/>
                </a:cubicBezTo>
                <a:cubicBezTo>
                  <a:pt x="24269" y="106901"/>
                  <a:pt x="24269" y="108591"/>
                  <a:pt x="24269" y="109014"/>
                </a:cubicBezTo>
                <a:cubicBezTo>
                  <a:pt x="24269" y="109436"/>
                  <a:pt x="24269" y="109014"/>
                  <a:pt x="24269" y="109436"/>
                </a:cubicBezTo>
                <a:cubicBezTo>
                  <a:pt x="22921" y="109436"/>
                  <a:pt x="21573" y="109859"/>
                  <a:pt x="20224" y="110281"/>
                </a:cubicBezTo>
                <a:cubicBezTo>
                  <a:pt x="20224" y="110704"/>
                  <a:pt x="20224" y="111126"/>
                  <a:pt x="20224" y="111549"/>
                </a:cubicBezTo>
                <a:cubicBezTo>
                  <a:pt x="20224" y="111549"/>
                  <a:pt x="20224" y="111971"/>
                  <a:pt x="20224" y="111971"/>
                </a:cubicBezTo>
                <a:cubicBezTo>
                  <a:pt x="18876" y="111971"/>
                  <a:pt x="18876" y="111971"/>
                  <a:pt x="20224" y="112394"/>
                </a:cubicBezTo>
                <a:cubicBezTo>
                  <a:pt x="20224" y="112816"/>
                  <a:pt x="20224" y="113239"/>
                  <a:pt x="20224" y="113239"/>
                </a:cubicBezTo>
                <a:cubicBezTo>
                  <a:pt x="20224" y="113661"/>
                  <a:pt x="20224" y="113661"/>
                  <a:pt x="20224" y="114084"/>
                </a:cubicBezTo>
                <a:cubicBezTo>
                  <a:pt x="20224" y="114084"/>
                  <a:pt x="20224" y="114084"/>
                  <a:pt x="20224" y="114084"/>
                </a:cubicBezTo>
                <a:cubicBezTo>
                  <a:pt x="20224" y="114084"/>
                  <a:pt x="20224" y="114084"/>
                  <a:pt x="20224" y="114507"/>
                </a:cubicBezTo>
                <a:cubicBezTo>
                  <a:pt x="18876" y="114507"/>
                  <a:pt x="18876" y="114507"/>
                  <a:pt x="18876" y="114507"/>
                </a:cubicBezTo>
                <a:cubicBezTo>
                  <a:pt x="18876" y="114929"/>
                  <a:pt x="18876" y="114929"/>
                  <a:pt x="18876" y="114929"/>
                </a:cubicBezTo>
                <a:cubicBezTo>
                  <a:pt x="18876" y="114929"/>
                  <a:pt x="17528" y="115352"/>
                  <a:pt x="17528" y="115352"/>
                </a:cubicBezTo>
                <a:cubicBezTo>
                  <a:pt x="17528" y="115352"/>
                  <a:pt x="16179" y="115774"/>
                  <a:pt x="16179" y="115774"/>
                </a:cubicBezTo>
                <a:cubicBezTo>
                  <a:pt x="16179" y="115774"/>
                  <a:pt x="14831" y="116197"/>
                  <a:pt x="14831" y="116197"/>
                </a:cubicBezTo>
                <a:cubicBezTo>
                  <a:pt x="13483" y="116197"/>
                  <a:pt x="13483" y="116197"/>
                  <a:pt x="12134" y="116197"/>
                </a:cubicBezTo>
                <a:cubicBezTo>
                  <a:pt x="12134" y="116197"/>
                  <a:pt x="10786" y="116197"/>
                  <a:pt x="10786" y="116619"/>
                </a:cubicBezTo>
                <a:cubicBezTo>
                  <a:pt x="9438" y="116619"/>
                  <a:pt x="9438" y="116619"/>
                  <a:pt x="8089" y="116619"/>
                </a:cubicBezTo>
                <a:cubicBezTo>
                  <a:pt x="6741" y="116619"/>
                  <a:pt x="6741" y="117042"/>
                  <a:pt x="5393" y="117042"/>
                </a:cubicBezTo>
                <a:cubicBezTo>
                  <a:pt x="4044" y="117464"/>
                  <a:pt x="2696" y="117887"/>
                  <a:pt x="2696" y="117887"/>
                </a:cubicBezTo>
                <a:cubicBezTo>
                  <a:pt x="1348" y="118309"/>
                  <a:pt x="1348" y="118732"/>
                  <a:pt x="1348" y="118732"/>
                </a:cubicBezTo>
                <a:cubicBezTo>
                  <a:pt x="2696" y="118732"/>
                  <a:pt x="1348" y="118732"/>
                  <a:pt x="1348" y="118732"/>
                </a:cubicBezTo>
                <a:cubicBezTo>
                  <a:pt x="1348" y="118732"/>
                  <a:pt x="1348" y="118732"/>
                  <a:pt x="1348" y="118732"/>
                </a:cubicBezTo>
                <a:cubicBezTo>
                  <a:pt x="1348" y="118732"/>
                  <a:pt x="1348" y="118732"/>
                  <a:pt x="1348" y="118732"/>
                </a:cubicBezTo>
                <a:cubicBezTo>
                  <a:pt x="1348" y="118732"/>
                  <a:pt x="0" y="118732"/>
                  <a:pt x="0" y="119154"/>
                </a:cubicBezTo>
                <a:cubicBezTo>
                  <a:pt x="0" y="119154"/>
                  <a:pt x="0" y="119154"/>
                  <a:pt x="0" y="119577"/>
                </a:cubicBezTo>
                <a:cubicBezTo>
                  <a:pt x="1348" y="119577"/>
                  <a:pt x="1348" y="119577"/>
                  <a:pt x="2696" y="119577"/>
                </a:cubicBezTo>
                <a:cubicBezTo>
                  <a:pt x="4044" y="119577"/>
                  <a:pt x="6741" y="119577"/>
                  <a:pt x="9438" y="120000"/>
                </a:cubicBezTo>
                <a:cubicBezTo>
                  <a:pt x="13483" y="120000"/>
                  <a:pt x="17528" y="120000"/>
                  <a:pt x="20224" y="120000"/>
                </a:cubicBezTo>
                <a:cubicBezTo>
                  <a:pt x="21573" y="120000"/>
                  <a:pt x="26966" y="120000"/>
                  <a:pt x="28314" y="119577"/>
                </a:cubicBezTo>
                <a:cubicBezTo>
                  <a:pt x="29662" y="119577"/>
                  <a:pt x="31011" y="119154"/>
                  <a:pt x="31011" y="119154"/>
                </a:cubicBezTo>
                <a:cubicBezTo>
                  <a:pt x="32359" y="118732"/>
                  <a:pt x="33707" y="118309"/>
                  <a:pt x="33707" y="118309"/>
                </a:cubicBezTo>
                <a:cubicBezTo>
                  <a:pt x="33707" y="117887"/>
                  <a:pt x="33707" y="117887"/>
                  <a:pt x="33707" y="117887"/>
                </a:cubicBezTo>
                <a:cubicBezTo>
                  <a:pt x="35056" y="117887"/>
                  <a:pt x="37752" y="118309"/>
                  <a:pt x="37752" y="118309"/>
                </a:cubicBezTo>
                <a:cubicBezTo>
                  <a:pt x="37752" y="118309"/>
                  <a:pt x="39101" y="118732"/>
                  <a:pt x="40449" y="118309"/>
                </a:cubicBezTo>
                <a:cubicBezTo>
                  <a:pt x="41797" y="118309"/>
                  <a:pt x="43146" y="118309"/>
                  <a:pt x="44494" y="118309"/>
                </a:cubicBezTo>
                <a:cubicBezTo>
                  <a:pt x="45842" y="117887"/>
                  <a:pt x="47191" y="117887"/>
                  <a:pt x="48539" y="117887"/>
                </a:cubicBezTo>
                <a:cubicBezTo>
                  <a:pt x="48539" y="117464"/>
                  <a:pt x="49887" y="117464"/>
                  <a:pt x="51235" y="117042"/>
                </a:cubicBezTo>
                <a:cubicBezTo>
                  <a:pt x="51235" y="117042"/>
                  <a:pt x="51235" y="117042"/>
                  <a:pt x="51235" y="116619"/>
                </a:cubicBezTo>
                <a:cubicBezTo>
                  <a:pt x="51235" y="116619"/>
                  <a:pt x="49887" y="115352"/>
                  <a:pt x="49887" y="115352"/>
                </a:cubicBezTo>
                <a:cubicBezTo>
                  <a:pt x="49887" y="114929"/>
                  <a:pt x="49887" y="114929"/>
                  <a:pt x="49887" y="114929"/>
                </a:cubicBezTo>
                <a:cubicBezTo>
                  <a:pt x="48539" y="114929"/>
                  <a:pt x="49887" y="114929"/>
                  <a:pt x="49887" y="114507"/>
                </a:cubicBezTo>
                <a:cubicBezTo>
                  <a:pt x="49887" y="114507"/>
                  <a:pt x="49887" y="114507"/>
                  <a:pt x="49887" y="114084"/>
                </a:cubicBezTo>
                <a:cubicBezTo>
                  <a:pt x="49887" y="114084"/>
                  <a:pt x="49887" y="113661"/>
                  <a:pt x="49887" y="113239"/>
                </a:cubicBezTo>
                <a:cubicBezTo>
                  <a:pt x="49887" y="113239"/>
                  <a:pt x="49887" y="113239"/>
                  <a:pt x="48539" y="113239"/>
                </a:cubicBezTo>
                <a:cubicBezTo>
                  <a:pt x="48539" y="113239"/>
                  <a:pt x="48539" y="112816"/>
                  <a:pt x="48539" y="112394"/>
                </a:cubicBezTo>
                <a:cubicBezTo>
                  <a:pt x="48539" y="112394"/>
                  <a:pt x="48539" y="111971"/>
                  <a:pt x="48539" y="111971"/>
                </a:cubicBezTo>
                <a:cubicBezTo>
                  <a:pt x="48539" y="111549"/>
                  <a:pt x="48539" y="111549"/>
                  <a:pt x="49887" y="111126"/>
                </a:cubicBezTo>
                <a:cubicBezTo>
                  <a:pt x="49887" y="110704"/>
                  <a:pt x="51235" y="109859"/>
                  <a:pt x="51235" y="109436"/>
                </a:cubicBezTo>
                <a:cubicBezTo>
                  <a:pt x="51235" y="109014"/>
                  <a:pt x="51235" y="109014"/>
                  <a:pt x="51235" y="108591"/>
                </a:cubicBezTo>
                <a:cubicBezTo>
                  <a:pt x="52584" y="108591"/>
                  <a:pt x="52584" y="108169"/>
                  <a:pt x="52584" y="107323"/>
                </a:cubicBezTo>
                <a:cubicBezTo>
                  <a:pt x="53932" y="106901"/>
                  <a:pt x="53932" y="105633"/>
                  <a:pt x="53932" y="105211"/>
                </a:cubicBezTo>
                <a:cubicBezTo>
                  <a:pt x="53932" y="104366"/>
                  <a:pt x="53932" y="103521"/>
                  <a:pt x="53932" y="102676"/>
                </a:cubicBezTo>
                <a:cubicBezTo>
                  <a:pt x="53932" y="102253"/>
                  <a:pt x="53932" y="100985"/>
                  <a:pt x="53932" y="100563"/>
                </a:cubicBezTo>
                <a:cubicBezTo>
                  <a:pt x="53932" y="100140"/>
                  <a:pt x="53932" y="98450"/>
                  <a:pt x="53932" y="98028"/>
                </a:cubicBezTo>
                <a:cubicBezTo>
                  <a:pt x="53932" y="97183"/>
                  <a:pt x="53932" y="95915"/>
                  <a:pt x="53932" y="95492"/>
                </a:cubicBezTo>
                <a:cubicBezTo>
                  <a:pt x="53932" y="94647"/>
                  <a:pt x="55280" y="93380"/>
                  <a:pt x="55280" y="92535"/>
                </a:cubicBezTo>
                <a:cubicBezTo>
                  <a:pt x="55280" y="91690"/>
                  <a:pt x="55280" y="89577"/>
                  <a:pt x="56629" y="88732"/>
                </a:cubicBezTo>
                <a:cubicBezTo>
                  <a:pt x="56629" y="88309"/>
                  <a:pt x="56629" y="85352"/>
                  <a:pt x="56629" y="84507"/>
                </a:cubicBezTo>
                <a:cubicBezTo>
                  <a:pt x="57977" y="83661"/>
                  <a:pt x="57977" y="82816"/>
                  <a:pt x="57977" y="82394"/>
                </a:cubicBezTo>
                <a:cubicBezTo>
                  <a:pt x="57977" y="81971"/>
                  <a:pt x="57977" y="81126"/>
                  <a:pt x="59325" y="80704"/>
                </a:cubicBezTo>
                <a:cubicBezTo>
                  <a:pt x="59325" y="80281"/>
                  <a:pt x="59325" y="79014"/>
                  <a:pt x="59325" y="78591"/>
                </a:cubicBezTo>
                <a:cubicBezTo>
                  <a:pt x="59325" y="78591"/>
                  <a:pt x="59325" y="78169"/>
                  <a:pt x="60674" y="77323"/>
                </a:cubicBezTo>
                <a:cubicBezTo>
                  <a:pt x="60674" y="76901"/>
                  <a:pt x="60674" y="75211"/>
                  <a:pt x="60674" y="74788"/>
                </a:cubicBezTo>
                <a:cubicBezTo>
                  <a:pt x="60674" y="74366"/>
                  <a:pt x="60674" y="73943"/>
                  <a:pt x="60674" y="73521"/>
                </a:cubicBezTo>
                <a:cubicBezTo>
                  <a:pt x="60674" y="73521"/>
                  <a:pt x="60674" y="73521"/>
                  <a:pt x="62022" y="72676"/>
                </a:cubicBezTo>
                <a:cubicBezTo>
                  <a:pt x="62022" y="72253"/>
                  <a:pt x="62022" y="71408"/>
                  <a:pt x="62022" y="71408"/>
                </a:cubicBezTo>
                <a:cubicBezTo>
                  <a:pt x="63370" y="70985"/>
                  <a:pt x="63370" y="70985"/>
                  <a:pt x="63370" y="71408"/>
                </a:cubicBezTo>
                <a:cubicBezTo>
                  <a:pt x="63370" y="71408"/>
                  <a:pt x="63370" y="71408"/>
                  <a:pt x="64719" y="71830"/>
                </a:cubicBezTo>
                <a:cubicBezTo>
                  <a:pt x="64719" y="71830"/>
                  <a:pt x="64719" y="72253"/>
                  <a:pt x="64719" y="72676"/>
                </a:cubicBezTo>
                <a:cubicBezTo>
                  <a:pt x="64719" y="73098"/>
                  <a:pt x="66067" y="73098"/>
                  <a:pt x="66067" y="73943"/>
                </a:cubicBezTo>
                <a:cubicBezTo>
                  <a:pt x="67415" y="74366"/>
                  <a:pt x="67415" y="75211"/>
                  <a:pt x="67415" y="75211"/>
                </a:cubicBezTo>
                <a:cubicBezTo>
                  <a:pt x="67415" y="75633"/>
                  <a:pt x="68764" y="76056"/>
                  <a:pt x="68764" y="76056"/>
                </a:cubicBezTo>
                <a:cubicBezTo>
                  <a:pt x="68764" y="76478"/>
                  <a:pt x="68764" y="77746"/>
                  <a:pt x="70112" y="78169"/>
                </a:cubicBezTo>
                <a:cubicBezTo>
                  <a:pt x="70112" y="78591"/>
                  <a:pt x="70112" y="79859"/>
                  <a:pt x="71460" y="80704"/>
                </a:cubicBezTo>
                <a:cubicBezTo>
                  <a:pt x="71460" y="81126"/>
                  <a:pt x="72808" y="83661"/>
                  <a:pt x="72808" y="84084"/>
                </a:cubicBezTo>
                <a:cubicBezTo>
                  <a:pt x="72808" y="84507"/>
                  <a:pt x="72808" y="85352"/>
                  <a:pt x="72808" y="86197"/>
                </a:cubicBezTo>
                <a:cubicBezTo>
                  <a:pt x="74157" y="86619"/>
                  <a:pt x="74157" y="88309"/>
                  <a:pt x="74157" y="88732"/>
                </a:cubicBezTo>
                <a:cubicBezTo>
                  <a:pt x="74157" y="88732"/>
                  <a:pt x="74157" y="91267"/>
                  <a:pt x="74157" y="92112"/>
                </a:cubicBezTo>
                <a:cubicBezTo>
                  <a:pt x="75505" y="92957"/>
                  <a:pt x="75505" y="93380"/>
                  <a:pt x="75505" y="93802"/>
                </a:cubicBezTo>
                <a:cubicBezTo>
                  <a:pt x="75505" y="94225"/>
                  <a:pt x="75505" y="95070"/>
                  <a:pt x="75505" y="95492"/>
                </a:cubicBezTo>
                <a:cubicBezTo>
                  <a:pt x="75505" y="95915"/>
                  <a:pt x="76853" y="97605"/>
                  <a:pt x="76853" y="97605"/>
                </a:cubicBezTo>
                <a:cubicBezTo>
                  <a:pt x="76853" y="98028"/>
                  <a:pt x="76853" y="100563"/>
                  <a:pt x="78202" y="100985"/>
                </a:cubicBezTo>
                <a:cubicBezTo>
                  <a:pt x="78202" y="101408"/>
                  <a:pt x="78202" y="103943"/>
                  <a:pt x="78202" y="103943"/>
                </a:cubicBezTo>
                <a:cubicBezTo>
                  <a:pt x="79550" y="104366"/>
                  <a:pt x="79550" y="105211"/>
                  <a:pt x="79550" y="105633"/>
                </a:cubicBezTo>
                <a:cubicBezTo>
                  <a:pt x="79550" y="106056"/>
                  <a:pt x="79550" y="106056"/>
                  <a:pt x="79550" y="106478"/>
                </a:cubicBezTo>
                <a:cubicBezTo>
                  <a:pt x="79550" y="107323"/>
                  <a:pt x="79550" y="107746"/>
                  <a:pt x="79550" y="108169"/>
                </a:cubicBezTo>
                <a:cubicBezTo>
                  <a:pt x="79550" y="108591"/>
                  <a:pt x="80898" y="109436"/>
                  <a:pt x="80898" y="109859"/>
                </a:cubicBezTo>
                <a:cubicBezTo>
                  <a:pt x="82247" y="109859"/>
                  <a:pt x="82247" y="110704"/>
                  <a:pt x="83595" y="110704"/>
                </a:cubicBezTo>
                <a:cubicBezTo>
                  <a:pt x="83595" y="111126"/>
                  <a:pt x="83595" y="111549"/>
                  <a:pt x="83595" y="111971"/>
                </a:cubicBezTo>
                <a:cubicBezTo>
                  <a:pt x="84943" y="111971"/>
                  <a:pt x="84943" y="112816"/>
                  <a:pt x="86292" y="112816"/>
                </a:cubicBezTo>
                <a:cubicBezTo>
                  <a:pt x="86292" y="112816"/>
                  <a:pt x="86292" y="113239"/>
                  <a:pt x="86292" y="113239"/>
                </a:cubicBezTo>
                <a:cubicBezTo>
                  <a:pt x="86292" y="113239"/>
                  <a:pt x="86292" y="113239"/>
                  <a:pt x="86292" y="113239"/>
                </a:cubicBezTo>
                <a:cubicBezTo>
                  <a:pt x="86292" y="113661"/>
                  <a:pt x="87640" y="114084"/>
                  <a:pt x="87640" y="114507"/>
                </a:cubicBezTo>
                <a:cubicBezTo>
                  <a:pt x="87640" y="114929"/>
                  <a:pt x="88988" y="114929"/>
                  <a:pt x="88988" y="114929"/>
                </a:cubicBezTo>
                <a:cubicBezTo>
                  <a:pt x="88988" y="114929"/>
                  <a:pt x="88988" y="114929"/>
                  <a:pt x="88988" y="115352"/>
                </a:cubicBezTo>
                <a:cubicBezTo>
                  <a:pt x="88988" y="115352"/>
                  <a:pt x="88988" y="115774"/>
                  <a:pt x="88988" y="116197"/>
                </a:cubicBezTo>
                <a:cubicBezTo>
                  <a:pt x="88988" y="116197"/>
                  <a:pt x="88988" y="117042"/>
                  <a:pt x="88988" y="117042"/>
                </a:cubicBezTo>
                <a:cubicBezTo>
                  <a:pt x="88988" y="117464"/>
                  <a:pt x="88988" y="117464"/>
                  <a:pt x="90337" y="117464"/>
                </a:cubicBezTo>
                <a:cubicBezTo>
                  <a:pt x="90337" y="117887"/>
                  <a:pt x="90337" y="117887"/>
                  <a:pt x="90337" y="117887"/>
                </a:cubicBezTo>
                <a:cubicBezTo>
                  <a:pt x="91685" y="117887"/>
                  <a:pt x="93033" y="118309"/>
                  <a:pt x="93033" y="118309"/>
                </a:cubicBezTo>
                <a:cubicBezTo>
                  <a:pt x="94382" y="118309"/>
                  <a:pt x="94382" y="118309"/>
                  <a:pt x="94382" y="118309"/>
                </a:cubicBezTo>
                <a:cubicBezTo>
                  <a:pt x="95730" y="118309"/>
                  <a:pt x="95730" y="118309"/>
                  <a:pt x="95730" y="118732"/>
                </a:cubicBezTo>
                <a:cubicBezTo>
                  <a:pt x="94382" y="118732"/>
                  <a:pt x="94382" y="118732"/>
                  <a:pt x="94382" y="119154"/>
                </a:cubicBezTo>
                <a:cubicBezTo>
                  <a:pt x="94382" y="119577"/>
                  <a:pt x="95730" y="119577"/>
                  <a:pt x="95730" y="120000"/>
                </a:cubicBezTo>
                <a:cubicBezTo>
                  <a:pt x="97078" y="120000"/>
                  <a:pt x="97078" y="120000"/>
                  <a:pt x="97078" y="120000"/>
                </a:cubicBezTo>
                <a:cubicBezTo>
                  <a:pt x="98426" y="120000"/>
                  <a:pt x="101123" y="120000"/>
                  <a:pt x="102471" y="120000"/>
                </a:cubicBezTo>
                <a:cubicBezTo>
                  <a:pt x="103820" y="120000"/>
                  <a:pt x="110561" y="120000"/>
                  <a:pt x="113258" y="120000"/>
                </a:cubicBezTo>
                <a:cubicBezTo>
                  <a:pt x="117303" y="120000"/>
                  <a:pt x="118651" y="119577"/>
                  <a:pt x="120000" y="119577"/>
                </a:cubicBezTo>
                <a:cubicBezTo>
                  <a:pt x="120000" y="119577"/>
                  <a:pt x="120000" y="119577"/>
                  <a:pt x="120000" y="119577"/>
                </a:cubicBezTo>
                <a:cubicBezTo>
                  <a:pt x="120000" y="119577"/>
                  <a:pt x="120000" y="119154"/>
                  <a:pt x="120000" y="119154"/>
                </a:cubicBezTo>
                <a:close/>
              </a:path>
            </a:pathLst>
          </a:custGeom>
          <a:solidFill>
            <a:srgbClr val="7676DE"/>
          </a:solidFill>
          <a:ln w="9525" cap="flat" cmpd="sng">
            <a:solidFill>
              <a:srgbClr val="7676DE"/>
            </a:solidFill>
            <a:prstDash val="solid"/>
            <a:round/>
            <a:headEnd type="none" w="med" len="med"/>
            <a:tailEnd type="none" w="med" len="med"/>
          </a:ln>
          <a:effectLst>
            <a:outerShdw blurRad="25399" sy="23000" kx="-1200000" ky="-1200000" algn="bl" rotWithShape="0">
              <a:srgbClr val="000000">
                <a:alpha val="20000"/>
              </a:srgbClr>
            </a:outerShdw>
          </a:effectLst>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124" name="Shape 124"/>
          <p:cNvSpPr/>
          <p:nvPr/>
        </p:nvSpPr>
        <p:spPr>
          <a:xfrm>
            <a:off x="8162239" y="2691152"/>
            <a:ext cx="250507" cy="937799"/>
          </a:xfrm>
          <a:custGeom>
            <a:avLst/>
            <a:gdLst/>
            <a:ahLst/>
            <a:cxnLst/>
            <a:rect l="0" t="0" r="0" b="0"/>
            <a:pathLst>
              <a:path w="120000" h="120000" extrusionOk="0">
                <a:moveTo>
                  <a:pt x="118545" y="41165"/>
                </a:moveTo>
                <a:cubicBezTo>
                  <a:pt x="118545" y="40970"/>
                  <a:pt x="117090" y="40194"/>
                  <a:pt x="117090" y="40000"/>
                </a:cubicBezTo>
                <a:cubicBezTo>
                  <a:pt x="116363" y="40000"/>
                  <a:pt x="116363" y="39805"/>
                  <a:pt x="116363" y="39611"/>
                </a:cubicBezTo>
                <a:cubicBezTo>
                  <a:pt x="117090" y="39611"/>
                  <a:pt x="117818" y="37087"/>
                  <a:pt x="117818" y="36504"/>
                </a:cubicBezTo>
                <a:cubicBezTo>
                  <a:pt x="117818" y="35728"/>
                  <a:pt x="118545" y="33592"/>
                  <a:pt x="118545" y="32621"/>
                </a:cubicBezTo>
                <a:cubicBezTo>
                  <a:pt x="118545" y="31650"/>
                  <a:pt x="118545" y="30873"/>
                  <a:pt x="118545" y="30679"/>
                </a:cubicBezTo>
                <a:cubicBezTo>
                  <a:pt x="118545" y="30485"/>
                  <a:pt x="118545" y="30291"/>
                  <a:pt x="118545" y="29902"/>
                </a:cubicBezTo>
                <a:cubicBezTo>
                  <a:pt x="118545" y="29320"/>
                  <a:pt x="117818" y="27766"/>
                  <a:pt x="117818" y="27184"/>
                </a:cubicBezTo>
                <a:cubicBezTo>
                  <a:pt x="117090" y="26601"/>
                  <a:pt x="116363" y="25631"/>
                  <a:pt x="116363" y="25436"/>
                </a:cubicBezTo>
                <a:cubicBezTo>
                  <a:pt x="116363" y="25242"/>
                  <a:pt x="116363" y="25242"/>
                  <a:pt x="116363" y="25048"/>
                </a:cubicBezTo>
                <a:cubicBezTo>
                  <a:pt x="116363" y="24660"/>
                  <a:pt x="116363" y="24466"/>
                  <a:pt x="116363" y="24271"/>
                </a:cubicBezTo>
                <a:cubicBezTo>
                  <a:pt x="116363" y="23883"/>
                  <a:pt x="117090" y="22912"/>
                  <a:pt x="116363" y="22718"/>
                </a:cubicBezTo>
                <a:cubicBezTo>
                  <a:pt x="116363" y="22524"/>
                  <a:pt x="116363" y="22330"/>
                  <a:pt x="115636" y="22135"/>
                </a:cubicBezTo>
                <a:cubicBezTo>
                  <a:pt x="115636" y="21747"/>
                  <a:pt x="114909" y="21359"/>
                  <a:pt x="114181" y="21165"/>
                </a:cubicBezTo>
                <a:cubicBezTo>
                  <a:pt x="114181" y="20776"/>
                  <a:pt x="112727" y="20582"/>
                  <a:pt x="112727" y="20582"/>
                </a:cubicBezTo>
                <a:cubicBezTo>
                  <a:pt x="112000" y="20388"/>
                  <a:pt x="110545" y="20388"/>
                  <a:pt x="109818" y="20388"/>
                </a:cubicBezTo>
                <a:cubicBezTo>
                  <a:pt x="109818" y="20194"/>
                  <a:pt x="109090" y="20194"/>
                  <a:pt x="109090" y="20194"/>
                </a:cubicBezTo>
                <a:cubicBezTo>
                  <a:pt x="109090" y="20000"/>
                  <a:pt x="107636" y="20000"/>
                  <a:pt x="106909" y="19805"/>
                </a:cubicBezTo>
                <a:cubicBezTo>
                  <a:pt x="106181" y="19805"/>
                  <a:pt x="104727" y="19417"/>
                  <a:pt x="104000" y="19417"/>
                </a:cubicBezTo>
                <a:cubicBezTo>
                  <a:pt x="103272" y="19223"/>
                  <a:pt x="101090" y="18834"/>
                  <a:pt x="100363" y="18834"/>
                </a:cubicBezTo>
                <a:cubicBezTo>
                  <a:pt x="99636" y="18640"/>
                  <a:pt x="99636" y="18640"/>
                  <a:pt x="98181" y="17864"/>
                </a:cubicBezTo>
                <a:cubicBezTo>
                  <a:pt x="97454" y="17281"/>
                  <a:pt x="93818" y="14757"/>
                  <a:pt x="93090" y="13980"/>
                </a:cubicBezTo>
                <a:cubicBezTo>
                  <a:pt x="92363" y="13398"/>
                  <a:pt x="85818" y="6796"/>
                  <a:pt x="83636" y="5242"/>
                </a:cubicBezTo>
                <a:cubicBezTo>
                  <a:pt x="82181" y="3495"/>
                  <a:pt x="77818" y="2135"/>
                  <a:pt x="74909" y="1359"/>
                </a:cubicBezTo>
                <a:cubicBezTo>
                  <a:pt x="72000" y="582"/>
                  <a:pt x="66181" y="0"/>
                  <a:pt x="62545" y="0"/>
                </a:cubicBezTo>
                <a:cubicBezTo>
                  <a:pt x="58909" y="0"/>
                  <a:pt x="55272" y="388"/>
                  <a:pt x="53818" y="582"/>
                </a:cubicBezTo>
                <a:cubicBezTo>
                  <a:pt x="52363" y="776"/>
                  <a:pt x="50181" y="1165"/>
                  <a:pt x="49454" y="1165"/>
                </a:cubicBezTo>
                <a:cubicBezTo>
                  <a:pt x="48000" y="1165"/>
                  <a:pt x="45818" y="1747"/>
                  <a:pt x="42181" y="2330"/>
                </a:cubicBezTo>
                <a:cubicBezTo>
                  <a:pt x="39272" y="2912"/>
                  <a:pt x="37818" y="3495"/>
                  <a:pt x="37090" y="4271"/>
                </a:cubicBezTo>
                <a:cubicBezTo>
                  <a:pt x="36363" y="5048"/>
                  <a:pt x="37090" y="7184"/>
                  <a:pt x="37090" y="8349"/>
                </a:cubicBezTo>
                <a:cubicBezTo>
                  <a:pt x="37818" y="9708"/>
                  <a:pt x="39272" y="11067"/>
                  <a:pt x="39272" y="11650"/>
                </a:cubicBezTo>
                <a:cubicBezTo>
                  <a:pt x="39272" y="12038"/>
                  <a:pt x="40000" y="13009"/>
                  <a:pt x="40727" y="13592"/>
                </a:cubicBezTo>
                <a:cubicBezTo>
                  <a:pt x="40727" y="14174"/>
                  <a:pt x="42181" y="15533"/>
                  <a:pt x="42181" y="16116"/>
                </a:cubicBezTo>
                <a:cubicBezTo>
                  <a:pt x="42909" y="16699"/>
                  <a:pt x="43636" y="16893"/>
                  <a:pt x="43636" y="17281"/>
                </a:cubicBezTo>
                <a:cubicBezTo>
                  <a:pt x="43636" y="17864"/>
                  <a:pt x="42909" y="18058"/>
                  <a:pt x="42181" y="18252"/>
                </a:cubicBezTo>
                <a:cubicBezTo>
                  <a:pt x="41454" y="18446"/>
                  <a:pt x="41454" y="18252"/>
                  <a:pt x="40727" y="18640"/>
                </a:cubicBezTo>
                <a:cubicBezTo>
                  <a:pt x="40000" y="18834"/>
                  <a:pt x="39272" y="19223"/>
                  <a:pt x="38545" y="19417"/>
                </a:cubicBezTo>
                <a:cubicBezTo>
                  <a:pt x="37818" y="19611"/>
                  <a:pt x="37818" y="19611"/>
                  <a:pt x="37090" y="19611"/>
                </a:cubicBezTo>
                <a:cubicBezTo>
                  <a:pt x="36363" y="19805"/>
                  <a:pt x="35636" y="19805"/>
                  <a:pt x="34909" y="20000"/>
                </a:cubicBezTo>
                <a:cubicBezTo>
                  <a:pt x="33454" y="20000"/>
                  <a:pt x="32727" y="20194"/>
                  <a:pt x="31272" y="20388"/>
                </a:cubicBezTo>
                <a:cubicBezTo>
                  <a:pt x="29818" y="20582"/>
                  <a:pt x="29090" y="20776"/>
                  <a:pt x="28363" y="20970"/>
                </a:cubicBezTo>
                <a:cubicBezTo>
                  <a:pt x="27636" y="21165"/>
                  <a:pt x="27636" y="21165"/>
                  <a:pt x="26909" y="21359"/>
                </a:cubicBezTo>
                <a:cubicBezTo>
                  <a:pt x="26181" y="21553"/>
                  <a:pt x="26181" y="21359"/>
                  <a:pt x="25454" y="21553"/>
                </a:cubicBezTo>
                <a:cubicBezTo>
                  <a:pt x="24727" y="21747"/>
                  <a:pt x="24000" y="22330"/>
                  <a:pt x="23272" y="22524"/>
                </a:cubicBezTo>
                <a:cubicBezTo>
                  <a:pt x="23272" y="22912"/>
                  <a:pt x="22545" y="23300"/>
                  <a:pt x="22545" y="23495"/>
                </a:cubicBezTo>
                <a:cubicBezTo>
                  <a:pt x="21818" y="23883"/>
                  <a:pt x="21090" y="24660"/>
                  <a:pt x="21090" y="25048"/>
                </a:cubicBezTo>
                <a:cubicBezTo>
                  <a:pt x="21090" y="25242"/>
                  <a:pt x="20363" y="26019"/>
                  <a:pt x="20363" y="26407"/>
                </a:cubicBezTo>
                <a:cubicBezTo>
                  <a:pt x="19636" y="26990"/>
                  <a:pt x="19636" y="27378"/>
                  <a:pt x="18909" y="27766"/>
                </a:cubicBezTo>
                <a:cubicBezTo>
                  <a:pt x="18909" y="28349"/>
                  <a:pt x="17454" y="29708"/>
                  <a:pt x="17454" y="30485"/>
                </a:cubicBezTo>
                <a:cubicBezTo>
                  <a:pt x="16727" y="31067"/>
                  <a:pt x="15272" y="32621"/>
                  <a:pt x="15272" y="33203"/>
                </a:cubicBezTo>
                <a:cubicBezTo>
                  <a:pt x="14545" y="33786"/>
                  <a:pt x="13090" y="35533"/>
                  <a:pt x="13090" y="36116"/>
                </a:cubicBezTo>
                <a:cubicBezTo>
                  <a:pt x="12363" y="36504"/>
                  <a:pt x="11636" y="37864"/>
                  <a:pt x="11636" y="38058"/>
                </a:cubicBezTo>
                <a:cubicBezTo>
                  <a:pt x="11636" y="38252"/>
                  <a:pt x="10909" y="39029"/>
                  <a:pt x="10909" y="39417"/>
                </a:cubicBezTo>
                <a:cubicBezTo>
                  <a:pt x="10181" y="40000"/>
                  <a:pt x="9454" y="40582"/>
                  <a:pt x="9454" y="41165"/>
                </a:cubicBezTo>
                <a:cubicBezTo>
                  <a:pt x="8727" y="41553"/>
                  <a:pt x="8000" y="42330"/>
                  <a:pt x="8000" y="42718"/>
                </a:cubicBezTo>
                <a:cubicBezTo>
                  <a:pt x="8000" y="43106"/>
                  <a:pt x="8727" y="43495"/>
                  <a:pt x="8727" y="43689"/>
                </a:cubicBezTo>
                <a:cubicBezTo>
                  <a:pt x="8727" y="43883"/>
                  <a:pt x="8727" y="44854"/>
                  <a:pt x="9454" y="45048"/>
                </a:cubicBezTo>
                <a:cubicBezTo>
                  <a:pt x="9454" y="45048"/>
                  <a:pt x="8727" y="45242"/>
                  <a:pt x="8727" y="45631"/>
                </a:cubicBezTo>
                <a:cubicBezTo>
                  <a:pt x="8727" y="45825"/>
                  <a:pt x="8000" y="46990"/>
                  <a:pt x="8000" y="47378"/>
                </a:cubicBezTo>
                <a:cubicBezTo>
                  <a:pt x="8000" y="47572"/>
                  <a:pt x="7272" y="49708"/>
                  <a:pt x="7272" y="50485"/>
                </a:cubicBezTo>
                <a:cubicBezTo>
                  <a:pt x="7272" y="51262"/>
                  <a:pt x="7272" y="52233"/>
                  <a:pt x="7272" y="53592"/>
                </a:cubicBezTo>
                <a:cubicBezTo>
                  <a:pt x="6545" y="54757"/>
                  <a:pt x="5818" y="56310"/>
                  <a:pt x="5818" y="56310"/>
                </a:cubicBezTo>
                <a:cubicBezTo>
                  <a:pt x="5818" y="56504"/>
                  <a:pt x="5818" y="56699"/>
                  <a:pt x="5818" y="56893"/>
                </a:cubicBezTo>
                <a:cubicBezTo>
                  <a:pt x="5818" y="57087"/>
                  <a:pt x="5090" y="58252"/>
                  <a:pt x="4363" y="58640"/>
                </a:cubicBezTo>
                <a:cubicBezTo>
                  <a:pt x="4363" y="59223"/>
                  <a:pt x="3636" y="59805"/>
                  <a:pt x="2909" y="60582"/>
                </a:cubicBezTo>
                <a:cubicBezTo>
                  <a:pt x="2909" y="61359"/>
                  <a:pt x="2909" y="61553"/>
                  <a:pt x="2181" y="61941"/>
                </a:cubicBezTo>
                <a:cubicBezTo>
                  <a:pt x="2181" y="62135"/>
                  <a:pt x="2181" y="62330"/>
                  <a:pt x="2181" y="62718"/>
                </a:cubicBezTo>
                <a:cubicBezTo>
                  <a:pt x="2181" y="62912"/>
                  <a:pt x="2181" y="63106"/>
                  <a:pt x="1454" y="63495"/>
                </a:cubicBezTo>
                <a:cubicBezTo>
                  <a:pt x="1454" y="63883"/>
                  <a:pt x="727" y="64271"/>
                  <a:pt x="727" y="64466"/>
                </a:cubicBezTo>
                <a:cubicBezTo>
                  <a:pt x="0" y="64660"/>
                  <a:pt x="727" y="64660"/>
                  <a:pt x="727" y="64854"/>
                </a:cubicBezTo>
                <a:cubicBezTo>
                  <a:pt x="727" y="64854"/>
                  <a:pt x="1454" y="65436"/>
                  <a:pt x="2181" y="66019"/>
                </a:cubicBezTo>
                <a:cubicBezTo>
                  <a:pt x="2909" y="66407"/>
                  <a:pt x="2909" y="66407"/>
                  <a:pt x="2909" y="66796"/>
                </a:cubicBezTo>
                <a:cubicBezTo>
                  <a:pt x="3636" y="66990"/>
                  <a:pt x="4363" y="66990"/>
                  <a:pt x="4363" y="66990"/>
                </a:cubicBezTo>
                <a:cubicBezTo>
                  <a:pt x="4363" y="66990"/>
                  <a:pt x="4363" y="67184"/>
                  <a:pt x="5818" y="67184"/>
                </a:cubicBezTo>
                <a:cubicBezTo>
                  <a:pt x="6545" y="67378"/>
                  <a:pt x="7272" y="67572"/>
                  <a:pt x="8000" y="67766"/>
                </a:cubicBezTo>
                <a:cubicBezTo>
                  <a:pt x="8727" y="67961"/>
                  <a:pt x="10181" y="68155"/>
                  <a:pt x="10181" y="68349"/>
                </a:cubicBezTo>
                <a:cubicBezTo>
                  <a:pt x="10181" y="68349"/>
                  <a:pt x="10909" y="68349"/>
                  <a:pt x="11636" y="68543"/>
                </a:cubicBezTo>
                <a:cubicBezTo>
                  <a:pt x="12363" y="68737"/>
                  <a:pt x="13090" y="68737"/>
                  <a:pt x="13090" y="68932"/>
                </a:cubicBezTo>
                <a:cubicBezTo>
                  <a:pt x="13818" y="68932"/>
                  <a:pt x="14545" y="69126"/>
                  <a:pt x="15272" y="69320"/>
                </a:cubicBezTo>
                <a:cubicBezTo>
                  <a:pt x="15272" y="69320"/>
                  <a:pt x="15272" y="69320"/>
                  <a:pt x="16000" y="69320"/>
                </a:cubicBezTo>
                <a:cubicBezTo>
                  <a:pt x="16000" y="69126"/>
                  <a:pt x="16000" y="69126"/>
                  <a:pt x="16000" y="68932"/>
                </a:cubicBezTo>
                <a:cubicBezTo>
                  <a:pt x="16000" y="68737"/>
                  <a:pt x="16000" y="68543"/>
                  <a:pt x="16000" y="68543"/>
                </a:cubicBezTo>
                <a:cubicBezTo>
                  <a:pt x="16000" y="68349"/>
                  <a:pt x="16000" y="68543"/>
                  <a:pt x="16727" y="68349"/>
                </a:cubicBezTo>
                <a:cubicBezTo>
                  <a:pt x="17454" y="68155"/>
                  <a:pt x="16727" y="68155"/>
                  <a:pt x="16727" y="67961"/>
                </a:cubicBezTo>
                <a:cubicBezTo>
                  <a:pt x="16727" y="67766"/>
                  <a:pt x="15272" y="67572"/>
                  <a:pt x="15272" y="67378"/>
                </a:cubicBezTo>
                <a:cubicBezTo>
                  <a:pt x="14545" y="67378"/>
                  <a:pt x="13818" y="67378"/>
                  <a:pt x="13818" y="67378"/>
                </a:cubicBezTo>
                <a:cubicBezTo>
                  <a:pt x="13090" y="67184"/>
                  <a:pt x="13090" y="67184"/>
                  <a:pt x="13090" y="67184"/>
                </a:cubicBezTo>
                <a:cubicBezTo>
                  <a:pt x="13090" y="66990"/>
                  <a:pt x="13090" y="66796"/>
                  <a:pt x="12363" y="66796"/>
                </a:cubicBezTo>
                <a:cubicBezTo>
                  <a:pt x="12363" y="66601"/>
                  <a:pt x="10181" y="66407"/>
                  <a:pt x="10181" y="66407"/>
                </a:cubicBezTo>
                <a:cubicBezTo>
                  <a:pt x="9454" y="66213"/>
                  <a:pt x="9454" y="66213"/>
                  <a:pt x="8727" y="66213"/>
                </a:cubicBezTo>
                <a:cubicBezTo>
                  <a:pt x="8727" y="66019"/>
                  <a:pt x="8727" y="66019"/>
                  <a:pt x="8727" y="65825"/>
                </a:cubicBezTo>
                <a:cubicBezTo>
                  <a:pt x="8727" y="65631"/>
                  <a:pt x="8000" y="65436"/>
                  <a:pt x="8000" y="65242"/>
                </a:cubicBezTo>
                <a:cubicBezTo>
                  <a:pt x="8000" y="65048"/>
                  <a:pt x="7272" y="64854"/>
                  <a:pt x="7272" y="64660"/>
                </a:cubicBezTo>
                <a:cubicBezTo>
                  <a:pt x="7272" y="64660"/>
                  <a:pt x="7272" y="64466"/>
                  <a:pt x="7272" y="64466"/>
                </a:cubicBezTo>
                <a:cubicBezTo>
                  <a:pt x="7272" y="64271"/>
                  <a:pt x="7272" y="63689"/>
                  <a:pt x="7272" y="63689"/>
                </a:cubicBezTo>
                <a:cubicBezTo>
                  <a:pt x="7272" y="63495"/>
                  <a:pt x="8000" y="63495"/>
                  <a:pt x="8000" y="63495"/>
                </a:cubicBezTo>
                <a:cubicBezTo>
                  <a:pt x="8727" y="63495"/>
                  <a:pt x="8727" y="63300"/>
                  <a:pt x="8727" y="63300"/>
                </a:cubicBezTo>
                <a:cubicBezTo>
                  <a:pt x="8727" y="63300"/>
                  <a:pt x="8727" y="63300"/>
                  <a:pt x="9454" y="63300"/>
                </a:cubicBezTo>
                <a:cubicBezTo>
                  <a:pt x="10181" y="63300"/>
                  <a:pt x="10181" y="63300"/>
                  <a:pt x="10181" y="63106"/>
                </a:cubicBezTo>
                <a:cubicBezTo>
                  <a:pt x="10909" y="63106"/>
                  <a:pt x="10909" y="63106"/>
                  <a:pt x="10909" y="63300"/>
                </a:cubicBezTo>
                <a:cubicBezTo>
                  <a:pt x="11636" y="63689"/>
                  <a:pt x="10909" y="64077"/>
                  <a:pt x="10909" y="64271"/>
                </a:cubicBezTo>
                <a:cubicBezTo>
                  <a:pt x="10909" y="64466"/>
                  <a:pt x="10909" y="64854"/>
                  <a:pt x="10909" y="65242"/>
                </a:cubicBezTo>
                <a:cubicBezTo>
                  <a:pt x="11636" y="65436"/>
                  <a:pt x="12363" y="66019"/>
                  <a:pt x="13090" y="66213"/>
                </a:cubicBezTo>
                <a:cubicBezTo>
                  <a:pt x="13818" y="66407"/>
                  <a:pt x="15272" y="66407"/>
                  <a:pt x="16000" y="66407"/>
                </a:cubicBezTo>
                <a:cubicBezTo>
                  <a:pt x="16000" y="66213"/>
                  <a:pt x="16000" y="66213"/>
                  <a:pt x="16000" y="66019"/>
                </a:cubicBezTo>
                <a:cubicBezTo>
                  <a:pt x="16000" y="66019"/>
                  <a:pt x="16000" y="65631"/>
                  <a:pt x="16000" y="65436"/>
                </a:cubicBezTo>
                <a:cubicBezTo>
                  <a:pt x="16000" y="65242"/>
                  <a:pt x="16000" y="64660"/>
                  <a:pt x="15272" y="64271"/>
                </a:cubicBezTo>
                <a:cubicBezTo>
                  <a:pt x="15272" y="63883"/>
                  <a:pt x="15272" y="63495"/>
                  <a:pt x="15272" y="63300"/>
                </a:cubicBezTo>
                <a:cubicBezTo>
                  <a:pt x="15272" y="62912"/>
                  <a:pt x="15272" y="62524"/>
                  <a:pt x="15272" y="62330"/>
                </a:cubicBezTo>
                <a:cubicBezTo>
                  <a:pt x="15272" y="62135"/>
                  <a:pt x="15272" y="61747"/>
                  <a:pt x="16000" y="61359"/>
                </a:cubicBezTo>
                <a:cubicBezTo>
                  <a:pt x="16000" y="61165"/>
                  <a:pt x="15272" y="60388"/>
                  <a:pt x="15272" y="60194"/>
                </a:cubicBezTo>
                <a:cubicBezTo>
                  <a:pt x="15272" y="59805"/>
                  <a:pt x="13818" y="59223"/>
                  <a:pt x="13818" y="59029"/>
                </a:cubicBezTo>
                <a:cubicBezTo>
                  <a:pt x="13090" y="58834"/>
                  <a:pt x="13090" y="58640"/>
                  <a:pt x="13090" y="58446"/>
                </a:cubicBezTo>
                <a:cubicBezTo>
                  <a:pt x="13090" y="58252"/>
                  <a:pt x="13090" y="57864"/>
                  <a:pt x="13090" y="57669"/>
                </a:cubicBezTo>
                <a:cubicBezTo>
                  <a:pt x="13090" y="57669"/>
                  <a:pt x="13090" y="57669"/>
                  <a:pt x="13818" y="57669"/>
                </a:cubicBezTo>
                <a:cubicBezTo>
                  <a:pt x="13818" y="57669"/>
                  <a:pt x="14545" y="57669"/>
                  <a:pt x="15272" y="57669"/>
                </a:cubicBezTo>
                <a:cubicBezTo>
                  <a:pt x="16000" y="57864"/>
                  <a:pt x="16000" y="57864"/>
                  <a:pt x="16000" y="57669"/>
                </a:cubicBezTo>
                <a:cubicBezTo>
                  <a:pt x="16727" y="57669"/>
                  <a:pt x="16727" y="57669"/>
                  <a:pt x="16727" y="57864"/>
                </a:cubicBezTo>
                <a:cubicBezTo>
                  <a:pt x="16727" y="58058"/>
                  <a:pt x="16727" y="58446"/>
                  <a:pt x="16727" y="59029"/>
                </a:cubicBezTo>
                <a:cubicBezTo>
                  <a:pt x="16727" y="59611"/>
                  <a:pt x="17454" y="60582"/>
                  <a:pt x="17454" y="61165"/>
                </a:cubicBezTo>
                <a:cubicBezTo>
                  <a:pt x="17454" y="61553"/>
                  <a:pt x="18181" y="63106"/>
                  <a:pt x="18181" y="63883"/>
                </a:cubicBezTo>
                <a:cubicBezTo>
                  <a:pt x="18909" y="64466"/>
                  <a:pt x="18909" y="66601"/>
                  <a:pt x="18909" y="66990"/>
                </a:cubicBezTo>
                <a:cubicBezTo>
                  <a:pt x="18909" y="67378"/>
                  <a:pt x="18909" y="68349"/>
                  <a:pt x="18909" y="68737"/>
                </a:cubicBezTo>
                <a:cubicBezTo>
                  <a:pt x="18909" y="68932"/>
                  <a:pt x="18909" y="69514"/>
                  <a:pt x="18909" y="69902"/>
                </a:cubicBezTo>
                <a:cubicBezTo>
                  <a:pt x="18909" y="70097"/>
                  <a:pt x="18909" y="70485"/>
                  <a:pt x="18181" y="70679"/>
                </a:cubicBezTo>
                <a:cubicBezTo>
                  <a:pt x="18181" y="70873"/>
                  <a:pt x="18181" y="71262"/>
                  <a:pt x="18181" y="71456"/>
                </a:cubicBezTo>
                <a:cubicBezTo>
                  <a:pt x="18909" y="71650"/>
                  <a:pt x="18181" y="72233"/>
                  <a:pt x="18181" y="72815"/>
                </a:cubicBezTo>
                <a:cubicBezTo>
                  <a:pt x="18181" y="73203"/>
                  <a:pt x="16727" y="74951"/>
                  <a:pt x="16727" y="75339"/>
                </a:cubicBezTo>
                <a:cubicBezTo>
                  <a:pt x="16000" y="75728"/>
                  <a:pt x="15272" y="76699"/>
                  <a:pt x="15272" y="77087"/>
                </a:cubicBezTo>
                <a:cubicBezTo>
                  <a:pt x="14545" y="77281"/>
                  <a:pt x="13818" y="78058"/>
                  <a:pt x="13818" y="78446"/>
                </a:cubicBezTo>
                <a:cubicBezTo>
                  <a:pt x="13090" y="78640"/>
                  <a:pt x="12363" y="79611"/>
                  <a:pt x="12363" y="79805"/>
                </a:cubicBezTo>
                <a:cubicBezTo>
                  <a:pt x="11636" y="80000"/>
                  <a:pt x="11636" y="80000"/>
                  <a:pt x="12363" y="80000"/>
                </a:cubicBezTo>
                <a:cubicBezTo>
                  <a:pt x="12363" y="80000"/>
                  <a:pt x="15272" y="80194"/>
                  <a:pt x="16000" y="80194"/>
                </a:cubicBezTo>
                <a:cubicBezTo>
                  <a:pt x="16000" y="80194"/>
                  <a:pt x="16000" y="80388"/>
                  <a:pt x="16000" y="80388"/>
                </a:cubicBezTo>
                <a:cubicBezTo>
                  <a:pt x="16000" y="80582"/>
                  <a:pt x="16000" y="80582"/>
                  <a:pt x="16000" y="80582"/>
                </a:cubicBezTo>
                <a:cubicBezTo>
                  <a:pt x="16727" y="80776"/>
                  <a:pt x="17454" y="80776"/>
                  <a:pt x="18181" y="80776"/>
                </a:cubicBezTo>
                <a:cubicBezTo>
                  <a:pt x="19636" y="80970"/>
                  <a:pt x="23272" y="80970"/>
                  <a:pt x="24000" y="80970"/>
                </a:cubicBezTo>
                <a:cubicBezTo>
                  <a:pt x="24727" y="81165"/>
                  <a:pt x="24727" y="81165"/>
                  <a:pt x="24000" y="81165"/>
                </a:cubicBezTo>
                <a:cubicBezTo>
                  <a:pt x="24000" y="81359"/>
                  <a:pt x="24727" y="81359"/>
                  <a:pt x="26181" y="81553"/>
                </a:cubicBezTo>
                <a:cubicBezTo>
                  <a:pt x="26909" y="81553"/>
                  <a:pt x="29090" y="81747"/>
                  <a:pt x="29818" y="81747"/>
                </a:cubicBezTo>
                <a:cubicBezTo>
                  <a:pt x="29818" y="81747"/>
                  <a:pt x="29818" y="81747"/>
                  <a:pt x="29818" y="81941"/>
                </a:cubicBezTo>
                <a:cubicBezTo>
                  <a:pt x="29818" y="81941"/>
                  <a:pt x="30545" y="82524"/>
                  <a:pt x="30545" y="82912"/>
                </a:cubicBezTo>
                <a:cubicBezTo>
                  <a:pt x="31272" y="83300"/>
                  <a:pt x="32000" y="84466"/>
                  <a:pt x="32727" y="85048"/>
                </a:cubicBezTo>
                <a:cubicBezTo>
                  <a:pt x="32727" y="85825"/>
                  <a:pt x="32727" y="86990"/>
                  <a:pt x="32000" y="87378"/>
                </a:cubicBezTo>
                <a:cubicBezTo>
                  <a:pt x="32000" y="87961"/>
                  <a:pt x="31272" y="88932"/>
                  <a:pt x="31272" y="89708"/>
                </a:cubicBezTo>
                <a:cubicBezTo>
                  <a:pt x="31272" y="90485"/>
                  <a:pt x="30545" y="91067"/>
                  <a:pt x="31272" y="91650"/>
                </a:cubicBezTo>
                <a:cubicBezTo>
                  <a:pt x="31272" y="92427"/>
                  <a:pt x="32000" y="93203"/>
                  <a:pt x="32000" y="93592"/>
                </a:cubicBezTo>
                <a:cubicBezTo>
                  <a:pt x="32727" y="94174"/>
                  <a:pt x="32727" y="95922"/>
                  <a:pt x="33454" y="96893"/>
                </a:cubicBezTo>
                <a:cubicBezTo>
                  <a:pt x="33454" y="97669"/>
                  <a:pt x="34181" y="99417"/>
                  <a:pt x="34909" y="100582"/>
                </a:cubicBezTo>
                <a:cubicBezTo>
                  <a:pt x="35636" y="101941"/>
                  <a:pt x="35636" y="102330"/>
                  <a:pt x="35636" y="103300"/>
                </a:cubicBezTo>
                <a:cubicBezTo>
                  <a:pt x="35636" y="105242"/>
                  <a:pt x="35636" y="106019"/>
                  <a:pt x="34909" y="106213"/>
                </a:cubicBezTo>
                <a:cubicBezTo>
                  <a:pt x="34909" y="106407"/>
                  <a:pt x="33454" y="107184"/>
                  <a:pt x="32727" y="107766"/>
                </a:cubicBezTo>
                <a:cubicBezTo>
                  <a:pt x="32000" y="108349"/>
                  <a:pt x="32727" y="108737"/>
                  <a:pt x="33454" y="109126"/>
                </a:cubicBezTo>
                <a:cubicBezTo>
                  <a:pt x="33454" y="109320"/>
                  <a:pt x="33454" y="109514"/>
                  <a:pt x="33454" y="109708"/>
                </a:cubicBezTo>
                <a:cubicBezTo>
                  <a:pt x="33454" y="109902"/>
                  <a:pt x="32727" y="110097"/>
                  <a:pt x="32727" y="110291"/>
                </a:cubicBezTo>
                <a:cubicBezTo>
                  <a:pt x="32727" y="110485"/>
                  <a:pt x="32727" y="110873"/>
                  <a:pt x="32727" y="111067"/>
                </a:cubicBezTo>
                <a:cubicBezTo>
                  <a:pt x="33454" y="111456"/>
                  <a:pt x="33454" y="111650"/>
                  <a:pt x="33454" y="112038"/>
                </a:cubicBezTo>
                <a:cubicBezTo>
                  <a:pt x="33454" y="112233"/>
                  <a:pt x="33454" y="112427"/>
                  <a:pt x="34181" y="112815"/>
                </a:cubicBezTo>
                <a:cubicBezTo>
                  <a:pt x="34181" y="113009"/>
                  <a:pt x="34181" y="112815"/>
                  <a:pt x="34181" y="113009"/>
                </a:cubicBezTo>
                <a:cubicBezTo>
                  <a:pt x="34181" y="113398"/>
                  <a:pt x="34909" y="113980"/>
                  <a:pt x="34909" y="114368"/>
                </a:cubicBezTo>
                <a:cubicBezTo>
                  <a:pt x="35636" y="114757"/>
                  <a:pt x="35636" y="115145"/>
                  <a:pt x="35636" y="115145"/>
                </a:cubicBezTo>
                <a:cubicBezTo>
                  <a:pt x="35636" y="115339"/>
                  <a:pt x="35636" y="115339"/>
                  <a:pt x="34909" y="115339"/>
                </a:cubicBezTo>
                <a:cubicBezTo>
                  <a:pt x="34181" y="115339"/>
                  <a:pt x="32727" y="115339"/>
                  <a:pt x="32000" y="115533"/>
                </a:cubicBezTo>
                <a:cubicBezTo>
                  <a:pt x="31272" y="115533"/>
                  <a:pt x="29090" y="115533"/>
                  <a:pt x="29090" y="115728"/>
                </a:cubicBezTo>
                <a:cubicBezTo>
                  <a:pt x="28363" y="115728"/>
                  <a:pt x="28363" y="115922"/>
                  <a:pt x="28363" y="116116"/>
                </a:cubicBezTo>
                <a:cubicBezTo>
                  <a:pt x="29090" y="116310"/>
                  <a:pt x="29818" y="116504"/>
                  <a:pt x="31272" y="116504"/>
                </a:cubicBezTo>
                <a:cubicBezTo>
                  <a:pt x="32727" y="116504"/>
                  <a:pt x="34181" y="116504"/>
                  <a:pt x="34909" y="116699"/>
                </a:cubicBezTo>
                <a:cubicBezTo>
                  <a:pt x="35636" y="116699"/>
                  <a:pt x="34909" y="116699"/>
                  <a:pt x="34909" y="116893"/>
                </a:cubicBezTo>
                <a:cubicBezTo>
                  <a:pt x="34909" y="117281"/>
                  <a:pt x="34909" y="117281"/>
                  <a:pt x="34909" y="117864"/>
                </a:cubicBezTo>
                <a:cubicBezTo>
                  <a:pt x="34909" y="118252"/>
                  <a:pt x="34909" y="118252"/>
                  <a:pt x="35636" y="118446"/>
                </a:cubicBezTo>
                <a:cubicBezTo>
                  <a:pt x="35636" y="118640"/>
                  <a:pt x="35636" y="118834"/>
                  <a:pt x="35636" y="118834"/>
                </a:cubicBezTo>
                <a:cubicBezTo>
                  <a:pt x="35636" y="119029"/>
                  <a:pt x="36363" y="119029"/>
                  <a:pt x="37090" y="119223"/>
                </a:cubicBezTo>
                <a:cubicBezTo>
                  <a:pt x="37818" y="119417"/>
                  <a:pt x="38545" y="119611"/>
                  <a:pt x="39272" y="119611"/>
                </a:cubicBezTo>
                <a:cubicBezTo>
                  <a:pt x="40727" y="119805"/>
                  <a:pt x="41454" y="119805"/>
                  <a:pt x="42909" y="119805"/>
                </a:cubicBezTo>
                <a:cubicBezTo>
                  <a:pt x="43636" y="120000"/>
                  <a:pt x="45818" y="120000"/>
                  <a:pt x="47272" y="120000"/>
                </a:cubicBezTo>
                <a:cubicBezTo>
                  <a:pt x="48000" y="120000"/>
                  <a:pt x="50909" y="120000"/>
                  <a:pt x="51636" y="119805"/>
                </a:cubicBezTo>
                <a:cubicBezTo>
                  <a:pt x="52363" y="119611"/>
                  <a:pt x="55272" y="119223"/>
                  <a:pt x="56000" y="118834"/>
                </a:cubicBezTo>
                <a:cubicBezTo>
                  <a:pt x="57454" y="118446"/>
                  <a:pt x="57454" y="118058"/>
                  <a:pt x="57454" y="117475"/>
                </a:cubicBezTo>
                <a:cubicBezTo>
                  <a:pt x="57454" y="116893"/>
                  <a:pt x="56727" y="116504"/>
                  <a:pt x="56727" y="116504"/>
                </a:cubicBezTo>
                <a:cubicBezTo>
                  <a:pt x="56727" y="116310"/>
                  <a:pt x="56727" y="116310"/>
                  <a:pt x="57454" y="116310"/>
                </a:cubicBezTo>
                <a:cubicBezTo>
                  <a:pt x="58909" y="116116"/>
                  <a:pt x="61090" y="115728"/>
                  <a:pt x="61818" y="115533"/>
                </a:cubicBezTo>
                <a:cubicBezTo>
                  <a:pt x="63272" y="115339"/>
                  <a:pt x="64000" y="114951"/>
                  <a:pt x="64727" y="114757"/>
                </a:cubicBezTo>
                <a:cubicBezTo>
                  <a:pt x="64727" y="114563"/>
                  <a:pt x="66181" y="113980"/>
                  <a:pt x="66909" y="113786"/>
                </a:cubicBezTo>
                <a:cubicBezTo>
                  <a:pt x="66909" y="113203"/>
                  <a:pt x="69090" y="112621"/>
                  <a:pt x="69818" y="112427"/>
                </a:cubicBezTo>
                <a:cubicBezTo>
                  <a:pt x="69818" y="112233"/>
                  <a:pt x="72727" y="111650"/>
                  <a:pt x="73454" y="111456"/>
                </a:cubicBezTo>
                <a:cubicBezTo>
                  <a:pt x="74181" y="111262"/>
                  <a:pt x="73454" y="111262"/>
                  <a:pt x="74181" y="111262"/>
                </a:cubicBezTo>
                <a:cubicBezTo>
                  <a:pt x="74909" y="111262"/>
                  <a:pt x="75636" y="111262"/>
                  <a:pt x="75636" y="111067"/>
                </a:cubicBezTo>
                <a:cubicBezTo>
                  <a:pt x="76363" y="111067"/>
                  <a:pt x="76363" y="111067"/>
                  <a:pt x="77090" y="111262"/>
                </a:cubicBezTo>
                <a:cubicBezTo>
                  <a:pt x="77818" y="111262"/>
                  <a:pt x="77818" y="111456"/>
                  <a:pt x="78545" y="111844"/>
                </a:cubicBezTo>
                <a:cubicBezTo>
                  <a:pt x="78545" y="112038"/>
                  <a:pt x="79272" y="114174"/>
                  <a:pt x="79272" y="114563"/>
                </a:cubicBezTo>
                <a:cubicBezTo>
                  <a:pt x="79272" y="114951"/>
                  <a:pt x="79272" y="115339"/>
                  <a:pt x="79272" y="115339"/>
                </a:cubicBezTo>
                <a:cubicBezTo>
                  <a:pt x="79272" y="115533"/>
                  <a:pt x="78545" y="115728"/>
                  <a:pt x="79272" y="115728"/>
                </a:cubicBezTo>
                <a:cubicBezTo>
                  <a:pt x="80000" y="115728"/>
                  <a:pt x="80727" y="115728"/>
                  <a:pt x="81454" y="115728"/>
                </a:cubicBezTo>
                <a:cubicBezTo>
                  <a:pt x="81454" y="115533"/>
                  <a:pt x="81454" y="115533"/>
                  <a:pt x="81454" y="115533"/>
                </a:cubicBezTo>
                <a:cubicBezTo>
                  <a:pt x="82181" y="115533"/>
                  <a:pt x="82181" y="115533"/>
                  <a:pt x="82181" y="115339"/>
                </a:cubicBezTo>
                <a:cubicBezTo>
                  <a:pt x="82181" y="115339"/>
                  <a:pt x="81454" y="114757"/>
                  <a:pt x="81454" y="113786"/>
                </a:cubicBezTo>
                <a:cubicBezTo>
                  <a:pt x="80727" y="112815"/>
                  <a:pt x="81454" y="111650"/>
                  <a:pt x="81454" y="111262"/>
                </a:cubicBezTo>
                <a:cubicBezTo>
                  <a:pt x="81454" y="110679"/>
                  <a:pt x="82909" y="110291"/>
                  <a:pt x="83636" y="110097"/>
                </a:cubicBezTo>
                <a:cubicBezTo>
                  <a:pt x="84363" y="109708"/>
                  <a:pt x="85090" y="109320"/>
                  <a:pt x="85090" y="109320"/>
                </a:cubicBezTo>
                <a:cubicBezTo>
                  <a:pt x="85818" y="109126"/>
                  <a:pt x="85818" y="109126"/>
                  <a:pt x="85818" y="108932"/>
                </a:cubicBezTo>
                <a:cubicBezTo>
                  <a:pt x="85818" y="108932"/>
                  <a:pt x="85818" y="108737"/>
                  <a:pt x="85818" y="108543"/>
                </a:cubicBezTo>
                <a:cubicBezTo>
                  <a:pt x="85818" y="108349"/>
                  <a:pt x="85090" y="107572"/>
                  <a:pt x="84363" y="107184"/>
                </a:cubicBezTo>
                <a:cubicBezTo>
                  <a:pt x="83636" y="106796"/>
                  <a:pt x="81454" y="106019"/>
                  <a:pt x="80727" y="105825"/>
                </a:cubicBezTo>
                <a:cubicBezTo>
                  <a:pt x="79272" y="105436"/>
                  <a:pt x="78545" y="105436"/>
                  <a:pt x="78545" y="105436"/>
                </a:cubicBezTo>
                <a:cubicBezTo>
                  <a:pt x="77818" y="105242"/>
                  <a:pt x="78545" y="105242"/>
                  <a:pt x="77818" y="105242"/>
                </a:cubicBezTo>
                <a:cubicBezTo>
                  <a:pt x="77818" y="105242"/>
                  <a:pt x="77818" y="105048"/>
                  <a:pt x="77090" y="104466"/>
                </a:cubicBezTo>
                <a:cubicBezTo>
                  <a:pt x="77090" y="103883"/>
                  <a:pt x="76363" y="103106"/>
                  <a:pt x="75636" y="102135"/>
                </a:cubicBezTo>
                <a:cubicBezTo>
                  <a:pt x="74909" y="101359"/>
                  <a:pt x="74909" y="100194"/>
                  <a:pt x="74909" y="99611"/>
                </a:cubicBezTo>
                <a:cubicBezTo>
                  <a:pt x="74909" y="99029"/>
                  <a:pt x="74909" y="96699"/>
                  <a:pt x="74909" y="96116"/>
                </a:cubicBezTo>
                <a:cubicBezTo>
                  <a:pt x="74181" y="95728"/>
                  <a:pt x="74181" y="93592"/>
                  <a:pt x="74181" y="92815"/>
                </a:cubicBezTo>
                <a:cubicBezTo>
                  <a:pt x="74181" y="92233"/>
                  <a:pt x="74909" y="91844"/>
                  <a:pt x="74909" y="91456"/>
                </a:cubicBezTo>
                <a:cubicBezTo>
                  <a:pt x="75636" y="91067"/>
                  <a:pt x="76363" y="90291"/>
                  <a:pt x="76363" y="88932"/>
                </a:cubicBezTo>
                <a:cubicBezTo>
                  <a:pt x="76363" y="87766"/>
                  <a:pt x="75636" y="86213"/>
                  <a:pt x="74909" y="85242"/>
                </a:cubicBezTo>
                <a:cubicBezTo>
                  <a:pt x="74181" y="84271"/>
                  <a:pt x="72727" y="83689"/>
                  <a:pt x="72727" y="83495"/>
                </a:cubicBezTo>
                <a:cubicBezTo>
                  <a:pt x="72727" y="83300"/>
                  <a:pt x="72727" y="83300"/>
                  <a:pt x="73454" y="83300"/>
                </a:cubicBezTo>
                <a:cubicBezTo>
                  <a:pt x="74181" y="83300"/>
                  <a:pt x="77818" y="83106"/>
                  <a:pt x="78545" y="83106"/>
                </a:cubicBezTo>
                <a:cubicBezTo>
                  <a:pt x="78545" y="83106"/>
                  <a:pt x="78545" y="83106"/>
                  <a:pt x="78545" y="82912"/>
                </a:cubicBezTo>
                <a:cubicBezTo>
                  <a:pt x="78545" y="82912"/>
                  <a:pt x="78545" y="82524"/>
                  <a:pt x="78545" y="82330"/>
                </a:cubicBezTo>
                <a:cubicBezTo>
                  <a:pt x="78545" y="82135"/>
                  <a:pt x="78545" y="82135"/>
                  <a:pt x="79272" y="82135"/>
                </a:cubicBezTo>
                <a:cubicBezTo>
                  <a:pt x="80000" y="82135"/>
                  <a:pt x="82909" y="81941"/>
                  <a:pt x="83636" y="81941"/>
                </a:cubicBezTo>
                <a:cubicBezTo>
                  <a:pt x="84363" y="81941"/>
                  <a:pt x="85818" y="81747"/>
                  <a:pt x="85818" y="81747"/>
                </a:cubicBezTo>
                <a:cubicBezTo>
                  <a:pt x="85818" y="81747"/>
                  <a:pt x="85818" y="81747"/>
                  <a:pt x="85818" y="81553"/>
                </a:cubicBezTo>
                <a:cubicBezTo>
                  <a:pt x="85818" y="81553"/>
                  <a:pt x="85090" y="80970"/>
                  <a:pt x="85090" y="80776"/>
                </a:cubicBezTo>
                <a:cubicBezTo>
                  <a:pt x="85090" y="80582"/>
                  <a:pt x="85090" y="80388"/>
                  <a:pt x="85090" y="80388"/>
                </a:cubicBezTo>
                <a:cubicBezTo>
                  <a:pt x="84363" y="80194"/>
                  <a:pt x="84363" y="79805"/>
                  <a:pt x="83636" y="79029"/>
                </a:cubicBezTo>
                <a:cubicBezTo>
                  <a:pt x="82909" y="78446"/>
                  <a:pt x="82181" y="76893"/>
                  <a:pt x="81454" y="76116"/>
                </a:cubicBezTo>
                <a:cubicBezTo>
                  <a:pt x="80727" y="75339"/>
                  <a:pt x="80000" y="73786"/>
                  <a:pt x="80000" y="72815"/>
                </a:cubicBezTo>
                <a:cubicBezTo>
                  <a:pt x="79272" y="71844"/>
                  <a:pt x="80000" y="69902"/>
                  <a:pt x="80000" y="69708"/>
                </a:cubicBezTo>
                <a:cubicBezTo>
                  <a:pt x="80000" y="69514"/>
                  <a:pt x="80000" y="69514"/>
                  <a:pt x="80727" y="69320"/>
                </a:cubicBezTo>
                <a:cubicBezTo>
                  <a:pt x="80727" y="69126"/>
                  <a:pt x="80727" y="69126"/>
                  <a:pt x="80727" y="69320"/>
                </a:cubicBezTo>
                <a:cubicBezTo>
                  <a:pt x="81454" y="69320"/>
                  <a:pt x="81454" y="69320"/>
                  <a:pt x="82181" y="69320"/>
                </a:cubicBezTo>
                <a:cubicBezTo>
                  <a:pt x="82181" y="69320"/>
                  <a:pt x="82181" y="69126"/>
                  <a:pt x="82909" y="69126"/>
                </a:cubicBezTo>
                <a:cubicBezTo>
                  <a:pt x="83636" y="68932"/>
                  <a:pt x="84363" y="68543"/>
                  <a:pt x="85090" y="68543"/>
                </a:cubicBezTo>
                <a:cubicBezTo>
                  <a:pt x="85090" y="68349"/>
                  <a:pt x="85818" y="68155"/>
                  <a:pt x="85818" y="68155"/>
                </a:cubicBezTo>
                <a:cubicBezTo>
                  <a:pt x="85818" y="68155"/>
                  <a:pt x="86545" y="68155"/>
                  <a:pt x="86545" y="68155"/>
                </a:cubicBezTo>
                <a:cubicBezTo>
                  <a:pt x="87272" y="68349"/>
                  <a:pt x="88000" y="68349"/>
                  <a:pt x="88000" y="68349"/>
                </a:cubicBezTo>
                <a:cubicBezTo>
                  <a:pt x="88000" y="68155"/>
                  <a:pt x="88000" y="68155"/>
                  <a:pt x="88727" y="68155"/>
                </a:cubicBezTo>
                <a:cubicBezTo>
                  <a:pt x="88727" y="68155"/>
                  <a:pt x="89454" y="67961"/>
                  <a:pt x="90181" y="67766"/>
                </a:cubicBezTo>
                <a:cubicBezTo>
                  <a:pt x="90909" y="67378"/>
                  <a:pt x="90909" y="67378"/>
                  <a:pt x="91636" y="67184"/>
                </a:cubicBezTo>
                <a:cubicBezTo>
                  <a:pt x="91636" y="66796"/>
                  <a:pt x="92363" y="66601"/>
                  <a:pt x="93090" y="66601"/>
                </a:cubicBezTo>
                <a:cubicBezTo>
                  <a:pt x="93090" y="66407"/>
                  <a:pt x="93818" y="66213"/>
                  <a:pt x="93818" y="66019"/>
                </a:cubicBezTo>
                <a:cubicBezTo>
                  <a:pt x="93090" y="65825"/>
                  <a:pt x="93818" y="65242"/>
                  <a:pt x="94545" y="65048"/>
                </a:cubicBezTo>
                <a:cubicBezTo>
                  <a:pt x="94545" y="64660"/>
                  <a:pt x="95272" y="64466"/>
                  <a:pt x="95272" y="64271"/>
                </a:cubicBezTo>
                <a:cubicBezTo>
                  <a:pt x="96000" y="64077"/>
                  <a:pt x="96000" y="63300"/>
                  <a:pt x="96000" y="63106"/>
                </a:cubicBezTo>
                <a:cubicBezTo>
                  <a:pt x="96000" y="62912"/>
                  <a:pt x="96727" y="61941"/>
                  <a:pt x="97454" y="61553"/>
                </a:cubicBezTo>
                <a:cubicBezTo>
                  <a:pt x="97454" y="61165"/>
                  <a:pt x="97454" y="60582"/>
                  <a:pt x="97454" y="60000"/>
                </a:cubicBezTo>
                <a:cubicBezTo>
                  <a:pt x="96727" y="59611"/>
                  <a:pt x="97454" y="58834"/>
                  <a:pt x="98181" y="58640"/>
                </a:cubicBezTo>
                <a:cubicBezTo>
                  <a:pt x="98181" y="58446"/>
                  <a:pt x="99636" y="58058"/>
                  <a:pt x="99636" y="57864"/>
                </a:cubicBezTo>
                <a:cubicBezTo>
                  <a:pt x="100363" y="57669"/>
                  <a:pt x="100363" y="57281"/>
                  <a:pt x="100363" y="57087"/>
                </a:cubicBezTo>
                <a:cubicBezTo>
                  <a:pt x="100363" y="56893"/>
                  <a:pt x="101090" y="56893"/>
                  <a:pt x="101090" y="56893"/>
                </a:cubicBezTo>
                <a:cubicBezTo>
                  <a:pt x="101818" y="56893"/>
                  <a:pt x="101818" y="56893"/>
                  <a:pt x="101818" y="57087"/>
                </a:cubicBezTo>
                <a:cubicBezTo>
                  <a:pt x="101818" y="57087"/>
                  <a:pt x="101818" y="57281"/>
                  <a:pt x="101818" y="57475"/>
                </a:cubicBezTo>
                <a:cubicBezTo>
                  <a:pt x="101818" y="57475"/>
                  <a:pt x="101818" y="57475"/>
                  <a:pt x="102545" y="57087"/>
                </a:cubicBezTo>
                <a:cubicBezTo>
                  <a:pt x="103272" y="56893"/>
                  <a:pt x="104000" y="55922"/>
                  <a:pt x="104000" y="55533"/>
                </a:cubicBezTo>
                <a:cubicBezTo>
                  <a:pt x="104727" y="54951"/>
                  <a:pt x="105454" y="53786"/>
                  <a:pt x="106181" y="53398"/>
                </a:cubicBezTo>
                <a:cubicBezTo>
                  <a:pt x="106181" y="53203"/>
                  <a:pt x="106181" y="53009"/>
                  <a:pt x="106181" y="52815"/>
                </a:cubicBezTo>
                <a:cubicBezTo>
                  <a:pt x="106181" y="52815"/>
                  <a:pt x="106909" y="52427"/>
                  <a:pt x="106909" y="52038"/>
                </a:cubicBezTo>
                <a:cubicBezTo>
                  <a:pt x="106909" y="51844"/>
                  <a:pt x="106909" y="51844"/>
                  <a:pt x="107636" y="51844"/>
                </a:cubicBezTo>
                <a:cubicBezTo>
                  <a:pt x="107636" y="51844"/>
                  <a:pt x="107636" y="51844"/>
                  <a:pt x="107636" y="51844"/>
                </a:cubicBezTo>
                <a:cubicBezTo>
                  <a:pt x="107636" y="51650"/>
                  <a:pt x="107636" y="51650"/>
                  <a:pt x="108363" y="51456"/>
                </a:cubicBezTo>
                <a:cubicBezTo>
                  <a:pt x="108363" y="51456"/>
                  <a:pt x="109090" y="51262"/>
                  <a:pt x="109818" y="50873"/>
                </a:cubicBezTo>
                <a:cubicBezTo>
                  <a:pt x="110545" y="50485"/>
                  <a:pt x="111272" y="50097"/>
                  <a:pt x="112000" y="49902"/>
                </a:cubicBezTo>
                <a:cubicBezTo>
                  <a:pt x="112727" y="49514"/>
                  <a:pt x="112727" y="49320"/>
                  <a:pt x="113454" y="49126"/>
                </a:cubicBezTo>
                <a:cubicBezTo>
                  <a:pt x="113454" y="48932"/>
                  <a:pt x="114181" y="48543"/>
                  <a:pt x="114181" y="48543"/>
                </a:cubicBezTo>
                <a:cubicBezTo>
                  <a:pt x="114181" y="48349"/>
                  <a:pt x="114909" y="48349"/>
                  <a:pt x="114909" y="48155"/>
                </a:cubicBezTo>
                <a:cubicBezTo>
                  <a:pt x="114909" y="47961"/>
                  <a:pt x="114909" y="47766"/>
                  <a:pt x="114909" y="47572"/>
                </a:cubicBezTo>
                <a:cubicBezTo>
                  <a:pt x="114909" y="47572"/>
                  <a:pt x="114909" y="47378"/>
                  <a:pt x="114909" y="47184"/>
                </a:cubicBezTo>
                <a:cubicBezTo>
                  <a:pt x="114909" y="46990"/>
                  <a:pt x="114909" y="46796"/>
                  <a:pt x="114909" y="46601"/>
                </a:cubicBezTo>
                <a:cubicBezTo>
                  <a:pt x="115636" y="46601"/>
                  <a:pt x="115636" y="46213"/>
                  <a:pt x="115636" y="46019"/>
                </a:cubicBezTo>
                <a:cubicBezTo>
                  <a:pt x="115636" y="46019"/>
                  <a:pt x="115636" y="45825"/>
                  <a:pt x="115636" y="45631"/>
                </a:cubicBezTo>
                <a:cubicBezTo>
                  <a:pt x="116363" y="45436"/>
                  <a:pt x="117090" y="44660"/>
                  <a:pt x="117818" y="44077"/>
                </a:cubicBezTo>
                <a:cubicBezTo>
                  <a:pt x="118545" y="43495"/>
                  <a:pt x="119272" y="42524"/>
                  <a:pt x="119272" y="42135"/>
                </a:cubicBezTo>
                <a:cubicBezTo>
                  <a:pt x="120000" y="41553"/>
                  <a:pt x="119272" y="41359"/>
                  <a:pt x="118545" y="41165"/>
                </a:cubicBezTo>
                <a:close/>
                <a:moveTo>
                  <a:pt x="58181" y="106019"/>
                </a:moveTo>
                <a:cubicBezTo>
                  <a:pt x="57454" y="106796"/>
                  <a:pt x="57454" y="107572"/>
                  <a:pt x="57454" y="107961"/>
                </a:cubicBezTo>
                <a:cubicBezTo>
                  <a:pt x="56727" y="108349"/>
                  <a:pt x="56000" y="109320"/>
                  <a:pt x="54545" y="109902"/>
                </a:cubicBezTo>
                <a:cubicBezTo>
                  <a:pt x="53818" y="110485"/>
                  <a:pt x="53090" y="111262"/>
                  <a:pt x="52363" y="111456"/>
                </a:cubicBezTo>
                <a:cubicBezTo>
                  <a:pt x="51636" y="111844"/>
                  <a:pt x="52363" y="111844"/>
                  <a:pt x="51636" y="111650"/>
                </a:cubicBezTo>
                <a:cubicBezTo>
                  <a:pt x="51636" y="111262"/>
                  <a:pt x="50909" y="110679"/>
                  <a:pt x="50181" y="110291"/>
                </a:cubicBezTo>
                <a:cubicBezTo>
                  <a:pt x="49454" y="109902"/>
                  <a:pt x="49454" y="109902"/>
                  <a:pt x="48727" y="109708"/>
                </a:cubicBezTo>
                <a:cubicBezTo>
                  <a:pt x="48727" y="109514"/>
                  <a:pt x="48727" y="109708"/>
                  <a:pt x="48727" y="109514"/>
                </a:cubicBezTo>
                <a:cubicBezTo>
                  <a:pt x="48727" y="109320"/>
                  <a:pt x="48727" y="108932"/>
                  <a:pt x="49454" y="108932"/>
                </a:cubicBezTo>
                <a:cubicBezTo>
                  <a:pt x="49454" y="108737"/>
                  <a:pt x="49454" y="108155"/>
                  <a:pt x="48727" y="107961"/>
                </a:cubicBezTo>
                <a:cubicBezTo>
                  <a:pt x="48727" y="107961"/>
                  <a:pt x="48727" y="107572"/>
                  <a:pt x="48727" y="107184"/>
                </a:cubicBezTo>
                <a:cubicBezTo>
                  <a:pt x="48000" y="106796"/>
                  <a:pt x="48727" y="104660"/>
                  <a:pt x="48727" y="104660"/>
                </a:cubicBezTo>
                <a:cubicBezTo>
                  <a:pt x="49454" y="105436"/>
                  <a:pt x="49454" y="103300"/>
                  <a:pt x="50181" y="102135"/>
                </a:cubicBezTo>
                <a:cubicBezTo>
                  <a:pt x="51636" y="101165"/>
                  <a:pt x="52363" y="100388"/>
                  <a:pt x="53090" y="98834"/>
                </a:cubicBezTo>
                <a:cubicBezTo>
                  <a:pt x="53818" y="97864"/>
                  <a:pt x="53818" y="97087"/>
                  <a:pt x="53818" y="96893"/>
                </a:cubicBezTo>
                <a:cubicBezTo>
                  <a:pt x="54545" y="96699"/>
                  <a:pt x="54545" y="96504"/>
                  <a:pt x="54545" y="96699"/>
                </a:cubicBezTo>
                <a:cubicBezTo>
                  <a:pt x="54545" y="97087"/>
                  <a:pt x="56000" y="97864"/>
                  <a:pt x="56000" y="99029"/>
                </a:cubicBezTo>
                <a:cubicBezTo>
                  <a:pt x="56727" y="100194"/>
                  <a:pt x="58181" y="102524"/>
                  <a:pt x="58181" y="103689"/>
                </a:cubicBezTo>
                <a:cubicBezTo>
                  <a:pt x="58181" y="104854"/>
                  <a:pt x="58181" y="105436"/>
                  <a:pt x="58181" y="106019"/>
                </a:cubicBezTo>
                <a:close/>
                <a:moveTo>
                  <a:pt x="94545" y="44077"/>
                </a:moveTo>
                <a:cubicBezTo>
                  <a:pt x="94545" y="44271"/>
                  <a:pt x="93090" y="44854"/>
                  <a:pt x="93090" y="45242"/>
                </a:cubicBezTo>
                <a:cubicBezTo>
                  <a:pt x="92363" y="45825"/>
                  <a:pt x="92363" y="46407"/>
                  <a:pt x="92363" y="46990"/>
                </a:cubicBezTo>
                <a:cubicBezTo>
                  <a:pt x="92363" y="47572"/>
                  <a:pt x="91636" y="48543"/>
                  <a:pt x="91636" y="48737"/>
                </a:cubicBezTo>
                <a:cubicBezTo>
                  <a:pt x="91636" y="48932"/>
                  <a:pt x="91636" y="49126"/>
                  <a:pt x="91636" y="49320"/>
                </a:cubicBezTo>
                <a:cubicBezTo>
                  <a:pt x="91636" y="49514"/>
                  <a:pt x="90909" y="49902"/>
                  <a:pt x="90909" y="49514"/>
                </a:cubicBezTo>
                <a:cubicBezTo>
                  <a:pt x="90909" y="48932"/>
                  <a:pt x="90909" y="48932"/>
                  <a:pt x="90909" y="48155"/>
                </a:cubicBezTo>
                <a:cubicBezTo>
                  <a:pt x="90181" y="47572"/>
                  <a:pt x="89454" y="46990"/>
                  <a:pt x="89454" y="46601"/>
                </a:cubicBezTo>
                <a:cubicBezTo>
                  <a:pt x="89454" y="46213"/>
                  <a:pt x="89454" y="45825"/>
                  <a:pt x="88727" y="45631"/>
                </a:cubicBezTo>
                <a:cubicBezTo>
                  <a:pt x="88727" y="45242"/>
                  <a:pt x="88727" y="44660"/>
                  <a:pt x="88000" y="44271"/>
                </a:cubicBezTo>
                <a:cubicBezTo>
                  <a:pt x="87272" y="44077"/>
                  <a:pt x="86545" y="44077"/>
                  <a:pt x="87272" y="43883"/>
                </a:cubicBezTo>
                <a:cubicBezTo>
                  <a:pt x="87272" y="43883"/>
                  <a:pt x="87272" y="43689"/>
                  <a:pt x="87272" y="43495"/>
                </a:cubicBezTo>
                <a:cubicBezTo>
                  <a:pt x="86545" y="43300"/>
                  <a:pt x="86545" y="43106"/>
                  <a:pt x="85818" y="42912"/>
                </a:cubicBezTo>
                <a:cubicBezTo>
                  <a:pt x="85818" y="42912"/>
                  <a:pt x="85090" y="42718"/>
                  <a:pt x="85090" y="42718"/>
                </a:cubicBezTo>
                <a:cubicBezTo>
                  <a:pt x="85090" y="42524"/>
                  <a:pt x="85818" y="42524"/>
                  <a:pt x="85818" y="42524"/>
                </a:cubicBezTo>
                <a:cubicBezTo>
                  <a:pt x="86545" y="42524"/>
                  <a:pt x="87272" y="42524"/>
                  <a:pt x="88727" y="42524"/>
                </a:cubicBezTo>
                <a:cubicBezTo>
                  <a:pt x="89454" y="42330"/>
                  <a:pt x="89454" y="42330"/>
                  <a:pt x="90181" y="42330"/>
                </a:cubicBezTo>
                <a:cubicBezTo>
                  <a:pt x="90909" y="42135"/>
                  <a:pt x="91636" y="42135"/>
                  <a:pt x="91636" y="41941"/>
                </a:cubicBezTo>
                <a:cubicBezTo>
                  <a:pt x="91636" y="41747"/>
                  <a:pt x="91636" y="41359"/>
                  <a:pt x="92363" y="41165"/>
                </a:cubicBezTo>
                <a:cubicBezTo>
                  <a:pt x="93090" y="40970"/>
                  <a:pt x="93090" y="40582"/>
                  <a:pt x="93090" y="40388"/>
                </a:cubicBezTo>
                <a:cubicBezTo>
                  <a:pt x="93090" y="40194"/>
                  <a:pt x="93090" y="39611"/>
                  <a:pt x="93090" y="39417"/>
                </a:cubicBezTo>
                <a:cubicBezTo>
                  <a:pt x="93090" y="39223"/>
                  <a:pt x="93090" y="39029"/>
                  <a:pt x="92363" y="38834"/>
                </a:cubicBezTo>
                <a:cubicBezTo>
                  <a:pt x="92363" y="38640"/>
                  <a:pt x="91636" y="38446"/>
                  <a:pt x="92363" y="38252"/>
                </a:cubicBezTo>
                <a:cubicBezTo>
                  <a:pt x="92363" y="38252"/>
                  <a:pt x="92363" y="38058"/>
                  <a:pt x="93090" y="37864"/>
                </a:cubicBezTo>
                <a:cubicBezTo>
                  <a:pt x="93090" y="37864"/>
                  <a:pt x="93090" y="37864"/>
                  <a:pt x="93090" y="37864"/>
                </a:cubicBezTo>
                <a:cubicBezTo>
                  <a:pt x="93090" y="37864"/>
                  <a:pt x="93818" y="38640"/>
                  <a:pt x="93818" y="38834"/>
                </a:cubicBezTo>
                <a:cubicBezTo>
                  <a:pt x="93818" y="39223"/>
                  <a:pt x="94545" y="40388"/>
                  <a:pt x="94545" y="40582"/>
                </a:cubicBezTo>
                <a:cubicBezTo>
                  <a:pt x="95272" y="40776"/>
                  <a:pt x="95272" y="40776"/>
                  <a:pt x="94545" y="40970"/>
                </a:cubicBezTo>
                <a:cubicBezTo>
                  <a:pt x="94545" y="41165"/>
                  <a:pt x="93818" y="41165"/>
                  <a:pt x="93818" y="41359"/>
                </a:cubicBezTo>
                <a:cubicBezTo>
                  <a:pt x="93818" y="41553"/>
                  <a:pt x="93090" y="41747"/>
                  <a:pt x="93090" y="42135"/>
                </a:cubicBezTo>
                <a:cubicBezTo>
                  <a:pt x="93818" y="42330"/>
                  <a:pt x="93818" y="42524"/>
                  <a:pt x="93818" y="42718"/>
                </a:cubicBezTo>
                <a:cubicBezTo>
                  <a:pt x="94545" y="42912"/>
                  <a:pt x="94545" y="43300"/>
                  <a:pt x="94545" y="43495"/>
                </a:cubicBezTo>
                <a:cubicBezTo>
                  <a:pt x="94545" y="43689"/>
                  <a:pt x="95272" y="43883"/>
                  <a:pt x="95272" y="43883"/>
                </a:cubicBezTo>
                <a:cubicBezTo>
                  <a:pt x="95272" y="44077"/>
                  <a:pt x="95272" y="44077"/>
                  <a:pt x="94545" y="44077"/>
                </a:cubicBezTo>
                <a:close/>
              </a:path>
            </a:pathLst>
          </a:custGeom>
          <a:solidFill>
            <a:srgbClr val="7676DE"/>
          </a:solidFill>
          <a:ln w="9525" cap="flat" cmpd="sng">
            <a:solidFill>
              <a:srgbClr val="7676DE"/>
            </a:solidFill>
            <a:prstDash val="solid"/>
            <a:round/>
            <a:headEnd type="none" w="med" len="med"/>
            <a:tailEnd type="none" w="med" len="med"/>
          </a:ln>
          <a:effectLst>
            <a:outerShdw blurRad="25399" sy="23000" kx="-1200000" ky="-1200000" algn="bl" rotWithShape="0">
              <a:srgbClr val="000000">
                <a:alpha val="20000"/>
              </a:srgbClr>
            </a:outerShdw>
          </a:effectLst>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125" name="Shape 125"/>
          <p:cNvSpPr/>
          <p:nvPr/>
        </p:nvSpPr>
        <p:spPr>
          <a:xfrm flipH="1">
            <a:off x="7909151" y="3190685"/>
            <a:ext cx="283349" cy="913818"/>
          </a:xfrm>
          <a:custGeom>
            <a:avLst/>
            <a:gdLst/>
            <a:ahLst/>
            <a:cxnLst/>
            <a:rect l="0" t="0" r="0" b="0"/>
            <a:pathLst>
              <a:path w="120000" h="120000" extrusionOk="0">
                <a:moveTo>
                  <a:pt x="120000" y="110400"/>
                </a:moveTo>
                <a:cubicBezTo>
                  <a:pt x="118709" y="110400"/>
                  <a:pt x="118709" y="110000"/>
                  <a:pt x="118709" y="110000"/>
                </a:cubicBezTo>
                <a:cubicBezTo>
                  <a:pt x="118709" y="110000"/>
                  <a:pt x="118709" y="109200"/>
                  <a:pt x="118709" y="108800"/>
                </a:cubicBezTo>
                <a:cubicBezTo>
                  <a:pt x="118709" y="108800"/>
                  <a:pt x="118709" y="106800"/>
                  <a:pt x="118709" y="106400"/>
                </a:cubicBezTo>
                <a:cubicBezTo>
                  <a:pt x="117419" y="106000"/>
                  <a:pt x="117419" y="105600"/>
                  <a:pt x="117419" y="104800"/>
                </a:cubicBezTo>
                <a:cubicBezTo>
                  <a:pt x="117419" y="104000"/>
                  <a:pt x="117419" y="102800"/>
                  <a:pt x="117419" y="102000"/>
                </a:cubicBezTo>
                <a:cubicBezTo>
                  <a:pt x="117419" y="101600"/>
                  <a:pt x="116129" y="99600"/>
                  <a:pt x="116129" y="99600"/>
                </a:cubicBezTo>
                <a:cubicBezTo>
                  <a:pt x="116129" y="99200"/>
                  <a:pt x="116129" y="98800"/>
                  <a:pt x="116129" y="98400"/>
                </a:cubicBezTo>
                <a:cubicBezTo>
                  <a:pt x="116129" y="98000"/>
                  <a:pt x="114838" y="97200"/>
                  <a:pt x="114838" y="97200"/>
                </a:cubicBezTo>
                <a:cubicBezTo>
                  <a:pt x="114838" y="96800"/>
                  <a:pt x="114838" y="96400"/>
                  <a:pt x="114838" y="96400"/>
                </a:cubicBezTo>
                <a:cubicBezTo>
                  <a:pt x="114838" y="96400"/>
                  <a:pt x="114838" y="95600"/>
                  <a:pt x="114838" y="95600"/>
                </a:cubicBezTo>
                <a:cubicBezTo>
                  <a:pt x="114838" y="95600"/>
                  <a:pt x="114838" y="95200"/>
                  <a:pt x="113548" y="94800"/>
                </a:cubicBezTo>
                <a:cubicBezTo>
                  <a:pt x="113548" y="94800"/>
                  <a:pt x="113548" y="93200"/>
                  <a:pt x="113548" y="92800"/>
                </a:cubicBezTo>
                <a:cubicBezTo>
                  <a:pt x="113548" y="92400"/>
                  <a:pt x="113548" y="92000"/>
                  <a:pt x="113548" y="91200"/>
                </a:cubicBezTo>
                <a:cubicBezTo>
                  <a:pt x="112258" y="90800"/>
                  <a:pt x="112258" y="90000"/>
                  <a:pt x="112258" y="89600"/>
                </a:cubicBezTo>
                <a:cubicBezTo>
                  <a:pt x="112258" y="89200"/>
                  <a:pt x="112258" y="88800"/>
                  <a:pt x="112258" y="88400"/>
                </a:cubicBezTo>
                <a:cubicBezTo>
                  <a:pt x="112258" y="88000"/>
                  <a:pt x="112258" y="87200"/>
                  <a:pt x="112258" y="86400"/>
                </a:cubicBezTo>
                <a:cubicBezTo>
                  <a:pt x="112258" y="86000"/>
                  <a:pt x="110967" y="85600"/>
                  <a:pt x="110967" y="85200"/>
                </a:cubicBezTo>
                <a:cubicBezTo>
                  <a:pt x="110967" y="84800"/>
                  <a:pt x="109677" y="84000"/>
                  <a:pt x="109677" y="84000"/>
                </a:cubicBezTo>
                <a:cubicBezTo>
                  <a:pt x="108387" y="83600"/>
                  <a:pt x="108387" y="83600"/>
                  <a:pt x="108387" y="83600"/>
                </a:cubicBezTo>
                <a:cubicBezTo>
                  <a:pt x="108387" y="83600"/>
                  <a:pt x="108387" y="82800"/>
                  <a:pt x="108387" y="82400"/>
                </a:cubicBezTo>
                <a:cubicBezTo>
                  <a:pt x="108387" y="81600"/>
                  <a:pt x="108387" y="80400"/>
                  <a:pt x="108387" y="80000"/>
                </a:cubicBezTo>
                <a:cubicBezTo>
                  <a:pt x="108387" y="79200"/>
                  <a:pt x="109677" y="78000"/>
                  <a:pt x="109677" y="77600"/>
                </a:cubicBezTo>
                <a:cubicBezTo>
                  <a:pt x="109677" y="77200"/>
                  <a:pt x="109677" y="76800"/>
                  <a:pt x="108387" y="76400"/>
                </a:cubicBezTo>
                <a:cubicBezTo>
                  <a:pt x="108387" y="76000"/>
                  <a:pt x="108387" y="74800"/>
                  <a:pt x="107096" y="74000"/>
                </a:cubicBezTo>
                <a:cubicBezTo>
                  <a:pt x="107096" y="73200"/>
                  <a:pt x="105806" y="71600"/>
                  <a:pt x="105806" y="71200"/>
                </a:cubicBezTo>
                <a:cubicBezTo>
                  <a:pt x="105806" y="70800"/>
                  <a:pt x="105806" y="69600"/>
                  <a:pt x="105806" y="69200"/>
                </a:cubicBezTo>
                <a:cubicBezTo>
                  <a:pt x="105806" y="69200"/>
                  <a:pt x="104516" y="68400"/>
                  <a:pt x="104516" y="68400"/>
                </a:cubicBezTo>
                <a:cubicBezTo>
                  <a:pt x="104516" y="68400"/>
                  <a:pt x="104516" y="68000"/>
                  <a:pt x="104516" y="68000"/>
                </a:cubicBezTo>
                <a:cubicBezTo>
                  <a:pt x="104516" y="67600"/>
                  <a:pt x="104516" y="66800"/>
                  <a:pt x="104516" y="66800"/>
                </a:cubicBezTo>
                <a:cubicBezTo>
                  <a:pt x="104516" y="66800"/>
                  <a:pt x="104516" y="65600"/>
                  <a:pt x="104516" y="64800"/>
                </a:cubicBezTo>
                <a:cubicBezTo>
                  <a:pt x="104516" y="64400"/>
                  <a:pt x="104516" y="64400"/>
                  <a:pt x="104516" y="64000"/>
                </a:cubicBezTo>
                <a:cubicBezTo>
                  <a:pt x="104516" y="64000"/>
                  <a:pt x="103225" y="63200"/>
                  <a:pt x="103225" y="62800"/>
                </a:cubicBezTo>
                <a:cubicBezTo>
                  <a:pt x="103225" y="62400"/>
                  <a:pt x="103225" y="61600"/>
                  <a:pt x="103225" y="61600"/>
                </a:cubicBezTo>
                <a:cubicBezTo>
                  <a:pt x="103225" y="61200"/>
                  <a:pt x="103225" y="60800"/>
                  <a:pt x="103225" y="60800"/>
                </a:cubicBezTo>
                <a:cubicBezTo>
                  <a:pt x="103225" y="60800"/>
                  <a:pt x="103225" y="60400"/>
                  <a:pt x="103225" y="60000"/>
                </a:cubicBezTo>
                <a:cubicBezTo>
                  <a:pt x="104516" y="59600"/>
                  <a:pt x="104516" y="58800"/>
                  <a:pt x="104516" y="58400"/>
                </a:cubicBezTo>
                <a:cubicBezTo>
                  <a:pt x="103225" y="58000"/>
                  <a:pt x="103225" y="57600"/>
                  <a:pt x="103225" y="57200"/>
                </a:cubicBezTo>
                <a:cubicBezTo>
                  <a:pt x="103225" y="56800"/>
                  <a:pt x="101935" y="55600"/>
                  <a:pt x="101935" y="55600"/>
                </a:cubicBezTo>
                <a:cubicBezTo>
                  <a:pt x="101935" y="55200"/>
                  <a:pt x="100645" y="54800"/>
                  <a:pt x="100645" y="54800"/>
                </a:cubicBezTo>
                <a:cubicBezTo>
                  <a:pt x="100645" y="54800"/>
                  <a:pt x="100645" y="54800"/>
                  <a:pt x="100645" y="54800"/>
                </a:cubicBezTo>
                <a:cubicBezTo>
                  <a:pt x="100645" y="54800"/>
                  <a:pt x="100645" y="54400"/>
                  <a:pt x="100645" y="54400"/>
                </a:cubicBezTo>
                <a:cubicBezTo>
                  <a:pt x="100645" y="54400"/>
                  <a:pt x="100645" y="54000"/>
                  <a:pt x="100645" y="54000"/>
                </a:cubicBezTo>
                <a:cubicBezTo>
                  <a:pt x="100645" y="54000"/>
                  <a:pt x="100645" y="53600"/>
                  <a:pt x="99354" y="53600"/>
                </a:cubicBezTo>
                <a:cubicBezTo>
                  <a:pt x="99354" y="53600"/>
                  <a:pt x="99354" y="53600"/>
                  <a:pt x="99354" y="53200"/>
                </a:cubicBezTo>
                <a:cubicBezTo>
                  <a:pt x="99354" y="53200"/>
                  <a:pt x="98064" y="52400"/>
                  <a:pt x="98064" y="52000"/>
                </a:cubicBezTo>
                <a:cubicBezTo>
                  <a:pt x="98064" y="52000"/>
                  <a:pt x="98064" y="51600"/>
                  <a:pt x="98064" y="51600"/>
                </a:cubicBezTo>
                <a:cubicBezTo>
                  <a:pt x="96774" y="51600"/>
                  <a:pt x="96774" y="51200"/>
                  <a:pt x="96774" y="51200"/>
                </a:cubicBezTo>
                <a:cubicBezTo>
                  <a:pt x="96774" y="50800"/>
                  <a:pt x="96774" y="50800"/>
                  <a:pt x="96774" y="50800"/>
                </a:cubicBezTo>
                <a:cubicBezTo>
                  <a:pt x="96774" y="50400"/>
                  <a:pt x="96774" y="50400"/>
                  <a:pt x="96774" y="50400"/>
                </a:cubicBezTo>
                <a:cubicBezTo>
                  <a:pt x="96774" y="50000"/>
                  <a:pt x="95483" y="49600"/>
                  <a:pt x="95483" y="49600"/>
                </a:cubicBezTo>
                <a:cubicBezTo>
                  <a:pt x="95483" y="49600"/>
                  <a:pt x="95483" y="49600"/>
                  <a:pt x="95483" y="49600"/>
                </a:cubicBezTo>
                <a:cubicBezTo>
                  <a:pt x="95483" y="49200"/>
                  <a:pt x="95483" y="49200"/>
                  <a:pt x="95483" y="49200"/>
                </a:cubicBezTo>
                <a:cubicBezTo>
                  <a:pt x="95483" y="49200"/>
                  <a:pt x="95483" y="47600"/>
                  <a:pt x="94193" y="47600"/>
                </a:cubicBezTo>
                <a:cubicBezTo>
                  <a:pt x="94193" y="47600"/>
                  <a:pt x="94193" y="47600"/>
                  <a:pt x="94193" y="47600"/>
                </a:cubicBezTo>
                <a:cubicBezTo>
                  <a:pt x="94193" y="47600"/>
                  <a:pt x="94193" y="47600"/>
                  <a:pt x="95483" y="47600"/>
                </a:cubicBezTo>
                <a:cubicBezTo>
                  <a:pt x="95483" y="47600"/>
                  <a:pt x="95483" y="47600"/>
                  <a:pt x="95483" y="47600"/>
                </a:cubicBezTo>
                <a:cubicBezTo>
                  <a:pt x="95483" y="47600"/>
                  <a:pt x="95483" y="48800"/>
                  <a:pt x="95483" y="48800"/>
                </a:cubicBezTo>
                <a:cubicBezTo>
                  <a:pt x="95483" y="48800"/>
                  <a:pt x="95483" y="48800"/>
                  <a:pt x="95483" y="48800"/>
                </a:cubicBezTo>
                <a:cubicBezTo>
                  <a:pt x="95483" y="48800"/>
                  <a:pt x="95483" y="48800"/>
                  <a:pt x="96774" y="48400"/>
                </a:cubicBezTo>
                <a:cubicBezTo>
                  <a:pt x="96774" y="48400"/>
                  <a:pt x="98064" y="48400"/>
                  <a:pt x="98064" y="48400"/>
                </a:cubicBezTo>
                <a:cubicBezTo>
                  <a:pt x="98064" y="48400"/>
                  <a:pt x="98064" y="48000"/>
                  <a:pt x="98064" y="48000"/>
                </a:cubicBezTo>
                <a:cubicBezTo>
                  <a:pt x="99354" y="48000"/>
                  <a:pt x="99354" y="48000"/>
                  <a:pt x="99354" y="48000"/>
                </a:cubicBezTo>
                <a:cubicBezTo>
                  <a:pt x="99354" y="47600"/>
                  <a:pt x="99354" y="47600"/>
                  <a:pt x="100645" y="47200"/>
                </a:cubicBezTo>
                <a:cubicBezTo>
                  <a:pt x="100645" y="47200"/>
                  <a:pt x="101935" y="46800"/>
                  <a:pt x="101935" y="46800"/>
                </a:cubicBezTo>
                <a:cubicBezTo>
                  <a:pt x="103225" y="46800"/>
                  <a:pt x="103225" y="46400"/>
                  <a:pt x="103225" y="46400"/>
                </a:cubicBezTo>
                <a:cubicBezTo>
                  <a:pt x="103225" y="46400"/>
                  <a:pt x="103225" y="46400"/>
                  <a:pt x="103225" y="46000"/>
                </a:cubicBezTo>
                <a:cubicBezTo>
                  <a:pt x="103225" y="46000"/>
                  <a:pt x="103225" y="46000"/>
                  <a:pt x="101935" y="46000"/>
                </a:cubicBezTo>
                <a:cubicBezTo>
                  <a:pt x="101935" y="46000"/>
                  <a:pt x="100645" y="45600"/>
                  <a:pt x="100645" y="45600"/>
                </a:cubicBezTo>
                <a:cubicBezTo>
                  <a:pt x="100645" y="45600"/>
                  <a:pt x="99354" y="45200"/>
                  <a:pt x="99354" y="44800"/>
                </a:cubicBezTo>
                <a:cubicBezTo>
                  <a:pt x="99354" y="44800"/>
                  <a:pt x="98064" y="43600"/>
                  <a:pt x="98064" y="43200"/>
                </a:cubicBezTo>
                <a:cubicBezTo>
                  <a:pt x="96774" y="43200"/>
                  <a:pt x="98064" y="42800"/>
                  <a:pt x="98064" y="42800"/>
                </a:cubicBezTo>
                <a:cubicBezTo>
                  <a:pt x="98064" y="42400"/>
                  <a:pt x="96774" y="41600"/>
                  <a:pt x="96774" y="41200"/>
                </a:cubicBezTo>
                <a:cubicBezTo>
                  <a:pt x="96774" y="41200"/>
                  <a:pt x="96774" y="39200"/>
                  <a:pt x="96774" y="38800"/>
                </a:cubicBezTo>
                <a:cubicBezTo>
                  <a:pt x="96774" y="38800"/>
                  <a:pt x="96774" y="38800"/>
                  <a:pt x="96774" y="38400"/>
                </a:cubicBezTo>
                <a:cubicBezTo>
                  <a:pt x="96774" y="38400"/>
                  <a:pt x="98064" y="37200"/>
                  <a:pt x="99354" y="36800"/>
                </a:cubicBezTo>
                <a:cubicBezTo>
                  <a:pt x="99354" y="36400"/>
                  <a:pt x="100645" y="35200"/>
                  <a:pt x="100645" y="35200"/>
                </a:cubicBezTo>
                <a:cubicBezTo>
                  <a:pt x="100645" y="34800"/>
                  <a:pt x="100645" y="34400"/>
                  <a:pt x="101935" y="34400"/>
                </a:cubicBezTo>
                <a:cubicBezTo>
                  <a:pt x="101935" y="34000"/>
                  <a:pt x="101935" y="34000"/>
                  <a:pt x="101935" y="33600"/>
                </a:cubicBezTo>
                <a:cubicBezTo>
                  <a:pt x="103225" y="33200"/>
                  <a:pt x="103225" y="32400"/>
                  <a:pt x="104516" y="32400"/>
                </a:cubicBezTo>
                <a:cubicBezTo>
                  <a:pt x="104516" y="32000"/>
                  <a:pt x="104516" y="31600"/>
                  <a:pt x="104516" y="31600"/>
                </a:cubicBezTo>
                <a:cubicBezTo>
                  <a:pt x="104516" y="31200"/>
                  <a:pt x="105806" y="30800"/>
                  <a:pt x="105806" y="30800"/>
                </a:cubicBezTo>
                <a:cubicBezTo>
                  <a:pt x="105806" y="30400"/>
                  <a:pt x="105806" y="30400"/>
                  <a:pt x="105806" y="30400"/>
                </a:cubicBezTo>
                <a:cubicBezTo>
                  <a:pt x="105806" y="30000"/>
                  <a:pt x="107096" y="29600"/>
                  <a:pt x="107096" y="29600"/>
                </a:cubicBezTo>
                <a:cubicBezTo>
                  <a:pt x="107096" y="29600"/>
                  <a:pt x="107096" y="29600"/>
                  <a:pt x="107096" y="29200"/>
                </a:cubicBezTo>
                <a:cubicBezTo>
                  <a:pt x="107096" y="29200"/>
                  <a:pt x="107096" y="28800"/>
                  <a:pt x="107096" y="28800"/>
                </a:cubicBezTo>
                <a:cubicBezTo>
                  <a:pt x="107096" y="28400"/>
                  <a:pt x="107096" y="28400"/>
                  <a:pt x="107096" y="28000"/>
                </a:cubicBezTo>
                <a:cubicBezTo>
                  <a:pt x="107096" y="28000"/>
                  <a:pt x="107096" y="27600"/>
                  <a:pt x="107096" y="27600"/>
                </a:cubicBezTo>
                <a:cubicBezTo>
                  <a:pt x="107096" y="27600"/>
                  <a:pt x="107096" y="26800"/>
                  <a:pt x="105806" y="26400"/>
                </a:cubicBezTo>
                <a:cubicBezTo>
                  <a:pt x="105806" y="26000"/>
                  <a:pt x="105806" y="24800"/>
                  <a:pt x="104516" y="24400"/>
                </a:cubicBezTo>
                <a:cubicBezTo>
                  <a:pt x="104516" y="24400"/>
                  <a:pt x="104516" y="24000"/>
                  <a:pt x="104516" y="24000"/>
                </a:cubicBezTo>
                <a:cubicBezTo>
                  <a:pt x="104516" y="24000"/>
                  <a:pt x="104516" y="23600"/>
                  <a:pt x="104516" y="23200"/>
                </a:cubicBezTo>
                <a:cubicBezTo>
                  <a:pt x="104516" y="22800"/>
                  <a:pt x="104516" y="22000"/>
                  <a:pt x="104516" y="21600"/>
                </a:cubicBezTo>
                <a:cubicBezTo>
                  <a:pt x="104516" y="21200"/>
                  <a:pt x="104516" y="20800"/>
                  <a:pt x="104516" y="20800"/>
                </a:cubicBezTo>
                <a:cubicBezTo>
                  <a:pt x="103225" y="20800"/>
                  <a:pt x="103225" y="20400"/>
                  <a:pt x="103225" y="20400"/>
                </a:cubicBezTo>
                <a:cubicBezTo>
                  <a:pt x="101935" y="20000"/>
                  <a:pt x="101935" y="20000"/>
                  <a:pt x="101935" y="20000"/>
                </a:cubicBezTo>
                <a:cubicBezTo>
                  <a:pt x="101935" y="19600"/>
                  <a:pt x="100645" y="19600"/>
                  <a:pt x="100645" y="19200"/>
                </a:cubicBezTo>
                <a:cubicBezTo>
                  <a:pt x="100645" y="19200"/>
                  <a:pt x="100645" y="18800"/>
                  <a:pt x="99354" y="18400"/>
                </a:cubicBezTo>
                <a:cubicBezTo>
                  <a:pt x="98064" y="18400"/>
                  <a:pt x="96774" y="18000"/>
                  <a:pt x="96774" y="18000"/>
                </a:cubicBezTo>
                <a:cubicBezTo>
                  <a:pt x="95483" y="18000"/>
                  <a:pt x="95483" y="17600"/>
                  <a:pt x="94193" y="17600"/>
                </a:cubicBezTo>
                <a:cubicBezTo>
                  <a:pt x="94193" y="17600"/>
                  <a:pt x="92903" y="17600"/>
                  <a:pt x="92903" y="17600"/>
                </a:cubicBezTo>
                <a:cubicBezTo>
                  <a:pt x="91612" y="17600"/>
                  <a:pt x="91612" y="17600"/>
                  <a:pt x="91612" y="17600"/>
                </a:cubicBezTo>
                <a:cubicBezTo>
                  <a:pt x="91612" y="17600"/>
                  <a:pt x="90322" y="17200"/>
                  <a:pt x="90322" y="17200"/>
                </a:cubicBezTo>
                <a:cubicBezTo>
                  <a:pt x="89032" y="17200"/>
                  <a:pt x="87741" y="17200"/>
                  <a:pt x="87741" y="17200"/>
                </a:cubicBezTo>
                <a:cubicBezTo>
                  <a:pt x="87741" y="17200"/>
                  <a:pt x="86451" y="16800"/>
                  <a:pt x="85161" y="16800"/>
                </a:cubicBezTo>
                <a:cubicBezTo>
                  <a:pt x="83870" y="16800"/>
                  <a:pt x="83870" y="16800"/>
                  <a:pt x="82580" y="16800"/>
                </a:cubicBezTo>
                <a:cubicBezTo>
                  <a:pt x="82580" y="16800"/>
                  <a:pt x="81290" y="16800"/>
                  <a:pt x="80000" y="16400"/>
                </a:cubicBezTo>
                <a:cubicBezTo>
                  <a:pt x="80000" y="16400"/>
                  <a:pt x="80000" y="16400"/>
                  <a:pt x="78709" y="16400"/>
                </a:cubicBezTo>
                <a:cubicBezTo>
                  <a:pt x="78709" y="16000"/>
                  <a:pt x="77419" y="16000"/>
                  <a:pt x="77419" y="16400"/>
                </a:cubicBezTo>
                <a:cubicBezTo>
                  <a:pt x="77419" y="16400"/>
                  <a:pt x="77419" y="16400"/>
                  <a:pt x="77419" y="16400"/>
                </a:cubicBezTo>
                <a:cubicBezTo>
                  <a:pt x="77419" y="16000"/>
                  <a:pt x="76129" y="16000"/>
                  <a:pt x="76129" y="15600"/>
                </a:cubicBezTo>
                <a:cubicBezTo>
                  <a:pt x="76129" y="15600"/>
                  <a:pt x="76129" y="15600"/>
                  <a:pt x="76129" y="15200"/>
                </a:cubicBezTo>
                <a:cubicBezTo>
                  <a:pt x="76129" y="15200"/>
                  <a:pt x="76129" y="14800"/>
                  <a:pt x="74838" y="14800"/>
                </a:cubicBezTo>
                <a:cubicBezTo>
                  <a:pt x="74838" y="14400"/>
                  <a:pt x="74838" y="14000"/>
                  <a:pt x="74838" y="14000"/>
                </a:cubicBezTo>
                <a:cubicBezTo>
                  <a:pt x="74838" y="14000"/>
                  <a:pt x="74838" y="14000"/>
                  <a:pt x="73548" y="14000"/>
                </a:cubicBezTo>
                <a:cubicBezTo>
                  <a:pt x="73548" y="14000"/>
                  <a:pt x="73548" y="14000"/>
                  <a:pt x="73548" y="13600"/>
                </a:cubicBezTo>
                <a:cubicBezTo>
                  <a:pt x="73548" y="13600"/>
                  <a:pt x="74838" y="12800"/>
                  <a:pt x="74838" y="12400"/>
                </a:cubicBezTo>
                <a:cubicBezTo>
                  <a:pt x="74838" y="12000"/>
                  <a:pt x="74838" y="10800"/>
                  <a:pt x="74838" y="10800"/>
                </a:cubicBezTo>
                <a:cubicBezTo>
                  <a:pt x="74838" y="10800"/>
                  <a:pt x="74838" y="10800"/>
                  <a:pt x="76129" y="10800"/>
                </a:cubicBezTo>
                <a:cubicBezTo>
                  <a:pt x="77419" y="10800"/>
                  <a:pt x="77419" y="10400"/>
                  <a:pt x="77419" y="10400"/>
                </a:cubicBezTo>
                <a:cubicBezTo>
                  <a:pt x="77419" y="10400"/>
                  <a:pt x="78709" y="10000"/>
                  <a:pt x="78709" y="10000"/>
                </a:cubicBezTo>
                <a:cubicBezTo>
                  <a:pt x="78709" y="10000"/>
                  <a:pt x="78709" y="10000"/>
                  <a:pt x="78709" y="10000"/>
                </a:cubicBezTo>
                <a:cubicBezTo>
                  <a:pt x="78709" y="9600"/>
                  <a:pt x="78709" y="9600"/>
                  <a:pt x="80000" y="9200"/>
                </a:cubicBezTo>
                <a:cubicBezTo>
                  <a:pt x="80000" y="9200"/>
                  <a:pt x="80000" y="8800"/>
                  <a:pt x="80000" y="8400"/>
                </a:cubicBezTo>
                <a:cubicBezTo>
                  <a:pt x="80000" y="8400"/>
                  <a:pt x="80000" y="8400"/>
                  <a:pt x="80000" y="8000"/>
                </a:cubicBezTo>
                <a:cubicBezTo>
                  <a:pt x="80000" y="7200"/>
                  <a:pt x="80000" y="6800"/>
                  <a:pt x="80000" y="6800"/>
                </a:cubicBezTo>
                <a:cubicBezTo>
                  <a:pt x="78709" y="6400"/>
                  <a:pt x="78709" y="6400"/>
                  <a:pt x="78709" y="6400"/>
                </a:cubicBezTo>
                <a:cubicBezTo>
                  <a:pt x="78709" y="6400"/>
                  <a:pt x="78709" y="6400"/>
                  <a:pt x="78709" y="6000"/>
                </a:cubicBezTo>
                <a:cubicBezTo>
                  <a:pt x="78709" y="6000"/>
                  <a:pt x="78709" y="4400"/>
                  <a:pt x="78709" y="4400"/>
                </a:cubicBezTo>
                <a:cubicBezTo>
                  <a:pt x="76129" y="2400"/>
                  <a:pt x="70967" y="1200"/>
                  <a:pt x="67096" y="400"/>
                </a:cubicBezTo>
                <a:cubicBezTo>
                  <a:pt x="63225" y="0"/>
                  <a:pt x="60645" y="0"/>
                  <a:pt x="56774" y="400"/>
                </a:cubicBezTo>
                <a:cubicBezTo>
                  <a:pt x="54193" y="400"/>
                  <a:pt x="50322" y="1200"/>
                  <a:pt x="50322" y="1200"/>
                </a:cubicBezTo>
                <a:cubicBezTo>
                  <a:pt x="50322" y="1200"/>
                  <a:pt x="50322" y="1200"/>
                  <a:pt x="49032" y="1600"/>
                </a:cubicBezTo>
                <a:cubicBezTo>
                  <a:pt x="47741" y="1600"/>
                  <a:pt x="46451" y="2400"/>
                  <a:pt x="46451" y="2800"/>
                </a:cubicBezTo>
                <a:cubicBezTo>
                  <a:pt x="45161" y="3200"/>
                  <a:pt x="43870" y="4000"/>
                  <a:pt x="43870" y="4400"/>
                </a:cubicBezTo>
                <a:cubicBezTo>
                  <a:pt x="43870" y="4800"/>
                  <a:pt x="43870" y="5600"/>
                  <a:pt x="43870" y="6000"/>
                </a:cubicBezTo>
                <a:cubicBezTo>
                  <a:pt x="43870" y="6400"/>
                  <a:pt x="43870" y="6400"/>
                  <a:pt x="43870" y="6800"/>
                </a:cubicBezTo>
                <a:cubicBezTo>
                  <a:pt x="43870" y="7200"/>
                  <a:pt x="43870" y="7600"/>
                  <a:pt x="43870" y="8000"/>
                </a:cubicBezTo>
                <a:cubicBezTo>
                  <a:pt x="43870" y="8400"/>
                  <a:pt x="43870" y="8800"/>
                  <a:pt x="43870" y="9200"/>
                </a:cubicBezTo>
                <a:cubicBezTo>
                  <a:pt x="43870" y="9600"/>
                  <a:pt x="43870" y="10400"/>
                  <a:pt x="43870" y="11200"/>
                </a:cubicBezTo>
                <a:cubicBezTo>
                  <a:pt x="43870" y="12000"/>
                  <a:pt x="43870" y="12400"/>
                  <a:pt x="45161" y="12800"/>
                </a:cubicBezTo>
                <a:cubicBezTo>
                  <a:pt x="45161" y="13600"/>
                  <a:pt x="47741" y="14000"/>
                  <a:pt x="47741" y="14400"/>
                </a:cubicBezTo>
                <a:cubicBezTo>
                  <a:pt x="49032" y="14400"/>
                  <a:pt x="49032" y="14800"/>
                  <a:pt x="49032" y="14800"/>
                </a:cubicBezTo>
                <a:cubicBezTo>
                  <a:pt x="50322" y="14800"/>
                  <a:pt x="50322" y="14800"/>
                  <a:pt x="50322" y="15200"/>
                </a:cubicBezTo>
                <a:cubicBezTo>
                  <a:pt x="50322" y="15200"/>
                  <a:pt x="50322" y="15200"/>
                  <a:pt x="49032" y="15200"/>
                </a:cubicBezTo>
                <a:cubicBezTo>
                  <a:pt x="49032" y="15600"/>
                  <a:pt x="49032" y="16000"/>
                  <a:pt x="49032" y="16400"/>
                </a:cubicBezTo>
                <a:cubicBezTo>
                  <a:pt x="49032" y="16400"/>
                  <a:pt x="49032" y="16800"/>
                  <a:pt x="49032" y="16800"/>
                </a:cubicBezTo>
                <a:cubicBezTo>
                  <a:pt x="49032" y="16800"/>
                  <a:pt x="49032" y="16800"/>
                  <a:pt x="49032" y="17200"/>
                </a:cubicBezTo>
                <a:cubicBezTo>
                  <a:pt x="49032" y="17200"/>
                  <a:pt x="49032" y="17200"/>
                  <a:pt x="49032" y="17200"/>
                </a:cubicBezTo>
                <a:cubicBezTo>
                  <a:pt x="49032" y="17200"/>
                  <a:pt x="47741" y="17200"/>
                  <a:pt x="47741" y="17600"/>
                </a:cubicBezTo>
                <a:cubicBezTo>
                  <a:pt x="46451" y="17600"/>
                  <a:pt x="45161" y="18000"/>
                  <a:pt x="43870" y="18000"/>
                </a:cubicBezTo>
                <a:cubicBezTo>
                  <a:pt x="42580" y="18400"/>
                  <a:pt x="42580" y="18400"/>
                  <a:pt x="41290" y="18800"/>
                </a:cubicBezTo>
                <a:cubicBezTo>
                  <a:pt x="41290" y="18800"/>
                  <a:pt x="40000" y="18800"/>
                  <a:pt x="38709" y="18800"/>
                </a:cubicBezTo>
                <a:cubicBezTo>
                  <a:pt x="37419" y="18800"/>
                  <a:pt x="37419" y="18800"/>
                  <a:pt x="36129" y="18800"/>
                </a:cubicBezTo>
                <a:cubicBezTo>
                  <a:pt x="34838" y="18800"/>
                  <a:pt x="33548" y="18800"/>
                  <a:pt x="32258" y="18800"/>
                </a:cubicBezTo>
                <a:cubicBezTo>
                  <a:pt x="32258" y="18800"/>
                  <a:pt x="30967" y="19200"/>
                  <a:pt x="30967" y="19200"/>
                </a:cubicBezTo>
                <a:cubicBezTo>
                  <a:pt x="29677" y="19200"/>
                  <a:pt x="29677" y="19200"/>
                  <a:pt x="29677" y="19200"/>
                </a:cubicBezTo>
                <a:cubicBezTo>
                  <a:pt x="28387" y="19200"/>
                  <a:pt x="28387" y="19200"/>
                  <a:pt x="28387" y="19200"/>
                </a:cubicBezTo>
                <a:cubicBezTo>
                  <a:pt x="27096" y="19200"/>
                  <a:pt x="27096" y="19200"/>
                  <a:pt x="27096" y="19200"/>
                </a:cubicBezTo>
                <a:cubicBezTo>
                  <a:pt x="25806" y="19200"/>
                  <a:pt x="24516" y="19600"/>
                  <a:pt x="24516" y="19600"/>
                </a:cubicBezTo>
                <a:cubicBezTo>
                  <a:pt x="24516" y="19600"/>
                  <a:pt x="24516" y="19600"/>
                  <a:pt x="24516" y="19600"/>
                </a:cubicBezTo>
                <a:cubicBezTo>
                  <a:pt x="23225" y="19600"/>
                  <a:pt x="21935" y="20000"/>
                  <a:pt x="21935" y="20000"/>
                </a:cubicBezTo>
                <a:cubicBezTo>
                  <a:pt x="21935" y="20000"/>
                  <a:pt x="21935" y="20000"/>
                  <a:pt x="20645" y="20000"/>
                </a:cubicBezTo>
                <a:cubicBezTo>
                  <a:pt x="20645" y="20000"/>
                  <a:pt x="19354" y="20400"/>
                  <a:pt x="19354" y="20400"/>
                </a:cubicBezTo>
                <a:cubicBezTo>
                  <a:pt x="19354" y="20400"/>
                  <a:pt x="19354" y="20400"/>
                  <a:pt x="19354" y="20800"/>
                </a:cubicBezTo>
                <a:cubicBezTo>
                  <a:pt x="18064" y="20800"/>
                  <a:pt x="18064" y="21200"/>
                  <a:pt x="18064" y="21200"/>
                </a:cubicBezTo>
                <a:cubicBezTo>
                  <a:pt x="18064" y="21600"/>
                  <a:pt x="16774" y="21600"/>
                  <a:pt x="16774" y="21600"/>
                </a:cubicBezTo>
                <a:cubicBezTo>
                  <a:pt x="15483" y="22000"/>
                  <a:pt x="15483" y="22400"/>
                  <a:pt x="15483" y="22800"/>
                </a:cubicBezTo>
                <a:cubicBezTo>
                  <a:pt x="15483" y="23200"/>
                  <a:pt x="14193" y="24000"/>
                  <a:pt x="14193" y="24000"/>
                </a:cubicBezTo>
                <a:cubicBezTo>
                  <a:pt x="14193" y="24000"/>
                  <a:pt x="14193" y="24000"/>
                  <a:pt x="12903" y="24400"/>
                </a:cubicBezTo>
                <a:cubicBezTo>
                  <a:pt x="11612" y="24800"/>
                  <a:pt x="11612" y="24800"/>
                  <a:pt x="11612" y="25200"/>
                </a:cubicBezTo>
                <a:cubicBezTo>
                  <a:pt x="10322" y="25200"/>
                  <a:pt x="10322" y="26000"/>
                  <a:pt x="10322" y="26400"/>
                </a:cubicBezTo>
                <a:cubicBezTo>
                  <a:pt x="10322" y="26800"/>
                  <a:pt x="9032" y="27200"/>
                  <a:pt x="9032" y="27600"/>
                </a:cubicBezTo>
                <a:cubicBezTo>
                  <a:pt x="9032" y="27600"/>
                  <a:pt x="9032" y="27600"/>
                  <a:pt x="7741" y="28000"/>
                </a:cubicBezTo>
                <a:cubicBezTo>
                  <a:pt x="7741" y="28000"/>
                  <a:pt x="6451" y="29200"/>
                  <a:pt x="6451" y="29200"/>
                </a:cubicBezTo>
                <a:cubicBezTo>
                  <a:pt x="6451" y="29600"/>
                  <a:pt x="5161" y="30400"/>
                  <a:pt x="5161" y="30400"/>
                </a:cubicBezTo>
                <a:cubicBezTo>
                  <a:pt x="5161" y="30800"/>
                  <a:pt x="3870" y="31200"/>
                  <a:pt x="3870" y="31200"/>
                </a:cubicBezTo>
                <a:cubicBezTo>
                  <a:pt x="3870" y="31600"/>
                  <a:pt x="3870" y="31600"/>
                  <a:pt x="2580" y="32000"/>
                </a:cubicBezTo>
                <a:cubicBezTo>
                  <a:pt x="2580" y="32400"/>
                  <a:pt x="2580" y="33200"/>
                  <a:pt x="1290" y="34000"/>
                </a:cubicBezTo>
                <a:cubicBezTo>
                  <a:pt x="1290" y="34800"/>
                  <a:pt x="0" y="36000"/>
                  <a:pt x="0" y="36400"/>
                </a:cubicBezTo>
                <a:cubicBezTo>
                  <a:pt x="0" y="37200"/>
                  <a:pt x="1290" y="38000"/>
                  <a:pt x="1290" y="38400"/>
                </a:cubicBezTo>
                <a:cubicBezTo>
                  <a:pt x="1290" y="38800"/>
                  <a:pt x="2580" y="38800"/>
                  <a:pt x="2580" y="39200"/>
                </a:cubicBezTo>
                <a:cubicBezTo>
                  <a:pt x="3870" y="39200"/>
                  <a:pt x="3870" y="39200"/>
                  <a:pt x="5161" y="39600"/>
                </a:cubicBezTo>
                <a:cubicBezTo>
                  <a:pt x="6451" y="39600"/>
                  <a:pt x="7741" y="39600"/>
                  <a:pt x="9032" y="39600"/>
                </a:cubicBezTo>
                <a:cubicBezTo>
                  <a:pt x="9032" y="39600"/>
                  <a:pt x="9032" y="39600"/>
                  <a:pt x="9032" y="39600"/>
                </a:cubicBezTo>
                <a:cubicBezTo>
                  <a:pt x="10322" y="39600"/>
                  <a:pt x="10322" y="39600"/>
                  <a:pt x="11612" y="39600"/>
                </a:cubicBezTo>
                <a:cubicBezTo>
                  <a:pt x="11612" y="39600"/>
                  <a:pt x="12903" y="40000"/>
                  <a:pt x="14193" y="40000"/>
                </a:cubicBezTo>
                <a:cubicBezTo>
                  <a:pt x="14193" y="40000"/>
                  <a:pt x="15483" y="40000"/>
                  <a:pt x="16774" y="40000"/>
                </a:cubicBezTo>
                <a:cubicBezTo>
                  <a:pt x="18064" y="40400"/>
                  <a:pt x="19354" y="40400"/>
                  <a:pt x="20645" y="40400"/>
                </a:cubicBezTo>
                <a:cubicBezTo>
                  <a:pt x="20645" y="40400"/>
                  <a:pt x="21935" y="40400"/>
                  <a:pt x="21935" y="40400"/>
                </a:cubicBezTo>
                <a:cubicBezTo>
                  <a:pt x="21935" y="40400"/>
                  <a:pt x="23225" y="40400"/>
                  <a:pt x="23225" y="40400"/>
                </a:cubicBezTo>
                <a:cubicBezTo>
                  <a:pt x="24516" y="40400"/>
                  <a:pt x="24516" y="40400"/>
                  <a:pt x="25806" y="40400"/>
                </a:cubicBezTo>
                <a:cubicBezTo>
                  <a:pt x="25806" y="40400"/>
                  <a:pt x="25806" y="40400"/>
                  <a:pt x="25806" y="40400"/>
                </a:cubicBezTo>
                <a:cubicBezTo>
                  <a:pt x="25806" y="40800"/>
                  <a:pt x="25806" y="40800"/>
                  <a:pt x="25806" y="41200"/>
                </a:cubicBezTo>
                <a:cubicBezTo>
                  <a:pt x="25806" y="41600"/>
                  <a:pt x="24516" y="42800"/>
                  <a:pt x="24516" y="43600"/>
                </a:cubicBezTo>
                <a:cubicBezTo>
                  <a:pt x="24516" y="44400"/>
                  <a:pt x="24516" y="46000"/>
                  <a:pt x="24516" y="46800"/>
                </a:cubicBezTo>
                <a:cubicBezTo>
                  <a:pt x="24516" y="47200"/>
                  <a:pt x="24516" y="48000"/>
                  <a:pt x="24516" y="48000"/>
                </a:cubicBezTo>
                <a:cubicBezTo>
                  <a:pt x="24516" y="48400"/>
                  <a:pt x="25806" y="48400"/>
                  <a:pt x="25806" y="48400"/>
                </a:cubicBezTo>
                <a:cubicBezTo>
                  <a:pt x="25806" y="48800"/>
                  <a:pt x="27096" y="48800"/>
                  <a:pt x="27096" y="49200"/>
                </a:cubicBezTo>
                <a:cubicBezTo>
                  <a:pt x="27096" y="49200"/>
                  <a:pt x="28387" y="49200"/>
                  <a:pt x="28387" y="49200"/>
                </a:cubicBezTo>
                <a:cubicBezTo>
                  <a:pt x="28387" y="49200"/>
                  <a:pt x="28387" y="49200"/>
                  <a:pt x="28387" y="49200"/>
                </a:cubicBezTo>
                <a:cubicBezTo>
                  <a:pt x="28387" y="49600"/>
                  <a:pt x="29677" y="49600"/>
                  <a:pt x="29677" y="49600"/>
                </a:cubicBezTo>
                <a:cubicBezTo>
                  <a:pt x="29677" y="49600"/>
                  <a:pt x="29677" y="49600"/>
                  <a:pt x="29677" y="49600"/>
                </a:cubicBezTo>
                <a:cubicBezTo>
                  <a:pt x="28387" y="50000"/>
                  <a:pt x="29677" y="50000"/>
                  <a:pt x="29677" y="50000"/>
                </a:cubicBezTo>
                <a:cubicBezTo>
                  <a:pt x="29677" y="50000"/>
                  <a:pt x="29677" y="50000"/>
                  <a:pt x="29677" y="50000"/>
                </a:cubicBezTo>
                <a:cubicBezTo>
                  <a:pt x="28387" y="50400"/>
                  <a:pt x="28387" y="50400"/>
                  <a:pt x="29677" y="50400"/>
                </a:cubicBezTo>
                <a:cubicBezTo>
                  <a:pt x="29677" y="50800"/>
                  <a:pt x="29677" y="51200"/>
                  <a:pt x="29677" y="51200"/>
                </a:cubicBezTo>
                <a:cubicBezTo>
                  <a:pt x="28387" y="51200"/>
                  <a:pt x="28387" y="51200"/>
                  <a:pt x="27096" y="51600"/>
                </a:cubicBezTo>
                <a:cubicBezTo>
                  <a:pt x="27096" y="51600"/>
                  <a:pt x="27096" y="52000"/>
                  <a:pt x="27096" y="52400"/>
                </a:cubicBezTo>
                <a:cubicBezTo>
                  <a:pt x="27096" y="52800"/>
                  <a:pt x="27096" y="52800"/>
                  <a:pt x="28387" y="53200"/>
                </a:cubicBezTo>
                <a:cubicBezTo>
                  <a:pt x="28387" y="53200"/>
                  <a:pt x="28387" y="53200"/>
                  <a:pt x="27096" y="53200"/>
                </a:cubicBezTo>
                <a:cubicBezTo>
                  <a:pt x="27096" y="53600"/>
                  <a:pt x="27096" y="54000"/>
                  <a:pt x="27096" y="54000"/>
                </a:cubicBezTo>
                <a:cubicBezTo>
                  <a:pt x="27096" y="54400"/>
                  <a:pt x="27096" y="54800"/>
                  <a:pt x="27096" y="54800"/>
                </a:cubicBezTo>
                <a:cubicBezTo>
                  <a:pt x="25806" y="55200"/>
                  <a:pt x="25806" y="55200"/>
                  <a:pt x="25806" y="55600"/>
                </a:cubicBezTo>
                <a:cubicBezTo>
                  <a:pt x="25806" y="56000"/>
                  <a:pt x="25806" y="56000"/>
                  <a:pt x="25806" y="56000"/>
                </a:cubicBezTo>
                <a:cubicBezTo>
                  <a:pt x="25806" y="56400"/>
                  <a:pt x="25806" y="56800"/>
                  <a:pt x="24516" y="56800"/>
                </a:cubicBezTo>
                <a:cubicBezTo>
                  <a:pt x="24516" y="56800"/>
                  <a:pt x="24516" y="57200"/>
                  <a:pt x="24516" y="57200"/>
                </a:cubicBezTo>
                <a:cubicBezTo>
                  <a:pt x="24516" y="57600"/>
                  <a:pt x="23225" y="58000"/>
                  <a:pt x="23225" y="58400"/>
                </a:cubicBezTo>
                <a:cubicBezTo>
                  <a:pt x="23225" y="58800"/>
                  <a:pt x="23225" y="59200"/>
                  <a:pt x="23225" y="59200"/>
                </a:cubicBezTo>
                <a:cubicBezTo>
                  <a:pt x="23225" y="59200"/>
                  <a:pt x="23225" y="59600"/>
                  <a:pt x="23225" y="60000"/>
                </a:cubicBezTo>
                <a:cubicBezTo>
                  <a:pt x="23225" y="60000"/>
                  <a:pt x="23225" y="60400"/>
                  <a:pt x="23225" y="60400"/>
                </a:cubicBezTo>
                <a:cubicBezTo>
                  <a:pt x="21935" y="60800"/>
                  <a:pt x="23225" y="60800"/>
                  <a:pt x="23225" y="60800"/>
                </a:cubicBezTo>
                <a:cubicBezTo>
                  <a:pt x="23225" y="61200"/>
                  <a:pt x="23225" y="61200"/>
                  <a:pt x="23225" y="61600"/>
                </a:cubicBezTo>
                <a:cubicBezTo>
                  <a:pt x="23225" y="61600"/>
                  <a:pt x="23225" y="61600"/>
                  <a:pt x="23225" y="61600"/>
                </a:cubicBezTo>
                <a:cubicBezTo>
                  <a:pt x="23225" y="62000"/>
                  <a:pt x="23225" y="62000"/>
                  <a:pt x="23225" y="62000"/>
                </a:cubicBezTo>
                <a:cubicBezTo>
                  <a:pt x="23225" y="62400"/>
                  <a:pt x="24516" y="62400"/>
                  <a:pt x="24516" y="62400"/>
                </a:cubicBezTo>
                <a:cubicBezTo>
                  <a:pt x="24516" y="62800"/>
                  <a:pt x="24516" y="62800"/>
                  <a:pt x="24516" y="62800"/>
                </a:cubicBezTo>
                <a:cubicBezTo>
                  <a:pt x="24516" y="63200"/>
                  <a:pt x="24516" y="63200"/>
                  <a:pt x="24516" y="63200"/>
                </a:cubicBezTo>
                <a:cubicBezTo>
                  <a:pt x="24516" y="63600"/>
                  <a:pt x="24516" y="64000"/>
                  <a:pt x="24516" y="64000"/>
                </a:cubicBezTo>
                <a:cubicBezTo>
                  <a:pt x="25806" y="64400"/>
                  <a:pt x="25806" y="64800"/>
                  <a:pt x="24516" y="64800"/>
                </a:cubicBezTo>
                <a:cubicBezTo>
                  <a:pt x="24516" y="64800"/>
                  <a:pt x="24516" y="65200"/>
                  <a:pt x="24516" y="65600"/>
                </a:cubicBezTo>
                <a:cubicBezTo>
                  <a:pt x="24516" y="66000"/>
                  <a:pt x="24516" y="66400"/>
                  <a:pt x="24516" y="66800"/>
                </a:cubicBezTo>
                <a:cubicBezTo>
                  <a:pt x="24516" y="67600"/>
                  <a:pt x="25806" y="68400"/>
                  <a:pt x="25806" y="69200"/>
                </a:cubicBezTo>
                <a:cubicBezTo>
                  <a:pt x="25806" y="70000"/>
                  <a:pt x="25806" y="70400"/>
                  <a:pt x="27096" y="70800"/>
                </a:cubicBezTo>
                <a:cubicBezTo>
                  <a:pt x="27096" y="71600"/>
                  <a:pt x="28387" y="72800"/>
                  <a:pt x="28387" y="73200"/>
                </a:cubicBezTo>
                <a:cubicBezTo>
                  <a:pt x="28387" y="73600"/>
                  <a:pt x="29677" y="74400"/>
                  <a:pt x="29677" y="74800"/>
                </a:cubicBezTo>
                <a:cubicBezTo>
                  <a:pt x="29677" y="74800"/>
                  <a:pt x="29677" y="75600"/>
                  <a:pt x="29677" y="76000"/>
                </a:cubicBezTo>
                <a:cubicBezTo>
                  <a:pt x="29677" y="76400"/>
                  <a:pt x="30967" y="77600"/>
                  <a:pt x="30967" y="78000"/>
                </a:cubicBezTo>
                <a:cubicBezTo>
                  <a:pt x="30967" y="78400"/>
                  <a:pt x="30967" y="80800"/>
                  <a:pt x="30967" y="81200"/>
                </a:cubicBezTo>
                <a:cubicBezTo>
                  <a:pt x="32258" y="81600"/>
                  <a:pt x="32258" y="83600"/>
                  <a:pt x="32258" y="84400"/>
                </a:cubicBezTo>
                <a:cubicBezTo>
                  <a:pt x="32258" y="84800"/>
                  <a:pt x="33548" y="86800"/>
                  <a:pt x="33548" y="87600"/>
                </a:cubicBezTo>
                <a:cubicBezTo>
                  <a:pt x="33548" y="88400"/>
                  <a:pt x="34838" y="90000"/>
                  <a:pt x="34838" y="90400"/>
                </a:cubicBezTo>
                <a:cubicBezTo>
                  <a:pt x="34838" y="90400"/>
                  <a:pt x="36129" y="91600"/>
                  <a:pt x="36129" y="92000"/>
                </a:cubicBezTo>
                <a:cubicBezTo>
                  <a:pt x="36129" y="92000"/>
                  <a:pt x="37419" y="93200"/>
                  <a:pt x="37419" y="94000"/>
                </a:cubicBezTo>
                <a:cubicBezTo>
                  <a:pt x="37419" y="94400"/>
                  <a:pt x="38709" y="95200"/>
                  <a:pt x="38709" y="95600"/>
                </a:cubicBezTo>
                <a:cubicBezTo>
                  <a:pt x="38709" y="96400"/>
                  <a:pt x="40000" y="96400"/>
                  <a:pt x="40000" y="96800"/>
                </a:cubicBezTo>
                <a:cubicBezTo>
                  <a:pt x="40000" y="96800"/>
                  <a:pt x="41290" y="97600"/>
                  <a:pt x="41290" y="97600"/>
                </a:cubicBezTo>
                <a:cubicBezTo>
                  <a:pt x="41290" y="98000"/>
                  <a:pt x="42580" y="98800"/>
                  <a:pt x="42580" y="99200"/>
                </a:cubicBezTo>
                <a:cubicBezTo>
                  <a:pt x="42580" y="99200"/>
                  <a:pt x="43870" y="100400"/>
                  <a:pt x="45161" y="100800"/>
                </a:cubicBezTo>
                <a:cubicBezTo>
                  <a:pt x="45161" y="100800"/>
                  <a:pt x="45161" y="100800"/>
                  <a:pt x="45161" y="100800"/>
                </a:cubicBezTo>
                <a:cubicBezTo>
                  <a:pt x="45161" y="101200"/>
                  <a:pt x="45161" y="101200"/>
                  <a:pt x="45161" y="101200"/>
                </a:cubicBezTo>
                <a:cubicBezTo>
                  <a:pt x="43870" y="101200"/>
                  <a:pt x="43870" y="102000"/>
                  <a:pt x="42580" y="102400"/>
                </a:cubicBezTo>
                <a:cubicBezTo>
                  <a:pt x="41290" y="102800"/>
                  <a:pt x="41290" y="103200"/>
                  <a:pt x="41290" y="103600"/>
                </a:cubicBezTo>
                <a:cubicBezTo>
                  <a:pt x="41290" y="103600"/>
                  <a:pt x="40000" y="104400"/>
                  <a:pt x="40000" y="104800"/>
                </a:cubicBezTo>
                <a:cubicBezTo>
                  <a:pt x="40000" y="105200"/>
                  <a:pt x="40000" y="105200"/>
                  <a:pt x="38709" y="105600"/>
                </a:cubicBezTo>
                <a:cubicBezTo>
                  <a:pt x="38709" y="106000"/>
                  <a:pt x="37419" y="106400"/>
                  <a:pt x="37419" y="106800"/>
                </a:cubicBezTo>
                <a:cubicBezTo>
                  <a:pt x="37419" y="106800"/>
                  <a:pt x="37419" y="106800"/>
                  <a:pt x="37419" y="107200"/>
                </a:cubicBezTo>
                <a:cubicBezTo>
                  <a:pt x="37419" y="107200"/>
                  <a:pt x="37419" y="107600"/>
                  <a:pt x="37419" y="107600"/>
                </a:cubicBezTo>
                <a:cubicBezTo>
                  <a:pt x="37419" y="107600"/>
                  <a:pt x="38709" y="108000"/>
                  <a:pt x="38709" y="108000"/>
                </a:cubicBezTo>
                <a:cubicBezTo>
                  <a:pt x="38709" y="108000"/>
                  <a:pt x="41290" y="108000"/>
                  <a:pt x="41290" y="108000"/>
                </a:cubicBezTo>
                <a:cubicBezTo>
                  <a:pt x="41290" y="108000"/>
                  <a:pt x="41290" y="108400"/>
                  <a:pt x="41290" y="108400"/>
                </a:cubicBezTo>
                <a:cubicBezTo>
                  <a:pt x="41290" y="108400"/>
                  <a:pt x="40000" y="108800"/>
                  <a:pt x="40000" y="108800"/>
                </a:cubicBezTo>
                <a:cubicBezTo>
                  <a:pt x="40000" y="108800"/>
                  <a:pt x="40000" y="109200"/>
                  <a:pt x="38709" y="109200"/>
                </a:cubicBezTo>
                <a:cubicBezTo>
                  <a:pt x="38709" y="109200"/>
                  <a:pt x="38709" y="109600"/>
                  <a:pt x="38709" y="109600"/>
                </a:cubicBezTo>
                <a:cubicBezTo>
                  <a:pt x="38709" y="109600"/>
                  <a:pt x="37419" y="110000"/>
                  <a:pt x="37419" y="110400"/>
                </a:cubicBezTo>
                <a:cubicBezTo>
                  <a:pt x="36129" y="110800"/>
                  <a:pt x="36129" y="111200"/>
                  <a:pt x="36129" y="111200"/>
                </a:cubicBezTo>
                <a:cubicBezTo>
                  <a:pt x="36129" y="111200"/>
                  <a:pt x="36129" y="111200"/>
                  <a:pt x="36129" y="111200"/>
                </a:cubicBezTo>
                <a:cubicBezTo>
                  <a:pt x="36129" y="111200"/>
                  <a:pt x="36129" y="111200"/>
                  <a:pt x="36129" y="111200"/>
                </a:cubicBezTo>
                <a:cubicBezTo>
                  <a:pt x="36129" y="111600"/>
                  <a:pt x="34838" y="111600"/>
                  <a:pt x="34838" y="111600"/>
                </a:cubicBezTo>
                <a:cubicBezTo>
                  <a:pt x="34838" y="112000"/>
                  <a:pt x="34838" y="112000"/>
                  <a:pt x="33548" y="112000"/>
                </a:cubicBezTo>
                <a:cubicBezTo>
                  <a:pt x="33548" y="112400"/>
                  <a:pt x="32258" y="112400"/>
                  <a:pt x="32258" y="112800"/>
                </a:cubicBezTo>
                <a:cubicBezTo>
                  <a:pt x="30967" y="112800"/>
                  <a:pt x="29677" y="112800"/>
                  <a:pt x="28387" y="112800"/>
                </a:cubicBezTo>
                <a:cubicBezTo>
                  <a:pt x="27096" y="112800"/>
                  <a:pt x="24516" y="113200"/>
                  <a:pt x="23225" y="113200"/>
                </a:cubicBezTo>
                <a:cubicBezTo>
                  <a:pt x="21935" y="113600"/>
                  <a:pt x="20645" y="113600"/>
                  <a:pt x="19354" y="113600"/>
                </a:cubicBezTo>
                <a:cubicBezTo>
                  <a:pt x="19354" y="114000"/>
                  <a:pt x="18064" y="114400"/>
                  <a:pt x="18064" y="114400"/>
                </a:cubicBezTo>
                <a:cubicBezTo>
                  <a:pt x="18064" y="114400"/>
                  <a:pt x="18064" y="114400"/>
                  <a:pt x="18064" y="114800"/>
                </a:cubicBezTo>
                <a:cubicBezTo>
                  <a:pt x="18064" y="114800"/>
                  <a:pt x="18064" y="114800"/>
                  <a:pt x="16774" y="114800"/>
                </a:cubicBezTo>
                <a:cubicBezTo>
                  <a:pt x="16774" y="114800"/>
                  <a:pt x="16774" y="114800"/>
                  <a:pt x="16774" y="114800"/>
                </a:cubicBezTo>
                <a:cubicBezTo>
                  <a:pt x="16774" y="115200"/>
                  <a:pt x="16774" y="114800"/>
                  <a:pt x="16774" y="115200"/>
                </a:cubicBezTo>
                <a:cubicBezTo>
                  <a:pt x="16774" y="115200"/>
                  <a:pt x="16774" y="115600"/>
                  <a:pt x="16774" y="116000"/>
                </a:cubicBezTo>
                <a:cubicBezTo>
                  <a:pt x="16774" y="116000"/>
                  <a:pt x="16774" y="116000"/>
                  <a:pt x="16774" y="116000"/>
                </a:cubicBezTo>
                <a:cubicBezTo>
                  <a:pt x="16774" y="116400"/>
                  <a:pt x="18064" y="116400"/>
                  <a:pt x="19354" y="116400"/>
                </a:cubicBezTo>
                <a:cubicBezTo>
                  <a:pt x="20645" y="116400"/>
                  <a:pt x="21935" y="116800"/>
                  <a:pt x="21935" y="116800"/>
                </a:cubicBezTo>
                <a:cubicBezTo>
                  <a:pt x="23225" y="116800"/>
                  <a:pt x="23225" y="116800"/>
                  <a:pt x="23225" y="116800"/>
                </a:cubicBezTo>
                <a:cubicBezTo>
                  <a:pt x="24516" y="116800"/>
                  <a:pt x="25806" y="116800"/>
                  <a:pt x="25806" y="116800"/>
                </a:cubicBezTo>
                <a:cubicBezTo>
                  <a:pt x="27096" y="116800"/>
                  <a:pt x="28387" y="116800"/>
                  <a:pt x="28387" y="116800"/>
                </a:cubicBezTo>
                <a:cubicBezTo>
                  <a:pt x="29677" y="116800"/>
                  <a:pt x="29677" y="116800"/>
                  <a:pt x="29677" y="116800"/>
                </a:cubicBezTo>
                <a:cubicBezTo>
                  <a:pt x="29677" y="116800"/>
                  <a:pt x="30967" y="116800"/>
                  <a:pt x="30967" y="116800"/>
                </a:cubicBezTo>
                <a:cubicBezTo>
                  <a:pt x="30967" y="116800"/>
                  <a:pt x="30967" y="116800"/>
                  <a:pt x="32258" y="116800"/>
                </a:cubicBezTo>
                <a:cubicBezTo>
                  <a:pt x="32258" y="116800"/>
                  <a:pt x="32258" y="116800"/>
                  <a:pt x="33548" y="116800"/>
                </a:cubicBezTo>
                <a:cubicBezTo>
                  <a:pt x="33548" y="116800"/>
                  <a:pt x="33548" y="116800"/>
                  <a:pt x="33548" y="116800"/>
                </a:cubicBezTo>
                <a:cubicBezTo>
                  <a:pt x="33548" y="116800"/>
                  <a:pt x="34838" y="116800"/>
                  <a:pt x="34838" y="116800"/>
                </a:cubicBezTo>
                <a:cubicBezTo>
                  <a:pt x="36129" y="116800"/>
                  <a:pt x="36129" y="116800"/>
                  <a:pt x="36129" y="116800"/>
                </a:cubicBezTo>
                <a:cubicBezTo>
                  <a:pt x="36129" y="116400"/>
                  <a:pt x="36129" y="116800"/>
                  <a:pt x="36129" y="116800"/>
                </a:cubicBezTo>
                <a:cubicBezTo>
                  <a:pt x="37419" y="116800"/>
                  <a:pt x="37419" y="116800"/>
                  <a:pt x="37419" y="116800"/>
                </a:cubicBezTo>
                <a:cubicBezTo>
                  <a:pt x="38709" y="116800"/>
                  <a:pt x="38709" y="116800"/>
                  <a:pt x="38709" y="116800"/>
                </a:cubicBezTo>
                <a:cubicBezTo>
                  <a:pt x="38709" y="116400"/>
                  <a:pt x="38709" y="116800"/>
                  <a:pt x="38709" y="116800"/>
                </a:cubicBezTo>
                <a:cubicBezTo>
                  <a:pt x="38709" y="116800"/>
                  <a:pt x="40000" y="116800"/>
                  <a:pt x="40000" y="116800"/>
                </a:cubicBezTo>
                <a:cubicBezTo>
                  <a:pt x="41290" y="116800"/>
                  <a:pt x="41290" y="116800"/>
                  <a:pt x="41290" y="116400"/>
                </a:cubicBezTo>
                <a:cubicBezTo>
                  <a:pt x="41290" y="116400"/>
                  <a:pt x="41290" y="116400"/>
                  <a:pt x="41290" y="116400"/>
                </a:cubicBezTo>
                <a:cubicBezTo>
                  <a:pt x="41290" y="116400"/>
                  <a:pt x="42580" y="116400"/>
                  <a:pt x="42580" y="116400"/>
                </a:cubicBezTo>
                <a:cubicBezTo>
                  <a:pt x="42580" y="116400"/>
                  <a:pt x="43870" y="116400"/>
                  <a:pt x="43870" y="116400"/>
                </a:cubicBezTo>
                <a:cubicBezTo>
                  <a:pt x="43870" y="116400"/>
                  <a:pt x="43870" y="116400"/>
                  <a:pt x="43870" y="116400"/>
                </a:cubicBezTo>
                <a:cubicBezTo>
                  <a:pt x="43870" y="116400"/>
                  <a:pt x="43870" y="116400"/>
                  <a:pt x="45161" y="116400"/>
                </a:cubicBezTo>
                <a:cubicBezTo>
                  <a:pt x="46451" y="116400"/>
                  <a:pt x="46451" y="116400"/>
                  <a:pt x="46451" y="116000"/>
                </a:cubicBezTo>
                <a:cubicBezTo>
                  <a:pt x="46451" y="116000"/>
                  <a:pt x="46451" y="116000"/>
                  <a:pt x="46451" y="116000"/>
                </a:cubicBezTo>
                <a:cubicBezTo>
                  <a:pt x="47741" y="116000"/>
                  <a:pt x="47741" y="116000"/>
                  <a:pt x="49032" y="115600"/>
                </a:cubicBezTo>
                <a:cubicBezTo>
                  <a:pt x="51612" y="115600"/>
                  <a:pt x="54193" y="115200"/>
                  <a:pt x="55483" y="115200"/>
                </a:cubicBezTo>
                <a:cubicBezTo>
                  <a:pt x="55483" y="115200"/>
                  <a:pt x="55483" y="115200"/>
                  <a:pt x="56774" y="115200"/>
                </a:cubicBezTo>
                <a:cubicBezTo>
                  <a:pt x="58064" y="115200"/>
                  <a:pt x="58064" y="115600"/>
                  <a:pt x="59354" y="115600"/>
                </a:cubicBezTo>
                <a:cubicBezTo>
                  <a:pt x="60645" y="116000"/>
                  <a:pt x="60645" y="116000"/>
                  <a:pt x="60645" y="116000"/>
                </a:cubicBezTo>
                <a:cubicBezTo>
                  <a:pt x="61935" y="116000"/>
                  <a:pt x="63225" y="115600"/>
                  <a:pt x="63225" y="115600"/>
                </a:cubicBezTo>
                <a:cubicBezTo>
                  <a:pt x="64516" y="115600"/>
                  <a:pt x="64516" y="115600"/>
                  <a:pt x="64516" y="115600"/>
                </a:cubicBezTo>
                <a:cubicBezTo>
                  <a:pt x="64516" y="115600"/>
                  <a:pt x="64516" y="115600"/>
                  <a:pt x="64516" y="115600"/>
                </a:cubicBezTo>
                <a:cubicBezTo>
                  <a:pt x="64516" y="115600"/>
                  <a:pt x="64516" y="115600"/>
                  <a:pt x="65806" y="115600"/>
                </a:cubicBezTo>
                <a:cubicBezTo>
                  <a:pt x="67096" y="115600"/>
                  <a:pt x="67096" y="115600"/>
                  <a:pt x="67096" y="115600"/>
                </a:cubicBezTo>
                <a:cubicBezTo>
                  <a:pt x="67096" y="115600"/>
                  <a:pt x="67096" y="115600"/>
                  <a:pt x="67096" y="115600"/>
                </a:cubicBezTo>
                <a:cubicBezTo>
                  <a:pt x="67096" y="115600"/>
                  <a:pt x="68387" y="115600"/>
                  <a:pt x="68387" y="115600"/>
                </a:cubicBezTo>
                <a:cubicBezTo>
                  <a:pt x="69677" y="115600"/>
                  <a:pt x="69677" y="115600"/>
                  <a:pt x="69677" y="115600"/>
                </a:cubicBezTo>
                <a:cubicBezTo>
                  <a:pt x="69677" y="115200"/>
                  <a:pt x="69677" y="115200"/>
                  <a:pt x="69677" y="115200"/>
                </a:cubicBezTo>
                <a:cubicBezTo>
                  <a:pt x="70967" y="115200"/>
                  <a:pt x="70967" y="115200"/>
                  <a:pt x="70967" y="115200"/>
                </a:cubicBezTo>
                <a:cubicBezTo>
                  <a:pt x="72258" y="115200"/>
                  <a:pt x="72258" y="115200"/>
                  <a:pt x="72258" y="115200"/>
                </a:cubicBezTo>
                <a:cubicBezTo>
                  <a:pt x="72258" y="115200"/>
                  <a:pt x="72258" y="115200"/>
                  <a:pt x="73548" y="115200"/>
                </a:cubicBezTo>
                <a:cubicBezTo>
                  <a:pt x="73548" y="114800"/>
                  <a:pt x="73548" y="114800"/>
                  <a:pt x="73548" y="114800"/>
                </a:cubicBezTo>
                <a:cubicBezTo>
                  <a:pt x="73548" y="114400"/>
                  <a:pt x="73548" y="114000"/>
                  <a:pt x="73548" y="113600"/>
                </a:cubicBezTo>
                <a:cubicBezTo>
                  <a:pt x="73548" y="113200"/>
                  <a:pt x="73548" y="113200"/>
                  <a:pt x="72258" y="113200"/>
                </a:cubicBezTo>
                <a:cubicBezTo>
                  <a:pt x="72258" y="113200"/>
                  <a:pt x="72258" y="112800"/>
                  <a:pt x="72258" y="112800"/>
                </a:cubicBezTo>
                <a:cubicBezTo>
                  <a:pt x="72258" y="112800"/>
                  <a:pt x="72258" y="112800"/>
                  <a:pt x="72258" y="112400"/>
                </a:cubicBezTo>
                <a:cubicBezTo>
                  <a:pt x="72258" y="112400"/>
                  <a:pt x="72258" y="112400"/>
                  <a:pt x="72258" y="112000"/>
                </a:cubicBezTo>
                <a:cubicBezTo>
                  <a:pt x="72258" y="112000"/>
                  <a:pt x="72258" y="112000"/>
                  <a:pt x="72258" y="112000"/>
                </a:cubicBezTo>
                <a:cubicBezTo>
                  <a:pt x="72258" y="111600"/>
                  <a:pt x="72258" y="111200"/>
                  <a:pt x="72258" y="111200"/>
                </a:cubicBezTo>
                <a:cubicBezTo>
                  <a:pt x="72258" y="110800"/>
                  <a:pt x="72258" y="110800"/>
                  <a:pt x="72258" y="110400"/>
                </a:cubicBezTo>
                <a:cubicBezTo>
                  <a:pt x="72258" y="110400"/>
                  <a:pt x="72258" y="110400"/>
                  <a:pt x="72258" y="110400"/>
                </a:cubicBezTo>
                <a:cubicBezTo>
                  <a:pt x="72258" y="110400"/>
                  <a:pt x="72258" y="110400"/>
                  <a:pt x="72258" y="110000"/>
                </a:cubicBezTo>
                <a:cubicBezTo>
                  <a:pt x="72258" y="110000"/>
                  <a:pt x="72258" y="110000"/>
                  <a:pt x="72258" y="110000"/>
                </a:cubicBezTo>
                <a:cubicBezTo>
                  <a:pt x="73548" y="110000"/>
                  <a:pt x="73548" y="109600"/>
                  <a:pt x="74838" y="109200"/>
                </a:cubicBezTo>
                <a:cubicBezTo>
                  <a:pt x="74838" y="108800"/>
                  <a:pt x="76129" y="108800"/>
                  <a:pt x="76129" y="108400"/>
                </a:cubicBezTo>
                <a:cubicBezTo>
                  <a:pt x="76129" y="108400"/>
                  <a:pt x="77419" y="108000"/>
                  <a:pt x="77419" y="108000"/>
                </a:cubicBezTo>
                <a:cubicBezTo>
                  <a:pt x="77419" y="107600"/>
                  <a:pt x="77419" y="107200"/>
                  <a:pt x="77419" y="107200"/>
                </a:cubicBezTo>
                <a:cubicBezTo>
                  <a:pt x="77419" y="106800"/>
                  <a:pt x="77419" y="106800"/>
                  <a:pt x="77419" y="106400"/>
                </a:cubicBezTo>
                <a:cubicBezTo>
                  <a:pt x="76129" y="106400"/>
                  <a:pt x="74838" y="105200"/>
                  <a:pt x="74838" y="104800"/>
                </a:cubicBezTo>
                <a:cubicBezTo>
                  <a:pt x="73548" y="104400"/>
                  <a:pt x="73548" y="104000"/>
                  <a:pt x="72258" y="104000"/>
                </a:cubicBezTo>
                <a:cubicBezTo>
                  <a:pt x="72258" y="103600"/>
                  <a:pt x="70967" y="102800"/>
                  <a:pt x="70967" y="102800"/>
                </a:cubicBezTo>
                <a:cubicBezTo>
                  <a:pt x="69677" y="102800"/>
                  <a:pt x="69677" y="102400"/>
                  <a:pt x="69677" y="102400"/>
                </a:cubicBezTo>
                <a:cubicBezTo>
                  <a:pt x="69677" y="102400"/>
                  <a:pt x="69677" y="102400"/>
                  <a:pt x="69677" y="102000"/>
                </a:cubicBezTo>
                <a:cubicBezTo>
                  <a:pt x="69677" y="102000"/>
                  <a:pt x="69677" y="102000"/>
                  <a:pt x="69677" y="101600"/>
                </a:cubicBezTo>
                <a:cubicBezTo>
                  <a:pt x="69677" y="101200"/>
                  <a:pt x="69677" y="100400"/>
                  <a:pt x="70967" y="100400"/>
                </a:cubicBezTo>
                <a:cubicBezTo>
                  <a:pt x="70967" y="100000"/>
                  <a:pt x="70967" y="98000"/>
                  <a:pt x="70967" y="97600"/>
                </a:cubicBezTo>
                <a:cubicBezTo>
                  <a:pt x="70967" y="97200"/>
                  <a:pt x="70967" y="96400"/>
                  <a:pt x="70967" y="96000"/>
                </a:cubicBezTo>
                <a:cubicBezTo>
                  <a:pt x="70967" y="96000"/>
                  <a:pt x="70967" y="95200"/>
                  <a:pt x="70967" y="95200"/>
                </a:cubicBezTo>
                <a:cubicBezTo>
                  <a:pt x="70967" y="94800"/>
                  <a:pt x="70967" y="94000"/>
                  <a:pt x="70967" y="94000"/>
                </a:cubicBezTo>
                <a:cubicBezTo>
                  <a:pt x="70967" y="93600"/>
                  <a:pt x="70967" y="93200"/>
                  <a:pt x="70967" y="93200"/>
                </a:cubicBezTo>
                <a:cubicBezTo>
                  <a:pt x="70967" y="93200"/>
                  <a:pt x="70967" y="92800"/>
                  <a:pt x="70967" y="92800"/>
                </a:cubicBezTo>
                <a:cubicBezTo>
                  <a:pt x="70967" y="92800"/>
                  <a:pt x="70967" y="91600"/>
                  <a:pt x="70967" y="91200"/>
                </a:cubicBezTo>
                <a:cubicBezTo>
                  <a:pt x="70967" y="90800"/>
                  <a:pt x="69677" y="89200"/>
                  <a:pt x="69677" y="88800"/>
                </a:cubicBezTo>
                <a:cubicBezTo>
                  <a:pt x="69677" y="88400"/>
                  <a:pt x="69677" y="88000"/>
                  <a:pt x="69677" y="87600"/>
                </a:cubicBezTo>
                <a:cubicBezTo>
                  <a:pt x="69677" y="87600"/>
                  <a:pt x="69677" y="87200"/>
                  <a:pt x="69677" y="87200"/>
                </a:cubicBezTo>
                <a:cubicBezTo>
                  <a:pt x="69677" y="86800"/>
                  <a:pt x="69677" y="86400"/>
                  <a:pt x="69677" y="86000"/>
                </a:cubicBezTo>
                <a:cubicBezTo>
                  <a:pt x="69677" y="86000"/>
                  <a:pt x="70967" y="84800"/>
                  <a:pt x="70967" y="84400"/>
                </a:cubicBezTo>
                <a:cubicBezTo>
                  <a:pt x="70967" y="84000"/>
                  <a:pt x="70967" y="83200"/>
                  <a:pt x="70967" y="83200"/>
                </a:cubicBezTo>
                <a:cubicBezTo>
                  <a:pt x="70967" y="83200"/>
                  <a:pt x="70967" y="82400"/>
                  <a:pt x="70967" y="82000"/>
                </a:cubicBezTo>
                <a:cubicBezTo>
                  <a:pt x="70967" y="81600"/>
                  <a:pt x="70967" y="80400"/>
                  <a:pt x="70967" y="80400"/>
                </a:cubicBezTo>
                <a:cubicBezTo>
                  <a:pt x="70967" y="80000"/>
                  <a:pt x="70967" y="79600"/>
                  <a:pt x="70967" y="79200"/>
                </a:cubicBezTo>
                <a:cubicBezTo>
                  <a:pt x="69677" y="79200"/>
                  <a:pt x="69677" y="78800"/>
                  <a:pt x="69677" y="78400"/>
                </a:cubicBezTo>
                <a:cubicBezTo>
                  <a:pt x="69677" y="78400"/>
                  <a:pt x="69677" y="78000"/>
                  <a:pt x="69677" y="77600"/>
                </a:cubicBezTo>
                <a:cubicBezTo>
                  <a:pt x="69677" y="77200"/>
                  <a:pt x="69677" y="76400"/>
                  <a:pt x="69677" y="76400"/>
                </a:cubicBezTo>
                <a:cubicBezTo>
                  <a:pt x="69677" y="76400"/>
                  <a:pt x="69677" y="76400"/>
                  <a:pt x="69677" y="76400"/>
                </a:cubicBezTo>
                <a:cubicBezTo>
                  <a:pt x="69677" y="76400"/>
                  <a:pt x="69677" y="76800"/>
                  <a:pt x="69677" y="76800"/>
                </a:cubicBezTo>
                <a:cubicBezTo>
                  <a:pt x="69677" y="77200"/>
                  <a:pt x="70967" y="77600"/>
                  <a:pt x="70967" y="77600"/>
                </a:cubicBezTo>
                <a:cubicBezTo>
                  <a:pt x="70967" y="78000"/>
                  <a:pt x="70967" y="78800"/>
                  <a:pt x="70967" y="78800"/>
                </a:cubicBezTo>
                <a:cubicBezTo>
                  <a:pt x="70967" y="79200"/>
                  <a:pt x="72258" y="79200"/>
                  <a:pt x="72258" y="79200"/>
                </a:cubicBezTo>
                <a:cubicBezTo>
                  <a:pt x="72258" y="79200"/>
                  <a:pt x="72258" y="79600"/>
                  <a:pt x="72258" y="80000"/>
                </a:cubicBezTo>
                <a:cubicBezTo>
                  <a:pt x="72258" y="80400"/>
                  <a:pt x="73548" y="80800"/>
                  <a:pt x="73548" y="81200"/>
                </a:cubicBezTo>
                <a:cubicBezTo>
                  <a:pt x="73548" y="81600"/>
                  <a:pt x="73548" y="82000"/>
                  <a:pt x="73548" y="82400"/>
                </a:cubicBezTo>
                <a:cubicBezTo>
                  <a:pt x="73548" y="82400"/>
                  <a:pt x="74838" y="83200"/>
                  <a:pt x="74838" y="83200"/>
                </a:cubicBezTo>
                <a:cubicBezTo>
                  <a:pt x="74838" y="83600"/>
                  <a:pt x="74838" y="84000"/>
                  <a:pt x="76129" y="84400"/>
                </a:cubicBezTo>
                <a:cubicBezTo>
                  <a:pt x="76129" y="84400"/>
                  <a:pt x="76129" y="85200"/>
                  <a:pt x="76129" y="85200"/>
                </a:cubicBezTo>
                <a:cubicBezTo>
                  <a:pt x="76129" y="85600"/>
                  <a:pt x="76129" y="86000"/>
                  <a:pt x="76129" y="86000"/>
                </a:cubicBezTo>
                <a:cubicBezTo>
                  <a:pt x="76129" y="86400"/>
                  <a:pt x="76129" y="86400"/>
                  <a:pt x="76129" y="86800"/>
                </a:cubicBezTo>
                <a:cubicBezTo>
                  <a:pt x="76129" y="86800"/>
                  <a:pt x="77419" y="87600"/>
                  <a:pt x="77419" y="87600"/>
                </a:cubicBezTo>
                <a:cubicBezTo>
                  <a:pt x="77419" y="87600"/>
                  <a:pt x="77419" y="88000"/>
                  <a:pt x="77419" y="88400"/>
                </a:cubicBezTo>
                <a:cubicBezTo>
                  <a:pt x="77419" y="88800"/>
                  <a:pt x="77419" y="89200"/>
                  <a:pt x="77419" y="89600"/>
                </a:cubicBezTo>
                <a:cubicBezTo>
                  <a:pt x="77419" y="90000"/>
                  <a:pt x="77419" y="90000"/>
                  <a:pt x="77419" y="90400"/>
                </a:cubicBezTo>
                <a:cubicBezTo>
                  <a:pt x="77419" y="90400"/>
                  <a:pt x="77419" y="90800"/>
                  <a:pt x="77419" y="91200"/>
                </a:cubicBezTo>
                <a:cubicBezTo>
                  <a:pt x="78709" y="91200"/>
                  <a:pt x="78709" y="91600"/>
                  <a:pt x="78709" y="92000"/>
                </a:cubicBezTo>
                <a:cubicBezTo>
                  <a:pt x="78709" y="92400"/>
                  <a:pt x="78709" y="92800"/>
                  <a:pt x="78709" y="92800"/>
                </a:cubicBezTo>
                <a:cubicBezTo>
                  <a:pt x="78709" y="93200"/>
                  <a:pt x="78709" y="93200"/>
                  <a:pt x="78709" y="93600"/>
                </a:cubicBezTo>
                <a:cubicBezTo>
                  <a:pt x="78709" y="94000"/>
                  <a:pt x="78709" y="94000"/>
                  <a:pt x="78709" y="94000"/>
                </a:cubicBezTo>
                <a:cubicBezTo>
                  <a:pt x="78709" y="94400"/>
                  <a:pt x="80000" y="95600"/>
                  <a:pt x="80000" y="96000"/>
                </a:cubicBezTo>
                <a:cubicBezTo>
                  <a:pt x="80000" y="96400"/>
                  <a:pt x="80000" y="97600"/>
                  <a:pt x="80000" y="98000"/>
                </a:cubicBezTo>
                <a:cubicBezTo>
                  <a:pt x="80000" y="98800"/>
                  <a:pt x="80000" y="99600"/>
                  <a:pt x="80000" y="100400"/>
                </a:cubicBezTo>
                <a:cubicBezTo>
                  <a:pt x="80000" y="100800"/>
                  <a:pt x="81290" y="102400"/>
                  <a:pt x="82580" y="102800"/>
                </a:cubicBezTo>
                <a:cubicBezTo>
                  <a:pt x="82580" y="103200"/>
                  <a:pt x="82580" y="104000"/>
                  <a:pt x="83870" y="104400"/>
                </a:cubicBezTo>
                <a:cubicBezTo>
                  <a:pt x="83870" y="104800"/>
                  <a:pt x="83870" y="105200"/>
                  <a:pt x="85161" y="105600"/>
                </a:cubicBezTo>
                <a:cubicBezTo>
                  <a:pt x="85161" y="106000"/>
                  <a:pt x="86451" y="106800"/>
                  <a:pt x="86451" y="106800"/>
                </a:cubicBezTo>
                <a:cubicBezTo>
                  <a:pt x="86451" y="107200"/>
                  <a:pt x="86451" y="107200"/>
                  <a:pt x="87741" y="107600"/>
                </a:cubicBezTo>
                <a:cubicBezTo>
                  <a:pt x="89032" y="107600"/>
                  <a:pt x="90322" y="108000"/>
                  <a:pt x="90322" y="108000"/>
                </a:cubicBezTo>
                <a:cubicBezTo>
                  <a:pt x="91612" y="108000"/>
                  <a:pt x="91612" y="108000"/>
                  <a:pt x="90322" y="108000"/>
                </a:cubicBezTo>
                <a:cubicBezTo>
                  <a:pt x="90322" y="108000"/>
                  <a:pt x="90322" y="108400"/>
                  <a:pt x="90322" y="108400"/>
                </a:cubicBezTo>
                <a:cubicBezTo>
                  <a:pt x="89032" y="108400"/>
                  <a:pt x="87741" y="108800"/>
                  <a:pt x="87741" y="108800"/>
                </a:cubicBezTo>
                <a:cubicBezTo>
                  <a:pt x="86451" y="108800"/>
                  <a:pt x="86451" y="109200"/>
                  <a:pt x="86451" y="109200"/>
                </a:cubicBezTo>
                <a:cubicBezTo>
                  <a:pt x="86451" y="109600"/>
                  <a:pt x="85161" y="110000"/>
                  <a:pt x="85161" y="110400"/>
                </a:cubicBezTo>
                <a:cubicBezTo>
                  <a:pt x="83870" y="110400"/>
                  <a:pt x="83870" y="110800"/>
                  <a:pt x="83870" y="110800"/>
                </a:cubicBezTo>
                <a:cubicBezTo>
                  <a:pt x="82580" y="111200"/>
                  <a:pt x="82580" y="111200"/>
                  <a:pt x="82580" y="111600"/>
                </a:cubicBezTo>
                <a:cubicBezTo>
                  <a:pt x="82580" y="112000"/>
                  <a:pt x="83870" y="112400"/>
                  <a:pt x="83870" y="112400"/>
                </a:cubicBezTo>
                <a:cubicBezTo>
                  <a:pt x="83870" y="112400"/>
                  <a:pt x="83870" y="112800"/>
                  <a:pt x="85161" y="112800"/>
                </a:cubicBezTo>
                <a:cubicBezTo>
                  <a:pt x="85161" y="112800"/>
                  <a:pt x="85161" y="113200"/>
                  <a:pt x="86451" y="113200"/>
                </a:cubicBezTo>
                <a:cubicBezTo>
                  <a:pt x="86451" y="113600"/>
                  <a:pt x="87741" y="113600"/>
                  <a:pt x="87741" y="114000"/>
                </a:cubicBezTo>
                <a:cubicBezTo>
                  <a:pt x="87741" y="114000"/>
                  <a:pt x="89032" y="114400"/>
                  <a:pt x="89032" y="114400"/>
                </a:cubicBezTo>
                <a:cubicBezTo>
                  <a:pt x="89032" y="114400"/>
                  <a:pt x="90322" y="114400"/>
                  <a:pt x="90322" y="114800"/>
                </a:cubicBezTo>
                <a:cubicBezTo>
                  <a:pt x="90322" y="114800"/>
                  <a:pt x="90322" y="114800"/>
                  <a:pt x="91612" y="115200"/>
                </a:cubicBezTo>
                <a:cubicBezTo>
                  <a:pt x="91612" y="115200"/>
                  <a:pt x="92903" y="115600"/>
                  <a:pt x="92903" y="115600"/>
                </a:cubicBezTo>
                <a:cubicBezTo>
                  <a:pt x="92903" y="115600"/>
                  <a:pt x="92903" y="115600"/>
                  <a:pt x="92903" y="116000"/>
                </a:cubicBezTo>
                <a:cubicBezTo>
                  <a:pt x="92903" y="116000"/>
                  <a:pt x="91612" y="116000"/>
                  <a:pt x="91612" y="116400"/>
                </a:cubicBezTo>
                <a:cubicBezTo>
                  <a:pt x="91612" y="116800"/>
                  <a:pt x="91612" y="117600"/>
                  <a:pt x="91612" y="117600"/>
                </a:cubicBezTo>
                <a:cubicBezTo>
                  <a:pt x="91612" y="117600"/>
                  <a:pt x="91612" y="118000"/>
                  <a:pt x="91612" y="118000"/>
                </a:cubicBezTo>
                <a:cubicBezTo>
                  <a:pt x="91612" y="118000"/>
                  <a:pt x="91612" y="118000"/>
                  <a:pt x="91612" y="118000"/>
                </a:cubicBezTo>
                <a:cubicBezTo>
                  <a:pt x="91612" y="118000"/>
                  <a:pt x="91612" y="118000"/>
                  <a:pt x="91612" y="118400"/>
                </a:cubicBezTo>
                <a:cubicBezTo>
                  <a:pt x="90322" y="118400"/>
                  <a:pt x="90322" y="118400"/>
                  <a:pt x="90322" y="118800"/>
                </a:cubicBezTo>
                <a:cubicBezTo>
                  <a:pt x="90322" y="119200"/>
                  <a:pt x="90322" y="119600"/>
                  <a:pt x="90322" y="119600"/>
                </a:cubicBezTo>
                <a:cubicBezTo>
                  <a:pt x="90322" y="119600"/>
                  <a:pt x="91612" y="120000"/>
                  <a:pt x="91612" y="120000"/>
                </a:cubicBezTo>
                <a:cubicBezTo>
                  <a:pt x="91612" y="120000"/>
                  <a:pt x="92903" y="120000"/>
                  <a:pt x="94193" y="120000"/>
                </a:cubicBezTo>
                <a:cubicBezTo>
                  <a:pt x="94193" y="120000"/>
                  <a:pt x="95483" y="120000"/>
                  <a:pt x="96774" y="120000"/>
                </a:cubicBezTo>
                <a:cubicBezTo>
                  <a:pt x="98064" y="120000"/>
                  <a:pt x="104516" y="120000"/>
                  <a:pt x="105806" y="120000"/>
                </a:cubicBezTo>
                <a:cubicBezTo>
                  <a:pt x="107096" y="120000"/>
                  <a:pt x="110967" y="120000"/>
                  <a:pt x="112258" y="120000"/>
                </a:cubicBezTo>
                <a:cubicBezTo>
                  <a:pt x="113548" y="119600"/>
                  <a:pt x="114838" y="119600"/>
                  <a:pt x="114838" y="119600"/>
                </a:cubicBezTo>
                <a:cubicBezTo>
                  <a:pt x="116129" y="119200"/>
                  <a:pt x="116129" y="119200"/>
                  <a:pt x="116129" y="118800"/>
                </a:cubicBezTo>
                <a:cubicBezTo>
                  <a:pt x="116129" y="118800"/>
                  <a:pt x="116129" y="118400"/>
                  <a:pt x="116129" y="118000"/>
                </a:cubicBezTo>
                <a:cubicBezTo>
                  <a:pt x="116129" y="117600"/>
                  <a:pt x="114838" y="117600"/>
                  <a:pt x="114838" y="117600"/>
                </a:cubicBezTo>
                <a:cubicBezTo>
                  <a:pt x="114838" y="117200"/>
                  <a:pt x="114838" y="117200"/>
                  <a:pt x="114838" y="116800"/>
                </a:cubicBezTo>
                <a:cubicBezTo>
                  <a:pt x="116129" y="116800"/>
                  <a:pt x="114838" y="116000"/>
                  <a:pt x="114838" y="116000"/>
                </a:cubicBezTo>
                <a:cubicBezTo>
                  <a:pt x="114838" y="115600"/>
                  <a:pt x="114838" y="115600"/>
                  <a:pt x="114838" y="115600"/>
                </a:cubicBezTo>
                <a:cubicBezTo>
                  <a:pt x="114838" y="115600"/>
                  <a:pt x="114838" y="115200"/>
                  <a:pt x="113548" y="115200"/>
                </a:cubicBezTo>
                <a:cubicBezTo>
                  <a:pt x="113548" y="115200"/>
                  <a:pt x="114838" y="115200"/>
                  <a:pt x="114838" y="115200"/>
                </a:cubicBezTo>
                <a:cubicBezTo>
                  <a:pt x="114838" y="115200"/>
                  <a:pt x="114838" y="114800"/>
                  <a:pt x="114838" y="114800"/>
                </a:cubicBezTo>
                <a:cubicBezTo>
                  <a:pt x="114838" y="114400"/>
                  <a:pt x="116129" y="114000"/>
                  <a:pt x="116129" y="113600"/>
                </a:cubicBezTo>
                <a:cubicBezTo>
                  <a:pt x="116129" y="113600"/>
                  <a:pt x="116129" y="113200"/>
                  <a:pt x="116129" y="113200"/>
                </a:cubicBezTo>
                <a:cubicBezTo>
                  <a:pt x="116129" y="113200"/>
                  <a:pt x="116129" y="113200"/>
                  <a:pt x="117419" y="113200"/>
                </a:cubicBezTo>
                <a:cubicBezTo>
                  <a:pt x="117419" y="112800"/>
                  <a:pt x="117419" y="112800"/>
                  <a:pt x="117419" y="112800"/>
                </a:cubicBezTo>
                <a:cubicBezTo>
                  <a:pt x="117419" y="112400"/>
                  <a:pt x="118709" y="111600"/>
                  <a:pt x="118709" y="111600"/>
                </a:cubicBezTo>
                <a:cubicBezTo>
                  <a:pt x="120000" y="111600"/>
                  <a:pt x="120000" y="111200"/>
                  <a:pt x="120000" y="111200"/>
                </a:cubicBezTo>
                <a:cubicBezTo>
                  <a:pt x="120000" y="111200"/>
                  <a:pt x="120000" y="111200"/>
                  <a:pt x="120000" y="110800"/>
                </a:cubicBezTo>
                <a:cubicBezTo>
                  <a:pt x="120000" y="110800"/>
                  <a:pt x="120000" y="110400"/>
                  <a:pt x="120000" y="110400"/>
                </a:cubicBezTo>
                <a:close/>
              </a:path>
            </a:pathLst>
          </a:custGeom>
          <a:solidFill>
            <a:srgbClr val="7676DE"/>
          </a:solidFill>
          <a:ln w="9525" cap="flat" cmpd="sng">
            <a:solidFill>
              <a:srgbClr val="7676DE"/>
            </a:solidFill>
            <a:prstDash val="solid"/>
            <a:round/>
            <a:headEnd type="none" w="med" len="med"/>
            <a:tailEnd type="none" w="med" len="med"/>
          </a:ln>
          <a:effectLst>
            <a:outerShdw blurRad="25399" sy="23000" kx="-1200000" ky="-1200000" algn="bl" rotWithShape="0">
              <a:srgbClr val="000000">
                <a:alpha val="20000"/>
              </a:srgbClr>
            </a:outerShdw>
          </a:effectLst>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126" name="Shape 126"/>
          <p:cNvSpPr/>
          <p:nvPr/>
        </p:nvSpPr>
        <p:spPr>
          <a:xfrm flipH="1">
            <a:off x="2232122" y="2674477"/>
            <a:ext cx="342852" cy="1105721"/>
          </a:xfrm>
          <a:custGeom>
            <a:avLst/>
            <a:gdLst/>
            <a:ahLst/>
            <a:cxnLst/>
            <a:rect l="0" t="0" r="0" b="0"/>
            <a:pathLst>
              <a:path w="120000" h="120000" extrusionOk="0">
                <a:moveTo>
                  <a:pt x="120000" y="110400"/>
                </a:moveTo>
                <a:cubicBezTo>
                  <a:pt x="118709" y="110400"/>
                  <a:pt x="118709" y="110000"/>
                  <a:pt x="118709" y="110000"/>
                </a:cubicBezTo>
                <a:cubicBezTo>
                  <a:pt x="118709" y="110000"/>
                  <a:pt x="118709" y="109200"/>
                  <a:pt x="118709" y="108800"/>
                </a:cubicBezTo>
                <a:cubicBezTo>
                  <a:pt x="118709" y="108800"/>
                  <a:pt x="118709" y="106800"/>
                  <a:pt x="118709" y="106400"/>
                </a:cubicBezTo>
                <a:cubicBezTo>
                  <a:pt x="117419" y="106000"/>
                  <a:pt x="117419" y="105600"/>
                  <a:pt x="117419" y="104800"/>
                </a:cubicBezTo>
                <a:cubicBezTo>
                  <a:pt x="117419" y="104000"/>
                  <a:pt x="117419" y="102800"/>
                  <a:pt x="117419" y="102000"/>
                </a:cubicBezTo>
                <a:cubicBezTo>
                  <a:pt x="117419" y="101600"/>
                  <a:pt x="116129" y="99600"/>
                  <a:pt x="116129" y="99600"/>
                </a:cubicBezTo>
                <a:cubicBezTo>
                  <a:pt x="116129" y="99200"/>
                  <a:pt x="116129" y="98800"/>
                  <a:pt x="116129" y="98400"/>
                </a:cubicBezTo>
                <a:cubicBezTo>
                  <a:pt x="116129" y="98000"/>
                  <a:pt x="114838" y="97200"/>
                  <a:pt x="114838" y="97200"/>
                </a:cubicBezTo>
                <a:cubicBezTo>
                  <a:pt x="114838" y="96800"/>
                  <a:pt x="114838" y="96400"/>
                  <a:pt x="114838" y="96400"/>
                </a:cubicBezTo>
                <a:cubicBezTo>
                  <a:pt x="114838" y="96400"/>
                  <a:pt x="114838" y="95600"/>
                  <a:pt x="114838" y="95600"/>
                </a:cubicBezTo>
                <a:cubicBezTo>
                  <a:pt x="114838" y="95600"/>
                  <a:pt x="114838" y="95200"/>
                  <a:pt x="113548" y="94800"/>
                </a:cubicBezTo>
                <a:cubicBezTo>
                  <a:pt x="113548" y="94800"/>
                  <a:pt x="113548" y="93200"/>
                  <a:pt x="113548" y="92800"/>
                </a:cubicBezTo>
                <a:cubicBezTo>
                  <a:pt x="113548" y="92400"/>
                  <a:pt x="113548" y="92000"/>
                  <a:pt x="113548" y="91200"/>
                </a:cubicBezTo>
                <a:cubicBezTo>
                  <a:pt x="112258" y="90800"/>
                  <a:pt x="112258" y="90000"/>
                  <a:pt x="112258" y="89600"/>
                </a:cubicBezTo>
                <a:cubicBezTo>
                  <a:pt x="112258" y="89200"/>
                  <a:pt x="112258" y="88800"/>
                  <a:pt x="112258" y="88400"/>
                </a:cubicBezTo>
                <a:cubicBezTo>
                  <a:pt x="112258" y="88000"/>
                  <a:pt x="112258" y="87200"/>
                  <a:pt x="112258" y="86400"/>
                </a:cubicBezTo>
                <a:cubicBezTo>
                  <a:pt x="112258" y="86000"/>
                  <a:pt x="110967" y="85600"/>
                  <a:pt x="110967" y="85200"/>
                </a:cubicBezTo>
                <a:cubicBezTo>
                  <a:pt x="110967" y="84800"/>
                  <a:pt x="109677" y="84000"/>
                  <a:pt x="109677" y="84000"/>
                </a:cubicBezTo>
                <a:cubicBezTo>
                  <a:pt x="108387" y="83600"/>
                  <a:pt x="108387" y="83600"/>
                  <a:pt x="108387" y="83600"/>
                </a:cubicBezTo>
                <a:cubicBezTo>
                  <a:pt x="108387" y="83600"/>
                  <a:pt x="108387" y="82800"/>
                  <a:pt x="108387" y="82400"/>
                </a:cubicBezTo>
                <a:cubicBezTo>
                  <a:pt x="108387" y="81600"/>
                  <a:pt x="108387" y="80400"/>
                  <a:pt x="108387" y="80000"/>
                </a:cubicBezTo>
                <a:cubicBezTo>
                  <a:pt x="108387" y="79200"/>
                  <a:pt x="109677" y="78000"/>
                  <a:pt x="109677" y="77600"/>
                </a:cubicBezTo>
                <a:cubicBezTo>
                  <a:pt x="109677" y="77200"/>
                  <a:pt x="109677" y="76800"/>
                  <a:pt x="108387" y="76400"/>
                </a:cubicBezTo>
                <a:cubicBezTo>
                  <a:pt x="108387" y="76000"/>
                  <a:pt x="108387" y="74800"/>
                  <a:pt x="107096" y="74000"/>
                </a:cubicBezTo>
                <a:cubicBezTo>
                  <a:pt x="107096" y="73200"/>
                  <a:pt x="105806" y="71600"/>
                  <a:pt x="105806" y="71200"/>
                </a:cubicBezTo>
                <a:cubicBezTo>
                  <a:pt x="105806" y="70800"/>
                  <a:pt x="105806" y="69600"/>
                  <a:pt x="105806" y="69200"/>
                </a:cubicBezTo>
                <a:cubicBezTo>
                  <a:pt x="105806" y="69200"/>
                  <a:pt x="104516" y="68400"/>
                  <a:pt x="104516" y="68400"/>
                </a:cubicBezTo>
                <a:cubicBezTo>
                  <a:pt x="104516" y="68400"/>
                  <a:pt x="104516" y="68000"/>
                  <a:pt x="104516" y="68000"/>
                </a:cubicBezTo>
                <a:cubicBezTo>
                  <a:pt x="104516" y="67600"/>
                  <a:pt x="104516" y="66800"/>
                  <a:pt x="104516" y="66800"/>
                </a:cubicBezTo>
                <a:cubicBezTo>
                  <a:pt x="104516" y="66800"/>
                  <a:pt x="104516" y="65600"/>
                  <a:pt x="104516" y="64800"/>
                </a:cubicBezTo>
                <a:cubicBezTo>
                  <a:pt x="104516" y="64400"/>
                  <a:pt x="104516" y="64400"/>
                  <a:pt x="104516" y="64000"/>
                </a:cubicBezTo>
                <a:cubicBezTo>
                  <a:pt x="104516" y="64000"/>
                  <a:pt x="103225" y="63200"/>
                  <a:pt x="103225" y="62800"/>
                </a:cubicBezTo>
                <a:cubicBezTo>
                  <a:pt x="103225" y="62400"/>
                  <a:pt x="103225" y="61600"/>
                  <a:pt x="103225" y="61600"/>
                </a:cubicBezTo>
                <a:cubicBezTo>
                  <a:pt x="103225" y="61200"/>
                  <a:pt x="103225" y="60800"/>
                  <a:pt x="103225" y="60800"/>
                </a:cubicBezTo>
                <a:cubicBezTo>
                  <a:pt x="103225" y="60800"/>
                  <a:pt x="103225" y="60400"/>
                  <a:pt x="103225" y="60000"/>
                </a:cubicBezTo>
                <a:cubicBezTo>
                  <a:pt x="104516" y="59600"/>
                  <a:pt x="104516" y="58800"/>
                  <a:pt x="104516" y="58400"/>
                </a:cubicBezTo>
                <a:cubicBezTo>
                  <a:pt x="103225" y="58000"/>
                  <a:pt x="103225" y="57600"/>
                  <a:pt x="103225" y="57200"/>
                </a:cubicBezTo>
                <a:cubicBezTo>
                  <a:pt x="103225" y="56800"/>
                  <a:pt x="101935" y="55600"/>
                  <a:pt x="101935" y="55600"/>
                </a:cubicBezTo>
                <a:cubicBezTo>
                  <a:pt x="101935" y="55200"/>
                  <a:pt x="100645" y="54800"/>
                  <a:pt x="100645" y="54800"/>
                </a:cubicBezTo>
                <a:cubicBezTo>
                  <a:pt x="100645" y="54800"/>
                  <a:pt x="100645" y="54800"/>
                  <a:pt x="100645" y="54800"/>
                </a:cubicBezTo>
                <a:cubicBezTo>
                  <a:pt x="100645" y="54800"/>
                  <a:pt x="100645" y="54400"/>
                  <a:pt x="100645" y="54400"/>
                </a:cubicBezTo>
                <a:cubicBezTo>
                  <a:pt x="100645" y="54400"/>
                  <a:pt x="100645" y="54000"/>
                  <a:pt x="100645" y="54000"/>
                </a:cubicBezTo>
                <a:cubicBezTo>
                  <a:pt x="100645" y="54000"/>
                  <a:pt x="100645" y="53600"/>
                  <a:pt x="99354" y="53600"/>
                </a:cubicBezTo>
                <a:cubicBezTo>
                  <a:pt x="99354" y="53600"/>
                  <a:pt x="99354" y="53600"/>
                  <a:pt x="99354" y="53200"/>
                </a:cubicBezTo>
                <a:cubicBezTo>
                  <a:pt x="99354" y="53200"/>
                  <a:pt x="98064" y="52400"/>
                  <a:pt x="98064" y="52000"/>
                </a:cubicBezTo>
                <a:cubicBezTo>
                  <a:pt x="98064" y="52000"/>
                  <a:pt x="98064" y="51600"/>
                  <a:pt x="98064" y="51600"/>
                </a:cubicBezTo>
                <a:cubicBezTo>
                  <a:pt x="96774" y="51600"/>
                  <a:pt x="96774" y="51200"/>
                  <a:pt x="96774" y="51200"/>
                </a:cubicBezTo>
                <a:cubicBezTo>
                  <a:pt x="96774" y="50800"/>
                  <a:pt x="96774" y="50800"/>
                  <a:pt x="96774" y="50800"/>
                </a:cubicBezTo>
                <a:cubicBezTo>
                  <a:pt x="96774" y="50400"/>
                  <a:pt x="96774" y="50400"/>
                  <a:pt x="96774" y="50400"/>
                </a:cubicBezTo>
                <a:cubicBezTo>
                  <a:pt x="96774" y="50000"/>
                  <a:pt x="95483" y="49600"/>
                  <a:pt x="95483" y="49600"/>
                </a:cubicBezTo>
                <a:cubicBezTo>
                  <a:pt x="95483" y="49600"/>
                  <a:pt x="95483" y="49600"/>
                  <a:pt x="95483" y="49600"/>
                </a:cubicBezTo>
                <a:cubicBezTo>
                  <a:pt x="95483" y="49200"/>
                  <a:pt x="95483" y="49200"/>
                  <a:pt x="95483" y="49200"/>
                </a:cubicBezTo>
                <a:cubicBezTo>
                  <a:pt x="95483" y="49200"/>
                  <a:pt x="95483" y="47600"/>
                  <a:pt x="94193" y="47600"/>
                </a:cubicBezTo>
                <a:cubicBezTo>
                  <a:pt x="94193" y="47600"/>
                  <a:pt x="94193" y="47600"/>
                  <a:pt x="94193" y="47600"/>
                </a:cubicBezTo>
                <a:cubicBezTo>
                  <a:pt x="94193" y="47600"/>
                  <a:pt x="94193" y="47600"/>
                  <a:pt x="95483" y="47600"/>
                </a:cubicBezTo>
                <a:cubicBezTo>
                  <a:pt x="95483" y="47600"/>
                  <a:pt x="95483" y="47600"/>
                  <a:pt x="95483" y="47600"/>
                </a:cubicBezTo>
                <a:cubicBezTo>
                  <a:pt x="95483" y="47600"/>
                  <a:pt x="95483" y="48800"/>
                  <a:pt x="95483" y="48800"/>
                </a:cubicBezTo>
                <a:cubicBezTo>
                  <a:pt x="95483" y="48800"/>
                  <a:pt x="95483" y="48800"/>
                  <a:pt x="95483" y="48800"/>
                </a:cubicBezTo>
                <a:cubicBezTo>
                  <a:pt x="95483" y="48800"/>
                  <a:pt x="95483" y="48800"/>
                  <a:pt x="96774" y="48400"/>
                </a:cubicBezTo>
                <a:cubicBezTo>
                  <a:pt x="96774" y="48400"/>
                  <a:pt x="98064" y="48400"/>
                  <a:pt x="98064" y="48400"/>
                </a:cubicBezTo>
                <a:cubicBezTo>
                  <a:pt x="98064" y="48400"/>
                  <a:pt x="98064" y="48000"/>
                  <a:pt x="98064" y="48000"/>
                </a:cubicBezTo>
                <a:cubicBezTo>
                  <a:pt x="99354" y="48000"/>
                  <a:pt x="99354" y="48000"/>
                  <a:pt x="99354" y="48000"/>
                </a:cubicBezTo>
                <a:cubicBezTo>
                  <a:pt x="99354" y="47600"/>
                  <a:pt x="99354" y="47600"/>
                  <a:pt x="100645" y="47200"/>
                </a:cubicBezTo>
                <a:cubicBezTo>
                  <a:pt x="100645" y="47200"/>
                  <a:pt x="101935" y="46800"/>
                  <a:pt x="101935" y="46800"/>
                </a:cubicBezTo>
                <a:cubicBezTo>
                  <a:pt x="103225" y="46800"/>
                  <a:pt x="103225" y="46400"/>
                  <a:pt x="103225" y="46400"/>
                </a:cubicBezTo>
                <a:cubicBezTo>
                  <a:pt x="103225" y="46400"/>
                  <a:pt x="103225" y="46400"/>
                  <a:pt x="103225" y="46000"/>
                </a:cubicBezTo>
                <a:cubicBezTo>
                  <a:pt x="103225" y="46000"/>
                  <a:pt x="103225" y="46000"/>
                  <a:pt x="101935" y="46000"/>
                </a:cubicBezTo>
                <a:cubicBezTo>
                  <a:pt x="101935" y="46000"/>
                  <a:pt x="100645" y="45600"/>
                  <a:pt x="100645" y="45600"/>
                </a:cubicBezTo>
                <a:cubicBezTo>
                  <a:pt x="100645" y="45600"/>
                  <a:pt x="99354" y="45200"/>
                  <a:pt x="99354" y="44800"/>
                </a:cubicBezTo>
                <a:cubicBezTo>
                  <a:pt x="99354" y="44800"/>
                  <a:pt x="98064" y="43600"/>
                  <a:pt x="98064" y="43200"/>
                </a:cubicBezTo>
                <a:cubicBezTo>
                  <a:pt x="96774" y="43200"/>
                  <a:pt x="98064" y="42800"/>
                  <a:pt x="98064" y="42800"/>
                </a:cubicBezTo>
                <a:cubicBezTo>
                  <a:pt x="98064" y="42400"/>
                  <a:pt x="96774" y="41600"/>
                  <a:pt x="96774" y="41200"/>
                </a:cubicBezTo>
                <a:cubicBezTo>
                  <a:pt x="96774" y="41200"/>
                  <a:pt x="96774" y="39200"/>
                  <a:pt x="96774" y="38800"/>
                </a:cubicBezTo>
                <a:cubicBezTo>
                  <a:pt x="96774" y="38800"/>
                  <a:pt x="96774" y="38800"/>
                  <a:pt x="96774" y="38400"/>
                </a:cubicBezTo>
                <a:cubicBezTo>
                  <a:pt x="96774" y="38400"/>
                  <a:pt x="98064" y="37200"/>
                  <a:pt x="99354" y="36800"/>
                </a:cubicBezTo>
                <a:cubicBezTo>
                  <a:pt x="99354" y="36400"/>
                  <a:pt x="100645" y="35200"/>
                  <a:pt x="100645" y="35200"/>
                </a:cubicBezTo>
                <a:cubicBezTo>
                  <a:pt x="100645" y="34800"/>
                  <a:pt x="100645" y="34400"/>
                  <a:pt x="101935" y="34400"/>
                </a:cubicBezTo>
                <a:cubicBezTo>
                  <a:pt x="101935" y="34000"/>
                  <a:pt x="101935" y="34000"/>
                  <a:pt x="101935" y="33600"/>
                </a:cubicBezTo>
                <a:cubicBezTo>
                  <a:pt x="103225" y="33200"/>
                  <a:pt x="103225" y="32400"/>
                  <a:pt x="104516" y="32400"/>
                </a:cubicBezTo>
                <a:cubicBezTo>
                  <a:pt x="104516" y="32000"/>
                  <a:pt x="104516" y="31600"/>
                  <a:pt x="104516" y="31600"/>
                </a:cubicBezTo>
                <a:cubicBezTo>
                  <a:pt x="104516" y="31200"/>
                  <a:pt x="105806" y="30800"/>
                  <a:pt x="105806" y="30800"/>
                </a:cubicBezTo>
                <a:cubicBezTo>
                  <a:pt x="105806" y="30400"/>
                  <a:pt x="105806" y="30400"/>
                  <a:pt x="105806" y="30400"/>
                </a:cubicBezTo>
                <a:cubicBezTo>
                  <a:pt x="105806" y="30000"/>
                  <a:pt x="107096" y="29600"/>
                  <a:pt x="107096" y="29600"/>
                </a:cubicBezTo>
                <a:cubicBezTo>
                  <a:pt x="107096" y="29600"/>
                  <a:pt x="107096" y="29600"/>
                  <a:pt x="107096" y="29200"/>
                </a:cubicBezTo>
                <a:cubicBezTo>
                  <a:pt x="107096" y="29200"/>
                  <a:pt x="107096" y="28800"/>
                  <a:pt x="107096" y="28800"/>
                </a:cubicBezTo>
                <a:cubicBezTo>
                  <a:pt x="107096" y="28400"/>
                  <a:pt x="107096" y="28400"/>
                  <a:pt x="107096" y="28000"/>
                </a:cubicBezTo>
                <a:cubicBezTo>
                  <a:pt x="107096" y="28000"/>
                  <a:pt x="107096" y="27600"/>
                  <a:pt x="107096" y="27600"/>
                </a:cubicBezTo>
                <a:cubicBezTo>
                  <a:pt x="107096" y="27600"/>
                  <a:pt x="107096" y="26800"/>
                  <a:pt x="105806" y="26400"/>
                </a:cubicBezTo>
                <a:cubicBezTo>
                  <a:pt x="105806" y="26000"/>
                  <a:pt x="105806" y="24800"/>
                  <a:pt x="104516" y="24400"/>
                </a:cubicBezTo>
                <a:cubicBezTo>
                  <a:pt x="104516" y="24400"/>
                  <a:pt x="104516" y="24000"/>
                  <a:pt x="104516" y="24000"/>
                </a:cubicBezTo>
                <a:cubicBezTo>
                  <a:pt x="104516" y="24000"/>
                  <a:pt x="104516" y="23600"/>
                  <a:pt x="104516" y="23200"/>
                </a:cubicBezTo>
                <a:cubicBezTo>
                  <a:pt x="104516" y="22800"/>
                  <a:pt x="104516" y="22000"/>
                  <a:pt x="104516" y="21600"/>
                </a:cubicBezTo>
                <a:cubicBezTo>
                  <a:pt x="104516" y="21200"/>
                  <a:pt x="104516" y="20800"/>
                  <a:pt x="104516" y="20800"/>
                </a:cubicBezTo>
                <a:cubicBezTo>
                  <a:pt x="103225" y="20800"/>
                  <a:pt x="103225" y="20400"/>
                  <a:pt x="103225" y="20400"/>
                </a:cubicBezTo>
                <a:cubicBezTo>
                  <a:pt x="101935" y="20000"/>
                  <a:pt x="101935" y="20000"/>
                  <a:pt x="101935" y="20000"/>
                </a:cubicBezTo>
                <a:cubicBezTo>
                  <a:pt x="101935" y="19600"/>
                  <a:pt x="100645" y="19600"/>
                  <a:pt x="100645" y="19200"/>
                </a:cubicBezTo>
                <a:cubicBezTo>
                  <a:pt x="100645" y="19200"/>
                  <a:pt x="100645" y="18800"/>
                  <a:pt x="99354" y="18400"/>
                </a:cubicBezTo>
                <a:cubicBezTo>
                  <a:pt x="98064" y="18400"/>
                  <a:pt x="96774" y="18000"/>
                  <a:pt x="96774" y="18000"/>
                </a:cubicBezTo>
                <a:cubicBezTo>
                  <a:pt x="95483" y="18000"/>
                  <a:pt x="95483" y="17600"/>
                  <a:pt x="94193" y="17600"/>
                </a:cubicBezTo>
                <a:cubicBezTo>
                  <a:pt x="94193" y="17600"/>
                  <a:pt x="92903" y="17600"/>
                  <a:pt x="92903" y="17600"/>
                </a:cubicBezTo>
                <a:cubicBezTo>
                  <a:pt x="91612" y="17600"/>
                  <a:pt x="91612" y="17600"/>
                  <a:pt x="91612" y="17600"/>
                </a:cubicBezTo>
                <a:cubicBezTo>
                  <a:pt x="91612" y="17600"/>
                  <a:pt x="90322" y="17200"/>
                  <a:pt x="90322" y="17200"/>
                </a:cubicBezTo>
                <a:cubicBezTo>
                  <a:pt x="89032" y="17200"/>
                  <a:pt x="87741" y="17200"/>
                  <a:pt x="87741" y="17200"/>
                </a:cubicBezTo>
                <a:cubicBezTo>
                  <a:pt x="87741" y="17200"/>
                  <a:pt x="86451" y="16800"/>
                  <a:pt x="85161" y="16800"/>
                </a:cubicBezTo>
                <a:cubicBezTo>
                  <a:pt x="83870" y="16800"/>
                  <a:pt x="83870" y="16800"/>
                  <a:pt x="82580" y="16800"/>
                </a:cubicBezTo>
                <a:cubicBezTo>
                  <a:pt x="82580" y="16800"/>
                  <a:pt x="81290" y="16800"/>
                  <a:pt x="80000" y="16400"/>
                </a:cubicBezTo>
                <a:cubicBezTo>
                  <a:pt x="80000" y="16400"/>
                  <a:pt x="80000" y="16400"/>
                  <a:pt x="78709" y="16400"/>
                </a:cubicBezTo>
                <a:cubicBezTo>
                  <a:pt x="78709" y="16000"/>
                  <a:pt x="77419" y="16000"/>
                  <a:pt x="77419" y="16400"/>
                </a:cubicBezTo>
                <a:cubicBezTo>
                  <a:pt x="77419" y="16400"/>
                  <a:pt x="77419" y="16400"/>
                  <a:pt x="77419" y="16400"/>
                </a:cubicBezTo>
                <a:cubicBezTo>
                  <a:pt x="77419" y="16000"/>
                  <a:pt x="76129" y="16000"/>
                  <a:pt x="76129" y="15600"/>
                </a:cubicBezTo>
                <a:cubicBezTo>
                  <a:pt x="76129" y="15600"/>
                  <a:pt x="76129" y="15600"/>
                  <a:pt x="76129" y="15200"/>
                </a:cubicBezTo>
                <a:cubicBezTo>
                  <a:pt x="76129" y="15200"/>
                  <a:pt x="76129" y="14800"/>
                  <a:pt x="74838" y="14800"/>
                </a:cubicBezTo>
                <a:cubicBezTo>
                  <a:pt x="74838" y="14400"/>
                  <a:pt x="74838" y="14000"/>
                  <a:pt x="74838" y="14000"/>
                </a:cubicBezTo>
                <a:cubicBezTo>
                  <a:pt x="74838" y="14000"/>
                  <a:pt x="74838" y="14000"/>
                  <a:pt x="73548" y="14000"/>
                </a:cubicBezTo>
                <a:cubicBezTo>
                  <a:pt x="73548" y="14000"/>
                  <a:pt x="73548" y="14000"/>
                  <a:pt x="73548" y="13600"/>
                </a:cubicBezTo>
                <a:cubicBezTo>
                  <a:pt x="73548" y="13600"/>
                  <a:pt x="74838" y="12800"/>
                  <a:pt x="74838" y="12400"/>
                </a:cubicBezTo>
                <a:cubicBezTo>
                  <a:pt x="74838" y="12000"/>
                  <a:pt x="74838" y="10800"/>
                  <a:pt x="74838" y="10800"/>
                </a:cubicBezTo>
                <a:cubicBezTo>
                  <a:pt x="74838" y="10800"/>
                  <a:pt x="74838" y="10800"/>
                  <a:pt x="76129" y="10800"/>
                </a:cubicBezTo>
                <a:cubicBezTo>
                  <a:pt x="77419" y="10800"/>
                  <a:pt x="77419" y="10400"/>
                  <a:pt x="77419" y="10400"/>
                </a:cubicBezTo>
                <a:cubicBezTo>
                  <a:pt x="77419" y="10400"/>
                  <a:pt x="78709" y="10000"/>
                  <a:pt x="78709" y="10000"/>
                </a:cubicBezTo>
                <a:cubicBezTo>
                  <a:pt x="78709" y="10000"/>
                  <a:pt x="78709" y="10000"/>
                  <a:pt x="78709" y="10000"/>
                </a:cubicBezTo>
                <a:cubicBezTo>
                  <a:pt x="78709" y="9600"/>
                  <a:pt x="78709" y="9600"/>
                  <a:pt x="80000" y="9200"/>
                </a:cubicBezTo>
                <a:cubicBezTo>
                  <a:pt x="80000" y="9200"/>
                  <a:pt x="80000" y="8800"/>
                  <a:pt x="80000" y="8400"/>
                </a:cubicBezTo>
                <a:cubicBezTo>
                  <a:pt x="80000" y="8400"/>
                  <a:pt x="80000" y="8400"/>
                  <a:pt x="80000" y="8000"/>
                </a:cubicBezTo>
                <a:cubicBezTo>
                  <a:pt x="80000" y="7200"/>
                  <a:pt x="80000" y="6800"/>
                  <a:pt x="80000" y="6800"/>
                </a:cubicBezTo>
                <a:cubicBezTo>
                  <a:pt x="78709" y="6400"/>
                  <a:pt x="78709" y="6400"/>
                  <a:pt x="78709" y="6400"/>
                </a:cubicBezTo>
                <a:cubicBezTo>
                  <a:pt x="78709" y="6400"/>
                  <a:pt x="78709" y="6400"/>
                  <a:pt x="78709" y="6000"/>
                </a:cubicBezTo>
                <a:cubicBezTo>
                  <a:pt x="78709" y="6000"/>
                  <a:pt x="78709" y="4400"/>
                  <a:pt x="78709" y="4400"/>
                </a:cubicBezTo>
                <a:cubicBezTo>
                  <a:pt x="76129" y="2400"/>
                  <a:pt x="70967" y="1200"/>
                  <a:pt x="67096" y="400"/>
                </a:cubicBezTo>
                <a:cubicBezTo>
                  <a:pt x="63225" y="0"/>
                  <a:pt x="60645" y="0"/>
                  <a:pt x="56774" y="400"/>
                </a:cubicBezTo>
                <a:cubicBezTo>
                  <a:pt x="54193" y="400"/>
                  <a:pt x="50322" y="1200"/>
                  <a:pt x="50322" y="1200"/>
                </a:cubicBezTo>
                <a:cubicBezTo>
                  <a:pt x="50322" y="1200"/>
                  <a:pt x="50322" y="1200"/>
                  <a:pt x="49032" y="1600"/>
                </a:cubicBezTo>
                <a:cubicBezTo>
                  <a:pt x="47741" y="1600"/>
                  <a:pt x="46451" y="2400"/>
                  <a:pt x="46451" y="2800"/>
                </a:cubicBezTo>
                <a:cubicBezTo>
                  <a:pt x="45161" y="3200"/>
                  <a:pt x="43870" y="4000"/>
                  <a:pt x="43870" y="4400"/>
                </a:cubicBezTo>
                <a:cubicBezTo>
                  <a:pt x="43870" y="4800"/>
                  <a:pt x="43870" y="5600"/>
                  <a:pt x="43870" y="6000"/>
                </a:cubicBezTo>
                <a:cubicBezTo>
                  <a:pt x="43870" y="6400"/>
                  <a:pt x="43870" y="6400"/>
                  <a:pt x="43870" y="6800"/>
                </a:cubicBezTo>
                <a:cubicBezTo>
                  <a:pt x="43870" y="7200"/>
                  <a:pt x="43870" y="7600"/>
                  <a:pt x="43870" y="8000"/>
                </a:cubicBezTo>
                <a:cubicBezTo>
                  <a:pt x="43870" y="8400"/>
                  <a:pt x="43870" y="8800"/>
                  <a:pt x="43870" y="9200"/>
                </a:cubicBezTo>
                <a:cubicBezTo>
                  <a:pt x="43870" y="9600"/>
                  <a:pt x="43870" y="10400"/>
                  <a:pt x="43870" y="11200"/>
                </a:cubicBezTo>
                <a:cubicBezTo>
                  <a:pt x="43870" y="12000"/>
                  <a:pt x="43870" y="12400"/>
                  <a:pt x="45161" y="12800"/>
                </a:cubicBezTo>
                <a:cubicBezTo>
                  <a:pt x="45161" y="13600"/>
                  <a:pt x="47741" y="14000"/>
                  <a:pt x="47741" y="14400"/>
                </a:cubicBezTo>
                <a:cubicBezTo>
                  <a:pt x="49032" y="14400"/>
                  <a:pt x="49032" y="14800"/>
                  <a:pt x="49032" y="14800"/>
                </a:cubicBezTo>
                <a:cubicBezTo>
                  <a:pt x="50322" y="14800"/>
                  <a:pt x="50322" y="14800"/>
                  <a:pt x="50322" y="15200"/>
                </a:cubicBezTo>
                <a:cubicBezTo>
                  <a:pt x="50322" y="15200"/>
                  <a:pt x="50322" y="15200"/>
                  <a:pt x="49032" y="15200"/>
                </a:cubicBezTo>
                <a:cubicBezTo>
                  <a:pt x="49032" y="15600"/>
                  <a:pt x="49032" y="16000"/>
                  <a:pt x="49032" y="16400"/>
                </a:cubicBezTo>
                <a:cubicBezTo>
                  <a:pt x="49032" y="16400"/>
                  <a:pt x="49032" y="16800"/>
                  <a:pt x="49032" y="16800"/>
                </a:cubicBezTo>
                <a:cubicBezTo>
                  <a:pt x="49032" y="16800"/>
                  <a:pt x="49032" y="16800"/>
                  <a:pt x="49032" y="17200"/>
                </a:cubicBezTo>
                <a:cubicBezTo>
                  <a:pt x="49032" y="17200"/>
                  <a:pt x="49032" y="17200"/>
                  <a:pt x="49032" y="17200"/>
                </a:cubicBezTo>
                <a:cubicBezTo>
                  <a:pt x="49032" y="17200"/>
                  <a:pt x="47741" y="17200"/>
                  <a:pt x="47741" y="17600"/>
                </a:cubicBezTo>
                <a:cubicBezTo>
                  <a:pt x="46451" y="17600"/>
                  <a:pt x="45161" y="18000"/>
                  <a:pt x="43870" y="18000"/>
                </a:cubicBezTo>
                <a:cubicBezTo>
                  <a:pt x="42580" y="18400"/>
                  <a:pt x="42580" y="18400"/>
                  <a:pt x="41290" y="18800"/>
                </a:cubicBezTo>
                <a:cubicBezTo>
                  <a:pt x="41290" y="18800"/>
                  <a:pt x="40000" y="18800"/>
                  <a:pt x="38709" y="18800"/>
                </a:cubicBezTo>
                <a:cubicBezTo>
                  <a:pt x="37419" y="18800"/>
                  <a:pt x="37419" y="18800"/>
                  <a:pt x="36129" y="18800"/>
                </a:cubicBezTo>
                <a:cubicBezTo>
                  <a:pt x="34838" y="18800"/>
                  <a:pt x="33548" y="18800"/>
                  <a:pt x="32258" y="18800"/>
                </a:cubicBezTo>
                <a:cubicBezTo>
                  <a:pt x="32258" y="18800"/>
                  <a:pt x="30967" y="19200"/>
                  <a:pt x="30967" y="19200"/>
                </a:cubicBezTo>
                <a:cubicBezTo>
                  <a:pt x="29677" y="19200"/>
                  <a:pt x="29677" y="19200"/>
                  <a:pt x="29677" y="19200"/>
                </a:cubicBezTo>
                <a:cubicBezTo>
                  <a:pt x="28387" y="19200"/>
                  <a:pt x="28387" y="19200"/>
                  <a:pt x="28387" y="19200"/>
                </a:cubicBezTo>
                <a:cubicBezTo>
                  <a:pt x="27096" y="19200"/>
                  <a:pt x="27096" y="19200"/>
                  <a:pt x="27096" y="19200"/>
                </a:cubicBezTo>
                <a:cubicBezTo>
                  <a:pt x="25806" y="19200"/>
                  <a:pt x="24516" y="19600"/>
                  <a:pt x="24516" y="19600"/>
                </a:cubicBezTo>
                <a:cubicBezTo>
                  <a:pt x="24516" y="19600"/>
                  <a:pt x="24516" y="19600"/>
                  <a:pt x="24516" y="19600"/>
                </a:cubicBezTo>
                <a:cubicBezTo>
                  <a:pt x="23225" y="19600"/>
                  <a:pt x="21935" y="20000"/>
                  <a:pt x="21935" y="20000"/>
                </a:cubicBezTo>
                <a:cubicBezTo>
                  <a:pt x="21935" y="20000"/>
                  <a:pt x="21935" y="20000"/>
                  <a:pt x="20645" y="20000"/>
                </a:cubicBezTo>
                <a:cubicBezTo>
                  <a:pt x="20645" y="20000"/>
                  <a:pt x="19354" y="20400"/>
                  <a:pt x="19354" y="20400"/>
                </a:cubicBezTo>
                <a:cubicBezTo>
                  <a:pt x="19354" y="20400"/>
                  <a:pt x="19354" y="20400"/>
                  <a:pt x="19354" y="20800"/>
                </a:cubicBezTo>
                <a:cubicBezTo>
                  <a:pt x="18064" y="20800"/>
                  <a:pt x="18064" y="21200"/>
                  <a:pt x="18064" y="21200"/>
                </a:cubicBezTo>
                <a:cubicBezTo>
                  <a:pt x="18064" y="21600"/>
                  <a:pt x="16774" y="21600"/>
                  <a:pt x="16774" y="21600"/>
                </a:cubicBezTo>
                <a:cubicBezTo>
                  <a:pt x="15483" y="22000"/>
                  <a:pt x="15483" y="22400"/>
                  <a:pt x="15483" y="22800"/>
                </a:cubicBezTo>
                <a:cubicBezTo>
                  <a:pt x="15483" y="23200"/>
                  <a:pt x="14193" y="24000"/>
                  <a:pt x="14193" y="24000"/>
                </a:cubicBezTo>
                <a:cubicBezTo>
                  <a:pt x="14193" y="24000"/>
                  <a:pt x="14193" y="24000"/>
                  <a:pt x="12903" y="24400"/>
                </a:cubicBezTo>
                <a:cubicBezTo>
                  <a:pt x="11612" y="24800"/>
                  <a:pt x="11612" y="24800"/>
                  <a:pt x="11612" y="25200"/>
                </a:cubicBezTo>
                <a:cubicBezTo>
                  <a:pt x="10322" y="25200"/>
                  <a:pt x="10322" y="26000"/>
                  <a:pt x="10322" y="26400"/>
                </a:cubicBezTo>
                <a:cubicBezTo>
                  <a:pt x="10322" y="26800"/>
                  <a:pt x="9032" y="27200"/>
                  <a:pt x="9032" y="27600"/>
                </a:cubicBezTo>
                <a:cubicBezTo>
                  <a:pt x="9032" y="27600"/>
                  <a:pt x="9032" y="27600"/>
                  <a:pt x="7741" y="28000"/>
                </a:cubicBezTo>
                <a:cubicBezTo>
                  <a:pt x="7741" y="28000"/>
                  <a:pt x="6451" y="29200"/>
                  <a:pt x="6451" y="29200"/>
                </a:cubicBezTo>
                <a:cubicBezTo>
                  <a:pt x="6451" y="29600"/>
                  <a:pt x="5161" y="30400"/>
                  <a:pt x="5161" y="30400"/>
                </a:cubicBezTo>
                <a:cubicBezTo>
                  <a:pt x="5161" y="30800"/>
                  <a:pt x="3870" y="31200"/>
                  <a:pt x="3870" y="31200"/>
                </a:cubicBezTo>
                <a:cubicBezTo>
                  <a:pt x="3870" y="31600"/>
                  <a:pt x="3870" y="31600"/>
                  <a:pt x="2580" y="32000"/>
                </a:cubicBezTo>
                <a:cubicBezTo>
                  <a:pt x="2580" y="32400"/>
                  <a:pt x="2580" y="33200"/>
                  <a:pt x="1290" y="34000"/>
                </a:cubicBezTo>
                <a:cubicBezTo>
                  <a:pt x="1290" y="34800"/>
                  <a:pt x="0" y="36000"/>
                  <a:pt x="0" y="36400"/>
                </a:cubicBezTo>
                <a:cubicBezTo>
                  <a:pt x="0" y="37200"/>
                  <a:pt x="1290" y="38000"/>
                  <a:pt x="1290" y="38400"/>
                </a:cubicBezTo>
                <a:cubicBezTo>
                  <a:pt x="1290" y="38800"/>
                  <a:pt x="2580" y="38800"/>
                  <a:pt x="2580" y="39200"/>
                </a:cubicBezTo>
                <a:cubicBezTo>
                  <a:pt x="3870" y="39200"/>
                  <a:pt x="3870" y="39200"/>
                  <a:pt x="5161" y="39600"/>
                </a:cubicBezTo>
                <a:cubicBezTo>
                  <a:pt x="6451" y="39600"/>
                  <a:pt x="7741" y="39600"/>
                  <a:pt x="9032" y="39600"/>
                </a:cubicBezTo>
                <a:cubicBezTo>
                  <a:pt x="9032" y="39600"/>
                  <a:pt x="9032" y="39600"/>
                  <a:pt x="9032" y="39600"/>
                </a:cubicBezTo>
                <a:cubicBezTo>
                  <a:pt x="10322" y="39600"/>
                  <a:pt x="10322" y="39600"/>
                  <a:pt x="11612" y="39600"/>
                </a:cubicBezTo>
                <a:cubicBezTo>
                  <a:pt x="11612" y="39600"/>
                  <a:pt x="12903" y="40000"/>
                  <a:pt x="14193" y="40000"/>
                </a:cubicBezTo>
                <a:cubicBezTo>
                  <a:pt x="14193" y="40000"/>
                  <a:pt x="15483" y="40000"/>
                  <a:pt x="16774" y="40000"/>
                </a:cubicBezTo>
                <a:cubicBezTo>
                  <a:pt x="18064" y="40400"/>
                  <a:pt x="19354" y="40400"/>
                  <a:pt x="20645" y="40400"/>
                </a:cubicBezTo>
                <a:cubicBezTo>
                  <a:pt x="20645" y="40400"/>
                  <a:pt x="21935" y="40400"/>
                  <a:pt x="21935" y="40400"/>
                </a:cubicBezTo>
                <a:cubicBezTo>
                  <a:pt x="21935" y="40400"/>
                  <a:pt x="23225" y="40400"/>
                  <a:pt x="23225" y="40400"/>
                </a:cubicBezTo>
                <a:cubicBezTo>
                  <a:pt x="24516" y="40400"/>
                  <a:pt x="24516" y="40400"/>
                  <a:pt x="25806" y="40400"/>
                </a:cubicBezTo>
                <a:cubicBezTo>
                  <a:pt x="25806" y="40400"/>
                  <a:pt x="25806" y="40400"/>
                  <a:pt x="25806" y="40400"/>
                </a:cubicBezTo>
                <a:cubicBezTo>
                  <a:pt x="25806" y="40800"/>
                  <a:pt x="25806" y="40800"/>
                  <a:pt x="25806" y="41200"/>
                </a:cubicBezTo>
                <a:cubicBezTo>
                  <a:pt x="25806" y="41600"/>
                  <a:pt x="24516" y="42800"/>
                  <a:pt x="24516" y="43600"/>
                </a:cubicBezTo>
                <a:cubicBezTo>
                  <a:pt x="24516" y="44400"/>
                  <a:pt x="24516" y="46000"/>
                  <a:pt x="24516" y="46800"/>
                </a:cubicBezTo>
                <a:cubicBezTo>
                  <a:pt x="24516" y="47200"/>
                  <a:pt x="24516" y="48000"/>
                  <a:pt x="24516" y="48000"/>
                </a:cubicBezTo>
                <a:cubicBezTo>
                  <a:pt x="24516" y="48400"/>
                  <a:pt x="25806" y="48400"/>
                  <a:pt x="25806" y="48400"/>
                </a:cubicBezTo>
                <a:cubicBezTo>
                  <a:pt x="25806" y="48800"/>
                  <a:pt x="27096" y="48800"/>
                  <a:pt x="27096" y="49200"/>
                </a:cubicBezTo>
                <a:cubicBezTo>
                  <a:pt x="27096" y="49200"/>
                  <a:pt x="28387" y="49200"/>
                  <a:pt x="28387" y="49200"/>
                </a:cubicBezTo>
                <a:cubicBezTo>
                  <a:pt x="28387" y="49200"/>
                  <a:pt x="28387" y="49200"/>
                  <a:pt x="28387" y="49200"/>
                </a:cubicBezTo>
                <a:cubicBezTo>
                  <a:pt x="28387" y="49600"/>
                  <a:pt x="29677" y="49600"/>
                  <a:pt x="29677" y="49600"/>
                </a:cubicBezTo>
                <a:cubicBezTo>
                  <a:pt x="29677" y="49600"/>
                  <a:pt x="29677" y="49600"/>
                  <a:pt x="29677" y="49600"/>
                </a:cubicBezTo>
                <a:cubicBezTo>
                  <a:pt x="28387" y="50000"/>
                  <a:pt x="29677" y="50000"/>
                  <a:pt x="29677" y="50000"/>
                </a:cubicBezTo>
                <a:cubicBezTo>
                  <a:pt x="29677" y="50000"/>
                  <a:pt x="29677" y="50000"/>
                  <a:pt x="29677" y="50000"/>
                </a:cubicBezTo>
                <a:cubicBezTo>
                  <a:pt x="28387" y="50400"/>
                  <a:pt x="28387" y="50400"/>
                  <a:pt x="29677" y="50400"/>
                </a:cubicBezTo>
                <a:cubicBezTo>
                  <a:pt x="29677" y="50800"/>
                  <a:pt x="29677" y="51200"/>
                  <a:pt x="29677" y="51200"/>
                </a:cubicBezTo>
                <a:cubicBezTo>
                  <a:pt x="28387" y="51200"/>
                  <a:pt x="28387" y="51200"/>
                  <a:pt x="27096" y="51600"/>
                </a:cubicBezTo>
                <a:cubicBezTo>
                  <a:pt x="27096" y="51600"/>
                  <a:pt x="27096" y="52000"/>
                  <a:pt x="27096" y="52400"/>
                </a:cubicBezTo>
                <a:cubicBezTo>
                  <a:pt x="27096" y="52800"/>
                  <a:pt x="27096" y="52800"/>
                  <a:pt x="28387" y="53200"/>
                </a:cubicBezTo>
                <a:cubicBezTo>
                  <a:pt x="28387" y="53200"/>
                  <a:pt x="28387" y="53200"/>
                  <a:pt x="27096" y="53200"/>
                </a:cubicBezTo>
                <a:cubicBezTo>
                  <a:pt x="27096" y="53600"/>
                  <a:pt x="27096" y="54000"/>
                  <a:pt x="27096" y="54000"/>
                </a:cubicBezTo>
                <a:cubicBezTo>
                  <a:pt x="27096" y="54400"/>
                  <a:pt x="27096" y="54800"/>
                  <a:pt x="27096" y="54800"/>
                </a:cubicBezTo>
                <a:cubicBezTo>
                  <a:pt x="25806" y="55200"/>
                  <a:pt x="25806" y="55200"/>
                  <a:pt x="25806" y="55600"/>
                </a:cubicBezTo>
                <a:cubicBezTo>
                  <a:pt x="25806" y="56000"/>
                  <a:pt x="25806" y="56000"/>
                  <a:pt x="25806" y="56000"/>
                </a:cubicBezTo>
                <a:cubicBezTo>
                  <a:pt x="25806" y="56400"/>
                  <a:pt x="25806" y="56800"/>
                  <a:pt x="24516" y="56800"/>
                </a:cubicBezTo>
                <a:cubicBezTo>
                  <a:pt x="24516" y="56800"/>
                  <a:pt x="24516" y="57200"/>
                  <a:pt x="24516" y="57200"/>
                </a:cubicBezTo>
                <a:cubicBezTo>
                  <a:pt x="24516" y="57600"/>
                  <a:pt x="23225" y="58000"/>
                  <a:pt x="23225" y="58400"/>
                </a:cubicBezTo>
                <a:cubicBezTo>
                  <a:pt x="23225" y="58800"/>
                  <a:pt x="23225" y="59200"/>
                  <a:pt x="23225" y="59200"/>
                </a:cubicBezTo>
                <a:cubicBezTo>
                  <a:pt x="23225" y="59200"/>
                  <a:pt x="23225" y="59600"/>
                  <a:pt x="23225" y="60000"/>
                </a:cubicBezTo>
                <a:cubicBezTo>
                  <a:pt x="23225" y="60000"/>
                  <a:pt x="23225" y="60400"/>
                  <a:pt x="23225" y="60400"/>
                </a:cubicBezTo>
                <a:cubicBezTo>
                  <a:pt x="21935" y="60800"/>
                  <a:pt x="23225" y="60800"/>
                  <a:pt x="23225" y="60800"/>
                </a:cubicBezTo>
                <a:cubicBezTo>
                  <a:pt x="23225" y="61200"/>
                  <a:pt x="23225" y="61200"/>
                  <a:pt x="23225" y="61600"/>
                </a:cubicBezTo>
                <a:cubicBezTo>
                  <a:pt x="23225" y="61600"/>
                  <a:pt x="23225" y="61600"/>
                  <a:pt x="23225" y="61600"/>
                </a:cubicBezTo>
                <a:cubicBezTo>
                  <a:pt x="23225" y="62000"/>
                  <a:pt x="23225" y="62000"/>
                  <a:pt x="23225" y="62000"/>
                </a:cubicBezTo>
                <a:cubicBezTo>
                  <a:pt x="23225" y="62400"/>
                  <a:pt x="24516" y="62400"/>
                  <a:pt x="24516" y="62400"/>
                </a:cubicBezTo>
                <a:cubicBezTo>
                  <a:pt x="24516" y="62800"/>
                  <a:pt x="24516" y="62800"/>
                  <a:pt x="24516" y="62800"/>
                </a:cubicBezTo>
                <a:cubicBezTo>
                  <a:pt x="24516" y="63200"/>
                  <a:pt x="24516" y="63200"/>
                  <a:pt x="24516" y="63200"/>
                </a:cubicBezTo>
                <a:cubicBezTo>
                  <a:pt x="24516" y="63600"/>
                  <a:pt x="24516" y="64000"/>
                  <a:pt x="24516" y="64000"/>
                </a:cubicBezTo>
                <a:cubicBezTo>
                  <a:pt x="25806" y="64400"/>
                  <a:pt x="25806" y="64800"/>
                  <a:pt x="24516" y="64800"/>
                </a:cubicBezTo>
                <a:cubicBezTo>
                  <a:pt x="24516" y="64800"/>
                  <a:pt x="24516" y="65200"/>
                  <a:pt x="24516" y="65600"/>
                </a:cubicBezTo>
                <a:cubicBezTo>
                  <a:pt x="24516" y="66000"/>
                  <a:pt x="24516" y="66400"/>
                  <a:pt x="24516" y="66800"/>
                </a:cubicBezTo>
                <a:cubicBezTo>
                  <a:pt x="24516" y="67600"/>
                  <a:pt x="25806" y="68400"/>
                  <a:pt x="25806" y="69200"/>
                </a:cubicBezTo>
                <a:cubicBezTo>
                  <a:pt x="25806" y="70000"/>
                  <a:pt x="25806" y="70400"/>
                  <a:pt x="27096" y="70800"/>
                </a:cubicBezTo>
                <a:cubicBezTo>
                  <a:pt x="27096" y="71600"/>
                  <a:pt x="28387" y="72800"/>
                  <a:pt x="28387" y="73200"/>
                </a:cubicBezTo>
                <a:cubicBezTo>
                  <a:pt x="28387" y="73600"/>
                  <a:pt x="29677" y="74400"/>
                  <a:pt x="29677" y="74800"/>
                </a:cubicBezTo>
                <a:cubicBezTo>
                  <a:pt x="29677" y="74800"/>
                  <a:pt x="29677" y="75600"/>
                  <a:pt x="29677" y="76000"/>
                </a:cubicBezTo>
                <a:cubicBezTo>
                  <a:pt x="29677" y="76400"/>
                  <a:pt x="30967" y="77600"/>
                  <a:pt x="30967" y="78000"/>
                </a:cubicBezTo>
                <a:cubicBezTo>
                  <a:pt x="30967" y="78400"/>
                  <a:pt x="30967" y="80800"/>
                  <a:pt x="30967" y="81200"/>
                </a:cubicBezTo>
                <a:cubicBezTo>
                  <a:pt x="32258" y="81600"/>
                  <a:pt x="32258" y="83600"/>
                  <a:pt x="32258" y="84400"/>
                </a:cubicBezTo>
                <a:cubicBezTo>
                  <a:pt x="32258" y="84800"/>
                  <a:pt x="33548" y="86800"/>
                  <a:pt x="33548" y="87600"/>
                </a:cubicBezTo>
                <a:cubicBezTo>
                  <a:pt x="33548" y="88400"/>
                  <a:pt x="34838" y="90000"/>
                  <a:pt x="34838" y="90400"/>
                </a:cubicBezTo>
                <a:cubicBezTo>
                  <a:pt x="34838" y="90400"/>
                  <a:pt x="36129" y="91600"/>
                  <a:pt x="36129" y="92000"/>
                </a:cubicBezTo>
                <a:cubicBezTo>
                  <a:pt x="36129" y="92000"/>
                  <a:pt x="37419" y="93200"/>
                  <a:pt x="37419" y="94000"/>
                </a:cubicBezTo>
                <a:cubicBezTo>
                  <a:pt x="37419" y="94400"/>
                  <a:pt x="38709" y="95200"/>
                  <a:pt x="38709" y="95600"/>
                </a:cubicBezTo>
                <a:cubicBezTo>
                  <a:pt x="38709" y="96400"/>
                  <a:pt x="40000" y="96400"/>
                  <a:pt x="40000" y="96800"/>
                </a:cubicBezTo>
                <a:cubicBezTo>
                  <a:pt x="40000" y="96800"/>
                  <a:pt x="41290" y="97600"/>
                  <a:pt x="41290" y="97600"/>
                </a:cubicBezTo>
                <a:cubicBezTo>
                  <a:pt x="41290" y="98000"/>
                  <a:pt x="42580" y="98800"/>
                  <a:pt x="42580" y="99200"/>
                </a:cubicBezTo>
                <a:cubicBezTo>
                  <a:pt x="42580" y="99200"/>
                  <a:pt x="43870" y="100400"/>
                  <a:pt x="45161" y="100800"/>
                </a:cubicBezTo>
                <a:cubicBezTo>
                  <a:pt x="45161" y="100800"/>
                  <a:pt x="45161" y="100800"/>
                  <a:pt x="45161" y="100800"/>
                </a:cubicBezTo>
                <a:cubicBezTo>
                  <a:pt x="45161" y="101200"/>
                  <a:pt x="45161" y="101200"/>
                  <a:pt x="45161" y="101200"/>
                </a:cubicBezTo>
                <a:cubicBezTo>
                  <a:pt x="43870" y="101200"/>
                  <a:pt x="43870" y="102000"/>
                  <a:pt x="42580" y="102400"/>
                </a:cubicBezTo>
                <a:cubicBezTo>
                  <a:pt x="41290" y="102800"/>
                  <a:pt x="41290" y="103200"/>
                  <a:pt x="41290" y="103600"/>
                </a:cubicBezTo>
                <a:cubicBezTo>
                  <a:pt x="41290" y="103600"/>
                  <a:pt x="40000" y="104400"/>
                  <a:pt x="40000" y="104800"/>
                </a:cubicBezTo>
                <a:cubicBezTo>
                  <a:pt x="40000" y="105200"/>
                  <a:pt x="40000" y="105200"/>
                  <a:pt x="38709" y="105600"/>
                </a:cubicBezTo>
                <a:cubicBezTo>
                  <a:pt x="38709" y="106000"/>
                  <a:pt x="37419" y="106400"/>
                  <a:pt x="37419" y="106800"/>
                </a:cubicBezTo>
                <a:cubicBezTo>
                  <a:pt x="37419" y="106800"/>
                  <a:pt x="37419" y="106800"/>
                  <a:pt x="37419" y="107200"/>
                </a:cubicBezTo>
                <a:cubicBezTo>
                  <a:pt x="37419" y="107200"/>
                  <a:pt x="37419" y="107600"/>
                  <a:pt x="37419" y="107600"/>
                </a:cubicBezTo>
                <a:cubicBezTo>
                  <a:pt x="37419" y="107600"/>
                  <a:pt x="38709" y="108000"/>
                  <a:pt x="38709" y="108000"/>
                </a:cubicBezTo>
                <a:cubicBezTo>
                  <a:pt x="38709" y="108000"/>
                  <a:pt x="41290" y="108000"/>
                  <a:pt x="41290" y="108000"/>
                </a:cubicBezTo>
                <a:cubicBezTo>
                  <a:pt x="41290" y="108000"/>
                  <a:pt x="41290" y="108400"/>
                  <a:pt x="41290" y="108400"/>
                </a:cubicBezTo>
                <a:cubicBezTo>
                  <a:pt x="41290" y="108400"/>
                  <a:pt x="40000" y="108800"/>
                  <a:pt x="40000" y="108800"/>
                </a:cubicBezTo>
                <a:cubicBezTo>
                  <a:pt x="40000" y="108800"/>
                  <a:pt x="40000" y="109200"/>
                  <a:pt x="38709" y="109200"/>
                </a:cubicBezTo>
                <a:cubicBezTo>
                  <a:pt x="38709" y="109200"/>
                  <a:pt x="38709" y="109600"/>
                  <a:pt x="38709" y="109600"/>
                </a:cubicBezTo>
                <a:cubicBezTo>
                  <a:pt x="38709" y="109600"/>
                  <a:pt x="37419" y="110000"/>
                  <a:pt x="37419" y="110400"/>
                </a:cubicBezTo>
                <a:cubicBezTo>
                  <a:pt x="36129" y="110800"/>
                  <a:pt x="36129" y="111200"/>
                  <a:pt x="36129" y="111200"/>
                </a:cubicBezTo>
                <a:cubicBezTo>
                  <a:pt x="36129" y="111200"/>
                  <a:pt x="36129" y="111200"/>
                  <a:pt x="36129" y="111200"/>
                </a:cubicBezTo>
                <a:cubicBezTo>
                  <a:pt x="36129" y="111200"/>
                  <a:pt x="36129" y="111200"/>
                  <a:pt x="36129" y="111200"/>
                </a:cubicBezTo>
                <a:cubicBezTo>
                  <a:pt x="36129" y="111600"/>
                  <a:pt x="34838" y="111600"/>
                  <a:pt x="34838" y="111600"/>
                </a:cubicBezTo>
                <a:cubicBezTo>
                  <a:pt x="34838" y="112000"/>
                  <a:pt x="34838" y="112000"/>
                  <a:pt x="33548" y="112000"/>
                </a:cubicBezTo>
                <a:cubicBezTo>
                  <a:pt x="33548" y="112400"/>
                  <a:pt x="32258" y="112400"/>
                  <a:pt x="32258" y="112800"/>
                </a:cubicBezTo>
                <a:cubicBezTo>
                  <a:pt x="30967" y="112800"/>
                  <a:pt x="29677" y="112800"/>
                  <a:pt x="28387" y="112800"/>
                </a:cubicBezTo>
                <a:cubicBezTo>
                  <a:pt x="27096" y="112800"/>
                  <a:pt x="24516" y="113200"/>
                  <a:pt x="23225" y="113200"/>
                </a:cubicBezTo>
                <a:cubicBezTo>
                  <a:pt x="21935" y="113600"/>
                  <a:pt x="20645" y="113600"/>
                  <a:pt x="19354" y="113600"/>
                </a:cubicBezTo>
                <a:cubicBezTo>
                  <a:pt x="19354" y="114000"/>
                  <a:pt x="18064" y="114400"/>
                  <a:pt x="18064" y="114400"/>
                </a:cubicBezTo>
                <a:cubicBezTo>
                  <a:pt x="18064" y="114400"/>
                  <a:pt x="18064" y="114400"/>
                  <a:pt x="18064" y="114800"/>
                </a:cubicBezTo>
                <a:cubicBezTo>
                  <a:pt x="18064" y="114800"/>
                  <a:pt x="18064" y="114800"/>
                  <a:pt x="16774" y="114800"/>
                </a:cubicBezTo>
                <a:cubicBezTo>
                  <a:pt x="16774" y="114800"/>
                  <a:pt x="16774" y="114800"/>
                  <a:pt x="16774" y="114800"/>
                </a:cubicBezTo>
                <a:cubicBezTo>
                  <a:pt x="16774" y="115200"/>
                  <a:pt x="16774" y="114800"/>
                  <a:pt x="16774" y="115200"/>
                </a:cubicBezTo>
                <a:cubicBezTo>
                  <a:pt x="16774" y="115200"/>
                  <a:pt x="16774" y="115600"/>
                  <a:pt x="16774" y="116000"/>
                </a:cubicBezTo>
                <a:cubicBezTo>
                  <a:pt x="16774" y="116000"/>
                  <a:pt x="16774" y="116000"/>
                  <a:pt x="16774" y="116000"/>
                </a:cubicBezTo>
                <a:cubicBezTo>
                  <a:pt x="16774" y="116400"/>
                  <a:pt x="18064" y="116400"/>
                  <a:pt x="19354" y="116400"/>
                </a:cubicBezTo>
                <a:cubicBezTo>
                  <a:pt x="20645" y="116400"/>
                  <a:pt x="21935" y="116800"/>
                  <a:pt x="21935" y="116800"/>
                </a:cubicBezTo>
                <a:cubicBezTo>
                  <a:pt x="23225" y="116800"/>
                  <a:pt x="23225" y="116800"/>
                  <a:pt x="23225" y="116800"/>
                </a:cubicBezTo>
                <a:cubicBezTo>
                  <a:pt x="24516" y="116800"/>
                  <a:pt x="25806" y="116800"/>
                  <a:pt x="25806" y="116800"/>
                </a:cubicBezTo>
                <a:cubicBezTo>
                  <a:pt x="27096" y="116800"/>
                  <a:pt x="28387" y="116800"/>
                  <a:pt x="28387" y="116800"/>
                </a:cubicBezTo>
                <a:cubicBezTo>
                  <a:pt x="29677" y="116800"/>
                  <a:pt x="29677" y="116800"/>
                  <a:pt x="29677" y="116800"/>
                </a:cubicBezTo>
                <a:cubicBezTo>
                  <a:pt x="29677" y="116800"/>
                  <a:pt x="30967" y="116800"/>
                  <a:pt x="30967" y="116800"/>
                </a:cubicBezTo>
                <a:cubicBezTo>
                  <a:pt x="30967" y="116800"/>
                  <a:pt x="30967" y="116800"/>
                  <a:pt x="32258" y="116800"/>
                </a:cubicBezTo>
                <a:cubicBezTo>
                  <a:pt x="32258" y="116800"/>
                  <a:pt x="32258" y="116800"/>
                  <a:pt x="33548" y="116800"/>
                </a:cubicBezTo>
                <a:cubicBezTo>
                  <a:pt x="33548" y="116800"/>
                  <a:pt x="33548" y="116800"/>
                  <a:pt x="33548" y="116800"/>
                </a:cubicBezTo>
                <a:cubicBezTo>
                  <a:pt x="33548" y="116800"/>
                  <a:pt x="34838" y="116800"/>
                  <a:pt x="34838" y="116800"/>
                </a:cubicBezTo>
                <a:cubicBezTo>
                  <a:pt x="36129" y="116800"/>
                  <a:pt x="36129" y="116800"/>
                  <a:pt x="36129" y="116800"/>
                </a:cubicBezTo>
                <a:cubicBezTo>
                  <a:pt x="36129" y="116400"/>
                  <a:pt x="36129" y="116800"/>
                  <a:pt x="36129" y="116800"/>
                </a:cubicBezTo>
                <a:cubicBezTo>
                  <a:pt x="37419" y="116800"/>
                  <a:pt x="37419" y="116800"/>
                  <a:pt x="37419" y="116800"/>
                </a:cubicBezTo>
                <a:cubicBezTo>
                  <a:pt x="38709" y="116800"/>
                  <a:pt x="38709" y="116800"/>
                  <a:pt x="38709" y="116800"/>
                </a:cubicBezTo>
                <a:cubicBezTo>
                  <a:pt x="38709" y="116400"/>
                  <a:pt x="38709" y="116800"/>
                  <a:pt x="38709" y="116800"/>
                </a:cubicBezTo>
                <a:cubicBezTo>
                  <a:pt x="38709" y="116800"/>
                  <a:pt x="40000" y="116800"/>
                  <a:pt x="40000" y="116800"/>
                </a:cubicBezTo>
                <a:cubicBezTo>
                  <a:pt x="41290" y="116800"/>
                  <a:pt x="41290" y="116800"/>
                  <a:pt x="41290" y="116400"/>
                </a:cubicBezTo>
                <a:cubicBezTo>
                  <a:pt x="41290" y="116400"/>
                  <a:pt x="41290" y="116400"/>
                  <a:pt x="41290" y="116400"/>
                </a:cubicBezTo>
                <a:cubicBezTo>
                  <a:pt x="41290" y="116400"/>
                  <a:pt x="42580" y="116400"/>
                  <a:pt x="42580" y="116400"/>
                </a:cubicBezTo>
                <a:cubicBezTo>
                  <a:pt x="42580" y="116400"/>
                  <a:pt x="43870" y="116400"/>
                  <a:pt x="43870" y="116400"/>
                </a:cubicBezTo>
                <a:cubicBezTo>
                  <a:pt x="43870" y="116400"/>
                  <a:pt x="43870" y="116400"/>
                  <a:pt x="43870" y="116400"/>
                </a:cubicBezTo>
                <a:cubicBezTo>
                  <a:pt x="43870" y="116400"/>
                  <a:pt x="43870" y="116400"/>
                  <a:pt x="45161" y="116400"/>
                </a:cubicBezTo>
                <a:cubicBezTo>
                  <a:pt x="46451" y="116400"/>
                  <a:pt x="46451" y="116400"/>
                  <a:pt x="46451" y="116000"/>
                </a:cubicBezTo>
                <a:cubicBezTo>
                  <a:pt x="46451" y="116000"/>
                  <a:pt x="46451" y="116000"/>
                  <a:pt x="46451" y="116000"/>
                </a:cubicBezTo>
                <a:cubicBezTo>
                  <a:pt x="47741" y="116000"/>
                  <a:pt x="47741" y="116000"/>
                  <a:pt x="49032" y="115600"/>
                </a:cubicBezTo>
                <a:cubicBezTo>
                  <a:pt x="51612" y="115600"/>
                  <a:pt x="54193" y="115200"/>
                  <a:pt x="55483" y="115200"/>
                </a:cubicBezTo>
                <a:cubicBezTo>
                  <a:pt x="55483" y="115200"/>
                  <a:pt x="55483" y="115200"/>
                  <a:pt x="56774" y="115200"/>
                </a:cubicBezTo>
                <a:cubicBezTo>
                  <a:pt x="58064" y="115200"/>
                  <a:pt x="58064" y="115600"/>
                  <a:pt x="59354" y="115600"/>
                </a:cubicBezTo>
                <a:cubicBezTo>
                  <a:pt x="60645" y="116000"/>
                  <a:pt x="60645" y="116000"/>
                  <a:pt x="60645" y="116000"/>
                </a:cubicBezTo>
                <a:cubicBezTo>
                  <a:pt x="61935" y="116000"/>
                  <a:pt x="63225" y="115600"/>
                  <a:pt x="63225" y="115600"/>
                </a:cubicBezTo>
                <a:cubicBezTo>
                  <a:pt x="64516" y="115600"/>
                  <a:pt x="64516" y="115600"/>
                  <a:pt x="64516" y="115600"/>
                </a:cubicBezTo>
                <a:cubicBezTo>
                  <a:pt x="64516" y="115600"/>
                  <a:pt x="64516" y="115600"/>
                  <a:pt x="64516" y="115600"/>
                </a:cubicBezTo>
                <a:cubicBezTo>
                  <a:pt x="64516" y="115600"/>
                  <a:pt x="64516" y="115600"/>
                  <a:pt x="65806" y="115600"/>
                </a:cubicBezTo>
                <a:cubicBezTo>
                  <a:pt x="67096" y="115600"/>
                  <a:pt x="67096" y="115600"/>
                  <a:pt x="67096" y="115600"/>
                </a:cubicBezTo>
                <a:cubicBezTo>
                  <a:pt x="67096" y="115600"/>
                  <a:pt x="67096" y="115600"/>
                  <a:pt x="67096" y="115600"/>
                </a:cubicBezTo>
                <a:cubicBezTo>
                  <a:pt x="67096" y="115600"/>
                  <a:pt x="68387" y="115600"/>
                  <a:pt x="68387" y="115600"/>
                </a:cubicBezTo>
                <a:cubicBezTo>
                  <a:pt x="69677" y="115600"/>
                  <a:pt x="69677" y="115600"/>
                  <a:pt x="69677" y="115600"/>
                </a:cubicBezTo>
                <a:cubicBezTo>
                  <a:pt x="69677" y="115200"/>
                  <a:pt x="69677" y="115200"/>
                  <a:pt x="69677" y="115200"/>
                </a:cubicBezTo>
                <a:cubicBezTo>
                  <a:pt x="70967" y="115200"/>
                  <a:pt x="70967" y="115200"/>
                  <a:pt x="70967" y="115200"/>
                </a:cubicBezTo>
                <a:cubicBezTo>
                  <a:pt x="72258" y="115200"/>
                  <a:pt x="72258" y="115200"/>
                  <a:pt x="72258" y="115200"/>
                </a:cubicBezTo>
                <a:cubicBezTo>
                  <a:pt x="72258" y="115200"/>
                  <a:pt x="72258" y="115200"/>
                  <a:pt x="73548" y="115200"/>
                </a:cubicBezTo>
                <a:cubicBezTo>
                  <a:pt x="73548" y="114800"/>
                  <a:pt x="73548" y="114800"/>
                  <a:pt x="73548" y="114800"/>
                </a:cubicBezTo>
                <a:cubicBezTo>
                  <a:pt x="73548" y="114400"/>
                  <a:pt x="73548" y="114000"/>
                  <a:pt x="73548" y="113600"/>
                </a:cubicBezTo>
                <a:cubicBezTo>
                  <a:pt x="73548" y="113200"/>
                  <a:pt x="73548" y="113200"/>
                  <a:pt x="72258" y="113200"/>
                </a:cubicBezTo>
                <a:cubicBezTo>
                  <a:pt x="72258" y="113200"/>
                  <a:pt x="72258" y="112800"/>
                  <a:pt x="72258" y="112800"/>
                </a:cubicBezTo>
                <a:cubicBezTo>
                  <a:pt x="72258" y="112800"/>
                  <a:pt x="72258" y="112800"/>
                  <a:pt x="72258" y="112400"/>
                </a:cubicBezTo>
                <a:cubicBezTo>
                  <a:pt x="72258" y="112400"/>
                  <a:pt x="72258" y="112400"/>
                  <a:pt x="72258" y="112000"/>
                </a:cubicBezTo>
                <a:cubicBezTo>
                  <a:pt x="72258" y="112000"/>
                  <a:pt x="72258" y="112000"/>
                  <a:pt x="72258" y="112000"/>
                </a:cubicBezTo>
                <a:cubicBezTo>
                  <a:pt x="72258" y="111600"/>
                  <a:pt x="72258" y="111200"/>
                  <a:pt x="72258" y="111200"/>
                </a:cubicBezTo>
                <a:cubicBezTo>
                  <a:pt x="72258" y="110800"/>
                  <a:pt x="72258" y="110800"/>
                  <a:pt x="72258" y="110400"/>
                </a:cubicBezTo>
                <a:cubicBezTo>
                  <a:pt x="72258" y="110400"/>
                  <a:pt x="72258" y="110400"/>
                  <a:pt x="72258" y="110400"/>
                </a:cubicBezTo>
                <a:cubicBezTo>
                  <a:pt x="72258" y="110400"/>
                  <a:pt x="72258" y="110400"/>
                  <a:pt x="72258" y="110000"/>
                </a:cubicBezTo>
                <a:cubicBezTo>
                  <a:pt x="72258" y="110000"/>
                  <a:pt x="72258" y="110000"/>
                  <a:pt x="72258" y="110000"/>
                </a:cubicBezTo>
                <a:cubicBezTo>
                  <a:pt x="73548" y="110000"/>
                  <a:pt x="73548" y="109600"/>
                  <a:pt x="74838" y="109200"/>
                </a:cubicBezTo>
                <a:cubicBezTo>
                  <a:pt x="74838" y="108800"/>
                  <a:pt x="76129" y="108800"/>
                  <a:pt x="76129" y="108400"/>
                </a:cubicBezTo>
                <a:cubicBezTo>
                  <a:pt x="76129" y="108400"/>
                  <a:pt x="77419" y="108000"/>
                  <a:pt x="77419" y="108000"/>
                </a:cubicBezTo>
                <a:cubicBezTo>
                  <a:pt x="77419" y="107600"/>
                  <a:pt x="77419" y="107200"/>
                  <a:pt x="77419" y="107200"/>
                </a:cubicBezTo>
                <a:cubicBezTo>
                  <a:pt x="77419" y="106800"/>
                  <a:pt x="77419" y="106800"/>
                  <a:pt x="77419" y="106400"/>
                </a:cubicBezTo>
                <a:cubicBezTo>
                  <a:pt x="76129" y="106400"/>
                  <a:pt x="74838" y="105200"/>
                  <a:pt x="74838" y="104800"/>
                </a:cubicBezTo>
                <a:cubicBezTo>
                  <a:pt x="73548" y="104400"/>
                  <a:pt x="73548" y="104000"/>
                  <a:pt x="72258" y="104000"/>
                </a:cubicBezTo>
                <a:cubicBezTo>
                  <a:pt x="72258" y="103600"/>
                  <a:pt x="70967" y="102800"/>
                  <a:pt x="70967" y="102800"/>
                </a:cubicBezTo>
                <a:cubicBezTo>
                  <a:pt x="69677" y="102800"/>
                  <a:pt x="69677" y="102400"/>
                  <a:pt x="69677" y="102400"/>
                </a:cubicBezTo>
                <a:cubicBezTo>
                  <a:pt x="69677" y="102400"/>
                  <a:pt x="69677" y="102400"/>
                  <a:pt x="69677" y="102000"/>
                </a:cubicBezTo>
                <a:cubicBezTo>
                  <a:pt x="69677" y="102000"/>
                  <a:pt x="69677" y="102000"/>
                  <a:pt x="69677" y="101600"/>
                </a:cubicBezTo>
                <a:cubicBezTo>
                  <a:pt x="69677" y="101200"/>
                  <a:pt x="69677" y="100400"/>
                  <a:pt x="70967" y="100400"/>
                </a:cubicBezTo>
                <a:cubicBezTo>
                  <a:pt x="70967" y="100000"/>
                  <a:pt x="70967" y="98000"/>
                  <a:pt x="70967" y="97600"/>
                </a:cubicBezTo>
                <a:cubicBezTo>
                  <a:pt x="70967" y="97200"/>
                  <a:pt x="70967" y="96400"/>
                  <a:pt x="70967" y="96000"/>
                </a:cubicBezTo>
                <a:cubicBezTo>
                  <a:pt x="70967" y="96000"/>
                  <a:pt x="70967" y="95200"/>
                  <a:pt x="70967" y="95200"/>
                </a:cubicBezTo>
                <a:cubicBezTo>
                  <a:pt x="70967" y="94800"/>
                  <a:pt x="70967" y="94000"/>
                  <a:pt x="70967" y="94000"/>
                </a:cubicBezTo>
                <a:cubicBezTo>
                  <a:pt x="70967" y="93600"/>
                  <a:pt x="70967" y="93200"/>
                  <a:pt x="70967" y="93200"/>
                </a:cubicBezTo>
                <a:cubicBezTo>
                  <a:pt x="70967" y="93200"/>
                  <a:pt x="70967" y="92800"/>
                  <a:pt x="70967" y="92800"/>
                </a:cubicBezTo>
                <a:cubicBezTo>
                  <a:pt x="70967" y="92800"/>
                  <a:pt x="70967" y="91600"/>
                  <a:pt x="70967" y="91200"/>
                </a:cubicBezTo>
                <a:cubicBezTo>
                  <a:pt x="70967" y="90800"/>
                  <a:pt x="69677" y="89200"/>
                  <a:pt x="69677" y="88800"/>
                </a:cubicBezTo>
                <a:cubicBezTo>
                  <a:pt x="69677" y="88400"/>
                  <a:pt x="69677" y="88000"/>
                  <a:pt x="69677" y="87600"/>
                </a:cubicBezTo>
                <a:cubicBezTo>
                  <a:pt x="69677" y="87600"/>
                  <a:pt x="69677" y="87200"/>
                  <a:pt x="69677" y="87200"/>
                </a:cubicBezTo>
                <a:cubicBezTo>
                  <a:pt x="69677" y="86800"/>
                  <a:pt x="69677" y="86400"/>
                  <a:pt x="69677" y="86000"/>
                </a:cubicBezTo>
                <a:cubicBezTo>
                  <a:pt x="69677" y="86000"/>
                  <a:pt x="70967" y="84800"/>
                  <a:pt x="70967" y="84400"/>
                </a:cubicBezTo>
                <a:cubicBezTo>
                  <a:pt x="70967" y="84000"/>
                  <a:pt x="70967" y="83200"/>
                  <a:pt x="70967" y="83200"/>
                </a:cubicBezTo>
                <a:cubicBezTo>
                  <a:pt x="70967" y="83200"/>
                  <a:pt x="70967" y="82400"/>
                  <a:pt x="70967" y="82000"/>
                </a:cubicBezTo>
                <a:cubicBezTo>
                  <a:pt x="70967" y="81600"/>
                  <a:pt x="70967" y="80400"/>
                  <a:pt x="70967" y="80400"/>
                </a:cubicBezTo>
                <a:cubicBezTo>
                  <a:pt x="70967" y="80000"/>
                  <a:pt x="70967" y="79600"/>
                  <a:pt x="70967" y="79200"/>
                </a:cubicBezTo>
                <a:cubicBezTo>
                  <a:pt x="69677" y="79200"/>
                  <a:pt x="69677" y="78800"/>
                  <a:pt x="69677" y="78400"/>
                </a:cubicBezTo>
                <a:cubicBezTo>
                  <a:pt x="69677" y="78400"/>
                  <a:pt x="69677" y="78000"/>
                  <a:pt x="69677" y="77600"/>
                </a:cubicBezTo>
                <a:cubicBezTo>
                  <a:pt x="69677" y="77200"/>
                  <a:pt x="69677" y="76400"/>
                  <a:pt x="69677" y="76400"/>
                </a:cubicBezTo>
                <a:cubicBezTo>
                  <a:pt x="69677" y="76400"/>
                  <a:pt x="69677" y="76400"/>
                  <a:pt x="69677" y="76400"/>
                </a:cubicBezTo>
                <a:cubicBezTo>
                  <a:pt x="69677" y="76400"/>
                  <a:pt x="69677" y="76800"/>
                  <a:pt x="69677" y="76800"/>
                </a:cubicBezTo>
                <a:cubicBezTo>
                  <a:pt x="69677" y="77200"/>
                  <a:pt x="70967" y="77600"/>
                  <a:pt x="70967" y="77600"/>
                </a:cubicBezTo>
                <a:cubicBezTo>
                  <a:pt x="70967" y="78000"/>
                  <a:pt x="70967" y="78800"/>
                  <a:pt x="70967" y="78800"/>
                </a:cubicBezTo>
                <a:cubicBezTo>
                  <a:pt x="70967" y="79200"/>
                  <a:pt x="72258" y="79200"/>
                  <a:pt x="72258" y="79200"/>
                </a:cubicBezTo>
                <a:cubicBezTo>
                  <a:pt x="72258" y="79200"/>
                  <a:pt x="72258" y="79600"/>
                  <a:pt x="72258" y="80000"/>
                </a:cubicBezTo>
                <a:cubicBezTo>
                  <a:pt x="72258" y="80400"/>
                  <a:pt x="73548" y="80800"/>
                  <a:pt x="73548" y="81200"/>
                </a:cubicBezTo>
                <a:cubicBezTo>
                  <a:pt x="73548" y="81600"/>
                  <a:pt x="73548" y="82000"/>
                  <a:pt x="73548" y="82400"/>
                </a:cubicBezTo>
                <a:cubicBezTo>
                  <a:pt x="73548" y="82400"/>
                  <a:pt x="74838" y="83200"/>
                  <a:pt x="74838" y="83200"/>
                </a:cubicBezTo>
                <a:cubicBezTo>
                  <a:pt x="74838" y="83600"/>
                  <a:pt x="74838" y="84000"/>
                  <a:pt x="76129" y="84400"/>
                </a:cubicBezTo>
                <a:cubicBezTo>
                  <a:pt x="76129" y="84400"/>
                  <a:pt x="76129" y="85200"/>
                  <a:pt x="76129" y="85200"/>
                </a:cubicBezTo>
                <a:cubicBezTo>
                  <a:pt x="76129" y="85600"/>
                  <a:pt x="76129" y="86000"/>
                  <a:pt x="76129" y="86000"/>
                </a:cubicBezTo>
                <a:cubicBezTo>
                  <a:pt x="76129" y="86400"/>
                  <a:pt x="76129" y="86400"/>
                  <a:pt x="76129" y="86800"/>
                </a:cubicBezTo>
                <a:cubicBezTo>
                  <a:pt x="76129" y="86800"/>
                  <a:pt x="77419" y="87600"/>
                  <a:pt x="77419" y="87600"/>
                </a:cubicBezTo>
                <a:cubicBezTo>
                  <a:pt x="77419" y="87600"/>
                  <a:pt x="77419" y="88000"/>
                  <a:pt x="77419" y="88400"/>
                </a:cubicBezTo>
                <a:cubicBezTo>
                  <a:pt x="77419" y="88800"/>
                  <a:pt x="77419" y="89200"/>
                  <a:pt x="77419" y="89600"/>
                </a:cubicBezTo>
                <a:cubicBezTo>
                  <a:pt x="77419" y="90000"/>
                  <a:pt x="77419" y="90000"/>
                  <a:pt x="77419" y="90400"/>
                </a:cubicBezTo>
                <a:cubicBezTo>
                  <a:pt x="77419" y="90400"/>
                  <a:pt x="77419" y="90800"/>
                  <a:pt x="77419" y="91200"/>
                </a:cubicBezTo>
                <a:cubicBezTo>
                  <a:pt x="78709" y="91200"/>
                  <a:pt x="78709" y="91600"/>
                  <a:pt x="78709" y="92000"/>
                </a:cubicBezTo>
                <a:cubicBezTo>
                  <a:pt x="78709" y="92400"/>
                  <a:pt x="78709" y="92800"/>
                  <a:pt x="78709" y="92800"/>
                </a:cubicBezTo>
                <a:cubicBezTo>
                  <a:pt x="78709" y="93200"/>
                  <a:pt x="78709" y="93200"/>
                  <a:pt x="78709" y="93600"/>
                </a:cubicBezTo>
                <a:cubicBezTo>
                  <a:pt x="78709" y="94000"/>
                  <a:pt x="78709" y="94000"/>
                  <a:pt x="78709" y="94000"/>
                </a:cubicBezTo>
                <a:cubicBezTo>
                  <a:pt x="78709" y="94400"/>
                  <a:pt x="80000" y="95600"/>
                  <a:pt x="80000" y="96000"/>
                </a:cubicBezTo>
                <a:cubicBezTo>
                  <a:pt x="80000" y="96400"/>
                  <a:pt x="80000" y="97600"/>
                  <a:pt x="80000" y="98000"/>
                </a:cubicBezTo>
                <a:cubicBezTo>
                  <a:pt x="80000" y="98800"/>
                  <a:pt x="80000" y="99600"/>
                  <a:pt x="80000" y="100400"/>
                </a:cubicBezTo>
                <a:cubicBezTo>
                  <a:pt x="80000" y="100800"/>
                  <a:pt x="81290" y="102400"/>
                  <a:pt x="82580" y="102800"/>
                </a:cubicBezTo>
                <a:cubicBezTo>
                  <a:pt x="82580" y="103200"/>
                  <a:pt x="82580" y="104000"/>
                  <a:pt x="83870" y="104400"/>
                </a:cubicBezTo>
                <a:cubicBezTo>
                  <a:pt x="83870" y="104800"/>
                  <a:pt x="83870" y="105200"/>
                  <a:pt x="85161" y="105600"/>
                </a:cubicBezTo>
                <a:cubicBezTo>
                  <a:pt x="85161" y="106000"/>
                  <a:pt x="86451" y="106800"/>
                  <a:pt x="86451" y="106800"/>
                </a:cubicBezTo>
                <a:cubicBezTo>
                  <a:pt x="86451" y="107200"/>
                  <a:pt x="86451" y="107200"/>
                  <a:pt x="87741" y="107600"/>
                </a:cubicBezTo>
                <a:cubicBezTo>
                  <a:pt x="89032" y="107600"/>
                  <a:pt x="90322" y="108000"/>
                  <a:pt x="90322" y="108000"/>
                </a:cubicBezTo>
                <a:cubicBezTo>
                  <a:pt x="91612" y="108000"/>
                  <a:pt x="91612" y="108000"/>
                  <a:pt x="90322" y="108000"/>
                </a:cubicBezTo>
                <a:cubicBezTo>
                  <a:pt x="90322" y="108000"/>
                  <a:pt x="90322" y="108400"/>
                  <a:pt x="90322" y="108400"/>
                </a:cubicBezTo>
                <a:cubicBezTo>
                  <a:pt x="89032" y="108400"/>
                  <a:pt x="87741" y="108800"/>
                  <a:pt x="87741" y="108800"/>
                </a:cubicBezTo>
                <a:cubicBezTo>
                  <a:pt x="86451" y="108800"/>
                  <a:pt x="86451" y="109200"/>
                  <a:pt x="86451" y="109200"/>
                </a:cubicBezTo>
                <a:cubicBezTo>
                  <a:pt x="86451" y="109600"/>
                  <a:pt x="85161" y="110000"/>
                  <a:pt x="85161" y="110400"/>
                </a:cubicBezTo>
                <a:cubicBezTo>
                  <a:pt x="83870" y="110400"/>
                  <a:pt x="83870" y="110800"/>
                  <a:pt x="83870" y="110800"/>
                </a:cubicBezTo>
                <a:cubicBezTo>
                  <a:pt x="82580" y="111200"/>
                  <a:pt x="82580" y="111200"/>
                  <a:pt x="82580" y="111600"/>
                </a:cubicBezTo>
                <a:cubicBezTo>
                  <a:pt x="82580" y="112000"/>
                  <a:pt x="83870" y="112400"/>
                  <a:pt x="83870" y="112400"/>
                </a:cubicBezTo>
                <a:cubicBezTo>
                  <a:pt x="83870" y="112400"/>
                  <a:pt x="83870" y="112800"/>
                  <a:pt x="85161" y="112800"/>
                </a:cubicBezTo>
                <a:cubicBezTo>
                  <a:pt x="85161" y="112800"/>
                  <a:pt x="85161" y="113200"/>
                  <a:pt x="86451" y="113200"/>
                </a:cubicBezTo>
                <a:cubicBezTo>
                  <a:pt x="86451" y="113600"/>
                  <a:pt x="87741" y="113600"/>
                  <a:pt x="87741" y="114000"/>
                </a:cubicBezTo>
                <a:cubicBezTo>
                  <a:pt x="87741" y="114000"/>
                  <a:pt x="89032" y="114400"/>
                  <a:pt x="89032" y="114400"/>
                </a:cubicBezTo>
                <a:cubicBezTo>
                  <a:pt x="89032" y="114400"/>
                  <a:pt x="90322" y="114400"/>
                  <a:pt x="90322" y="114800"/>
                </a:cubicBezTo>
                <a:cubicBezTo>
                  <a:pt x="90322" y="114800"/>
                  <a:pt x="90322" y="114800"/>
                  <a:pt x="91612" y="115200"/>
                </a:cubicBezTo>
                <a:cubicBezTo>
                  <a:pt x="91612" y="115200"/>
                  <a:pt x="92903" y="115600"/>
                  <a:pt x="92903" y="115600"/>
                </a:cubicBezTo>
                <a:cubicBezTo>
                  <a:pt x="92903" y="115600"/>
                  <a:pt x="92903" y="115600"/>
                  <a:pt x="92903" y="116000"/>
                </a:cubicBezTo>
                <a:cubicBezTo>
                  <a:pt x="92903" y="116000"/>
                  <a:pt x="91612" y="116000"/>
                  <a:pt x="91612" y="116400"/>
                </a:cubicBezTo>
                <a:cubicBezTo>
                  <a:pt x="91612" y="116800"/>
                  <a:pt x="91612" y="117600"/>
                  <a:pt x="91612" y="117600"/>
                </a:cubicBezTo>
                <a:cubicBezTo>
                  <a:pt x="91612" y="117600"/>
                  <a:pt x="91612" y="118000"/>
                  <a:pt x="91612" y="118000"/>
                </a:cubicBezTo>
                <a:cubicBezTo>
                  <a:pt x="91612" y="118000"/>
                  <a:pt x="91612" y="118000"/>
                  <a:pt x="91612" y="118000"/>
                </a:cubicBezTo>
                <a:cubicBezTo>
                  <a:pt x="91612" y="118000"/>
                  <a:pt x="91612" y="118000"/>
                  <a:pt x="91612" y="118400"/>
                </a:cubicBezTo>
                <a:cubicBezTo>
                  <a:pt x="90322" y="118400"/>
                  <a:pt x="90322" y="118400"/>
                  <a:pt x="90322" y="118800"/>
                </a:cubicBezTo>
                <a:cubicBezTo>
                  <a:pt x="90322" y="119200"/>
                  <a:pt x="90322" y="119600"/>
                  <a:pt x="90322" y="119600"/>
                </a:cubicBezTo>
                <a:cubicBezTo>
                  <a:pt x="90322" y="119600"/>
                  <a:pt x="91612" y="120000"/>
                  <a:pt x="91612" y="120000"/>
                </a:cubicBezTo>
                <a:cubicBezTo>
                  <a:pt x="91612" y="120000"/>
                  <a:pt x="92903" y="120000"/>
                  <a:pt x="94193" y="120000"/>
                </a:cubicBezTo>
                <a:cubicBezTo>
                  <a:pt x="94193" y="120000"/>
                  <a:pt x="95483" y="120000"/>
                  <a:pt x="96774" y="120000"/>
                </a:cubicBezTo>
                <a:cubicBezTo>
                  <a:pt x="98064" y="120000"/>
                  <a:pt x="104516" y="120000"/>
                  <a:pt x="105806" y="120000"/>
                </a:cubicBezTo>
                <a:cubicBezTo>
                  <a:pt x="107096" y="120000"/>
                  <a:pt x="110967" y="120000"/>
                  <a:pt x="112258" y="120000"/>
                </a:cubicBezTo>
                <a:cubicBezTo>
                  <a:pt x="113548" y="119600"/>
                  <a:pt x="114838" y="119600"/>
                  <a:pt x="114838" y="119600"/>
                </a:cubicBezTo>
                <a:cubicBezTo>
                  <a:pt x="116129" y="119200"/>
                  <a:pt x="116129" y="119200"/>
                  <a:pt x="116129" y="118800"/>
                </a:cubicBezTo>
                <a:cubicBezTo>
                  <a:pt x="116129" y="118800"/>
                  <a:pt x="116129" y="118400"/>
                  <a:pt x="116129" y="118000"/>
                </a:cubicBezTo>
                <a:cubicBezTo>
                  <a:pt x="116129" y="117600"/>
                  <a:pt x="114838" y="117600"/>
                  <a:pt x="114838" y="117600"/>
                </a:cubicBezTo>
                <a:cubicBezTo>
                  <a:pt x="114838" y="117200"/>
                  <a:pt x="114838" y="117200"/>
                  <a:pt x="114838" y="116800"/>
                </a:cubicBezTo>
                <a:cubicBezTo>
                  <a:pt x="116129" y="116800"/>
                  <a:pt x="114838" y="116000"/>
                  <a:pt x="114838" y="116000"/>
                </a:cubicBezTo>
                <a:cubicBezTo>
                  <a:pt x="114838" y="115600"/>
                  <a:pt x="114838" y="115600"/>
                  <a:pt x="114838" y="115600"/>
                </a:cubicBezTo>
                <a:cubicBezTo>
                  <a:pt x="114838" y="115600"/>
                  <a:pt x="114838" y="115200"/>
                  <a:pt x="113548" y="115200"/>
                </a:cubicBezTo>
                <a:cubicBezTo>
                  <a:pt x="113548" y="115200"/>
                  <a:pt x="114838" y="115200"/>
                  <a:pt x="114838" y="115200"/>
                </a:cubicBezTo>
                <a:cubicBezTo>
                  <a:pt x="114838" y="115200"/>
                  <a:pt x="114838" y="114800"/>
                  <a:pt x="114838" y="114800"/>
                </a:cubicBezTo>
                <a:cubicBezTo>
                  <a:pt x="114838" y="114400"/>
                  <a:pt x="116129" y="114000"/>
                  <a:pt x="116129" y="113600"/>
                </a:cubicBezTo>
                <a:cubicBezTo>
                  <a:pt x="116129" y="113600"/>
                  <a:pt x="116129" y="113200"/>
                  <a:pt x="116129" y="113200"/>
                </a:cubicBezTo>
                <a:cubicBezTo>
                  <a:pt x="116129" y="113200"/>
                  <a:pt x="116129" y="113200"/>
                  <a:pt x="117419" y="113200"/>
                </a:cubicBezTo>
                <a:cubicBezTo>
                  <a:pt x="117419" y="112800"/>
                  <a:pt x="117419" y="112800"/>
                  <a:pt x="117419" y="112800"/>
                </a:cubicBezTo>
                <a:cubicBezTo>
                  <a:pt x="117419" y="112400"/>
                  <a:pt x="118709" y="111600"/>
                  <a:pt x="118709" y="111600"/>
                </a:cubicBezTo>
                <a:cubicBezTo>
                  <a:pt x="120000" y="111600"/>
                  <a:pt x="120000" y="111200"/>
                  <a:pt x="120000" y="111200"/>
                </a:cubicBezTo>
                <a:cubicBezTo>
                  <a:pt x="120000" y="111200"/>
                  <a:pt x="120000" y="111200"/>
                  <a:pt x="120000" y="110800"/>
                </a:cubicBezTo>
                <a:cubicBezTo>
                  <a:pt x="120000" y="110800"/>
                  <a:pt x="120000" y="110400"/>
                  <a:pt x="120000" y="110400"/>
                </a:cubicBezTo>
                <a:close/>
              </a:path>
            </a:pathLst>
          </a:custGeom>
          <a:solidFill>
            <a:schemeClr val="dk1"/>
          </a:solidFill>
          <a:ln>
            <a:noFill/>
          </a:ln>
          <a:effectLst>
            <a:outerShdw blurRad="25399" sy="23000" kx="-1200000" ky="-1200000" algn="bl" rotWithShape="0">
              <a:srgbClr val="000000">
                <a:alpha val="20000"/>
              </a:srgbClr>
            </a:outerShdw>
          </a:effectLst>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127" name="Shape 127"/>
          <p:cNvSpPr txBox="1"/>
          <p:nvPr/>
        </p:nvSpPr>
        <p:spPr>
          <a:xfrm>
            <a:off x="213602" y="1920423"/>
            <a:ext cx="2278151" cy="396007"/>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1400" b="0" i="0" u="none" strike="noStrike" cap="none">
                <a:solidFill>
                  <a:srgbClr val="000000"/>
                </a:solidFill>
                <a:latin typeface="Arial"/>
                <a:ea typeface="Arial"/>
                <a:cs typeface="Arial"/>
                <a:sym typeface="Arial"/>
              </a:rPr>
              <a:t>Doctors</a:t>
            </a:r>
          </a:p>
        </p:txBody>
      </p:sp>
      <p:sp>
        <p:nvSpPr>
          <p:cNvPr id="128" name="Shape 128"/>
          <p:cNvSpPr txBox="1"/>
          <p:nvPr/>
        </p:nvSpPr>
        <p:spPr>
          <a:xfrm>
            <a:off x="5134691" y="3186148"/>
            <a:ext cx="2278151" cy="396007"/>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1400" b="0" i="0" u="none" strike="noStrike" cap="none">
                <a:solidFill>
                  <a:srgbClr val="000000"/>
                </a:solidFill>
                <a:latin typeface="Arial"/>
                <a:ea typeface="Arial"/>
                <a:cs typeface="Arial"/>
                <a:sym typeface="Arial"/>
              </a:rPr>
              <a:t>Allied Health Professionals</a:t>
            </a:r>
          </a:p>
        </p:txBody>
      </p:sp>
      <p:sp>
        <p:nvSpPr>
          <p:cNvPr id="129" name="Shape 129"/>
          <p:cNvSpPr txBox="1"/>
          <p:nvPr/>
        </p:nvSpPr>
        <p:spPr>
          <a:xfrm>
            <a:off x="4759476" y="6230646"/>
            <a:ext cx="2278151" cy="396007"/>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1400" b="0" i="0" u="none" strike="noStrike" cap="none">
                <a:solidFill>
                  <a:srgbClr val="000000"/>
                </a:solidFill>
                <a:latin typeface="Arial"/>
                <a:ea typeface="Arial"/>
                <a:cs typeface="Arial"/>
                <a:sym typeface="Arial"/>
              </a:rPr>
              <a:t>Clinical Colleges</a:t>
            </a:r>
          </a:p>
        </p:txBody>
      </p:sp>
      <p:sp>
        <p:nvSpPr>
          <p:cNvPr id="130" name="Shape 130"/>
          <p:cNvSpPr txBox="1"/>
          <p:nvPr/>
        </p:nvSpPr>
        <p:spPr>
          <a:xfrm>
            <a:off x="6896089" y="4203492"/>
            <a:ext cx="2278151" cy="396007"/>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1400" b="0" i="0" u="none" strike="noStrike" cap="none">
                <a:solidFill>
                  <a:srgbClr val="000000"/>
                </a:solidFill>
                <a:latin typeface="Arial"/>
                <a:ea typeface="Arial"/>
                <a:cs typeface="Arial"/>
                <a:sym typeface="Arial"/>
              </a:rPr>
              <a:t>Clinical Care Providers</a:t>
            </a:r>
          </a:p>
        </p:txBody>
      </p:sp>
      <p:sp>
        <p:nvSpPr>
          <p:cNvPr id="131" name="Shape 131"/>
          <p:cNvSpPr/>
          <p:nvPr/>
        </p:nvSpPr>
        <p:spPr>
          <a:xfrm>
            <a:off x="3516998" y="2257528"/>
            <a:ext cx="424456" cy="1134738"/>
          </a:xfrm>
          <a:custGeom>
            <a:avLst/>
            <a:gdLst/>
            <a:ahLst/>
            <a:cxnLst/>
            <a:rect l="0" t="0" r="0" b="0"/>
            <a:pathLst>
              <a:path w="120000" h="120000" extrusionOk="0">
                <a:moveTo>
                  <a:pt x="119439" y="30666"/>
                </a:moveTo>
                <a:cubicBezTo>
                  <a:pt x="119439" y="30666"/>
                  <a:pt x="120000" y="30476"/>
                  <a:pt x="120000" y="30285"/>
                </a:cubicBezTo>
                <a:cubicBezTo>
                  <a:pt x="120000" y="29904"/>
                  <a:pt x="118317" y="29333"/>
                  <a:pt x="118317" y="29333"/>
                </a:cubicBezTo>
                <a:cubicBezTo>
                  <a:pt x="117757" y="29142"/>
                  <a:pt x="117757" y="29142"/>
                  <a:pt x="117757" y="29142"/>
                </a:cubicBezTo>
                <a:cubicBezTo>
                  <a:pt x="118317" y="29142"/>
                  <a:pt x="118878" y="28952"/>
                  <a:pt x="118878" y="28761"/>
                </a:cubicBezTo>
                <a:cubicBezTo>
                  <a:pt x="118878" y="28380"/>
                  <a:pt x="118317" y="28380"/>
                  <a:pt x="118317" y="28380"/>
                </a:cubicBezTo>
                <a:cubicBezTo>
                  <a:pt x="117757" y="28190"/>
                  <a:pt x="118317" y="28000"/>
                  <a:pt x="118317" y="27809"/>
                </a:cubicBezTo>
                <a:cubicBezTo>
                  <a:pt x="118878" y="27619"/>
                  <a:pt x="118317" y="27428"/>
                  <a:pt x="117757" y="27047"/>
                </a:cubicBezTo>
                <a:cubicBezTo>
                  <a:pt x="117757" y="26857"/>
                  <a:pt x="117757" y="26476"/>
                  <a:pt x="117757" y="26285"/>
                </a:cubicBezTo>
                <a:cubicBezTo>
                  <a:pt x="117757" y="26095"/>
                  <a:pt x="117757" y="26095"/>
                  <a:pt x="117757" y="25904"/>
                </a:cubicBezTo>
                <a:cubicBezTo>
                  <a:pt x="117757" y="25714"/>
                  <a:pt x="117196" y="25523"/>
                  <a:pt x="117196" y="25333"/>
                </a:cubicBezTo>
                <a:cubicBezTo>
                  <a:pt x="117196" y="25142"/>
                  <a:pt x="116635" y="24761"/>
                  <a:pt x="116635" y="24571"/>
                </a:cubicBezTo>
                <a:cubicBezTo>
                  <a:pt x="116635" y="24571"/>
                  <a:pt x="116635" y="24571"/>
                  <a:pt x="116635" y="24380"/>
                </a:cubicBezTo>
                <a:cubicBezTo>
                  <a:pt x="116635" y="24380"/>
                  <a:pt x="116635" y="24000"/>
                  <a:pt x="117196" y="23809"/>
                </a:cubicBezTo>
                <a:cubicBezTo>
                  <a:pt x="117196" y="23619"/>
                  <a:pt x="116635" y="23428"/>
                  <a:pt x="116635" y="23428"/>
                </a:cubicBezTo>
                <a:cubicBezTo>
                  <a:pt x="116635" y="23238"/>
                  <a:pt x="116074" y="23238"/>
                  <a:pt x="116074" y="23047"/>
                </a:cubicBezTo>
                <a:cubicBezTo>
                  <a:pt x="116074" y="23047"/>
                  <a:pt x="115514" y="22666"/>
                  <a:pt x="114953" y="22666"/>
                </a:cubicBezTo>
                <a:cubicBezTo>
                  <a:pt x="114392" y="22476"/>
                  <a:pt x="113271" y="22285"/>
                  <a:pt x="113271" y="22285"/>
                </a:cubicBezTo>
                <a:cubicBezTo>
                  <a:pt x="113271" y="22285"/>
                  <a:pt x="112710" y="22285"/>
                  <a:pt x="112149" y="22285"/>
                </a:cubicBezTo>
                <a:cubicBezTo>
                  <a:pt x="111028" y="22095"/>
                  <a:pt x="109345" y="21714"/>
                  <a:pt x="108785" y="21714"/>
                </a:cubicBezTo>
                <a:cubicBezTo>
                  <a:pt x="107663" y="21714"/>
                  <a:pt x="105981" y="21523"/>
                  <a:pt x="105420" y="21523"/>
                </a:cubicBezTo>
                <a:cubicBezTo>
                  <a:pt x="104299" y="21333"/>
                  <a:pt x="104299" y="21333"/>
                  <a:pt x="103738" y="21333"/>
                </a:cubicBezTo>
                <a:cubicBezTo>
                  <a:pt x="103177" y="21142"/>
                  <a:pt x="102616" y="21142"/>
                  <a:pt x="102056" y="20952"/>
                </a:cubicBezTo>
                <a:cubicBezTo>
                  <a:pt x="101495" y="20952"/>
                  <a:pt x="100934" y="20952"/>
                  <a:pt x="100373" y="20952"/>
                </a:cubicBezTo>
                <a:cubicBezTo>
                  <a:pt x="99813" y="20761"/>
                  <a:pt x="99252" y="20761"/>
                  <a:pt x="98130" y="20380"/>
                </a:cubicBezTo>
                <a:cubicBezTo>
                  <a:pt x="97570" y="20000"/>
                  <a:pt x="95887" y="19428"/>
                  <a:pt x="95327" y="19238"/>
                </a:cubicBezTo>
                <a:cubicBezTo>
                  <a:pt x="94205" y="19047"/>
                  <a:pt x="93644" y="18857"/>
                  <a:pt x="93644" y="18666"/>
                </a:cubicBezTo>
                <a:cubicBezTo>
                  <a:pt x="93644" y="18666"/>
                  <a:pt x="92523" y="18285"/>
                  <a:pt x="91962" y="17904"/>
                </a:cubicBezTo>
                <a:cubicBezTo>
                  <a:pt x="91401" y="17523"/>
                  <a:pt x="90841" y="17714"/>
                  <a:pt x="90280" y="17523"/>
                </a:cubicBezTo>
                <a:cubicBezTo>
                  <a:pt x="90280" y="17523"/>
                  <a:pt x="90280" y="17523"/>
                  <a:pt x="90280" y="17333"/>
                </a:cubicBezTo>
                <a:cubicBezTo>
                  <a:pt x="90280" y="17142"/>
                  <a:pt x="90280" y="16571"/>
                  <a:pt x="90280" y="16380"/>
                </a:cubicBezTo>
                <a:cubicBezTo>
                  <a:pt x="90280" y="16190"/>
                  <a:pt x="91401" y="15047"/>
                  <a:pt x="91401" y="14666"/>
                </a:cubicBezTo>
                <a:cubicBezTo>
                  <a:pt x="91401" y="14476"/>
                  <a:pt x="91401" y="14666"/>
                  <a:pt x="91962" y="14476"/>
                </a:cubicBezTo>
                <a:cubicBezTo>
                  <a:pt x="93084" y="14095"/>
                  <a:pt x="93644" y="13714"/>
                  <a:pt x="93644" y="13333"/>
                </a:cubicBezTo>
                <a:cubicBezTo>
                  <a:pt x="94205" y="12952"/>
                  <a:pt x="94205" y="12000"/>
                  <a:pt x="94205" y="11619"/>
                </a:cubicBezTo>
                <a:cubicBezTo>
                  <a:pt x="94766" y="11238"/>
                  <a:pt x="94766" y="11428"/>
                  <a:pt x="95327" y="11428"/>
                </a:cubicBezTo>
                <a:cubicBezTo>
                  <a:pt x="95887" y="11428"/>
                  <a:pt x="96448" y="11238"/>
                  <a:pt x="97009" y="11238"/>
                </a:cubicBezTo>
                <a:cubicBezTo>
                  <a:pt x="97570" y="11047"/>
                  <a:pt x="98130" y="10476"/>
                  <a:pt x="98691" y="9904"/>
                </a:cubicBezTo>
                <a:cubicBezTo>
                  <a:pt x="99252" y="9333"/>
                  <a:pt x="99252" y="8761"/>
                  <a:pt x="99252" y="8571"/>
                </a:cubicBezTo>
                <a:cubicBezTo>
                  <a:pt x="99252" y="8380"/>
                  <a:pt x="99252" y="8000"/>
                  <a:pt x="99813" y="7809"/>
                </a:cubicBezTo>
                <a:cubicBezTo>
                  <a:pt x="99813" y="7428"/>
                  <a:pt x="99813" y="7238"/>
                  <a:pt x="99813" y="7238"/>
                </a:cubicBezTo>
                <a:cubicBezTo>
                  <a:pt x="99252" y="7047"/>
                  <a:pt x="99252" y="7047"/>
                  <a:pt x="98691" y="7047"/>
                </a:cubicBezTo>
                <a:cubicBezTo>
                  <a:pt x="98691" y="7047"/>
                  <a:pt x="98130" y="7238"/>
                  <a:pt x="98130" y="7238"/>
                </a:cubicBezTo>
                <a:cubicBezTo>
                  <a:pt x="97570" y="7428"/>
                  <a:pt x="97570" y="7428"/>
                  <a:pt x="97570" y="7428"/>
                </a:cubicBezTo>
                <a:cubicBezTo>
                  <a:pt x="97570" y="7428"/>
                  <a:pt x="97009" y="7428"/>
                  <a:pt x="97009" y="7047"/>
                </a:cubicBezTo>
                <a:cubicBezTo>
                  <a:pt x="97009" y="5142"/>
                  <a:pt x="95887" y="3809"/>
                  <a:pt x="95327" y="3238"/>
                </a:cubicBezTo>
                <a:cubicBezTo>
                  <a:pt x="94766" y="2476"/>
                  <a:pt x="89158" y="380"/>
                  <a:pt x="84672" y="380"/>
                </a:cubicBezTo>
                <a:cubicBezTo>
                  <a:pt x="79065" y="190"/>
                  <a:pt x="77943" y="0"/>
                  <a:pt x="71214" y="1523"/>
                </a:cubicBezTo>
                <a:cubicBezTo>
                  <a:pt x="64485" y="2857"/>
                  <a:pt x="65607" y="6476"/>
                  <a:pt x="65607" y="6857"/>
                </a:cubicBezTo>
                <a:cubicBezTo>
                  <a:pt x="65607" y="7047"/>
                  <a:pt x="65607" y="7619"/>
                  <a:pt x="65607" y="7809"/>
                </a:cubicBezTo>
                <a:cubicBezTo>
                  <a:pt x="65046" y="7809"/>
                  <a:pt x="65607" y="8000"/>
                  <a:pt x="65046" y="8000"/>
                </a:cubicBezTo>
                <a:cubicBezTo>
                  <a:pt x="65046" y="8000"/>
                  <a:pt x="65046" y="7809"/>
                  <a:pt x="64485" y="7809"/>
                </a:cubicBezTo>
                <a:cubicBezTo>
                  <a:pt x="64485" y="7619"/>
                  <a:pt x="63925" y="7619"/>
                  <a:pt x="63925" y="7619"/>
                </a:cubicBezTo>
                <a:cubicBezTo>
                  <a:pt x="63364" y="7619"/>
                  <a:pt x="63364" y="7809"/>
                  <a:pt x="63364" y="8000"/>
                </a:cubicBezTo>
                <a:cubicBezTo>
                  <a:pt x="63364" y="8190"/>
                  <a:pt x="63364" y="8380"/>
                  <a:pt x="63364" y="8571"/>
                </a:cubicBezTo>
                <a:cubicBezTo>
                  <a:pt x="63925" y="8761"/>
                  <a:pt x="63925" y="8952"/>
                  <a:pt x="63925" y="9142"/>
                </a:cubicBezTo>
                <a:cubicBezTo>
                  <a:pt x="63925" y="9333"/>
                  <a:pt x="63925" y="9904"/>
                  <a:pt x="64485" y="10285"/>
                </a:cubicBezTo>
                <a:cubicBezTo>
                  <a:pt x="64485" y="10476"/>
                  <a:pt x="64485" y="10666"/>
                  <a:pt x="65046" y="11047"/>
                </a:cubicBezTo>
                <a:cubicBezTo>
                  <a:pt x="65607" y="11428"/>
                  <a:pt x="66168" y="11619"/>
                  <a:pt x="66728" y="11619"/>
                </a:cubicBezTo>
                <a:cubicBezTo>
                  <a:pt x="67289" y="11809"/>
                  <a:pt x="67850" y="11809"/>
                  <a:pt x="67850" y="11809"/>
                </a:cubicBezTo>
                <a:cubicBezTo>
                  <a:pt x="68411" y="11809"/>
                  <a:pt x="68411" y="11809"/>
                  <a:pt x="68411" y="11809"/>
                </a:cubicBezTo>
                <a:cubicBezTo>
                  <a:pt x="68411" y="12000"/>
                  <a:pt x="68411" y="12380"/>
                  <a:pt x="68971" y="12952"/>
                </a:cubicBezTo>
                <a:cubicBezTo>
                  <a:pt x="68971" y="13523"/>
                  <a:pt x="69532" y="13714"/>
                  <a:pt x="69532" y="13714"/>
                </a:cubicBezTo>
                <a:cubicBezTo>
                  <a:pt x="69532" y="13904"/>
                  <a:pt x="69532" y="13904"/>
                  <a:pt x="69532" y="14285"/>
                </a:cubicBezTo>
                <a:cubicBezTo>
                  <a:pt x="70093" y="14666"/>
                  <a:pt x="69532" y="15047"/>
                  <a:pt x="69532" y="15238"/>
                </a:cubicBezTo>
                <a:cubicBezTo>
                  <a:pt x="69532" y="15619"/>
                  <a:pt x="68971" y="15809"/>
                  <a:pt x="68971" y="15809"/>
                </a:cubicBezTo>
                <a:cubicBezTo>
                  <a:pt x="68971" y="15809"/>
                  <a:pt x="68971" y="15809"/>
                  <a:pt x="68411" y="15619"/>
                </a:cubicBezTo>
                <a:cubicBezTo>
                  <a:pt x="67850" y="15619"/>
                  <a:pt x="67850" y="15619"/>
                  <a:pt x="66728" y="15809"/>
                </a:cubicBezTo>
                <a:cubicBezTo>
                  <a:pt x="65607" y="15809"/>
                  <a:pt x="63925" y="16190"/>
                  <a:pt x="62803" y="16380"/>
                </a:cubicBezTo>
                <a:cubicBezTo>
                  <a:pt x="61121" y="16571"/>
                  <a:pt x="59439" y="16952"/>
                  <a:pt x="58878" y="17142"/>
                </a:cubicBezTo>
                <a:cubicBezTo>
                  <a:pt x="57757" y="17142"/>
                  <a:pt x="57757" y="17142"/>
                  <a:pt x="57196" y="17333"/>
                </a:cubicBezTo>
                <a:cubicBezTo>
                  <a:pt x="56635" y="17523"/>
                  <a:pt x="56635" y="17333"/>
                  <a:pt x="56635" y="17333"/>
                </a:cubicBezTo>
                <a:cubicBezTo>
                  <a:pt x="56074" y="17333"/>
                  <a:pt x="55514" y="17333"/>
                  <a:pt x="54953" y="17333"/>
                </a:cubicBezTo>
                <a:cubicBezTo>
                  <a:pt x="54392" y="17333"/>
                  <a:pt x="54392" y="17333"/>
                  <a:pt x="53831" y="17333"/>
                </a:cubicBezTo>
                <a:cubicBezTo>
                  <a:pt x="53271" y="17523"/>
                  <a:pt x="53271" y="17523"/>
                  <a:pt x="52710" y="17523"/>
                </a:cubicBezTo>
                <a:cubicBezTo>
                  <a:pt x="52149" y="17523"/>
                  <a:pt x="50467" y="17333"/>
                  <a:pt x="49345" y="17333"/>
                </a:cubicBezTo>
                <a:cubicBezTo>
                  <a:pt x="48224" y="17333"/>
                  <a:pt x="45981" y="17333"/>
                  <a:pt x="45420" y="17333"/>
                </a:cubicBezTo>
                <a:cubicBezTo>
                  <a:pt x="44859" y="17333"/>
                  <a:pt x="44299" y="17333"/>
                  <a:pt x="43738" y="17333"/>
                </a:cubicBezTo>
                <a:cubicBezTo>
                  <a:pt x="43177" y="17333"/>
                  <a:pt x="42056" y="17333"/>
                  <a:pt x="40934" y="17523"/>
                </a:cubicBezTo>
                <a:cubicBezTo>
                  <a:pt x="40373" y="17714"/>
                  <a:pt x="39252" y="18095"/>
                  <a:pt x="38691" y="18095"/>
                </a:cubicBezTo>
                <a:cubicBezTo>
                  <a:pt x="38691" y="18285"/>
                  <a:pt x="38130" y="18666"/>
                  <a:pt x="38130" y="18857"/>
                </a:cubicBezTo>
                <a:cubicBezTo>
                  <a:pt x="37570" y="18857"/>
                  <a:pt x="37570" y="19619"/>
                  <a:pt x="37570" y="19809"/>
                </a:cubicBezTo>
                <a:cubicBezTo>
                  <a:pt x="37570" y="20190"/>
                  <a:pt x="37570" y="20000"/>
                  <a:pt x="37009" y="20571"/>
                </a:cubicBezTo>
                <a:cubicBezTo>
                  <a:pt x="36448" y="21333"/>
                  <a:pt x="35887" y="22476"/>
                  <a:pt x="35327" y="23047"/>
                </a:cubicBezTo>
                <a:cubicBezTo>
                  <a:pt x="35327" y="23428"/>
                  <a:pt x="34205" y="24761"/>
                  <a:pt x="34205" y="25523"/>
                </a:cubicBezTo>
                <a:cubicBezTo>
                  <a:pt x="33644" y="26285"/>
                  <a:pt x="33084" y="27428"/>
                  <a:pt x="32523" y="28000"/>
                </a:cubicBezTo>
                <a:cubicBezTo>
                  <a:pt x="32523" y="28761"/>
                  <a:pt x="31962" y="29904"/>
                  <a:pt x="31962" y="30476"/>
                </a:cubicBezTo>
                <a:cubicBezTo>
                  <a:pt x="31962" y="31238"/>
                  <a:pt x="32523" y="32571"/>
                  <a:pt x="32523" y="33333"/>
                </a:cubicBezTo>
                <a:cubicBezTo>
                  <a:pt x="32523" y="33904"/>
                  <a:pt x="33084" y="35047"/>
                  <a:pt x="33644" y="35428"/>
                </a:cubicBezTo>
                <a:cubicBezTo>
                  <a:pt x="34205" y="36000"/>
                  <a:pt x="34205" y="36380"/>
                  <a:pt x="34205" y="36571"/>
                </a:cubicBezTo>
                <a:cubicBezTo>
                  <a:pt x="34766" y="36571"/>
                  <a:pt x="34766" y="36952"/>
                  <a:pt x="34766" y="36952"/>
                </a:cubicBezTo>
                <a:cubicBezTo>
                  <a:pt x="35327" y="37142"/>
                  <a:pt x="35327" y="37142"/>
                  <a:pt x="35887" y="37333"/>
                </a:cubicBezTo>
                <a:cubicBezTo>
                  <a:pt x="36448" y="37523"/>
                  <a:pt x="35887" y="37523"/>
                  <a:pt x="36448" y="37523"/>
                </a:cubicBezTo>
                <a:cubicBezTo>
                  <a:pt x="36448" y="37714"/>
                  <a:pt x="36448" y="37904"/>
                  <a:pt x="37009" y="37904"/>
                </a:cubicBezTo>
                <a:cubicBezTo>
                  <a:pt x="37009" y="37904"/>
                  <a:pt x="37009" y="37904"/>
                  <a:pt x="37570" y="37904"/>
                </a:cubicBezTo>
                <a:cubicBezTo>
                  <a:pt x="37570" y="37904"/>
                  <a:pt x="38130" y="38095"/>
                  <a:pt x="38691" y="38285"/>
                </a:cubicBezTo>
                <a:cubicBezTo>
                  <a:pt x="38691" y="38285"/>
                  <a:pt x="38691" y="38285"/>
                  <a:pt x="38691" y="38285"/>
                </a:cubicBezTo>
                <a:cubicBezTo>
                  <a:pt x="38691" y="38476"/>
                  <a:pt x="39252" y="38857"/>
                  <a:pt x="39252" y="38857"/>
                </a:cubicBezTo>
                <a:cubicBezTo>
                  <a:pt x="39252" y="39047"/>
                  <a:pt x="39252" y="39047"/>
                  <a:pt x="39252" y="39428"/>
                </a:cubicBezTo>
                <a:cubicBezTo>
                  <a:pt x="39252" y="39619"/>
                  <a:pt x="39252" y="39619"/>
                  <a:pt x="39813" y="39619"/>
                </a:cubicBezTo>
                <a:cubicBezTo>
                  <a:pt x="40373" y="39619"/>
                  <a:pt x="40373" y="39619"/>
                  <a:pt x="40373" y="39619"/>
                </a:cubicBezTo>
                <a:cubicBezTo>
                  <a:pt x="40934" y="39619"/>
                  <a:pt x="40934" y="39619"/>
                  <a:pt x="40934" y="39619"/>
                </a:cubicBezTo>
                <a:cubicBezTo>
                  <a:pt x="40934" y="39809"/>
                  <a:pt x="40934" y="40000"/>
                  <a:pt x="41495" y="40000"/>
                </a:cubicBezTo>
                <a:cubicBezTo>
                  <a:pt x="41495" y="40000"/>
                  <a:pt x="42056" y="40000"/>
                  <a:pt x="42056" y="39809"/>
                </a:cubicBezTo>
                <a:cubicBezTo>
                  <a:pt x="42616" y="39809"/>
                  <a:pt x="42616" y="39809"/>
                  <a:pt x="42616" y="40000"/>
                </a:cubicBezTo>
                <a:cubicBezTo>
                  <a:pt x="42616" y="40190"/>
                  <a:pt x="43177" y="40571"/>
                  <a:pt x="43177" y="40952"/>
                </a:cubicBezTo>
                <a:cubicBezTo>
                  <a:pt x="43177" y="41523"/>
                  <a:pt x="43177" y="41523"/>
                  <a:pt x="43177" y="41714"/>
                </a:cubicBezTo>
                <a:cubicBezTo>
                  <a:pt x="43177" y="41904"/>
                  <a:pt x="43177" y="42476"/>
                  <a:pt x="43177" y="42666"/>
                </a:cubicBezTo>
                <a:cubicBezTo>
                  <a:pt x="43177" y="42857"/>
                  <a:pt x="43177" y="42857"/>
                  <a:pt x="42616" y="42857"/>
                </a:cubicBezTo>
                <a:cubicBezTo>
                  <a:pt x="42616" y="43047"/>
                  <a:pt x="42056" y="43047"/>
                  <a:pt x="41495" y="43047"/>
                </a:cubicBezTo>
                <a:cubicBezTo>
                  <a:pt x="41495" y="43238"/>
                  <a:pt x="40934" y="43238"/>
                  <a:pt x="40934" y="43428"/>
                </a:cubicBezTo>
                <a:cubicBezTo>
                  <a:pt x="40934" y="43619"/>
                  <a:pt x="40934" y="44000"/>
                  <a:pt x="40934" y="44380"/>
                </a:cubicBezTo>
                <a:cubicBezTo>
                  <a:pt x="40934" y="44761"/>
                  <a:pt x="40934" y="45333"/>
                  <a:pt x="40934" y="45523"/>
                </a:cubicBezTo>
                <a:cubicBezTo>
                  <a:pt x="40934" y="45523"/>
                  <a:pt x="40934" y="45523"/>
                  <a:pt x="40373" y="45904"/>
                </a:cubicBezTo>
                <a:cubicBezTo>
                  <a:pt x="40373" y="46285"/>
                  <a:pt x="40373" y="47619"/>
                  <a:pt x="40373" y="48000"/>
                </a:cubicBezTo>
                <a:cubicBezTo>
                  <a:pt x="40373" y="48190"/>
                  <a:pt x="39813" y="49333"/>
                  <a:pt x="39252" y="49904"/>
                </a:cubicBezTo>
                <a:cubicBezTo>
                  <a:pt x="39252" y="50285"/>
                  <a:pt x="38691" y="51238"/>
                  <a:pt x="38691" y="51619"/>
                </a:cubicBezTo>
                <a:cubicBezTo>
                  <a:pt x="38691" y="52000"/>
                  <a:pt x="38691" y="53714"/>
                  <a:pt x="38691" y="54095"/>
                </a:cubicBezTo>
                <a:cubicBezTo>
                  <a:pt x="38691" y="54476"/>
                  <a:pt x="38130" y="56190"/>
                  <a:pt x="38130" y="56571"/>
                </a:cubicBezTo>
                <a:cubicBezTo>
                  <a:pt x="37570" y="56761"/>
                  <a:pt x="37570" y="57333"/>
                  <a:pt x="37570" y="57714"/>
                </a:cubicBezTo>
                <a:cubicBezTo>
                  <a:pt x="37570" y="57904"/>
                  <a:pt x="37570" y="57904"/>
                  <a:pt x="38130" y="57904"/>
                </a:cubicBezTo>
                <a:cubicBezTo>
                  <a:pt x="38691" y="57904"/>
                  <a:pt x="38691" y="57904"/>
                  <a:pt x="39252" y="57904"/>
                </a:cubicBezTo>
                <a:cubicBezTo>
                  <a:pt x="39813" y="57904"/>
                  <a:pt x="39252" y="57904"/>
                  <a:pt x="39252" y="58095"/>
                </a:cubicBezTo>
                <a:cubicBezTo>
                  <a:pt x="39252" y="58095"/>
                  <a:pt x="39252" y="58285"/>
                  <a:pt x="38691" y="58666"/>
                </a:cubicBezTo>
                <a:cubicBezTo>
                  <a:pt x="38691" y="58857"/>
                  <a:pt x="38130" y="59047"/>
                  <a:pt x="38130" y="59238"/>
                </a:cubicBezTo>
                <a:cubicBezTo>
                  <a:pt x="38130" y="59428"/>
                  <a:pt x="37570" y="59619"/>
                  <a:pt x="37570" y="59809"/>
                </a:cubicBezTo>
                <a:cubicBezTo>
                  <a:pt x="37570" y="59809"/>
                  <a:pt x="37570" y="60000"/>
                  <a:pt x="37570" y="60190"/>
                </a:cubicBezTo>
                <a:cubicBezTo>
                  <a:pt x="37570" y="60190"/>
                  <a:pt x="37009" y="60380"/>
                  <a:pt x="37570" y="60571"/>
                </a:cubicBezTo>
                <a:cubicBezTo>
                  <a:pt x="37570" y="60571"/>
                  <a:pt x="37570" y="60952"/>
                  <a:pt x="37570" y="61333"/>
                </a:cubicBezTo>
                <a:cubicBezTo>
                  <a:pt x="37009" y="61714"/>
                  <a:pt x="37009" y="61714"/>
                  <a:pt x="36448" y="61904"/>
                </a:cubicBezTo>
                <a:cubicBezTo>
                  <a:pt x="36448" y="62095"/>
                  <a:pt x="36448" y="62285"/>
                  <a:pt x="36448" y="62476"/>
                </a:cubicBezTo>
                <a:cubicBezTo>
                  <a:pt x="36448" y="62476"/>
                  <a:pt x="37009" y="62666"/>
                  <a:pt x="37009" y="62857"/>
                </a:cubicBezTo>
                <a:cubicBezTo>
                  <a:pt x="37009" y="62857"/>
                  <a:pt x="36448" y="63047"/>
                  <a:pt x="36448" y="63047"/>
                </a:cubicBezTo>
                <a:cubicBezTo>
                  <a:pt x="36448" y="63238"/>
                  <a:pt x="36448" y="63809"/>
                  <a:pt x="36448" y="64000"/>
                </a:cubicBezTo>
                <a:cubicBezTo>
                  <a:pt x="36448" y="64000"/>
                  <a:pt x="35887" y="64190"/>
                  <a:pt x="35887" y="64571"/>
                </a:cubicBezTo>
                <a:cubicBezTo>
                  <a:pt x="35327" y="64761"/>
                  <a:pt x="35327" y="64952"/>
                  <a:pt x="35327" y="65142"/>
                </a:cubicBezTo>
                <a:cubicBezTo>
                  <a:pt x="35887" y="65333"/>
                  <a:pt x="35327" y="65523"/>
                  <a:pt x="35327" y="65904"/>
                </a:cubicBezTo>
                <a:cubicBezTo>
                  <a:pt x="35327" y="66095"/>
                  <a:pt x="34766" y="66476"/>
                  <a:pt x="34766" y="66476"/>
                </a:cubicBezTo>
                <a:cubicBezTo>
                  <a:pt x="34766" y="66666"/>
                  <a:pt x="34766" y="67238"/>
                  <a:pt x="34205" y="67619"/>
                </a:cubicBezTo>
                <a:cubicBezTo>
                  <a:pt x="34205" y="68190"/>
                  <a:pt x="33084" y="69714"/>
                  <a:pt x="33084" y="70476"/>
                </a:cubicBezTo>
                <a:cubicBezTo>
                  <a:pt x="33084" y="71047"/>
                  <a:pt x="32523" y="71809"/>
                  <a:pt x="32523" y="72761"/>
                </a:cubicBezTo>
                <a:cubicBezTo>
                  <a:pt x="31962" y="73714"/>
                  <a:pt x="31962" y="74476"/>
                  <a:pt x="31962" y="75047"/>
                </a:cubicBezTo>
                <a:cubicBezTo>
                  <a:pt x="31401" y="75428"/>
                  <a:pt x="31401" y="77523"/>
                  <a:pt x="31401" y="78476"/>
                </a:cubicBezTo>
                <a:cubicBezTo>
                  <a:pt x="31401" y="79238"/>
                  <a:pt x="31401" y="80380"/>
                  <a:pt x="31401" y="80571"/>
                </a:cubicBezTo>
                <a:cubicBezTo>
                  <a:pt x="31401" y="80761"/>
                  <a:pt x="31401" y="80952"/>
                  <a:pt x="30841" y="80952"/>
                </a:cubicBezTo>
                <a:cubicBezTo>
                  <a:pt x="30841" y="81142"/>
                  <a:pt x="30841" y="81523"/>
                  <a:pt x="30841" y="82095"/>
                </a:cubicBezTo>
                <a:cubicBezTo>
                  <a:pt x="30280" y="82476"/>
                  <a:pt x="29719" y="83809"/>
                  <a:pt x="29719" y="84000"/>
                </a:cubicBezTo>
                <a:cubicBezTo>
                  <a:pt x="29719" y="84190"/>
                  <a:pt x="29719" y="84571"/>
                  <a:pt x="29158" y="84952"/>
                </a:cubicBezTo>
                <a:cubicBezTo>
                  <a:pt x="28598" y="85333"/>
                  <a:pt x="28037" y="86095"/>
                  <a:pt x="27476" y="86285"/>
                </a:cubicBezTo>
                <a:cubicBezTo>
                  <a:pt x="27476" y="86476"/>
                  <a:pt x="26915" y="87428"/>
                  <a:pt x="26355" y="88000"/>
                </a:cubicBezTo>
                <a:cubicBezTo>
                  <a:pt x="26355" y="88571"/>
                  <a:pt x="25794" y="89333"/>
                  <a:pt x="25794" y="89523"/>
                </a:cubicBezTo>
                <a:cubicBezTo>
                  <a:pt x="25794" y="89904"/>
                  <a:pt x="25233" y="89904"/>
                  <a:pt x="25233" y="90095"/>
                </a:cubicBezTo>
                <a:cubicBezTo>
                  <a:pt x="24672" y="90476"/>
                  <a:pt x="24672" y="90666"/>
                  <a:pt x="24672" y="90857"/>
                </a:cubicBezTo>
                <a:cubicBezTo>
                  <a:pt x="24672" y="91047"/>
                  <a:pt x="24672" y="91238"/>
                  <a:pt x="24672" y="91619"/>
                </a:cubicBezTo>
                <a:cubicBezTo>
                  <a:pt x="24112" y="91809"/>
                  <a:pt x="24112" y="92380"/>
                  <a:pt x="23551" y="92761"/>
                </a:cubicBezTo>
                <a:cubicBezTo>
                  <a:pt x="23551" y="93142"/>
                  <a:pt x="22990" y="93904"/>
                  <a:pt x="22429" y="94285"/>
                </a:cubicBezTo>
                <a:cubicBezTo>
                  <a:pt x="22429" y="94666"/>
                  <a:pt x="21869" y="95238"/>
                  <a:pt x="21869" y="95619"/>
                </a:cubicBezTo>
                <a:cubicBezTo>
                  <a:pt x="21308" y="96000"/>
                  <a:pt x="21308" y="96761"/>
                  <a:pt x="21308" y="97142"/>
                </a:cubicBezTo>
                <a:cubicBezTo>
                  <a:pt x="21308" y="97333"/>
                  <a:pt x="20186" y="98285"/>
                  <a:pt x="20186" y="98857"/>
                </a:cubicBezTo>
                <a:cubicBezTo>
                  <a:pt x="19626" y="99619"/>
                  <a:pt x="18504" y="100952"/>
                  <a:pt x="18504" y="101523"/>
                </a:cubicBezTo>
                <a:cubicBezTo>
                  <a:pt x="17943" y="101904"/>
                  <a:pt x="17383" y="102666"/>
                  <a:pt x="17383" y="103047"/>
                </a:cubicBezTo>
                <a:cubicBezTo>
                  <a:pt x="16822" y="103238"/>
                  <a:pt x="16261" y="104000"/>
                  <a:pt x="16261" y="104190"/>
                </a:cubicBezTo>
                <a:cubicBezTo>
                  <a:pt x="16261" y="104380"/>
                  <a:pt x="16261" y="104571"/>
                  <a:pt x="15700" y="104761"/>
                </a:cubicBezTo>
                <a:cubicBezTo>
                  <a:pt x="15700" y="104952"/>
                  <a:pt x="15140" y="105523"/>
                  <a:pt x="14579" y="105714"/>
                </a:cubicBezTo>
                <a:cubicBezTo>
                  <a:pt x="14579" y="106095"/>
                  <a:pt x="13457" y="107428"/>
                  <a:pt x="12897" y="108000"/>
                </a:cubicBezTo>
                <a:cubicBezTo>
                  <a:pt x="12336" y="108571"/>
                  <a:pt x="11775" y="108952"/>
                  <a:pt x="11214" y="109523"/>
                </a:cubicBezTo>
                <a:cubicBezTo>
                  <a:pt x="10654" y="109904"/>
                  <a:pt x="10093" y="110476"/>
                  <a:pt x="10093" y="110666"/>
                </a:cubicBezTo>
                <a:cubicBezTo>
                  <a:pt x="10093" y="111047"/>
                  <a:pt x="10093" y="111809"/>
                  <a:pt x="10093" y="112000"/>
                </a:cubicBezTo>
                <a:cubicBezTo>
                  <a:pt x="10093" y="112190"/>
                  <a:pt x="10093" y="112952"/>
                  <a:pt x="10093" y="113142"/>
                </a:cubicBezTo>
                <a:cubicBezTo>
                  <a:pt x="9532" y="113333"/>
                  <a:pt x="9532" y="113904"/>
                  <a:pt x="9532" y="114095"/>
                </a:cubicBezTo>
                <a:cubicBezTo>
                  <a:pt x="9532" y="114285"/>
                  <a:pt x="9532" y="114476"/>
                  <a:pt x="9532" y="114666"/>
                </a:cubicBezTo>
                <a:cubicBezTo>
                  <a:pt x="9532" y="114666"/>
                  <a:pt x="8971" y="114857"/>
                  <a:pt x="9532" y="114857"/>
                </a:cubicBezTo>
                <a:cubicBezTo>
                  <a:pt x="9532" y="115047"/>
                  <a:pt x="9532" y="115047"/>
                  <a:pt x="8971" y="115047"/>
                </a:cubicBezTo>
                <a:cubicBezTo>
                  <a:pt x="8411" y="115238"/>
                  <a:pt x="8411" y="115619"/>
                  <a:pt x="8411" y="115619"/>
                </a:cubicBezTo>
                <a:cubicBezTo>
                  <a:pt x="8411" y="115809"/>
                  <a:pt x="8411" y="115809"/>
                  <a:pt x="8411" y="115809"/>
                </a:cubicBezTo>
                <a:cubicBezTo>
                  <a:pt x="7850" y="116000"/>
                  <a:pt x="7850" y="116000"/>
                  <a:pt x="7289" y="116000"/>
                </a:cubicBezTo>
                <a:cubicBezTo>
                  <a:pt x="7289" y="116000"/>
                  <a:pt x="6728" y="116190"/>
                  <a:pt x="6168" y="116380"/>
                </a:cubicBezTo>
                <a:cubicBezTo>
                  <a:pt x="6168" y="116380"/>
                  <a:pt x="6168" y="116571"/>
                  <a:pt x="6168" y="116571"/>
                </a:cubicBezTo>
                <a:cubicBezTo>
                  <a:pt x="5607" y="116761"/>
                  <a:pt x="5607" y="116761"/>
                  <a:pt x="5607" y="116761"/>
                </a:cubicBezTo>
                <a:cubicBezTo>
                  <a:pt x="5046" y="116761"/>
                  <a:pt x="4485" y="116952"/>
                  <a:pt x="4485" y="116952"/>
                </a:cubicBezTo>
                <a:cubicBezTo>
                  <a:pt x="4485" y="117142"/>
                  <a:pt x="3925" y="117142"/>
                  <a:pt x="3925" y="117142"/>
                </a:cubicBezTo>
                <a:cubicBezTo>
                  <a:pt x="3925" y="117333"/>
                  <a:pt x="3364" y="117333"/>
                  <a:pt x="2803" y="117523"/>
                </a:cubicBezTo>
                <a:cubicBezTo>
                  <a:pt x="2803" y="117714"/>
                  <a:pt x="2803" y="117714"/>
                  <a:pt x="2242" y="117714"/>
                </a:cubicBezTo>
                <a:cubicBezTo>
                  <a:pt x="2242" y="117714"/>
                  <a:pt x="1682" y="117904"/>
                  <a:pt x="1682" y="118095"/>
                </a:cubicBezTo>
                <a:cubicBezTo>
                  <a:pt x="1121" y="118285"/>
                  <a:pt x="560" y="118476"/>
                  <a:pt x="560" y="118666"/>
                </a:cubicBezTo>
                <a:cubicBezTo>
                  <a:pt x="0" y="118666"/>
                  <a:pt x="560" y="118666"/>
                  <a:pt x="560" y="118666"/>
                </a:cubicBezTo>
                <a:cubicBezTo>
                  <a:pt x="560" y="118857"/>
                  <a:pt x="560" y="118857"/>
                  <a:pt x="560" y="119047"/>
                </a:cubicBezTo>
                <a:cubicBezTo>
                  <a:pt x="1121" y="119047"/>
                  <a:pt x="1121" y="119047"/>
                  <a:pt x="1121" y="119047"/>
                </a:cubicBezTo>
                <a:cubicBezTo>
                  <a:pt x="1121" y="119238"/>
                  <a:pt x="1121" y="119428"/>
                  <a:pt x="1121" y="119428"/>
                </a:cubicBezTo>
                <a:cubicBezTo>
                  <a:pt x="1682" y="119428"/>
                  <a:pt x="1682" y="119619"/>
                  <a:pt x="1682" y="119619"/>
                </a:cubicBezTo>
                <a:cubicBezTo>
                  <a:pt x="1682" y="119809"/>
                  <a:pt x="2803" y="119809"/>
                  <a:pt x="3364" y="119809"/>
                </a:cubicBezTo>
                <a:cubicBezTo>
                  <a:pt x="4485" y="120000"/>
                  <a:pt x="5607" y="120000"/>
                  <a:pt x="6728" y="120000"/>
                </a:cubicBezTo>
                <a:cubicBezTo>
                  <a:pt x="7850" y="120000"/>
                  <a:pt x="9532" y="120000"/>
                  <a:pt x="10654" y="119809"/>
                </a:cubicBezTo>
                <a:cubicBezTo>
                  <a:pt x="11775" y="119809"/>
                  <a:pt x="14018" y="119619"/>
                  <a:pt x="15140" y="119428"/>
                </a:cubicBezTo>
                <a:cubicBezTo>
                  <a:pt x="16261" y="119238"/>
                  <a:pt x="17383" y="119238"/>
                  <a:pt x="18504" y="119047"/>
                </a:cubicBezTo>
                <a:cubicBezTo>
                  <a:pt x="19626" y="119047"/>
                  <a:pt x="20747" y="118857"/>
                  <a:pt x="21308" y="118666"/>
                </a:cubicBezTo>
                <a:cubicBezTo>
                  <a:pt x="21869" y="118476"/>
                  <a:pt x="21308" y="117904"/>
                  <a:pt x="21308" y="117714"/>
                </a:cubicBezTo>
                <a:cubicBezTo>
                  <a:pt x="21308" y="117333"/>
                  <a:pt x="21869" y="117142"/>
                  <a:pt x="21869" y="116952"/>
                </a:cubicBezTo>
                <a:cubicBezTo>
                  <a:pt x="21869" y="116952"/>
                  <a:pt x="21869" y="116761"/>
                  <a:pt x="21869" y="116761"/>
                </a:cubicBezTo>
                <a:cubicBezTo>
                  <a:pt x="21869" y="116571"/>
                  <a:pt x="22429" y="116190"/>
                  <a:pt x="22990" y="116000"/>
                </a:cubicBezTo>
                <a:cubicBezTo>
                  <a:pt x="22990" y="116000"/>
                  <a:pt x="22990" y="116000"/>
                  <a:pt x="23551" y="116000"/>
                </a:cubicBezTo>
                <a:cubicBezTo>
                  <a:pt x="23551" y="116000"/>
                  <a:pt x="26355" y="116190"/>
                  <a:pt x="26355" y="116190"/>
                </a:cubicBezTo>
                <a:cubicBezTo>
                  <a:pt x="26915" y="116190"/>
                  <a:pt x="26355" y="116190"/>
                  <a:pt x="26355" y="116380"/>
                </a:cubicBezTo>
                <a:cubicBezTo>
                  <a:pt x="26355" y="116571"/>
                  <a:pt x="26355" y="116761"/>
                  <a:pt x="26355" y="116761"/>
                </a:cubicBezTo>
                <a:cubicBezTo>
                  <a:pt x="26355" y="116761"/>
                  <a:pt x="26355" y="116952"/>
                  <a:pt x="26355" y="117142"/>
                </a:cubicBezTo>
                <a:cubicBezTo>
                  <a:pt x="26355" y="117142"/>
                  <a:pt x="26355" y="117142"/>
                  <a:pt x="27476" y="117333"/>
                </a:cubicBezTo>
                <a:cubicBezTo>
                  <a:pt x="28037" y="117333"/>
                  <a:pt x="30280" y="117523"/>
                  <a:pt x="30841" y="117523"/>
                </a:cubicBezTo>
                <a:cubicBezTo>
                  <a:pt x="31401" y="117523"/>
                  <a:pt x="32523" y="117333"/>
                  <a:pt x="32523" y="117333"/>
                </a:cubicBezTo>
                <a:cubicBezTo>
                  <a:pt x="33084" y="117333"/>
                  <a:pt x="32523" y="117142"/>
                  <a:pt x="32523" y="117142"/>
                </a:cubicBezTo>
                <a:cubicBezTo>
                  <a:pt x="32523" y="116952"/>
                  <a:pt x="32523" y="116761"/>
                  <a:pt x="32523" y="116761"/>
                </a:cubicBezTo>
                <a:cubicBezTo>
                  <a:pt x="32523" y="116571"/>
                  <a:pt x="32523" y="116571"/>
                  <a:pt x="32523" y="116761"/>
                </a:cubicBezTo>
                <a:cubicBezTo>
                  <a:pt x="33084" y="116761"/>
                  <a:pt x="34205" y="116761"/>
                  <a:pt x="35327" y="116761"/>
                </a:cubicBezTo>
                <a:cubicBezTo>
                  <a:pt x="35887" y="116952"/>
                  <a:pt x="39252" y="117142"/>
                  <a:pt x="40373" y="117142"/>
                </a:cubicBezTo>
                <a:cubicBezTo>
                  <a:pt x="41495" y="117142"/>
                  <a:pt x="42616" y="117142"/>
                  <a:pt x="43177" y="117333"/>
                </a:cubicBezTo>
                <a:cubicBezTo>
                  <a:pt x="43738" y="117333"/>
                  <a:pt x="43738" y="117333"/>
                  <a:pt x="43738" y="117333"/>
                </a:cubicBezTo>
                <a:cubicBezTo>
                  <a:pt x="43738" y="117333"/>
                  <a:pt x="44859" y="117333"/>
                  <a:pt x="45420" y="117333"/>
                </a:cubicBezTo>
                <a:cubicBezTo>
                  <a:pt x="45981" y="117333"/>
                  <a:pt x="45981" y="117523"/>
                  <a:pt x="45981" y="117523"/>
                </a:cubicBezTo>
                <a:cubicBezTo>
                  <a:pt x="46542" y="117523"/>
                  <a:pt x="46542" y="117523"/>
                  <a:pt x="47102" y="117523"/>
                </a:cubicBezTo>
                <a:cubicBezTo>
                  <a:pt x="47102" y="117523"/>
                  <a:pt x="47663" y="117333"/>
                  <a:pt x="47663" y="117142"/>
                </a:cubicBezTo>
                <a:cubicBezTo>
                  <a:pt x="48224" y="116952"/>
                  <a:pt x="48224" y="116952"/>
                  <a:pt x="48224" y="116761"/>
                </a:cubicBezTo>
                <a:cubicBezTo>
                  <a:pt x="48224" y="116380"/>
                  <a:pt x="48224" y="116000"/>
                  <a:pt x="48224" y="116000"/>
                </a:cubicBezTo>
                <a:cubicBezTo>
                  <a:pt x="48224" y="115809"/>
                  <a:pt x="48224" y="115619"/>
                  <a:pt x="48224" y="115428"/>
                </a:cubicBezTo>
                <a:cubicBezTo>
                  <a:pt x="48224" y="115238"/>
                  <a:pt x="48224" y="115047"/>
                  <a:pt x="48224" y="114857"/>
                </a:cubicBezTo>
                <a:cubicBezTo>
                  <a:pt x="48224" y="114666"/>
                  <a:pt x="49345" y="112190"/>
                  <a:pt x="49345" y="111619"/>
                </a:cubicBezTo>
                <a:cubicBezTo>
                  <a:pt x="49906" y="110476"/>
                  <a:pt x="50467" y="108952"/>
                  <a:pt x="51028" y="108571"/>
                </a:cubicBezTo>
                <a:cubicBezTo>
                  <a:pt x="51028" y="108190"/>
                  <a:pt x="52149" y="105714"/>
                  <a:pt x="52149" y="105142"/>
                </a:cubicBezTo>
                <a:cubicBezTo>
                  <a:pt x="52149" y="104761"/>
                  <a:pt x="53271" y="102095"/>
                  <a:pt x="53271" y="101523"/>
                </a:cubicBezTo>
                <a:cubicBezTo>
                  <a:pt x="53831" y="101142"/>
                  <a:pt x="53831" y="99619"/>
                  <a:pt x="53831" y="99238"/>
                </a:cubicBezTo>
                <a:cubicBezTo>
                  <a:pt x="54392" y="98857"/>
                  <a:pt x="54392" y="96761"/>
                  <a:pt x="54953" y="96380"/>
                </a:cubicBezTo>
                <a:cubicBezTo>
                  <a:pt x="54953" y="96000"/>
                  <a:pt x="54953" y="94285"/>
                  <a:pt x="54953" y="94095"/>
                </a:cubicBezTo>
                <a:cubicBezTo>
                  <a:pt x="54953" y="93714"/>
                  <a:pt x="55514" y="92000"/>
                  <a:pt x="55514" y="91809"/>
                </a:cubicBezTo>
                <a:cubicBezTo>
                  <a:pt x="55514" y="91428"/>
                  <a:pt x="55514" y="90285"/>
                  <a:pt x="55514" y="90095"/>
                </a:cubicBezTo>
                <a:cubicBezTo>
                  <a:pt x="55514" y="89904"/>
                  <a:pt x="56074" y="88952"/>
                  <a:pt x="56074" y="88380"/>
                </a:cubicBezTo>
                <a:cubicBezTo>
                  <a:pt x="56074" y="88000"/>
                  <a:pt x="56074" y="87809"/>
                  <a:pt x="56074" y="87619"/>
                </a:cubicBezTo>
                <a:cubicBezTo>
                  <a:pt x="56074" y="87428"/>
                  <a:pt x="56635" y="86666"/>
                  <a:pt x="56635" y="86476"/>
                </a:cubicBezTo>
                <a:cubicBezTo>
                  <a:pt x="56635" y="86476"/>
                  <a:pt x="56635" y="86285"/>
                  <a:pt x="56635" y="86095"/>
                </a:cubicBezTo>
                <a:cubicBezTo>
                  <a:pt x="56635" y="86095"/>
                  <a:pt x="56635" y="85714"/>
                  <a:pt x="57196" y="85523"/>
                </a:cubicBezTo>
                <a:cubicBezTo>
                  <a:pt x="57196" y="85142"/>
                  <a:pt x="57196" y="84571"/>
                  <a:pt x="57196" y="84190"/>
                </a:cubicBezTo>
                <a:cubicBezTo>
                  <a:pt x="57196" y="84000"/>
                  <a:pt x="57757" y="82857"/>
                  <a:pt x="57757" y="82666"/>
                </a:cubicBezTo>
                <a:cubicBezTo>
                  <a:pt x="58317" y="82285"/>
                  <a:pt x="58317" y="82095"/>
                  <a:pt x="58317" y="81904"/>
                </a:cubicBezTo>
                <a:cubicBezTo>
                  <a:pt x="58317" y="81714"/>
                  <a:pt x="58317" y="81714"/>
                  <a:pt x="58317" y="81333"/>
                </a:cubicBezTo>
                <a:cubicBezTo>
                  <a:pt x="58317" y="81142"/>
                  <a:pt x="58317" y="81142"/>
                  <a:pt x="58317" y="80952"/>
                </a:cubicBezTo>
                <a:cubicBezTo>
                  <a:pt x="58878" y="80761"/>
                  <a:pt x="59439" y="80190"/>
                  <a:pt x="59439" y="79809"/>
                </a:cubicBezTo>
                <a:cubicBezTo>
                  <a:pt x="60000" y="79428"/>
                  <a:pt x="60560" y="78666"/>
                  <a:pt x="60560" y="78476"/>
                </a:cubicBezTo>
                <a:cubicBezTo>
                  <a:pt x="60560" y="78095"/>
                  <a:pt x="61121" y="77333"/>
                  <a:pt x="61121" y="77142"/>
                </a:cubicBezTo>
                <a:cubicBezTo>
                  <a:pt x="61121" y="77142"/>
                  <a:pt x="61121" y="77142"/>
                  <a:pt x="61682" y="76952"/>
                </a:cubicBezTo>
                <a:cubicBezTo>
                  <a:pt x="61682" y="76761"/>
                  <a:pt x="62242" y="76190"/>
                  <a:pt x="62803" y="76000"/>
                </a:cubicBezTo>
                <a:cubicBezTo>
                  <a:pt x="62803" y="75619"/>
                  <a:pt x="63364" y="75238"/>
                  <a:pt x="63364" y="75047"/>
                </a:cubicBezTo>
                <a:cubicBezTo>
                  <a:pt x="63364" y="74857"/>
                  <a:pt x="63925" y="74476"/>
                  <a:pt x="63925" y="73904"/>
                </a:cubicBezTo>
                <a:cubicBezTo>
                  <a:pt x="64485" y="73523"/>
                  <a:pt x="66728" y="72000"/>
                  <a:pt x="67289" y="71619"/>
                </a:cubicBezTo>
                <a:cubicBezTo>
                  <a:pt x="67289" y="71428"/>
                  <a:pt x="69532" y="70095"/>
                  <a:pt x="71214" y="68190"/>
                </a:cubicBezTo>
                <a:cubicBezTo>
                  <a:pt x="71775" y="67428"/>
                  <a:pt x="73457" y="65904"/>
                  <a:pt x="74018" y="65142"/>
                </a:cubicBezTo>
                <a:cubicBezTo>
                  <a:pt x="74579" y="64571"/>
                  <a:pt x="75140" y="64000"/>
                  <a:pt x="75700" y="63809"/>
                </a:cubicBezTo>
                <a:cubicBezTo>
                  <a:pt x="75700" y="63619"/>
                  <a:pt x="76822" y="63238"/>
                  <a:pt x="76822" y="63047"/>
                </a:cubicBezTo>
                <a:cubicBezTo>
                  <a:pt x="77383" y="62857"/>
                  <a:pt x="77383" y="62857"/>
                  <a:pt x="77383" y="62857"/>
                </a:cubicBezTo>
                <a:cubicBezTo>
                  <a:pt x="77383" y="62857"/>
                  <a:pt x="78504" y="62857"/>
                  <a:pt x="78504" y="62857"/>
                </a:cubicBezTo>
                <a:cubicBezTo>
                  <a:pt x="79065" y="62857"/>
                  <a:pt x="79065" y="62857"/>
                  <a:pt x="79065" y="63047"/>
                </a:cubicBezTo>
                <a:cubicBezTo>
                  <a:pt x="79626" y="63047"/>
                  <a:pt x="79626" y="63238"/>
                  <a:pt x="79626" y="63619"/>
                </a:cubicBezTo>
                <a:cubicBezTo>
                  <a:pt x="79626" y="63809"/>
                  <a:pt x="79626" y="64000"/>
                  <a:pt x="79626" y="64761"/>
                </a:cubicBezTo>
                <a:cubicBezTo>
                  <a:pt x="79626" y="65333"/>
                  <a:pt x="80186" y="65714"/>
                  <a:pt x="80186" y="66285"/>
                </a:cubicBezTo>
                <a:cubicBezTo>
                  <a:pt x="80747" y="66857"/>
                  <a:pt x="81308" y="67619"/>
                  <a:pt x="81308" y="67809"/>
                </a:cubicBezTo>
                <a:cubicBezTo>
                  <a:pt x="81869" y="68380"/>
                  <a:pt x="82429" y="69523"/>
                  <a:pt x="82990" y="70285"/>
                </a:cubicBezTo>
                <a:cubicBezTo>
                  <a:pt x="82990" y="71047"/>
                  <a:pt x="82990" y="72571"/>
                  <a:pt x="83551" y="73142"/>
                </a:cubicBezTo>
                <a:cubicBezTo>
                  <a:pt x="83551" y="73714"/>
                  <a:pt x="83551" y="75428"/>
                  <a:pt x="83551" y="75809"/>
                </a:cubicBezTo>
                <a:cubicBezTo>
                  <a:pt x="83551" y="76190"/>
                  <a:pt x="84112" y="76571"/>
                  <a:pt x="84112" y="76952"/>
                </a:cubicBezTo>
                <a:cubicBezTo>
                  <a:pt x="84112" y="77333"/>
                  <a:pt x="84112" y="77904"/>
                  <a:pt x="84112" y="78095"/>
                </a:cubicBezTo>
                <a:cubicBezTo>
                  <a:pt x="84112" y="78476"/>
                  <a:pt x="84112" y="79809"/>
                  <a:pt x="84112" y="80000"/>
                </a:cubicBezTo>
                <a:cubicBezTo>
                  <a:pt x="84112" y="80190"/>
                  <a:pt x="84112" y="80952"/>
                  <a:pt x="84112" y="81142"/>
                </a:cubicBezTo>
                <a:cubicBezTo>
                  <a:pt x="84672" y="81523"/>
                  <a:pt x="84672" y="81523"/>
                  <a:pt x="84672" y="82095"/>
                </a:cubicBezTo>
                <a:cubicBezTo>
                  <a:pt x="84672" y="82476"/>
                  <a:pt x="84672" y="82666"/>
                  <a:pt x="84672" y="83047"/>
                </a:cubicBezTo>
                <a:cubicBezTo>
                  <a:pt x="84672" y="83428"/>
                  <a:pt x="84672" y="83619"/>
                  <a:pt x="84672" y="83809"/>
                </a:cubicBezTo>
                <a:cubicBezTo>
                  <a:pt x="84672" y="84000"/>
                  <a:pt x="84672" y="84380"/>
                  <a:pt x="84672" y="84761"/>
                </a:cubicBezTo>
                <a:cubicBezTo>
                  <a:pt x="84672" y="85142"/>
                  <a:pt x="84672" y="85714"/>
                  <a:pt x="84672" y="86476"/>
                </a:cubicBezTo>
                <a:cubicBezTo>
                  <a:pt x="84672" y="87238"/>
                  <a:pt x="84672" y="88000"/>
                  <a:pt x="84672" y="88571"/>
                </a:cubicBezTo>
                <a:cubicBezTo>
                  <a:pt x="84672" y="88952"/>
                  <a:pt x="85233" y="91047"/>
                  <a:pt x="85233" y="92190"/>
                </a:cubicBezTo>
                <a:cubicBezTo>
                  <a:pt x="85233" y="93333"/>
                  <a:pt x="85233" y="94666"/>
                  <a:pt x="85233" y="95428"/>
                </a:cubicBezTo>
                <a:cubicBezTo>
                  <a:pt x="85233" y="96000"/>
                  <a:pt x="85233" y="97904"/>
                  <a:pt x="85233" y="98476"/>
                </a:cubicBezTo>
                <a:cubicBezTo>
                  <a:pt x="85233" y="98857"/>
                  <a:pt x="85233" y="100380"/>
                  <a:pt x="85233" y="100761"/>
                </a:cubicBezTo>
                <a:cubicBezTo>
                  <a:pt x="85233" y="101333"/>
                  <a:pt x="85233" y="101523"/>
                  <a:pt x="84672" y="102095"/>
                </a:cubicBezTo>
                <a:cubicBezTo>
                  <a:pt x="84672" y="102857"/>
                  <a:pt x="84672" y="104000"/>
                  <a:pt x="84112" y="104761"/>
                </a:cubicBezTo>
                <a:cubicBezTo>
                  <a:pt x="84112" y="105523"/>
                  <a:pt x="83551" y="107619"/>
                  <a:pt x="83551" y="108190"/>
                </a:cubicBezTo>
                <a:cubicBezTo>
                  <a:pt x="83551" y="108571"/>
                  <a:pt x="83551" y="109714"/>
                  <a:pt x="82990" y="110095"/>
                </a:cubicBezTo>
                <a:cubicBezTo>
                  <a:pt x="82990" y="110476"/>
                  <a:pt x="82990" y="110666"/>
                  <a:pt x="83551" y="111047"/>
                </a:cubicBezTo>
                <a:cubicBezTo>
                  <a:pt x="83551" y="111619"/>
                  <a:pt x="85233" y="113142"/>
                  <a:pt x="85233" y="113142"/>
                </a:cubicBezTo>
                <a:cubicBezTo>
                  <a:pt x="85794" y="113333"/>
                  <a:pt x="85794" y="113523"/>
                  <a:pt x="85794" y="113904"/>
                </a:cubicBezTo>
                <a:cubicBezTo>
                  <a:pt x="85794" y="114285"/>
                  <a:pt x="85794" y="114666"/>
                  <a:pt x="85794" y="115047"/>
                </a:cubicBezTo>
                <a:cubicBezTo>
                  <a:pt x="85794" y="115238"/>
                  <a:pt x="86355" y="116000"/>
                  <a:pt x="86355" y="116000"/>
                </a:cubicBezTo>
                <a:cubicBezTo>
                  <a:pt x="86355" y="116000"/>
                  <a:pt x="86355" y="116000"/>
                  <a:pt x="86915" y="116190"/>
                </a:cubicBezTo>
                <a:cubicBezTo>
                  <a:pt x="88037" y="116380"/>
                  <a:pt x="88037" y="116380"/>
                  <a:pt x="88598" y="116571"/>
                </a:cubicBezTo>
                <a:cubicBezTo>
                  <a:pt x="89158" y="116571"/>
                  <a:pt x="89158" y="116571"/>
                  <a:pt x="89719" y="116571"/>
                </a:cubicBezTo>
                <a:cubicBezTo>
                  <a:pt x="90841" y="116571"/>
                  <a:pt x="90841" y="116571"/>
                  <a:pt x="91401" y="116571"/>
                </a:cubicBezTo>
                <a:cubicBezTo>
                  <a:pt x="91401" y="116380"/>
                  <a:pt x="91401" y="116571"/>
                  <a:pt x="91401" y="116952"/>
                </a:cubicBezTo>
                <a:cubicBezTo>
                  <a:pt x="91401" y="117333"/>
                  <a:pt x="91962" y="117523"/>
                  <a:pt x="91962" y="117714"/>
                </a:cubicBezTo>
                <a:cubicBezTo>
                  <a:pt x="91962" y="117714"/>
                  <a:pt x="92523" y="117904"/>
                  <a:pt x="91962" y="118095"/>
                </a:cubicBezTo>
                <a:cubicBezTo>
                  <a:pt x="91962" y="118095"/>
                  <a:pt x="91962" y="118285"/>
                  <a:pt x="92523" y="118476"/>
                </a:cubicBezTo>
                <a:cubicBezTo>
                  <a:pt x="93084" y="118476"/>
                  <a:pt x="93644" y="118666"/>
                  <a:pt x="93644" y="118857"/>
                </a:cubicBezTo>
                <a:cubicBezTo>
                  <a:pt x="94205" y="118857"/>
                  <a:pt x="95327" y="119047"/>
                  <a:pt x="96448" y="119238"/>
                </a:cubicBezTo>
                <a:cubicBezTo>
                  <a:pt x="98130" y="119238"/>
                  <a:pt x="99813" y="119238"/>
                  <a:pt x="101495" y="119238"/>
                </a:cubicBezTo>
                <a:cubicBezTo>
                  <a:pt x="102616" y="119238"/>
                  <a:pt x="104859" y="119238"/>
                  <a:pt x="105981" y="119238"/>
                </a:cubicBezTo>
                <a:cubicBezTo>
                  <a:pt x="106542" y="119238"/>
                  <a:pt x="108785" y="119047"/>
                  <a:pt x="109345" y="118857"/>
                </a:cubicBezTo>
                <a:cubicBezTo>
                  <a:pt x="109906" y="118666"/>
                  <a:pt x="110467" y="118095"/>
                  <a:pt x="111028" y="117904"/>
                </a:cubicBezTo>
                <a:cubicBezTo>
                  <a:pt x="111028" y="117714"/>
                  <a:pt x="111028" y="117523"/>
                  <a:pt x="111028" y="117333"/>
                </a:cubicBezTo>
                <a:cubicBezTo>
                  <a:pt x="111028" y="117142"/>
                  <a:pt x="110467" y="116761"/>
                  <a:pt x="110467" y="116761"/>
                </a:cubicBezTo>
                <a:cubicBezTo>
                  <a:pt x="109906" y="116571"/>
                  <a:pt x="109906" y="116571"/>
                  <a:pt x="109906" y="116380"/>
                </a:cubicBezTo>
                <a:cubicBezTo>
                  <a:pt x="109906" y="116190"/>
                  <a:pt x="109906" y="116190"/>
                  <a:pt x="110467" y="116190"/>
                </a:cubicBezTo>
                <a:cubicBezTo>
                  <a:pt x="111028" y="116190"/>
                  <a:pt x="113271" y="116190"/>
                  <a:pt x="113831" y="116380"/>
                </a:cubicBezTo>
                <a:cubicBezTo>
                  <a:pt x="114953" y="116380"/>
                  <a:pt x="114953" y="116380"/>
                  <a:pt x="115514" y="116190"/>
                </a:cubicBezTo>
                <a:cubicBezTo>
                  <a:pt x="116074" y="116190"/>
                  <a:pt x="116635" y="116190"/>
                  <a:pt x="117196" y="116190"/>
                </a:cubicBezTo>
                <a:cubicBezTo>
                  <a:pt x="117196" y="116190"/>
                  <a:pt x="117757" y="116190"/>
                  <a:pt x="117757" y="116190"/>
                </a:cubicBezTo>
                <a:cubicBezTo>
                  <a:pt x="118317" y="116190"/>
                  <a:pt x="118317" y="116000"/>
                  <a:pt x="118317" y="115809"/>
                </a:cubicBezTo>
                <a:cubicBezTo>
                  <a:pt x="118878" y="115809"/>
                  <a:pt x="118878" y="115428"/>
                  <a:pt x="118878" y="115238"/>
                </a:cubicBezTo>
                <a:cubicBezTo>
                  <a:pt x="118878" y="115047"/>
                  <a:pt x="118878" y="114666"/>
                  <a:pt x="118878" y="114666"/>
                </a:cubicBezTo>
                <a:cubicBezTo>
                  <a:pt x="118878" y="114476"/>
                  <a:pt x="118878" y="114285"/>
                  <a:pt x="118878" y="113904"/>
                </a:cubicBezTo>
                <a:cubicBezTo>
                  <a:pt x="118878" y="113523"/>
                  <a:pt x="118878" y="113142"/>
                  <a:pt x="118878" y="112952"/>
                </a:cubicBezTo>
                <a:cubicBezTo>
                  <a:pt x="118878" y="112761"/>
                  <a:pt x="118878" y="112571"/>
                  <a:pt x="118878" y="112190"/>
                </a:cubicBezTo>
                <a:cubicBezTo>
                  <a:pt x="118878" y="112000"/>
                  <a:pt x="118878" y="111428"/>
                  <a:pt x="118878" y="111047"/>
                </a:cubicBezTo>
                <a:cubicBezTo>
                  <a:pt x="118878" y="110476"/>
                  <a:pt x="118878" y="109523"/>
                  <a:pt x="119439" y="108952"/>
                </a:cubicBezTo>
                <a:cubicBezTo>
                  <a:pt x="119439" y="108571"/>
                  <a:pt x="119439" y="108380"/>
                  <a:pt x="119439" y="108000"/>
                </a:cubicBezTo>
                <a:cubicBezTo>
                  <a:pt x="118878" y="107809"/>
                  <a:pt x="118878" y="105523"/>
                  <a:pt x="118317" y="105333"/>
                </a:cubicBezTo>
                <a:cubicBezTo>
                  <a:pt x="118317" y="104952"/>
                  <a:pt x="117757" y="103238"/>
                  <a:pt x="117757" y="102857"/>
                </a:cubicBezTo>
                <a:cubicBezTo>
                  <a:pt x="117757" y="102666"/>
                  <a:pt x="117757" y="100952"/>
                  <a:pt x="117196" y="100571"/>
                </a:cubicBezTo>
                <a:cubicBezTo>
                  <a:pt x="117196" y="100190"/>
                  <a:pt x="117196" y="99238"/>
                  <a:pt x="117196" y="98857"/>
                </a:cubicBezTo>
                <a:cubicBezTo>
                  <a:pt x="117196" y="98666"/>
                  <a:pt x="117196" y="98666"/>
                  <a:pt x="117196" y="98476"/>
                </a:cubicBezTo>
                <a:cubicBezTo>
                  <a:pt x="117196" y="98095"/>
                  <a:pt x="116635" y="97904"/>
                  <a:pt x="116635" y="97333"/>
                </a:cubicBezTo>
                <a:cubicBezTo>
                  <a:pt x="116635" y="96952"/>
                  <a:pt x="116074" y="95809"/>
                  <a:pt x="116074" y="95238"/>
                </a:cubicBezTo>
                <a:cubicBezTo>
                  <a:pt x="115514" y="94666"/>
                  <a:pt x="114953" y="92380"/>
                  <a:pt x="114953" y="92000"/>
                </a:cubicBezTo>
                <a:cubicBezTo>
                  <a:pt x="114953" y="91428"/>
                  <a:pt x="114392" y="90285"/>
                  <a:pt x="114392" y="89904"/>
                </a:cubicBezTo>
                <a:cubicBezTo>
                  <a:pt x="114392" y="89714"/>
                  <a:pt x="114392" y="89142"/>
                  <a:pt x="114392" y="88761"/>
                </a:cubicBezTo>
                <a:cubicBezTo>
                  <a:pt x="114392" y="88571"/>
                  <a:pt x="113831" y="88190"/>
                  <a:pt x="113831" y="88000"/>
                </a:cubicBezTo>
                <a:cubicBezTo>
                  <a:pt x="113831" y="87619"/>
                  <a:pt x="113831" y="87047"/>
                  <a:pt x="113831" y="86857"/>
                </a:cubicBezTo>
                <a:cubicBezTo>
                  <a:pt x="113831" y="86476"/>
                  <a:pt x="113271" y="86095"/>
                  <a:pt x="113271" y="85904"/>
                </a:cubicBezTo>
                <a:cubicBezTo>
                  <a:pt x="113271" y="85904"/>
                  <a:pt x="113271" y="85523"/>
                  <a:pt x="113271" y="85142"/>
                </a:cubicBezTo>
                <a:cubicBezTo>
                  <a:pt x="113271" y="84952"/>
                  <a:pt x="113271" y="84761"/>
                  <a:pt x="113271" y="84380"/>
                </a:cubicBezTo>
                <a:cubicBezTo>
                  <a:pt x="113271" y="84000"/>
                  <a:pt x="112710" y="83047"/>
                  <a:pt x="112710" y="82857"/>
                </a:cubicBezTo>
                <a:cubicBezTo>
                  <a:pt x="112710" y="82666"/>
                  <a:pt x="112710" y="82095"/>
                  <a:pt x="112710" y="81714"/>
                </a:cubicBezTo>
                <a:cubicBezTo>
                  <a:pt x="112710" y="81523"/>
                  <a:pt x="112710" y="79809"/>
                  <a:pt x="112710" y="79238"/>
                </a:cubicBezTo>
                <a:cubicBezTo>
                  <a:pt x="112710" y="78857"/>
                  <a:pt x="112710" y="77714"/>
                  <a:pt x="112710" y="77333"/>
                </a:cubicBezTo>
                <a:cubicBezTo>
                  <a:pt x="112710" y="77142"/>
                  <a:pt x="112710" y="76380"/>
                  <a:pt x="112710" y="76000"/>
                </a:cubicBezTo>
                <a:cubicBezTo>
                  <a:pt x="113271" y="75619"/>
                  <a:pt x="113271" y="74857"/>
                  <a:pt x="113271" y="74095"/>
                </a:cubicBezTo>
                <a:cubicBezTo>
                  <a:pt x="113271" y="73523"/>
                  <a:pt x="113271" y="71619"/>
                  <a:pt x="113271" y="70666"/>
                </a:cubicBezTo>
                <a:cubicBezTo>
                  <a:pt x="113271" y="69714"/>
                  <a:pt x="113831" y="68952"/>
                  <a:pt x="113831" y="67809"/>
                </a:cubicBezTo>
                <a:cubicBezTo>
                  <a:pt x="114392" y="66666"/>
                  <a:pt x="114953" y="66285"/>
                  <a:pt x="114953" y="65714"/>
                </a:cubicBezTo>
                <a:cubicBezTo>
                  <a:pt x="115514" y="65142"/>
                  <a:pt x="116074" y="63809"/>
                  <a:pt x="116635" y="62857"/>
                </a:cubicBezTo>
                <a:cubicBezTo>
                  <a:pt x="117196" y="61904"/>
                  <a:pt x="117757" y="60571"/>
                  <a:pt x="117757" y="60380"/>
                </a:cubicBezTo>
                <a:cubicBezTo>
                  <a:pt x="117757" y="60000"/>
                  <a:pt x="117757" y="59619"/>
                  <a:pt x="117757" y="59428"/>
                </a:cubicBezTo>
                <a:cubicBezTo>
                  <a:pt x="118317" y="59238"/>
                  <a:pt x="118317" y="59047"/>
                  <a:pt x="117757" y="58857"/>
                </a:cubicBezTo>
                <a:cubicBezTo>
                  <a:pt x="117757" y="58476"/>
                  <a:pt x="117757" y="58285"/>
                  <a:pt x="117757" y="58095"/>
                </a:cubicBezTo>
                <a:cubicBezTo>
                  <a:pt x="117757" y="57904"/>
                  <a:pt x="117757" y="57904"/>
                  <a:pt x="117757" y="57904"/>
                </a:cubicBezTo>
                <a:cubicBezTo>
                  <a:pt x="118317" y="57904"/>
                  <a:pt x="118317" y="57714"/>
                  <a:pt x="118317" y="57333"/>
                </a:cubicBezTo>
                <a:cubicBezTo>
                  <a:pt x="118317" y="57142"/>
                  <a:pt x="118317" y="56761"/>
                  <a:pt x="117757" y="56571"/>
                </a:cubicBezTo>
                <a:cubicBezTo>
                  <a:pt x="117757" y="56380"/>
                  <a:pt x="117196" y="55809"/>
                  <a:pt x="117196" y="55619"/>
                </a:cubicBezTo>
                <a:cubicBezTo>
                  <a:pt x="117196" y="55619"/>
                  <a:pt x="116635" y="55238"/>
                  <a:pt x="116635" y="54857"/>
                </a:cubicBezTo>
                <a:cubicBezTo>
                  <a:pt x="116635" y="54476"/>
                  <a:pt x="116635" y="53714"/>
                  <a:pt x="116074" y="53142"/>
                </a:cubicBezTo>
                <a:cubicBezTo>
                  <a:pt x="116074" y="52571"/>
                  <a:pt x="115514" y="52380"/>
                  <a:pt x="115514" y="52190"/>
                </a:cubicBezTo>
                <a:cubicBezTo>
                  <a:pt x="115514" y="52000"/>
                  <a:pt x="114953" y="51428"/>
                  <a:pt x="114953" y="51238"/>
                </a:cubicBezTo>
                <a:cubicBezTo>
                  <a:pt x="114953" y="51047"/>
                  <a:pt x="114392" y="50476"/>
                  <a:pt x="113831" y="50095"/>
                </a:cubicBezTo>
                <a:cubicBezTo>
                  <a:pt x="113271" y="49714"/>
                  <a:pt x="112710" y="49333"/>
                  <a:pt x="112710" y="49142"/>
                </a:cubicBezTo>
                <a:cubicBezTo>
                  <a:pt x="112710" y="48952"/>
                  <a:pt x="112710" y="48380"/>
                  <a:pt x="112149" y="48190"/>
                </a:cubicBezTo>
                <a:cubicBezTo>
                  <a:pt x="112149" y="47809"/>
                  <a:pt x="112149" y="47619"/>
                  <a:pt x="112149" y="47428"/>
                </a:cubicBezTo>
                <a:cubicBezTo>
                  <a:pt x="112149" y="47047"/>
                  <a:pt x="112149" y="46857"/>
                  <a:pt x="111588" y="46666"/>
                </a:cubicBezTo>
                <a:cubicBezTo>
                  <a:pt x="111588" y="46476"/>
                  <a:pt x="110467" y="46095"/>
                  <a:pt x="109906" y="45904"/>
                </a:cubicBezTo>
                <a:cubicBezTo>
                  <a:pt x="109906" y="45714"/>
                  <a:pt x="108785" y="45333"/>
                  <a:pt x="108224" y="45333"/>
                </a:cubicBezTo>
                <a:cubicBezTo>
                  <a:pt x="108224" y="45142"/>
                  <a:pt x="106542" y="44000"/>
                  <a:pt x="106542" y="44000"/>
                </a:cubicBezTo>
                <a:cubicBezTo>
                  <a:pt x="106542" y="43809"/>
                  <a:pt x="105981" y="43809"/>
                  <a:pt x="105981" y="43619"/>
                </a:cubicBezTo>
                <a:cubicBezTo>
                  <a:pt x="105420" y="43428"/>
                  <a:pt x="104299" y="43047"/>
                  <a:pt x="103738" y="42857"/>
                </a:cubicBezTo>
                <a:cubicBezTo>
                  <a:pt x="103738" y="42666"/>
                  <a:pt x="103177" y="42476"/>
                  <a:pt x="103177" y="42476"/>
                </a:cubicBezTo>
                <a:cubicBezTo>
                  <a:pt x="103177" y="42285"/>
                  <a:pt x="102616" y="41714"/>
                  <a:pt x="102056" y="41714"/>
                </a:cubicBezTo>
                <a:cubicBezTo>
                  <a:pt x="102056" y="41523"/>
                  <a:pt x="102056" y="41333"/>
                  <a:pt x="102616" y="41142"/>
                </a:cubicBezTo>
                <a:cubicBezTo>
                  <a:pt x="103177" y="40761"/>
                  <a:pt x="103738" y="40380"/>
                  <a:pt x="104299" y="40190"/>
                </a:cubicBezTo>
                <a:cubicBezTo>
                  <a:pt x="104299" y="40000"/>
                  <a:pt x="104299" y="40000"/>
                  <a:pt x="104859" y="40190"/>
                </a:cubicBezTo>
                <a:cubicBezTo>
                  <a:pt x="105420" y="40380"/>
                  <a:pt x="107102" y="40380"/>
                  <a:pt x="107663" y="40380"/>
                </a:cubicBezTo>
                <a:cubicBezTo>
                  <a:pt x="108224" y="40190"/>
                  <a:pt x="111028" y="39809"/>
                  <a:pt x="112149" y="39619"/>
                </a:cubicBezTo>
                <a:cubicBezTo>
                  <a:pt x="114392" y="39047"/>
                  <a:pt x="115514" y="38476"/>
                  <a:pt x="116074" y="38095"/>
                </a:cubicBezTo>
                <a:cubicBezTo>
                  <a:pt x="118317" y="36761"/>
                  <a:pt x="118878" y="35428"/>
                  <a:pt x="119439" y="34666"/>
                </a:cubicBezTo>
                <a:cubicBezTo>
                  <a:pt x="120000" y="33904"/>
                  <a:pt x="120000" y="33142"/>
                  <a:pt x="120000" y="32761"/>
                </a:cubicBezTo>
                <a:cubicBezTo>
                  <a:pt x="120000" y="32380"/>
                  <a:pt x="119439" y="31238"/>
                  <a:pt x="119439" y="31047"/>
                </a:cubicBezTo>
                <a:cubicBezTo>
                  <a:pt x="119439" y="30857"/>
                  <a:pt x="119439" y="30666"/>
                  <a:pt x="119439" y="30666"/>
                </a:cubicBezTo>
                <a:close/>
              </a:path>
            </a:pathLst>
          </a:custGeom>
          <a:solidFill>
            <a:srgbClr val="FFFF00"/>
          </a:solidFill>
          <a:ln w="9525" cap="flat" cmpd="sng">
            <a:solidFill>
              <a:srgbClr val="FF6600"/>
            </a:solidFill>
            <a:prstDash val="solid"/>
            <a:round/>
            <a:headEnd type="none" w="med" len="med"/>
            <a:tailEnd type="none" w="med" len="med"/>
          </a:ln>
          <a:effectLst>
            <a:outerShdw blurRad="25399" sy="23000" kx="-1200000" ky="-1200000" algn="bl" rotWithShape="0">
              <a:srgbClr val="000000">
                <a:alpha val="20000"/>
              </a:srgbClr>
            </a:outerShdw>
          </a:effectLst>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132" name="Shape 132"/>
          <p:cNvSpPr/>
          <p:nvPr/>
        </p:nvSpPr>
        <p:spPr>
          <a:xfrm>
            <a:off x="3210811" y="2766101"/>
            <a:ext cx="361705" cy="1046972"/>
          </a:xfrm>
          <a:custGeom>
            <a:avLst/>
            <a:gdLst/>
            <a:ahLst/>
            <a:cxnLst/>
            <a:rect l="0" t="0" r="0" b="0"/>
            <a:pathLst>
              <a:path w="120000" h="120000" extrusionOk="0">
                <a:moveTo>
                  <a:pt x="120000" y="119154"/>
                </a:moveTo>
                <a:cubicBezTo>
                  <a:pt x="120000" y="118732"/>
                  <a:pt x="120000" y="118732"/>
                  <a:pt x="120000" y="118732"/>
                </a:cubicBezTo>
                <a:cubicBezTo>
                  <a:pt x="118651" y="118309"/>
                  <a:pt x="118651" y="118309"/>
                  <a:pt x="118651" y="118309"/>
                </a:cubicBezTo>
                <a:cubicBezTo>
                  <a:pt x="118651" y="118309"/>
                  <a:pt x="118651" y="117887"/>
                  <a:pt x="117303" y="117887"/>
                </a:cubicBezTo>
                <a:cubicBezTo>
                  <a:pt x="117303" y="117464"/>
                  <a:pt x="117303" y="117464"/>
                  <a:pt x="117303" y="117042"/>
                </a:cubicBezTo>
                <a:cubicBezTo>
                  <a:pt x="117303" y="117042"/>
                  <a:pt x="115955" y="116619"/>
                  <a:pt x="114606" y="116197"/>
                </a:cubicBezTo>
                <a:cubicBezTo>
                  <a:pt x="114606" y="116197"/>
                  <a:pt x="113258" y="116197"/>
                  <a:pt x="113258" y="115774"/>
                </a:cubicBezTo>
                <a:cubicBezTo>
                  <a:pt x="113258" y="115774"/>
                  <a:pt x="113258" y="115774"/>
                  <a:pt x="113258" y="115774"/>
                </a:cubicBezTo>
                <a:cubicBezTo>
                  <a:pt x="113258" y="115352"/>
                  <a:pt x="111910" y="115352"/>
                  <a:pt x="111910" y="115352"/>
                </a:cubicBezTo>
                <a:cubicBezTo>
                  <a:pt x="111910" y="114929"/>
                  <a:pt x="111910" y="114929"/>
                  <a:pt x="110561" y="114507"/>
                </a:cubicBezTo>
                <a:cubicBezTo>
                  <a:pt x="110561" y="114507"/>
                  <a:pt x="111910" y="114507"/>
                  <a:pt x="111910" y="114084"/>
                </a:cubicBezTo>
                <a:cubicBezTo>
                  <a:pt x="111910" y="113661"/>
                  <a:pt x="113258" y="113239"/>
                  <a:pt x="113258" y="112816"/>
                </a:cubicBezTo>
                <a:cubicBezTo>
                  <a:pt x="113258" y="112816"/>
                  <a:pt x="113258" y="112816"/>
                  <a:pt x="113258" y="112394"/>
                </a:cubicBezTo>
                <a:cubicBezTo>
                  <a:pt x="111910" y="112394"/>
                  <a:pt x="111910" y="112394"/>
                  <a:pt x="113258" y="112394"/>
                </a:cubicBezTo>
                <a:cubicBezTo>
                  <a:pt x="113258" y="112394"/>
                  <a:pt x="113258" y="111971"/>
                  <a:pt x="113258" y="111971"/>
                </a:cubicBezTo>
                <a:cubicBezTo>
                  <a:pt x="113258" y="111549"/>
                  <a:pt x="113258" y="111549"/>
                  <a:pt x="113258" y="111126"/>
                </a:cubicBezTo>
                <a:cubicBezTo>
                  <a:pt x="113258" y="111126"/>
                  <a:pt x="113258" y="109859"/>
                  <a:pt x="113258" y="109436"/>
                </a:cubicBezTo>
                <a:cubicBezTo>
                  <a:pt x="113258" y="109014"/>
                  <a:pt x="113258" y="107323"/>
                  <a:pt x="113258" y="106901"/>
                </a:cubicBezTo>
                <a:cubicBezTo>
                  <a:pt x="113258" y="106478"/>
                  <a:pt x="111910" y="105633"/>
                  <a:pt x="111910" y="105211"/>
                </a:cubicBezTo>
                <a:cubicBezTo>
                  <a:pt x="111910" y="105211"/>
                  <a:pt x="110561" y="103098"/>
                  <a:pt x="110561" y="102253"/>
                </a:cubicBezTo>
                <a:cubicBezTo>
                  <a:pt x="109213" y="101408"/>
                  <a:pt x="109213" y="100140"/>
                  <a:pt x="109213" y="99718"/>
                </a:cubicBezTo>
                <a:cubicBezTo>
                  <a:pt x="109213" y="99718"/>
                  <a:pt x="109213" y="98873"/>
                  <a:pt x="107865" y="98450"/>
                </a:cubicBezTo>
                <a:cubicBezTo>
                  <a:pt x="107865" y="98028"/>
                  <a:pt x="107865" y="96338"/>
                  <a:pt x="107865" y="95915"/>
                </a:cubicBezTo>
                <a:cubicBezTo>
                  <a:pt x="107865" y="95492"/>
                  <a:pt x="106516" y="94647"/>
                  <a:pt x="106516" y="94225"/>
                </a:cubicBezTo>
                <a:cubicBezTo>
                  <a:pt x="106516" y="93802"/>
                  <a:pt x="106516" y="92535"/>
                  <a:pt x="106516" y="92112"/>
                </a:cubicBezTo>
                <a:cubicBezTo>
                  <a:pt x="106516" y="92112"/>
                  <a:pt x="105168" y="91267"/>
                  <a:pt x="106516" y="90845"/>
                </a:cubicBezTo>
                <a:cubicBezTo>
                  <a:pt x="106516" y="90000"/>
                  <a:pt x="106516" y="89154"/>
                  <a:pt x="106516" y="88732"/>
                </a:cubicBezTo>
                <a:cubicBezTo>
                  <a:pt x="105168" y="87887"/>
                  <a:pt x="105168" y="86619"/>
                  <a:pt x="105168" y="86619"/>
                </a:cubicBezTo>
                <a:cubicBezTo>
                  <a:pt x="105168" y="86197"/>
                  <a:pt x="105168" y="84929"/>
                  <a:pt x="105168" y="84507"/>
                </a:cubicBezTo>
                <a:cubicBezTo>
                  <a:pt x="105168" y="84084"/>
                  <a:pt x="105168" y="83239"/>
                  <a:pt x="105168" y="83239"/>
                </a:cubicBezTo>
                <a:cubicBezTo>
                  <a:pt x="105168" y="82816"/>
                  <a:pt x="105168" y="81971"/>
                  <a:pt x="105168" y="81549"/>
                </a:cubicBezTo>
                <a:cubicBezTo>
                  <a:pt x="105168" y="81549"/>
                  <a:pt x="105168" y="80704"/>
                  <a:pt x="105168" y="80281"/>
                </a:cubicBezTo>
                <a:cubicBezTo>
                  <a:pt x="105168" y="79859"/>
                  <a:pt x="105168" y="78169"/>
                  <a:pt x="106516" y="77746"/>
                </a:cubicBezTo>
                <a:cubicBezTo>
                  <a:pt x="106516" y="76901"/>
                  <a:pt x="106516" y="76056"/>
                  <a:pt x="106516" y="75211"/>
                </a:cubicBezTo>
                <a:cubicBezTo>
                  <a:pt x="106516" y="74366"/>
                  <a:pt x="106516" y="73098"/>
                  <a:pt x="106516" y="72676"/>
                </a:cubicBezTo>
                <a:cubicBezTo>
                  <a:pt x="106516" y="72253"/>
                  <a:pt x="106516" y="70563"/>
                  <a:pt x="105168" y="69718"/>
                </a:cubicBezTo>
                <a:cubicBezTo>
                  <a:pt x="105168" y="69295"/>
                  <a:pt x="105168" y="68028"/>
                  <a:pt x="105168" y="67605"/>
                </a:cubicBezTo>
                <a:cubicBezTo>
                  <a:pt x="105168" y="67183"/>
                  <a:pt x="105168" y="66338"/>
                  <a:pt x="105168" y="65915"/>
                </a:cubicBezTo>
                <a:cubicBezTo>
                  <a:pt x="105168" y="65492"/>
                  <a:pt x="105168" y="65070"/>
                  <a:pt x="106516" y="64647"/>
                </a:cubicBezTo>
                <a:cubicBezTo>
                  <a:pt x="106516" y="64225"/>
                  <a:pt x="106516" y="62957"/>
                  <a:pt x="106516" y="62535"/>
                </a:cubicBezTo>
                <a:cubicBezTo>
                  <a:pt x="106516" y="62112"/>
                  <a:pt x="105168" y="61267"/>
                  <a:pt x="105168" y="60845"/>
                </a:cubicBezTo>
                <a:cubicBezTo>
                  <a:pt x="105168" y="60000"/>
                  <a:pt x="103820" y="59577"/>
                  <a:pt x="103820" y="59154"/>
                </a:cubicBezTo>
                <a:cubicBezTo>
                  <a:pt x="103820" y="58732"/>
                  <a:pt x="103820" y="57887"/>
                  <a:pt x="103820" y="57887"/>
                </a:cubicBezTo>
                <a:cubicBezTo>
                  <a:pt x="103820" y="57464"/>
                  <a:pt x="102471" y="56197"/>
                  <a:pt x="102471" y="55774"/>
                </a:cubicBezTo>
                <a:cubicBezTo>
                  <a:pt x="102471" y="55774"/>
                  <a:pt x="102471" y="55352"/>
                  <a:pt x="102471" y="55352"/>
                </a:cubicBezTo>
                <a:cubicBezTo>
                  <a:pt x="101123" y="54929"/>
                  <a:pt x="101123" y="54507"/>
                  <a:pt x="101123" y="54507"/>
                </a:cubicBezTo>
                <a:cubicBezTo>
                  <a:pt x="101123" y="54507"/>
                  <a:pt x="101123" y="54084"/>
                  <a:pt x="101123" y="54084"/>
                </a:cubicBezTo>
                <a:cubicBezTo>
                  <a:pt x="101123" y="54084"/>
                  <a:pt x="99775" y="53661"/>
                  <a:pt x="99775" y="53239"/>
                </a:cubicBezTo>
                <a:cubicBezTo>
                  <a:pt x="99775" y="52816"/>
                  <a:pt x="99775" y="52816"/>
                  <a:pt x="99775" y="52394"/>
                </a:cubicBezTo>
                <a:cubicBezTo>
                  <a:pt x="98426" y="52394"/>
                  <a:pt x="98426" y="51971"/>
                  <a:pt x="98426" y="51971"/>
                </a:cubicBezTo>
                <a:cubicBezTo>
                  <a:pt x="99775" y="51549"/>
                  <a:pt x="98426" y="51549"/>
                  <a:pt x="98426" y="51126"/>
                </a:cubicBezTo>
                <a:cubicBezTo>
                  <a:pt x="98426" y="51126"/>
                  <a:pt x="98426" y="51126"/>
                  <a:pt x="98426" y="51126"/>
                </a:cubicBezTo>
                <a:cubicBezTo>
                  <a:pt x="98426" y="50704"/>
                  <a:pt x="98426" y="50704"/>
                  <a:pt x="98426" y="50704"/>
                </a:cubicBezTo>
                <a:cubicBezTo>
                  <a:pt x="97078" y="50281"/>
                  <a:pt x="97078" y="50281"/>
                  <a:pt x="97078" y="49859"/>
                </a:cubicBezTo>
                <a:cubicBezTo>
                  <a:pt x="97078" y="49859"/>
                  <a:pt x="97078" y="49859"/>
                  <a:pt x="97078" y="49859"/>
                </a:cubicBezTo>
                <a:cubicBezTo>
                  <a:pt x="97078" y="49859"/>
                  <a:pt x="97078" y="49436"/>
                  <a:pt x="97078" y="49436"/>
                </a:cubicBezTo>
                <a:cubicBezTo>
                  <a:pt x="97078" y="49014"/>
                  <a:pt x="97078" y="49014"/>
                  <a:pt x="97078" y="48591"/>
                </a:cubicBezTo>
                <a:cubicBezTo>
                  <a:pt x="97078" y="48169"/>
                  <a:pt x="97078" y="48169"/>
                  <a:pt x="97078" y="47746"/>
                </a:cubicBezTo>
                <a:cubicBezTo>
                  <a:pt x="97078" y="47746"/>
                  <a:pt x="97078" y="47746"/>
                  <a:pt x="97078" y="47746"/>
                </a:cubicBezTo>
                <a:cubicBezTo>
                  <a:pt x="97078" y="47746"/>
                  <a:pt x="98426" y="47746"/>
                  <a:pt x="98426" y="47323"/>
                </a:cubicBezTo>
                <a:cubicBezTo>
                  <a:pt x="99775" y="47323"/>
                  <a:pt x="101123" y="46901"/>
                  <a:pt x="101123" y="46478"/>
                </a:cubicBezTo>
                <a:cubicBezTo>
                  <a:pt x="102471" y="46478"/>
                  <a:pt x="102471" y="46056"/>
                  <a:pt x="102471" y="46056"/>
                </a:cubicBezTo>
                <a:cubicBezTo>
                  <a:pt x="103820" y="46056"/>
                  <a:pt x="103820" y="45633"/>
                  <a:pt x="103820" y="45211"/>
                </a:cubicBezTo>
                <a:cubicBezTo>
                  <a:pt x="103820" y="45211"/>
                  <a:pt x="103820" y="44788"/>
                  <a:pt x="103820" y="44366"/>
                </a:cubicBezTo>
                <a:cubicBezTo>
                  <a:pt x="103820" y="44366"/>
                  <a:pt x="103820" y="44366"/>
                  <a:pt x="103820" y="44366"/>
                </a:cubicBezTo>
                <a:cubicBezTo>
                  <a:pt x="103820" y="43943"/>
                  <a:pt x="103820" y="43943"/>
                  <a:pt x="103820" y="43943"/>
                </a:cubicBezTo>
                <a:cubicBezTo>
                  <a:pt x="105168" y="43521"/>
                  <a:pt x="105168" y="43098"/>
                  <a:pt x="105168" y="43098"/>
                </a:cubicBezTo>
                <a:cubicBezTo>
                  <a:pt x="105168" y="42676"/>
                  <a:pt x="105168" y="42253"/>
                  <a:pt x="105168" y="42253"/>
                </a:cubicBezTo>
                <a:cubicBezTo>
                  <a:pt x="105168" y="42253"/>
                  <a:pt x="105168" y="41830"/>
                  <a:pt x="103820" y="41830"/>
                </a:cubicBezTo>
                <a:cubicBezTo>
                  <a:pt x="103820" y="41408"/>
                  <a:pt x="103820" y="41408"/>
                  <a:pt x="103820" y="41408"/>
                </a:cubicBezTo>
                <a:cubicBezTo>
                  <a:pt x="105168" y="41408"/>
                  <a:pt x="105168" y="41408"/>
                  <a:pt x="105168" y="40985"/>
                </a:cubicBezTo>
                <a:cubicBezTo>
                  <a:pt x="106516" y="40985"/>
                  <a:pt x="106516" y="40563"/>
                  <a:pt x="107865" y="40140"/>
                </a:cubicBezTo>
                <a:cubicBezTo>
                  <a:pt x="107865" y="40140"/>
                  <a:pt x="107865" y="40140"/>
                  <a:pt x="107865" y="40140"/>
                </a:cubicBezTo>
                <a:cubicBezTo>
                  <a:pt x="107865" y="40140"/>
                  <a:pt x="109213" y="39295"/>
                  <a:pt x="109213" y="39295"/>
                </a:cubicBezTo>
                <a:cubicBezTo>
                  <a:pt x="109213" y="39295"/>
                  <a:pt x="110561" y="38873"/>
                  <a:pt x="110561" y="38873"/>
                </a:cubicBezTo>
                <a:cubicBezTo>
                  <a:pt x="110561" y="38873"/>
                  <a:pt x="110561" y="38450"/>
                  <a:pt x="110561" y="38450"/>
                </a:cubicBezTo>
                <a:cubicBezTo>
                  <a:pt x="110561" y="38028"/>
                  <a:pt x="111910" y="37605"/>
                  <a:pt x="111910" y="37183"/>
                </a:cubicBezTo>
                <a:cubicBezTo>
                  <a:pt x="111910" y="37183"/>
                  <a:pt x="111910" y="36338"/>
                  <a:pt x="111910" y="35915"/>
                </a:cubicBezTo>
                <a:cubicBezTo>
                  <a:pt x="113258" y="35492"/>
                  <a:pt x="113258" y="34225"/>
                  <a:pt x="114606" y="33802"/>
                </a:cubicBezTo>
                <a:cubicBezTo>
                  <a:pt x="114606" y="32957"/>
                  <a:pt x="114606" y="32535"/>
                  <a:pt x="114606" y="32112"/>
                </a:cubicBezTo>
                <a:cubicBezTo>
                  <a:pt x="114606" y="31267"/>
                  <a:pt x="114606" y="30000"/>
                  <a:pt x="114606" y="29577"/>
                </a:cubicBezTo>
                <a:cubicBezTo>
                  <a:pt x="114606" y="29154"/>
                  <a:pt x="114606" y="28732"/>
                  <a:pt x="115955" y="28732"/>
                </a:cubicBezTo>
                <a:cubicBezTo>
                  <a:pt x="115955" y="28732"/>
                  <a:pt x="115955" y="28309"/>
                  <a:pt x="114606" y="28309"/>
                </a:cubicBezTo>
                <a:cubicBezTo>
                  <a:pt x="114606" y="27887"/>
                  <a:pt x="114606" y="27464"/>
                  <a:pt x="114606" y="27464"/>
                </a:cubicBezTo>
                <a:cubicBezTo>
                  <a:pt x="114606" y="27042"/>
                  <a:pt x="111910" y="25774"/>
                  <a:pt x="111910" y="25352"/>
                </a:cubicBezTo>
                <a:cubicBezTo>
                  <a:pt x="111910" y="25352"/>
                  <a:pt x="110561" y="24507"/>
                  <a:pt x="110561" y="24084"/>
                </a:cubicBezTo>
                <a:cubicBezTo>
                  <a:pt x="110561" y="24084"/>
                  <a:pt x="110561" y="24084"/>
                  <a:pt x="110561" y="24084"/>
                </a:cubicBezTo>
                <a:cubicBezTo>
                  <a:pt x="110561" y="23661"/>
                  <a:pt x="110561" y="23661"/>
                  <a:pt x="110561" y="23239"/>
                </a:cubicBezTo>
                <a:cubicBezTo>
                  <a:pt x="110561" y="23239"/>
                  <a:pt x="109213" y="22816"/>
                  <a:pt x="109213" y="22816"/>
                </a:cubicBezTo>
                <a:cubicBezTo>
                  <a:pt x="109213" y="22394"/>
                  <a:pt x="107865" y="22394"/>
                  <a:pt x="107865" y="21971"/>
                </a:cubicBezTo>
                <a:cubicBezTo>
                  <a:pt x="107865" y="21971"/>
                  <a:pt x="107865" y="21971"/>
                  <a:pt x="106516" y="21549"/>
                </a:cubicBezTo>
                <a:cubicBezTo>
                  <a:pt x="106516" y="21549"/>
                  <a:pt x="106516" y="21549"/>
                  <a:pt x="106516" y="21126"/>
                </a:cubicBezTo>
                <a:cubicBezTo>
                  <a:pt x="106516" y="21126"/>
                  <a:pt x="105168" y="20704"/>
                  <a:pt x="105168" y="20704"/>
                </a:cubicBezTo>
                <a:cubicBezTo>
                  <a:pt x="103820" y="20281"/>
                  <a:pt x="103820" y="20281"/>
                  <a:pt x="103820" y="20281"/>
                </a:cubicBezTo>
                <a:cubicBezTo>
                  <a:pt x="103820" y="20281"/>
                  <a:pt x="102471" y="20281"/>
                  <a:pt x="102471" y="19859"/>
                </a:cubicBezTo>
                <a:cubicBezTo>
                  <a:pt x="101123" y="19859"/>
                  <a:pt x="101123" y="19859"/>
                  <a:pt x="101123" y="19859"/>
                </a:cubicBezTo>
                <a:cubicBezTo>
                  <a:pt x="101123" y="19436"/>
                  <a:pt x="99775" y="19436"/>
                  <a:pt x="99775" y="19436"/>
                </a:cubicBezTo>
                <a:cubicBezTo>
                  <a:pt x="98426" y="19436"/>
                  <a:pt x="97078" y="19014"/>
                  <a:pt x="94382" y="18591"/>
                </a:cubicBezTo>
                <a:cubicBezTo>
                  <a:pt x="93033" y="18169"/>
                  <a:pt x="90337" y="17746"/>
                  <a:pt x="88988" y="17746"/>
                </a:cubicBezTo>
                <a:cubicBezTo>
                  <a:pt x="87640" y="17323"/>
                  <a:pt x="84943" y="17323"/>
                  <a:pt x="84943" y="16901"/>
                </a:cubicBezTo>
                <a:cubicBezTo>
                  <a:pt x="83595" y="16901"/>
                  <a:pt x="82247" y="16478"/>
                  <a:pt x="80898" y="16478"/>
                </a:cubicBezTo>
                <a:cubicBezTo>
                  <a:pt x="80898" y="16478"/>
                  <a:pt x="79550" y="16478"/>
                  <a:pt x="79550" y="16478"/>
                </a:cubicBezTo>
                <a:cubicBezTo>
                  <a:pt x="78202" y="16478"/>
                  <a:pt x="78202" y="16056"/>
                  <a:pt x="76853" y="16056"/>
                </a:cubicBezTo>
                <a:cubicBezTo>
                  <a:pt x="76853" y="16056"/>
                  <a:pt x="76853" y="16056"/>
                  <a:pt x="76853" y="16056"/>
                </a:cubicBezTo>
                <a:cubicBezTo>
                  <a:pt x="76853" y="16056"/>
                  <a:pt x="75505" y="15633"/>
                  <a:pt x="75505" y="15633"/>
                </a:cubicBezTo>
                <a:cubicBezTo>
                  <a:pt x="75505" y="15633"/>
                  <a:pt x="74157" y="14788"/>
                  <a:pt x="74157" y="14366"/>
                </a:cubicBezTo>
                <a:cubicBezTo>
                  <a:pt x="74157" y="14366"/>
                  <a:pt x="72808" y="13521"/>
                  <a:pt x="72808" y="13521"/>
                </a:cubicBezTo>
                <a:cubicBezTo>
                  <a:pt x="72808" y="13521"/>
                  <a:pt x="72808" y="13521"/>
                  <a:pt x="72808" y="13098"/>
                </a:cubicBezTo>
                <a:cubicBezTo>
                  <a:pt x="72808" y="13098"/>
                  <a:pt x="72808" y="12253"/>
                  <a:pt x="72808" y="12253"/>
                </a:cubicBezTo>
                <a:cubicBezTo>
                  <a:pt x="72808" y="11830"/>
                  <a:pt x="72808" y="11830"/>
                  <a:pt x="72808" y="11408"/>
                </a:cubicBezTo>
                <a:cubicBezTo>
                  <a:pt x="72808" y="11408"/>
                  <a:pt x="72808" y="10563"/>
                  <a:pt x="72808" y="10563"/>
                </a:cubicBezTo>
                <a:cubicBezTo>
                  <a:pt x="72808" y="10140"/>
                  <a:pt x="72808" y="10140"/>
                  <a:pt x="74157" y="10140"/>
                </a:cubicBezTo>
                <a:cubicBezTo>
                  <a:pt x="74157" y="10140"/>
                  <a:pt x="74157" y="10140"/>
                  <a:pt x="75505" y="10140"/>
                </a:cubicBezTo>
                <a:cubicBezTo>
                  <a:pt x="75505" y="9718"/>
                  <a:pt x="75505" y="9718"/>
                  <a:pt x="76853" y="9295"/>
                </a:cubicBezTo>
                <a:cubicBezTo>
                  <a:pt x="76853" y="9295"/>
                  <a:pt x="76853" y="8873"/>
                  <a:pt x="76853" y="8450"/>
                </a:cubicBezTo>
                <a:cubicBezTo>
                  <a:pt x="76853" y="8450"/>
                  <a:pt x="76853" y="7605"/>
                  <a:pt x="76853" y="7605"/>
                </a:cubicBezTo>
                <a:cubicBezTo>
                  <a:pt x="76853" y="7183"/>
                  <a:pt x="76853" y="6760"/>
                  <a:pt x="76853" y="6760"/>
                </a:cubicBezTo>
                <a:cubicBezTo>
                  <a:pt x="76853" y="6338"/>
                  <a:pt x="75505" y="6338"/>
                  <a:pt x="75505" y="6338"/>
                </a:cubicBezTo>
                <a:cubicBezTo>
                  <a:pt x="75505" y="6338"/>
                  <a:pt x="75505" y="6338"/>
                  <a:pt x="74157" y="6338"/>
                </a:cubicBezTo>
                <a:cubicBezTo>
                  <a:pt x="74157" y="6338"/>
                  <a:pt x="74157" y="5915"/>
                  <a:pt x="74157" y="5915"/>
                </a:cubicBezTo>
                <a:cubicBezTo>
                  <a:pt x="74157" y="5492"/>
                  <a:pt x="74157" y="5492"/>
                  <a:pt x="74157" y="4225"/>
                </a:cubicBezTo>
                <a:cubicBezTo>
                  <a:pt x="72808" y="2957"/>
                  <a:pt x="70112" y="2112"/>
                  <a:pt x="68764" y="1267"/>
                </a:cubicBezTo>
                <a:cubicBezTo>
                  <a:pt x="66067" y="845"/>
                  <a:pt x="62022" y="422"/>
                  <a:pt x="60674" y="0"/>
                </a:cubicBezTo>
                <a:cubicBezTo>
                  <a:pt x="57977" y="0"/>
                  <a:pt x="52584" y="422"/>
                  <a:pt x="51235" y="845"/>
                </a:cubicBezTo>
                <a:cubicBezTo>
                  <a:pt x="48539" y="1267"/>
                  <a:pt x="44494" y="1690"/>
                  <a:pt x="43146" y="2112"/>
                </a:cubicBezTo>
                <a:cubicBezTo>
                  <a:pt x="40449" y="2535"/>
                  <a:pt x="40449" y="3380"/>
                  <a:pt x="39101" y="4225"/>
                </a:cubicBezTo>
                <a:cubicBezTo>
                  <a:pt x="39101" y="5492"/>
                  <a:pt x="40449" y="6760"/>
                  <a:pt x="40449" y="7183"/>
                </a:cubicBezTo>
                <a:cubicBezTo>
                  <a:pt x="40449" y="7183"/>
                  <a:pt x="40449" y="7183"/>
                  <a:pt x="40449" y="7183"/>
                </a:cubicBezTo>
                <a:cubicBezTo>
                  <a:pt x="40449" y="7183"/>
                  <a:pt x="40449" y="7183"/>
                  <a:pt x="40449" y="7605"/>
                </a:cubicBezTo>
                <a:cubicBezTo>
                  <a:pt x="39101" y="7605"/>
                  <a:pt x="39101" y="8028"/>
                  <a:pt x="39101" y="8028"/>
                </a:cubicBezTo>
                <a:cubicBezTo>
                  <a:pt x="39101" y="8450"/>
                  <a:pt x="40449" y="8873"/>
                  <a:pt x="40449" y="8873"/>
                </a:cubicBezTo>
                <a:cubicBezTo>
                  <a:pt x="40449" y="9295"/>
                  <a:pt x="40449" y="9295"/>
                  <a:pt x="40449" y="9718"/>
                </a:cubicBezTo>
                <a:cubicBezTo>
                  <a:pt x="40449" y="10140"/>
                  <a:pt x="41797" y="10563"/>
                  <a:pt x="41797" y="10985"/>
                </a:cubicBezTo>
                <a:cubicBezTo>
                  <a:pt x="43146" y="10985"/>
                  <a:pt x="43146" y="10985"/>
                  <a:pt x="43146" y="10985"/>
                </a:cubicBezTo>
                <a:cubicBezTo>
                  <a:pt x="44494" y="11408"/>
                  <a:pt x="44494" y="11408"/>
                  <a:pt x="44494" y="11408"/>
                </a:cubicBezTo>
                <a:cubicBezTo>
                  <a:pt x="44494" y="11408"/>
                  <a:pt x="44494" y="11408"/>
                  <a:pt x="44494" y="11830"/>
                </a:cubicBezTo>
                <a:cubicBezTo>
                  <a:pt x="44494" y="12253"/>
                  <a:pt x="45842" y="13098"/>
                  <a:pt x="45842" y="13098"/>
                </a:cubicBezTo>
                <a:cubicBezTo>
                  <a:pt x="45842" y="13098"/>
                  <a:pt x="45842" y="13521"/>
                  <a:pt x="45842" y="13521"/>
                </a:cubicBezTo>
                <a:cubicBezTo>
                  <a:pt x="45842" y="13521"/>
                  <a:pt x="45842" y="13521"/>
                  <a:pt x="45842" y="13943"/>
                </a:cubicBezTo>
                <a:cubicBezTo>
                  <a:pt x="45842" y="13943"/>
                  <a:pt x="45842" y="13943"/>
                  <a:pt x="45842" y="14366"/>
                </a:cubicBezTo>
                <a:cubicBezTo>
                  <a:pt x="45842" y="14366"/>
                  <a:pt x="45842" y="14366"/>
                  <a:pt x="45842" y="14366"/>
                </a:cubicBezTo>
                <a:cubicBezTo>
                  <a:pt x="45842" y="14366"/>
                  <a:pt x="45842" y="14788"/>
                  <a:pt x="45842" y="14788"/>
                </a:cubicBezTo>
                <a:cubicBezTo>
                  <a:pt x="44494" y="15211"/>
                  <a:pt x="44494" y="15211"/>
                  <a:pt x="44494" y="15211"/>
                </a:cubicBezTo>
                <a:cubicBezTo>
                  <a:pt x="44494" y="15633"/>
                  <a:pt x="43146" y="16056"/>
                  <a:pt x="43146" y="16056"/>
                </a:cubicBezTo>
                <a:cubicBezTo>
                  <a:pt x="43146" y="16478"/>
                  <a:pt x="43146" y="16478"/>
                  <a:pt x="43146" y="16478"/>
                </a:cubicBezTo>
                <a:cubicBezTo>
                  <a:pt x="41797" y="16478"/>
                  <a:pt x="41797" y="16478"/>
                  <a:pt x="40449" y="16478"/>
                </a:cubicBezTo>
                <a:cubicBezTo>
                  <a:pt x="40449" y="16478"/>
                  <a:pt x="39101" y="16901"/>
                  <a:pt x="39101" y="16901"/>
                </a:cubicBezTo>
                <a:cubicBezTo>
                  <a:pt x="37752" y="16901"/>
                  <a:pt x="37752" y="16901"/>
                  <a:pt x="37752" y="17323"/>
                </a:cubicBezTo>
                <a:cubicBezTo>
                  <a:pt x="36404" y="17323"/>
                  <a:pt x="35056" y="17746"/>
                  <a:pt x="35056" y="17746"/>
                </a:cubicBezTo>
                <a:cubicBezTo>
                  <a:pt x="35056" y="17746"/>
                  <a:pt x="33707" y="17746"/>
                  <a:pt x="33707" y="18169"/>
                </a:cubicBezTo>
                <a:cubicBezTo>
                  <a:pt x="33707" y="18169"/>
                  <a:pt x="32359" y="18169"/>
                  <a:pt x="32359" y="18169"/>
                </a:cubicBezTo>
                <a:cubicBezTo>
                  <a:pt x="31011" y="18169"/>
                  <a:pt x="31011" y="18591"/>
                  <a:pt x="29662" y="18591"/>
                </a:cubicBezTo>
                <a:cubicBezTo>
                  <a:pt x="29662" y="18591"/>
                  <a:pt x="28314" y="19014"/>
                  <a:pt x="28314" y="19014"/>
                </a:cubicBezTo>
                <a:cubicBezTo>
                  <a:pt x="28314" y="19014"/>
                  <a:pt x="26966" y="19014"/>
                  <a:pt x="25617" y="19436"/>
                </a:cubicBezTo>
                <a:cubicBezTo>
                  <a:pt x="25617" y="19436"/>
                  <a:pt x="24269" y="19859"/>
                  <a:pt x="24269" y="19859"/>
                </a:cubicBezTo>
                <a:cubicBezTo>
                  <a:pt x="24269" y="19859"/>
                  <a:pt x="22921" y="20281"/>
                  <a:pt x="22921" y="20281"/>
                </a:cubicBezTo>
                <a:cubicBezTo>
                  <a:pt x="22921" y="20281"/>
                  <a:pt x="22921" y="20281"/>
                  <a:pt x="22921" y="20281"/>
                </a:cubicBezTo>
                <a:cubicBezTo>
                  <a:pt x="22921" y="20281"/>
                  <a:pt x="21573" y="20704"/>
                  <a:pt x="21573" y="20704"/>
                </a:cubicBezTo>
                <a:cubicBezTo>
                  <a:pt x="21573" y="20704"/>
                  <a:pt x="20224" y="21126"/>
                  <a:pt x="20224" y="21126"/>
                </a:cubicBezTo>
                <a:cubicBezTo>
                  <a:pt x="20224" y="21126"/>
                  <a:pt x="20224" y="21126"/>
                  <a:pt x="20224" y="21126"/>
                </a:cubicBezTo>
                <a:cubicBezTo>
                  <a:pt x="20224" y="21126"/>
                  <a:pt x="18876" y="21549"/>
                  <a:pt x="18876" y="21549"/>
                </a:cubicBezTo>
                <a:cubicBezTo>
                  <a:pt x="18876" y="21549"/>
                  <a:pt x="18876" y="21549"/>
                  <a:pt x="17528" y="21549"/>
                </a:cubicBezTo>
                <a:cubicBezTo>
                  <a:pt x="17528" y="21971"/>
                  <a:pt x="17528" y="21971"/>
                  <a:pt x="16179" y="21971"/>
                </a:cubicBezTo>
                <a:cubicBezTo>
                  <a:pt x="16179" y="22394"/>
                  <a:pt x="16179" y="22394"/>
                  <a:pt x="16179" y="22394"/>
                </a:cubicBezTo>
                <a:cubicBezTo>
                  <a:pt x="16179" y="22394"/>
                  <a:pt x="16179" y="22394"/>
                  <a:pt x="14831" y="22816"/>
                </a:cubicBezTo>
                <a:cubicBezTo>
                  <a:pt x="14831" y="22816"/>
                  <a:pt x="14831" y="23239"/>
                  <a:pt x="14831" y="23239"/>
                </a:cubicBezTo>
                <a:cubicBezTo>
                  <a:pt x="14831" y="23239"/>
                  <a:pt x="14831" y="23239"/>
                  <a:pt x="13483" y="23661"/>
                </a:cubicBezTo>
                <a:cubicBezTo>
                  <a:pt x="13483" y="23661"/>
                  <a:pt x="12134" y="24507"/>
                  <a:pt x="12134" y="24507"/>
                </a:cubicBezTo>
                <a:cubicBezTo>
                  <a:pt x="12134" y="24929"/>
                  <a:pt x="12134" y="24929"/>
                  <a:pt x="12134" y="24929"/>
                </a:cubicBezTo>
                <a:cubicBezTo>
                  <a:pt x="12134" y="24929"/>
                  <a:pt x="10786" y="25352"/>
                  <a:pt x="10786" y="25774"/>
                </a:cubicBezTo>
                <a:cubicBezTo>
                  <a:pt x="10786" y="25774"/>
                  <a:pt x="9438" y="26619"/>
                  <a:pt x="9438" y="26619"/>
                </a:cubicBezTo>
                <a:cubicBezTo>
                  <a:pt x="9438" y="27042"/>
                  <a:pt x="9438" y="27042"/>
                  <a:pt x="9438" y="27464"/>
                </a:cubicBezTo>
                <a:cubicBezTo>
                  <a:pt x="9438" y="27464"/>
                  <a:pt x="9438" y="27887"/>
                  <a:pt x="9438" y="27887"/>
                </a:cubicBezTo>
                <a:cubicBezTo>
                  <a:pt x="9438" y="28309"/>
                  <a:pt x="9438" y="29577"/>
                  <a:pt x="8089" y="29577"/>
                </a:cubicBezTo>
                <a:cubicBezTo>
                  <a:pt x="8089" y="30000"/>
                  <a:pt x="8089" y="31267"/>
                  <a:pt x="8089" y="31690"/>
                </a:cubicBezTo>
                <a:cubicBezTo>
                  <a:pt x="8089" y="31690"/>
                  <a:pt x="8089" y="32957"/>
                  <a:pt x="8089" y="32957"/>
                </a:cubicBezTo>
                <a:cubicBezTo>
                  <a:pt x="8089" y="33380"/>
                  <a:pt x="8089" y="33802"/>
                  <a:pt x="8089" y="34225"/>
                </a:cubicBezTo>
                <a:cubicBezTo>
                  <a:pt x="8089" y="34647"/>
                  <a:pt x="8089" y="35492"/>
                  <a:pt x="8089" y="35915"/>
                </a:cubicBezTo>
                <a:cubicBezTo>
                  <a:pt x="8089" y="36338"/>
                  <a:pt x="9438" y="38028"/>
                  <a:pt x="9438" y="38028"/>
                </a:cubicBezTo>
                <a:cubicBezTo>
                  <a:pt x="9438" y="38450"/>
                  <a:pt x="9438" y="39295"/>
                  <a:pt x="9438" y="39718"/>
                </a:cubicBezTo>
                <a:cubicBezTo>
                  <a:pt x="9438" y="40140"/>
                  <a:pt x="9438" y="40140"/>
                  <a:pt x="9438" y="40563"/>
                </a:cubicBezTo>
                <a:cubicBezTo>
                  <a:pt x="9438" y="40563"/>
                  <a:pt x="9438" y="40563"/>
                  <a:pt x="10786" y="40563"/>
                </a:cubicBezTo>
                <a:cubicBezTo>
                  <a:pt x="10786" y="40985"/>
                  <a:pt x="10786" y="40985"/>
                  <a:pt x="12134" y="41408"/>
                </a:cubicBezTo>
                <a:cubicBezTo>
                  <a:pt x="12134" y="41408"/>
                  <a:pt x="12134" y="41408"/>
                  <a:pt x="12134" y="41408"/>
                </a:cubicBezTo>
                <a:cubicBezTo>
                  <a:pt x="12134" y="41830"/>
                  <a:pt x="12134" y="41830"/>
                  <a:pt x="13483" y="41830"/>
                </a:cubicBezTo>
                <a:cubicBezTo>
                  <a:pt x="13483" y="41830"/>
                  <a:pt x="13483" y="41830"/>
                  <a:pt x="13483" y="41830"/>
                </a:cubicBezTo>
                <a:cubicBezTo>
                  <a:pt x="13483" y="42253"/>
                  <a:pt x="13483" y="42253"/>
                  <a:pt x="14831" y="42253"/>
                </a:cubicBezTo>
                <a:cubicBezTo>
                  <a:pt x="14831" y="42253"/>
                  <a:pt x="14831" y="42676"/>
                  <a:pt x="14831" y="42676"/>
                </a:cubicBezTo>
                <a:cubicBezTo>
                  <a:pt x="16179" y="42676"/>
                  <a:pt x="16179" y="42676"/>
                  <a:pt x="16179" y="42676"/>
                </a:cubicBezTo>
                <a:cubicBezTo>
                  <a:pt x="16179" y="42676"/>
                  <a:pt x="17528" y="42676"/>
                  <a:pt x="18876" y="42676"/>
                </a:cubicBezTo>
                <a:cubicBezTo>
                  <a:pt x="18876" y="42676"/>
                  <a:pt x="21573" y="42676"/>
                  <a:pt x="21573" y="42676"/>
                </a:cubicBezTo>
                <a:cubicBezTo>
                  <a:pt x="22921" y="42676"/>
                  <a:pt x="24269" y="42676"/>
                  <a:pt x="25617" y="42676"/>
                </a:cubicBezTo>
                <a:cubicBezTo>
                  <a:pt x="25617" y="42676"/>
                  <a:pt x="25617" y="42676"/>
                  <a:pt x="25617" y="43098"/>
                </a:cubicBezTo>
                <a:cubicBezTo>
                  <a:pt x="25617" y="43098"/>
                  <a:pt x="25617" y="43943"/>
                  <a:pt x="25617" y="44366"/>
                </a:cubicBezTo>
                <a:cubicBezTo>
                  <a:pt x="25617" y="44366"/>
                  <a:pt x="25617" y="45211"/>
                  <a:pt x="25617" y="45633"/>
                </a:cubicBezTo>
                <a:cubicBezTo>
                  <a:pt x="25617" y="46056"/>
                  <a:pt x="25617" y="46901"/>
                  <a:pt x="25617" y="46901"/>
                </a:cubicBezTo>
                <a:cubicBezTo>
                  <a:pt x="25617" y="46901"/>
                  <a:pt x="25617" y="47323"/>
                  <a:pt x="25617" y="47323"/>
                </a:cubicBezTo>
                <a:cubicBezTo>
                  <a:pt x="25617" y="47323"/>
                  <a:pt x="26966" y="47323"/>
                  <a:pt x="26966" y="47323"/>
                </a:cubicBezTo>
                <a:cubicBezTo>
                  <a:pt x="26966" y="47746"/>
                  <a:pt x="26966" y="47746"/>
                  <a:pt x="26966" y="47746"/>
                </a:cubicBezTo>
                <a:cubicBezTo>
                  <a:pt x="26966" y="47746"/>
                  <a:pt x="26966" y="47746"/>
                  <a:pt x="26966" y="47746"/>
                </a:cubicBezTo>
                <a:cubicBezTo>
                  <a:pt x="26966" y="47746"/>
                  <a:pt x="26966" y="47746"/>
                  <a:pt x="26966" y="48169"/>
                </a:cubicBezTo>
                <a:cubicBezTo>
                  <a:pt x="26966" y="48169"/>
                  <a:pt x="25617" y="48591"/>
                  <a:pt x="25617" y="48591"/>
                </a:cubicBezTo>
                <a:cubicBezTo>
                  <a:pt x="25617" y="49014"/>
                  <a:pt x="25617" y="49014"/>
                  <a:pt x="25617" y="49436"/>
                </a:cubicBezTo>
                <a:cubicBezTo>
                  <a:pt x="25617" y="49436"/>
                  <a:pt x="25617" y="49859"/>
                  <a:pt x="25617" y="50281"/>
                </a:cubicBezTo>
                <a:cubicBezTo>
                  <a:pt x="25617" y="50281"/>
                  <a:pt x="25617" y="50281"/>
                  <a:pt x="25617" y="50704"/>
                </a:cubicBezTo>
                <a:cubicBezTo>
                  <a:pt x="26966" y="50704"/>
                  <a:pt x="26966" y="50704"/>
                  <a:pt x="26966" y="50704"/>
                </a:cubicBezTo>
                <a:cubicBezTo>
                  <a:pt x="26966" y="50704"/>
                  <a:pt x="25617" y="50704"/>
                  <a:pt x="25617" y="51126"/>
                </a:cubicBezTo>
                <a:cubicBezTo>
                  <a:pt x="25617" y="51549"/>
                  <a:pt x="25617" y="51971"/>
                  <a:pt x="25617" y="51971"/>
                </a:cubicBezTo>
                <a:cubicBezTo>
                  <a:pt x="25617" y="51971"/>
                  <a:pt x="25617" y="52394"/>
                  <a:pt x="25617" y="52394"/>
                </a:cubicBezTo>
                <a:cubicBezTo>
                  <a:pt x="24269" y="52816"/>
                  <a:pt x="24269" y="52816"/>
                  <a:pt x="24269" y="52816"/>
                </a:cubicBezTo>
                <a:cubicBezTo>
                  <a:pt x="24269" y="52816"/>
                  <a:pt x="24269" y="53661"/>
                  <a:pt x="24269" y="53661"/>
                </a:cubicBezTo>
                <a:cubicBezTo>
                  <a:pt x="24269" y="54084"/>
                  <a:pt x="24269" y="54084"/>
                  <a:pt x="24269" y="54084"/>
                </a:cubicBezTo>
                <a:cubicBezTo>
                  <a:pt x="24269" y="54507"/>
                  <a:pt x="24269" y="54507"/>
                  <a:pt x="24269" y="54929"/>
                </a:cubicBezTo>
                <a:cubicBezTo>
                  <a:pt x="22921" y="54929"/>
                  <a:pt x="22921" y="55774"/>
                  <a:pt x="22921" y="55774"/>
                </a:cubicBezTo>
                <a:cubicBezTo>
                  <a:pt x="22921" y="55774"/>
                  <a:pt x="21573" y="56619"/>
                  <a:pt x="21573" y="56619"/>
                </a:cubicBezTo>
                <a:cubicBezTo>
                  <a:pt x="21573" y="57042"/>
                  <a:pt x="21573" y="57042"/>
                  <a:pt x="21573" y="57464"/>
                </a:cubicBezTo>
                <a:cubicBezTo>
                  <a:pt x="21573" y="57887"/>
                  <a:pt x="21573" y="59154"/>
                  <a:pt x="21573" y="59154"/>
                </a:cubicBezTo>
                <a:cubicBezTo>
                  <a:pt x="21573" y="59577"/>
                  <a:pt x="21573" y="60000"/>
                  <a:pt x="21573" y="60422"/>
                </a:cubicBezTo>
                <a:cubicBezTo>
                  <a:pt x="20224" y="60845"/>
                  <a:pt x="20224" y="61690"/>
                  <a:pt x="20224" y="62112"/>
                </a:cubicBezTo>
                <a:cubicBezTo>
                  <a:pt x="20224" y="62535"/>
                  <a:pt x="20224" y="62957"/>
                  <a:pt x="20224" y="63380"/>
                </a:cubicBezTo>
                <a:cubicBezTo>
                  <a:pt x="20224" y="63802"/>
                  <a:pt x="20224" y="64647"/>
                  <a:pt x="20224" y="65070"/>
                </a:cubicBezTo>
                <a:cubicBezTo>
                  <a:pt x="20224" y="65492"/>
                  <a:pt x="21573" y="65915"/>
                  <a:pt x="21573" y="66338"/>
                </a:cubicBezTo>
                <a:cubicBezTo>
                  <a:pt x="21573" y="66760"/>
                  <a:pt x="21573" y="68450"/>
                  <a:pt x="21573" y="68873"/>
                </a:cubicBezTo>
                <a:cubicBezTo>
                  <a:pt x="21573" y="69295"/>
                  <a:pt x="21573" y="70985"/>
                  <a:pt x="21573" y="71408"/>
                </a:cubicBezTo>
                <a:cubicBezTo>
                  <a:pt x="21573" y="71830"/>
                  <a:pt x="21573" y="72676"/>
                  <a:pt x="21573" y="73521"/>
                </a:cubicBezTo>
                <a:cubicBezTo>
                  <a:pt x="22921" y="73943"/>
                  <a:pt x="22921" y="75633"/>
                  <a:pt x="22921" y="76056"/>
                </a:cubicBezTo>
                <a:cubicBezTo>
                  <a:pt x="22921" y="76478"/>
                  <a:pt x="22921" y="78169"/>
                  <a:pt x="24269" y="79014"/>
                </a:cubicBezTo>
                <a:cubicBezTo>
                  <a:pt x="24269" y="79436"/>
                  <a:pt x="24269" y="80281"/>
                  <a:pt x="24269" y="80704"/>
                </a:cubicBezTo>
                <a:cubicBezTo>
                  <a:pt x="24269" y="81126"/>
                  <a:pt x="24269" y="82394"/>
                  <a:pt x="25617" y="82816"/>
                </a:cubicBezTo>
                <a:cubicBezTo>
                  <a:pt x="25617" y="82816"/>
                  <a:pt x="25617" y="84084"/>
                  <a:pt x="25617" y="84929"/>
                </a:cubicBezTo>
                <a:cubicBezTo>
                  <a:pt x="25617" y="85774"/>
                  <a:pt x="25617" y="87042"/>
                  <a:pt x="25617" y="87464"/>
                </a:cubicBezTo>
                <a:cubicBezTo>
                  <a:pt x="25617" y="87887"/>
                  <a:pt x="25617" y="87887"/>
                  <a:pt x="25617" y="88732"/>
                </a:cubicBezTo>
                <a:cubicBezTo>
                  <a:pt x="25617" y="89154"/>
                  <a:pt x="25617" y="90845"/>
                  <a:pt x="25617" y="91267"/>
                </a:cubicBezTo>
                <a:cubicBezTo>
                  <a:pt x="25617" y="91690"/>
                  <a:pt x="25617" y="94225"/>
                  <a:pt x="25617" y="94647"/>
                </a:cubicBezTo>
                <a:cubicBezTo>
                  <a:pt x="25617" y="95070"/>
                  <a:pt x="25617" y="96760"/>
                  <a:pt x="25617" y="97183"/>
                </a:cubicBezTo>
                <a:cubicBezTo>
                  <a:pt x="25617" y="97605"/>
                  <a:pt x="24269" y="99295"/>
                  <a:pt x="24269" y="99718"/>
                </a:cubicBezTo>
                <a:cubicBezTo>
                  <a:pt x="24269" y="99718"/>
                  <a:pt x="24269" y="100140"/>
                  <a:pt x="24269" y="100563"/>
                </a:cubicBezTo>
                <a:cubicBezTo>
                  <a:pt x="24269" y="100985"/>
                  <a:pt x="24269" y="103098"/>
                  <a:pt x="24269" y="103521"/>
                </a:cubicBezTo>
                <a:cubicBezTo>
                  <a:pt x="24269" y="104366"/>
                  <a:pt x="24269" y="105633"/>
                  <a:pt x="24269" y="106478"/>
                </a:cubicBezTo>
                <a:cubicBezTo>
                  <a:pt x="24269" y="106901"/>
                  <a:pt x="24269" y="108591"/>
                  <a:pt x="24269" y="109014"/>
                </a:cubicBezTo>
                <a:cubicBezTo>
                  <a:pt x="24269" y="109436"/>
                  <a:pt x="24269" y="109014"/>
                  <a:pt x="24269" y="109436"/>
                </a:cubicBezTo>
                <a:cubicBezTo>
                  <a:pt x="22921" y="109436"/>
                  <a:pt x="21573" y="109859"/>
                  <a:pt x="20224" y="110281"/>
                </a:cubicBezTo>
                <a:cubicBezTo>
                  <a:pt x="20224" y="110704"/>
                  <a:pt x="20224" y="111126"/>
                  <a:pt x="20224" y="111549"/>
                </a:cubicBezTo>
                <a:cubicBezTo>
                  <a:pt x="20224" y="111549"/>
                  <a:pt x="20224" y="111971"/>
                  <a:pt x="20224" y="111971"/>
                </a:cubicBezTo>
                <a:cubicBezTo>
                  <a:pt x="18876" y="111971"/>
                  <a:pt x="18876" y="111971"/>
                  <a:pt x="20224" y="112394"/>
                </a:cubicBezTo>
                <a:cubicBezTo>
                  <a:pt x="20224" y="112816"/>
                  <a:pt x="20224" y="113239"/>
                  <a:pt x="20224" y="113239"/>
                </a:cubicBezTo>
                <a:cubicBezTo>
                  <a:pt x="20224" y="113661"/>
                  <a:pt x="20224" y="113661"/>
                  <a:pt x="20224" y="114084"/>
                </a:cubicBezTo>
                <a:cubicBezTo>
                  <a:pt x="20224" y="114084"/>
                  <a:pt x="20224" y="114084"/>
                  <a:pt x="20224" y="114084"/>
                </a:cubicBezTo>
                <a:cubicBezTo>
                  <a:pt x="20224" y="114084"/>
                  <a:pt x="20224" y="114084"/>
                  <a:pt x="20224" y="114507"/>
                </a:cubicBezTo>
                <a:cubicBezTo>
                  <a:pt x="18876" y="114507"/>
                  <a:pt x="18876" y="114507"/>
                  <a:pt x="18876" y="114507"/>
                </a:cubicBezTo>
                <a:cubicBezTo>
                  <a:pt x="18876" y="114929"/>
                  <a:pt x="18876" y="114929"/>
                  <a:pt x="18876" y="114929"/>
                </a:cubicBezTo>
                <a:cubicBezTo>
                  <a:pt x="18876" y="114929"/>
                  <a:pt x="17528" y="115352"/>
                  <a:pt x="17528" y="115352"/>
                </a:cubicBezTo>
                <a:cubicBezTo>
                  <a:pt x="17528" y="115352"/>
                  <a:pt x="16179" y="115774"/>
                  <a:pt x="16179" y="115774"/>
                </a:cubicBezTo>
                <a:cubicBezTo>
                  <a:pt x="16179" y="115774"/>
                  <a:pt x="14831" y="116197"/>
                  <a:pt x="14831" y="116197"/>
                </a:cubicBezTo>
                <a:cubicBezTo>
                  <a:pt x="13483" y="116197"/>
                  <a:pt x="13483" y="116197"/>
                  <a:pt x="12134" y="116197"/>
                </a:cubicBezTo>
                <a:cubicBezTo>
                  <a:pt x="12134" y="116197"/>
                  <a:pt x="10786" y="116197"/>
                  <a:pt x="10786" y="116619"/>
                </a:cubicBezTo>
                <a:cubicBezTo>
                  <a:pt x="9438" y="116619"/>
                  <a:pt x="9438" y="116619"/>
                  <a:pt x="8089" y="116619"/>
                </a:cubicBezTo>
                <a:cubicBezTo>
                  <a:pt x="6741" y="116619"/>
                  <a:pt x="6741" y="117042"/>
                  <a:pt x="5393" y="117042"/>
                </a:cubicBezTo>
                <a:cubicBezTo>
                  <a:pt x="4044" y="117464"/>
                  <a:pt x="2696" y="117887"/>
                  <a:pt x="2696" y="117887"/>
                </a:cubicBezTo>
                <a:cubicBezTo>
                  <a:pt x="1348" y="118309"/>
                  <a:pt x="1348" y="118732"/>
                  <a:pt x="1348" y="118732"/>
                </a:cubicBezTo>
                <a:cubicBezTo>
                  <a:pt x="2696" y="118732"/>
                  <a:pt x="1348" y="118732"/>
                  <a:pt x="1348" y="118732"/>
                </a:cubicBezTo>
                <a:cubicBezTo>
                  <a:pt x="1348" y="118732"/>
                  <a:pt x="1348" y="118732"/>
                  <a:pt x="1348" y="118732"/>
                </a:cubicBezTo>
                <a:cubicBezTo>
                  <a:pt x="1348" y="118732"/>
                  <a:pt x="1348" y="118732"/>
                  <a:pt x="1348" y="118732"/>
                </a:cubicBezTo>
                <a:cubicBezTo>
                  <a:pt x="1348" y="118732"/>
                  <a:pt x="0" y="118732"/>
                  <a:pt x="0" y="119154"/>
                </a:cubicBezTo>
                <a:cubicBezTo>
                  <a:pt x="0" y="119154"/>
                  <a:pt x="0" y="119154"/>
                  <a:pt x="0" y="119577"/>
                </a:cubicBezTo>
                <a:cubicBezTo>
                  <a:pt x="1348" y="119577"/>
                  <a:pt x="1348" y="119577"/>
                  <a:pt x="2696" y="119577"/>
                </a:cubicBezTo>
                <a:cubicBezTo>
                  <a:pt x="4044" y="119577"/>
                  <a:pt x="6741" y="119577"/>
                  <a:pt x="9438" y="120000"/>
                </a:cubicBezTo>
                <a:cubicBezTo>
                  <a:pt x="13483" y="120000"/>
                  <a:pt x="17528" y="120000"/>
                  <a:pt x="20224" y="120000"/>
                </a:cubicBezTo>
                <a:cubicBezTo>
                  <a:pt x="21573" y="120000"/>
                  <a:pt x="26966" y="120000"/>
                  <a:pt x="28314" y="119577"/>
                </a:cubicBezTo>
                <a:cubicBezTo>
                  <a:pt x="29662" y="119577"/>
                  <a:pt x="31011" y="119154"/>
                  <a:pt x="31011" y="119154"/>
                </a:cubicBezTo>
                <a:cubicBezTo>
                  <a:pt x="32359" y="118732"/>
                  <a:pt x="33707" y="118309"/>
                  <a:pt x="33707" y="118309"/>
                </a:cubicBezTo>
                <a:cubicBezTo>
                  <a:pt x="33707" y="117887"/>
                  <a:pt x="33707" y="117887"/>
                  <a:pt x="33707" y="117887"/>
                </a:cubicBezTo>
                <a:cubicBezTo>
                  <a:pt x="35056" y="117887"/>
                  <a:pt x="37752" y="118309"/>
                  <a:pt x="37752" y="118309"/>
                </a:cubicBezTo>
                <a:cubicBezTo>
                  <a:pt x="37752" y="118309"/>
                  <a:pt x="39101" y="118732"/>
                  <a:pt x="40449" y="118309"/>
                </a:cubicBezTo>
                <a:cubicBezTo>
                  <a:pt x="41797" y="118309"/>
                  <a:pt x="43146" y="118309"/>
                  <a:pt x="44494" y="118309"/>
                </a:cubicBezTo>
                <a:cubicBezTo>
                  <a:pt x="45842" y="117887"/>
                  <a:pt x="47191" y="117887"/>
                  <a:pt x="48539" y="117887"/>
                </a:cubicBezTo>
                <a:cubicBezTo>
                  <a:pt x="48539" y="117464"/>
                  <a:pt x="49887" y="117464"/>
                  <a:pt x="51235" y="117042"/>
                </a:cubicBezTo>
                <a:cubicBezTo>
                  <a:pt x="51235" y="117042"/>
                  <a:pt x="51235" y="117042"/>
                  <a:pt x="51235" y="116619"/>
                </a:cubicBezTo>
                <a:cubicBezTo>
                  <a:pt x="51235" y="116619"/>
                  <a:pt x="49887" y="115352"/>
                  <a:pt x="49887" y="115352"/>
                </a:cubicBezTo>
                <a:cubicBezTo>
                  <a:pt x="49887" y="114929"/>
                  <a:pt x="49887" y="114929"/>
                  <a:pt x="49887" y="114929"/>
                </a:cubicBezTo>
                <a:cubicBezTo>
                  <a:pt x="48539" y="114929"/>
                  <a:pt x="49887" y="114929"/>
                  <a:pt x="49887" y="114507"/>
                </a:cubicBezTo>
                <a:cubicBezTo>
                  <a:pt x="49887" y="114507"/>
                  <a:pt x="49887" y="114507"/>
                  <a:pt x="49887" y="114084"/>
                </a:cubicBezTo>
                <a:cubicBezTo>
                  <a:pt x="49887" y="114084"/>
                  <a:pt x="49887" y="113661"/>
                  <a:pt x="49887" y="113239"/>
                </a:cubicBezTo>
                <a:cubicBezTo>
                  <a:pt x="49887" y="113239"/>
                  <a:pt x="49887" y="113239"/>
                  <a:pt x="48539" y="113239"/>
                </a:cubicBezTo>
                <a:cubicBezTo>
                  <a:pt x="48539" y="113239"/>
                  <a:pt x="48539" y="112816"/>
                  <a:pt x="48539" y="112394"/>
                </a:cubicBezTo>
                <a:cubicBezTo>
                  <a:pt x="48539" y="112394"/>
                  <a:pt x="48539" y="111971"/>
                  <a:pt x="48539" y="111971"/>
                </a:cubicBezTo>
                <a:cubicBezTo>
                  <a:pt x="48539" y="111549"/>
                  <a:pt x="48539" y="111549"/>
                  <a:pt x="49887" y="111126"/>
                </a:cubicBezTo>
                <a:cubicBezTo>
                  <a:pt x="49887" y="110704"/>
                  <a:pt x="51235" y="109859"/>
                  <a:pt x="51235" y="109436"/>
                </a:cubicBezTo>
                <a:cubicBezTo>
                  <a:pt x="51235" y="109014"/>
                  <a:pt x="51235" y="109014"/>
                  <a:pt x="51235" y="108591"/>
                </a:cubicBezTo>
                <a:cubicBezTo>
                  <a:pt x="52584" y="108591"/>
                  <a:pt x="52584" y="108169"/>
                  <a:pt x="52584" y="107323"/>
                </a:cubicBezTo>
                <a:cubicBezTo>
                  <a:pt x="53932" y="106901"/>
                  <a:pt x="53932" y="105633"/>
                  <a:pt x="53932" y="105211"/>
                </a:cubicBezTo>
                <a:cubicBezTo>
                  <a:pt x="53932" y="104366"/>
                  <a:pt x="53932" y="103521"/>
                  <a:pt x="53932" y="102676"/>
                </a:cubicBezTo>
                <a:cubicBezTo>
                  <a:pt x="53932" y="102253"/>
                  <a:pt x="53932" y="100985"/>
                  <a:pt x="53932" y="100563"/>
                </a:cubicBezTo>
                <a:cubicBezTo>
                  <a:pt x="53932" y="100140"/>
                  <a:pt x="53932" y="98450"/>
                  <a:pt x="53932" y="98028"/>
                </a:cubicBezTo>
                <a:cubicBezTo>
                  <a:pt x="53932" y="97183"/>
                  <a:pt x="53932" y="95915"/>
                  <a:pt x="53932" y="95492"/>
                </a:cubicBezTo>
                <a:cubicBezTo>
                  <a:pt x="53932" y="94647"/>
                  <a:pt x="55280" y="93380"/>
                  <a:pt x="55280" y="92535"/>
                </a:cubicBezTo>
                <a:cubicBezTo>
                  <a:pt x="55280" y="91690"/>
                  <a:pt x="55280" y="89577"/>
                  <a:pt x="56629" y="88732"/>
                </a:cubicBezTo>
                <a:cubicBezTo>
                  <a:pt x="56629" y="88309"/>
                  <a:pt x="56629" y="85352"/>
                  <a:pt x="56629" y="84507"/>
                </a:cubicBezTo>
                <a:cubicBezTo>
                  <a:pt x="57977" y="83661"/>
                  <a:pt x="57977" y="82816"/>
                  <a:pt x="57977" y="82394"/>
                </a:cubicBezTo>
                <a:cubicBezTo>
                  <a:pt x="57977" y="81971"/>
                  <a:pt x="57977" y="81126"/>
                  <a:pt x="59325" y="80704"/>
                </a:cubicBezTo>
                <a:cubicBezTo>
                  <a:pt x="59325" y="80281"/>
                  <a:pt x="59325" y="79014"/>
                  <a:pt x="59325" y="78591"/>
                </a:cubicBezTo>
                <a:cubicBezTo>
                  <a:pt x="59325" y="78591"/>
                  <a:pt x="59325" y="78169"/>
                  <a:pt x="60674" y="77323"/>
                </a:cubicBezTo>
                <a:cubicBezTo>
                  <a:pt x="60674" y="76901"/>
                  <a:pt x="60674" y="75211"/>
                  <a:pt x="60674" y="74788"/>
                </a:cubicBezTo>
                <a:cubicBezTo>
                  <a:pt x="60674" y="74366"/>
                  <a:pt x="60674" y="73943"/>
                  <a:pt x="60674" y="73521"/>
                </a:cubicBezTo>
                <a:cubicBezTo>
                  <a:pt x="60674" y="73521"/>
                  <a:pt x="60674" y="73521"/>
                  <a:pt x="62022" y="72676"/>
                </a:cubicBezTo>
                <a:cubicBezTo>
                  <a:pt x="62022" y="72253"/>
                  <a:pt x="62022" y="71408"/>
                  <a:pt x="62022" y="71408"/>
                </a:cubicBezTo>
                <a:cubicBezTo>
                  <a:pt x="63370" y="70985"/>
                  <a:pt x="63370" y="70985"/>
                  <a:pt x="63370" y="71408"/>
                </a:cubicBezTo>
                <a:cubicBezTo>
                  <a:pt x="63370" y="71408"/>
                  <a:pt x="63370" y="71408"/>
                  <a:pt x="64719" y="71830"/>
                </a:cubicBezTo>
                <a:cubicBezTo>
                  <a:pt x="64719" y="71830"/>
                  <a:pt x="64719" y="72253"/>
                  <a:pt x="64719" y="72676"/>
                </a:cubicBezTo>
                <a:cubicBezTo>
                  <a:pt x="64719" y="73098"/>
                  <a:pt x="66067" y="73098"/>
                  <a:pt x="66067" y="73943"/>
                </a:cubicBezTo>
                <a:cubicBezTo>
                  <a:pt x="67415" y="74366"/>
                  <a:pt x="67415" y="75211"/>
                  <a:pt x="67415" y="75211"/>
                </a:cubicBezTo>
                <a:cubicBezTo>
                  <a:pt x="67415" y="75633"/>
                  <a:pt x="68764" y="76056"/>
                  <a:pt x="68764" y="76056"/>
                </a:cubicBezTo>
                <a:cubicBezTo>
                  <a:pt x="68764" y="76478"/>
                  <a:pt x="68764" y="77746"/>
                  <a:pt x="70112" y="78169"/>
                </a:cubicBezTo>
                <a:cubicBezTo>
                  <a:pt x="70112" y="78591"/>
                  <a:pt x="70112" y="79859"/>
                  <a:pt x="71460" y="80704"/>
                </a:cubicBezTo>
                <a:cubicBezTo>
                  <a:pt x="71460" y="81126"/>
                  <a:pt x="72808" y="83661"/>
                  <a:pt x="72808" y="84084"/>
                </a:cubicBezTo>
                <a:cubicBezTo>
                  <a:pt x="72808" y="84507"/>
                  <a:pt x="72808" y="85352"/>
                  <a:pt x="72808" y="86197"/>
                </a:cubicBezTo>
                <a:cubicBezTo>
                  <a:pt x="74157" y="86619"/>
                  <a:pt x="74157" y="88309"/>
                  <a:pt x="74157" y="88732"/>
                </a:cubicBezTo>
                <a:cubicBezTo>
                  <a:pt x="74157" y="88732"/>
                  <a:pt x="74157" y="91267"/>
                  <a:pt x="74157" y="92112"/>
                </a:cubicBezTo>
                <a:cubicBezTo>
                  <a:pt x="75505" y="92957"/>
                  <a:pt x="75505" y="93380"/>
                  <a:pt x="75505" y="93802"/>
                </a:cubicBezTo>
                <a:cubicBezTo>
                  <a:pt x="75505" y="94225"/>
                  <a:pt x="75505" y="95070"/>
                  <a:pt x="75505" y="95492"/>
                </a:cubicBezTo>
                <a:cubicBezTo>
                  <a:pt x="75505" y="95915"/>
                  <a:pt x="76853" y="97605"/>
                  <a:pt x="76853" y="97605"/>
                </a:cubicBezTo>
                <a:cubicBezTo>
                  <a:pt x="76853" y="98028"/>
                  <a:pt x="76853" y="100563"/>
                  <a:pt x="78202" y="100985"/>
                </a:cubicBezTo>
                <a:cubicBezTo>
                  <a:pt x="78202" y="101408"/>
                  <a:pt x="78202" y="103943"/>
                  <a:pt x="78202" y="103943"/>
                </a:cubicBezTo>
                <a:cubicBezTo>
                  <a:pt x="79550" y="104366"/>
                  <a:pt x="79550" y="105211"/>
                  <a:pt x="79550" y="105633"/>
                </a:cubicBezTo>
                <a:cubicBezTo>
                  <a:pt x="79550" y="106056"/>
                  <a:pt x="79550" y="106056"/>
                  <a:pt x="79550" y="106478"/>
                </a:cubicBezTo>
                <a:cubicBezTo>
                  <a:pt x="79550" y="107323"/>
                  <a:pt x="79550" y="107746"/>
                  <a:pt x="79550" y="108169"/>
                </a:cubicBezTo>
                <a:cubicBezTo>
                  <a:pt x="79550" y="108591"/>
                  <a:pt x="80898" y="109436"/>
                  <a:pt x="80898" y="109859"/>
                </a:cubicBezTo>
                <a:cubicBezTo>
                  <a:pt x="82247" y="109859"/>
                  <a:pt x="82247" y="110704"/>
                  <a:pt x="83595" y="110704"/>
                </a:cubicBezTo>
                <a:cubicBezTo>
                  <a:pt x="83595" y="111126"/>
                  <a:pt x="83595" y="111549"/>
                  <a:pt x="83595" y="111971"/>
                </a:cubicBezTo>
                <a:cubicBezTo>
                  <a:pt x="84943" y="111971"/>
                  <a:pt x="84943" y="112816"/>
                  <a:pt x="86292" y="112816"/>
                </a:cubicBezTo>
                <a:cubicBezTo>
                  <a:pt x="86292" y="112816"/>
                  <a:pt x="86292" y="113239"/>
                  <a:pt x="86292" y="113239"/>
                </a:cubicBezTo>
                <a:cubicBezTo>
                  <a:pt x="86292" y="113239"/>
                  <a:pt x="86292" y="113239"/>
                  <a:pt x="86292" y="113239"/>
                </a:cubicBezTo>
                <a:cubicBezTo>
                  <a:pt x="86292" y="113661"/>
                  <a:pt x="87640" y="114084"/>
                  <a:pt x="87640" y="114507"/>
                </a:cubicBezTo>
                <a:cubicBezTo>
                  <a:pt x="87640" y="114929"/>
                  <a:pt x="88988" y="114929"/>
                  <a:pt x="88988" y="114929"/>
                </a:cubicBezTo>
                <a:cubicBezTo>
                  <a:pt x="88988" y="114929"/>
                  <a:pt x="88988" y="114929"/>
                  <a:pt x="88988" y="115352"/>
                </a:cubicBezTo>
                <a:cubicBezTo>
                  <a:pt x="88988" y="115352"/>
                  <a:pt x="88988" y="115774"/>
                  <a:pt x="88988" y="116197"/>
                </a:cubicBezTo>
                <a:cubicBezTo>
                  <a:pt x="88988" y="116197"/>
                  <a:pt x="88988" y="117042"/>
                  <a:pt x="88988" y="117042"/>
                </a:cubicBezTo>
                <a:cubicBezTo>
                  <a:pt x="88988" y="117464"/>
                  <a:pt x="88988" y="117464"/>
                  <a:pt x="90337" y="117464"/>
                </a:cubicBezTo>
                <a:cubicBezTo>
                  <a:pt x="90337" y="117887"/>
                  <a:pt x="90337" y="117887"/>
                  <a:pt x="90337" y="117887"/>
                </a:cubicBezTo>
                <a:cubicBezTo>
                  <a:pt x="91685" y="117887"/>
                  <a:pt x="93033" y="118309"/>
                  <a:pt x="93033" y="118309"/>
                </a:cubicBezTo>
                <a:cubicBezTo>
                  <a:pt x="94382" y="118309"/>
                  <a:pt x="94382" y="118309"/>
                  <a:pt x="94382" y="118309"/>
                </a:cubicBezTo>
                <a:cubicBezTo>
                  <a:pt x="95730" y="118309"/>
                  <a:pt x="95730" y="118309"/>
                  <a:pt x="95730" y="118732"/>
                </a:cubicBezTo>
                <a:cubicBezTo>
                  <a:pt x="94382" y="118732"/>
                  <a:pt x="94382" y="118732"/>
                  <a:pt x="94382" y="119154"/>
                </a:cubicBezTo>
                <a:cubicBezTo>
                  <a:pt x="94382" y="119577"/>
                  <a:pt x="95730" y="119577"/>
                  <a:pt x="95730" y="120000"/>
                </a:cubicBezTo>
                <a:cubicBezTo>
                  <a:pt x="97078" y="120000"/>
                  <a:pt x="97078" y="120000"/>
                  <a:pt x="97078" y="120000"/>
                </a:cubicBezTo>
                <a:cubicBezTo>
                  <a:pt x="98426" y="120000"/>
                  <a:pt x="101123" y="120000"/>
                  <a:pt x="102471" y="120000"/>
                </a:cubicBezTo>
                <a:cubicBezTo>
                  <a:pt x="103820" y="120000"/>
                  <a:pt x="110561" y="120000"/>
                  <a:pt x="113258" y="120000"/>
                </a:cubicBezTo>
                <a:cubicBezTo>
                  <a:pt x="117303" y="120000"/>
                  <a:pt x="118651" y="119577"/>
                  <a:pt x="120000" y="119577"/>
                </a:cubicBezTo>
                <a:cubicBezTo>
                  <a:pt x="120000" y="119577"/>
                  <a:pt x="120000" y="119577"/>
                  <a:pt x="120000" y="119577"/>
                </a:cubicBezTo>
                <a:cubicBezTo>
                  <a:pt x="120000" y="119577"/>
                  <a:pt x="120000" y="119154"/>
                  <a:pt x="120000" y="119154"/>
                </a:cubicBezTo>
                <a:close/>
              </a:path>
            </a:pathLst>
          </a:custGeom>
          <a:solidFill>
            <a:srgbClr val="FFFF00"/>
          </a:solidFill>
          <a:ln w="9525" cap="flat" cmpd="sng">
            <a:solidFill>
              <a:srgbClr val="FF6600"/>
            </a:solidFill>
            <a:prstDash val="solid"/>
            <a:round/>
            <a:headEnd type="none" w="med" len="med"/>
            <a:tailEnd type="none" w="med" len="med"/>
          </a:ln>
          <a:effectLst>
            <a:outerShdw blurRad="25399" sy="23000" kx="-1200000" ky="-1200000" algn="bl" rotWithShape="0">
              <a:srgbClr val="000000">
                <a:alpha val="20000"/>
              </a:srgbClr>
            </a:outerShdw>
          </a:effectLst>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133" name="Shape 133"/>
          <p:cNvSpPr/>
          <p:nvPr/>
        </p:nvSpPr>
        <p:spPr>
          <a:xfrm>
            <a:off x="4042662" y="2383813"/>
            <a:ext cx="377137" cy="1105719"/>
          </a:xfrm>
          <a:custGeom>
            <a:avLst/>
            <a:gdLst/>
            <a:ahLst/>
            <a:cxnLst/>
            <a:rect l="0" t="0" r="0" b="0"/>
            <a:pathLst>
              <a:path w="120000" h="120000" extrusionOk="0">
                <a:moveTo>
                  <a:pt x="120000" y="110400"/>
                </a:moveTo>
                <a:cubicBezTo>
                  <a:pt x="118709" y="110400"/>
                  <a:pt x="118709" y="110000"/>
                  <a:pt x="118709" y="110000"/>
                </a:cubicBezTo>
                <a:cubicBezTo>
                  <a:pt x="118709" y="110000"/>
                  <a:pt x="118709" y="109200"/>
                  <a:pt x="118709" y="108800"/>
                </a:cubicBezTo>
                <a:cubicBezTo>
                  <a:pt x="118709" y="108800"/>
                  <a:pt x="118709" y="106800"/>
                  <a:pt x="118709" y="106400"/>
                </a:cubicBezTo>
                <a:cubicBezTo>
                  <a:pt x="117419" y="106000"/>
                  <a:pt x="117419" y="105600"/>
                  <a:pt x="117419" y="104800"/>
                </a:cubicBezTo>
                <a:cubicBezTo>
                  <a:pt x="117419" y="104000"/>
                  <a:pt x="117419" y="102800"/>
                  <a:pt x="117419" y="102000"/>
                </a:cubicBezTo>
                <a:cubicBezTo>
                  <a:pt x="117419" y="101600"/>
                  <a:pt x="116129" y="99600"/>
                  <a:pt x="116129" y="99600"/>
                </a:cubicBezTo>
                <a:cubicBezTo>
                  <a:pt x="116129" y="99200"/>
                  <a:pt x="116129" y="98800"/>
                  <a:pt x="116129" y="98400"/>
                </a:cubicBezTo>
                <a:cubicBezTo>
                  <a:pt x="116129" y="98000"/>
                  <a:pt x="114838" y="97200"/>
                  <a:pt x="114838" y="97200"/>
                </a:cubicBezTo>
                <a:cubicBezTo>
                  <a:pt x="114838" y="96800"/>
                  <a:pt x="114838" y="96400"/>
                  <a:pt x="114838" y="96400"/>
                </a:cubicBezTo>
                <a:cubicBezTo>
                  <a:pt x="114838" y="96400"/>
                  <a:pt x="114838" y="95600"/>
                  <a:pt x="114838" y="95600"/>
                </a:cubicBezTo>
                <a:cubicBezTo>
                  <a:pt x="114838" y="95600"/>
                  <a:pt x="114838" y="95200"/>
                  <a:pt x="113548" y="94800"/>
                </a:cubicBezTo>
                <a:cubicBezTo>
                  <a:pt x="113548" y="94800"/>
                  <a:pt x="113548" y="93200"/>
                  <a:pt x="113548" y="92800"/>
                </a:cubicBezTo>
                <a:cubicBezTo>
                  <a:pt x="113548" y="92400"/>
                  <a:pt x="113548" y="92000"/>
                  <a:pt x="113548" y="91200"/>
                </a:cubicBezTo>
                <a:cubicBezTo>
                  <a:pt x="112258" y="90800"/>
                  <a:pt x="112258" y="90000"/>
                  <a:pt x="112258" y="89600"/>
                </a:cubicBezTo>
                <a:cubicBezTo>
                  <a:pt x="112258" y="89200"/>
                  <a:pt x="112258" y="88800"/>
                  <a:pt x="112258" y="88400"/>
                </a:cubicBezTo>
                <a:cubicBezTo>
                  <a:pt x="112258" y="88000"/>
                  <a:pt x="112258" y="87200"/>
                  <a:pt x="112258" y="86400"/>
                </a:cubicBezTo>
                <a:cubicBezTo>
                  <a:pt x="112258" y="86000"/>
                  <a:pt x="110967" y="85600"/>
                  <a:pt x="110967" y="85200"/>
                </a:cubicBezTo>
                <a:cubicBezTo>
                  <a:pt x="110967" y="84800"/>
                  <a:pt x="109677" y="84000"/>
                  <a:pt x="109677" y="84000"/>
                </a:cubicBezTo>
                <a:cubicBezTo>
                  <a:pt x="108387" y="83600"/>
                  <a:pt x="108387" y="83600"/>
                  <a:pt x="108387" y="83600"/>
                </a:cubicBezTo>
                <a:cubicBezTo>
                  <a:pt x="108387" y="83600"/>
                  <a:pt x="108387" y="82800"/>
                  <a:pt x="108387" y="82400"/>
                </a:cubicBezTo>
                <a:cubicBezTo>
                  <a:pt x="108387" y="81600"/>
                  <a:pt x="108387" y="80400"/>
                  <a:pt x="108387" y="80000"/>
                </a:cubicBezTo>
                <a:cubicBezTo>
                  <a:pt x="108387" y="79200"/>
                  <a:pt x="109677" y="78000"/>
                  <a:pt x="109677" y="77600"/>
                </a:cubicBezTo>
                <a:cubicBezTo>
                  <a:pt x="109677" y="77200"/>
                  <a:pt x="109677" y="76800"/>
                  <a:pt x="108387" y="76400"/>
                </a:cubicBezTo>
                <a:cubicBezTo>
                  <a:pt x="108387" y="76000"/>
                  <a:pt x="108387" y="74800"/>
                  <a:pt x="107096" y="74000"/>
                </a:cubicBezTo>
                <a:cubicBezTo>
                  <a:pt x="107096" y="73200"/>
                  <a:pt x="105806" y="71600"/>
                  <a:pt x="105806" y="71200"/>
                </a:cubicBezTo>
                <a:cubicBezTo>
                  <a:pt x="105806" y="70800"/>
                  <a:pt x="105806" y="69600"/>
                  <a:pt x="105806" y="69200"/>
                </a:cubicBezTo>
                <a:cubicBezTo>
                  <a:pt x="105806" y="69200"/>
                  <a:pt x="104516" y="68400"/>
                  <a:pt x="104516" y="68400"/>
                </a:cubicBezTo>
                <a:cubicBezTo>
                  <a:pt x="104516" y="68400"/>
                  <a:pt x="104516" y="68000"/>
                  <a:pt x="104516" y="68000"/>
                </a:cubicBezTo>
                <a:cubicBezTo>
                  <a:pt x="104516" y="67600"/>
                  <a:pt x="104516" y="66800"/>
                  <a:pt x="104516" y="66800"/>
                </a:cubicBezTo>
                <a:cubicBezTo>
                  <a:pt x="104516" y="66800"/>
                  <a:pt x="104516" y="65600"/>
                  <a:pt x="104516" y="64800"/>
                </a:cubicBezTo>
                <a:cubicBezTo>
                  <a:pt x="104516" y="64400"/>
                  <a:pt x="104516" y="64400"/>
                  <a:pt x="104516" y="64000"/>
                </a:cubicBezTo>
                <a:cubicBezTo>
                  <a:pt x="104516" y="64000"/>
                  <a:pt x="103225" y="63200"/>
                  <a:pt x="103225" y="62800"/>
                </a:cubicBezTo>
                <a:cubicBezTo>
                  <a:pt x="103225" y="62400"/>
                  <a:pt x="103225" y="61600"/>
                  <a:pt x="103225" y="61600"/>
                </a:cubicBezTo>
                <a:cubicBezTo>
                  <a:pt x="103225" y="61200"/>
                  <a:pt x="103225" y="60800"/>
                  <a:pt x="103225" y="60800"/>
                </a:cubicBezTo>
                <a:cubicBezTo>
                  <a:pt x="103225" y="60800"/>
                  <a:pt x="103225" y="60400"/>
                  <a:pt x="103225" y="60000"/>
                </a:cubicBezTo>
                <a:cubicBezTo>
                  <a:pt x="104516" y="59600"/>
                  <a:pt x="104516" y="58800"/>
                  <a:pt x="104516" y="58400"/>
                </a:cubicBezTo>
                <a:cubicBezTo>
                  <a:pt x="103225" y="58000"/>
                  <a:pt x="103225" y="57600"/>
                  <a:pt x="103225" y="57200"/>
                </a:cubicBezTo>
                <a:cubicBezTo>
                  <a:pt x="103225" y="56800"/>
                  <a:pt x="101935" y="55600"/>
                  <a:pt x="101935" y="55600"/>
                </a:cubicBezTo>
                <a:cubicBezTo>
                  <a:pt x="101935" y="55200"/>
                  <a:pt x="100645" y="54800"/>
                  <a:pt x="100645" y="54800"/>
                </a:cubicBezTo>
                <a:cubicBezTo>
                  <a:pt x="100645" y="54800"/>
                  <a:pt x="100645" y="54800"/>
                  <a:pt x="100645" y="54800"/>
                </a:cubicBezTo>
                <a:cubicBezTo>
                  <a:pt x="100645" y="54800"/>
                  <a:pt x="100645" y="54400"/>
                  <a:pt x="100645" y="54400"/>
                </a:cubicBezTo>
                <a:cubicBezTo>
                  <a:pt x="100645" y="54400"/>
                  <a:pt x="100645" y="54000"/>
                  <a:pt x="100645" y="54000"/>
                </a:cubicBezTo>
                <a:cubicBezTo>
                  <a:pt x="100645" y="54000"/>
                  <a:pt x="100645" y="53600"/>
                  <a:pt x="99354" y="53600"/>
                </a:cubicBezTo>
                <a:cubicBezTo>
                  <a:pt x="99354" y="53600"/>
                  <a:pt x="99354" y="53600"/>
                  <a:pt x="99354" y="53200"/>
                </a:cubicBezTo>
                <a:cubicBezTo>
                  <a:pt x="99354" y="53200"/>
                  <a:pt x="98064" y="52400"/>
                  <a:pt x="98064" y="52000"/>
                </a:cubicBezTo>
                <a:cubicBezTo>
                  <a:pt x="98064" y="52000"/>
                  <a:pt x="98064" y="51600"/>
                  <a:pt x="98064" y="51600"/>
                </a:cubicBezTo>
                <a:cubicBezTo>
                  <a:pt x="96774" y="51600"/>
                  <a:pt x="96774" y="51200"/>
                  <a:pt x="96774" y="51200"/>
                </a:cubicBezTo>
                <a:cubicBezTo>
                  <a:pt x="96774" y="50800"/>
                  <a:pt x="96774" y="50800"/>
                  <a:pt x="96774" y="50800"/>
                </a:cubicBezTo>
                <a:cubicBezTo>
                  <a:pt x="96774" y="50400"/>
                  <a:pt x="96774" y="50400"/>
                  <a:pt x="96774" y="50400"/>
                </a:cubicBezTo>
                <a:cubicBezTo>
                  <a:pt x="96774" y="50000"/>
                  <a:pt x="95483" y="49600"/>
                  <a:pt x="95483" y="49600"/>
                </a:cubicBezTo>
                <a:cubicBezTo>
                  <a:pt x="95483" y="49600"/>
                  <a:pt x="95483" y="49600"/>
                  <a:pt x="95483" y="49600"/>
                </a:cubicBezTo>
                <a:cubicBezTo>
                  <a:pt x="95483" y="49200"/>
                  <a:pt x="95483" y="49200"/>
                  <a:pt x="95483" y="49200"/>
                </a:cubicBezTo>
                <a:cubicBezTo>
                  <a:pt x="95483" y="49200"/>
                  <a:pt x="95483" y="47600"/>
                  <a:pt x="94193" y="47600"/>
                </a:cubicBezTo>
                <a:cubicBezTo>
                  <a:pt x="94193" y="47600"/>
                  <a:pt x="94193" y="47600"/>
                  <a:pt x="94193" y="47600"/>
                </a:cubicBezTo>
                <a:cubicBezTo>
                  <a:pt x="94193" y="47600"/>
                  <a:pt x="94193" y="47600"/>
                  <a:pt x="95483" y="47600"/>
                </a:cubicBezTo>
                <a:cubicBezTo>
                  <a:pt x="95483" y="47600"/>
                  <a:pt x="95483" y="47600"/>
                  <a:pt x="95483" y="47600"/>
                </a:cubicBezTo>
                <a:cubicBezTo>
                  <a:pt x="95483" y="47600"/>
                  <a:pt x="95483" y="48800"/>
                  <a:pt x="95483" y="48800"/>
                </a:cubicBezTo>
                <a:cubicBezTo>
                  <a:pt x="95483" y="48800"/>
                  <a:pt x="95483" y="48800"/>
                  <a:pt x="95483" y="48800"/>
                </a:cubicBezTo>
                <a:cubicBezTo>
                  <a:pt x="95483" y="48800"/>
                  <a:pt x="95483" y="48800"/>
                  <a:pt x="96774" y="48400"/>
                </a:cubicBezTo>
                <a:cubicBezTo>
                  <a:pt x="96774" y="48400"/>
                  <a:pt x="98064" y="48400"/>
                  <a:pt x="98064" y="48400"/>
                </a:cubicBezTo>
                <a:cubicBezTo>
                  <a:pt x="98064" y="48400"/>
                  <a:pt x="98064" y="48000"/>
                  <a:pt x="98064" y="48000"/>
                </a:cubicBezTo>
                <a:cubicBezTo>
                  <a:pt x="99354" y="48000"/>
                  <a:pt x="99354" y="48000"/>
                  <a:pt x="99354" y="48000"/>
                </a:cubicBezTo>
                <a:cubicBezTo>
                  <a:pt x="99354" y="47600"/>
                  <a:pt x="99354" y="47600"/>
                  <a:pt x="100645" y="47200"/>
                </a:cubicBezTo>
                <a:cubicBezTo>
                  <a:pt x="100645" y="47200"/>
                  <a:pt x="101935" y="46800"/>
                  <a:pt x="101935" y="46800"/>
                </a:cubicBezTo>
                <a:cubicBezTo>
                  <a:pt x="103225" y="46800"/>
                  <a:pt x="103225" y="46400"/>
                  <a:pt x="103225" y="46400"/>
                </a:cubicBezTo>
                <a:cubicBezTo>
                  <a:pt x="103225" y="46400"/>
                  <a:pt x="103225" y="46400"/>
                  <a:pt x="103225" y="46000"/>
                </a:cubicBezTo>
                <a:cubicBezTo>
                  <a:pt x="103225" y="46000"/>
                  <a:pt x="103225" y="46000"/>
                  <a:pt x="101935" y="46000"/>
                </a:cubicBezTo>
                <a:cubicBezTo>
                  <a:pt x="101935" y="46000"/>
                  <a:pt x="100645" y="45600"/>
                  <a:pt x="100645" y="45600"/>
                </a:cubicBezTo>
                <a:cubicBezTo>
                  <a:pt x="100645" y="45600"/>
                  <a:pt x="99354" y="45200"/>
                  <a:pt x="99354" y="44800"/>
                </a:cubicBezTo>
                <a:cubicBezTo>
                  <a:pt x="99354" y="44800"/>
                  <a:pt x="98064" y="43600"/>
                  <a:pt x="98064" y="43200"/>
                </a:cubicBezTo>
                <a:cubicBezTo>
                  <a:pt x="96774" y="43200"/>
                  <a:pt x="98064" y="42800"/>
                  <a:pt x="98064" y="42800"/>
                </a:cubicBezTo>
                <a:cubicBezTo>
                  <a:pt x="98064" y="42400"/>
                  <a:pt x="96774" y="41600"/>
                  <a:pt x="96774" y="41200"/>
                </a:cubicBezTo>
                <a:cubicBezTo>
                  <a:pt x="96774" y="41200"/>
                  <a:pt x="96774" y="39200"/>
                  <a:pt x="96774" y="38800"/>
                </a:cubicBezTo>
                <a:cubicBezTo>
                  <a:pt x="96774" y="38800"/>
                  <a:pt x="96774" y="38800"/>
                  <a:pt x="96774" y="38400"/>
                </a:cubicBezTo>
                <a:cubicBezTo>
                  <a:pt x="96774" y="38400"/>
                  <a:pt x="98064" y="37200"/>
                  <a:pt x="99354" y="36800"/>
                </a:cubicBezTo>
                <a:cubicBezTo>
                  <a:pt x="99354" y="36400"/>
                  <a:pt x="100645" y="35200"/>
                  <a:pt x="100645" y="35200"/>
                </a:cubicBezTo>
                <a:cubicBezTo>
                  <a:pt x="100645" y="34800"/>
                  <a:pt x="100645" y="34400"/>
                  <a:pt x="101935" y="34400"/>
                </a:cubicBezTo>
                <a:cubicBezTo>
                  <a:pt x="101935" y="34000"/>
                  <a:pt x="101935" y="34000"/>
                  <a:pt x="101935" y="33600"/>
                </a:cubicBezTo>
                <a:cubicBezTo>
                  <a:pt x="103225" y="33200"/>
                  <a:pt x="103225" y="32400"/>
                  <a:pt x="104516" y="32400"/>
                </a:cubicBezTo>
                <a:cubicBezTo>
                  <a:pt x="104516" y="32000"/>
                  <a:pt x="104516" y="31600"/>
                  <a:pt x="104516" y="31600"/>
                </a:cubicBezTo>
                <a:cubicBezTo>
                  <a:pt x="104516" y="31200"/>
                  <a:pt x="105806" y="30800"/>
                  <a:pt x="105806" y="30800"/>
                </a:cubicBezTo>
                <a:cubicBezTo>
                  <a:pt x="105806" y="30400"/>
                  <a:pt x="105806" y="30400"/>
                  <a:pt x="105806" y="30400"/>
                </a:cubicBezTo>
                <a:cubicBezTo>
                  <a:pt x="105806" y="30000"/>
                  <a:pt x="107096" y="29600"/>
                  <a:pt x="107096" y="29600"/>
                </a:cubicBezTo>
                <a:cubicBezTo>
                  <a:pt x="107096" y="29600"/>
                  <a:pt x="107096" y="29600"/>
                  <a:pt x="107096" y="29200"/>
                </a:cubicBezTo>
                <a:cubicBezTo>
                  <a:pt x="107096" y="29200"/>
                  <a:pt x="107096" y="28800"/>
                  <a:pt x="107096" y="28800"/>
                </a:cubicBezTo>
                <a:cubicBezTo>
                  <a:pt x="107096" y="28400"/>
                  <a:pt x="107096" y="28400"/>
                  <a:pt x="107096" y="28000"/>
                </a:cubicBezTo>
                <a:cubicBezTo>
                  <a:pt x="107096" y="28000"/>
                  <a:pt x="107096" y="27600"/>
                  <a:pt x="107096" y="27600"/>
                </a:cubicBezTo>
                <a:cubicBezTo>
                  <a:pt x="107096" y="27600"/>
                  <a:pt x="107096" y="26800"/>
                  <a:pt x="105806" y="26400"/>
                </a:cubicBezTo>
                <a:cubicBezTo>
                  <a:pt x="105806" y="26000"/>
                  <a:pt x="105806" y="24800"/>
                  <a:pt x="104516" y="24400"/>
                </a:cubicBezTo>
                <a:cubicBezTo>
                  <a:pt x="104516" y="24400"/>
                  <a:pt x="104516" y="24000"/>
                  <a:pt x="104516" y="24000"/>
                </a:cubicBezTo>
                <a:cubicBezTo>
                  <a:pt x="104516" y="24000"/>
                  <a:pt x="104516" y="23600"/>
                  <a:pt x="104516" y="23200"/>
                </a:cubicBezTo>
                <a:cubicBezTo>
                  <a:pt x="104516" y="22800"/>
                  <a:pt x="104516" y="22000"/>
                  <a:pt x="104516" y="21600"/>
                </a:cubicBezTo>
                <a:cubicBezTo>
                  <a:pt x="104516" y="21200"/>
                  <a:pt x="104516" y="20800"/>
                  <a:pt x="104516" y="20800"/>
                </a:cubicBezTo>
                <a:cubicBezTo>
                  <a:pt x="103225" y="20800"/>
                  <a:pt x="103225" y="20400"/>
                  <a:pt x="103225" y="20400"/>
                </a:cubicBezTo>
                <a:cubicBezTo>
                  <a:pt x="101935" y="20000"/>
                  <a:pt x="101935" y="20000"/>
                  <a:pt x="101935" y="20000"/>
                </a:cubicBezTo>
                <a:cubicBezTo>
                  <a:pt x="101935" y="19600"/>
                  <a:pt x="100645" y="19600"/>
                  <a:pt x="100645" y="19200"/>
                </a:cubicBezTo>
                <a:cubicBezTo>
                  <a:pt x="100645" y="19200"/>
                  <a:pt x="100645" y="18800"/>
                  <a:pt x="99354" y="18400"/>
                </a:cubicBezTo>
                <a:cubicBezTo>
                  <a:pt x="98064" y="18400"/>
                  <a:pt x="96774" y="18000"/>
                  <a:pt x="96774" y="18000"/>
                </a:cubicBezTo>
                <a:cubicBezTo>
                  <a:pt x="95483" y="18000"/>
                  <a:pt x="95483" y="17600"/>
                  <a:pt x="94193" y="17600"/>
                </a:cubicBezTo>
                <a:cubicBezTo>
                  <a:pt x="94193" y="17600"/>
                  <a:pt x="92903" y="17600"/>
                  <a:pt x="92903" y="17600"/>
                </a:cubicBezTo>
                <a:cubicBezTo>
                  <a:pt x="91612" y="17600"/>
                  <a:pt x="91612" y="17600"/>
                  <a:pt x="91612" y="17600"/>
                </a:cubicBezTo>
                <a:cubicBezTo>
                  <a:pt x="91612" y="17600"/>
                  <a:pt x="90322" y="17200"/>
                  <a:pt x="90322" y="17200"/>
                </a:cubicBezTo>
                <a:cubicBezTo>
                  <a:pt x="89032" y="17200"/>
                  <a:pt x="87741" y="17200"/>
                  <a:pt x="87741" y="17200"/>
                </a:cubicBezTo>
                <a:cubicBezTo>
                  <a:pt x="87741" y="17200"/>
                  <a:pt x="86451" y="16800"/>
                  <a:pt x="85161" y="16800"/>
                </a:cubicBezTo>
                <a:cubicBezTo>
                  <a:pt x="83870" y="16800"/>
                  <a:pt x="83870" y="16800"/>
                  <a:pt x="82580" y="16800"/>
                </a:cubicBezTo>
                <a:cubicBezTo>
                  <a:pt x="82580" y="16800"/>
                  <a:pt x="81290" y="16800"/>
                  <a:pt x="80000" y="16400"/>
                </a:cubicBezTo>
                <a:cubicBezTo>
                  <a:pt x="80000" y="16400"/>
                  <a:pt x="80000" y="16400"/>
                  <a:pt x="78709" y="16400"/>
                </a:cubicBezTo>
                <a:cubicBezTo>
                  <a:pt x="78709" y="16000"/>
                  <a:pt x="77419" y="16000"/>
                  <a:pt x="77419" y="16400"/>
                </a:cubicBezTo>
                <a:cubicBezTo>
                  <a:pt x="77419" y="16400"/>
                  <a:pt x="77419" y="16400"/>
                  <a:pt x="77419" y="16400"/>
                </a:cubicBezTo>
                <a:cubicBezTo>
                  <a:pt x="77419" y="16000"/>
                  <a:pt x="76129" y="16000"/>
                  <a:pt x="76129" y="15600"/>
                </a:cubicBezTo>
                <a:cubicBezTo>
                  <a:pt x="76129" y="15600"/>
                  <a:pt x="76129" y="15600"/>
                  <a:pt x="76129" y="15200"/>
                </a:cubicBezTo>
                <a:cubicBezTo>
                  <a:pt x="76129" y="15200"/>
                  <a:pt x="76129" y="14800"/>
                  <a:pt x="74838" y="14800"/>
                </a:cubicBezTo>
                <a:cubicBezTo>
                  <a:pt x="74838" y="14400"/>
                  <a:pt x="74838" y="14000"/>
                  <a:pt x="74838" y="14000"/>
                </a:cubicBezTo>
                <a:cubicBezTo>
                  <a:pt x="74838" y="14000"/>
                  <a:pt x="74838" y="14000"/>
                  <a:pt x="73548" y="14000"/>
                </a:cubicBezTo>
                <a:cubicBezTo>
                  <a:pt x="73548" y="14000"/>
                  <a:pt x="73548" y="14000"/>
                  <a:pt x="73548" y="13600"/>
                </a:cubicBezTo>
                <a:cubicBezTo>
                  <a:pt x="73548" y="13600"/>
                  <a:pt x="74838" y="12800"/>
                  <a:pt x="74838" y="12400"/>
                </a:cubicBezTo>
                <a:cubicBezTo>
                  <a:pt x="74838" y="12000"/>
                  <a:pt x="74838" y="10800"/>
                  <a:pt x="74838" y="10800"/>
                </a:cubicBezTo>
                <a:cubicBezTo>
                  <a:pt x="74838" y="10800"/>
                  <a:pt x="74838" y="10800"/>
                  <a:pt x="76129" y="10800"/>
                </a:cubicBezTo>
                <a:cubicBezTo>
                  <a:pt x="77419" y="10800"/>
                  <a:pt x="77419" y="10400"/>
                  <a:pt x="77419" y="10400"/>
                </a:cubicBezTo>
                <a:cubicBezTo>
                  <a:pt x="77419" y="10400"/>
                  <a:pt x="78709" y="10000"/>
                  <a:pt x="78709" y="10000"/>
                </a:cubicBezTo>
                <a:cubicBezTo>
                  <a:pt x="78709" y="10000"/>
                  <a:pt x="78709" y="10000"/>
                  <a:pt x="78709" y="10000"/>
                </a:cubicBezTo>
                <a:cubicBezTo>
                  <a:pt x="78709" y="9600"/>
                  <a:pt x="78709" y="9600"/>
                  <a:pt x="80000" y="9200"/>
                </a:cubicBezTo>
                <a:cubicBezTo>
                  <a:pt x="80000" y="9200"/>
                  <a:pt x="80000" y="8800"/>
                  <a:pt x="80000" y="8400"/>
                </a:cubicBezTo>
                <a:cubicBezTo>
                  <a:pt x="80000" y="8400"/>
                  <a:pt x="80000" y="8400"/>
                  <a:pt x="80000" y="8000"/>
                </a:cubicBezTo>
                <a:cubicBezTo>
                  <a:pt x="80000" y="7200"/>
                  <a:pt x="80000" y="6800"/>
                  <a:pt x="80000" y="6800"/>
                </a:cubicBezTo>
                <a:cubicBezTo>
                  <a:pt x="78709" y="6400"/>
                  <a:pt x="78709" y="6400"/>
                  <a:pt x="78709" y="6400"/>
                </a:cubicBezTo>
                <a:cubicBezTo>
                  <a:pt x="78709" y="6400"/>
                  <a:pt x="78709" y="6400"/>
                  <a:pt x="78709" y="6000"/>
                </a:cubicBezTo>
                <a:cubicBezTo>
                  <a:pt x="78709" y="6000"/>
                  <a:pt x="78709" y="4400"/>
                  <a:pt x="78709" y="4400"/>
                </a:cubicBezTo>
                <a:cubicBezTo>
                  <a:pt x="76129" y="2400"/>
                  <a:pt x="70967" y="1200"/>
                  <a:pt x="67096" y="400"/>
                </a:cubicBezTo>
                <a:cubicBezTo>
                  <a:pt x="63225" y="0"/>
                  <a:pt x="60645" y="0"/>
                  <a:pt x="56774" y="400"/>
                </a:cubicBezTo>
                <a:cubicBezTo>
                  <a:pt x="54193" y="400"/>
                  <a:pt x="50322" y="1200"/>
                  <a:pt x="50322" y="1200"/>
                </a:cubicBezTo>
                <a:cubicBezTo>
                  <a:pt x="50322" y="1200"/>
                  <a:pt x="50322" y="1200"/>
                  <a:pt x="49032" y="1600"/>
                </a:cubicBezTo>
                <a:cubicBezTo>
                  <a:pt x="47741" y="1600"/>
                  <a:pt x="46451" y="2400"/>
                  <a:pt x="46451" y="2800"/>
                </a:cubicBezTo>
                <a:cubicBezTo>
                  <a:pt x="45161" y="3200"/>
                  <a:pt x="43870" y="4000"/>
                  <a:pt x="43870" y="4400"/>
                </a:cubicBezTo>
                <a:cubicBezTo>
                  <a:pt x="43870" y="4800"/>
                  <a:pt x="43870" y="5600"/>
                  <a:pt x="43870" y="6000"/>
                </a:cubicBezTo>
                <a:cubicBezTo>
                  <a:pt x="43870" y="6400"/>
                  <a:pt x="43870" y="6400"/>
                  <a:pt x="43870" y="6800"/>
                </a:cubicBezTo>
                <a:cubicBezTo>
                  <a:pt x="43870" y="7200"/>
                  <a:pt x="43870" y="7600"/>
                  <a:pt x="43870" y="8000"/>
                </a:cubicBezTo>
                <a:cubicBezTo>
                  <a:pt x="43870" y="8400"/>
                  <a:pt x="43870" y="8800"/>
                  <a:pt x="43870" y="9200"/>
                </a:cubicBezTo>
                <a:cubicBezTo>
                  <a:pt x="43870" y="9600"/>
                  <a:pt x="43870" y="10400"/>
                  <a:pt x="43870" y="11200"/>
                </a:cubicBezTo>
                <a:cubicBezTo>
                  <a:pt x="43870" y="12000"/>
                  <a:pt x="43870" y="12400"/>
                  <a:pt x="45161" y="12800"/>
                </a:cubicBezTo>
                <a:cubicBezTo>
                  <a:pt x="45161" y="13600"/>
                  <a:pt x="47741" y="14000"/>
                  <a:pt x="47741" y="14400"/>
                </a:cubicBezTo>
                <a:cubicBezTo>
                  <a:pt x="49032" y="14400"/>
                  <a:pt x="49032" y="14800"/>
                  <a:pt x="49032" y="14800"/>
                </a:cubicBezTo>
                <a:cubicBezTo>
                  <a:pt x="50322" y="14800"/>
                  <a:pt x="50322" y="14800"/>
                  <a:pt x="50322" y="15200"/>
                </a:cubicBezTo>
                <a:cubicBezTo>
                  <a:pt x="50322" y="15200"/>
                  <a:pt x="50322" y="15200"/>
                  <a:pt x="49032" y="15200"/>
                </a:cubicBezTo>
                <a:cubicBezTo>
                  <a:pt x="49032" y="15600"/>
                  <a:pt x="49032" y="16000"/>
                  <a:pt x="49032" y="16400"/>
                </a:cubicBezTo>
                <a:cubicBezTo>
                  <a:pt x="49032" y="16400"/>
                  <a:pt x="49032" y="16800"/>
                  <a:pt x="49032" y="16800"/>
                </a:cubicBezTo>
                <a:cubicBezTo>
                  <a:pt x="49032" y="16800"/>
                  <a:pt x="49032" y="16800"/>
                  <a:pt x="49032" y="17200"/>
                </a:cubicBezTo>
                <a:cubicBezTo>
                  <a:pt x="49032" y="17200"/>
                  <a:pt x="49032" y="17200"/>
                  <a:pt x="49032" y="17200"/>
                </a:cubicBezTo>
                <a:cubicBezTo>
                  <a:pt x="49032" y="17200"/>
                  <a:pt x="47741" y="17200"/>
                  <a:pt x="47741" y="17600"/>
                </a:cubicBezTo>
                <a:cubicBezTo>
                  <a:pt x="46451" y="17600"/>
                  <a:pt x="45161" y="18000"/>
                  <a:pt x="43870" y="18000"/>
                </a:cubicBezTo>
                <a:cubicBezTo>
                  <a:pt x="42580" y="18400"/>
                  <a:pt x="42580" y="18400"/>
                  <a:pt x="41290" y="18800"/>
                </a:cubicBezTo>
                <a:cubicBezTo>
                  <a:pt x="41290" y="18800"/>
                  <a:pt x="40000" y="18800"/>
                  <a:pt x="38709" y="18800"/>
                </a:cubicBezTo>
                <a:cubicBezTo>
                  <a:pt x="37419" y="18800"/>
                  <a:pt x="37419" y="18800"/>
                  <a:pt x="36129" y="18800"/>
                </a:cubicBezTo>
                <a:cubicBezTo>
                  <a:pt x="34838" y="18800"/>
                  <a:pt x="33548" y="18800"/>
                  <a:pt x="32258" y="18800"/>
                </a:cubicBezTo>
                <a:cubicBezTo>
                  <a:pt x="32258" y="18800"/>
                  <a:pt x="30967" y="19200"/>
                  <a:pt x="30967" y="19200"/>
                </a:cubicBezTo>
                <a:cubicBezTo>
                  <a:pt x="29677" y="19200"/>
                  <a:pt x="29677" y="19200"/>
                  <a:pt x="29677" y="19200"/>
                </a:cubicBezTo>
                <a:cubicBezTo>
                  <a:pt x="28387" y="19200"/>
                  <a:pt x="28387" y="19200"/>
                  <a:pt x="28387" y="19200"/>
                </a:cubicBezTo>
                <a:cubicBezTo>
                  <a:pt x="27096" y="19200"/>
                  <a:pt x="27096" y="19200"/>
                  <a:pt x="27096" y="19200"/>
                </a:cubicBezTo>
                <a:cubicBezTo>
                  <a:pt x="25806" y="19200"/>
                  <a:pt x="24516" y="19600"/>
                  <a:pt x="24516" y="19600"/>
                </a:cubicBezTo>
                <a:cubicBezTo>
                  <a:pt x="24516" y="19600"/>
                  <a:pt x="24516" y="19600"/>
                  <a:pt x="24516" y="19600"/>
                </a:cubicBezTo>
                <a:cubicBezTo>
                  <a:pt x="23225" y="19600"/>
                  <a:pt x="21935" y="20000"/>
                  <a:pt x="21935" y="20000"/>
                </a:cubicBezTo>
                <a:cubicBezTo>
                  <a:pt x="21935" y="20000"/>
                  <a:pt x="21935" y="20000"/>
                  <a:pt x="20645" y="20000"/>
                </a:cubicBezTo>
                <a:cubicBezTo>
                  <a:pt x="20645" y="20000"/>
                  <a:pt x="19354" y="20400"/>
                  <a:pt x="19354" y="20400"/>
                </a:cubicBezTo>
                <a:cubicBezTo>
                  <a:pt x="19354" y="20400"/>
                  <a:pt x="19354" y="20400"/>
                  <a:pt x="19354" y="20800"/>
                </a:cubicBezTo>
                <a:cubicBezTo>
                  <a:pt x="18064" y="20800"/>
                  <a:pt x="18064" y="21200"/>
                  <a:pt x="18064" y="21200"/>
                </a:cubicBezTo>
                <a:cubicBezTo>
                  <a:pt x="18064" y="21600"/>
                  <a:pt x="16774" y="21600"/>
                  <a:pt x="16774" y="21600"/>
                </a:cubicBezTo>
                <a:cubicBezTo>
                  <a:pt x="15483" y="22000"/>
                  <a:pt x="15483" y="22400"/>
                  <a:pt x="15483" y="22800"/>
                </a:cubicBezTo>
                <a:cubicBezTo>
                  <a:pt x="15483" y="23200"/>
                  <a:pt x="14193" y="24000"/>
                  <a:pt x="14193" y="24000"/>
                </a:cubicBezTo>
                <a:cubicBezTo>
                  <a:pt x="14193" y="24000"/>
                  <a:pt x="14193" y="24000"/>
                  <a:pt x="12903" y="24400"/>
                </a:cubicBezTo>
                <a:cubicBezTo>
                  <a:pt x="11612" y="24800"/>
                  <a:pt x="11612" y="24800"/>
                  <a:pt x="11612" y="25200"/>
                </a:cubicBezTo>
                <a:cubicBezTo>
                  <a:pt x="10322" y="25200"/>
                  <a:pt x="10322" y="26000"/>
                  <a:pt x="10322" y="26400"/>
                </a:cubicBezTo>
                <a:cubicBezTo>
                  <a:pt x="10322" y="26800"/>
                  <a:pt x="9032" y="27200"/>
                  <a:pt x="9032" y="27600"/>
                </a:cubicBezTo>
                <a:cubicBezTo>
                  <a:pt x="9032" y="27600"/>
                  <a:pt x="9032" y="27600"/>
                  <a:pt x="7741" y="28000"/>
                </a:cubicBezTo>
                <a:cubicBezTo>
                  <a:pt x="7741" y="28000"/>
                  <a:pt x="6451" y="29200"/>
                  <a:pt x="6451" y="29200"/>
                </a:cubicBezTo>
                <a:cubicBezTo>
                  <a:pt x="6451" y="29600"/>
                  <a:pt x="5161" y="30400"/>
                  <a:pt x="5161" y="30400"/>
                </a:cubicBezTo>
                <a:cubicBezTo>
                  <a:pt x="5161" y="30800"/>
                  <a:pt x="3870" y="31200"/>
                  <a:pt x="3870" y="31200"/>
                </a:cubicBezTo>
                <a:cubicBezTo>
                  <a:pt x="3870" y="31600"/>
                  <a:pt x="3870" y="31600"/>
                  <a:pt x="2580" y="32000"/>
                </a:cubicBezTo>
                <a:cubicBezTo>
                  <a:pt x="2580" y="32400"/>
                  <a:pt x="2580" y="33200"/>
                  <a:pt x="1290" y="34000"/>
                </a:cubicBezTo>
                <a:cubicBezTo>
                  <a:pt x="1290" y="34800"/>
                  <a:pt x="0" y="36000"/>
                  <a:pt x="0" y="36400"/>
                </a:cubicBezTo>
                <a:cubicBezTo>
                  <a:pt x="0" y="37200"/>
                  <a:pt x="1290" y="38000"/>
                  <a:pt x="1290" y="38400"/>
                </a:cubicBezTo>
                <a:cubicBezTo>
                  <a:pt x="1290" y="38800"/>
                  <a:pt x="2580" y="38800"/>
                  <a:pt x="2580" y="39200"/>
                </a:cubicBezTo>
                <a:cubicBezTo>
                  <a:pt x="3870" y="39200"/>
                  <a:pt x="3870" y="39200"/>
                  <a:pt x="5161" y="39600"/>
                </a:cubicBezTo>
                <a:cubicBezTo>
                  <a:pt x="6451" y="39600"/>
                  <a:pt x="7741" y="39600"/>
                  <a:pt x="9032" y="39600"/>
                </a:cubicBezTo>
                <a:cubicBezTo>
                  <a:pt x="9032" y="39600"/>
                  <a:pt x="9032" y="39600"/>
                  <a:pt x="9032" y="39600"/>
                </a:cubicBezTo>
                <a:cubicBezTo>
                  <a:pt x="10322" y="39600"/>
                  <a:pt x="10322" y="39600"/>
                  <a:pt x="11612" y="39600"/>
                </a:cubicBezTo>
                <a:cubicBezTo>
                  <a:pt x="11612" y="39600"/>
                  <a:pt x="12903" y="40000"/>
                  <a:pt x="14193" y="40000"/>
                </a:cubicBezTo>
                <a:cubicBezTo>
                  <a:pt x="14193" y="40000"/>
                  <a:pt x="15483" y="40000"/>
                  <a:pt x="16774" y="40000"/>
                </a:cubicBezTo>
                <a:cubicBezTo>
                  <a:pt x="18064" y="40400"/>
                  <a:pt x="19354" y="40400"/>
                  <a:pt x="20645" y="40400"/>
                </a:cubicBezTo>
                <a:cubicBezTo>
                  <a:pt x="20645" y="40400"/>
                  <a:pt x="21935" y="40400"/>
                  <a:pt x="21935" y="40400"/>
                </a:cubicBezTo>
                <a:cubicBezTo>
                  <a:pt x="21935" y="40400"/>
                  <a:pt x="23225" y="40400"/>
                  <a:pt x="23225" y="40400"/>
                </a:cubicBezTo>
                <a:cubicBezTo>
                  <a:pt x="24516" y="40400"/>
                  <a:pt x="24516" y="40400"/>
                  <a:pt x="25806" y="40400"/>
                </a:cubicBezTo>
                <a:cubicBezTo>
                  <a:pt x="25806" y="40400"/>
                  <a:pt x="25806" y="40400"/>
                  <a:pt x="25806" y="40400"/>
                </a:cubicBezTo>
                <a:cubicBezTo>
                  <a:pt x="25806" y="40800"/>
                  <a:pt x="25806" y="40800"/>
                  <a:pt x="25806" y="41200"/>
                </a:cubicBezTo>
                <a:cubicBezTo>
                  <a:pt x="25806" y="41600"/>
                  <a:pt x="24516" y="42800"/>
                  <a:pt x="24516" y="43600"/>
                </a:cubicBezTo>
                <a:cubicBezTo>
                  <a:pt x="24516" y="44400"/>
                  <a:pt x="24516" y="46000"/>
                  <a:pt x="24516" y="46800"/>
                </a:cubicBezTo>
                <a:cubicBezTo>
                  <a:pt x="24516" y="47200"/>
                  <a:pt x="24516" y="48000"/>
                  <a:pt x="24516" y="48000"/>
                </a:cubicBezTo>
                <a:cubicBezTo>
                  <a:pt x="24516" y="48400"/>
                  <a:pt x="25806" y="48400"/>
                  <a:pt x="25806" y="48400"/>
                </a:cubicBezTo>
                <a:cubicBezTo>
                  <a:pt x="25806" y="48800"/>
                  <a:pt x="27096" y="48800"/>
                  <a:pt x="27096" y="49200"/>
                </a:cubicBezTo>
                <a:cubicBezTo>
                  <a:pt x="27096" y="49200"/>
                  <a:pt x="28387" y="49200"/>
                  <a:pt x="28387" y="49200"/>
                </a:cubicBezTo>
                <a:cubicBezTo>
                  <a:pt x="28387" y="49200"/>
                  <a:pt x="28387" y="49200"/>
                  <a:pt x="28387" y="49200"/>
                </a:cubicBezTo>
                <a:cubicBezTo>
                  <a:pt x="28387" y="49600"/>
                  <a:pt x="29677" y="49600"/>
                  <a:pt x="29677" y="49600"/>
                </a:cubicBezTo>
                <a:cubicBezTo>
                  <a:pt x="29677" y="49600"/>
                  <a:pt x="29677" y="49600"/>
                  <a:pt x="29677" y="49600"/>
                </a:cubicBezTo>
                <a:cubicBezTo>
                  <a:pt x="28387" y="50000"/>
                  <a:pt x="29677" y="50000"/>
                  <a:pt x="29677" y="50000"/>
                </a:cubicBezTo>
                <a:cubicBezTo>
                  <a:pt x="29677" y="50000"/>
                  <a:pt x="29677" y="50000"/>
                  <a:pt x="29677" y="50000"/>
                </a:cubicBezTo>
                <a:cubicBezTo>
                  <a:pt x="28387" y="50400"/>
                  <a:pt x="28387" y="50400"/>
                  <a:pt x="29677" y="50400"/>
                </a:cubicBezTo>
                <a:cubicBezTo>
                  <a:pt x="29677" y="50800"/>
                  <a:pt x="29677" y="51200"/>
                  <a:pt x="29677" y="51200"/>
                </a:cubicBezTo>
                <a:cubicBezTo>
                  <a:pt x="28387" y="51200"/>
                  <a:pt x="28387" y="51200"/>
                  <a:pt x="27096" y="51600"/>
                </a:cubicBezTo>
                <a:cubicBezTo>
                  <a:pt x="27096" y="51600"/>
                  <a:pt x="27096" y="52000"/>
                  <a:pt x="27096" y="52400"/>
                </a:cubicBezTo>
                <a:cubicBezTo>
                  <a:pt x="27096" y="52800"/>
                  <a:pt x="27096" y="52800"/>
                  <a:pt x="28387" y="53200"/>
                </a:cubicBezTo>
                <a:cubicBezTo>
                  <a:pt x="28387" y="53200"/>
                  <a:pt x="28387" y="53200"/>
                  <a:pt x="27096" y="53200"/>
                </a:cubicBezTo>
                <a:cubicBezTo>
                  <a:pt x="27096" y="53600"/>
                  <a:pt x="27096" y="54000"/>
                  <a:pt x="27096" y="54000"/>
                </a:cubicBezTo>
                <a:cubicBezTo>
                  <a:pt x="27096" y="54400"/>
                  <a:pt x="27096" y="54800"/>
                  <a:pt x="27096" y="54800"/>
                </a:cubicBezTo>
                <a:cubicBezTo>
                  <a:pt x="25806" y="55200"/>
                  <a:pt x="25806" y="55200"/>
                  <a:pt x="25806" y="55600"/>
                </a:cubicBezTo>
                <a:cubicBezTo>
                  <a:pt x="25806" y="56000"/>
                  <a:pt x="25806" y="56000"/>
                  <a:pt x="25806" y="56000"/>
                </a:cubicBezTo>
                <a:cubicBezTo>
                  <a:pt x="25806" y="56400"/>
                  <a:pt x="25806" y="56800"/>
                  <a:pt x="24516" y="56800"/>
                </a:cubicBezTo>
                <a:cubicBezTo>
                  <a:pt x="24516" y="56800"/>
                  <a:pt x="24516" y="57200"/>
                  <a:pt x="24516" y="57200"/>
                </a:cubicBezTo>
                <a:cubicBezTo>
                  <a:pt x="24516" y="57600"/>
                  <a:pt x="23225" y="58000"/>
                  <a:pt x="23225" y="58400"/>
                </a:cubicBezTo>
                <a:cubicBezTo>
                  <a:pt x="23225" y="58800"/>
                  <a:pt x="23225" y="59200"/>
                  <a:pt x="23225" y="59200"/>
                </a:cubicBezTo>
                <a:cubicBezTo>
                  <a:pt x="23225" y="59200"/>
                  <a:pt x="23225" y="59600"/>
                  <a:pt x="23225" y="60000"/>
                </a:cubicBezTo>
                <a:cubicBezTo>
                  <a:pt x="23225" y="60000"/>
                  <a:pt x="23225" y="60400"/>
                  <a:pt x="23225" y="60400"/>
                </a:cubicBezTo>
                <a:cubicBezTo>
                  <a:pt x="21935" y="60800"/>
                  <a:pt x="23225" y="60800"/>
                  <a:pt x="23225" y="60800"/>
                </a:cubicBezTo>
                <a:cubicBezTo>
                  <a:pt x="23225" y="61200"/>
                  <a:pt x="23225" y="61200"/>
                  <a:pt x="23225" y="61600"/>
                </a:cubicBezTo>
                <a:cubicBezTo>
                  <a:pt x="23225" y="61600"/>
                  <a:pt x="23225" y="61600"/>
                  <a:pt x="23225" y="61600"/>
                </a:cubicBezTo>
                <a:cubicBezTo>
                  <a:pt x="23225" y="62000"/>
                  <a:pt x="23225" y="62000"/>
                  <a:pt x="23225" y="62000"/>
                </a:cubicBezTo>
                <a:cubicBezTo>
                  <a:pt x="23225" y="62400"/>
                  <a:pt x="24516" y="62400"/>
                  <a:pt x="24516" y="62400"/>
                </a:cubicBezTo>
                <a:cubicBezTo>
                  <a:pt x="24516" y="62800"/>
                  <a:pt x="24516" y="62800"/>
                  <a:pt x="24516" y="62800"/>
                </a:cubicBezTo>
                <a:cubicBezTo>
                  <a:pt x="24516" y="63200"/>
                  <a:pt x="24516" y="63200"/>
                  <a:pt x="24516" y="63200"/>
                </a:cubicBezTo>
                <a:cubicBezTo>
                  <a:pt x="24516" y="63600"/>
                  <a:pt x="24516" y="64000"/>
                  <a:pt x="24516" y="64000"/>
                </a:cubicBezTo>
                <a:cubicBezTo>
                  <a:pt x="25806" y="64400"/>
                  <a:pt x="25806" y="64800"/>
                  <a:pt x="24516" y="64800"/>
                </a:cubicBezTo>
                <a:cubicBezTo>
                  <a:pt x="24516" y="64800"/>
                  <a:pt x="24516" y="65200"/>
                  <a:pt x="24516" y="65600"/>
                </a:cubicBezTo>
                <a:cubicBezTo>
                  <a:pt x="24516" y="66000"/>
                  <a:pt x="24516" y="66400"/>
                  <a:pt x="24516" y="66800"/>
                </a:cubicBezTo>
                <a:cubicBezTo>
                  <a:pt x="24516" y="67600"/>
                  <a:pt x="25806" y="68400"/>
                  <a:pt x="25806" y="69200"/>
                </a:cubicBezTo>
                <a:cubicBezTo>
                  <a:pt x="25806" y="70000"/>
                  <a:pt x="25806" y="70400"/>
                  <a:pt x="27096" y="70800"/>
                </a:cubicBezTo>
                <a:cubicBezTo>
                  <a:pt x="27096" y="71600"/>
                  <a:pt x="28387" y="72800"/>
                  <a:pt x="28387" y="73200"/>
                </a:cubicBezTo>
                <a:cubicBezTo>
                  <a:pt x="28387" y="73600"/>
                  <a:pt x="29677" y="74400"/>
                  <a:pt x="29677" y="74800"/>
                </a:cubicBezTo>
                <a:cubicBezTo>
                  <a:pt x="29677" y="74800"/>
                  <a:pt x="29677" y="75600"/>
                  <a:pt x="29677" y="76000"/>
                </a:cubicBezTo>
                <a:cubicBezTo>
                  <a:pt x="29677" y="76400"/>
                  <a:pt x="30967" y="77600"/>
                  <a:pt x="30967" y="78000"/>
                </a:cubicBezTo>
                <a:cubicBezTo>
                  <a:pt x="30967" y="78400"/>
                  <a:pt x="30967" y="80800"/>
                  <a:pt x="30967" y="81200"/>
                </a:cubicBezTo>
                <a:cubicBezTo>
                  <a:pt x="32258" y="81600"/>
                  <a:pt x="32258" y="83600"/>
                  <a:pt x="32258" y="84400"/>
                </a:cubicBezTo>
                <a:cubicBezTo>
                  <a:pt x="32258" y="84800"/>
                  <a:pt x="33548" y="86800"/>
                  <a:pt x="33548" y="87600"/>
                </a:cubicBezTo>
                <a:cubicBezTo>
                  <a:pt x="33548" y="88400"/>
                  <a:pt x="34838" y="90000"/>
                  <a:pt x="34838" y="90400"/>
                </a:cubicBezTo>
                <a:cubicBezTo>
                  <a:pt x="34838" y="90400"/>
                  <a:pt x="36129" y="91600"/>
                  <a:pt x="36129" y="92000"/>
                </a:cubicBezTo>
                <a:cubicBezTo>
                  <a:pt x="36129" y="92000"/>
                  <a:pt x="37419" y="93200"/>
                  <a:pt x="37419" y="94000"/>
                </a:cubicBezTo>
                <a:cubicBezTo>
                  <a:pt x="37419" y="94400"/>
                  <a:pt x="38709" y="95200"/>
                  <a:pt x="38709" y="95600"/>
                </a:cubicBezTo>
                <a:cubicBezTo>
                  <a:pt x="38709" y="96400"/>
                  <a:pt x="40000" y="96400"/>
                  <a:pt x="40000" y="96800"/>
                </a:cubicBezTo>
                <a:cubicBezTo>
                  <a:pt x="40000" y="96800"/>
                  <a:pt x="41290" y="97600"/>
                  <a:pt x="41290" y="97600"/>
                </a:cubicBezTo>
                <a:cubicBezTo>
                  <a:pt x="41290" y="98000"/>
                  <a:pt x="42580" y="98800"/>
                  <a:pt x="42580" y="99200"/>
                </a:cubicBezTo>
                <a:cubicBezTo>
                  <a:pt x="42580" y="99200"/>
                  <a:pt x="43870" y="100400"/>
                  <a:pt x="45161" y="100800"/>
                </a:cubicBezTo>
                <a:cubicBezTo>
                  <a:pt x="45161" y="100800"/>
                  <a:pt x="45161" y="100800"/>
                  <a:pt x="45161" y="100800"/>
                </a:cubicBezTo>
                <a:cubicBezTo>
                  <a:pt x="45161" y="101200"/>
                  <a:pt x="45161" y="101200"/>
                  <a:pt x="45161" y="101200"/>
                </a:cubicBezTo>
                <a:cubicBezTo>
                  <a:pt x="43870" y="101200"/>
                  <a:pt x="43870" y="102000"/>
                  <a:pt x="42580" y="102400"/>
                </a:cubicBezTo>
                <a:cubicBezTo>
                  <a:pt x="41290" y="102800"/>
                  <a:pt x="41290" y="103200"/>
                  <a:pt x="41290" y="103600"/>
                </a:cubicBezTo>
                <a:cubicBezTo>
                  <a:pt x="41290" y="103600"/>
                  <a:pt x="40000" y="104400"/>
                  <a:pt x="40000" y="104800"/>
                </a:cubicBezTo>
                <a:cubicBezTo>
                  <a:pt x="40000" y="105200"/>
                  <a:pt x="40000" y="105200"/>
                  <a:pt x="38709" y="105600"/>
                </a:cubicBezTo>
                <a:cubicBezTo>
                  <a:pt x="38709" y="106000"/>
                  <a:pt x="37419" y="106400"/>
                  <a:pt x="37419" y="106800"/>
                </a:cubicBezTo>
                <a:cubicBezTo>
                  <a:pt x="37419" y="106800"/>
                  <a:pt x="37419" y="106800"/>
                  <a:pt x="37419" y="107200"/>
                </a:cubicBezTo>
                <a:cubicBezTo>
                  <a:pt x="37419" y="107200"/>
                  <a:pt x="37419" y="107600"/>
                  <a:pt x="37419" y="107600"/>
                </a:cubicBezTo>
                <a:cubicBezTo>
                  <a:pt x="37419" y="107600"/>
                  <a:pt x="38709" y="108000"/>
                  <a:pt x="38709" y="108000"/>
                </a:cubicBezTo>
                <a:cubicBezTo>
                  <a:pt x="38709" y="108000"/>
                  <a:pt x="41290" y="108000"/>
                  <a:pt x="41290" y="108000"/>
                </a:cubicBezTo>
                <a:cubicBezTo>
                  <a:pt x="41290" y="108000"/>
                  <a:pt x="41290" y="108400"/>
                  <a:pt x="41290" y="108400"/>
                </a:cubicBezTo>
                <a:cubicBezTo>
                  <a:pt x="41290" y="108400"/>
                  <a:pt x="40000" y="108800"/>
                  <a:pt x="40000" y="108800"/>
                </a:cubicBezTo>
                <a:cubicBezTo>
                  <a:pt x="40000" y="108800"/>
                  <a:pt x="40000" y="109200"/>
                  <a:pt x="38709" y="109200"/>
                </a:cubicBezTo>
                <a:cubicBezTo>
                  <a:pt x="38709" y="109200"/>
                  <a:pt x="38709" y="109600"/>
                  <a:pt x="38709" y="109600"/>
                </a:cubicBezTo>
                <a:cubicBezTo>
                  <a:pt x="38709" y="109600"/>
                  <a:pt x="37419" y="110000"/>
                  <a:pt x="37419" y="110400"/>
                </a:cubicBezTo>
                <a:cubicBezTo>
                  <a:pt x="36129" y="110800"/>
                  <a:pt x="36129" y="111200"/>
                  <a:pt x="36129" y="111200"/>
                </a:cubicBezTo>
                <a:cubicBezTo>
                  <a:pt x="36129" y="111200"/>
                  <a:pt x="36129" y="111200"/>
                  <a:pt x="36129" y="111200"/>
                </a:cubicBezTo>
                <a:cubicBezTo>
                  <a:pt x="36129" y="111200"/>
                  <a:pt x="36129" y="111200"/>
                  <a:pt x="36129" y="111200"/>
                </a:cubicBezTo>
                <a:cubicBezTo>
                  <a:pt x="36129" y="111600"/>
                  <a:pt x="34838" y="111600"/>
                  <a:pt x="34838" y="111600"/>
                </a:cubicBezTo>
                <a:cubicBezTo>
                  <a:pt x="34838" y="112000"/>
                  <a:pt x="34838" y="112000"/>
                  <a:pt x="33548" y="112000"/>
                </a:cubicBezTo>
                <a:cubicBezTo>
                  <a:pt x="33548" y="112400"/>
                  <a:pt x="32258" y="112400"/>
                  <a:pt x="32258" y="112800"/>
                </a:cubicBezTo>
                <a:cubicBezTo>
                  <a:pt x="30967" y="112800"/>
                  <a:pt x="29677" y="112800"/>
                  <a:pt x="28387" y="112800"/>
                </a:cubicBezTo>
                <a:cubicBezTo>
                  <a:pt x="27096" y="112800"/>
                  <a:pt x="24516" y="113200"/>
                  <a:pt x="23225" y="113200"/>
                </a:cubicBezTo>
                <a:cubicBezTo>
                  <a:pt x="21935" y="113600"/>
                  <a:pt x="20645" y="113600"/>
                  <a:pt x="19354" y="113600"/>
                </a:cubicBezTo>
                <a:cubicBezTo>
                  <a:pt x="19354" y="114000"/>
                  <a:pt x="18064" y="114400"/>
                  <a:pt x="18064" y="114400"/>
                </a:cubicBezTo>
                <a:cubicBezTo>
                  <a:pt x="18064" y="114400"/>
                  <a:pt x="18064" y="114400"/>
                  <a:pt x="18064" y="114800"/>
                </a:cubicBezTo>
                <a:cubicBezTo>
                  <a:pt x="18064" y="114800"/>
                  <a:pt x="18064" y="114800"/>
                  <a:pt x="16774" y="114800"/>
                </a:cubicBezTo>
                <a:cubicBezTo>
                  <a:pt x="16774" y="114800"/>
                  <a:pt x="16774" y="114800"/>
                  <a:pt x="16774" y="114800"/>
                </a:cubicBezTo>
                <a:cubicBezTo>
                  <a:pt x="16774" y="115200"/>
                  <a:pt x="16774" y="114800"/>
                  <a:pt x="16774" y="115200"/>
                </a:cubicBezTo>
                <a:cubicBezTo>
                  <a:pt x="16774" y="115200"/>
                  <a:pt x="16774" y="115600"/>
                  <a:pt x="16774" y="116000"/>
                </a:cubicBezTo>
                <a:cubicBezTo>
                  <a:pt x="16774" y="116000"/>
                  <a:pt x="16774" y="116000"/>
                  <a:pt x="16774" y="116000"/>
                </a:cubicBezTo>
                <a:cubicBezTo>
                  <a:pt x="16774" y="116400"/>
                  <a:pt x="18064" y="116400"/>
                  <a:pt x="19354" y="116400"/>
                </a:cubicBezTo>
                <a:cubicBezTo>
                  <a:pt x="20645" y="116400"/>
                  <a:pt x="21935" y="116800"/>
                  <a:pt x="21935" y="116800"/>
                </a:cubicBezTo>
                <a:cubicBezTo>
                  <a:pt x="23225" y="116800"/>
                  <a:pt x="23225" y="116800"/>
                  <a:pt x="23225" y="116800"/>
                </a:cubicBezTo>
                <a:cubicBezTo>
                  <a:pt x="24516" y="116800"/>
                  <a:pt x="25806" y="116800"/>
                  <a:pt x="25806" y="116800"/>
                </a:cubicBezTo>
                <a:cubicBezTo>
                  <a:pt x="27096" y="116800"/>
                  <a:pt x="28387" y="116800"/>
                  <a:pt x="28387" y="116800"/>
                </a:cubicBezTo>
                <a:cubicBezTo>
                  <a:pt x="29677" y="116800"/>
                  <a:pt x="29677" y="116800"/>
                  <a:pt x="29677" y="116800"/>
                </a:cubicBezTo>
                <a:cubicBezTo>
                  <a:pt x="29677" y="116800"/>
                  <a:pt x="30967" y="116800"/>
                  <a:pt x="30967" y="116800"/>
                </a:cubicBezTo>
                <a:cubicBezTo>
                  <a:pt x="30967" y="116800"/>
                  <a:pt x="30967" y="116800"/>
                  <a:pt x="32258" y="116800"/>
                </a:cubicBezTo>
                <a:cubicBezTo>
                  <a:pt x="32258" y="116800"/>
                  <a:pt x="32258" y="116800"/>
                  <a:pt x="33548" y="116800"/>
                </a:cubicBezTo>
                <a:cubicBezTo>
                  <a:pt x="33548" y="116800"/>
                  <a:pt x="33548" y="116800"/>
                  <a:pt x="33548" y="116800"/>
                </a:cubicBezTo>
                <a:cubicBezTo>
                  <a:pt x="33548" y="116800"/>
                  <a:pt x="34838" y="116800"/>
                  <a:pt x="34838" y="116800"/>
                </a:cubicBezTo>
                <a:cubicBezTo>
                  <a:pt x="36129" y="116800"/>
                  <a:pt x="36129" y="116800"/>
                  <a:pt x="36129" y="116800"/>
                </a:cubicBezTo>
                <a:cubicBezTo>
                  <a:pt x="36129" y="116400"/>
                  <a:pt x="36129" y="116800"/>
                  <a:pt x="36129" y="116800"/>
                </a:cubicBezTo>
                <a:cubicBezTo>
                  <a:pt x="37419" y="116800"/>
                  <a:pt x="37419" y="116800"/>
                  <a:pt x="37419" y="116800"/>
                </a:cubicBezTo>
                <a:cubicBezTo>
                  <a:pt x="38709" y="116800"/>
                  <a:pt x="38709" y="116800"/>
                  <a:pt x="38709" y="116800"/>
                </a:cubicBezTo>
                <a:cubicBezTo>
                  <a:pt x="38709" y="116400"/>
                  <a:pt x="38709" y="116800"/>
                  <a:pt x="38709" y="116800"/>
                </a:cubicBezTo>
                <a:cubicBezTo>
                  <a:pt x="38709" y="116800"/>
                  <a:pt x="40000" y="116800"/>
                  <a:pt x="40000" y="116800"/>
                </a:cubicBezTo>
                <a:cubicBezTo>
                  <a:pt x="41290" y="116800"/>
                  <a:pt x="41290" y="116800"/>
                  <a:pt x="41290" y="116400"/>
                </a:cubicBezTo>
                <a:cubicBezTo>
                  <a:pt x="41290" y="116400"/>
                  <a:pt x="41290" y="116400"/>
                  <a:pt x="41290" y="116400"/>
                </a:cubicBezTo>
                <a:cubicBezTo>
                  <a:pt x="41290" y="116400"/>
                  <a:pt x="42580" y="116400"/>
                  <a:pt x="42580" y="116400"/>
                </a:cubicBezTo>
                <a:cubicBezTo>
                  <a:pt x="42580" y="116400"/>
                  <a:pt x="43870" y="116400"/>
                  <a:pt x="43870" y="116400"/>
                </a:cubicBezTo>
                <a:cubicBezTo>
                  <a:pt x="43870" y="116400"/>
                  <a:pt x="43870" y="116400"/>
                  <a:pt x="43870" y="116400"/>
                </a:cubicBezTo>
                <a:cubicBezTo>
                  <a:pt x="43870" y="116400"/>
                  <a:pt x="43870" y="116400"/>
                  <a:pt x="45161" y="116400"/>
                </a:cubicBezTo>
                <a:cubicBezTo>
                  <a:pt x="46451" y="116400"/>
                  <a:pt x="46451" y="116400"/>
                  <a:pt x="46451" y="116000"/>
                </a:cubicBezTo>
                <a:cubicBezTo>
                  <a:pt x="46451" y="116000"/>
                  <a:pt x="46451" y="116000"/>
                  <a:pt x="46451" y="116000"/>
                </a:cubicBezTo>
                <a:cubicBezTo>
                  <a:pt x="47741" y="116000"/>
                  <a:pt x="47741" y="116000"/>
                  <a:pt x="49032" y="115600"/>
                </a:cubicBezTo>
                <a:cubicBezTo>
                  <a:pt x="51612" y="115600"/>
                  <a:pt x="54193" y="115200"/>
                  <a:pt x="55483" y="115200"/>
                </a:cubicBezTo>
                <a:cubicBezTo>
                  <a:pt x="55483" y="115200"/>
                  <a:pt x="55483" y="115200"/>
                  <a:pt x="56774" y="115200"/>
                </a:cubicBezTo>
                <a:cubicBezTo>
                  <a:pt x="58064" y="115200"/>
                  <a:pt x="58064" y="115600"/>
                  <a:pt x="59354" y="115600"/>
                </a:cubicBezTo>
                <a:cubicBezTo>
                  <a:pt x="60645" y="116000"/>
                  <a:pt x="60645" y="116000"/>
                  <a:pt x="60645" y="116000"/>
                </a:cubicBezTo>
                <a:cubicBezTo>
                  <a:pt x="61935" y="116000"/>
                  <a:pt x="63225" y="115600"/>
                  <a:pt x="63225" y="115600"/>
                </a:cubicBezTo>
                <a:cubicBezTo>
                  <a:pt x="64516" y="115600"/>
                  <a:pt x="64516" y="115600"/>
                  <a:pt x="64516" y="115600"/>
                </a:cubicBezTo>
                <a:cubicBezTo>
                  <a:pt x="64516" y="115600"/>
                  <a:pt x="64516" y="115600"/>
                  <a:pt x="64516" y="115600"/>
                </a:cubicBezTo>
                <a:cubicBezTo>
                  <a:pt x="64516" y="115600"/>
                  <a:pt x="64516" y="115600"/>
                  <a:pt x="65806" y="115600"/>
                </a:cubicBezTo>
                <a:cubicBezTo>
                  <a:pt x="67096" y="115600"/>
                  <a:pt x="67096" y="115600"/>
                  <a:pt x="67096" y="115600"/>
                </a:cubicBezTo>
                <a:cubicBezTo>
                  <a:pt x="67096" y="115600"/>
                  <a:pt x="67096" y="115600"/>
                  <a:pt x="67096" y="115600"/>
                </a:cubicBezTo>
                <a:cubicBezTo>
                  <a:pt x="67096" y="115600"/>
                  <a:pt x="68387" y="115600"/>
                  <a:pt x="68387" y="115600"/>
                </a:cubicBezTo>
                <a:cubicBezTo>
                  <a:pt x="69677" y="115600"/>
                  <a:pt x="69677" y="115600"/>
                  <a:pt x="69677" y="115600"/>
                </a:cubicBezTo>
                <a:cubicBezTo>
                  <a:pt x="69677" y="115200"/>
                  <a:pt x="69677" y="115200"/>
                  <a:pt x="69677" y="115200"/>
                </a:cubicBezTo>
                <a:cubicBezTo>
                  <a:pt x="70967" y="115200"/>
                  <a:pt x="70967" y="115200"/>
                  <a:pt x="70967" y="115200"/>
                </a:cubicBezTo>
                <a:cubicBezTo>
                  <a:pt x="72258" y="115200"/>
                  <a:pt x="72258" y="115200"/>
                  <a:pt x="72258" y="115200"/>
                </a:cubicBezTo>
                <a:cubicBezTo>
                  <a:pt x="72258" y="115200"/>
                  <a:pt x="72258" y="115200"/>
                  <a:pt x="73548" y="115200"/>
                </a:cubicBezTo>
                <a:cubicBezTo>
                  <a:pt x="73548" y="114800"/>
                  <a:pt x="73548" y="114800"/>
                  <a:pt x="73548" y="114800"/>
                </a:cubicBezTo>
                <a:cubicBezTo>
                  <a:pt x="73548" y="114400"/>
                  <a:pt x="73548" y="114000"/>
                  <a:pt x="73548" y="113600"/>
                </a:cubicBezTo>
                <a:cubicBezTo>
                  <a:pt x="73548" y="113200"/>
                  <a:pt x="73548" y="113200"/>
                  <a:pt x="72258" y="113200"/>
                </a:cubicBezTo>
                <a:cubicBezTo>
                  <a:pt x="72258" y="113200"/>
                  <a:pt x="72258" y="112800"/>
                  <a:pt x="72258" y="112800"/>
                </a:cubicBezTo>
                <a:cubicBezTo>
                  <a:pt x="72258" y="112800"/>
                  <a:pt x="72258" y="112800"/>
                  <a:pt x="72258" y="112400"/>
                </a:cubicBezTo>
                <a:cubicBezTo>
                  <a:pt x="72258" y="112400"/>
                  <a:pt x="72258" y="112400"/>
                  <a:pt x="72258" y="112000"/>
                </a:cubicBezTo>
                <a:cubicBezTo>
                  <a:pt x="72258" y="112000"/>
                  <a:pt x="72258" y="112000"/>
                  <a:pt x="72258" y="112000"/>
                </a:cubicBezTo>
                <a:cubicBezTo>
                  <a:pt x="72258" y="111600"/>
                  <a:pt x="72258" y="111200"/>
                  <a:pt x="72258" y="111200"/>
                </a:cubicBezTo>
                <a:cubicBezTo>
                  <a:pt x="72258" y="110800"/>
                  <a:pt x="72258" y="110800"/>
                  <a:pt x="72258" y="110400"/>
                </a:cubicBezTo>
                <a:cubicBezTo>
                  <a:pt x="72258" y="110400"/>
                  <a:pt x="72258" y="110400"/>
                  <a:pt x="72258" y="110400"/>
                </a:cubicBezTo>
                <a:cubicBezTo>
                  <a:pt x="72258" y="110400"/>
                  <a:pt x="72258" y="110400"/>
                  <a:pt x="72258" y="110000"/>
                </a:cubicBezTo>
                <a:cubicBezTo>
                  <a:pt x="72258" y="110000"/>
                  <a:pt x="72258" y="110000"/>
                  <a:pt x="72258" y="110000"/>
                </a:cubicBezTo>
                <a:cubicBezTo>
                  <a:pt x="73548" y="110000"/>
                  <a:pt x="73548" y="109600"/>
                  <a:pt x="74838" y="109200"/>
                </a:cubicBezTo>
                <a:cubicBezTo>
                  <a:pt x="74838" y="108800"/>
                  <a:pt x="76129" y="108800"/>
                  <a:pt x="76129" y="108400"/>
                </a:cubicBezTo>
                <a:cubicBezTo>
                  <a:pt x="76129" y="108400"/>
                  <a:pt x="77419" y="108000"/>
                  <a:pt x="77419" y="108000"/>
                </a:cubicBezTo>
                <a:cubicBezTo>
                  <a:pt x="77419" y="107600"/>
                  <a:pt x="77419" y="107200"/>
                  <a:pt x="77419" y="107200"/>
                </a:cubicBezTo>
                <a:cubicBezTo>
                  <a:pt x="77419" y="106800"/>
                  <a:pt x="77419" y="106800"/>
                  <a:pt x="77419" y="106400"/>
                </a:cubicBezTo>
                <a:cubicBezTo>
                  <a:pt x="76129" y="106400"/>
                  <a:pt x="74838" y="105200"/>
                  <a:pt x="74838" y="104800"/>
                </a:cubicBezTo>
                <a:cubicBezTo>
                  <a:pt x="73548" y="104400"/>
                  <a:pt x="73548" y="104000"/>
                  <a:pt x="72258" y="104000"/>
                </a:cubicBezTo>
                <a:cubicBezTo>
                  <a:pt x="72258" y="103600"/>
                  <a:pt x="70967" y="102800"/>
                  <a:pt x="70967" y="102800"/>
                </a:cubicBezTo>
                <a:cubicBezTo>
                  <a:pt x="69677" y="102800"/>
                  <a:pt x="69677" y="102400"/>
                  <a:pt x="69677" y="102400"/>
                </a:cubicBezTo>
                <a:cubicBezTo>
                  <a:pt x="69677" y="102400"/>
                  <a:pt x="69677" y="102400"/>
                  <a:pt x="69677" y="102000"/>
                </a:cubicBezTo>
                <a:cubicBezTo>
                  <a:pt x="69677" y="102000"/>
                  <a:pt x="69677" y="102000"/>
                  <a:pt x="69677" y="101600"/>
                </a:cubicBezTo>
                <a:cubicBezTo>
                  <a:pt x="69677" y="101200"/>
                  <a:pt x="69677" y="100400"/>
                  <a:pt x="70967" y="100400"/>
                </a:cubicBezTo>
                <a:cubicBezTo>
                  <a:pt x="70967" y="100000"/>
                  <a:pt x="70967" y="98000"/>
                  <a:pt x="70967" y="97600"/>
                </a:cubicBezTo>
                <a:cubicBezTo>
                  <a:pt x="70967" y="97200"/>
                  <a:pt x="70967" y="96400"/>
                  <a:pt x="70967" y="96000"/>
                </a:cubicBezTo>
                <a:cubicBezTo>
                  <a:pt x="70967" y="96000"/>
                  <a:pt x="70967" y="95200"/>
                  <a:pt x="70967" y="95200"/>
                </a:cubicBezTo>
                <a:cubicBezTo>
                  <a:pt x="70967" y="94800"/>
                  <a:pt x="70967" y="94000"/>
                  <a:pt x="70967" y="94000"/>
                </a:cubicBezTo>
                <a:cubicBezTo>
                  <a:pt x="70967" y="93600"/>
                  <a:pt x="70967" y="93200"/>
                  <a:pt x="70967" y="93200"/>
                </a:cubicBezTo>
                <a:cubicBezTo>
                  <a:pt x="70967" y="93200"/>
                  <a:pt x="70967" y="92800"/>
                  <a:pt x="70967" y="92800"/>
                </a:cubicBezTo>
                <a:cubicBezTo>
                  <a:pt x="70967" y="92800"/>
                  <a:pt x="70967" y="91600"/>
                  <a:pt x="70967" y="91200"/>
                </a:cubicBezTo>
                <a:cubicBezTo>
                  <a:pt x="70967" y="90800"/>
                  <a:pt x="69677" y="89200"/>
                  <a:pt x="69677" y="88800"/>
                </a:cubicBezTo>
                <a:cubicBezTo>
                  <a:pt x="69677" y="88400"/>
                  <a:pt x="69677" y="88000"/>
                  <a:pt x="69677" y="87600"/>
                </a:cubicBezTo>
                <a:cubicBezTo>
                  <a:pt x="69677" y="87600"/>
                  <a:pt x="69677" y="87200"/>
                  <a:pt x="69677" y="87200"/>
                </a:cubicBezTo>
                <a:cubicBezTo>
                  <a:pt x="69677" y="86800"/>
                  <a:pt x="69677" y="86400"/>
                  <a:pt x="69677" y="86000"/>
                </a:cubicBezTo>
                <a:cubicBezTo>
                  <a:pt x="69677" y="86000"/>
                  <a:pt x="70967" y="84800"/>
                  <a:pt x="70967" y="84400"/>
                </a:cubicBezTo>
                <a:cubicBezTo>
                  <a:pt x="70967" y="84000"/>
                  <a:pt x="70967" y="83200"/>
                  <a:pt x="70967" y="83200"/>
                </a:cubicBezTo>
                <a:cubicBezTo>
                  <a:pt x="70967" y="83200"/>
                  <a:pt x="70967" y="82400"/>
                  <a:pt x="70967" y="82000"/>
                </a:cubicBezTo>
                <a:cubicBezTo>
                  <a:pt x="70967" y="81600"/>
                  <a:pt x="70967" y="80400"/>
                  <a:pt x="70967" y="80400"/>
                </a:cubicBezTo>
                <a:cubicBezTo>
                  <a:pt x="70967" y="80000"/>
                  <a:pt x="70967" y="79600"/>
                  <a:pt x="70967" y="79200"/>
                </a:cubicBezTo>
                <a:cubicBezTo>
                  <a:pt x="69677" y="79200"/>
                  <a:pt x="69677" y="78800"/>
                  <a:pt x="69677" y="78400"/>
                </a:cubicBezTo>
                <a:cubicBezTo>
                  <a:pt x="69677" y="78400"/>
                  <a:pt x="69677" y="78000"/>
                  <a:pt x="69677" y="77600"/>
                </a:cubicBezTo>
                <a:cubicBezTo>
                  <a:pt x="69677" y="77200"/>
                  <a:pt x="69677" y="76400"/>
                  <a:pt x="69677" y="76400"/>
                </a:cubicBezTo>
                <a:cubicBezTo>
                  <a:pt x="69677" y="76400"/>
                  <a:pt x="69677" y="76400"/>
                  <a:pt x="69677" y="76400"/>
                </a:cubicBezTo>
                <a:cubicBezTo>
                  <a:pt x="69677" y="76400"/>
                  <a:pt x="69677" y="76800"/>
                  <a:pt x="69677" y="76800"/>
                </a:cubicBezTo>
                <a:cubicBezTo>
                  <a:pt x="69677" y="77200"/>
                  <a:pt x="70967" y="77600"/>
                  <a:pt x="70967" y="77600"/>
                </a:cubicBezTo>
                <a:cubicBezTo>
                  <a:pt x="70967" y="78000"/>
                  <a:pt x="70967" y="78800"/>
                  <a:pt x="70967" y="78800"/>
                </a:cubicBezTo>
                <a:cubicBezTo>
                  <a:pt x="70967" y="79200"/>
                  <a:pt x="72258" y="79200"/>
                  <a:pt x="72258" y="79200"/>
                </a:cubicBezTo>
                <a:cubicBezTo>
                  <a:pt x="72258" y="79200"/>
                  <a:pt x="72258" y="79600"/>
                  <a:pt x="72258" y="80000"/>
                </a:cubicBezTo>
                <a:cubicBezTo>
                  <a:pt x="72258" y="80400"/>
                  <a:pt x="73548" y="80800"/>
                  <a:pt x="73548" y="81200"/>
                </a:cubicBezTo>
                <a:cubicBezTo>
                  <a:pt x="73548" y="81600"/>
                  <a:pt x="73548" y="82000"/>
                  <a:pt x="73548" y="82400"/>
                </a:cubicBezTo>
                <a:cubicBezTo>
                  <a:pt x="73548" y="82400"/>
                  <a:pt x="74838" y="83200"/>
                  <a:pt x="74838" y="83200"/>
                </a:cubicBezTo>
                <a:cubicBezTo>
                  <a:pt x="74838" y="83600"/>
                  <a:pt x="74838" y="84000"/>
                  <a:pt x="76129" y="84400"/>
                </a:cubicBezTo>
                <a:cubicBezTo>
                  <a:pt x="76129" y="84400"/>
                  <a:pt x="76129" y="85200"/>
                  <a:pt x="76129" y="85200"/>
                </a:cubicBezTo>
                <a:cubicBezTo>
                  <a:pt x="76129" y="85600"/>
                  <a:pt x="76129" y="86000"/>
                  <a:pt x="76129" y="86000"/>
                </a:cubicBezTo>
                <a:cubicBezTo>
                  <a:pt x="76129" y="86400"/>
                  <a:pt x="76129" y="86400"/>
                  <a:pt x="76129" y="86800"/>
                </a:cubicBezTo>
                <a:cubicBezTo>
                  <a:pt x="76129" y="86800"/>
                  <a:pt x="77419" y="87600"/>
                  <a:pt x="77419" y="87600"/>
                </a:cubicBezTo>
                <a:cubicBezTo>
                  <a:pt x="77419" y="87600"/>
                  <a:pt x="77419" y="88000"/>
                  <a:pt x="77419" y="88400"/>
                </a:cubicBezTo>
                <a:cubicBezTo>
                  <a:pt x="77419" y="88800"/>
                  <a:pt x="77419" y="89200"/>
                  <a:pt x="77419" y="89600"/>
                </a:cubicBezTo>
                <a:cubicBezTo>
                  <a:pt x="77419" y="90000"/>
                  <a:pt x="77419" y="90000"/>
                  <a:pt x="77419" y="90400"/>
                </a:cubicBezTo>
                <a:cubicBezTo>
                  <a:pt x="77419" y="90400"/>
                  <a:pt x="77419" y="90800"/>
                  <a:pt x="77419" y="91200"/>
                </a:cubicBezTo>
                <a:cubicBezTo>
                  <a:pt x="78709" y="91200"/>
                  <a:pt x="78709" y="91600"/>
                  <a:pt x="78709" y="92000"/>
                </a:cubicBezTo>
                <a:cubicBezTo>
                  <a:pt x="78709" y="92400"/>
                  <a:pt x="78709" y="92800"/>
                  <a:pt x="78709" y="92800"/>
                </a:cubicBezTo>
                <a:cubicBezTo>
                  <a:pt x="78709" y="93200"/>
                  <a:pt x="78709" y="93200"/>
                  <a:pt x="78709" y="93600"/>
                </a:cubicBezTo>
                <a:cubicBezTo>
                  <a:pt x="78709" y="94000"/>
                  <a:pt x="78709" y="94000"/>
                  <a:pt x="78709" y="94000"/>
                </a:cubicBezTo>
                <a:cubicBezTo>
                  <a:pt x="78709" y="94400"/>
                  <a:pt x="80000" y="95600"/>
                  <a:pt x="80000" y="96000"/>
                </a:cubicBezTo>
                <a:cubicBezTo>
                  <a:pt x="80000" y="96400"/>
                  <a:pt x="80000" y="97600"/>
                  <a:pt x="80000" y="98000"/>
                </a:cubicBezTo>
                <a:cubicBezTo>
                  <a:pt x="80000" y="98800"/>
                  <a:pt x="80000" y="99600"/>
                  <a:pt x="80000" y="100400"/>
                </a:cubicBezTo>
                <a:cubicBezTo>
                  <a:pt x="80000" y="100800"/>
                  <a:pt x="81290" y="102400"/>
                  <a:pt x="82580" y="102800"/>
                </a:cubicBezTo>
                <a:cubicBezTo>
                  <a:pt x="82580" y="103200"/>
                  <a:pt x="82580" y="104000"/>
                  <a:pt x="83870" y="104400"/>
                </a:cubicBezTo>
                <a:cubicBezTo>
                  <a:pt x="83870" y="104800"/>
                  <a:pt x="83870" y="105200"/>
                  <a:pt x="85161" y="105600"/>
                </a:cubicBezTo>
                <a:cubicBezTo>
                  <a:pt x="85161" y="106000"/>
                  <a:pt x="86451" y="106800"/>
                  <a:pt x="86451" y="106800"/>
                </a:cubicBezTo>
                <a:cubicBezTo>
                  <a:pt x="86451" y="107200"/>
                  <a:pt x="86451" y="107200"/>
                  <a:pt x="87741" y="107600"/>
                </a:cubicBezTo>
                <a:cubicBezTo>
                  <a:pt x="89032" y="107600"/>
                  <a:pt x="90322" y="108000"/>
                  <a:pt x="90322" y="108000"/>
                </a:cubicBezTo>
                <a:cubicBezTo>
                  <a:pt x="91612" y="108000"/>
                  <a:pt x="91612" y="108000"/>
                  <a:pt x="90322" y="108000"/>
                </a:cubicBezTo>
                <a:cubicBezTo>
                  <a:pt x="90322" y="108000"/>
                  <a:pt x="90322" y="108400"/>
                  <a:pt x="90322" y="108400"/>
                </a:cubicBezTo>
                <a:cubicBezTo>
                  <a:pt x="89032" y="108400"/>
                  <a:pt x="87741" y="108800"/>
                  <a:pt x="87741" y="108800"/>
                </a:cubicBezTo>
                <a:cubicBezTo>
                  <a:pt x="86451" y="108800"/>
                  <a:pt x="86451" y="109200"/>
                  <a:pt x="86451" y="109200"/>
                </a:cubicBezTo>
                <a:cubicBezTo>
                  <a:pt x="86451" y="109600"/>
                  <a:pt x="85161" y="110000"/>
                  <a:pt x="85161" y="110400"/>
                </a:cubicBezTo>
                <a:cubicBezTo>
                  <a:pt x="83870" y="110400"/>
                  <a:pt x="83870" y="110800"/>
                  <a:pt x="83870" y="110800"/>
                </a:cubicBezTo>
                <a:cubicBezTo>
                  <a:pt x="82580" y="111200"/>
                  <a:pt x="82580" y="111200"/>
                  <a:pt x="82580" y="111600"/>
                </a:cubicBezTo>
                <a:cubicBezTo>
                  <a:pt x="82580" y="112000"/>
                  <a:pt x="83870" y="112400"/>
                  <a:pt x="83870" y="112400"/>
                </a:cubicBezTo>
                <a:cubicBezTo>
                  <a:pt x="83870" y="112400"/>
                  <a:pt x="83870" y="112800"/>
                  <a:pt x="85161" y="112800"/>
                </a:cubicBezTo>
                <a:cubicBezTo>
                  <a:pt x="85161" y="112800"/>
                  <a:pt x="85161" y="113200"/>
                  <a:pt x="86451" y="113200"/>
                </a:cubicBezTo>
                <a:cubicBezTo>
                  <a:pt x="86451" y="113600"/>
                  <a:pt x="87741" y="113600"/>
                  <a:pt x="87741" y="114000"/>
                </a:cubicBezTo>
                <a:cubicBezTo>
                  <a:pt x="87741" y="114000"/>
                  <a:pt x="89032" y="114400"/>
                  <a:pt x="89032" y="114400"/>
                </a:cubicBezTo>
                <a:cubicBezTo>
                  <a:pt x="89032" y="114400"/>
                  <a:pt x="90322" y="114400"/>
                  <a:pt x="90322" y="114800"/>
                </a:cubicBezTo>
                <a:cubicBezTo>
                  <a:pt x="90322" y="114800"/>
                  <a:pt x="90322" y="114800"/>
                  <a:pt x="91612" y="115200"/>
                </a:cubicBezTo>
                <a:cubicBezTo>
                  <a:pt x="91612" y="115200"/>
                  <a:pt x="92903" y="115600"/>
                  <a:pt x="92903" y="115600"/>
                </a:cubicBezTo>
                <a:cubicBezTo>
                  <a:pt x="92903" y="115600"/>
                  <a:pt x="92903" y="115600"/>
                  <a:pt x="92903" y="116000"/>
                </a:cubicBezTo>
                <a:cubicBezTo>
                  <a:pt x="92903" y="116000"/>
                  <a:pt x="91612" y="116000"/>
                  <a:pt x="91612" y="116400"/>
                </a:cubicBezTo>
                <a:cubicBezTo>
                  <a:pt x="91612" y="116800"/>
                  <a:pt x="91612" y="117600"/>
                  <a:pt x="91612" y="117600"/>
                </a:cubicBezTo>
                <a:cubicBezTo>
                  <a:pt x="91612" y="117600"/>
                  <a:pt x="91612" y="118000"/>
                  <a:pt x="91612" y="118000"/>
                </a:cubicBezTo>
                <a:cubicBezTo>
                  <a:pt x="91612" y="118000"/>
                  <a:pt x="91612" y="118000"/>
                  <a:pt x="91612" y="118000"/>
                </a:cubicBezTo>
                <a:cubicBezTo>
                  <a:pt x="91612" y="118000"/>
                  <a:pt x="91612" y="118000"/>
                  <a:pt x="91612" y="118400"/>
                </a:cubicBezTo>
                <a:cubicBezTo>
                  <a:pt x="90322" y="118400"/>
                  <a:pt x="90322" y="118400"/>
                  <a:pt x="90322" y="118800"/>
                </a:cubicBezTo>
                <a:cubicBezTo>
                  <a:pt x="90322" y="119200"/>
                  <a:pt x="90322" y="119600"/>
                  <a:pt x="90322" y="119600"/>
                </a:cubicBezTo>
                <a:cubicBezTo>
                  <a:pt x="90322" y="119600"/>
                  <a:pt x="91612" y="120000"/>
                  <a:pt x="91612" y="120000"/>
                </a:cubicBezTo>
                <a:cubicBezTo>
                  <a:pt x="91612" y="120000"/>
                  <a:pt x="92903" y="120000"/>
                  <a:pt x="94193" y="120000"/>
                </a:cubicBezTo>
                <a:cubicBezTo>
                  <a:pt x="94193" y="120000"/>
                  <a:pt x="95483" y="120000"/>
                  <a:pt x="96774" y="120000"/>
                </a:cubicBezTo>
                <a:cubicBezTo>
                  <a:pt x="98064" y="120000"/>
                  <a:pt x="104516" y="120000"/>
                  <a:pt x="105806" y="120000"/>
                </a:cubicBezTo>
                <a:cubicBezTo>
                  <a:pt x="107096" y="120000"/>
                  <a:pt x="110967" y="120000"/>
                  <a:pt x="112258" y="120000"/>
                </a:cubicBezTo>
                <a:cubicBezTo>
                  <a:pt x="113548" y="119600"/>
                  <a:pt x="114838" y="119600"/>
                  <a:pt x="114838" y="119600"/>
                </a:cubicBezTo>
                <a:cubicBezTo>
                  <a:pt x="116129" y="119200"/>
                  <a:pt x="116129" y="119200"/>
                  <a:pt x="116129" y="118800"/>
                </a:cubicBezTo>
                <a:cubicBezTo>
                  <a:pt x="116129" y="118800"/>
                  <a:pt x="116129" y="118400"/>
                  <a:pt x="116129" y="118000"/>
                </a:cubicBezTo>
                <a:cubicBezTo>
                  <a:pt x="116129" y="117600"/>
                  <a:pt x="114838" y="117600"/>
                  <a:pt x="114838" y="117600"/>
                </a:cubicBezTo>
                <a:cubicBezTo>
                  <a:pt x="114838" y="117200"/>
                  <a:pt x="114838" y="117200"/>
                  <a:pt x="114838" y="116800"/>
                </a:cubicBezTo>
                <a:cubicBezTo>
                  <a:pt x="116129" y="116800"/>
                  <a:pt x="114838" y="116000"/>
                  <a:pt x="114838" y="116000"/>
                </a:cubicBezTo>
                <a:cubicBezTo>
                  <a:pt x="114838" y="115600"/>
                  <a:pt x="114838" y="115600"/>
                  <a:pt x="114838" y="115600"/>
                </a:cubicBezTo>
                <a:cubicBezTo>
                  <a:pt x="114838" y="115600"/>
                  <a:pt x="114838" y="115200"/>
                  <a:pt x="113548" y="115200"/>
                </a:cubicBezTo>
                <a:cubicBezTo>
                  <a:pt x="113548" y="115200"/>
                  <a:pt x="114838" y="115200"/>
                  <a:pt x="114838" y="115200"/>
                </a:cubicBezTo>
                <a:cubicBezTo>
                  <a:pt x="114838" y="115200"/>
                  <a:pt x="114838" y="114800"/>
                  <a:pt x="114838" y="114800"/>
                </a:cubicBezTo>
                <a:cubicBezTo>
                  <a:pt x="114838" y="114400"/>
                  <a:pt x="116129" y="114000"/>
                  <a:pt x="116129" y="113600"/>
                </a:cubicBezTo>
                <a:cubicBezTo>
                  <a:pt x="116129" y="113600"/>
                  <a:pt x="116129" y="113200"/>
                  <a:pt x="116129" y="113200"/>
                </a:cubicBezTo>
                <a:cubicBezTo>
                  <a:pt x="116129" y="113200"/>
                  <a:pt x="116129" y="113200"/>
                  <a:pt x="117419" y="113200"/>
                </a:cubicBezTo>
                <a:cubicBezTo>
                  <a:pt x="117419" y="112800"/>
                  <a:pt x="117419" y="112800"/>
                  <a:pt x="117419" y="112800"/>
                </a:cubicBezTo>
                <a:cubicBezTo>
                  <a:pt x="117419" y="112400"/>
                  <a:pt x="118709" y="111600"/>
                  <a:pt x="118709" y="111600"/>
                </a:cubicBezTo>
                <a:cubicBezTo>
                  <a:pt x="120000" y="111600"/>
                  <a:pt x="120000" y="111200"/>
                  <a:pt x="120000" y="111200"/>
                </a:cubicBezTo>
                <a:cubicBezTo>
                  <a:pt x="120000" y="111200"/>
                  <a:pt x="120000" y="111200"/>
                  <a:pt x="120000" y="110800"/>
                </a:cubicBezTo>
                <a:cubicBezTo>
                  <a:pt x="120000" y="110800"/>
                  <a:pt x="120000" y="110400"/>
                  <a:pt x="120000" y="110400"/>
                </a:cubicBezTo>
                <a:close/>
              </a:path>
            </a:pathLst>
          </a:custGeom>
          <a:solidFill>
            <a:srgbClr val="FFFF00"/>
          </a:solidFill>
          <a:ln w="9525" cap="flat" cmpd="sng">
            <a:solidFill>
              <a:srgbClr val="FF6600"/>
            </a:solidFill>
            <a:prstDash val="solid"/>
            <a:round/>
            <a:headEnd type="none" w="med" len="med"/>
            <a:tailEnd type="none" w="med" len="med"/>
          </a:ln>
          <a:effectLst>
            <a:outerShdw blurRad="25399" sy="23000" kx="-1200000" ky="-1200000" algn="bl" rotWithShape="0">
              <a:srgbClr val="000000">
                <a:alpha val="20000"/>
              </a:srgbClr>
            </a:outerShdw>
          </a:effectLst>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134" name="Shape 134"/>
          <p:cNvSpPr/>
          <p:nvPr/>
        </p:nvSpPr>
        <p:spPr>
          <a:xfrm>
            <a:off x="4463055" y="2070191"/>
            <a:ext cx="511209" cy="1112734"/>
          </a:xfrm>
          <a:custGeom>
            <a:avLst/>
            <a:gdLst/>
            <a:ahLst/>
            <a:cxnLst/>
            <a:rect l="0" t="0" r="0" b="0"/>
            <a:pathLst>
              <a:path w="120000" h="120000" extrusionOk="0">
                <a:moveTo>
                  <a:pt x="118095" y="32980"/>
                </a:moveTo>
                <a:cubicBezTo>
                  <a:pt x="116190" y="30993"/>
                  <a:pt x="112380" y="29403"/>
                  <a:pt x="111428" y="29006"/>
                </a:cubicBezTo>
                <a:cubicBezTo>
                  <a:pt x="111428" y="28211"/>
                  <a:pt x="109523" y="27417"/>
                  <a:pt x="108571" y="27019"/>
                </a:cubicBezTo>
                <a:cubicBezTo>
                  <a:pt x="108571" y="26622"/>
                  <a:pt x="107619" y="26622"/>
                  <a:pt x="107619" y="26622"/>
                </a:cubicBezTo>
                <a:cubicBezTo>
                  <a:pt x="107619" y="26622"/>
                  <a:pt x="107619" y="26622"/>
                  <a:pt x="106666" y="26225"/>
                </a:cubicBezTo>
                <a:cubicBezTo>
                  <a:pt x="105714" y="25827"/>
                  <a:pt x="104761" y="25430"/>
                  <a:pt x="104761" y="25033"/>
                </a:cubicBezTo>
                <a:cubicBezTo>
                  <a:pt x="103809" y="25033"/>
                  <a:pt x="103809" y="24635"/>
                  <a:pt x="103809" y="24635"/>
                </a:cubicBezTo>
                <a:cubicBezTo>
                  <a:pt x="102857" y="24238"/>
                  <a:pt x="102857" y="24238"/>
                  <a:pt x="102857" y="23841"/>
                </a:cubicBezTo>
                <a:cubicBezTo>
                  <a:pt x="102857" y="23841"/>
                  <a:pt x="102857" y="23443"/>
                  <a:pt x="101904" y="23443"/>
                </a:cubicBezTo>
                <a:cubicBezTo>
                  <a:pt x="100952" y="23046"/>
                  <a:pt x="100000" y="22649"/>
                  <a:pt x="100000" y="22649"/>
                </a:cubicBezTo>
                <a:cubicBezTo>
                  <a:pt x="100000" y="22649"/>
                  <a:pt x="99047" y="22649"/>
                  <a:pt x="99047" y="22649"/>
                </a:cubicBezTo>
                <a:cubicBezTo>
                  <a:pt x="99047" y="22251"/>
                  <a:pt x="99047" y="22251"/>
                  <a:pt x="99047" y="21854"/>
                </a:cubicBezTo>
                <a:cubicBezTo>
                  <a:pt x="98095" y="21854"/>
                  <a:pt x="98095" y="21854"/>
                  <a:pt x="98095" y="21456"/>
                </a:cubicBezTo>
                <a:cubicBezTo>
                  <a:pt x="98095" y="21059"/>
                  <a:pt x="98095" y="21059"/>
                  <a:pt x="98095" y="20662"/>
                </a:cubicBezTo>
                <a:cubicBezTo>
                  <a:pt x="98095" y="20662"/>
                  <a:pt x="97142" y="20264"/>
                  <a:pt x="97142" y="19867"/>
                </a:cubicBezTo>
                <a:cubicBezTo>
                  <a:pt x="97142" y="19867"/>
                  <a:pt x="96190" y="19072"/>
                  <a:pt x="96190" y="18675"/>
                </a:cubicBezTo>
                <a:cubicBezTo>
                  <a:pt x="95238" y="17880"/>
                  <a:pt x="94285" y="17483"/>
                  <a:pt x="94285" y="17483"/>
                </a:cubicBezTo>
                <a:cubicBezTo>
                  <a:pt x="93333" y="17483"/>
                  <a:pt x="93333" y="17483"/>
                  <a:pt x="93333" y="17483"/>
                </a:cubicBezTo>
                <a:cubicBezTo>
                  <a:pt x="93333" y="17483"/>
                  <a:pt x="92380" y="17483"/>
                  <a:pt x="91428" y="17483"/>
                </a:cubicBezTo>
                <a:cubicBezTo>
                  <a:pt x="90476" y="17086"/>
                  <a:pt x="89523" y="17086"/>
                  <a:pt x="89523" y="17086"/>
                </a:cubicBezTo>
                <a:cubicBezTo>
                  <a:pt x="87619" y="17086"/>
                  <a:pt x="84761" y="16688"/>
                  <a:pt x="83809" y="16688"/>
                </a:cubicBezTo>
                <a:cubicBezTo>
                  <a:pt x="82857" y="16688"/>
                  <a:pt x="79047" y="16291"/>
                  <a:pt x="77142" y="16291"/>
                </a:cubicBezTo>
                <a:cubicBezTo>
                  <a:pt x="76190" y="16291"/>
                  <a:pt x="72380" y="15894"/>
                  <a:pt x="71428" y="15496"/>
                </a:cubicBezTo>
                <a:cubicBezTo>
                  <a:pt x="69523" y="15496"/>
                  <a:pt x="69523" y="15496"/>
                  <a:pt x="68571" y="15496"/>
                </a:cubicBezTo>
                <a:cubicBezTo>
                  <a:pt x="68571" y="15496"/>
                  <a:pt x="67619" y="15496"/>
                  <a:pt x="67619" y="15099"/>
                </a:cubicBezTo>
                <a:cubicBezTo>
                  <a:pt x="66666" y="15099"/>
                  <a:pt x="64761" y="14701"/>
                  <a:pt x="64761" y="14701"/>
                </a:cubicBezTo>
                <a:cubicBezTo>
                  <a:pt x="63809" y="14304"/>
                  <a:pt x="63809" y="14304"/>
                  <a:pt x="64761" y="13907"/>
                </a:cubicBezTo>
                <a:cubicBezTo>
                  <a:pt x="64761" y="13509"/>
                  <a:pt x="65714" y="11920"/>
                  <a:pt x="65714" y="11920"/>
                </a:cubicBezTo>
                <a:cubicBezTo>
                  <a:pt x="65714" y="11920"/>
                  <a:pt x="65714" y="11920"/>
                  <a:pt x="65714" y="11920"/>
                </a:cubicBezTo>
                <a:cubicBezTo>
                  <a:pt x="65714" y="11920"/>
                  <a:pt x="65714" y="11920"/>
                  <a:pt x="66666" y="11920"/>
                </a:cubicBezTo>
                <a:cubicBezTo>
                  <a:pt x="66666" y="11523"/>
                  <a:pt x="66666" y="11523"/>
                  <a:pt x="66666" y="11125"/>
                </a:cubicBezTo>
                <a:cubicBezTo>
                  <a:pt x="67619" y="10728"/>
                  <a:pt x="67619" y="9536"/>
                  <a:pt x="67619" y="9139"/>
                </a:cubicBezTo>
                <a:cubicBezTo>
                  <a:pt x="67619" y="9139"/>
                  <a:pt x="67619" y="8741"/>
                  <a:pt x="67619" y="8344"/>
                </a:cubicBezTo>
                <a:cubicBezTo>
                  <a:pt x="67619" y="8344"/>
                  <a:pt x="67619" y="8344"/>
                  <a:pt x="68571" y="7947"/>
                </a:cubicBezTo>
                <a:cubicBezTo>
                  <a:pt x="68571" y="7947"/>
                  <a:pt x="67619" y="7549"/>
                  <a:pt x="67619" y="7549"/>
                </a:cubicBezTo>
                <a:cubicBezTo>
                  <a:pt x="67619" y="7549"/>
                  <a:pt x="67619" y="7549"/>
                  <a:pt x="67619" y="7549"/>
                </a:cubicBezTo>
                <a:cubicBezTo>
                  <a:pt x="67619" y="7549"/>
                  <a:pt x="67619" y="7152"/>
                  <a:pt x="67619" y="7152"/>
                </a:cubicBezTo>
                <a:cubicBezTo>
                  <a:pt x="67619" y="6754"/>
                  <a:pt x="67619" y="6357"/>
                  <a:pt x="67619" y="6357"/>
                </a:cubicBezTo>
                <a:cubicBezTo>
                  <a:pt x="67619" y="5960"/>
                  <a:pt x="67619" y="5960"/>
                  <a:pt x="67619" y="5960"/>
                </a:cubicBezTo>
                <a:cubicBezTo>
                  <a:pt x="67619" y="5960"/>
                  <a:pt x="67619" y="5562"/>
                  <a:pt x="67619" y="5165"/>
                </a:cubicBezTo>
                <a:cubicBezTo>
                  <a:pt x="67619" y="3973"/>
                  <a:pt x="67619" y="3576"/>
                  <a:pt x="66666" y="2781"/>
                </a:cubicBezTo>
                <a:cubicBezTo>
                  <a:pt x="65714" y="1986"/>
                  <a:pt x="62857" y="1589"/>
                  <a:pt x="62857" y="1589"/>
                </a:cubicBezTo>
                <a:cubicBezTo>
                  <a:pt x="61904" y="1589"/>
                  <a:pt x="61904" y="794"/>
                  <a:pt x="60000" y="794"/>
                </a:cubicBezTo>
                <a:cubicBezTo>
                  <a:pt x="60952" y="794"/>
                  <a:pt x="56190" y="0"/>
                  <a:pt x="50476" y="794"/>
                </a:cubicBezTo>
                <a:cubicBezTo>
                  <a:pt x="49523" y="794"/>
                  <a:pt x="48571" y="1192"/>
                  <a:pt x="48571" y="1192"/>
                </a:cubicBezTo>
                <a:cubicBezTo>
                  <a:pt x="46666" y="1192"/>
                  <a:pt x="46666" y="1589"/>
                  <a:pt x="45714" y="1986"/>
                </a:cubicBezTo>
                <a:cubicBezTo>
                  <a:pt x="45714" y="1986"/>
                  <a:pt x="44761" y="2384"/>
                  <a:pt x="43809" y="2781"/>
                </a:cubicBezTo>
                <a:cubicBezTo>
                  <a:pt x="42857" y="3178"/>
                  <a:pt x="43809" y="4370"/>
                  <a:pt x="43809" y="4768"/>
                </a:cubicBezTo>
                <a:cubicBezTo>
                  <a:pt x="42857" y="5562"/>
                  <a:pt x="42857" y="7152"/>
                  <a:pt x="42857" y="7152"/>
                </a:cubicBezTo>
                <a:cubicBezTo>
                  <a:pt x="42857" y="7152"/>
                  <a:pt x="42857" y="7152"/>
                  <a:pt x="41904" y="6754"/>
                </a:cubicBezTo>
                <a:cubicBezTo>
                  <a:pt x="41904" y="6754"/>
                  <a:pt x="41904" y="6754"/>
                  <a:pt x="41904" y="6754"/>
                </a:cubicBezTo>
                <a:cubicBezTo>
                  <a:pt x="40952" y="6754"/>
                  <a:pt x="40000" y="7549"/>
                  <a:pt x="40952" y="7947"/>
                </a:cubicBezTo>
                <a:cubicBezTo>
                  <a:pt x="40952" y="8344"/>
                  <a:pt x="40000" y="9139"/>
                  <a:pt x="40952" y="10331"/>
                </a:cubicBezTo>
                <a:cubicBezTo>
                  <a:pt x="40952" y="10331"/>
                  <a:pt x="41904" y="10728"/>
                  <a:pt x="41904" y="10728"/>
                </a:cubicBezTo>
                <a:cubicBezTo>
                  <a:pt x="41904" y="11125"/>
                  <a:pt x="42857" y="11125"/>
                  <a:pt x="42857" y="11125"/>
                </a:cubicBezTo>
                <a:cubicBezTo>
                  <a:pt x="43809" y="11125"/>
                  <a:pt x="43809" y="11125"/>
                  <a:pt x="43809" y="11125"/>
                </a:cubicBezTo>
                <a:cubicBezTo>
                  <a:pt x="43809" y="11125"/>
                  <a:pt x="43809" y="11125"/>
                  <a:pt x="43809" y="11523"/>
                </a:cubicBezTo>
                <a:cubicBezTo>
                  <a:pt x="43809" y="11920"/>
                  <a:pt x="43809" y="12317"/>
                  <a:pt x="43809" y="12715"/>
                </a:cubicBezTo>
                <a:cubicBezTo>
                  <a:pt x="44761" y="13112"/>
                  <a:pt x="44761" y="13907"/>
                  <a:pt x="44761" y="13907"/>
                </a:cubicBezTo>
                <a:cubicBezTo>
                  <a:pt x="44761" y="14304"/>
                  <a:pt x="44761" y="14304"/>
                  <a:pt x="44761" y="14304"/>
                </a:cubicBezTo>
                <a:cubicBezTo>
                  <a:pt x="43809" y="14304"/>
                  <a:pt x="43809" y="14701"/>
                  <a:pt x="42857" y="14701"/>
                </a:cubicBezTo>
                <a:cubicBezTo>
                  <a:pt x="42857" y="15099"/>
                  <a:pt x="42857" y="15496"/>
                  <a:pt x="42857" y="15496"/>
                </a:cubicBezTo>
                <a:cubicBezTo>
                  <a:pt x="42857" y="15496"/>
                  <a:pt x="42857" y="15894"/>
                  <a:pt x="41904" y="15894"/>
                </a:cubicBezTo>
                <a:cubicBezTo>
                  <a:pt x="41904" y="15894"/>
                  <a:pt x="40952" y="16291"/>
                  <a:pt x="40952" y="16291"/>
                </a:cubicBezTo>
                <a:cubicBezTo>
                  <a:pt x="40000" y="16291"/>
                  <a:pt x="40000" y="16291"/>
                  <a:pt x="39047" y="16291"/>
                </a:cubicBezTo>
                <a:cubicBezTo>
                  <a:pt x="39047" y="16688"/>
                  <a:pt x="38095" y="16688"/>
                  <a:pt x="37142" y="16688"/>
                </a:cubicBezTo>
                <a:cubicBezTo>
                  <a:pt x="36190" y="16688"/>
                  <a:pt x="35238" y="17086"/>
                  <a:pt x="34285" y="17086"/>
                </a:cubicBezTo>
                <a:cubicBezTo>
                  <a:pt x="33333" y="17086"/>
                  <a:pt x="33333" y="17086"/>
                  <a:pt x="32380" y="17086"/>
                </a:cubicBezTo>
                <a:cubicBezTo>
                  <a:pt x="31428" y="17483"/>
                  <a:pt x="31428" y="17483"/>
                  <a:pt x="30476" y="17483"/>
                </a:cubicBezTo>
                <a:cubicBezTo>
                  <a:pt x="29523" y="17483"/>
                  <a:pt x="28571" y="17483"/>
                  <a:pt x="27619" y="17880"/>
                </a:cubicBezTo>
                <a:cubicBezTo>
                  <a:pt x="26666" y="17880"/>
                  <a:pt x="25714" y="17880"/>
                  <a:pt x="25714" y="17880"/>
                </a:cubicBezTo>
                <a:cubicBezTo>
                  <a:pt x="25714" y="17880"/>
                  <a:pt x="25714" y="17880"/>
                  <a:pt x="24761" y="17880"/>
                </a:cubicBezTo>
                <a:cubicBezTo>
                  <a:pt x="23809" y="17880"/>
                  <a:pt x="23809" y="18278"/>
                  <a:pt x="22857" y="18278"/>
                </a:cubicBezTo>
                <a:cubicBezTo>
                  <a:pt x="21904" y="18278"/>
                  <a:pt x="20000" y="18675"/>
                  <a:pt x="19047" y="19072"/>
                </a:cubicBezTo>
                <a:cubicBezTo>
                  <a:pt x="19047" y="19072"/>
                  <a:pt x="19047" y="19072"/>
                  <a:pt x="18095" y="19072"/>
                </a:cubicBezTo>
                <a:cubicBezTo>
                  <a:pt x="18095" y="19072"/>
                  <a:pt x="18095" y="19072"/>
                  <a:pt x="17142" y="19470"/>
                </a:cubicBezTo>
                <a:cubicBezTo>
                  <a:pt x="17142" y="19470"/>
                  <a:pt x="16190" y="20264"/>
                  <a:pt x="16190" y="20662"/>
                </a:cubicBezTo>
                <a:cubicBezTo>
                  <a:pt x="16190" y="21059"/>
                  <a:pt x="15238" y="21456"/>
                  <a:pt x="15238" y="21456"/>
                </a:cubicBezTo>
                <a:cubicBezTo>
                  <a:pt x="15238" y="21854"/>
                  <a:pt x="15238" y="21854"/>
                  <a:pt x="15238" y="22251"/>
                </a:cubicBezTo>
                <a:cubicBezTo>
                  <a:pt x="14285" y="22251"/>
                  <a:pt x="14285" y="23046"/>
                  <a:pt x="13333" y="23443"/>
                </a:cubicBezTo>
                <a:cubicBezTo>
                  <a:pt x="13333" y="23841"/>
                  <a:pt x="13333" y="24238"/>
                  <a:pt x="13333" y="24238"/>
                </a:cubicBezTo>
                <a:cubicBezTo>
                  <a:pt x="13333" y="24238"/>
                  <a:pt x="13333" y="24238"/>
                  <a:pt x="13333" y="24635"/>
                </a:cubicBezTo>
                <a:cubicBezTo>
                  <a:pt x="13333" y="24635"/>
                  <a:pt x="12380" y="25430"/>
                  <a:pt x="12380" y="25430"/>
                </a:cubicBezTo>
                <a:cubicBezTo>
                  <a:pt x="12380" y="25827"/>
                  <a:pt x="12380" y="26225"/>
                  <a:pt x="12380" y="26225"/>
                </a:cubicBezTo>
                <a:cubicBezTo>
                  <a:pt x="12380" y="26622"/>
                  <a:pt x="11428" y="27019"/>
                  <a:pt x="10476" y="27417"/>
                </a:cubicBezTo>
                <a:cubicBezTo>
                  <a:pt x="10476" y="27417"/>
                  <a:pt x="10476" y="27814"/>
                  <a:pt x="10476" y="28211"/>
                </a:cubicBezTo>
                <a:cubicBezTo>
                  <a:pt x="10476" y="28211"/>
                  <a:pt x="9523" y="28211"/>
                  <a:pt x="9523" y="28609"/>
                </a:cubicBezTo>
                <a:cubicBezTo>
                  <a:pt x="8571" y="28609"/>
                  <a:pt x="8571" y="29403"/>
                  <a:pt x="8571" y="29403"/>
                </a:cubicBezTo>
                <a:cubicBezTo>
                  <a:pt x="7619" y="29801"/>
                  <a:pt x="7619" y="29801"/>
                  <a:pt x="7619" y="30198"/>
                </a:cubicBezTo>
                <a:cubicBezTo>
                  <a:pt x="6666" y="30596"/>
                  <a:pt x="5714" y="31788"/>
                  <a:pt x="5714" y="32185"/>
                </a:cubicBezTo>
                <a:cubicBezTo>
                  <a:pt x="4761" y="32185"/>
                  <a:pt x="4761" y="32582"/>
                  <a:pt x="3809" y="32582"/>
                </a:cubicBezTo>
                <a:cubicBezTo>
                  <a:pt x="3809" y="32980"/>
                  <a:pt x="2857" y="32980"/>
                  <a:pt x="1904" y="33377"/>
                </a:cubicBezTo>
                <a:cubicBezTo>
                  <a:pt x="1904" y="33774"/>
                  <a:pt x="1904" y="34569"/>
                  <a:pt x="1904" y="34966"/>
                </a:cubicBezTo>
                <a:cubicBezTo>
                  <a:pt x="1904" y="35364"/>
                  <a:pt x="952" y="36158"/>
                  <a:pt x="952" y="36556"/>
                </a:cubicBezTo>
                <a:cubicBezTo>
                  <a:pt x="0" y="36953"/>
                  <a:pt x="952" y="36953"/>
                  <a:pt x="952" y="37350"/>
                </a:cubicBezTo>
                <a:cubicBezTo>
                  <a:pt x="1904" y="38145"/>
                  <a:pt x="1904" y="38940"/>
                  <a:pt x="1904" y="39337"/>
                </a:cubicBezTo>
                <a:cubicBezTo>
                  <a:pt x="1904" y="39735"/>
                  <a:pt x="1904" y="40132"/>
                  <a:pt x="2857" y="40132"/>
                </a:cubicBezTo>
                <a:cubicBezTo>
                  <a:pt x="2857" y="40529"/>
                  <a:pt x="2857" y="41324"/>
                  <a:pt x="2857" y="41324"/>
                </a:cubicBezTo>
                <a:cubicBezTo>
                  <a:pt x="3809" y="42119"/>
                  <a:pt x="6666" y="43708"/>
                  <a:pt x="6666" y="44503"/>
                </a:cubicBezTo>
                <a:cubicBezTo>
                  <a:pt x="7619" y="44900"/>
                  <a:pt x="11428" y="47284"/>
                  <a:pt x="11428" y="47682"/>
                </a:cubicBezTo>
                <a:cubicBezTo>
                  <a:pt x="11428" y="47682"/>
                  <a:pt x="11428" y="47682"/>
                  <a:pt x="11428" y="47682"/>
                </a:cubicBezTo>
                <a:cubicBezTo>
                  <a:pt x="11428" y="47682"/>
                  <a:pt x="11428" y="48079"/>
                  <a:pt x="12380" y="48079"/>
                </a:cubicBezTo>
                <a:cubicBezTo>
                  <a:pt x="12380" y="48476"/>
                  <a:pt x="12380" y="48476"/>
                  <a:pt x="12380" y="48476"/>
                </a:cubicBezTo>
                <a:cubicBezTo>
                  <a:pt x="12380" y="48476"/>
                  <a:pt x="12380" y="48476"/>
                  <a:pt x="13333" y="48874"/>
                </a:cubicBezTo>
                <a:cubicBezTo>
                  <a:pt x="13333" y="48874"/>
                  <a:pt x="13333" y="48874"/>
                  <a:pt x="13333" y="49271"/>
                </a:cubicBezTo>
                <a:cubicBezTo>
                  <a:pt x="13333" y="49271"/>
                  <a:pt x="14285" y="49668"/>
                  <a:pt x="14285" y="49668"/>
                </a:cubicBezTo>
                <a:cubicBezTo>
                  <a:pt x="14285" y="49668"/>
                  <a:pt x="14285" y="49668"/>
                  <a:pt x="14285" y="49668"/>
                </a:cubicBezTo>
                <a:cubicBezTo>
                  <a:pt x="14285" y="49668"/>
                  <a:pt x="15238" y="50066"/>
                  <a:pt x="15238" y="50066"/>
                </a:cubicBezTo>
                <a:cubicBezTo>
                  <a:pt x="15238" y="50066"/>
                  <a:pt x="15238" y="50066"/>
                  <a:pt x="15238" y="50066"/>
                </a:cubicBezTo>
                <a:cubicBezTo>
                  <a:pt x="15238" y="50463"/>
                  <a:pt x="15238" y="50463"/>
                  <a:pt x="15238" y="50463"/>
                </a:cubicBezTo>
                <a:cubicBezTo>
                  <a:pt x="15238" y="50463"/>
                  <a:pt x="15238" y="50463"/>
                  <a:pt x="16190" y="50463"/>
                </a:cubicBezTo>
                <a:cubicBezTo>
                  <a:pt x="16190" y="50463"/>
                  <a:pt x="16190" y="50463"/>
                  <a:pt x="16190" y="50860"/>
                </a:cubicBezTo>
                <a:cubicBezTo>
                  <a:pt x="16190" y="50860"/>
                  <a:pt x="17142" y="51258"/>
                  <a:pt x="17142" y="51258"/>
                </a:cubicBezTo>
                <a:cubicBezTo>
                  <a:pt x="17142" y="51655"/>
                  <a:pt x="18095" y="52052"/>
                  <a:pt x="18095" y="52450"/>
                </a:cubicBezTo>
                <a:cubicBezTo>
                  <a:pt x="18095" y="52450"/>
                  <a:pt x="18095" y="52450"/>
                  <a:pt x="18095" y="52450"/>
                </a:cubicBezTo>
                <a:cubicBezTo>
                  <a:pt x="19047" y="52450"/>
                  <a:pt x="18095" y="52450"/>
                  <a:pt x="18095" y="52052"/>
                </a:cubicBezTo>
                <a:cubicBezTo>
                  <a:pt x="18095" y="51655"/>
                  <a:pt x="19047" y="52052"/>
                  <a:pt x="19047" y="52450"/>
                </a:cubicBezTo>
                <a:cubicBezTo>
                  <a:pt x="19047" y="52450"/>
                  <a:pt x="19047" y="52450"/>
                  <a:pt x="20000" y="52450"/>
                </a:cubicBezTo>
                <a:cubicBezTo>
                  <a:pt x="20000" y="52450"/>
                  <a:pt x="20000" y="52450"/>
                  <a:pt x="20000" y="52847"/>
                </a:cubicBezTo>
                <a:cubicBezTo>
                  <a:pt x="20000" y="53642"/>
                  <a:pt x="19047" y="54437"/>
                  <a:pt x="19047" y="55629"/>
                </a:cubicBezTo>
                <a:cubicBezTo>
                  <a:pt x="19047" y="56423"/>
                  <a:pt x="19047" y="59205"/>
                  <a:pt x="19047" y="59602"/>
                </a:cubicBezTo>
                <a:cubicBezTo>
                  <a:pt x="19047" y="60000"/>
                  <a:pt x="19047" y="60397"/>
                  <a:pt x="19047" y="61589"/>
                </a:cubicBezTo>
                <a:cubicBezTo>
                  <a:pt x="19047" y="62384"/>
                  <a:pt x="19047" y="65562"/>
                  <a:pt x="19047" y="65562"/>
                </a:cubicBezTo>
                <a:cubicBezTo>
                  <a:pt x="19047" y="65960"/>
                  <a:pt x="19047" y="65960"/>
                  <a:pt x="19047" y="66357"/>
                </a:cubicBezTo>
                <a:cubicBezTo>
                  <a:pt x="19047" y="66357"/>
                  <a:pt x="20000" y="66357"/>
                  <a:pt x="20000" y="66357"/>
                </a:cubicBezTo>
                <a:cubicBezTo>
                  <a:pt x="20000" y="66357"/>
                  <a:pt x="20952" y="66754"/>
                  <a:pt x="20952" y="66754"/>
                </a:cubicBezTo>
                <a:cubicBezTo>
                  <a:pt x="21904" y="66754"/>
                  <a:pt x="21904" y="67152"/>
                  <a:pt x="21904" y="67152"/>
                </a:cubicBezTo>
                <a:cubicBezTo>
                  <a:pt x="22857" y="67152"/>
                  <a:pt x="23809" y="67549"/>
                  <a:pt x="23809" y="67549"/>
                </a:cubicBezTo>
                <a:cubicBezTo>
                  <a:pt x="24761" y="67549"/>
                  <a:pt x="25714" y="67549"/>
                  <a:pt x="25714" y="67947"/>
                </a:cubicBezTo>
                <a:cubicBezTo>
                  <a:pt x="26666" y="67947"/>
                  <a:pt x="27619" y="67947"/>
                  <a:pt x="27619" y="67947"/>
                </a:cubicBezTo>
                <a:cubicBezTo>
                  <a:pt x="28571" y="67947"/>
                  <a:pt x="28571" y="67947"/>
                  <a:pt x="28571" y="67947"/>
                </a:cubicBezTo>
                <a:cubicBezTo>
                  <a:pt x="28571" y="67947"/>
                  <a:pt x="28571" y="68344"/>
                  <a:pt x="28571" y="68741"/>
                </a:cubicBezTo>
                <a:cubicBezTo>
                  <a:pt x="28571" y="69139"/>
                  <a:pt x="28571" y="69933"/>
                  <a:pt x="28571" y="70728"/>
                </a:cubicBezTo>
                <a:cubicBezTo>
                  <a:pt x="29523" y="71125"/>
                  <a:pt x="29523" y="72715"/>
                  <a:pt x="29523" y="73112"/>
                </a:cubicBezTo>
                <a:cubicBezTo>
                  <a:pt x="30476" y="73112"/>
                  <a:pt x="30476" y="73112"/>
                  <a:pt x="30476" y="73907"/>
                </a:cubicBezTo>
                <a:cubicBezTo>
                  <a:pt x="30476" y="74304"/>
                  <a:pt x="31428" y="76291"/>
                  <a:pt x="31428" y="77483"/>
                </a:cubicBezTo>
                <a:cubicBezTo>
                  <a:pt x="31428" y="78278"/>
                  <a:pt x="32380" y="80264"/>
                  <a:pt x="33333" y="81456"/>
                </a:cubicBezTo>
                <a:cubicBezTo>
                  <a:pt x="33333" y="81854"/>
                  <a:pt x="33333" y="82251"/>
                  <a:pt x="33333" y="82649"/>
                </a:cubicBezTo>
                <a:cubicBezTo>
                  <a:pt x="33333" y="82649"/>
                  <a:pt x="34285" y="84238"/>
                  <a:pt x="34285" y="85033"/>
                </a:cubicBezTo>
                <a:cubicBezTo>
                  <a:pt x="34285" y="85430"/>
                  <a:pt x="34285" y="87019"/>
                  <a:pt x="34285" y="87417"/>
                </a:cubicBezTo>
                <a:cubicBezTo>
                  <a:pt x="34285" y="87814"/>
                  <a:pt x="34285" y="88211"/>
                  <a:pt x="34285" y="88609"/>
                </a:cubicBezTo>
                <a:cubicBezTo>
                  <a:pt x="34285" y="89006"/>
                  <a:pt x="35238" y="92185"/>
                  <a:pt x="35238" y="92980"/>
                </a:cubicBezTo>
                <a:cubicBezTo>
                  <a:pt x="35238" y="93377"/>
                  <a:pt x="35238" y="93377"/>
                  <a:pt x="35238" y="93774"/>
                </a:cubicBezTo>
                <a:cubicBezTo>
                  <a:pt x="35238" y="94172"/>
                  <a:pt x="36190" y="95761"/>
                  <a:pt x="36190" y="96158"/>
                </a:cubicBezTo>
                <a:cubicBezTo>
                  <a:pt x="36190" y="96953"/>
                  <a:pt x="37142" y="97748"/>
                  <a:pt x="37142" y="98145"/>
                </a:cubicBezTo>
                <a:cubicBezTo>
                  <a:pt x="37142" y="98543"/>
                  <a:pt x="37142" y="100132"/>
                  <a:pt x="37142" y="100529"/>
                </a:cubicBezTo>
                <a:cubicBezTo>
                  <a:pt x="38095" y="101324"/>
                  <a:pt x="38095" y="102119"/>
                  <a:pt x="38095" y="102119"/>
                </a:cubicBezTo>
                <a:cubicBezTo>
                  <a:pt x="38095" y="102516"/>
                  <a:pt x="38095" y="102913"/>
                  <a:pt x="38095" y="103708"/>
                </a:cubicBezTo>
                <a:cubicBezTo>
                  <a:pt x="39047" y="104105"/>
                  <a:pt x="39047" y="105695"/>
                  <a:pt x="39047" y="106092"/>
                </a:cubicBezTo>
                <a:cubicBezTo>
                  <a:pt x="39047" y="106092"/>
                  <a:pt x="39047" y="106092"/>
                  <a:pt x="38095" y="106092"/>
                </a:cubicBezTo>
                <a:cubicBezTo>
                  <a:pt x="38095" y="106092"/>
                  <a:pt x="38095" y="106092"/>
                  <a:pt x="37142" y="106490"/>
                </a:cubicBezTo>
                <a:cubicBezTo>
                  <a:pt x="37142" y="106490"/>
                  <a:pt x="37142" y="106887"/>
                  <a:pt x="38095" y="106887"/>
                </a:cubicBezTo>
                <a:cubicBezTo>
                  <a:pt x="38095" y="107284"/>
                  <a:pt x="39047" y="107284"/>
                  <a:pt x="40000" y="107284"/>
                </a:cubicBezTo>
                <a:cubicBezTo>
                  <a:pt x="40000" y="107284"/>
                  <a:pt x="40000" y="107284"/>
                  <a:pt x="40000" y="107284"/>
                </a:cubicBezTo>
                <a:cubicBezTo>
                  <a:pt x="40000" y="107682"/>
                  <a:pt x="40000" y="108079"/>
                  <a:pt x="40000" y="108079"/>
                </a:cubicBezTo>
                <a:cubicBezTo>
                  <a:pt x="40000" y="108079"/>
                  <a:pt x="40000" y="108079"/>
                  <a:pt x="40000" y="108079"/>
                </a:cubicBezTo>
                <a:cubicBezTo>
                  <a:pt x="40000" y="108079"/>
                  <a:pt x="40000" y="108476"/>
                  <a:pt x="40000" y="108476"/>
                </a:cubicBezTo>
                <a:cubicBezTo>
                  <a:pt x="40000" y="108874"/>
                  <a:pt x="39047" y="109668"/>
                  <a:pt x="39047" y="109668"/>
                </a:cubicBezTo>
                <a:cubicBezTo>
                  <a:pt x="39047" y="110066"/>
                  <a:pt x="39047" y="110066"/>
                  <a:pt x="39047" y="110463"/>
                </a:cubicBezTo>
                <a:cubicBezTo>
                  <a:pt x="39047" y="110463"/>
                  <a:pt x="39047" y="110463"/>
                  <a:pt x="39047" y="110463"/>
                </a:cubicBezTo>
                <a:cubicBezTo>
                  <a:pt x="39047" y="110463"/>
                  <a:pt x="39047" y="110463"/>
                  <a:pt x="39047" y="110463"/>
                </a:cubicBezTo>
                <a:cubicBezTo>
                  <a:pt x="39047" y="110860"/>
                  <a:pt x="38095" y="110860"/>
                  <a:pt x="38095" y="110860"/>
                </a:cubicBezTo>
                <a:cubicBezTo>
                  <a:pt x="38095" y="111258"/>
                  <a:pt x="38095" y="111258"/>
                  <a:pt x="38095" y="111258"/>
                </a:cubicBezTo>
                <a:cubicBezTo>
                  <a:pt x="39047" y="111258"/>
                  <a:pt x="38095" y="111655"/>
                  <a:pt x="38095" y="111655"/>
                </a:cubicBezTo>
                <a:cubicBezTo>
                  <a:pt x="38095" y="111655"/>
                  <a:pt x="37142" y="112052"/>
                  <a:pt x="37142" y="112052"/>
                </a:cubicBezTo>
                <a:cubicBezTo>
                  <a:pt x="37142" y="112450"/>
                  <a:pt x="37142" y="112450"/>
                  <a:pt x="37142" y="112450"/>
                </a:cubicBezTo>
                <a:cubicBezTo>
                  <a:pt x="37142" y="112450"/>
                  <a:pt x="37142" y="112450"/>
                  <a:pt x="37142" y="112450"/>
                </a:cubicBezTo>
                <a:cubicBezTo>
                  <a:pt x="37142" y="112450"/>
                  <a:pt x="37142" y="112450"/>
                  <a:pt x="37142" y="112847"/>
                </a:cubicBezTo>
                <a:cubicBezTo>
                  <a:pt x="36190" y="112847"/>
                  <a:pt x="37142" y="112847"/>
                  <a:pt x="36190" y="112847"/>
                </a:cubicBezTo>
                <a:cubicBezTo>
                  <a:pt x="36190" y="113245"/>
                  <a:pt x="35238" y="113245"/>
                  <a:pt x="34285" y="113642"/>
                </a:cubicBezTo>
                <a:cubicBezTo>
                  <a:pt x="33333" y="113642"/>
                  <a:pt x="33333" y="114039"/>
                  <a:pt x="32380" y="114039"/>
                </a:cubicBezTo>
                <a:cubicBezTo>
                  <a:pt x="32380" y="114039"/>
                  <a:pt x="31428" y="114039"/>
                  <a:pt x="31428" y="114437"/>
                </a:cubicBezTo>
                <a:cubicBezTo>
                  <a:pt x="30476" y="114437"/>
                  <a:pt x="30476" y="114437"/>
                  <a:pt x="30476" y="114437"/>
                </a:cubicBezTo>
                <a:cubicBezTo>
                  <a:pt x="30476" y="114437"/>
                  <a:pt x="30476" y="114834"/>
                  <a:pt x="29523" y="114834"/>
                </a:cubicBezTo>
                <a:cubicBezTo>
                  <a:pt x="29523" y="115231"/>
                  <a:pt x="29523" y="115629"/>
                  <a:pt x="29523" y="115629"/>
                </a:cubicBezTo>
                <a:cubicBezTo>
                  <a:pt x="29523" y="115629"/>
                  <a:pt x="29523" y="116026"/>
                  <a:pt x="29523" y="116026"/>
                </a:cubicBezTo>
                <a:cubicBezTo>
                  <a:pt x="28571" y="116026"/>
                  <a:pt x="28571" y="116026"/>
                  <a:pt x="28571" y="116026"/>
                </a:cubicBezTo>
                <a:cubicBezTo>
                  <a:pt x="28571" y="116026"/>
                  <a:pt x="27619" y="116423"/>
                  <a:pt x="28571" y="116821"/>
                </a:cubicBezTo>
                <a:cubicBezTo>
                  <a:pt x="28571" y="116821"/>
                  <a:pt x="28571" y="116821"/>
                  <a:pt x="30476" y="117218"/>
                </a:cubicBezTo>
                <a:cubicBezTo>
                  <a:pt x="31428" y="117218"/>
                  <a:pt x="37142" y="117218"/>
                  <a:pt x="39047" y="117218"/>
                </a:cubicBezTo>
                <a:cubicBezTo>
                  <a:pt x="41904" y="117218"/>
                  <a:pt x="45714" y="116821"/>
                  <a:pt x="45714" y="116423"/>
                </a:cubicBezTo>
                <a:cubicBezTo>
                  <a:pt x="48571" y="116423"/>
                  <a:pt x="49523" y="115629"/>
                  <a:pt x="49523" y="115231"/>
                </a:cubicBezTo>
                <a:cubicBezTo>
                  <a:pt x="50476" y="114834"/>
                  <a:pt x="51428" y="114437"/>
                  <a:pt x="51428" y="114437"/>
                </a:cubicBezTo>
                <a:cubicBezTo>
                  <a:pt x="51428" y="114437"/>
                  <a:pt x="51428" y="114437"/>
                  <a:pt x="52380" y="114437"/>
                </a:cubicBezTo>
                <a:cubicBezTo>
                  <a:pt x="52380" y="114437"/>
                  <a:pt x="53333" y="114437"/>
                  <a:pt x="54285" y="114437"/>
                </a:cubicBezTo>
                <a:cubicBezTo>
                  <a:pt x="55238" y="114437"/>
                  <a:pt x="58095" y="114039"/>
                  <a:pt x="58095" y="114039"/>
                </a:cubicBezTo>
                <a:cubicBezTo>
                  <a:pt x="60952" y="113245"/>
                  <a:pt x="61904" y="113245"/>
                  <a:pt x="61904" y="112847"/>
                </a:cubicBezTo>
                <a:cubicBezTo>
                  <a:pt x="61904" y="112847"/>
                  <a:pt x="60952" y="111655"/>
                  <a:pt x="60952" y="111258"/>
                </a:cubicBezTo>
                <a:cubicBezTo>
                  <a:pt x="60952" y="111258"/>
                  <a:pt x="60952" y="111258"/>
                  <a:pt x="60952" y="110860"/>
                </a:cubicBezTo>
                <a:cubicBezTo>
                  <a:pt x="60000" y="110860"/>
                  <a:pt x="60000" y="110860"/>
                  <a:pt x="60000" y="110860"/>
                </a:cubicBezTo>
                <a:cubicBezTo>
                  <a:pt x="60000" y="110860"/>
                  <a:pt x="60000" y="110463"/>
                  <a:pt x="60000" y="110066"/>
                </a:cubicBezTo>
                <a:cubicBezTo>
                  <a:pt x="60000" y="110066"/>
                  <a:pt x="60000" y="110066"/>
                  <a:pt x="60000" y="110066"/>
                </a:cubicBezTo>
                <a:cubicBezTo>
                  <a:pt x="60000" y="110066"/>
                  <a:pt x="60952" y="110066"/>
                  <a:pt x="60952" y="110066"/>
                </a:cubicBezTo>
                <a:cubicBezTo>
                  <a:pt x="60952" y="110066"/>
                  <a:pt x="61904" y="110463"/>
                  <a:pt x="61904" y="110463"/>
                </a:cubicBezTo>
                <a:cubicBezTo>
                  <a:pt x="61904" y="110463"/>
                  <a:pt x="61904" y="110860"/>
                  <a:pt x="62857" y="111258"/>
                </a:cubicBezTo>
                <a:cubicBezTo>
                  <a:pt x="62857" y="111258"/>
                  <a:pt x="62857" y="111655"/>
                  <a:pt x="62857" y="111655"/>
                </a:cubicBezTo>
                <a:cubicBezTo>
                  <a:pt x="62857" y="111655"/>
                  <a:pt x="62857" y="111655"/>
                  <a:pt x="62857" y="112052"/>
                </a:cubicBezTo>
                <a:cubicBezTo>
                  <a:pt x="62857" y="112052"/>
                  <a:pt x="63809" y="112450"/>
                  <a:pt x="63809" y="112450"/>
                </a:cubicBezTo>
                <a:cubicBezTo>
                  <a:pt x="63809" y="112450"/>
                  <a:pt x="63809" y="112847"/>
                  <a:pt x="63809" y="112847"/>
                </a:cubicBezTo>
                <a:cubicBezTo>
                  <a:pt x="63809" y="112847"/>
                  <a:pt x="63809" y="113245"/>
                  <a:pt x="63809" y="113245"/>
                </a:cubicBezTo>
                <a:cubicBezTo>
                  <a:pt x="63809" y="113245"/>
                  <a:pt x="63809" y="113245"/>
                  <a:pt x="63809" y="113642"/>
                </a:cubicBezTo>
                <a:cubicBezTo>
                  <a:pt x="63809" y="113642"/>
                  <a:pt x="62857" y="114039"/>
                  <a:pt x="62857" y="114039"/>
                </a:cubicBezTo>
                <a:cubicBezTo>
                  <a:pt x="62857" y="114039"/>
                  <a:pt x="62857" y="114437"/>
                  <a:pt x="61904" y="114437"/>
                </a:cubicBezTo>
                <a:cubicBezTo>
                  <a:pt x="61904" y="114834"/>
                  <a:pt x="61904" y="114834"/>
                  <a:pt x="61904" y="114834"/>
                </a:cubicBezTo>
                <a:cubicBezTo>
                  <a:pt x="61904" y="114834"/>
                  <a:pt x="61904" y="114834"/>
                  <a:pt x="61904" y="115231"/>
                </a:cubicBezTo>
                <a:cubicBezTo>
                  <a:pt x="61904" y="115231"/>
                  <a:pt x="60952" y="115231"/>
                  <a:pt x="60000" y="115629"/>
                </a:cubicBezTo>
                <a:cubicBezTo>
                  <a:pt x="60000" y="115629"/>
                  <a:pt x="60000" y="116026"/>
                  <a:pt x="60000" y="116026"/>
                </a:cubicBezTo>
                <a:cubicBezTo>
                  <a:pt x="60000" y="116423"/>
                  <a:pt x="59047" y="116423"/>
                  <a:pt x="59047" y="116821"/>
                </a:cubicBezTo>
                <a:cubicBezTo>
                  <a:pt x="59047" y="116821"/>
                  <a:pt x="59047" y="116821"/>
                  <a:pt x="59047" y="116821"/>
                </a:cubicBezTo>
                <a:cubicBezTo>
                  <a:pt x="59047" y="116821"/>
                  <a:pt x="59047" y="117218"/>
                  <a:pt x="59047" y="117218"/>
                </a:cubicBezTo>
                <a:cubicBezTo>
                  <a:pt x="59047" y="117218"/>
                  <a:pt x="58095" y="117218"/>
                  <a:pt x="58095" y="117218"/>
                </a:cubicBezTo>
                <a:cubicBezTo>
                  <a:pt x="58095" y="117615"/>
                  <a:pt x="58095" y="117615"/>
                  <a:pt x="58095" y="118013"/>
                </a:cubicBezTo>
                <a:cubicBezTo>
                  <a:pt x="58095" y="118410"/>
                  <a:pt x="58095" y="118410"/>
                  <a:pt x="58095" y="118410"/>
                </a:cubicBezTo>
                <a:cubicBezTo>
                  <a:pt x="57142" y="118410"/>
                  <a:pt x="57142" y="118807"/>
                  <a:pt x="57142" y="118807"/>
                </a:cubicBezTo>
                <a:cubicBezTo>
                  <a:pt x="56190" y="118807"/>
                  <a:pt x="57142" y="118807"/>
                  <a:pt x="57142" y="119205"/>
                </a:cubicBezTo>
                <a:cubicBezTo>
                  <a:pt x="56190" y="119205"/>
                  <a:pt x="56190" y="119602"/>
                  <a:pt x="57142" y="119602"/>
                </a:cubicBezTo>
                <a:cubicBezTo>
                  <a:pt x="57142" y="119602"/>
                  <a:pt x="57142" y="119602"/>
                  <a:pt x="59047" y="120000"/>
                </a:cubicBezTo>
                <a:cubicBezTo>
                  <a:pt x="60952" y="120000"/>
                  <a:pt x="61904" y="120000"/>
                  <a:pt x="63809" y="120000"/>
                </a:cubicBezTo>
                <a:cubicBezTo>
                  <a:pt x="65714" y="120000"/>
                  <a:pt x="66666" y="120000"/>
                  <a:pt x="66666" y="119602"/>
                </a:cubicBezTo>
                <a:cubicBezTo>
                  <a:pt x="66666" y="119602"/>
                  <a:pt x="66666" y="119602"/>
                  <a:pt x="67619" y="119602"/>
                </a:cubicBezTo>
                <a:cubicBezTo>
                  <a:pt x="68571" y="119602"/>
                  <a:pt x="72380" y="119602"/>
                  <a:pt x="73333" y="119602"/>
                </a:cubicBezTo>
                <a:cubicBezTo>
                  <a:pt x="79047" y="118807"/>
                  <a:pt x="79047" y="118013"/>
                  <a:pt x="79047" y="118013"/>
                </a:cubicBezTo>
                <a:cubicBezTo>
                  <a:pt x="79047" y="117615"/>
                  <a:pt x="79047" y="117615"/>
                  <a:pt x="79047" y="117615"/>
                </a:cubicBezTo>
                <a:cubicBezTo>
                  <a:pt x="80000" y="117615"/>
                  <a:pt x="80000" y="117615"/>
                  <a:pt x="80000" y="117615"/>
                </a:cubicBezTo>
                <a:cubicBezTo>
                  <a:pt x="80000" y="117615"/>
                  <a:pt x="80952" y="117218"/>
                  <a:pt x="81904" y="116821"/>
                </a:cubicBezTo>
                <a:cubicBezTo>
                  <a:pt x="81904" y="116821"/>
                  <a:pt x="81904" y="116423"/>
                  <a:pt x="81904" y="116423"/>
                </a:cubicBezTo>
                <a:cubicBezTo>
                  <a:pt x="81904" y="116026"/>
                  <a:pt x="81904" y="115231"/>
                  <a:pt x="81904" y="114834"/>
                </a:cubicBezTo>
                <a:cubicBezTo>
                  <a:pt x="81904" y="114437"/>
                  <a:pt x="81904" y="114437"/>
                  <a:pt x="80952" y="114437"/>
                </a:cubicBezTo>
                <a:cubicBezTo>
                  <a:pt x="80952" y="114437"/>
                  <a:pt x="80952" y="114437"/>
                  <a:pt x="80952" y="114437"/>
                </a:cubicBezTo>
                <a:cubicBezTo>
                  <a:pt x="80952" y="114437"/>
                  <a:pt x="80952" y="114437"/>
                  <a:pt x="81904" y="114039"/>
                </a:cubicBezTo>
                <a:cubicBezTo>
                  <a:pt x="81904" y="114039"/>
                  <a:pt x="81904" y="114039"/>
                  <a:pt x="81904" y="114039"/>
                </a:cubicBezTo>
                <a:cubicBezTo>
                  <a:pt x="81904" y="113642"/>
                  <a:pt x="81904" y="113642"/>
                  <a:pt x="81904" y="113642"/>
                </a:cubicBezTo>
                <a:cubicBezTo>
                  <a:pt x="81904" y="113245"/>
                  <a:pt x="81904" y="112450"/>
                  <a:pt x="81904" y="112450"/>
                </a:cubicBezTo>
                <a:cubicBezTo>
                  <a:pt x="82857" y="112052"/>
                  <a:pt x="82857" y="112052"/>
                  <a:pt x="82857" y="112052"/>
                </a:cubicBezTo>
                <a:cubicBezTo>
                  <a:pt x="82857" y="112052"/>
                  <a:pt x="82857" y="112052"/>
                  <a:pt x="82857" y="111655"/>
                </a:cubicBezTo>
                <a:cubicBezTo>
                  <a:pt x="82857" y="111655"/>
                  <a:pt x="82857" y="111258"/>
                  <a:pt x="83809" y="110860"/>
                </a:cubicBezTo>
                <a:cubicBezTo>
                  <a:pt x="83809" y="110066"/>
                  <a:pt x="83809" y="110066"/>
                  <a:pt x="83809" y="110066"/>
                </a:cubicBezTo>
                <a:cubicBezTo>
                  <a:pt x="83809" y="110066"/>
                  <a:pt x="84761" y="110066"/>
                  <a:pt x="84761" y="109668"/>
                </a:cubicBezTo>
                <a:cubicBezTo>
                  <a:pt x="84761" y="109668"/>
                  <a:pt x="84761" y="108476"/>
                  <a:pt x="84761" y="108079"/>
                </a:cubicBezTo>
                <a:cubicBezTo>
                  <a:pt x="85714" y="107284"/>
                  <a:pt x="85714" y="106092"/>
                  <a:pt x="85714" y="105695"/>
                </a:cubicBezTo>
                <a:cubicBezTo>
                  <a:pt x="85714" y="105298"/>
                  <a:pt x="85714" y="103708"/>
                  <a:pt x="85714" y="102913"/>
                </a:cubicBezTo>
                <a:cubicBezTo>
                  <a:pt x="85714" y="102516"/>
                  <a:pt x="86666" y="99337"/>
                  <a:pt x="86666" y="98145"/>
                </a:cubicBezTo>
                <a:cubicBezTo>
                  <a:pt x="86666" y="97350"/>
                  <a:pt x="86666" y="93774"/>
                  <a:pt x="86666" y="93377"/>
                </a:cubicBezTo>
                <a:cubicBezTo>
                  <a:pt x="86666" y="92980"/>
                  <a:pt x="86666" y="88609"/>
                  <a:pt x="86666" y="87814"/>
                </a:cubicBezTo>
                <a:cubicBezTo>
                  <a:pt x="86666" y="87019"/>
                  <a:pt x="86666" y="84635"/>
                  <a:pt x="86666" y="84635"/>
                </a:cubicBezTo>
                <a:cubicBezTo>
                  <a:pt x="86666" y="84635"/>
                  <a:pt x="86666" y="84238"/>
                  <a:pt x="86666" y="84238"/>
                </a:cubicBezTo>
                <a:cubicBezTo>
                  <a:pt x="86666" y="83841"/>
                  <a:pt x="86666" y="78675"/>
                  <a:pt x="86666" y="77880"/>
                </a:cubicBezTo>
                <a:cubicBezTo>
                  <a:pt x="86666" y="77086"/>
                  <a:pt x="85714" y="73112"/>
                  <a:pt x="85714" y="72715"/>
                </a:cubicBezTo>
                <a:cubicBezTo>
                  <a:pt x="85714" y="72317"/>
                  <a:pt x="85714" y="66357"/>
                  <a:pt x="85714" y="65960"/>
                </a:cubicBezTo>
                <a:cubicBezTo>
                  <a:pt x="85714" y="65960"/>
                  <a:pt x="85714" y="65960"/>
                  <a:pt x="85714" y="65960"/>
                </a:cubicBezTo>
                <a:cubicBezTo>
                  <a:pt x="85714" y="66357"/>
                  <a:pt x="86666" y="66754"/>
                  <a:pt x="86666" y="66754"/>
                </a:cubicBezTo>
                <a:cubicBezTo>
                  <a:pt x="87619" y="67152"/>
                  <a:pt x="87619" y="67152"/>
                  <a:pt x="88571" y="67152"/>
                </a:cubicBezTo>
                <a:cubicBezTo>
                  <a:pt x="88571" y="67152"/>
                  <a:pt x="89523" y="67549"/>
                  <a:pt x="89523" y="67549"/>
                </a:cubicBezTo>
                <a:cubicBezTo>
                  <a:pt x="90476" y="67549"/>
                  <a:pt x="91428" y="67549"/>
                  <a:pt x="92380" y="67549"/>
                </a:cubicBezTo>
                <a:cubicBezTo>
                  <a:pt x="93333" y="67549"/>
                  <a:pt x="95238" y="67549"/>
                  <a:pt x="95238" y="67549"/>
                </a:cubicBezTo>
                <a:cubicBezTo>
                  <a:pt x="96190" y="67549"/>
                  <a:pt x="98095" y="67152"/>
                  <a:pt x="98095" y="67152"/>
                </a:cubicBezTo>
                <a:cubicBezTo>
                  <a:pt x="99047" y="67152"/>
                  <a:pt x="100000" y="66754"/>
                  <a:pt x="100952" y="66754"/>
                </a:cubicBezTo>
                <a:cubicBezTo>
                  <a:pt x="100952" y="66754"/>
                  <a:pt x="101904" y="66754"/>
                  <a:pt x="101904" y="66357"/>
                </a:cubicBezTo>
                <a:cubicBezTo>
                  <a:pt x="102857" y="66357"/>
                  <a:pt x="102857" y="66357"/>
                  <a:pt x="102857" y="66357"/>
                </a:cubicBezTo>
                <a:cubicBezTo>
                  <a:pt x="102857" y="65960"/>
                  <a:pt x="101904" y="65165"/>
                  <a:pt x="101904" y="64768"/>
                </a:cubicBezTo>
                <a:cubicBezTo>
                  <a:pt x="101904" y="64768"/>
                  <a:pt x="101904" y="63973"/>
                  <a:pt x="101904" y="63576"/>
                </a:cubicBezTo>
                <a:cubicBezTo>
                  <a:pt x="101904" y="63178"/>
                  <a:pt x="101904" y="62781"/>
                  <a:pt x="101904" y="61986"/>
                </a:cubicBezTo>
                <a:cubicBezTo>
                  <a:pt x="101904" y="61589"/>
                  <a:pt x="101904" y="60794"/>
                  <a:pt x="101904" y="60397"/>
                </a:cubicBezTo>
                <a:cubicBezTo>
                  <a:pt x="101904" y="60397"/>
                  <a:pt x="101904" y="59602"/>
                  <a:pt x="101904" y="59205"/>
                </a:cubicBezTo>
                <a:cubicBezTo>
                  <a:pt x="101904" y="58807"/>
                  <a:pt x="101904" y="58410"/>
                  <a:pt x="100952" y="57615"/>
                </a:cubicBezTo>
                <a:cubicBezTo>
                  <a:pt x="100952" y="57218"/>
                  <a:pt x="100952" y="56423"/>
                  <a:pt x="100952" y="56423"/>
                </a:cubicBezTo>
                <a:cubicBezTo>
                  <a:pt x="100952" y="56026"/>
                  <a:pt x="100952" y="55629"/>
                  <a:pt x="100952" y="55231"/>
                </a:cubicBezTo>
                <a:cubicBezTo>
                  <a:pt x="100952" y="54437"/>
                  <a:pt x="100000" y="52450"/>
                  <a:pt x="100000" y="52052"/>
                </a:cubicBezTo>
                <a:cubicBezTo>
                  <a:pt x="100000" y="52052"/>
                  <a:pt x="100000" y="52052"/>
                  <a:pt x="100000" y="52052"/>
                </a:cubicBezTo>
                <a:cubicBezTo>
                  <a:pt x="100952" y="51655"/>
                  <a:pt x="100000" y="51655"/>
                  <a:pt x="100000" y="51258"/>
                </a:cubicBezTo>
                <a:cubicBezTo>
                  <a:pt x="100000" y="51258"/>
                  <a:pt x="100000" y="50860"/>
                  <a:pt x="100000" y="50463"/>
                </a:cubicBezTo>
                <a:cubicBezTo>
                  <a:pt x="100000" y="50066"/>
                  <a:pt x="99047" y="48874"/>
                  <a:pt x="99047" y="48874"/>
                </a:cubicBezTo>
                <a:cubicBezTo>
                  <a:pt x="99047" y="48476"/>
                  <a:pt x="99047" y="48476"/>
                  <a:pt x="99047" y="48476"/>
                </a:cubicBezTo>
                <a:cubicBezTo>
                  <a:pt x="99047" y="48476"/>
                  <a:pt x="99047" y="48476"/>
                  <a:pt x="99047" y="48476"/>
                </a:cubicBezTo>
                <a:cubicBezTo>
                  <a:pt x="99047" y="48476"/>
                  <a:pt x="99047" y="48079"/>
                  <a:pt x="99047" y="48079"/>
                </a:cubicBezTo>
                <a:cubicBezTo>
                  <a:pt x="99047" y="48079"/>
                  <a:pt x="99047" y="47682"/>
                  <a:pt x="99047" y="47682"/>
                </a:cubicBezTo>
                <a:cubicBezTo>
                  <a:pt x="100000" y="47284"/>
                  <a:pt x="102857" y="46092"/>
                  <a:pt x="103809" y="45695"/>
                </a:cubicBezTo>
                <a:cubicBezTo>
                  <a:pt x="104761" y="45298"/>
                  <a:pt x="109523" y="42516"/>
                  <a:pt x="110476" y="42119"/>
                </a:cubicBezTo>
                <a:cubicBezTo>
                  <a:pt x="110476" y="41721"/>
                  <a:pt x="112380" y="40927"/>
                  <a:pt x="113333" y="40529"/>
                </a:cubicBezTo>
                <a:cubicBezTo>
                  <a:pt x="114285" y="40132"/>
                  <a:pt x="115238" y="39337"/>
                  <a:pt x="115238" y="38940"/>
                </a:cubicBezTo>
                <a:cubicBezTo>
                  <a:pt x="116190" y="38940"/>
                  <a:pt x="117142" y="38145"/>
                  <a:pt x="117142" y="38145"/>
                </a:cubicBezTo>
                <a:cubicBezTo>
                  <a:pt x="117142" y="37748"/>
                  <a:pt x="118095" y="36953"/>
                  <a:pt x="118095" y="36953"/>
                </a:cubicBezTo>
                <a:cubicBezTo>
                  <a:pt x="119047" y="36556"/>
                  <a:pt x="119047" y="36158"/>
                  <a:pt x="119047" y="35761"/>
                </a:cubicBezTo>
                <a:cubicBezTo>
                  <a:pt x="120000" y="34569"/>
                  <a:pt x="118095" y="32980"/>
                  <a:pt x="118095" y="32980"/>
                </a:cubicBezTo>
                <a:close/>
                <a:moveTo>
                  <a:pt x="21904" y="39735"/>
                </a:moveTo>
                <a:cubicBezTo>
                  <a:pt x="21904" y="40132"/>
                  <a:pt x="21904" y="40529"/>
                  <a:pt x="21904" y="40529"/>
                </a:cubicBezTo>
                <a:cubicBezTo>
                  <a:pt x="21904" y="40529"/>
                  <a:pt x="20952" y="40132"/>
                  <a:pt x="20952" y="40132"/>
                </a:cubicBezTo>
                <a:cubicBezTo>
                  <a:pt x="20952" y="39735"/>
                  <a:pt x="20000" y="38940"/>
                  <a:pt x="20000" y="38940"/>
                </a:cubicBezTo>
                <a:cubicBezTo>
                  <a:pt x="20000" y="38543"/>
                  <a:pt x="19047" y="38145"/>
                  <a:pt x="19047" y="38145"/>
                </a:cubicBezTo>
                <a:cubicBezTo>
                  <a:pt x="19047" y="37748"/>
                  <a:pt x="19047" y="37748"/>
                  <a:pt x="19047" y="37748"/>
                </a:cubicBezTo>
                <a:cubicBezTo>
                  <a:pt x="19047" y="37748"/>
                  <a:pt x="19047" y="37748"/>
                  <a:pt x="19047" y="37350"/>
                </a:cubicBezTo>
                <a:cubicBezTo>
                  <a:pt x="19047" y="37350"/>
                  <a:pt x="20952" y="36953"/>
                  <a:pt x="20952" y="36953"/>
                </a:cubicBezTo>
                <a:cubicBezTo>
                  <a:pt x="20952" y="36556"/>
                  <a:pt x="20952" y="36556"/>
                  <a:pt x="20952" y="36158"/>
                </a:cubicBezTo>
                <a:cubicBezTo>
                  <a:pt x="20952" y="35761"/>
                  <a:pt x="20952" y="34966"/>
                  <a:pt x="20952" y="34569"/>
                </a:cubicBezTo>
                <a:cubicBezTo>
                  <a:pt x="20952" y="34569"/>
                  <a:pt x="21904" y="34569"/>
                  <a:pt x="21904" y="34569"/>
                </a:cubicBezTo>
                <a:cubicBezTo>
                  <a:pt x="21904" y="34966"/>
                  <a:pt x="21904" y="36158"/>
                  <a:pt x="21904" y="36556"/>
                </a:cubicBezTo>
                <a:cubicBezTo>
                  <a:pt x="21904" y="36953"/>
                  <a:pt x="21904" y="39337"/>
                  <a:pt x="21904" y="39735"/>
                </a:cubicBezTo>
                <a:close/>
                <a:moveTo>
                  <a:pt x="39047" y="110860"/>
                </a:moveTo>
                <a:cubicBezTo>
                  <a:pt x="39047" y="111258"/>
                  <a:pt x="38095" y="110860"/>
                  <a:pt x="39047" y="110860"/>
                </a:cubicBezTo>
                <a:cubicBezTo>
                  <a:pt x="39047" y="110860"/>
                  <a:pt x="39047" y="110463"/>
                  <a:pt x="39047" y="110860"/>
                </a:cubicBezTo>
                <a:close/>
                <a:moveTo>
                  <a:pt x="65714" y="94569"/>
                </a:moveTo>
                <a:cubicBezTo>
                  <a:pt x="64761" y="94966"/>
                  <a:pt x="63809" y="95761"/>
                  <a:pt x="63809" y="96158"/>
                </a:cubicBezTo>
                <a:cubicBezTo>
                  <a:pt x="63809" y="96556"/>
                  <a:pt x="63809" y="96556"/>
                  <a:pt x="63809" y="96556"/>
                </a:cubicBezTo>
                <a:cubicBezTo>
                  <a:pt x="62857" y="96953"/>
                  <a:pt x="62857" y="97350"/>
                  <a:pt x="62857" y="97350"/>
                </a:cubicBezTo>
                <a:cubicBezTo>
                  <a:pt x="62857" y="97748"/>
                  <a:pt x="62857" y="97748"/>
                  <a:pt x="62857" y="97748"/>
                </a:cubicBezTo>
                <a:cubicBezTo>
                  <a:pt x="62857" y="98145"/>
                  <a:pt x="61904" y="98940"/>
                  <a:pt x="61904" y="99735"/>
                </a:cubicBezTo>
                <a:cubicBezTo>
                  <a:pt x="61904" y="100132"/>
                  <a:pt x="61904" y="101721"/>
                  <a:pt x="60952" y="102119"/>
                </a:cubicBezTo>
                <a:cubicBezTo>
                  <a:pt x="60952" y="102516"/>
                  <a:pt x="60952" y="103311"/>
                  <a:pt x="60952" y="103311"/>
                </a:cubicBezTo>
                <a:cubicBezTo>
                  <a:pt x="60952" y="103311"/>
                  <a:pt x="60952" y="103708"/>
                  <a:pt x="60000" y="103311"/>
                </a:cubicBezTo>
                <a:cubicBezTo>
                  <a:pt x="60000" y="102913"/>
                  <a:pt x="58095" y="101721"/>
                  <a:pt x="58095" y="101324"/>
                </a:cubicBezTo>
                <a:cubicBezTo>
                  <a:pt x="57142" y="100529"/>
                  <a:pt x="57142" y="100132"/>
                  <a:pt x="57142" y="100132"/>
                </a:cubicBezTo>
                <a:cubicBezTo>
                  <a:pt x="57142" y="99735"/>
                  <a:pt x="57142" y="99337"/>
                  <a:pt x="57142" y="98940"/>
                </a:cubicBezTo>
                <a:cubicBezTo>
                  <a:pt x="57142" y="98940"/>
                  <a:pt x="57142" y="96953"/>
                  <a:pt x="57142" y="96158"/>
                </a:cubicBezTo>
                <a:cubicBezTo>
                  <a:pt x="57142" y="95364"/>
                  <a:pt x="57142" y="94172"/>
                  <a:pt x="57142" y="93774"/>
                </a:cubicBezTo>
                <a:cubicBezTo>
                  <a:pt x="58095" y="92980"/>
                  <a:pt x="57142" y="92582"/>
                  <a:pt x="58095" y="92185"/>
                </a:cubicBezTo>
                <a:cubicBezTo>
                  <a:pt x="58095" y="91788"/>
                  <a:pt x="58095" y="91390"/>
                  <a:pt x="58095" y="90993"/>
                </a:cubicBezTo>
                <a:cubicBezTo>
                  <a:pt x="58095" y="90993"/>
                  <a:pt x="58095" y="90596"/>
                  <a:pt x="58095" y="90198"/>
                </a:cubicBezTo>
                <a:cubicBezTo>
                  <a:pt x="58095" y="90198"/>
                  <a:pt x="58095" y="89403"/>
                  <a:pt x="58095" y="89006"/>
                </a:cubicBezTo>
                <a:cubicBezTo>
                  <a:pt x="58095" y="88609"/>
                  <a:pt x="58095" y="87814"/>
                  <a:pt x="58095" y="87019"/>
                </a:cubicBezTo>
                <a:cubicBezTo>
                  <a:pt x="59047" y="86225"/>
                  <a:pt x="59047" y="85827"/>
                  <a:pt x="59047" y="85430"/>
                </a:cubicBezTo>
                <a:cubicBezTo>
                  <a:pt x="59047" y="85430"/>
                  <a:pt x="59047" y="84635"/>
                  <a:pt x="58095" y="83841"/>
                </a:cubicBezTo>
                <a:cubicBezTo>
                  <a:pt x="58095" y="83443"/>
                  <a:pt x="58095" y="81456"/>
                  <a:pt x="58095" y="81059"/>
                </a:cubicBezTo>
                <a:cubicBezTo>
                  <a:pt x="58095" y="80662"/>
                  <a:pt x="58095" y="80264"/>
                  <a:pt x="58095" y="80264"/>
                </a:cubicBezTo>
                <a:cubicBezTo>
                  <a:pt x="58095" y="80264"/>
                  <a:pt x="58095" y="79867"/>
                  <a:pt x="59047" y="80264"/>
                </a:cubicBezTo>
                <a:cubicBezTo>
                  <a:pt x="59047" y="80662"/>
                  <a:pt x="59047" y="81059"/>
                  <a:pt x="59047" y="81456"/>
                </a:cubicBezTo>
                <a:cubicBezTo>
                  <a:pt x="59047" y="82251"/>
                  <a:pt x="60000" y="83046"/>
                  <a:pt x="60000" y="83046"/>
                </a:cubicBezTo>
                <a:cubicBezTo>
                  <a:pt x="60000" y="83443"/>
                  <a:pt x="60000" y="83443"/>
                  <a:pt x="60000" y="83443"/>
                </a:cubicBezTo>
                <a:cubicBezTo>
                  <a:pt x="60000" y="83841"/>
                  <a:pt x="60000" y="83841"/>
                  <a:pt x="60000" y="84238"/>
                </a:cubicBezTo>
                <a:cubicBezTo>
                  <a:pt x="60000" y="84238"/>
                  <a:pt x="60952" y="85033"/>
                  <a:pt x="61904" y="85827"/>
                </a:cubicBezTo>
                <a:cubicBezTo>
                  <a:pt x="61904" y="86225"/>
                  <a:pt x="62857" y="87019"/>
                  <a:pt x="62857" y="87417"/>
                </a:cubicBezTo>
                <a:cubicBezTo>
                  <a:pt x="63809" y="87417"/>
                  <a:pt x="63809" y="88211"/>
                  <a:pt x="64761" y="88609"/>
                </a:cubicBezTo>
                <a:cubicBezTo>
                  <a:pt x="64761" y="89006"/>
                  <a:pt x="64761" y="89403"/>
                  <a:pt x="64761" y="89801"/>
                </a:cubicBezTo>
                <a:cubicBezTo>
                  <a:pt x="64761" y="89801"/>
                  <a:pt x="64761" y="90596"/>
                  <a:pt x="64761" y="90596"/>
                </a:cubicBezTo>
                <a:cubicBezTo>
                  <a:pt x="64761" y="90993"/>
                  <a:pt x="65714" y="91390"/>
                  <a:pt x="65714" y="91788"/>
                </a:cubicBezTo>
                <a:cubicBezTo>
                  <a:pt x="65714" y="92185"/>
                  <a:pt x="65714" y="92582"/>
                  <a:pt x="65714" y="92980"/>
                </a:cubicBezTo>
                <a:cubicBezTo>
                  <a:pt x="65714" y="92980"/>
                  <a:pt x="65714" y="92980"/>
                  <a:pt x="65714" y="93377"/>
                </a:cubicBezTo>
                <a:cubicBezTo>
                  <a:pt x="65714" y="93377"/>
                  <a:pt x="65714" y="93774"/>
                  <a:pt x="65714" y="93774"/>
                </a:cubicBezTo>
                <a:cubicBezTo>
                  <a:pt x="65714" y="93774"/>
                  <a:pt x="65714" y="93774"/>
                  <a:pt x="65714" y="94569"/>
                </a:cubicBezTo>
                <a:close/>
                <a:moveTo>
                  <a:pt x="97142" y="36556"/>
                </a:moveTo>
                <a:cubicBezTo>
                  <a:pt x="97142" y="36953"/>
                  <a:pt x="96190" y="37350"/>
                  <a:pt x="95238" y="37748"/>
                </a:cubicBezTo>
                <a:cubicBezTo>
                  <a:pt x="95238" y="38145"/>
                  <a:pt x="94285" y="38543"/>
                  <a:pt x="94285" y="38543"/>
                </a:cubicBezTo>
                <a:cubicBezTo>
                  <a:pt x="94285" y="38940"/>
                  <a:pt x="95238" y="38940"/>
                  <a:pt x="94285" y="38940"/>
                </a:cubicBezTo>
                <a:cubicBezTo>
                  <a:pt x="94285" y="39337"/>
                  <a:pt x="94285" y="39337"/>
                  <a:pt x="94285" y="38940"/>
                </a:cubicBezTo>
                <a:cubicBezTo>
                  <a:pt x="94285" y="38940"/>
                  <a:pt x="93333" y="38543"/>
                  <a:pt x="93333" y="38145"/>
                </a:cubicBezTo>
                <a:cubicBezTo>
                  <a:pt x="93333" y="37748"/>
                  <a:pt x="93333" y="37350"/>
                  <a:pt x="94285" y="36953"/>
                </a:cubicBezTo>
                <a:cubicBezTo>
                  <a:pt x="94285" y="36158"/>
                  <a:pt x="94285" y="35761"/>
                  <a:pt x="94285" y="35364"/>
                </a:cubicBezTo>
                <a:cubicBezTo>
                  <a:pt x="94285" y="34966"/>
                  <a:pt x="94285" y="34569"/>
                  <a:pt x="94285" y="34569"/>
                </a:cubicBezTo>
                <a:cubicBezTo>
                  <a:pt x="94285" y="34569"/>
                  <a:pt x="94285" y="34569"/>
                  <a:pt x="94285" y="34569"/>
                </a:cubicBezTo>
                <a:cubicBezTo>
                  <a:pt x="95238" y="34569"/>
                  <a:pt x="95238" y="34569"/>
                  <a:pt x="96190" y="34569"/>
                </a:cubicBezTo>
                <a:cubicBezTo>
                  <a:pt x="96190" y="34966"/>
                  <a:pt x="97142" y="35364"/>
                  <a:pt x="97142" y="35761"/>
                </a:cubicBezTo>
                <a:cubicBezTo>
                  <a:pt x="98095" y="35761"/>
                  <a:pt x="98095" y="35761"/>
                  <a:pt x="98095" y="36158"/>
                </a:cubicBezTo>
                <a:cubicBezTo>
                  <a:pt x="98095" y="36158"/>
                  <a:pt x="98095" y="36158"/>
                  <a:pt x="97142" y="36556"/>
                </a:cubicBezTo>
                <a:close/>
              </a:path>
            </a:pathLst>
          </a:custGeom>
          <a:solidFill>
            <a:srgbClr val="FFFF00"/>
          </a:solidFill>
          <a:ln w="9525" cap="flat" cmpd="sng">
            <a:solidFill>
              <a:srgbClr val="FF6600"/>
            </a:solidFill>
            <a:prstDash val="solid"/>
            <a:round/>
            <a:headEnd type="none" w="med" len="med"/>
            <a:tailEnd type="none" w="med" len="med"/>
          </a:ln>
          <a:effectLst>
            <a:outerShdw blurRad="25399" sy="23000" kx="-1200000" ky="-1200000" algn="bl" rotWithShape="0">
              <a:srgbClr val="000000">
                <a:alpha val="20000"/>
              </a:srgbClr>
            </a:outerShdw>
          </a:effectLst>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a:solidFill>
                <a:srgbClr val="000000"/>
              </a:solidFill>
              <a:latin typeface="Arial"/>
              <a:ea typeface="Arial"/>
              <a:cs typeface="Arial"/>
              <a:sym typeface="Arial"/>
            </a:endParaRPr>
          </a:p>
        </p:txBody>
      </p:sp>
      <p:sp>
        <p:nvSpPr>
          <p:cNvPr id="135" name="Shape 135"/>
          <p:cNvSpPr txBox="1"/>
          <p:nvPr/>
        </p:nvSpPr>
        <p:spPr>
          <a:xfrm>
            <a:off x="3187715" y="3615321"/>
            <a:ext cx="2278151" cy="396007"/>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1400" b="0" i="0" u="none" strike="noStrike" cap="none">
                <a:solidFill>
                  <a:srgbClr val="000000"/>
                </a:solidFill>
                <a:latin typeface="Arial"/>
                <a:ea typeface="Arial"/>
                <a:cs typeface="Arial"/>
                <a:sym typeface="Arial"/>
              </a:rPr>
              <a:t>Clinical</a:t>
            </a:r>
          </a:p>
          <a:p>
            <a:pPr marL="0" marR="0" lvl="0" indent="0" algn="ctr" rtl="0">
              <a:lnSpc>
                <a:spcPct val="100000"/>
              </a:lnSpc>
              <a:spcBef>
                <a:spcPts val="0"/>
              </a:spcBef>
              <a:spcAft>
                <a:spcPts val="0"/>
              </a:spcAft>
              <a:buClr>
                <a:srgbClr val="000000"/>
              </a:buClr>
              <a:buSzPct val="25000"/>
              <a:buFont typeface="Arial"/>
              <a:buNone/>
            </a:pPr>
            <a:r>
              <a:rPr lang="en-US" sz="1400" b="0" i="0" u="none" strike="noStrike" cap="none">
                <a:solidFill>
                  <a:srgbClr val="000000"/>
                </a:solidFill>
                <a:latin typeface="Arial"/>
                <a:ea typeface="Arial"/>
                <a:cs typeface="Arial"/>
                <a:sym typeface="Arial"/>
              </a:rPr>
              <a:t>Educators</a:t>
            </a:r>
          </a:p>
        </p:txBody>
      </p:sp>
      <p:sp>
        <p:nvSpPr>
          <p:cNvPr id="136" name="Shape 136"/>
          <p:cNvSpPr/>
          <p:nvPr/>
        </p:nvSpPr>
        <p:spPr>
          <a:xfrm>
            <a:off x="1" y="0"/>
            <a:ext cx="1109700" cy="331800"/>
          </a:xfrm>
          <a:prstGeom prst="rect">
            <a:avLst/>
          </a:prstGeom>
          <a:solidFill>
            <a:srgbClr val="FFFF00"/>
          </a:solidFill>
          <a:ln w="9525" cap="flat" cmpd="sng">
            <a:solidFill>
              <a:srgbClr val="009870"/>
            </a:solidFill>
            <a:prstDash val="solid"/>
            <a:round/>
            <a:headEnd type="none" w="med" len="med"/>
            <a:tailEnd type="none" w="med" len="med"/>
          </a:ln>
          <a:effectLst>
            <a:outerShdw blurRad="39999" dist="23000" dir="5400000" rotWithShape="0">
              <a:srgbClr val="000000">
                <a:alpha val="34900"/>
              </a:srgbClr>
            </a:outerShdw>
          </a:effectLst>
        </p:spPr>
        <p:txBody>
          <a:bodyPr lIns="91425" tIns="45700" rIns="91425" bIns="45700" anchor="ctr" anchorCtr="0">
            <a:noAutofit/>
          </a:bodyPr>
          <a:lstStyle/>
          <a:p>
            <a:pPr marL="0" marR="0" lvl="0" indent="0" algn="ctr" rtl="0">
              <a:lnSpc>
                <a:spcPct val="100000"/>
              </a:lnSpc>
              <a:spcBef>
                <a:spcPts val="0"/>
              </a:spcBef>
              <a:spcAft>
                <a:spcPts val="0"/>
              </a:spcAft>
              <a:buClr>
                <a:schemeClr val="dk1"/>
              </a:buClr>
              <a:buSzPct val="25000"/>
              <a:buFont typeface="Arial"/>
              <a:buNone/>
            </a:pPr>
            <a:r>
              <a:rPr lang="en-US" sz="900" b="1" i="0" u="none" strike="noStrike" cap="none">
                <a:solidFill>
                  <a:schemeClr val="dk1"/>
                </a:solidFill>
                <a:latin typeface="Arial"/>
                <a:ea typeface="Arial"/>
                <a:cs typeface="Arial"/>
                <a:sym typeface="Arial"/>
              </a:rPr>
              <a:t>INTRODUCTION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Shape 141"/>
          <p:cNvSpPr txBox="1">
            <a:spLocks noGrp="1"/>
          </p:cNvSpPr>
          <p:nvPr>
            <p:ph type="sldNum" idx="12"/>
          </p:nvPr>
        </p:nvSpPr>
        <p:spPr>
          <a:xfrm>
            <a:off x="6553200" y="6429396"/>
            <a:ext cx="2133599" cy="29207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Arial"/>
              <a:buNone/>
            </a:pPr>
            <a:fld id="{00000000-1234-1234-1234-123412341234}" type="slidenum">
              <a:rPr lang="en-US" sz="1100" b="0" i="0" u="none" strike="noStrike" cap="none">
                <a:solidFill>
                  <a:srgbClr val="888888"/>
                </a:solidFill>
                <a:latin typeface="Arial"/>
                <a:ea typeface="Arial"/>
                <a:cs typeface="Arial"/>
                <a:sym typeface="Arial"/>
              </a:rPr>
              <a:t>8</a:t>
            </a:fld>
            <a:endParaRPr lang="en-US" sz="1100" b="0" i="0" u="none" strike="noStrike" cap="none">
              <a:solidFill>
                <a:srgbClr val="888888"/>
              </a:solidFill>
              <a:latin typeface="Arial"/>
              <a:ea typeface="Arial"/>
              <a:cs typeface="Arial"/>
              <a:sym typeface="Arial"/>
            </a:endParaRPr>
          </a:p>
        </p:txBody>
      </p:sp>
      <p:sp>
        <p:nvSpPr>
          <p:cNvPr id="142" name="Shape 142"/>
          <p:cNvSpPr txBox="1">
            <a:spLocks noGrp="1"/>
          </p:cNvSpPr>
          <p:nvPr>
            <p:ph type="body" idx="1"/>
          </p:nvPr>
        </p:nvSpPr>
        <p:spPr>
          <a:xfrm>
            <a:off x="457200" y="1452308"/>
            <a:ext cx="8229600" cy="4658007"/>
          </a:xfrm>
          <a:prstGeom prst="rect">
            <a:avLst/>
          </a:prstGeom>
          <a:noFill/>
          <a:ln>
            <a:noFill/>
          </a:ln>
        </p:spPr>
        <p:txBody>
          <a:bodyPr lIns="91425" tIns="91425" rIns="91425" bIns="91425" anchor="t" anchorCtr="0">
            <a:noAutofit/>
          </a:bodyPr>
          <a:lstStyle/>
          <a:p>
            <a:pPr marL="342900" marR="0" lvl="0" indent="-215900" algn="l" rtl="0">
              <a:lnSpc>
                <a:spcPct val="100000"/>
              </a:lnSpc>
              <a:spcBef>
                <a:spcPts val="0"/>
              </a:spcBef>
              <a:spcAft>
                <a:spcPts val="0"/>
              </a:spcAft>
              <a:buClr>
                <a:srgbClr val="0055B0"/>
              </a:buClr>
              <a:buSzPct val="100000"/>
              <a:buFont typeface="Arial"/>
              <a:buChar char="▪"/>
            </a:pPr>
            <a:r>
              <a:rPr lang="en-US" sz="2400" b="0" i="0" u="none" strike="noStrike" cap="none" dirty="0">
                <a:solidFill>
                  <a:srgbClr val="0055B0"/>
                </a:solidFill>
                <a:latin typeface="Arial"/>
                <a:ea typeface="Arial"/>
                <a:cs typeface="Arial"/>
                <a:sym typeface="Arial"/>
              </a:rPr>
              <a:t>Healthcare Professions Coordination Group (HPCG)</a:t>
            </a:r>
          </a:p>
          <a:p>
            <a:pPr marL="342900" marR="0" lvl="0" indent="-215900" algn="l" rtl="0">
              <a:lnSpc>
                <a:spcPct val="100000"/>
              </a:lnSpc>
              <a:spcBef>
                <a:spcPts val="200"/>
              </a:spcBef>
              <a:spcAft>
                <a:spcPts val="0"/>
              </a:spcAft>
              <a:buClr>
                <a:srgbClr val="0055B0"/>
              </a:buClr>
              <a:buSzPct val="100000"/>
              <a:buFont typeface="Arial"/>
              <a:buChar char="▪"/>
            </a:pPr>
            <a:r>
              <a:rPr lang="en-US" sz="2400" b="0" i="0" u="none" strike="noStrike" cap="none" dirty="0">
                <a:solidFill>
                  <a:srgbClr val="0055B0"/>
                </a:solidFill>
                <a:latin typeface="Arial"/>
                <a:ea typeface="Arial"/>
                <a:cs typeface="Arial"/>
                <a:sym typeface="Arial"/>
              </a:rPr>
              <a:t>Professional Special Interest Groups (SIG’s)</a:t>
            </a:r>
          </a:p>
          <a:p>
            <a:pPr marL="342900" marR="0" lvl="0" indent="-215900" algn="l" rtl="0">
              <a:lnSpc>
                <a:spcPct val="100000"/>
              </a:lnSpc>
              <a:spcBef>
                <a:spcPts val="200"/>
              </a:spcBef>
              <a:spcAft>
                <a:spcPts val="0"/>
              </a:spcAft>
              <a:buClr>
                <a:srgbClr val="0055B0"/>
              </a:buClr>
              <a:buSzPct val="100000"/>
              <a:buFont typeface="Arial"/>
              <a:buChar char="▪"/>
            </a:pPr>
            <a:r>
              <a:rPr lang="en-US" sz="2400" b="0" i="0" u="none" strike="noStrike" cap="none" dirty="0" smtClean="0">
                <a:solidFill>
                  <a:srgbClr val="0055B0"/>
                </a:solidFill>
                <a:latin typeface="Arial"/>
                <a:ea typeface="Arial"/>
                <a:cs typeface="Arial"/>
                <a:sym typeface="Arial"/>
              </a:rPr>
              <a:t>SNOMED International </a:t>
            </a:r>
            <a:r>
              <a:rPr lang="en-US" sz="2400" b="0" i="0" u="none" strike="noStrike" cap="none" dirty="0">
                <a:solidFill>
                  <a:srgbClr val="0055B0"/>
                </a:solidFill>
                <a:latin typeface="Arial"/>
                <a:ea typeface="Arial"/>
                <a:cs typeface="Arial"/>
                <a:sym typeface="Arial"/>
              </a:rPr>
              <a:t>SNOMED CT Authoring team - experienced clinicians</a:t>
            </a:r>
          </a:p>
          <a:p>
            <a:pPr marL="342900" marR="0" lvl="0" indent="-215900" algn="l" rtl="0">
              <a:lnSpc>
                <a:spcPct val="100000"/>
              </a:lnSpc>
              <a:spcBef>
                <a:spcPts val="200"/>
              </a:spcBef>
              <a:spcAft>
                <a:spcPts val="0"/>
              </a:spcAft>
              <a:buClr>
                <a:srgbClr val="0055B0"/>
              </a:buClr>
              <a:buSzPct val="100000"/>
              <a:buFont typeface="Arial"/>
              <a:buChar char="▪"/>
            </a:pPr>
            <a:r>
              <a:rPr lang="en-US" sz="2400" b="0" i="0" u="none" strike="noStrike" cap="none" dirty="0">
                <a:solidFill>
                  <a:srgbClr val="0055B0"/>
                </a:solidFill>
                <a:latin typeface="Arial"/>
                <a:ea typeface="Arial"/>
                <a:cs typeface="Arial"/>
                <a:sym typeface="Arial"/>
              </a:rPr>
              <a:t>Clinical collaborations e.g. ICN, WONCA, </a:t>
            </a:r>
            <a:r>
              <a:rPr lang="en-US" sz="2400" b="0" i="0" u="none" strike="noStrike" cap="none" dirty="0" err="1">
                <a:solidFill>
                  <a:srgbClr val="0055B0"/>
                </a:solidFill>
                <a:latin typeface="Arial"/>
                <a:ea typeface="Arial"/>
                <a:cs typeface="Arial"/>
                <a:sym typeface="Arial"/>
              </a:rPr>
              <a:t>WASPaLM</a:t>
            </a:r>
            <a:endParaRPr lang="en-US" sz="2400" b="0" i="0" u="none" strike="noStrike" cap="none" dirty="0">
              <a:solidFill>
                <a:srgbClr val="0055B0"/>
              </a:solidFill>
              <a:latin typeface="Arial"/>
              <a:ea typeface="Arial"/>
              <a:cs typeface="Arial"/>
              <a:sym typeface="Arial"/>
            </a:endParaRPr>
          </a:p>
          <a:p>
            <a:pPr marL="342900" marR="0" lvl="0" indent="-215900" algn="l" rtl="0">
              <a:lnSpc>
                <a:spcPct val="100000"/>
              </a:lnSpc>
              <a:spcBef>
                <a:spcPts val="200"/>
              </a:spcBef>
              <a:spcAft>
                <a:spcPts val="0"/>
              </a:spcAft>
              <a:buClr>
                <a:srgbClr val="0055B0"/>
              </a:buClr>
              <a:buSzPct val="100000"/>
              <a:buFont typeface="Arial"/>
              <a:buChar char="▪"/>
            </a:pPr>
            <a:r>
              <a:rPr lang="en-US" sz="2400" b="0" i="0" u="none" strike="noStrike" cap="none" dirty="0">
                <a:solidFill>
                  <a:srgbClr val="0055B0"/>
                </a:solidFill>
                <a:latin typeface="Arial"/>
                <a:ea typeface="Arial"/>
                <a:cs typeface="Arial"/>
                <a:sym typeface="Arial"/>
              </a:rPr>
              <a:t>Content development projects – clinicians as Subject Matter Experts</a:t>
            </a:r>
          </a:p>
          <a:p>
            <a:pPr marL="342900" marR="0" lvl="0" indent="-215900" algn="l" rtl="0">
              <a:lnSpc>
                <a:spcPct val="100000"/>
              </a:lnSpc>
              <a:spcBef>
                <a:spcPts val="200"/>
              </a:spcBef>
              <a:spcAft>
                <a:spcPts val="0"/>
              </a:spcAft>
              <a:buClr>
                <a:srgbClr val="0055B0"/>
              </a:buClr>
              <a:buSzPct val="100000"/>
              <a:buFont typeface="Arial"/>
              <a:buChar char="▪"/>
            </a:pPr>
            <a:r>
              <a:rPr lang="en-US" sz="2400" b="0" i="0" u="none" strike="noStrike" cap="none" dirty="0">
                <a:solidFill>
                  <a:srgbClr val="0055B0"/>
                </a:solidFill>
                <a:latin typeface="Arial"/>
                <a:ea typeface="Arial"/>
                <a:cs typeface="Arial"/>
                <a:sym typeface="Arial"/>
              </a:rPr>
              <a:t>Clinical quality assurance of specific areas of SNOMED CT under review</a:t>
            </a:r>
          </a:p>
        </p:txBody>
      </p:sp>
      <p:sp>
        <p:nvSpPr>
          <p:cNvPr id="143" name="Shape 143"/>
          <p:cNvSpPr txBox="1">
            <a:spLocks noGrp="1"/>
          </p:cNvSpPr>
          <p:nvPr>
            <p:ph type="title"/>
          </p:nvPr>
        </p:nvSpPr>
        <p:spPr>
          <a:xfrm>
            <a:off x="457200" y="560774"/>
            <a:ext cx="6592042" cy="507995"/>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21218A"/>
              </a:buClr>
              <a:buSzPct val="25000"/>
              <a:buFont typeface="Arial"/>
              <a:buNone/>
            </a:pPr>
            <a:r>
              <a:rPr lang="en-US" sz="2800" b="0" i="0" u="none" strike="noStrike" cap="none">
                <a:solidFill>
                  <a:srgbClr val="21218A"/>
                </a:solidFill>
                <a:latin typeface="Arial"/>
                <a:ea typeface="Arial"/>
                <a:cs typeface="Arial"/>
                <a:sym typeface="Arial"/>
              </a:rPr>
              <a:t>Clinical Engagement – current state</a:t>
            </a:r>
          </a:p>
        </p:txBody>
      </p:sp>
      <p:sp>
        <p:nvSpPr>
          <p:cNvPr id="144" name="Shape 144"/>
          <p:cNvSpPr/>
          <p:nvPr/>
        </p:nvSpPr>
        <p:spPr>
          <a:xfrm>
            <a:off x="1" y="0"/>
            <a:ext cx="1109700" cy="331800"/>
          </a:xfrm>
          <a:prstGeom prst="rect">
            <a:avLst/>
          </a:prstGeom>
          <a:solidFill>
            <a:srgbClr val="FFFF00"/>
          </a:solidFill>
          <a:ln w="9525" cap="flat" cmpd="sng">
            <a:solidFill>
              <a:srgbClr val="009870"/>
            </a:solidFill>
            <a:prstDash val="solid"/>
            <a:round/>
            <a:headEnd type="none" w="med" len="med"/>
            <a:tailEnd type="none" w="med" len="med"/>
          </a:ln>
          <a:effectLst>
            <a:outerShdw blurRad="39999" dist="23000" dir="5400000" rotWithShape="0">
              <a:srgbClr val="000000">
                <a:alpha val="34900"/>
              </a:srgbClr>
            </a:outerShdw>
          </a:effectLst>
        </p:spPr>
        <p:txBody>
          <a:bodyPr lIns="91425" tIns="45700" rIns="91425" bIns="45700" anchor="ctr" anchorCtr="0">
            <a:noAutofit/>
          </a:bodyPr>
          <a:lstStyle/>
          <a:p>
            <a:pPr marL="0" marR="0" lvl="0" indent="0" algn="ctr" rtl="0">
              <a:lnSpc>
                <a:spcPct val="100000"/>
              </a:lnSpc>
              <a:spcBef>
                <a:spcPts val="0"/>
              </a:spcBef>
              <a:spcAft>
                <a:spcPts val="0"/>
              </a:spcAft>
              <a:buClr>
                <a:schemeClr val="dk1"/>
              </a:buClr>
              <a:buSzPct val="25000"/>
              <a:buFont typeface="Arial"/>
              <a:buNone/>
            </a:pPr>
            <a:r>
              <a:rPr lang="en-US" sz="900" b="1" i="0" u="none" strike="noStrike" cap="none">
                <a:solidFill>
                  <a:schemeClr val="dk1"/>
                </a:solidFill>
                <a:latin typeface="Arial"/>
                <a:ea typeface="Arial"/>
                <a:cs typeface="Arial"/>
                <a:sym typeface="Arial"/>
              </a:rPr>
              <a:t>INTRODUCTION</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Shape 149"/>
          <p:cNvSpPr txBox="1">
            <a:spLocks noGrp="1"/>
          </p:cNvSpPr>
          <p:nvPr>
            <p:ph type="sldNum" idx="12"/>
          </p:nvPr>
        </p:nvSpPr>
        <p:spPr>
          <a:xfrm>
            <a:off x="6553200" y="6429396"/>
            <a:ext cx="2133599" cy="29207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Arial"/>
              <a:buNone/>
            </a:pPr>
            <a:fld id="{00000000-1234-1234-1234-123412341234}" type="slidenum">
              <a:rPr lang="en-US" sz="1100" b="0" i="0" u="none" strike="noStrike" cap="none">
                <a:solidFill>
                  <a:srgbClr val="888888"/>
                </a:solidFill>
                <a:latin typeface="Arial"/>
                <a:ea typeface="Arial"/>
                <a:cs typeface="Arial"/>
                <a:sym typeface="Arial"/>
              </a:rPr>
              <a:t>9</a:t>
            </a:fld>
            <a:endParaRPr lang="en-US" sz="1100" b="0" i="0" u="none" strike="noStrike" cap="none">
              <a:solidFill>
                <a:srgbClr val="888888"/>
              </a:solidFill>
              <a:latin typeface="Arial"/>
              <a:ea typeface="Arial"/>
              <a:cs typeface="Arial"/>
              <a:sym typeface="Arial"/>
            </a:endParaRPr>
          </a:p>
        </p:txBody>
      </p:sp>
      <p:sp>
        <p:nvSpPr>
          <p:cNvPr id="150" name="Shape 150"/>
          <p:cNvSpPr txBox="1">
            <a:spLocks noGrp="1"/>
          </p:cNvSpPr>
          <p:nvPr>
            <p:ph type="title"/>
          </p:nvPr>
        </p:nvSpPr>
        <p:spPr>
          <a:xfrm>
            <a:off x="457200" y="473477"/>
            <a:ext cx="6592042" cy="507995"/>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21218A"/>
              </a:buClr>
              <a:buSzPct val="25000"/>
              <a:buFont typeface="Trebuchet MS"/>
              <a:buNone/>
            </a:pPr>
            <a:r>
              <a:rPr lang="en-US" sz="3200" b="0" i="0" u="none" strike="noStrike" cap="none">
                <a:solidFill>
                  <a:srgbClr val="21218A"/>
                </a:solidFill>
                <a:latin typeface="Trebuchet MS"/>
                <a:ea typeface="Trebuchet MS"/>
                <a:cs typeface="Trebuchet MS"/>
                <a:sym typeface="Trebuchet MS"/>
              </a:rPr>
              <a:t>Vision of Clinical Engagement</a:t>
            </a:r>
          </a:p>
        </p:txBody>
      </p:sp>
      <p:sp>
        <p:nvSpPr>
          <p:cNvPr id="151" name="Shape 151"/>
          <p:cNvSpPr txBox="1">
            <a:spLocks noGrp="1"/>
          </p:cNvSpPr>
          <p:nvPr>
            <p:ph type="body" idx="1"/>
          </p:nvPr>
        </p:nvSpPr>
        <p:spPr>
          <a:xfrm>
            <a:off x="156801" y="1652530"/>
            <a:ext cx="5535115" cy="1333040"/>
          </a:xfrm>
          <a:prstGeom prst="rect">
            <a:avLst/>
          </a:prstGeom>
          <a:solidFill>
            <a:srgbClr val="D0D0F4"/>
          </a:solidFill>
          <a:ln w="28575" cap="flat" cmpd="sng">
            <a:solidFill>
              <a:schemeClr val="accent2"/>
            </a:solidFill>
            <a:prstDash val="solid"/>
            <a:round/>
            <a:headEnd type="none" w="med" len="med"/>
            <a:tailEnd type="none" w="med" len="med"/>
          </a:ln>
        </p:spPr>
        <p:txBody>
          <a:bodyPr lIns="91425" tIns="91425" rIns="91425" bIns="91425" anchor="t" anchorCtr="0">
            <a:noAutofit/>
          </a:bodyPr>
          <a:lstStyle/>
          <a:p>
            <a:pPr marL="129541" marR="0" lvl="0" indent="-2541" algn="l" rtl="0">
              <a:lnSpc>
                <a:spcPct val="100000"/>
              </a:lnSpc>
              <a:spcBef>
                <a:spcPts val="0"/>
              </a:spcBef>
              <a:spcAft>
                <a:spcPts val="0"/>
              </a:spcAft>
              <a:buClr>
                <a:srgbClr val="0055B0"/>
              </a:buClr>
              <a:buSzPct val="25000"/>
              <a:buFont typeface="Arial"/>
              <a:buNone/>
            </a:pPr>
            <a:r>
              <a:rPr lang="en-US" sz="2400" b="0" i="0" u="none" strike="noStrike" cap="none" dirty="0">
                <a:solidFill>
                  <a:srgbClr val="7030A0"/>
                </a:solidFill>
                <a:latin typeface="Arial"/>
                <a:ea typeface="Arial"/>
                <a:cs typeface="Arial"/>
                <a:sym typeface="Arial"/>
              </a:rPr>
              <a:t>To ensure that all activities of the </a:t>
            </a:r>
            <a:r>
              <a:rPr lang="en-US" sz="2400" b="0" i="0" u="none" strike="noStrike" cap="none" dirty="0" smtClean="0">
                <a:solidFill>
                  <a:srgbClr val="7030A0"/>
                </a:solidFill>
                <a:latin typeface="Arial"/>
                <a:ea typeface="Arial"/>
                <a:cs typeface="Arial"/>
                <a:sym typeface="Arial"/>
              </a:rPr>
              <a:t>SNOMED International </a:t>
            </a:r>
            <a:r>
              <a:rPr lang="en-US" sz="2400" b="0" i="0" u="none" strike="noStrike" cap="none" dirty="0">
                <a:solidFill>
                  <a:srgbClr val="7030A0"/>
                </a:solidFill>
                <a:latin typeface="Arial"/>
                <a:ea typeface="Arial"/>
                <a:cs typeface="Arial"/>
                <a:sym typeface="Arial"/>
              </a:rPr>
              <a:t>are influenced by global clinical communities</a:t>
            </a:r>
          </a:p>
        </p:txBody>
      </p:sp>
      <p:sp>
        <p:nvSpPr>
          <p:cNvPr id="152" name="Shape 152"/>
          <p:cNvSpPr txBox="1"/>
          <p:nvPr/>
        </p:nvSpPr>
        <p:spPr>
          <a:xfrm>
            <a:off x="3014856" y="4715219"/>
            <a:ext cx="5671944" cy="1421175"/>
          </a:xfrm>
          <a:prstGeom prst="rect">
            <a:avLst/>
          </a:prstGeom>
          <a:solidFill>
            <a:srgbClr val="D0D0F4"/>
          </a:solidFill>
          <a:ln w="28575" cap="flat" cmpd="sng">
            <a:solidFill>
              <a:schemeClr val="accent2"/>
            </a:solidFill>
            <a:prstDash val="solid"/>
            <a:round/>
            <a:headEnd type="none" w="med" len="med"/>
            <a:tailEnd type="none" w="med" len="med"/>
          </a:ln>
        </p:spPr>
        <p:txBody>
          <a:bodyPr lIns="91425" tIns="91425" rIns="91425" bIns="91425" anchor="t" anchorCtr="0">
            <a:noAutofit/>
          </a:bodyPr>
          <a:lstStyle/>
          <a:p>
            <a:pPr marL="129541" marR="0" lvl="0" indent="-2541" algn="l" rtl="0">
              <a:lnSpc>
                <a:spcPct val="100000"/>
              </a:lnSpc>
              <a:spcBef>
                <a:spcPts val="0"/>
              </a:spcBef>
              <a:spcAft>
                <a:spcPts val="0"/>
              </a:spcAft>
              <a:buClr>
                <a:srgbClr val="0055B0"/>
              </a:buClr>
              <a:buSzPct val="25000"/>
              <a:buFont typeface="Arial"/>
              <a:buNone/>
            </a:pPr>
            <a:r>
              <a:rPr lang="en-US" sz="2400" b="0" i="0" u="none" strike="noStrike" cap="none" dirty="0" smtClean="0">
                <a:solidFill>
                  <a:srgbClr val="7030A0"/>
                </a:solidFill>
                <a:latin typeface="Arial"/>
                <a:ea typeface="Arial"/>
                <a:cs typeface="Arial"/>
                <a:sym typeface="Arial"/>
              </a:rPr>
              <a:t>SNOMED International’s </a:t>
            </a:r>
            <a:r>
              <a:rPr lang="en-US" sz="2400" b="0" i="0" u="none" strike="noStrike" cap="none" dirty="0">
                <a:solidFill>
                  <a:srgbClr val="7030A0"/>
                </a:solidFill>
                <a:latin typeface="Arial"/>
                <a:ea typeface="Arial"/>
                <a:cs typeface="Arial"/>
                <a:sym typeface="Arial"/>
              </a:rPr>
              <a:t>culture has a progressive and sustainable approach to engaging clinicians </a:t>
            </a:r>
          </a:p>
        </p:txBody>
      </p:sp>
      <p:pic>
        <p:nvPicPr>
          <p:cNvPr id="153" name="Shape 153"/>
          <p:cNvPicPr preferRelativeResize="0"/>
          <p:nvPr/>
        </p:nvPicPr>
        <p:blipFill rotWithShape="1">
          <a:blip r:embed="rId3">
            <a:alphaModFix/>
          </a:blip>
          <a:srcRect/>
          <a:stretch/>
        </p:blipFill>
        <p:spPr>
          <a:xfrm>
            <a:off x="5985932" y="1388642"/>
            <a:ext cx="3032981" cy="2569114"/>
          </a:xfrm>
          <a:prstGeom prst="rect">
            <a:avLst/>
          </a:prstGeom>
          <a:noFill/>
          <a:ln>
            <a:noFill/>
          </a:ln>
        </p:spPr>
      </p:pic>
      <p:pic>
        <p:nvPicPr>
          <p:cNvPr id="154" name="Shape 154"/>
          <p:cNvPicPr preferRelativeResize="0"/>
          <p:nvPr/>
        </p:nvPicPr>
        <p:blipFill rotWithShape="1">
          <a:blip r:embed="rId4">
            <a:alphaModFix/>
          </a:blip>
          <a:srcRect/>
          <a:stretch/>
        </p:blipFill>
        <p:spPr>
          <a:xfrm>
            <a:off x="105678" y="4056908"/>
            <a:ext cx="2909178" cy="2188722"/>
          </a:xfrm>
          <a:prstGeom prst="rect">
            <a:avLst/>
          </a:prstGeom>
          <a:noFill/>
          <a:ln>
            <a:noFill/>
          </a:ln>
        </p:spPr>
      </p:pic>
      <p:sp>
        <p:nvSpPr>
          <p:cNvPr id="155" name="Shape 155"/>
          <p:cNvSpPr/>
          <p:nvPr/>
        </p:nvSpPr>
        <p:spPr>
          <a:xfrm>
            <a:off x="0" y="11441"/>
            <a:ext cx="1109750" cy="331816"/>
          </a:xfrm>
          <a:prstGeom prst="rect">
            <a:avLst/>
          </a:prstGeom>
          <a:solidFill>
            <a:srgbClr val="FF6600"/>
          </a:solidFill>
          <a:ln w="9525" cap="flat" cmpd="sng">
            <a:solidFill>
              <a:srgbClr val="009870"/>
            </a:solidFill>
            <a:prstDash val="solid"/>
            <a:round/>
            <a:headEnd type="none" w="med" len="med"/>
            <a:tailEnd type="none" w="med" len="med"/>
          </a:ln>
          <a:effectLst>
            <a:outerShdw blurRad="39999" dist="23000" dir="5400000" rotWithShape="0">
              <a:srgbClr val="000000">
                <a:alpha val="34901"/>
              </a:srgbClr>
            </a:outerShdw>
          </a:effectLst>
        </p:spPr>
        <p:txBody>
          <a:bodyPr lIns="91425" tIns="45700" rIns="91425" bIns="45700" anchor="ctr" anchorCtr="0">
            <a:noAutofit/>
          </a:bodyPr>
          <a:lstStyle/>
          <a:p>
            <a:pPr marL="0" marR="0" lvl="0" indent="0" algn="ctr" rtl="0">
              <a:lnSpc>
                <a:spcPct val="100000"/>
              </a:lnSpc>
              <a:spcBef>
                <a:spcPts val="0"/>
              </a:spcBef>
              <a:spcAft>
                <a:spcPts val="0"/>
              </a:spcAft>
              <a:buClr>
                <a:schemeClr val="lt1"/>
              </a:buClr>
              <a:buSzPct val="25000"/>
              <a:buFont typeface="Arial"/>
              <a:buNone/>
            </a:pPr>
            <a:r>
              <a:rPr lang="en-US" sz="1000">
                <a:solidFill>
                  <a:schemeClr val="lt1"/>
                </a:solidFill>
              </a:rPr>
              <a:t>VISION</a:t>
            </a:r>
          </a:p>
        </p:txBody>
      </p:sp>
    </p:spTree>
  </p:cSld>
  <p:clrMapOvr>
    <a:masterClrMapping/>
  </p:clrMapOvr>
</p:sld>
</file>

<file path=ppt/theme/theme1.xml><?xml version="1.0" encoding="utf-8"?>
<a:theme xmlns:a="http://schemas.openxmlformats.org/drawingml/2006/main" name="English_Presentation - SCT the Global Language of Health - China 7Aug 2015_presented">
  <a:themeElements>
    <a:clrScheme name="IHTSDO CIIO">
      <a:dk1>
        <a:srgbClr val="000000"/>
      </a:dk1>
      <a:lt1>
        <a:srgbClr val="FFFFFF"/>
      </a:lt1>
      <a:dk2>
        <a:srgbClr val="000000"/>
      </a:dk2>
      <a:lt2>
        <a:srgbClr val="808080"/>
      </a:lt2>
      <a:accent1>
        <a:srgbClr val="009972"/>
      </a:accent1>
      <a:accent2>
        <a:srgbClr val="3333CC"/>
      </a:accent2>
      <a:accent3>
        <a:srgbClr val="FFFFFF"/>
      </a:accent3>
      <a:accent4>
        <a:srgbClr val="000000"/>
      </a:accent4>
      <a:accent5>
        <a:srgbClr val="00CC99"/>
      </a:accent5>
      <a:accent6>
        <a:srgbClr val="2D2DB9"/>
      </a:accent6>
      <a:hlink>
        <a:srgbClr val="0000E5"/>
      </a:hlink>
      <a:folHlink>
        <a:srgbClr val="2D2DB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9400</TotalTime>
  <Words>3705</Words>
  <Application>Microsoft Macintosh PowerPoint</Application>
  <PresentationFormat>On-screen Show (4:3)</PresentationFormat>
  <Paragraphs>478</Paragraphs>
  <Slides>35</Slides>
  <Notes>35</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English_Presentation - SCT the Global Language of Health - China 7Aug 2015_presented</vt:lpstr>
      <vt:lpstr>Clinical Engagement Strategy 2016 - 2020</vt:lpstr>
      <vt:lpstr>Why clinical engagement ?</vt:lpstr>
      <vt:lpstr>Benefits of clinical engagement</vt:lpstr>
      <vt:lpstr>Clinical Engagement</vt:lpstr>
      <vt:lpstr>Format of the strategy</vt:lpstr>
      <vt:lpstr>SNOMED International strategic directions</vt:lpstr>
      <vt:lpstr>Who are our clinical stakeholders?</vt:lpstr>
      <vt:lpstr>Clinical Engagement – current state</vt:lpstr>
      <vt:lpstr>Vision of Clinical Engagement</vt:lpstr>
      <vt:lpstr>Principles</vt:lpstr>
      <vt:lpstr>Clinical engagement goals/objectives to support SNOMED International strategic direction</vt:lpstr>
      <vt:lpstr>Work plan approach</vt:lpstr>
      <vt:lpstr>International work plan</vt:lpstr>
      <vt:lpstr>Work plan 2016-17(International)</vt:lpstr>
      <vt:lpstr>Work plan 2016-17(International)</vt:lpstr>
      <vt:lpstr>Work plan 2016-17(International)</vt:lpstr>
      <vt:lpstr>Work plan 2016-17(International)</vt:lpstr>
      <vt:lpstr>EMEA</vt:lpstr>
      <vt:lpstr>Work plan 2016-17(EMEA)</vt:lpstr>
      <vt:lpstr>Work plan 2016-17(EMEA)</vt:lpstr>
      <vt:lpstr>Work plan 2016-17(EMEA)</vt:lpstr>
      <vt:lpstr>ASIA PAC</vt:lpstr>
      <vt:lpstr>Work plan 2016-17(ASIA PAC)</vt:lpstr>
      <vt:lpstr>Work plan 2016-17(ASIA PAC)</vt:lpstr>
      <vt:lpstr>Work plan 2016-17(ASIA PAC)</vt:lpstr>
      <vt:lpstr>Americas</vt:lpstr>
      <vt:lpstr>Work plan 2016-17(Americas)</vt:lpstr>
      <vt:lpstr>Work plan 2016-17(Americas)</vt:lpstr>
      <vt:lpstr>Work plan 2016-17(Americas)</vt:lpstr>
      <vt:lpstr>2017 Key Deliverables</vt:lpstr>
      <vt:lpstr>Appendix</vt:lpstr>
      <vt:lpstr>Healthcare Professionals Coordination Group</vt:lpstr>
      <vt:lpstr>Professional Special Interest Groups</vt:lpstr>
      <vt:lpstr>Clinical Special Interest Groups (SIG’s)</vt:lpstr>
      <vt:lpstr>International clinical collaborations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Clinical Engagement Strategy 2016 - 2020</dc:title>
  <cp:lastModifiedBy>Ian Green</cp:lastModifiedBy>
  <cp:revision>16</cp:revision>
  <dcterms:modified xsi:type="dcterms:W3CDTF">2017-02-14T11:27:43Z</dcterms:modified>
</cp:coreProperties>
</file>