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99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C6DF8-CA24-B848-B90D-30E73A5BAEEA}" type="datetimeFigureOut">
              <a:rPr lang="en-US" smtClean="0"/>
              <a:t>24/08/17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DFE82-F6EB-0F4F-814C-113284325A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333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C6DF8-CA24-B848-B90D-30E73A5BAEEA}" type="datetimeFigureOut">
              <a:rPr lang="en-US" smtClean="0"/>
              <a:t>24/08/17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DFE82-F6EB-0F4F-814C-113284325A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996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C6DF8-CA24-B848-B90D-30E73A5BAEEA}" type="datetimeFigureOut">
              <a:rPr lang="en-US" smtClean="0"/>
              <a:t>24/08/17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DFE82-F6EB-0F4F-814C-113284325A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079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C6DF8-CA24-B848-B90D-30E73A5BAEEA}" type="datetimeFigureOut">
              <a:rPr lang="en-US" smtClean="0"/>
              <a:t>24/08/17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DFE82-F6EB-0F4F-814C-113284325A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553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C6DF8-CA24-B848-B90D-30E73A5BAEEA}" type="datetimeFigureOut">
              <a:rPr lang="en-US" smtClean="0"/>
              <a:t>24/08/17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DFE82-F6EB-0F4F-814C-113284325A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269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C6DF8-CA24-B848-B90D-30E73A5BAEEA}" type="datetimeFigureOut">
              <a:rPr lang="en-US" smtClean="0"/>
              <a:t>24/08/17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DFE82-F6EB-0F4F-814C-113284325A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159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C6DF8-CA24-B848-B90D-30E73A5BAEEA}" type="datetimeFigureOut">
              <a:rPr lang="en-US" smtClean="0"/>
              <a:t>24/08/17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DFE82-F6EB-0F4F-814C-113284325A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728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C6DF8-CA24-B848-B90D-30E73A5BAEEA}" type="datetimeFigureOut">
              <a:rPr lang="en-US" smtClean="0"/>
              <a:t>24/08/17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DFE82-F6EB-0F4F-814C-113284325A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02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C6DF8-CA24-B848-B90D-30E73A5BAEEA}" type="datetimeFigureOut">
              <a:rPr lang="en-US" smtClean="0"/>
              <a:t>24/08/17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DFE82-F6EB-0F4F-814C-113284325A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75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C6DF8-CA24-B848-B90D-30E73A5BAEEA}" type="datetimeFigureOut">
              <a:rPr lang="en-US" smtClean="0"/>
              <a:t>24/08/17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DFE82-F6EB-0F4F-814C-113284325A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783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C6DF8-CA24-B848-B90D-30E73A5BAEEA}" type="datetimeFigureOut">
              <a:rPr lang="en-US" smtClean="0"/>
              <a:t>24/08/17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DFE82-F6EB-0F4F-814C-113284325A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863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0C6DF8-CA24-B848-B90D-30E73A5BAEEA}" type="datetimeFigureOut">
              <a:rPr lang="en-US" smtClean="0"/>
              <a:t>24/08/17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CDFE82-F6EB-0F4F-814C-113284325A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410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893118" y="174981"/>
            <a:ext cx="7767507" cy="6324590"/>
            <a:chOff x="893118" y="174981"/>
            <a:chExt cx="7767507" cy="6324590"/>
          </a:xfrm>
        </p:grpSpPr>
        <p:sp>
          <p:nvSpPr>
            <p:cNvPr id="4" name="TextBox 3"/>
            <p:cNvSpPr txBox="1"/>
            <p:nvPr/>
          </p:nvSpPr>
          <p:spPr>
            <a:xfrm>
              <a:off x="2037426" y="174981"/>
              <a:ext cx="3861867" cy="369332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40000"/>
                    <a:lumOff val="60000"/>
                  </a:schemeClr>
                </a:gs>
                <a:gs pos="100000">
                  <a:srgbClr val="FFFFFF"/>
                </a:gs>
                <a:gs pos="99000">
                  <a:schemeClr val="tx2">
                    <a:lumMod val="60000"/>
                    <a:lumOff val="40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Documented requirement for new CRG</a:t>
              </a:r>
              <a:endParaRPr lang="en-US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990803" y="842770"/>
              <a:ext cx="1437363" cy="92333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Clinical Coordination Group</a:t>
              </a:r>
              <a:endParaRPr 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139871" y="1116544"/>
              <a:ext cx="1644388" cy="369332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40000"/>
                    <a:lumOff val="60000"/>
                  </a:schemeClr>
                </a:gs>
                <a:gs pos="100000">
                  <a:srgbClr val="FFFFFF"/>
                </a:gs>
                <a:gs pos="99000">
                  <a:schemeClr val="tx2">
                    <a:lumMod val="60000"/>
                    <a:lumOff val="40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CE team review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586209" y="1988312"/>
              <a:ext cx="737063" cy="369332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40000"/>
                    <a:lumOff val="60000"/>
                  </a:schemeClr>
                </a:gs>
                <a:gs pos="100000">
                  <a:srgbClr val="FFFFFF"/>
                </a:gs>
                <a:gs pos="99000">
                  <a:schemeClr val="tx2">
                    <a:lumMod val="60000"/>
                    <a:lumOff val="40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Agree</a:t>
              </a:r>
              <a:endParaRPr lang="en-US" dirty="0"/>
            </a:p>
          </p:txBody>
        </p:sp>
        <p:cxnSp>
          <p:nvCxnSpPr>
            <p:cNvPr id="9" name="Straight Arrow Connector 8"/>
            <p:cNvCxnSpPr>
              <a:stCxn id="4" idx="2"/>
              <a:endCxn id="6" idx="0"/>
            </p:cNvCxnSpPr>
            <p:nvPr/>
          </p:nvCxnSpPr>
          <p:spPr>
            <a:xfrm flipH="1">
              <a:off x="3962065" y="544313"/>
              <a:ext cx="6295" cy="57223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>
              <a:stCxn id="6" idx="2"/>
              <a:endCxn id="7" idx="0"/>
            </p:cNvCxnSpPr>
            <p:nvPr/>
          </p:nvCxnSpPr>
          <p:spPr>
            <a:xfrm flipH="1">
              <a:off x="3954741" y="1485876"/>
              <a:ext cx="7324" cy="50243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>
              <a:stCxn id="5" idx="3"/>
              <a:endCxn id="6" idx="1"/>
            </p:cNvCxnSpPr>
            <p:nvPr/>
          </p:nvCxnSpPr>
          <p:spPr>
            <a:xfrm flipV="1">
              <a:off x="2428166" y="1301210"/>
              <a:ext cx="711705" cy="3225"/>
            </a:xfrm>
            <a:prstGeom prst="straightConnector1">
              <a:avLst/>
            </a:prstGeom>
            <a:ln>
              <a:solidFill>
                <a:schemeClr val="accent2">
                  <a:lumMod val="40000"/>
                  <a:lumOff val="60000"/>
                </a:schemeClr>
              </a:solidFill>
              <a:prstDash val="dash"/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stCxn id="6" idx="3"/>
              <a:endCxn id="22" idx="1"/>
            </p:cNvCxnSpPr>
            <p:nvPr/>
          </p:nvCxnSpPr>
          <p:spPr>
            <a:xfrm flipV="1">
              <a:off x="4784259" y="1299038"/>
              <a:ext cx="2877024" cy="2172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7661283" y="1114372"/>
              <a:ext cx="999342" cy="36933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Disagree</a:t>
              </a:r>
              <a:endParaRPr lang="en-US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764257" y="2899777"/>
              <a:ext cx="2378484" cy="369332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40000"/>
                    <a:lumOff val="60000"/>
                  </a:schemeClr>
                </a:gs>
                <a:gs pos="100000">
                  <a:srgbClr val="FFFFFF"/>
                </a:gs>
                <a:gs pos="99000">
                  <a:schemeClr val="tx2">
                    <a:lumMod val="60000"/>
                    <a:lumOff val="40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Identify SME lead</a:t>
              </a:r>
              <a:endParaRPr lang="en-US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916977" y="4885412"/>
              <a:ext cx="1999614" cy="646331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40000"/>
                    <a:lumOff val="60000"/>
                  </a:schemeClr>
                </a:gs>
                <a:gs pos="100000">
                  <a:srgbClr val="FFFFFF"/>
                </a:gs>
                <a:gs pos="99000">
                  <a:schemeClr val="tx2">
                    <a:lumMod val="60000"/>
                    <a:lumOff val="40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Identify potential core members</a:t>
              </a:r>
              <a:endParaRPr lang="en-US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401964" y="4871956"/>
              <a:ext cx="1962066" cy="646331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40000"/>
                    <a:lumOff val="60000"/>
                  </a:schemeClr>
                </a:gs>
                <a:gs pos="100000">
                  <a:srgbClr val="FFFFFF"/>
                </a:gs>
                <a:gs pos="99000">
                  <a:schemeClr val="tx2">
                    <a:lumMod val="60000"/>
                    <a:lumOff val="40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Create Confluence pages</a:t>
              </a:r>
              <a:endParaRPr lang="en-US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93118" y="3614799"/>
              <a:ext cx="6100310" cy="369332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40000"/>
                    <a:lumOff val="60000"/>
                  </a:schemeClr>
                </a:gs>
                <a:gs pos="100000">
                  <a:srgbClr val="FFFFFF"/>
                </a:gs>
                <a:gs pos="99000">
                  <a:schemeClr val="tx2">
                    <a:lumMod val="60000"/>
                    <a:lumOff val="40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Communication to main clinical specialty organizations globally</a:t>
              </a:r>
              <a:endParaRPr lang="en-US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68168" y="6130239"/>
              <a:ext cx="7195862" cy="369332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40000"/>
                    <a:lumOff val="60000"/>
                  </a:schemeClr>
                </a:gs>
                <a:gs pos="100000">
                  <a:srgbClr val="FFFFFF"/>
                </a:gs>
                <a:gs pos="99000">
                  <a:schemeClr val="tx2">
                    <a:lumMod val="60000"/>
                    <a:lumOff val="40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Initial first meeting </a:t>
              </a:r>
              <a:r>
                <a:rPr lang="mr-IN" dirty="0" smtClean="0"/>
                <a:t>–</a:t>
              </a:r>
              <a:r>
                <a:rPr lang="en-US" dirty="0" smtClean="0"/>
                <a:t> conference call (scope, purpose and ways of working)</a:t>
              </a:r>
              <a:endParaRPr lang="en-US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968360" y="4871956"/>
              <a:ext cx="1460127" cy="646331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40000"/>
                    <a:lumOff val="60000"/>
                  </a:schemeClr>
                </a:gs>
                <a:gs pos="100000">
                  <a:srgbClr val="FFFFFF"/>
                </a:gs>
                <a:gs pos="99000">
                  <a:schemeClr val="tx2">
                    <a:lumMod val="60000"/>
                    <a:lumOff val="40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Identify SI input</a:t>
              </a:r>
              <a:endParaRPr lang="en-US" dirty="0"/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>
              <a:off x="3940939" y="2392010"/>
              <a:ext cx="2911" cy="50243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>
              <a:stCxn id="24" idx="2"/>
              <a:endCxn id="28" idx="0"/>
            </p:cNvCxnSpPr>
            <p:nvPr/>
          </p:nvCxnSpPr>
          <p:spPr>
            <a:xfrm flipH="1">
              <a:off x="3943273" y="3269109"/>
              <a:ext cx="10226" cy="34569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>
              <a:stCxn id="26" idx="2"/>
            </p:cNvCxnSpPr>
            <p:nvPr/>
          </p:nvCxnSpPr>
          <p:spPr>
            <a:xfrm>
              <a:off x="1916784" y="5531743"/>
              <a:ext cx="0" cy="53994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>
              <a:stCxn id="30" idx="2"/>
            </p:cNvCxnSpPr>
            <p:nvPr/>
          </p:nvCxnSpPr>
          <p:spPr>
            <a:xfrm>
              <a:off x="4698424" y="5518287"/>
              <a:ext cx="0" cy="61195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>
              <a:off x="7211803" y="5241288"/>
              <a:ext cx="0" cy="8304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1882106" y="4452207"/>
              <a:ext cx="5329697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>
              <a:endCxn id="26" idx="0"/>
            </p:cNvCxnSpPr>
            <p:nvPr/>
          </p:nvCxnSpPr>
          <p:spPr>
            <a:xfrm>
              <a:off x="1916784" y="4438751"/>
              <a:ext cx="0" cy="44666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/>
            <p:nvPr/>
          </p:nvCxnSpPr>
          <p:spPr>
            <a:xfrm>
              <a:off x="4714484" y="4452207"/>
              <a:ext cx="0" cy="43320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/>
            <p:nvPr/>
          </p:nvCxnSpPr>
          <p:spPr>
            <a:xfrm>
              <a:off x="7211803" y="4438751"/>
              <a:ext cx="0" cy="43320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/>
            <p:nvPr/>
          </p:nvCxnSpPr>
          <p:spPr>
            <a:xfrm>
              <a:off x="3938018" y="4012292"/>
              <a:ext cx="0" cy="43320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098425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7029</TotalTime>
  <Words>48</Words>
  <Application>Microsoft Macintosh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IHTSDO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Ian Green</dc:creator>
  <cp:lastModifiedBy>Ian Green</cp:lastModifiedBy>
  <cp:revision>7</cp:revision>
  <dcterms:created xsi:type="dcterms:W3CDTF">2017-08-24T10:34:22Z</dcterms:created>
  <dcterms:modified xsi:type="dcterms:W3CDTF">2017-08-29T08:27:02Z</dcterms:modified>
</cp:coreProperties>
</file>