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5"/>
  </p:notesMasterIdLst>
  <p:sldIdLst>
    <p:sldId id="258" r:id="rId2"/>
    <p:sldId id="263" r:id="rId3"/>
    <p:sldId id="267" r:id="rId4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1078" autoAdjust="0"/>
    <p:restoredTop sz="94757" autoAdjust="0"/>
  </p:normalViewPr>
  <p:slideViewPr>
    <p:cSldViewPr snapToGrid="0" snapToObjects="1">
      <p:cViewPr>
        <p:scale>
          <a:sx n="62" d="100"/>
          <a:sy n="62" d="100"/>
        </p:scale>
        <p:origin x="-2112" y="-6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6155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19004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dias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pic>
        <p:nvPicPr>
          <p:cNvPr id="2" name="Picture 1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Trebuchet MS Bold"/>
                <a:cs typeface="Trebuchet MS Bold"/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0">
                <a:latin typeface="Trebuchet MS"/>
                <a:cs typeface="Trebuchet M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ammenligning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000" b="1" i="0">
                <a:latin typeface="Trebuchet MS Bold"/>
                <a:cs typeface="Trebuchet MS Bold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1800" b="0" i="0">
                <a:latin typeface="Trebuchet MS"/>
                <a:cs typeface="Trebuchet MS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000" b="1" i="0">
                <a:latin typeface="Trebuchet MS Bold"/>
                <a:cs typeface="Trebuchet MS Bold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1800" b="0" i="0">
                <a:latin typeface="Trebuchet MS"/>
                <a:cs typeface="Trebuchet MS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Kun titel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om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Indhold med billedteks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Trebuchet MS Bold"/>
                <a:cs typeface="Trebuchet MS Bold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Trebuchet MS"/>
                <a:cs typeface="Trebuchet MS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Trebuchet MS"/>
                <a:cs typeface="Trebuchet MS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Billede med billedteks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Trebuchet MS Bold"/>
                <a:cs typeface="Trebuchet MS Bold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Trebuchet MS"/>
                <a:cs typeface="Trebuchet MS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873" y="114249"/>
            <a:ext cx="1735851" cy="6299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80" r:id="rId2"/>
    <p:sldLayoutId id="2147483679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Trebuchet MS Bold"/>
          <a:ea typeface="Arial"/>
          <a:cs typeface="Trebuchet MS Bold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Trebuchet MS"/>
          <a:ea typeface="Arial"/>
          <a:cs typeface="Trebuchet MS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Mapping SIG Conference Call</a:t>
            </a:r>
            <a:r>
              <a:rPr lang="en-US" dirty="0"/>
              <a:t/>
            </a:r>
            <a:br>
              <a:rPr lang="en-US" dirty="0"/>
            </a:br>
            <a:r>
              <a:rPr lang="en-US" sz="3200" dirty="0" smtClean="0"/>
              <a:t>March </a:t>
            </a:r>
            <a:r>
              <a:rPr lang="en-US" sz="3200" dirty="0" smtClean="0"/>
              <a:t>9, 2015</a:t>
            </a:r>
            <a:br>
              <a:rPr lang="en-US" sz="3200" dirty="0" smtClean="0"/>
            </a:br>
            <a:r>
              <a:rPr lang="en-US" sz="3200" dirty="0" smtClean="0"/>
              <a:t>20:00 </a:t>
            </a:r>
            <a:r>
              <a:rPr lang="en-US" sz="3200" dirty="0" smtClean="0"/>
              <a:t>UTC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9900" y="3895402"/>
            <a:ext cx="8474075" cy="1469528"/>
          </a:xfrm>
        </p:spPr>
        <p:txBody>
          <a:bodyPr/>
          <a:lstStyle/>
          <a:p>
            <a:r>
              <a:rPr lang="en-US" sz="2800" b="1" dirty="0"/>
              <a:t>https://</a:t>
            </a:r>
            <a:r>
              <a:rPr lang="en-US" sz="2800" b="1" dirty="0" smtClean="0"/>
              <a:t>global.gotomeeting.com/join/137265341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790797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65809"/>
            <a:ext cx="8229600" cy="538097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Welcome, apologies and conflicts of interest (HB)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0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/>
              <a:t>Notes </a:t>
            </a:r>
            <a:r>
              <a:rPr lang="en-US" sz="2200" dirty="0" smtClean="0"/>
              <a:t>(</a:t>
            </a:r>
            <a:r>
              <a:rPr lang="en-US" sz="2200" dirty="0" smtClean="0"/>
              <a:t>Audio </a:t>
            </a:r>
            <a:r>
              <a:rPr lang="en-US" sz="2200" dirty="0"/>
              <a:t>recording </a:t>
            </a:r>
            <a:r>
              <a:rPr lang="en-US" sz="2200" dirty="0" smtClean="0"/>
              <a:t>underway)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000" dirty="0" smtClean="0"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Review and agree </a:t>
            </a:r>
            <a:r>
              <a:rPr lang="en-US" sz="2200" dirty="0" smtClean="0">
                <a:latin typeface="+mj-lt"/>
              </a:rPr>
              <a:t>agenda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+mj-lt"/>
              </a:rPr>
              <a:t>Meeting times from April (</a:t>
            </a:r>
            <a:r>
              <a:rPr lang="en-US" sz="1800" dirty="0">
                <a:latin typeface="+mj-lt"/>
              </a:rPr>
              <a:t>d</a:t>
            </a:r>
            <a:r>
              <a:rPr lang="en-US" sz="1800" dirty="0" smtClean="0">
                <a:latin typeface="+mj-lt"/>
              </a:rPr>
              <a:t>aylight saving)</a:t>
            </a:r>
            <a:endParaRPr lang="en-US" sz="1800" dirty="0" smtClean="0"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000" dirty="0"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Minutes and </a:t>
            </a:r>
            <a:r>
              <a:rPr lang="en-US" sz="2200" dirty="0" smtClean="0">
                <a:latin typeface="+mj-lt"/>
              </a:rPr>
              <a:t>actions, Meeting time</a:t>
            </a:r>
            <a:endParaRPr lang="en-US" sz="2200" dirty="0" smtClean="0">
              <a:latin typeface="+mj-lt"/>
            </a:endParaRPr>
          </a:p>
          <a:p>
            <a:pPr marL="129541" indent="0">
              <a:buNone/>
            </a:pPr>
            <a:endParaRPr lang="en-US" sz="1000" dirty="0" smtClean="0"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/>
              <a:t>Update on Allergy/ adverse sensitivity implementation guide (JRC/KWF) </a:t>
            </a:r>
          </a:p>
          <a:p>
            <a:pPr marL="129541" indent="0">
              <a:buNone/>
            </a:pPr>
            <a:endParaRPr lang="en-US" sz="1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Quality Assurance </a:t>
            </a:r>
            <a:r>
              <a:rPr lang="en-US" sz="2200" dirty="0" smtClean="0"/>
              <a:t>Topic </a:t>
            </a:r>
            <a:r>
              <a:rPr lang="en-US" sz="2200" dirty="0" smtClean="0"/>
              <a:t>(For April meeting)</a:t>
            </a:r>
            <a:endParaRPr lang="en-US" sz="2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 smtClean="0"/>
              <a:t>Mapping of Syndromes and Rare Disease – The Role of </a:t>
            </a:r>
            <a:r>
              <a:rPr lang="en-US" sz="1800" dirty="0" err="1" smtClean="0"/>
              <a:t>Orphanet</a:t>
            </a:r>
            <a:endParaRPr lang="en-US" sz="1800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en-US" sz="1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/>
              <a:t>Mapping </a:t>
            </a:r>
            <a:r>
              <a:rPr lang="en-US" sz="2200" dirty="0"/>
              <a:t>Service Team report </a:t>
            </a:r>
            <a:r>
              <a:rPr lang="en-US" sz="2200" dirty="0" smtClean="0"/>
              <a:t>(</a:t>
            </a:r>
            <a:r>
              <a:rPr lang="en-US" sz="2200" dirty="0" smtClean="0"/>
              <a:t>KL)</a:t>
            </a:r>
            <a:endParaRPr lang="en-US" sz="220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sz="1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NRC Extension Maps report  </a:t>
            </a:r>
            <a:r>
              <a:rPr lang="en-US" sz="2200" dirty="0" smtClean="0"/>
              <a:t>(NLM-KWF, CIHI-GT, </a:t>
            </a:r>
            <a:r>
              <a:rPr lang="en-US" sz="2200" dirty="0" smtClean="0"/>
              <a:t>UKTC-HB)</a:t>
            </a:r>
            <a:endParaRPr lang="en-US" sz="220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sz="1000" dirty="0" smtClean="0"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000" dirty="0" smtClean="0"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sz="1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25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52307"/>
            <a:ext cx="8229600" cy="5283773"/>
          </a:xfrm>
        </p:spPr>
        <p:txBody>
          <a:bodyPr/>
          <a:lstStyle/>
          <a:p>
            <a:pPr marL="129541" indent="0">
              <a:buNone/>
            </a:pPr>
            <a:r>
              <a:rPr lang="en-GB" sz="2800" b="1" dirty="0" smtClean="0">
                <a:latin typeface="+mn-lt"/>
              </a:rPr>
              <a:t>Next meeting:</a:t>
            </a:r>
          </a:p>
          <a:p>
            <a:r>
              <a:rPr lang="en-GB" b="1" dirty="0" smtClean="0">
                <a:latin typeface="+mn-lt"/>
              </a:rPr>
              <a:t>11</a:t>
            </a:r>
            <a:r>
              <a:rPr lang="en-GB" b="1" baseline="30000" dirty="0" smtClean="0">
                <a:latin typeface="+mn-lt"/>
              </a:rPr>
              <a:t>TH</a:t>
            </a:r>
            <a:r>
              <a:rPr lang="en-GB" b="1" dirty="0">
                <a:latin typeface="+mn-lt"/>
              </a:rPr>
              <a:t> </a:t>
            </a:r>
            <a:r>
              <a:rPr lang="en-GB" b="1" dirty="0" smtClean="0">
                <a:latin typeface="+mn-lt"/>
              </a:rPr>
              <a:t>May</a:t>
            </a:r>
            <a:r>
              <a:rPr lang="en-GB" b="1" dirty="0" smtClean="0">
                <a:latin typeface="+mn-lt"/>
              </a:rPr>
              <a:t> </a:t>
            </a:r>
            <a:r>
              <a:rPr lang="en-GB" b="1" dirty="0" smtClean="0">
                <a:latin typeface="+mn-lt"/>
              </a:rPr>
              <a:t>2015 </a:t>
            </a:r>
            <a:r>
              <a:rPr lang="en-GB" b="1" dirty="0" smtClean="0">
                <a:latin typeface="+mn-lt"/>
              </a:rPr>
              <a:t>19:00 </a:t>
            </a:r>
            <a:r>
              <a:rPr lang="en-GB" b="1" dirty="0" smtClean="0">
                <a:latin typeface="+mn-lt"/>
              </a:rPr>
              <a:t>UTC</a:t>
            </a:r>
          </a:p>
          <a:p>
            <a:pPr marL="129541" indent="0">
              <a:buNone/>
            </a:pPr>
            <a:endParaRPr lang="en-GB" sz="2000" dirty="0" smtClean="0">
              <a:latin typeface="+mn-lt"/>
            </a:endParaRPr>
          </a:p>
          <a:p>
            <a:pPr marL="129541" indent="0">
              <a:buNone/>
            </a:pPr>
            <a:endParaRPr lang="en-GB" sz="2000" dirty="0">
              <a:latin typeface="+mn-lt"/>
            </a:endParaRPr>
          </a:p>
          <a:p>
            <a:pPr marL="129541" indent="0">
              <a:buNone/>
            </a:pPr>
            <a:endParaRPr lang="en-GB" sz="2000" dirty="0" smtClean="0">
              <a:latin typeface="+mn-lt"/>
            </a:endParaRPr>
          </a:p>
          <a:p>
            <a:pPr marL="129541" indent="0">
              <a:buNone/>
            </a:pPr>
            <a:endParaRPr lang="en-GB" sz="2000" dirty="0">
              <a:latin typeface="+mn-lt"/>
            </a:endParaRPr>
          </a:p>
          <a:p>
            <a:pPr marL="129541" indent="0">
              <a:buNone/>
            </a:pPr>
            <a:endParaRPr lang="en-GB" sz="2000" dirty="0" smtClean="0">
              <a:latin typeface="+mn-lt"/>
            </a:endParaRPr>
          </a:p>
          <a:p>
            <a:pPr marL="129541" indent="0">
              <a:buNone/>
            </a:pPr>
            <a:endParaRPr lang="en-GB" sz="2000" dirty="0">
              <a:latin typeface="+mn-lt"/>
            </a:endParaRPr>
          </a:p>
          <a:p>
            <a:pPr marL="129541" indent="0">
              <a:buNone/>
            </a:pPr>
            <a:endParaRPr lang="en-GB" sz="2000" dirty="0" smtClean="0">
              <a:latin typeface="+mn-lt"/>
            </a:endParaRPr>
          </a:p>
          <a:p>
            <a:pPr marL="129541" indent="0">
              <a:buNone/>
            </a:pPr>
            <a:endParaRPr lang="en-GB" sz="2000" dirty="0">
              <a:latin typeface="+mn-lt"/>
            </a:endParaRPr>
          </a:p>
          <a:p>
            <a:pPr marL="129541" indent="0">
              <a:buNone/>
            </a:pPr>
            <a:endParaRPr lang="en-GB" sz="1000" dirty="0" smtClean="0">
              <a:latin typeface="+mn-lt"/>
            </a:endParaRPr>
          </a:p>
          <a:p>
            <a:pPr marL="129541" indent="0">
              <a:buNone/>
            </a:pPr>
            <a:r>
              <a:rPr lang="en-GB" sz="1900" b="1" dirty="0" smtClean="0">
                <a:latin typeface="+mn-lt"/>
              </a:rPr>
              <a:t>IHTSDO Business Meeting  April 26th-29th 2015 in </a:t>
            </a:r>
            <a:r>
              <a:rPr lang="en-GB" sz="1900" b="1" dirty="0" smtClean="0">
                <a:latin typeface="+mn-lt"/>
              </a:rPr>
              <a:t>Copenhagen – </a:t>
            </a:r>
            <a:r>
              <a:rPr lang="en-GB" sz="1900" b="1" u="sng" dirty="0" smtClean="0">
                <a:latin typeface="+mn-lt"/>
              </a:rPr>
              <a:t>THERE WILL BE NO FACE-TO-FACE MEETING</a:t>
            </a:r>
            <a:endParaRPr lang="en-GB" sz="1900" b="1" u="sng" dirty="0" smtClean="0">
              <a:latin typeface="+mn-lt"/>
            </a:endParaRPr>
          </a:p>
          <a:p>
            <a:pPr marL="129541" indent="0">
              <a:buNone/>
            </a:pPr>
            <a:endParaRPr lang="en-GB" sz="1900" b="1" dirty="0">
              <a:latin typeface="+mn-lt"/>
            </a:endParaRPr>
          </a:p>
          <a:p>
            <a:pPr marL="129541" indent="0">
              <a:buNone/>
            </a:pPr>
            <a:r>
              <a:rPr lang="en-GB" sz="1900" b="1" dirty="0" smtClean="0">
                <a:latin typeface="+mn-lt"/>
              </a:rPr>
              <a:t>IHTSDO Business Meeting &amp; Showcase October 25</a:t>
            </a:r>
            <a:r>
              <a:rPr lang="en-GB" sz="1900" b="1" baseline="30000" dirty="0" smtClean="0">
                <a:latin typeface="+mn-lt"/>
              </a:rPr>
              <a:t>th</a:t>
            </a:r>
            <a:r>
              <a:rPr lang="en-GB" sz="1900" b="1" dirty="0" smtClean="0">
                <a:latin typeface="+mn-lt"/>
              </a:rPr>
              <a:t>-30</a:t>
            </a:r>
            <a:r>
              <a:rPr lang="en-GB" sz="1900" b="1" baseline="30000" dirty="0" smtClean="0">
                <a:latin typeface="+mn-lt"/>
              </a:rPr>
              <a:t>th</a:t>
            </a:r>
            <a:r>
              <a:rPr lang="en-GB" sz="1900" b="1" dirty="0" smtClean="0">
                <a:latin typeface="+mn-lt"/>
              </a:rPr>
              <a:t> 2015 in Uruguay</a:t>
            </a:r>
            <a:endParaRPr lang="en-GB" sz="1900" b="1" dirty="0">
              <a:latin typeface="+mn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Upcoming Meetings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260" y="2438399"/>
            <a:ext cx="2857500" cy="2438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6030997"/>
      </p:ext>
    </p:extLst>
  </p:cSld>
  <p:clrMapOvr>
    <a:masterClrMapping/>
  </p:clrMapOvr>
</p:sld>
</file>

<file path=ppt/theme/theme1.xml><?xml version="1.0" encoding="utf-8"?>
<a:theme xmlns:a="http://schemas.openxmlformats.org/drawingml/2006/main" name="MappingSIG_Agenda_20141027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MappingSIG_Agenda_20141027</Template>
  <TotalTime>1166</TotalTime>
  <Words>125</Words>
  <Application>Microsoft Office PowerPoint</Application>
  <PresentationFormat>On-screen Show (4:3)</PresentationFormat>
  <Paragraphs>37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MappingSIG_Agenda_20141027</vt:lpstr>
      <vt:lpstr>Mapping SIG Conference Call March 9, 2015 20:00 UTC</vt:lpstr>
      <vt:lpstr>Agenda</vt:lpstr>
      <vt:lpstr>Upcoming Meetings</vt:lpstr>
    </vt:vector>
  </TitlesOfParts>
  <Company>Health &amp; Social Care Information Centre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Mapping SIG Face-to-Face Meeting</dc:title>
  <dc:creator>habr2</dc:creator>
  <cp:lastModifiedBy>habr2</cp:lastModifiedBy>
  <cp:revision>91</cp:revision>
  <dcterms:created xsi:type="dcterms:W3CDTF">2014-10-03T08:09:49Z</dcterms:created>
  <dcterms:modified xsi:type="dcterms:W3CDTF">2015-03-09T10:24:04Z</dcterms:modified>
</cp:coreProperties>
</file>