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95" r:id="rId2"/>
    <p:sldId id="296" r:id="rId3"/>
    <p:sldId id="297" r:id="rId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4880" autoAdjust="0"/>
    <p:restoredTop sz="86447" autoAdjust="0"/>
  </p:normalViewPr>
  <p:slideViewPr>
    <p:cSldViewPr snapToGrid="0" snapToObjects="1">
      <p:cViewPr>
        <p:scale>
          <a:sx n="80" d="100"/>
          <a:sy n="80" d="100"/>
        </p:scale>
        <p:origin x="-510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11/05/2014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11-05-2014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11-05-2014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11-05-2014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www.ihtsdo.org</a:t>
            </a:r>
            <a:endParaRPr lang="da-DK" dirty="0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da-DK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5/11/2014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60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lobal.gotomeeting.com/join/567385229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>
                <a:ea typeface="Verdana"/>
                <a:cs typeface="Verdana"/>
              </a:rPr>
              <a:t>Mapping Special Interest Group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 smtClean="0"/>
              <a:t>Conference call</a:t>
            </a:r>
          </a:p>
          <a:p>
            <a:pPr marL="0" indent="0" algn="ctr">
              <a:buNone/>
            </a:pPr>
            <a:r>
              <a:rPr lang="en-GB" sz="3600" dirty="0" smtClean="0"/>
              <a:t>Monday, 12 May 2014</a:t>
            </a:r>
          </a:p>
          <a:p>
            <a:pPr marL="0" indent="0" algn="ctr">
              <a:buNone/>
            </a:pPr>
            <a:r>
              <a:rPr lang="en-GB" sz="3600" dirty="0" smtClean="0"/>
              <a:t>19:00 UTC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global.gotomeeting.com/join/567385229</a:t>
            </a:r>
            <a:endParaRPr lang="en-US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970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Agenda</a:t>
            </a:r>
            <a:r>
              <a:rPr lang="en-US" dirty="0" smtClean="0"/>
              <a:t>: Joint meeting with </a:t>
            </a:r>
            <a:r>
              <a:rPr lang="en-US" dirty="0" err="1" smtClean="0"/>
              <a:t>ImpSIG</a:t>
            </a:r>
            <a:endParaRPr lang="en-US" dirty="0" smtClean="0"/>
          </a:p>
          <a:p>
            <a:pPr lvl="1">
              <a:defRPr/>
            </a:pPr>
            <a:r>
              <a:rPr lang="en-US" sz="2400" dirty="0"/>
              <a:t>Minutes: April </a:t>
            </a:r>
            <a:r>
              <a:rPr lang="en-US" sz="2400" dirty="0" smtClean="0"/>
              <a:t>28 </a:t>
            </a:r>
            <a:r>
              <a:rPr lang="en-US" sz="2400" dirty="0" err="1" smtClean="0"/>
              <a:t>ImpSIG</a:t>
            </a:r>
            <a:r>
              <a:rPr lang="en-US" sz="2400" dirty="0" smtClean="0"/>
              <a:t> </a:t>
            </a:r>
            <a:r>
              <a:rPr lang="en-US" sz="2400" dirty="0"/>
              <a:t>joint meetings – JRC, BK</a:t>
            </a:r>
          </a:p>
          <a:p>
            <a:pPr lvl="1">
              <a:defRPr/>
            </a:pPr>
            <a:r>
              <a:rPr lang="en-US" sz="2400" dirty="0" smtClean="0"/>
              <a:t>Discussion </a:t>
            </a:r>
            <a:r>
              <a:rPr lang="en-US" sz="2400" dirty="0" smtClean="0"/>
              <a:t>of </a:t>
            </a:r>
            <a:r>
              <a:rPr lang="en-US" sz="2400" dirty="0" smtClean="0"/>
              <a:t>draft proposal and </a:t>
            </a:r>
            <a:r>
              <a:rPr lang="en-US" sz="2400" dirty="0" err="1" smtClean="0"/>
              <a:t>workplan</a:t>
            </a:r>
            <a:r>
              <a:rPr lang="en-US" sz="2400" dirty="0" smtClean="0"/>
              <a:t> - </a:t>
            </a:r>
            <a:r>
              <a:rPr lang="en-US" sz="2400" dirty="0" smtClean="0"/>
              <a:t>Group</a:t>
            </a:r>
            <a:endParaRPr lang="en-US" sz="2400" dirty="0"/>
          </a:p>
          <a:p>
            <a:pPr>
              <a:defRPr/>
            </a:pPr>
            <a:r>
              <a:rPr lang="en-US" dirty="0" smtClean="0">
                <a:solidFill>
                  <a:srgbClr val="0070C0"/>
                </a:solidFill>
              </a:rPr>
              <a:t>MapSIG agenda items</a:t>
            </a:r>
          </a:p>
          <a:p>
            <a:pPr lvl="1">
              <a:defRPr/>
            </a:pPr>
            <a:r>
              <a:rPr lang="en-US" sz="2400" dirty="0" smtClean="0">
                <a:solidFill>
                  <a:srgbClr val="0070C0"/>
                </a:solidFill>
              </a:rPr>
              <a:t>Co-chair </a:t>
            </a:r>
            <a:r>
              <a:rPr lang="en-US" sz="2400" dirty="0" smtClean="0">
                <a:solidFill>
                  <a:srgbClr val="0070C0"/>
                </a:solidFill>
              </a:rPr>
              <a:t>nominations </a:t>
            </a:r>
            <a:r>
              <a:rPr lang="en-US" sz="2400" dirty="0" smtClean="0">
                <a:solidFill>
                  <a:srgbClr val="0070C0"/>
                </a:solidFill>
              </a:rPr>
              <a:t>- JM</a:t>
            </a:r>
          </a:p>
          <a:p>
            <a:pPr lvl="1">
              <a:defRPr/>
            </a:pPr>
            <a:r>
              <a:rPr lang="en-US" sz="2400" dirty="0" err="1" smtClean="0"/>
              <a:t>Followup</a:t>
            </a:r>
            <a:r>
              <a:rPr lang="en-US" sz="2400" dirty="0" smtClean="0"/>
              <a:t> </a:t>
            </a:r>
            <a:r>
              <a:rPr lang="en-US" sz="2400" dirty="0" smtClean="0"/>
              <a:t>on Terms of reference - JM</a:t>
            </a:r>
            <a:endParaRPr lang="en-US" sz="2400" dirty="0"/>
          </a:p>
          <a:p>
            <a:pPr lvl="1">
              <a:defRPr/>
            </a:pPr>
            <a:r>
              <a:rPr lang="en-US" sz="2400" dirty="0"/>
              <a:t>Report from Mapping Service Team – KG, </a:t>
            </a:r>
            <a:r>
              <a:rPr lang="en-US" sz="2400" dirty="0" smtClean="0"/>
              <a:t>DM</a:t>
            </a:r>
          </a:p>
          <a:p>
            <a:pPr lvl="1">
              <a:defRPr/>
            </a:pPr>
            <a:r>
              <a:rPr lang="en-US" sz="2400" dirty="0" smtClean="0"/>
              <a:t>Report </a:t>
            </a:r>
            <a:r>
              <a:rPr lang="en-US" sz="2400" dirty="0" smtClean="0"/>
              <a:t>of mapping national extensions – HB, KWF, GT</a:t>
            </a:r>
          </a:p>
        </p:txBody>
      </p:sp>
    </p:spTree>
    <p:extLst>
      <p:ext uri="{BB962C8B-B14F-4D97-AF65-F5344CB8AC3E}">
        <p14:creationId xmlns:p14="http://schemas.microsoft.com/office/powerpoint/2010/main" val="65577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Upcoming Meetings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Next MapSIG meeting: </a:t>
            </a:r>
            <a:r>
              <a:rPr lang="en-US" dirty="0" smtClean="0"/>
              <a:t>?Monday </a:t>
            </a:r>
            <a:r>
              <a:rPr lang="en-US" dirty="0"/>
              <a:t>9</a:t>
            </a:r>
            <a:r>
              <a:rPr lang="en-US" dirty="0" smtClean="0"/>
              <a:t> June at 19:00 UTC</a:t>
            </a:r>
            <a:r>
              <a:rPr lang="en-US" dirty="0" smtClean="0"/>
              <a:t>?</a:t>
            </a:r>
          </a:p>
          <a:p>
            <a:pPr>
              <a:defRPr/>
            </a:pPr>
            <a:r>
              <a:rPr lang="en-US" dirty="0" smtClean="0"/>
              <a:t>Joint meeting with </a:t>
            </a:r>
            <a:r>
              <a:rPr lang="en-US" dirty="0" err="1" smtClean="0"/>
              <a:t>ImpSIG</a:t>
            </a:r>
            <a:r>
              <a:rPr lang="en-US" smtClean="0"/>
              <a:t>?</a:t>
            </a:r>
            <a:endParaRPr lang="en-US" dirty="0" smtClean="0"/>
          </a:p>
          <a:p>
            <a:pPr marL="0" indent="0"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ISO/TC 215 Health Informatics Plenary May 18-24; </a:t>
            </a:r>
            <a:r>
              <a:rPr lang="en-US" dirty="0" err="1" smtClean="0"/>
              <a:t>Karuizawa</a:t>
            </a:r>
            <a:r>
              <a:rPr lang="en-US" dirty="0" smtClean="0"/>
              <a:t>, Japan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HIMSS </a:t>
            </a:r>
            <a:r>
              <a:rPr lang="en-US" dirty="0" err="1" smtClean="0"/>
              <a:t>AsiaPac</a:t>
            </a:r>
            <a:r>
              <a:rPr lang="en-US" dirty="0" smtClean="0"/>
              <a:t> Australia Conference; 19-20 May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Saudi Ministry of Health Conference 19-21 May</a:t>
            </a:r>
          </a:p>
        </p:txBody>
      </p:sp>
    </p:spTree>
    <p:extLst>
      <p:ext uri="{BB962C8B-B14F-4D97-AF65-F5344CB8AC3E}">
        <p14:creationId xmlns:p14="http://schemas.microsoft.com/office/powerpoint/2010/main" val="1612142878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3867</TotalTime>
  <Words>120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Ihtsdo_PptTemplate_2012</vt:lpstr>
      <vt:lpstr>Mapping Special Interest Group</vt:lpstr>
      <vt:lpstr>Agenda</vt:lpstr>
      <vt:lpstr>Upcoming 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</dc:title>
  <dc:creator>David Markwell</dc:creator>
  <cp:lastModifiedBy>Administrator</cp:lastModifiedBy>
  <cp:revision>81</cp:revision>
  <cp:lastPrinted>2012-02-08T14:59:06Z</cp:lastPrinted>
  <dcterms:created xsi:type="dcterms:W3CDTF">2013-10-05T20:55:24Z</dcterms:created>
  <dcterms:modified xsi:type="dcterms:W3CDTF">2014-05-11T15:12:07Z</dcterms:modified>
</cp:coreProperties>
</file>