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02" y="1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11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4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9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3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15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4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92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09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58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CE9DB-0CD1-4D61-99A4-5873D27B2DA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2FD61-B1F2-43E2-8205-E84CEABAD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Dentistry SIG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2014/2015 efforts and goals</a:t>
            </a:r>
          </a:p>
          <a:p>
            <a:pPr lvl="1"/>
            <a:r>
              <a:rPr lang="en-US" dirty="0" smtClean="0"/>
              <a:t>Update and verify terms for our most common diseases</a:t>
            </a:r>
          </a:p>
          <a:p>
            <a:pPr lvl="2"/>
            <a:r>
              <a:rPr lang="en-US" dirty="0" smtClean="0"/>
              <a:t>Caries</a:t>
            </a:r>
          </a:p>
          <a:p>
            <a:pPr lvl="2"/>
            <a:r>
              <a:rPr lang="en-US" dirty="0" smtClean="0"/>
              <a:t>Periodontal disease</a:t>
            </a:r>
          </a:p>
          <a:p>
            <a:pPr lvl="2"/>
            <a:r>
              <a:rPr lang="en-US" dirty="0" smtClean="0"/>
              <a:t>Endodontic related diseases (usually root canal therapy)</a:t>
            </a:r>
          </a:p>
          <a:p>
            <a:pPr lvl="1"/>
            <a:r>
              <a:rPr lang="en-US" dirty="0" smtClean="0"/>
              <a:t>Required some changes to anatomy to better represent teeth</a:t>
            </a:r>
          </a:p>
          <a:p>
            <a:pPr lvl="1"/>
            <a:r>
              <a:rPr lang="en-US" dirty="0" smtClean="0"/>
              <a:t>Efforts directed towards ease of adoption</a:t>
            </a:r>
          </a:p>
          <a:p>
            <a:pPr lvl="2"/>
            <a:r>
              <a:rPr lang="en-US" dirty="0" smtClean="0"/>
              <a:t>Representation for MOST, but not all needs</a:t>
            </a:r>
          </a:p>
          <a:p>
            <a:pPr lvl="2"/>
            <a:r>
              <a:rPr lang="en-US" dirty="0" smtClean="0"/>
              <a:t>Integration into common clinical workflows</a:t>
            </a:r>
          </a:p>
        </p:txBody>
      </p:sp>
    </p:spTree>
    <p:extLst>
      <p:ext uri="{BB962C8B-B14F-4D97-AF65-F5344CB8AC3E}">
        <p14:creationId xmlns:p14="http://schemas.microsoft.com/office/powerpoint/2010/main" val="650910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176" y="457200"/>
            <a:ext cx="10076688" cy="58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649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55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Dentistry SIG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jurkovich</dc:creator>
  <cp:lastModifiedBy>mark jurkovich</cp:lastModifiedBy>
  <cp:revision>4</cp:revision>
  <dcterms:created xsi:type="dcterms:W3CDTF">2015-05-04T14:04:00Z</dcterms:created>
  <dcterms:modified xsi:type="dcterms:W3CDTF">2015-05-04T14:38:15Z</dcterms:modified>
</cp:coreProperties>
</file>