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79" r:id="rId3"/>
    <p:sldId id="258" r:id="rId4"/>
    <p:sldId id="259" r:id="rId5"/>
    <p:sldId id="260" r:id="rId6"/>
    <p:sldId id="261" r:id="rId7"/>
    <p:sldId id="262" r:id="rId8"/>
    <p:sldId id="268"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Lst>
  <p:sldSz cx="12192000" cy="6858000"/>
  <p:notesSz cx="6881813" cy="96615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5253" autoAdjust="0"/>
  </p:normalViewPr>
  <p:slideViewPr>
    <p:cSldViewPr snapToGrid="0">
      <p:cViewPr>
        <p:scale>
          <a:sx n="76" d="100"/>
          <a:sy n="76" d="100"/>
        </p:scale>
        <p:origin x="-293"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A54E2C-0BC6-47AD-9174-79DCEF2FDF90}" type="doc">
      <dgm:prSet loTypeId="urn:microsoft.com/office/officeart/2005/8/layout/orgChart1" loCatId="hierarchy" qsTypeId="urn:microsoft.com/office/officeart/2005/8/quickstyle/3d2" qsCatId="3D" csTypeId="urn:microsoft.com/office/officeart/2005/8/colors/accent1_2" csCatId="accent1" phldr="1"/>
      <dgm:spPr/>
      <dgm:t>
        <a:bodyPr/>
        <a:lstStyle/>
        <a:p>
          <a:endParaRPr lang="en-GB"/>
        </a:p>
      </dgm:t>
    </dgm:pt>
    <dgm:pt modelId="{36D1082C-F1F9-476D-A54B-249CE0A116B9}">
      <dgm:prSet phldrT="[Text]"/>
      <dgm:spPr/>
      <dgm:t>
        <a:bodyPr/>
        <a:lstStyle/>
        <a:p>
          <a:pPr algn="ctr"/>
          <a:r>
            <a:rPr lang="en-GB" dirty="0" smtClean="0">
              <a:latin typeface="+mj-lt"/>
            </a:rPr>
            <a:t>Core Care Plan</a:t>
          </a:r>
          <a:endParaRPr lang="en-GB" dirty="0">
            <a:latin typeface="+mj-lt"/>
          </a:endParaRPr>
        </a:p>
      </dgm:t>
    </dgm:pt>
    <dgm:pt modelId="{DAB06B79-2C7B-46FA-9526-AE121270B62A}" type="parTrans" cxnId="{4EC337A8-64FB-4F39-B489-506622884676}">
      <dgm:prSet/>
      <dgm:spPr/>
      <dgm:t>
        <a:bodyPr/>
        <a:lstStyle/>
        <a:p>
          <a:pPr algn="ctr"/>
          <a:endParaRPr lang="en-GB">
            <a:latin typeface="+mj-lt"/>
          </a:endParaRPr>
        </a:p>
      </dgm:t>
    </dgm:pt>
    <dgm:pt modelId="{28F9CFFA-CB5C-48A1-ACFE-8D773E7AA194}" type="sibTrans" cxnId="{4EC337A8-64FB-4F39-B489-506622884676}">
      <dgm:prSet/>
      <dgm:spPr/>
      <dgm:t>
        <a:bodyPr/>
        <a:lstStyle/>
        <a:p>
          <a:pPr algn="ctr"/>
          <a:endParaRPr lang="en-GB">
            <a:latin typeface="+mj-lt"/>
          </a:endParaRPr>
        </a:p>
      </dgm:t>
    </dgm:pt>
    <dgm:pt modelId="{9BEEE5B2-B504-4166-9B3C-190DF225279B}">
      <dgm:prSet phldrT="[Text]"/>
      <dgm:spPr>
        <a:solidFill>
          <a:schemeClr val="tx1">
            <a:lumMod val="50000"/>
            <a:lumOff val="50000"/>
          </a:schemeClr>
        </a:solidFill>
      </dgm:spPr>
      <dgm:t>
        <a:bodyPr/>
        <a:lstStyle/>
        <a:p>
          <a:pPr algn="ctr"/>
          <a:r>
            <a:rPr lang="en-GB" dirty="0" smtClean="0">
              <a:latin typeface="+mj-lt"/>
            </a:rPr>
            <a:t>Activity Bundle</a:t>
          </a:r>
          <a:endParaRPr lang="en-GB" dirty="0">
            <a:latin typeface="+mj-lt"/>
          </a:endParaRPr>
        </a:p>
      </dgm:t>
    </dgm:pt>
    <dgm:pt modelId="{B8449426-AF32-49E5-AD3B-40A3D9ED4D10}" type="parTrans" cxnId="{7D60CAED-C33F-4891-8654-3D370876DAA4}">
      <dgm:prSet/>
      <dgm:spPr/>
      <dgm:t>
        <a:bodyPr/>
        <a:lstStyle/>
        <a:p>
          <a:pPr algn="ctr"/>
          <a:endParaRPr lang="en-GB">
            <a:latin typeface="+mj-lt"/>
          </a:endParaRPr>
        </a:p>
      </dgm:t>
    </dgm:pt>
    <dgm:pt modelId="{4F09EC26-940C-4693-8250-B59B19FFE74E}" type="sibTrans" cxnId="{7D60CAED-C33F-4891-8654-3D370876DAA4}">
      <dgm:prSet/>
      <dgm:spPr/>
      <dgm:t>
        <a:bodyPr/>
        <a:lstStyle/>
        <a:p>
          <a:pPr algn="ctr"/>
          <a:endParaRPr lang="en-GB">
            <a:latin typeface="+mj-lt"/>
          </a:endParaRPr>
        </a:p>
      </dgm:t>
    </dgm:pt>
    <dgm:pt modelId="{1710D4FF-4FAD-40AA-9D44-336C7DD8C4B0}">
      <dgm:prSet phldrT="[Text]"/>
      <dgm:spPr/>
      <dgm:t>
        <a:bodyPr/>
        <a:lstStyle/>
        <a:p>
          <a:pPr algn="ctr"/>
          <a:r>
            <a:rPr lang="en-GB" dirty="0" smtClean="0">
              <a:latin typeface="+mj-lt"/>
            </a:rPr>
            <a:t>Need</a:t>
          </a:r>
          <a:endParaRPr lang="en-GB" dirty="0">
            <a:latin typeface="+mj-lt"/>
          </a:endParaRPr>
        </a:p>
      </dgm:t>
    </dgm:pt>
    <dgm:pt modelId="{169FA4F2-E5C3-4E16-BA18-C6A91C9E31FC}" type="parTrans" cxnId="{7438F225-6E93-4C51-BCF3-21B227AA0CDE}">
      <dgm:prSet/>
      <dgm:spPr/>
      <dgm:t>
        <a:bodyPr/>
        <a:lstStyle/>
        <a:p>
          <a:pPr algn="ctr"/>
          <a:endParaRPr lang="en-GB">
            <a:latin typeface="+mj-lt"/>
          </a:endParaRPr>
        </a:p>
      </dgm:t>
    </dgm:pt>
    <dgm:pt modelId="{49181FCB-AB22-497F-AE42-FF3639198832}" type="sibTrans" cxnId="{7438F225-6E93-4C51-BCF3-21B227AA0CDE}">
      <dgm:prSet/>
      <dgm:spPr/>
      <dgm:t>
        <a:bodyPr/>
        <a:lstStyle/>
        <a:p>
          <a:pPr algn="ctr"/>
          <a:endParaRPr lang="en-GB">
            <a:latin typeface="+mj-lt"/>
          </a:endParaRPr>
        </a:p>
      </dgm:t>
    </dgm:pt>
    <dgm:pt modelId="{E2F0A8AC-532E-44E5-8D6B-FE4F5B811DAC}">
      <dgm:prSet phldrT="[Text]"/>
      <dgm:spPr>
        <a:solidFill>
          <a:schemeClr val="tx1">
            <a:lumMod val="50000"/>
            <a:lumOff val="50000"/>
          </a:schemeClr>
        </a:solidFill>
      </dgm:spPr>
      <dgm:t>
        <a:bodyPr/>
        <a:lstStyle/>
        <a:p>
          <a:pPr algn="ctr"/>
          <a:r>
            <a:rPr lang="en-GB" dirty="0" smtClean="0">
              <a:latin typeface="+mj-lt"/>
            </a:rPr>
            <a:t>Activity Bundle</a:t>
          </a:r>
          <a:endParaRPr lang="en-GB" dirty="0">
            <a:latin typeface="+mj-lt"/>
          </a:endParaRPr>
        </a:p>
      </dgm:t>
    </dgm:pt>
    <dgm:pt modelId="{9E40F45D-D02A-43CB-84E8-6D1E51CB3BC3}" type="parTrans" cxnId="{D062CF97-5632-41A0-AC50-68138BDBE323}">
      <dgm:prSet/>
      <dgm:spPr/>
      <dgm:t>
        <a:bodyPr/>
        <a:lstStyle/>
        <a:p>
          <a:pPr algn="ctr"/>
          <a:endParaRPr lang="en-GB">
            <a:latin typeface="+mj-lt"/>
          </a:endParaRPr>
        </a:p>
      </dgm:t>
    </dgm:pt>
    <dgm:pt modelId="{9691701E-ECB0-4E7F-A019-73048EDAB760}" type="sibTrans" cxnId="{D062CF97-5632-41A0-AC50-68138BDBE323}">
      <dgm:prSet/>
      <dgm:spPr/>
      <dgm:t>
        <a:bodyPr/>
        <a:lstStyle/>
        <a:p>
          <a:pPr algn="ctr"/>
          <a:endParaRPr lang="en-GB">
            <a:latin typeface="+mj-lt"/>
          </a:endParaRPr>
        </a:p>
      </dgm:t>
    </dgm:pt>
    <dgm:pt modelId="{1BE24AA1-B4AC-4074-9C77-21CB98A4851D}">
      <dgm:prSet phldrT="[Text]"/>
      <dgm:spPr/>
      <dgm:t>
        <a:bodyPr/>
        <a:lstStyle/>
        <a:p>
          <a:pPr algn="ctr"/>
          <a:r>
            <a:rPr lang="en-GB" dirty="0" smtClean="0">
              <a:latin typeface="+mj-lt"/>
            </a:rPr>
            <a:t>Goal</a:t>
          </a:r>
          <a:endParaRPr lang="en-GB" dirty="0">
            <a:latin typeface="+mj-lt"/>
          </a:endParaRPr>
        </a:p>
      </dgm:t>
    </dgm:pt>
    <dgm:pt modelId="{9D165F3B-A8D7-4E02-BF05-5F39638F0F4E}" type="parTrans" cxnId="{D4E330C5-BE0A-4401-93CC-A99240749049}">
      <dgm:prSet/>
      <dgm:spPr/>
      <dgm:t>
        <a:bodyPr/>
        <a:lstStyle/>
        <a:p>
          <a:pPr algn="ctr"/>
          <a:endParaRPr lang="en-GB">
            <a:latin typeface="+mj-lt"/>
          </a:endParaRPr>
        </a:p>
      </dgm:t>
    </dgm:pt>
    <dgm:pt modelId="{FAC34915-4C06-4E13-B831-8D228A3A4CAB}" type="sibTrans" cxnId="{D4E330C5-BE0A-4401-93CC-A99240749049}">
      <dgm:prSet/>
      <dgm:spPr/>
      <dgm:t>
        <a:bodyPr/>
        <a:lstStyle/>
        <a:p>
          <a:pPr algn="ctr"/>
          <a:endParaRPr lang="en-GB">
            <a:latin typeface="+mj-lt"/>
          </a:endParaRPr>
        </a:p>
      </dgm:t>
    </dgm:pt>
    <dgm:pt modelId="{204528F4-F475-4F09-96BB-194CF6928985}">
      <dgm:prSet phldrT="[Text]"/>
      <dgm:spPr/>
      <dgm:t>
        <a:bodyPr/>
        <a:lstStyle/>
        <a:p>
          <a:pPr algn="ctr"/>
          <a:r>
            <a:rPr lang="en-GB" dirty="0" smtClean="0">
              <a:latin typeface="+mj-lt"/>
            </a:rPr>
            <a:t>Activity</a:t>
          </a:r>
          <a:endParaRPr lang="en-GB" dirty="0">
            <a:latin typeface="+mj-lt"/>
          </a:endParaRPr>
        </a:p>
      </dgm:t>
    </dgm:pt>
    <dgm:pt modelId="{9D3119D3-8209-461A-9FE8-25C2EAC6DD61}" type="parTrans" cxnId="{62D51965-80ED-4E0D-94B7-A4025EB54665}">
      <dgm:prSet/>
      <dgm:spPr/>
      <dgm:t>
        <a:bodyPr/>
        <a:lstStyle/>
        <a:p>
          <a:pPr algn="ctr"/>
          <a:endParaRPr lang="en-GB">
            <a:latin typeface="+mj-lt"/>
          </a:endParaRPr>
        </a:p>
      </dgm:t>
    </dgm:pt>
    <dgm:pt modelId="{753FA2B6-E6DE-4EE8-A06B-32CBF4DDFD2F}" type="sibTrans" cxnId="{62D51965-80ED-4E0D-94B7-A4025EB54665}">
      <dgm:prSet/>
      <dgm:spPr/>
      <dgm:t>
        <a:bodyPr/>
        <a:lstStyle/>
        <a:p>
          <a:pPr algn="ctr"/>
          <a:endParaRPr lang="en-GB">
            <a:latin typeface="+mj-lt"/>
          </a:endParaRPr>
        </a:p>
      </dgm:t>
    </dgm:pt>
    <dgm:pt modelId="{EA6BBF37-F761-43FE-BF38-5C4522706271}">
      <dgm:prSet phldrT="[Text]"/>
      <dgm:spPr>
        <a:solidFill>
          <a:schemeClr val="tx1">
            <a:lumMod val="50000"/>
            <a:lumOff val="50000"/>
          </a:schemeClr>
        </a:solidFill>
      </dgm:spPr>
      <dgm:t>
        <a:bodyPr/>
        <a:lstStyle/>
        <a:p>
          <a:pPr algn="ctr"/>
          <a:r>
            <a:rPr lang="en-GB" dirty="0" smtClean="0">
              <a:latin typeface="+mj-lt"/>
            </a:rPr>
            <a:t>Activity Bundle</a:t>
          </a:r>
          <a:endParaRPr lang="en-GB" dirty="0">
            <a:latin typeface="+mj-lt"/>
          </a:endParaRPr>
        </a:p>
      </dgm:t>
    </dgm:pt>
    <dgm:pt modelId="{D6D15FD0-D906-4E57-8360-A4D7FD4CDCF5}" type="parTrans" cxnId="{04E905C6-F405-4AD3-94D8-18C4735CB82D}">
      <dgm:prSet/>
      <dgm:spPr/>
      <dgm:t>
        <a:bodyPr/>
        <a:lstStyle/>
        <a:p>
          <a:pPr algn="ctr"/>
          <a:endParaRPr lang="en-GB">
            <a:latin typeface="+mj-lt"/>
          </a:endParaRPr>
        </a:p>
      </dgm:t>
    </dgm:pt>
    <dgm:pt modelId="{7B992A6C-B64D-4C48-A2F0-133490C9C629}" type="sibTrans" cxnId="{04E905C6-F405-4AD3-94D8-18C4735CB82D}">
      <dgm:prSet/>
      <dgm:spPr/>
      <dgm:t>
        <a:bodyPr/>
        <a:lstStyle/>
        <a:p>
          <a:pPr algn="ctr"/>
          <a:endParaRPr lang="en-GB">
            <a:latin typeface="+mj-lt"/>
          </a:endParaRPr>
        </a:p>
      </dgm:t>
    </dgm:pt>
    <dgm:pt modelId="{46B37AF5-5DE0-48E5-B797-5D17B5CB1F19}">
      <dgm:prSet phldrT="[Text]"/>
      <dgm:spPr>
        <a:solidFill>
          <a:schemeClr val="tx1">
            <a:lumMod val="50000"/>
            <a:lumOff val="50000"/>
          </a:schemeClr>
        </a:solidFill>
      </dgm:spPr>
      <dgm:t>
        <a:bodyPr/>
        <a:lstStyle/>
        <a:p>
          <a:pPr algn="ctr"/>
          <a:r>
            <a:rPr lang="en-GB" dirty="0" smtClean="0">
              <a:latin typeface="+mj-lt"/>
            </a:rPr>
            <a:t>Activity Bundle</a:t>
          </a:r>
          <a:endParaRPr lang="en-GB" dirty="0">
            <a:latin typeface="+mj-lt"/>
          </a:endParaRPr>
        </a:p>
      </dgm:t>
    </dgm:pt>
    <dgm:pt modelId="{83E1CDD4-C269-43A1-B8D0-2E44F837482E}" type="parTrans" cxnId="{8E870D45-4A35-4BB6-BEFE-AFC2F5707B56}">
      <dgm:prSet/>
      <dgm:spPr/>
      <dgm:t>
        <a:bodyPr/>
        <a:lstStyle/>
        <a:p>
          <a:pPr algn="ctr"/>
          <a:endParaRPr lang="en-GB">
            <a:latin typeface="+mj-lt"/>
          </a:endParaRPr>
        </a:p>
      </dgm:t>
    </dgm:pt>
    <dgm:pt modelId="{834A2CE1-34EC-4EAF-AB72-187DFCBBA734}" type="sibTrans" cxnId="{8E870D45-4A35-4BB6-BEFE-AFC2F5707B56}">
      <dgm:prSet/>
      <dgm:spPr/>
      <dgm:t>
        <a:bodyPr/>
        <a:lstStyle/>
        <a:p>
          <a:pPr algn="ctr"/>
          <a:endParaRPr lang="en-GB">
            <a:latin typeface="+mj-lt"/>
          </a:endParaRPr>
        </a:p>
      </dgm:t>
    </dgm:pt>
    <dgm:pt modelId="{77B30CCF-0B27-4EA2-B182-5A0198198DD5}">
      <dgm:prSet phldrT="[Text]"/>
      <dgm:spPr/>
      <dgm:t>
        <a:bodyPr/>
        <a:lstStyle/>
        <a:p>
          <a:pPr algn="ctr"/>
          <a:r>
            <a:rPr lang="en-GB" dirty="0" smtClean="0">
              <a:latin typeface="+mj-lt"/>
            </a:rPr>
            <a:t>Goal</a:t>
          </a:r>
          <a:endParaRPr lang="en-GB" dirty="0">
            <a:latin typeface="+mj-lt"/>
          </a:endParaRPr>
        </a:p>
      </dgm:t>
    </dgm:pt>
    <dgm:pt modelId="{C338311D-EE2A-417C-ABEE-607ED16F4792}" type="parTrans" cxnId="{765B33D5-45F8-461F-9F1F-AFF9F3CBB627}">
      <dgm:prSet/>
      <dgm:spPr/>
      <dgm:t>
        <a:bodyPr/>
        <a:lstStyle/>
        <a:p>
          <a:pPr algn="ctr"/>
          <a:endParaRPr lang="en-GB">
            <a:latin typeface="+mj-lt"/>
          </a:endParaRPr>
        </a:p>
      </dgm:t>
    </dgm:pt>
    <dgm:pt modelId="{E7A273ED-BE47-449E-932E-0D0895303E9B}" type="sibTrans" cxnId="{765B33D5-45F8-461F-9F1F-AFF9F3CBB627}">
      <dgm:prSet/>
      <dgm:spPr/>
      <dgm:t>
        <a:bodyPr/>
        <a:lstStyle/>
        <a:p>
          <a:pPr algn="ctr"/>
          <a:endParaRPr lang="en-GB">
            <a:latin typeface="+mj-lt"/>
          </a:endParaRPr>
        </a:p>
      </dgm:t>
    </dgm:pt>
    <dgm:pt modelId="{32ADE0F7-0B4C-43C0-AD1E-5FBDC44EA634}">
      <dgm:prSet phldrT="[Text]"/>
      <dgm:spPr/>
      <dgm:t>
        <a:bodyPr/>
        <a:lstStyle/>
        <a:p>
          <a:pPr algn="ctr"/>
          <a:r>
            <a:rPr lang="en-GB" dirty="0" smtClean="0">
              <a:latin typeface="+mj-lt"/>
            </a:rPr>
            <a:t>Activity</a:t>
          </a:r>
          <a:endParaRPr lang="en-GB" dirty="0">
            <a:latin typeface="+mj-lt"/>
          </a:endParaRPr>
        </a:p>
      </dgm:t>
    </dgm:pt>
    <dgm:pt modelId="{4FBF5749-5FC0-4767-B202-7D7FCD865364}" type="parTrans" cxnId="{9DFA8D51-785A-42A4-B458-E6935A20F157}">
      <dgm:prSet/>
      <dgm:spPr/>
      <dgm:t>
        <a:bodyPr/>
        <a:lstStyle/>
        <a:p>
          <a:pPr algn="ctr"/>
          <a:endParaRPr lang="en-GB">
            <a:latin typeface="+mj-lt"/>
          </a:endParaRPr>
        </a:p>
      </dgm:t>
    </dgm:pt>
    <dgm:pt modelId="{1E82748E-200C-4C4B-9B8E-9C7D070FADA4}" type="sibTrans" cxnId="{9DFA8D51-785A-42A4-B458-E6935A20F157}">
      <dgm:prSet/>
      <dgm:spPr/>
      <dgm:t>
        <a:bodyPr/>
        <a:lstStyle/>
        <a:p>
          <a:pPr algn="ctr"/>
          <a:endParaRPr lang="en-GB">
            <a:latin typeface="+mj-lt"/>
          </a:endParaRPr>
        </a:p>
      </dgm:t>
    </dgm:pt>
    <dgm:pt modelId="{9435F34C-BCC0-489F-80B9-6A8F85CACEF6}">
      <dgm:prSet phldrT="[Text]"/>
      <dgm:spPr/>
      <dgm:t>
        <a:bodyPr/>
        <a:lstStyle/>
        <a:p>
          <a:pPr algn="ctr"/>
          <a:r>
            <a:rPr lang="en-GB" dirty="0" smtClean="0">
              <a:latin typeface="+mj-lt"/>
            </a:rPr>
            <a:t>Need</a:t>
          </a:r>
          <a:endParaRPr lang="en-GB" dirty="0">
            <a:latin typeface="+mj-lt"/>
          </a:endParaRPr>
        </a:p>
      </dgm:t>
    </dgm:pt>
    <dgm:pt modelId="{6132B0FF-7917-4B8C-9557-606635B1EFEC}" type="parTrans" cxnId="{4925B86A-DF0B-4378-903C-3F38AEE6C337}">
      <dgm:prSet/>
      <dgm:spPr/>
      <dgm:t>
        <a:bodyPr/>
        <a:lstStyle/>
        <a:p>
          <a:pPr algn="ctr"/>
          <a:endParaRPr lang="en-GB">
            <a:latin typeface="+mj-lt"/>
          </a:endParaRPr>
        </a:p>
      </dgm:t>
    </dgm:pt>
    <dgm:pt modelId="{49162F73-E339-4320-B402-D4D772C1086D}" type="sibTrans" cxnId="{4925B86A-DF0B-4378-903C-3F38AEE6C337}">
      <dgm:prSet/>
      <dgm:spPr/>
      <dgm:t>
        <a:bodyPr/>
        <a:lstStyle/>
        <a:p>
          <a:pPr algn="ctr"/>
          <a:endParaRPr lang="en-GB">
            <a:latin typeface="+mj-lt"/>
          </a:endParaRPr>
        </a:p>
      </dgm:t>
    </dgm:pt>
    <dgm:pt modelId="{4C07BF3F-40BE-4BA5-8647-41B591ABD79D}">
      <dgm:prSet phldrT="[Text]"/>
      <dgm:spPr/>
      <dgm:t>
        <a:bodyPr/>
        <a:lstStyle/>
        <a:p>
          <a:pPr algn="ctr"/>
          <a:r>
            <a:rPr lang="en-GB" dirty="0" smtClean="0">
              <a:latin typeface="+mj-lt"/>
            </a:rPr>
            <a:t>Need</a:t>
          </a:r>
          <a:endParaRPr lang="en-GB" dirty="0">
            <a:latin typeface="+mj-lt"/>
          </a:endParaRPr>
        </a:p>
      </dgm:t>
    </dgm:pt>
    <dgm:pt modelId="{D0C84DEC-1194-403C-B0F1-F1CAE427F6A1}" type="sibTrans" cxnId="{5DA14CEF-86ED-4749-87C5-0C896414F4D7}">
      <dgm:prSet/>
      <dgm:spPr/>
      <dgm:t>
        <a:bodyPr/>
        <a:lstStyle/>
        <a:p>
          <a:pPr algn="ctr"/>
          <a:endParaRPr lang="en-GB">
            <a:latin typeface="+mj-lt"/>
          </a:endParaRPr>
        </a:p>
      </dgm:t>
    </dgm:pt>
    <dgm:pt modelId="{05EC50F5-666A-4F67-B24A-2BF001AB57B5}" type="parTrans" cxnId="{5DA14CEF-86ED-4749-87C5-0C896414F4D7}">
      <dgm:prSet/>
      <dgm:spPr/>
      <dgm:t>
        <a:bodyPr/>
        <a:lstStyle/>
        <a:p>
          <a:pPr algn="ctr"/>
          <a:endParaRPr lang="en-GB">
            <a:latin typeface="+mj-lt"/>
          </a:endParaRPr>
        </a:p>
      </dgm:t>
    </dgm:pt>
    <dgm:pt modelId="{30D61521-AB4D-4290-9399-4C5183B25682}">
      <dgm:prSet phldrT="[Text]"/>
      <dgm:spPr/>
      <dgm:t>
        <a:bodyPr/>
        <a:lstStyle/>
        <a:p>
          <a:pPr algn="ctr"/>
          <a:r>
            <a:rPr lang="en-GB" dirty="0" smtClean="0">
              <a:latin typeface="+mj-lt"/>
            </a:rPr>
            <a:t>Goal</a:t>
          </a:r>
          <a:endParaRPr lang="en-GB" dirty="0">
            <a:latin typeface="+mj-lt"/>
          </a:endParaRPr>
        </a:p>
      </dgm:t>
    </dgm:pt>
    <dgm:pt modelId="{B36A2C67-55F4-4726-A969-AF1E8D205DF3}" type="parTrans" cxnId="{23F3E0CE-2016-4F8A-A507-628F38078215}">
      <dgm:prSet/>
      <dgm:spPr/>
      <dgm:t>
        <a:bodyPr/>
        <a:lstStyle/>
        <a:p>
          <a:pPr algn="ctr"/>
          <a:endParaRPr lang="en-GB"/>
        </a:p>
      </dgm:t>
    </dgm:pt>
    <dgm:pt modelId="{B05D8EA9-EEEB-41D9-B197-F6D6B6D4D54F}" type="sibTrans" cxnId="{23F3E0CE-2016-4F8A-A507-628F38078215}">
      <dgm:prSet/>
      <dgm:spPr/>
      <dgm:t>
        <a:bodyPr/>
        <a:lstStyle/>
        <a:p>
          <a:pPr algn="ctr"/>
          <a:endParaRPr lang="en-GB"/>
        </a:p>
      </dgm:t>
    </dgm:pt>
    <dgm:pt modelId="{BCD90C76-9206-4DA4-B6BF-EE7DC18A074C}">
      <dgm:prSet phldrT="[Text]"/>
      <dgm:spPr/>
      <dgm:t>
        <a:bodyPr/>
        <a:lstStyle/>
        <a:p>
          <a:pPr algn="ctr"/>
          <a:r>
            <a:rPr lang="en-GB" dirty="0" smtClean="0">
              <a:latin typeface="+mj-lt"/>
            </a:rPr>
            <a:t>Activity</a:t>
          </a:r>
          <a:endParaRPr lang="en-GB" dirty="0">
            <a:latin typeface="+mj-lt"/>
          </a:endParaRPr>
        </a:p>
      </dgm:t>
    </dgm:pt>
    <dgm:pt modelId="{3C89D3C5-104C-4519-BDD2-D638A0DC3AA7}" type="parTrans" cxnId="{F966275E-70DE-41A2-AB3B-398136E7E1AA}">
      <dgm:prSet/>
      <dgm:spPr/>
      <dgm:t>
        <a:bodyPr/>
        <a:lstStyle/>
        <a:p>
          <a:pPr algn="ctr"/>
          <a:endParaRPr lang="en-GB"/>
        </a:p>
      </dgm:t>
    </dgm:pt>
    <dgm:pt modelId="{F73CDB1A-1739-4A8F-BE93-75FB318E80AF}" type="sibTrans" cxnId="{F966275E-70DE-41A2-AB3B-398136E7E1AA}">
      <dgm:prSet/>
      <dgm:spPr/>
      <dgm:t>
        <a:bodyPr/>
        <a:lstStyle/>
        <a:p>
          <a:pPr algn="ctr"/>
          <a:endParaRPr lang="en-GB"/>
        </a:p>
      </dgm:t>
    </dgm:pt>
    <dgm:pt modelId="{4FD222DC-5C4F-4D47-BF98-9A1BAF7799A8}">
      <dgm:prSet phldrT="[Text]"/>
      <dgm:spPr/>
      <dgm:t>
        <a:bodyPr/>
        <a:lstStyle/>
        <a:p>
          <a:pPr algn="ctr"/>
          <a:r>
            <a:rPr lang="en-GB" dirty="0" smtClean="0">
              <a:latin typeface="+mj-lt"/>
            </a:rPr>
            <a:t>Goal</a:t>
          </a:r>
          <a:endParaRPr lang="en-GB" dirty="0">
            <a:latin typeface="+mj-lt"/>
          </a:endParaRPr>
        </a:p>
      </dgm:t>
    </dgm:pt>
    <dgm:pt modelId="{951C1FBA-6046-4640-A28F-6BB15D00ECB8}" type="parTrans" cxnId="{284643BA-BE8F-4BAA-A38C-60CAEC038B6C}">
      <dgm:prSet/>
      <dgm:spPr/>
      <dgm:t>
        <a:bodyPr/>
        <a:lstStyle/>
        <a:p>
          <a:pPr algn="ctr"/>
          <a:endParaRPr lang="en-GB"/>
        </a:p>
      </dgm:t>
    </dgm:pt>
    <dgm:pt modelId="{C77F2F49-CA08-4A4B-A11B-F9F9127A9B47}" type="sibTrans" cxnId="{284643BA-BE8F-4BAA-A38C-60CAEC038B6C}">
      <dgm:prSet/>
      <dgm:spPr/>
      <dgm:t>
        <a:bodyPr/>
        <a:lstStyle/>
        <a:p>
          <a:pPr algn="ctr"/>
          <a:endParaRPr lang="en-GB"/>
        </a:p>
      </dgm:t>
    </dgm:pt>
    <dgm:pt modelId="{7F87B663-F8DC-4160-BF18-A775426A8522}">
      <dgm:prSet phldrT="[Text]"/>
      <dgm:spPr/>
      <dgm:t>
        <a:bodyPr/>
        <a:lstStyle/>
        <a:p>
          <a:pPr algn="ctr"/>
          <a:r>
            <a:rPr lang="en-GB" dirty="0" smtClean="0">
              <a:latin typeface="+mj-lt"/>
            </a:rPr>
            <a:t>Activity</a:t>
          </a:r>
          <a:endParaRPr lang="en-GB" dirty="0">
            <a:latin typeface="+mj-lt"/>
          </a:endParaRPr>
        </a:p>
      </dgm:t>
    </dgm:pt>
    <dgm:pt modelId="{35B36804-6042-40F6-9EE7-2F05059005EB}" type="parTrans" cxnId="{572A6095-8684-41EF-98AA-CC8CBED52720}">
      <dgm:prSet/>
      <dgm:spPr/>
      <dgm:t>
        <a:bodyPr/>
        <a:lstStyle/>
        <a:p>
          <a:pPr algn="ctr"/>
          <a:endParaRPr lang="en-GB"/>
        </a:p>
      </dgm:t>
    </dgm:pt>
    <dgm:pt modelId="{68D454DF-80C3-407F-8922-416197D892F6}" type="sibTrans" cxnId="{572A6095-8684-41EF-98AA-CC8CBED52720}">
      <dgm:prSet/>
      <dgm:spPr/>
      <dgm:t>
        <a:bodyPr/>
        <a:lstStyle/>
        <a:p>
          <a:pPr algn="ctr"/>
          <a:endParaRPr lang="en-GB"/>
        </a:p>
      </dgm:t>
    </dgm:pt>
    <dgm:pt modelId="{85598C7E-EC91-4F56-B94D-20E2E5301E93}">
      <dgm:prSet phldrT="[Text]"/>
      <dgm:spPr/>
      <dgm:t>
        <a:bodyPr/>
        <a:lstStyle/>
        <a:p>
          <a:pPr algn="ctr"/>
          <a:r>
            <a:rPr lang="en-GB" dirty="0" smtClean="0">
              <a:latin typeface="+mj-lt"/>
            </a:rPr>
            <a:t>Need</a:t>
          </a:r>
          <a:endParaRPr lang="en-GB" dirty="0">
            <a:latin typeface="+mj-lt"/>
          </a:endParaRPr>
        </a:p>
      </dgm:t>
    </dgm:pt>
    <dgm:pt modelId="{89FA527E-49AE-4BC8-B634-B56AC2E80C1F}" type="parTrans" cxnId="{7322DAC2-5DDD-4C41-A3A1-BF0A8EB3989A}">
      <dgm:prSet/>
      <dgm:spPr/>
      <dgm:t>
        <a:bodyPr/>
        <a:lstStyle/>
        <a:p>
          <a:pPr algn="ctr"/>
          <a:endParaRPr lang="en-GB"/>
        </a:p>
      </dgm:t>
    </dgm:pt>
    <dgm:pt modelId="{295637F2-231A-4868-942E-13817F0A2D9F}" type="sibTrans" cxnId="{7322DAC2-5DDD-4C41-A3A1-BF0A8EB3989A}">
      <dgm:prSet/>
      <dgm:spPr/>
      <dgm:t>
        <a:bodyPr/>
        <a:lstStyle/>
        <a:p>
          <a:pPr algn="ctr"/>
          <a:endParaRPr lang="en-GB"/>
        </a:p>
      </dgm:t>
    </dgm:pt>
    <dgm:pt modelId="{50D5548B-89F8-4799-B16D-DB6ACCCFCA86}" type="pres">
      <dgm:prSet presAssocID="{8FA54E2C-0BC6-47AD-9174-79DCEF2FDF90}" presName="hierChild1" presStyleCnt="0">
        <dgm:presLayoutVars>
          <dgm:orgChart val="1"/>
          <dgm:chPref val="1"/>
          <dgm:dir/>
          <dgm:animOne val="branch"/>
          <dgm:animLvl val="lvl"/>
          <dgm:resizeHandles/>
        </dgm:presLayoutVars>
      </dgm:prSet>
      <dgm:spPr/>
      <dgm:t>
        <a:bodyPr/>
        <a:lstStyle/>
        <a:p>
          <a:endParaRPr lang="en-GB"/>
        </a:p>
      </dgm:t>
    </dgm:pt>
    <dgm:pt modelId="{060F8A18-BE8E-42DD-884E-00EF7F92F0B1}" type="pres">
      <dgm:prSet presAssocID="{36D1082C-F1F9-476D-A54B-249CE0A116B9}" presName="hierRoot1" presStyleCnt="0">
        <dgm:presLayoutVars>
          <dgm:hierBranch val="init"/>
        </dgm:presLayoutVars>
      </dgm:prSet>
      <dgm:spPr/>
      <dgm:t>
        <a:bodyPr/>
        <a:lstStyle/>
        <a:p>
          <a:endParaRPr lang="en-GB"/>
        </a:p>
      </dgm:t>
    </dgm:pt>
    <dgm:pt modelId="{ED24CC6C-7C93-4E66-A3D5-F8E1E13A1621}" type="pres">
      <dgm:prSet presAssocID="{36D1082C-F1F9-476D-A54B-249CE0A116B9}" presName="rootComposite1" presStyleCnt="0"/>
      <dgm:spPr/>
      <dgm:t>
        <a:bodyPr/>
        <a:lstStyle/>
        <a:p>
          <a:endParaRPr lang="en-GB"/>
        </a:p>
      </dgm:t>
    </dgm:pt>
    <dgm:pt modelId="{72C9039D-7347-4FC9-B8D8-03BBA665D6F9}" type="pres">
      <dgm:prSet presAssocID="{36D1082C-F1F9-476D-A54B-249CE0A116B9}" presName="rootText1" presStyleLbl="node0" presStyleIdx="0" presStyleCnt="1" custScaleX="190694">
        <dgm:presLayoutVars>
          <dgm:chPref val="3"/>
        </dgm:presLayoutVars>
      </dgm:prSet>
      <dgm:spPr/>
      <dgm:t>
        <a:bodyPr/>
        <a:lstStyle/>
        <a:p>
          <a:endParaRPr lang="en-GB"/>
        </a:p>
      </dgm:t>
    </dgm:pt>
    <dgm:pt modelId="{FF338681-3EB9-405D-BEA3-3A035EB28709}" type="pres">
      <dgm:prSet presAssocID="{36D1082C-F1F9-476D-A54B-249CE0A116B9}" presName="rootConnector1" presStyleLbl="node1" presStyleIdx="0" presStyleCnt="0"/>
      <dgm:spPr/>
      <dgm:t>
        <a:bodyPr/>
        <a:lstStyle/>
        <a:p>
          <a:endParaRPr lang="en-GB"/>
        </a:p>
      </dgm:t>
    </dgm:pt>
    <dgm:pt modelId="{DEE71428-797B-49B3-B473-D3B43EC77A8F}" type="pres">
      <dgm:prSet presAssocID="{36D1082C-F1F9-476D-A54B-249CE0A116B9}" presName="hierChild2" presStyleCnt="0"/>
      <dgm:spPr/>
      <dgm:t>
        <a:bodyPr/>
        <a:lstStyle/>
        <a:p>
          <a:endParaRPr lang="en-GB"/>
        </a:p>
      </dgm:t>
    </dgm:pt>
    <dgm:pt modelId="{AA49926B-0D1A-4435-9CD1-C43C981D8632}" type="pres">
      <dgm:prSet presAssocID="{B8449426-AF32-49E5-AD3B-40A3D9ED4D10}" presName="Name37" presStyleLbl="parChTrans1D2" presStyleIdx="0" presStyleCnt="3"/>
      <dgm:spPr/>
      <dgm:t>
        <a:bodyPr/>
        <a:lstStyle/>
        <a:p>
          <a:endParaRPr lang="en-GB"/>
        </a:p>
      </dgm:t>
    </dgm:pt>
    <dgm:pt modelId="{0C7B8FA8-1331-4AA1-861D-41452D062C12}" type="pres">
      <dgm:prSet presAssocID="{9BEEE5B2-B504-4166-9B3C-190DF225279B}" presName="hierRoot2" presStyleCnt="0">
        <dgm:presLayoutVars>
          <dgm:hierBranch val="init"/>
        </dgm:presLayoutVars>
      </dgm:prSet>
      <dgm:spPr/>
      <dgm:t>
        <a:bodyPr/>
        <a:lstStyle/>
        <a:p>
          <a:endParaRPr lang="en-GB"/>
        </a:p>
      </dgm:t>
    </dgm:pt>
    <dgm:pt modelId="{EEDFBC60-97E9-4933-9A3B-3DF4ADEE1B04}" type="pres">
      <dgm:prSet presAssocID="{9BEEE5B2-B504-4166-9B3C-190DF225279B}" presName="rootComposite" presStyleCnt="0"/>
      <dgm:spPr/>
      <dgm:t>
        <a:bodyPr/>
        <a:lstStyle/>
        <a:p>
          <a:endParaRPr lang="en-GB"/>
        </a:p>
      </dgm:t>
    </dgm:pt>
    <dgm:pt modelId="{B06CE096-60A6-47A4-897C-77806852E088}" type="pres">
      <dgm:prSet presAssocID="{9BEEE5B2-B504-4166-9B3C-190DF225279B}" presName="rootText" presStyleLbl="node2" presStyleIdx="0" presStyleCnt="3">
        <dgm:presLayoutVars>
          <dgm:chPref val="3"/>
        </dgm:presLayoutVars>
      </dgm:prSet>
      <dgm:spPr/>
      <dgm:t>
        <a:bodyPr/>
        <a:lstStyle/>
        <a:p>
          <a:endParaRPr lang="en-GB"/>
        </a:p>
      </dgm:t>
    </dgm:pt>
    <dgm:pt modelId="{732DAA86-009A-4775-9E35-92D6A36607EC}" type="pres">
      <dgm:prSet presAssocID="{9BEEE5B2-B504-4166-9B3C-190DF225279B}" presName="rootConnector" presStyleLbl="node2" presStyleIdx="0" presStyleCnt="3"/>
      <dgm:spPr/>
      <dgm:t>
        <a:bodyPr/>
        <a:lstStyle/>
        <a:p>
          <a:endParaRPr lang="en-GB"/>
        </a:p>
      </dgm:t>
    </dgm:pt>
    <dgm:pt modelId="{07EB3C3C-568E-4B83-B56B-5CB6F5F202C0}" type="pres">
      <dgm:prSet presAssocID="{9BEEE5B2-B504-4166-9B3C-190DF225279B}" presName="hierChild4" presStyleCnt="0"/>
      <dgm:spPr/>
      <dgm:t>
        <a:bodyPr/>
        <a:lstStyle/>
        <a:p>
          <a:endParaRPr lang="en-GB"/>
        </a:p>
      </dgm:t>
    </dgm:pt>
    <dgm:pt modelId="{D791EDC7-7E81-46E6-9DA5-E672EF4915E0}" type="pres">
      <dgm:prSet presAssocID="{169FA4F2-E5C3-4E16-BA18-C6A91C9E31FC}" presName="Name37" presStyleLbl="parChTrans1D3" presStyleIdx="0" presStyleCnt="4"/>
      <dgm:spPr/>
      <dgm:t>
        <a:bodyPr/>
        <a:lstStyle/>
        <a:p>
          <a:endParaRPr lang="en-GB"/>
        </a:p>
      </dgm:t>
    </dgm:pt>
    <dgm:pt modelId="{0EB683DF-EB61-4052-B988-E7D22B69BD1E}" type="pres">
      <dgm:prSet presAssocID="{1710D4FF-4FAD-40AA-9D44-336C7DD8C4B0}" presName="hierRoot2" presStyleCnt="0">
        <dgm:presLayoutVars>
          <dgm:hierBranch val="init"/>
        </dgm:presLayoutVars>
      </dgm:prSet>
      <dgm:spPr/>
      <dgm:t>
        <a:bodyPr/>
        <a:lstStyle/>
        <a:p>
          <a:endParaRPr lang="en-GB"/>
        </a:p>
      </dgm:t>
    </dgm:pt>
    <dgm:pt modelId="{977AB970-FE47-4F8F-99CA-CC6DE0CE0F0C}" type="pres">
      <dgm:prSet presAssocID="{1710D4FF-4FAD-40AA-9D44-336C7DD8C4B0}" presName="rootComposite" presStyleCnt="0"/>
      <dgm:spPr/>
      <dgm:t>
        <a:bodyPr/>
        <a:lstStyle/>
        <a:p>
          <a:endParaRPr lang="en-GB"/>
        </a:p>
      </dgm:t>
    </dgm:pt>
    <dgm:pt modelId="{293E2658-44AC-4EB3-A8CA-4FED03448FA6}" type="pres">
      <dgm:prSet presAssocID="{1710D4FF-4FAD-40AA-9D44-336C7DD8C4B0}" presName="rootText" presStyleLbl="node3" presStyleIdx="0" presStyleCnt="4">
        <dgm:presLayoutVars>
          <dgm:chPref val="3"/>
        </dgm:presLayoutVars>
      </dgm:prSet>
      <dgm:spPr/>
      <dgm:t>
        <a:bodyPr/>
        <a:lstStyle/>
        <a:p>
          <a:endParaRPr lang="en-GB"/>
        </a:p>
      </dgm:t>
    </dgm:pt>
    <dgm:pt modelId="{73E5AE3A-40CA-428D-89B9-A4AA87F0A332}" type="pres">
      <dgm:prSet presAssocID="{1710D4FF-4FAD-40AA-9D44-336C7DD8C4B0}" presName="rootConnector" presStyleLbl="node3" presStyleIdx="0" presStyleCnt="4"/>
      <dgm:spPr/>
      <dgm:t>
        <a:bodyPr/>
        <a:lstStyle/>
        <a:p>
          <a:endParaRPr lang="en-GB"/>
        </a:p>
      </dgm:t>
    </dgm:pt>
    <dgm:pt modelId="{DFE601A7-6E19-471B-A374-0AAD9124ABD6}" type="pres">
      <dgm:prSet presAssocID="{1710D4FF-4FAD-40AA-9D44-336C7DD8C4B0}" presName="hierChild4" presStyleCnt="0"/>
      <dgm:spPr/>
      <dgm:t>
        <a:bodyPr/>
        <a:lstStyle/>
        <a:p>
          <a:endParaRPr lang="en-GB"/>
        </a:p>
      </dgm:t>
    </dgm:pt>
    <dgm:pt modelId="{5C746876-1111-41C7-A661-95F0E1EE93C2}" type="pres">
      <dgm:prSet presAssocID="{9D165F3B-A8D7-4E02-BF05-5F39638F0F4E}" presName="Name37" presStyleLbl="parChTrans1D4" presStyleIdx="0" presStyleCnt="9"/>
      <dgm:spPr/>
      <dgm:t>
        <a:bodyPr/>
        <a:lstStyle/>
        <a:p>
          <a:endParaRPr lang="en-GB"/>
        </a:p>
      </dgm:t>
    </dgm:pt>
    <dgm:pt modelId="{37B8A907-4630-4DF5-8AD2-089A5BA296EA}" type="pres">
      <dgm:prSet presAssocID="{1BE24AA1-B4AC-4074-9C77-21CB98A4851D}" presName="hierRoot2" presStyleCnt="0">
        <dgm:presLayoutVars>
          <dgm:hierBranch val="init"/>
        </dgm:presLayoutVars>
      </dgm:prSet>
      <dgm:spPr/>
      <dgm:t>
        <a:bodyPr/>
        <a:lstStyle/>
        <a:p>
          <a:endParaRPr lang="en-GB"/>
        </a:p>
      </dgm:t>
    </dgm:pt>
    <dgm:pt modelId="{5020C527-FA48-4840-8967-08D27D00E445}" type="pres">
      <dgm:prSet presAssocID="{1BE24AA1-B4AC-4074-9C77-21CB98A4851D}" presName="rootComposite" presStyleCnt="0"/>
      <dgm:spPr/>
      <dgm:t>
        <a:bodyPr/>
        <a:lstStyle/>
        <a:p>
          <a:endParaRPr lang="en-GB"/>
        </a:p>
      </dgm:t>
    </dgm:pt>
    <dgm:pt modelId="{1CBDD2BE-5F63-4365-9DD7-BA186832A82B}" type="pres">
      <dgm:prSet presAssocID="{1BE24AA1-B4AC-4074-9C77-21CB98A4851D}" presName="rootText" presStyleLbl="node4" presStyleIdx="0" presStyleCnt="9">
        <dgm:presLayoutVars>
          <dgm:chPref val="3"/>
        </dgm:presLayoutVars>
      </dgm:prSet>
      <dgm:spPr/>
      <dgm:t>
        <a:bodyPr/>
        <a:lstStyle/>
        <a:p>
          <a:endParaRPr lang="en-GB"/>
        </a:p>
      </dgm:t>
    </dgm:pt>
    <dgm:pt modelId="{3887E14B-D8E2-4296-BD6B-473CF5B15D88}" type="pres">
      <dgm:prSet presAssocID="{1BE24AA1-B4AC-4074-9C77-21CB98A4851D}" presName="rootConnector" presStyleLbl="node4" presStyleIdx="0" presStyleCnt="9"/>
      <dgm:spPr/>
      <dgm:t>
        <a:bodyPr/>
        <a:lstStyle/>
        <a:p>
          <a:endParaRPr lang="en-GB"/>
        </a:p>
      </dgm:t>
    </dgm:pt>
    <dgm:pt modelId="{AE2DC430-B346-46AD-9D44-ADD115D1E9F9}" type="pres">
      <dgm:prSet presAssocID="{1BE24AA1-B4AC-4074-9C77-21CB98A4851D}" presName="hierChild4" presStyleCnt="0"/>
      <dgm:spPr/>
      <dgm:t>
        <a:bodyPr/>
        <a:lstStyle/>
        <a:p>
          <a:endParaRPr lang="en-GB"/>
        </a:p>
      </dgm:t>
    </dgm:pt>
    <dgm:pt modelId="{6330FF9C-E9F6-49CD-A1A6-3E327F389FC0}" type="pres">
      <dgm:prSet presAssocID="{1BE24AA1-B4AC-4074-9C77-21CB98A4851D}" presName="hierChild5" presStyleCnt="0"/>
      <dgm:spPr/>
      <dgm:t>
        <a:bodyPr/>
        <a:lstStyle/>
        <a:p>
          <a:endParaRPr lang="en-GB"/>
        </a:p>
      </dgm:t>
    </dgm:pt>
    <dgm:pt modelId="{89669518-35F6-44F0-B0E2-BE15917FFC83}" type="pres">
      <dgm:prSet presAssocID="{9D3119D3-8209-461A-9FE8-25C2EAC6DD61}" presName="Name37" presStyleLbl="parChTrans1D4" presStyleIdx="1" presStyleCnt="9"/>
      <dgm:spPr/>
      <dgm:t>
        <a:bodyPr/>
        <a:lstStyle/>
        <a:p>
          <a:endParaRPr lang="en-GB"/>
        </a:p>
      </dgm:t>
    </dgm:pt>
    <dgm:pt modelId="{B12F87E0-5777-43D0-98B2-43267C7A03CF}" type="pres">
      <dgm:prSet presAssocID="{204528F4-F475-4F09-96BB-194CF6928985}" presName="hierRoot2" presStyleCnt="0">
        <dgm:presLayoutVars>
          <dgm:hierBranch val="init"/>
        </dgm:presLayoutVars>
      </dgm:prSet>
      <dgm:spPr/>
      <dgm:t>
        <a:bodyPr/>
        <a:lstStyle/>
        <a:p>
          <a:endParaRPr lang="en-GB"/>
        </a:p>
      </dgm:t>
    </dgm:pt>
    <dgm:pt modelId="{48F7F856-1379-43C5-93DA-6A180839F980}" type="pres">
      <dgm:prSet presAssocID="{204528F4-F475-4F09-96BB-194CF6928985}" presName="rootComposite" presStyleCnt="0"/>
      <dgm:spPr/>
      <dgm:t>
        <a:bodyPr/>
        <a:lstStyle/>
        <a:p>
          <a:endParaRPr lang="en-GB"/>
        </a:p>
      </dgm:t>
    </dgm:pt>
    <dgm:pt modelId="{B469BD7B-C206-4F54-8829-55DC4DF0B4CD}" type="pres">
      <dgm:prSet presAssocID="{204528F4-F475-4F09-96BB-194CF6928985}" presName="rootText" presStyleLbl="node4" presStyleIdx="1" presStyleCnt="9">
        <dgm:presLayoutVars>
          <dgm:chPref val="3"/>
        </dgm:presLayoutVars>
      </dgm:prSet>
      <dgm:spPr/>
      <dgm:t>
        <a:bodyPr/>
        <a:lstStyle/>
        <a:p>
          <a:endParaRPr lang="en-GB"/>
        </a:p>
      </dgm:t>
    </dgm:pt>
    <dgm:pt modelId="{B2887C3E-4DAB-460D-8553-7BB12E0C22BE}" type="pres">
      <dgm:prSet presAssocID="{204528F4-F475-4F09-96BB-194CF6928985}" presName="rootConnector" presStyleLbl="node4" presStyleIdx="1" presStyleCnt="9"/>
      <dgm:spPr/>
      <dgm:t>
        <a:bodyPr/>
        <a:lstStyle/>
        <a:p>
          <a:endParaRPr lang="en-GB"/>
        </a:p>
      </dgm:t>
    </dgm:pt>
    <dgm:pt modelId="{BA49AE1F-5EEF-4140-BD7E-C554B27B26B3}" type="pres">
      <dgm:prSet presAssocID="{204528F4-F475-4F09-96BB-194CF6928985}" presName="hierChild4" presStyleCnt="0"/>
      <dgm:spPr/>
      <dgm:t>
        <a:bodyPr/>
        <a:lstStyle/>
        <a:p>
          <a:endParaRPr lang="en-GB"/>
        </a:p>
      </dgm:t>
    </dgm:pt>
    <dgm:pt modelId="{D55ECF44-B534-4766-96F8-6606EDE50417}" type="pres">
      <dgm:prSet presAssocID="{204528F4-F475-4F09-96BB-194CF6928985}" presName="hierChild5" presStyleCnt="0"/>
      <dgm:spPr/>
      <dgm:t>
        <a:bodyPr/>
        <a:lstStyle/>
        <a:p>
          <a:endParaRPr lang="en-GB"/>
        </a:p>
      </dgm:t>
    </dgm:pt>
    <dgm:pt modelId="{9F9E31F5-5E9D-4880-90BC-AD6C762C0BE4}" type="pres">
      <dgm:prSet presAssocID="{1710D4FF-4FAD-40AA-9D44-336C7DD8C4B0}" presName="hierChild5" presStyleCnt="0"/>
      <dgm:spPr/>
      <dgm:t>
        <a:bodyPr/>
        <a:lstStyle/>
        <a:p>
          <a:endParaRPr lang="en-GB"/>
        </a:p>
      </dgm:t>
    </dgm:pt>
    <dgm:pt modelId="{CB5CCFE4-0485-4653-B3C5-D910356AF11B}" type="pres">
      <dgm:prSet presAssocID="{9BEEE5B2-B504-4166-9B3C-190DF225279B}" presName="hierChild5" presStyleCnt="0"/>
      <dgm:spPr/>
      <dgm:t>
        <a:bodyPr/>
        <a:lstStyle/>
        <a:p>
          <a:endParaRPr lang="en-GB"/>
        </a:p>
      </dgm:t>
    </dgm:pt>
    <dgm:pt modelId="{E8A8F404-397F-464A-B105-A0B9B442C55E}" type="pres">
      <dgm:prSet presAssocID="{9E40F45D-D02A-43CB-84E8-6D1E51CB3BC3}" presName="Name37" presStyleLbl="parChTrans1D2" presStyleIdx="1" presStyleCnt="3"/>
      <dgm:spPr/>
      <dgm:t>
        <a:bodyPr/>
        <a:lstStyle/>
        <a:p>
          <a:endParaRPr lang="en-GB"/>
        </a:p>
      </dgm:t>
    </dgm:pt>
    <dgm:pt modelId="{C68BF831-8837-4B37-AE2C-2326B4354CA5}" type="pres">
      <dgm:prSet presAssocID="{E2F0A8AC-532E-44E5-8D6B-FE4F5B811DAC}" presName="hierRoot2" presStyleCnt="0">
        <dgm:presLayoutVars>
          <dgm:hierBranch val="init"/>
        </dgm:presLayoutVars>
      </dgm:prSet>
      <dgm:spPr/>
      <dgm:t>
        <a:bodyPr/>
        <a:lstStyle/>
        <a:p>
          <a:endParaRPr lang="en-GB"/>
        </a:p>
      </dgm:t>
    </dgm:pt>
    <dgm:pt modelId="{7FDDF856-F684-4F49-BC0C-A8DFA02CA9D4}" type="pres">
      <dgm:prSet presAssocID="{E2F0A8AC-532E-44E5-8D6B-FE4F5B811DAC}" presName="rootComposite" presStyleCnt="0"/>
      <dgm:spPr/>
      <dgm:t>
        <a:bodyPr/>
        <a:lstStyle/>
        <a:p>
          <a:endParaRPr lang="en-GB"/>
        </a:p>
      </dgm:t>
    </dgm:pt>
    <dgm:pt modelId="{CDA685AB-2521-4EEA-A432-DFE30D85F46F}" type="pres">
      <dgm:prSet presAssocID="{E2F0A8AC-532E-44E5-8D6B-FE4F5B811DAC}" presName="rootText" presStyleLbl="node2" presStyleIdx="1" presStyleCnt="3">
        <dgm:presLayoutVars>
          <dgm:chPref val="3"/>
        </dgm:presLayoutVars>
      </dgm:prSet>
      <dgm:spPr/>
      <dgm:t>
        <a:bodyPr/>
        <a:lstStyle/>
        <a:p>
          <a:endParaRPr lang="en-GB"/>
        </a:p>
      </dgm:t>
    </dgm:pt>
    <dgm:pt modelId="{93306583-7CFE-4B5A-A3ED-ECAC981F2F62}" type="pres">
      <dgm:prSet presAssocID="{E2F0A8AC-532E-44E5-8D6B-FE4F5B811DAC}" presName="rootConnector" presStyleLbl="node2" presStyleIdx="1" presStyleCnt="3"/>
      <dgm:spPr/>
      <dgm:t>
        <a:bodyPr/>
        <a:lstStyle/>
        <a:p>
          <a:endParaRPr lang="en-GB"/>
        </a:p>
      </dgm:t>
    </dgm:pt>
    <dgm:pt modelId="{2B418847-B00A-4391-A123-836005411559}" type="pres">
      <dgm:prSet presAssocID="{E2F0A8AC-532E-44E5-8D6B-FE4F5B811DAC}" presName="hierChild4" presStyleCnt="0"/>
      <dgm:spPr/>
      <dgm:t>
        <a:bodyPr/>
        <a:lstStyle/>
        <a:p>
          <a:endParaRPr lang="en-GB"/>
        </a:p>
      </dgm:t>
    </dgm:pt>
    <dgm:pt modelId="{B9A3826D-C5F7-455B-88FE-09A9A4996118}" type="pres">
      <dgm:prSet presAssocID="{6132B0FF-7917-4B8C-9557-606635B1EFEC}" presName="Name37" presStyleLbl="parChTrans1D3" presStyleIdx="1" presStyleCnt="4"/>
      <dgm:spPr/>
      <dgm:t>
        <a:bodyPr/>
        <a:lstStyle/>
        <a:p>
          <a:endParaRPr lang="en-GB"/>
        </a:p>
      </dgm:t>
    </dgm:pt>
    <dgm:pt modelId="{F82728D1-C4E5-496B-9AE1-9DAA5CEAD676}" type="pres">
      <dgm:prSet presAssocID="{9435F34C-BCC0-489F-80B9-6A8F85CACEF6}" presName="hierRoot2" presStyleCnt="0">
        <dgm:presLayoutVars>
          <dgm:hierBranch val="init"/>
        </dgm:presLayoutVars>
      </dgm:prSet>
      <dgm:spPr/>
      <dgm:t>
        <a:bodyPr/>
        <a:lstStyle/>
        <a:p>
          <a:endParaRPr lang="en-GB"/>
        </a:p>
      </dgm:t>
    </dgm:pt>
    <dgm:pt modelId="{D4534CBB-5B88-4E55-960E-3DF2BABB8918}" type="pres">
      <dgm:prSet presAssocID="{9435F34C-BCC0-489F-80B9-6A8F85CACEF6}" presName="rootComposite" presStyleCnt="0"/>
      <dgm:spPr/>
      <dgm:t>
        <a:bodyPr/>
        <a:lstStyle/>
        <a:p>
          <a:endParaRPr lang="en-GB"/>
        </a:p>
      </dgm:t>
    </dgm:pt>
    <dgm:pt modelId="{A49DC232-42C3-45E0-BB97-C5AE91B83DAC}" type="pres">
      <dgm:prSet presAssocID="{9435F34C-BCC0-489F-80B9-6A8F85CACEF6}" presName="rootText" presStyleLbl="node3" presStyleIdx="1" presStyleCnt="4">
        <dgm:presLayoutVars>
          <dgm:chPref val="3"/>
        </dgm:presLayoutVars>
      </dgm:prSet>
      <dgm:spPr/>
      <dgm:t>
        <a:bodyPr/>
        <a:lstStyle/>
        <a:p>
          <a:endParaRPr lang="en-GB"/>
        </a:p>
      </dgm:t>
    </dgm:pt>
    <dgm:pt modelId="{505BA0F6-E294-484E-A5C1-A355EA21C5C5}" type="pres">
      <dgm:prSet presAssocID="{9435F34C-BCC0-489F-80B9-6A8F85CACEF6}" presName="rootConnector" presStyleLbl="node3" presStyleIdx="1" presStyleCnt="4"/>
      <dgm:spPr/>
      <dgm:t>
        <a:bodyPr/>
        <a:lstStyle/>
        <a:p>
          <a:endParaRPr lang="en-GB"/>
        </a:p>
      </dgm:t>
    </dgm:pt>
    <dgm:pt modelId="{74F62474-ACE1-46F8-9794-CCA5C7AF1B51}" type="pres">
      <dgm:prSet presAssocID="{9435F34C-BCC0-489F-80B9-6A8F85CACEF6}" presName="hierChild4" presStyleCnt="0"/>
      <dgm:spPr/>
      <dgm:t>
        <a:bodyPr/>
        <a:lstStyle/>
        <a:p>
          <a:endParaRPr lang="en-GB"/>
        </a:p>
      </dgm:t>
    </dgm:pt>
    <dgm:pt modelId="{C7845D8E-42DE-4B3A-89DC-56D79F386668}" type="pres">
      <dgm:prSet presAssocID="{951C1FBA-6046-4640-A28F-6BB15D00ECB8}" presName="Name37" presStyleLbl="parChTrans1D4" presStyleIdx="2" presStyleCnt="9"/>
      <dgm:spPr/>
      <dgm:t>
        <a:bodyPr/>
        <a:lstStyle/>
        <a:p>
          <a:endParaRPr lang="en-GB"/>
        </a:p>
      </dgm:t>
    </dgm:pt>
    <dgm:pt modelId="{1C49CF14-C6A2-4F2D-8B28-ED5E4562994B}" type="pres">
      <dgm:prSet presAssocID="{4FD222DC-5C4F-4D47-BF98-9A1BAF7799A8}" presName="hierRoot2" presStyleCnt="0">
        <dgm:presLayoutVars>
          <dgm:hierBranch val="init"/>
        </dgm:presLayoutVars>
      </dgm:prSet>
      <dgm:spPr/>
      <dgm:t>
        <a:bodyPr/>
        <a:lstStyle/>
        <a:p>
          <a:endParaRPr lang="en-GB"/>
        </a:p>
      </dgm:t>
    </dgm:pt>
    <dgm:pt modelId="{45C50A63-BB09-44B7-B67D-71975A4A1B9D}" type="pres">
      <dgm:prSet presAssocID="{4FD222DC-5C4F-4D47-BF98-9A1BAF7799A8}" presName="rootComposite" presStyleCnt="0"/>
      <dgm:spPr/>
      <dgm:t>
        <a:bodyPr/>
        <a:lstStyle/>
        <a:p>
          <a:endParaRPr lang="en-GB"/>
        </a:p>
      </dgm:t>
    </dgm:pt>
    <dgm:pt modelId="{448AFEEB-72F6-4092-B331-6D958C7FB40C}" type="pres">
      <dgm:prSet presAssocID="{4FD222DC-5C4F-4D47-BF98-9A1BAF7799A8}" presName="rootText" presStyleLbl="node4" presStyleIdx="2" presStyleCnt="9">
        <dgm:presLayoutVars>
          <dgm:chPref val="3"/>
        </dgm:presLayoutVars>
      </dgm:prSet>
      <dgm:spPr/>
      <dgm:t>
        <a:bodyPr/>
        <a:lstStyle/>
        <a:p>
          <a:endParaRPr lang="en-GB"/>
        </a:p>
      </dgm:t>
    </dgm:pt>
    <dgm:pt modelId="{678C5DF1-DE44-40F4-A0A8-E8C67917E570}" type="pres">
      <dgm:prSet presAssocID="{4FD222DC-5C4F-4D47-BF98-9A1BAF7799A8}" presName="rootConnector" presStyleLbl="node4" presStyleIdx="2" presStyleCnt="9"/>
      <dgm:spPr/>
      <dgm:t>
        <a:bodyPr/>
        <a:lstStyle/>
        <a:p>
          <a:endParaRPr lang="en-GB"/>
        </a:p>
      </dgm:t>
    </dgm:pt>
    <dgm:pt modelId="{C58099E0-C1DD-4106-B595-5D150D95B7E9}" type="pres">
      <dgm:prSet presAssocID="{4FD222DC-5C4F-4D47-BF98-9A1BAF7799A8}" presName="hierChild4" presStyleCnt="0"/>
      <dgm:spPr/>
      <dgm:t>
        <a:bodyPr/>
        <a:lstStyle/>
        <a:p>
          <a:endParaRPr lang="en-GB"/>
        </a:p>
      </dgm:t>
    </dgm:pt>
    <dgm:pt modelId="{9FA297B7-D7A1-41D5-8135-E4875D9604B9}" type="pres">
      <dgm:prSet presAssocID="{4FD222DC-5C4F-4D47-BF98-9A1BAF7799A8}" presName="hierChild5" presStyleCnt="0"/>
      <dgm:spPr/>
      <dgm:t>
        <a:bodyPr/>
        <a:lstStyle/>
        <a:p>
          <a:endParaRPr lang="en-GB"/>
        </a:p>
      </dgm:t>
    </dgm:pt>
    <dgm:pt modelId="{6510CF5D-3D7E-472D-980B-46E1AD610DF5}" type="pres">
      <dgm:prSet presAssocID="{35B36804-6042-40F6-9EE7-2F05059005EB}" presName="Name37" presStyleLbl="parChTrans1D4" presStyleIdx="3" presStyleCnt="9"/>
      <dgm:spPr/>
      <dgm:t>
        <a:bodyPr/>
        <a:lstStyle/>
        <a:p>
          <a:endParaRPr lang="en-GB"/>
        </a:p>
      </dgm:t>
    </dgm:pt>
    <dgm:pt modelId="{BA60529D-237D-4EA4-899C-E7F8CA4D85C9}" type="pres">
      <dgm:prSet presAssocID="{7F87B663-F8DC-4160-BF18-A775426A8522}" presName="hierRoot2" presStyleCnt="0">
        <dgm:presLayoutVars>
          <dgm:hierBranch val="init"/>
        </dgm:presLayoutVars>
      </dgm:prSet>
      <dgm:spPr/>
      <dgm:t>
        <a:bodyPr/>
        <a:lstStyle/>
        <a:p>
          <a:endParaRPr lang="en-GB"/>
        </a:p>
      </dgm:t>
    </dgm:pt>
    <dgm:pt modelId="{E5A47A3C-3840-4F4A-A28E-E8080F8E9932}" type="pres">
      <dgm:prSet presAssocID="{7F87B663-F8DC-4160-BF18-A775426A8522}" presName="rootComposite" presStyleCnt="0"/>
      <dgm:spPr/>
      <dgm:t>
        <a:bodyPr/>
        <a:lstStyle/>
        <a:p>
          <a:endParaRPr lang="en-GB"/>
        </a:p>
      </dgm:t>
    </dgm:pt>
    <dgm:pt modelId="{36742D8C-6C38-4302-927E-CBFAB13C0F33}" type="pres">
      <dgm:prSet presAssocID="{7F87B663-F8DC-4160-BF18-A775426A8522}" presName="rootText" presStyleLbl="node4" presStyleIdx="3" presStyleCnt="9">
        <dgm:presLayoutVars>
          <dgm:chPref val="3"/>
        </dgm:presLayoutVars>
      </dgm:prSet>
      <dgm:spPr/>
      <dgm:t>
        <a:bodyPr/>
        <a:lstStyle/>
        <a:p>
          <a:endParaRPr lang="en-GB"/>
        </a:p>
      </dgm:t>
    </dgm:pt>
    <dgm:pt modelId="{8225A7D4-6208-4F41-9082-B67C60A1F35B}" type="pres">
      <dgm:prSet presAssocID="{7F87B663-F8DC-4160-BF18-A775426A8522}" presName="rootConnector" presStyleLbl="node4" presStyleIdx="3" presStyleCnt="9"/>
      <dgm:spPr/>
      <dgm:t>
        <a:bodyPr/>
        <a:lstStyle/>
        <a:p>
          <a:endParaRPr lang="en-GB"/>
        </a:p>
      </dgm:t>
    </dgm:pt>
    <dgm:pt modelId="{9369B794-3830-4B29-89FF-725BBB9D1997}" type="pres">
      <dgm:prSet presAssocID="{7F87B663-F8DC-4160-BF18-A775426A8522}" presName="hierChild4" presStyleCnt="0"/>
      <dgm:spPr/>
      <dgm:t>
        <a:bodyPr/>
        <a:lstStyle/>
        <a:p>
          <a:endParaRPr lang="en-GB"/>
        </a:p>
      </dgm:t>
    </dgm:pt>
    <dgm:pt modelId="{33D93BDA-81BA-474B-BBCC-AE38F1A508EC}" type="pres">
      <dgm:prSet presAssocID="{7F87B663-F8DC-4160-BF18-A775426A8522}" presName="hierChild5" presStyleCnt="0"/>
      <dgm:spPr/>
      <dgm:t>
        <a:bodyPr/>
        <a:lstStyle/>
        <a:p>
          <a:endParaRPr lang="en-GB"/>
        </a:p>
      </dgm:t>
    </dgm:pt>
    <dgm:pt modelId="{29EB90A7-6A91-41ED-AA1B-BC155888D586}" type="pres">
      <dgm:prSet presAssocID="{9435F34C-BCC0-489F-80B9-6A8F85CACEF6}" presName="hierChild5" presStyleCnt="0"/>
      <dgm:spPr/>
      <dgm:t>
        <a:bodyPr/>
        <a:lstStyle/>
        <a:p>
          <a:endParaRPr lang="en-GB"/>
        </a:p>
      </dgm:t>
    </dgm:pt>
    <dgm:pt modelId="{23B83CE6-7F44-4F54-AFE0-6A6A2812255D}" type="pres">
      <dgm:prSet presAssocID="{E2F0A8AC-532E-44E5-8D6B-FE4F5B811DAC}" presName="hierChild5" presStyleCnt="0"/>
      <dgm:spPr/>
      <dgm:t>
        <a:bodyPr/>
        <a:lstStyle/>
        <a:p>
          <a:endParaRPr lang="en-GB"/>
        </a:p>
      </dgm:t>
    </dgm:pt>
    <dgm:pt modelId="{491D07B8-9E87-4425-B81B-6B0DE0594418}" type="pres">
      <dgm:prSet presAssocID="{D6D15FD0-D906-4E57-8360-A4D7FD4CDCF5}" presName="Name37" presStyleLbl="parChTrans1D2" presStyleIdx="2" presStyleCnt="3"/>
      <dgm:spPr/>
      <dgm:t>
        <a:bodyPr/>
        <a:lstStyle/>
        <a:p>
          <a:endParaRPr lang="en-GB"/>
        </a:p>
      </dgm:t>
    </dgm:pt>
    <dgm:pt modelId="{81E8D587-7504-49AE-99B3-97371D9FA047}" type="pres">
      <dgm:prSet presAssocID="{EA6BBF37-F761-43FE-BF38-5C4522706271}" presName="hierRoot2" presStyleCnt="0">
        <dgm:presLayoutVars>
          <dgm:hierBranch val="init"/>
        </dgm:presLayoutVars>
      </dgm:prSet>
      <dgm:spPr/>
      <dgm:t>
        <a:bodyPr/>
        <a:lstStyle/>
        <a:p>
          <a:endParaRPr lang="en-GB"/>
        </a:p>
      </dgm:t>
    </dgm:pt>
    <dgm:pt modelId="{88705C85-E68C-4F8C-B29C-5D58F47E437D}" type="pres">
      <dgm:prSet presAssocID="{EA6BBF37-F761-43FE-BF38-5C4522706271}" presName="rootComposite" presStyleCnt="0"/>
      <dgm:spPr/>
      <dgm:t>
        <a:bodyPr/>
        <a:lstStyle/>
        <a:p>
          <a:endParaRPr lang="en-GB"/>
        </a:p>
      </dgm:t>
    </dgm:pt>
    <dgm:pt modelId="{C9852AF5-8C30-44FD-866A-8603950F4D87}" type="pres">
      <dgm:prSet presAssocID="{EA6BBF37-F761-43FE-BF38-5C4522706271}" presName="rootText" presStyleLbl="node2" presStyleIdx="2" presStyleCnt="3">
        <dgm:presLayoutVars>
          <dgm:chPref val="3"/>
        </dgm:presLayoutVars>
      </dgm:prSet>
      <dgm:spPr/>
      <dgm:t>
        <a:bodyPr/>
        <a:lstStyle/>
        <a:p>
          <a:endParaRPr lang="en-GB"/>
        </a:p>
      </dgm:t>
    </dgm:pt>
    <dgm:pt modelId="{9DEB2236-EC74-4908-915D-1EF1CAE0FDD6}" type="pres">
      <dgm:prSet presAssocID="{EA6BBF37-F761-43FE-BF38-5C4522706271}" presName="rootConnector" presStyleLbl="node2" presStyleIdx="2" presStyleCnt="3"/>
      <dgm:spPr/>
      <dgm:t>
        <a:bodyPr/>
        <a:lstStyle/>
        <a:p>
          <a:endParaRPr lang="en-GB"/>
        </a:p>
      </dgm:t>
    </dgm:pt>
    <dgm:pt modelId="{DA1B074B-665F-42E1-917B-83B2F7370466}" type="pres">
      <dgm:prSet presAssocID="{EA6BBF37-F761-43FE-BF38-5C4522706271}" presName="hierChild4" presStyleCnt="0"/>
      <dgm:spPr/>
      <dgm:t>
        <a:bodyPr/>
        <a:lstStyle/>
        <a:p>
          <a:endParaRPr lang="en-GB"/>
        </a:p>
      </dgm:t>
    </dgm:pt>
    <dgm:pt modelId="{8047B3B4-5693-49AF-AF7B-A1C8376836F7}" type="pres">
      <dgm:prSet presAssocID="{05EC50F5-666A-4F67-B24A-2BF001AB57B5}" presName="Name37" presStyleLbl="parChTrans1D3" presStyleIdx="2" presStyleCnt="4"/>
      <dgm:spPr/>
      <dgm:t>
        <a:bodyPr/>
        <a:lstStyle/>
        <a:p>
          <a:endParaRPr lang="en-GB"/>
        </a:p>
      </dgm:t>
    </dgm:pt>
    <dgm:pt modelId="{A11ADA25-C629-4497-9495-5AE11C71815C}" type="pres">
      <dgm:prSet presAssocID="{4C07BF3F-40BE-4BA5-8647-41B591ABD79D}" presName="hierRoot2" presStyleCnt="0">
        <dgm:presLayoutVars>
          <dgm:hierBranch val="init"/>
        </dgm:presLayoutVars>
      </dgm:prSet>
      <dgm:spPr/>
      <dgm:t>
        <a:bodyPr/>
        <a:lstStyle/>
        <a:p>
          <a:endParaRPr lang="en-GB"/>
        </a:p>
      </dgm:t>
    </dgm:pt>
    <dgm:pt modelId="{200BDD44-059F-471A-8748-A07B2EC73F40}" type="pres">
      <dgm:prSet presAssocID="{4C07BF3F-40BE-4BA5-8647-41B591ABD79D}" presName="rootComposite" presStyleCnt="0"/>
      <dgm:spPr/>
      <dgm:t>
        <a:bodyPr/>
        <a:lstStyle/>
        <a:p>
          <a:endParaRPr lang="en-GB"/>
        </a:p>
      </dgm:t>
    </dgm:pt>
    <dgm:pt modelId="{576C6B51-7801-4F90-94BA-DBAF6D1B2B34}" type="pres">
      <dgm:prSet presAssocID="{4C07BF3F-40BE-4BA5-8647-41B591ABD79D}" presName="rootText" presStyleLbl="node3" presStyleIdx="2" presStyleCnt="4">
        <dgm:presLayoutVars>
          <dgm:chPref val="3"/>
        </dgm:presLayoutVars>
      </dgm:prSet>
      <dgm:spPr/>
      <dgm:t>
        <a:bodyPr/>
        <a:lstStyle/>
        <a:p>
          <a:endParaRPr lang="en-GB"/>
        </a:p>
      </dgm:t>
    </dgm:pt>
    <dgm:pt modelId="{CA48CFFC-D749-4985-8368-114B883F6208}" type="pres">
      <dgm:prSet presAssocID="{4C07BF3F-40BE-4BA5-8647-41B591ABD79D}" presName="rootConnector" presStyleLbl="node3" presStyleIdx="2" presStyleCnt="4"/>
      <dgm:spPr/>
      <dgm:t>
        <a:bodyPr/>
        <a:lstStyle/>
        <a:p>
          <a:endParaRPr lang="en-GB"/>
        </a:p>
      </dgm:t>
    </dgm:pt>
    <dgm:pt modelId="{9F7E5331-522C-4065-B45F-B33A9A8EA282}" type="pres">
      <dgm:prSet presAssocID="{4C07BF3F-40BE-4BA5-8647-41B591ABD79D}" presName="hierChild4" presStyleCnt="0"/>
      <dgm:spPr/>
      <dgm:t>
        <a:bodyPr/>
        <a:lstStyle/>
        <a:p>
          <a:endParaRPr lang="en-GB"/>
        </a:p>
      </dgm:t>
    </dgm:pt>
    <dgm:pt modelId="{EAAB2892-75C5-4605-A51F-039C695BFB52}" type="pres">
      <dgm:prSet presAssocID="{B36A2C67-55F4-4726-A969-AF1E8D205DF3}" presName="Name37" presStyleLbl="parChTrans1D4" presStyleIdx="4" presStyleCnt="9"/>
      <dgm:spPr/>
      <dgm:t>
        <a:bodyPr/>
        <a:lstStyle/>
        <a:p>
          <a:endParaRPr lang="en-GB"/>
        </a:p>
      </dgm:t>
    </dgm:pt>
    <dgm:pt modelId="{6C44ED4B-7815-4998-906C-C66C4EB8891F}" type="pres">
      <dgm:prSet presAssocID="{30D61521-AB4D-4290-9399-4C5183B25682}" presName="hierRoot2" presStyleCnt="0">
        <dgm:presLayoutVars>
          <dgm:hierBranch val="init"/>
        </dgm:presLayoutVars>
      </dgm:prSet>
      <dgm:spPr/>
      <dgm:t>
        <a:bodyPr/>
        <a:lstStyle/>
        <a:p>
          <a:endParaRPr lang="en-GB"/>
        </a:p>
      </dgm:t>
    </dgm:pt>
    <dgm:pt modelId="{A07A7051-5353-4F44-B5B6-74C1C3A564FB}" type="pres">
      <dgm:prSet presAssocID="{30D61521-AB4D-4290-9399-4C5183B25682}" presName="rootComposite" presStyleCnt="0"/>
      <dgm:spPr/>
      <dgm:t>
        <a:bodyPr/>
        <a:lstStyle/>
        <a:p>
          <a:endParaRPr lang="en-GB"/>
        </a:p>
      </dgm:t>
    </dgm:pt>
    <dgm:pt modelId="{295D5FC9-2994-45E0-8D7C-AE21F98B5FE6}" type="pres">
      <dgm:prSet presAssocID="{30D61521-AB4D-4290-9399-4C5183B25682}" presName="rootText" presStyleLbl="node4" presStyleIdx="4" presStyleCnt="9">
        <dgm:presLayoutVars>
          <dgm:chPref val="3"/>
        </dgm:presLayoutVars>
      </dgm:prSet>
      <dgm:spPr/>
      <dgm:t>
        <a:bodyPr/>
        <a:lstStyle/>
        <a:p>
          <a:endParaRPr lang="en-GB"/>
        </a:p>
      </dgm:t>
    </dgm:pt>
    <dgm:pt modelId="{B83FD33B-36DF-47D4-9DE5-54FE4571DFAE}" type="pres">
      <dgm:prSet presAssocID="{30D61521-AB4D-4290-9399-4C5183B25682}" presName="rootConnector" presStyleLbl="node4" presStyleIdx="4" presStyleCnt="9"/>
      <dgm:spPr/>
      <dgm:t>
        <a:bodyPr/>
        <a:lstStyle/>
        <a:p>
          <a:endParaRPr lang="en-GB"/>
        </a:p>
      </dgm:t>
    </dgm:pt>
    <dgm:pt modelId="{2B8C0E34-A8E6-48A4-AFBF-89FEF98A5581}" type="pres">
      <dgm:prSet presAssocID="{30D61521-AB4D-4290-9399-4C5183B25682}" presName="hierChild4" presStyleCnt="0"/>
      <dgm:spPr/>
      <dgm:t>
        <a:bodyPr/>
        <a:lstStyle/>
        <a:p>
          <a:endParaRPr lang="en-GB"/>
        </a:p>
      </dgm:t>
    </dgm:pt>
    <dgm:pt modelId="{7AEEE23E-FBF9-49F3-A4D9-045AE6B5D099}" type="pres">
      <dgm:prSet presAssocID="{30D61521-AB4D-4290-9399-4C5183B25682}" presName="hierChild5" presStyleCnt="0"/>
      <dgm:spPr/>
      <dgm:t>
        <a:bodyPr/>
        <a:lstStyle/>
        <a:p>
          <a:endParaRPr lang="en-GB"/>
        </a:p>
      </dgm:t>
    </dgm:pt>
    <dgm:pt modelId="{64429B7A-B459-49AB-894C-84A2A777B2E7}" type="pres">
      <dgm:prSet presAssocID="{3C89D3C5-104C-4519-BDD2-D638A0DC3AA7}" presName="Name37" presStyleLbl="parChTrans1D4" presStyleIdx="5" presStyleCnt="9"/>
      <dgm:spPr/>
      <dgm:t>
        <a:bodyPr/>
        <a:lstStyle/>
        <a:p>
          <a:endParaRPr lang="en-GB"/>
        </a:p>
      </dgm:t>
    </dgm:pt>
    <dgm:pt modelId="{4B68D066-458E-46AF-9598-3A10AFFA421A}" type="pres">
      <dgm:prSet presAssocID="{BCD90C76-9206-4DA4-B6BF-EE7DC18A074C}" presName="hierRoot2" presStyleCnt="0">
        <dgm:presLayoutVars>
          <dgm:hierBranch val="init"/>
        </dgm:presLayoutVars>
      </dgm:prSet>
      <dgm:spPr/>
      <dgm:t>
        <a:bodyPr/>
        <a:lstStyle/>
        <a:p>
          <a:endParaRPr lang="en-GB"/>
        </a:p>
      </dgm:t>
    </dgm:pt>
    <dgm:pt modelId="{339A2832-C43E-4E64-BC16-CFCFAD86FACE}" type="pres">
      <dgm:prSet presAssocID="{BCD90C76-9206-4DA4-B6BF-EE7DC18A074C}" presName="rootComposite" presStyleCnt="0"/>
      <dgm:spPr/>
      <dgm:t>
        <a:bodyPr/>
        <a:lstStyle/>
        <a:p>
          <a:endParaRPr lang="en-GB"/>
        </a:p>
      </dgm:t>
    </dgm:pt>
    <dgm:pt modelId="{A217E2B8-1747-44D2-8A00-748014AAF9E9}" type="pres">
      <dgm:prSet presAssocID="{BCD90C76-9206-4DA4-B6BF-EE7DC18A074C}" presName="rootText" presStyleLbl="node4" presStyleIdx="5" presStyleCnt="9">
        <dgm:presLayoutVars>
          <dgm:chPref val="3"/>
        </dgm:presLayoutVars>
      </dgm:prSet>
      <dgm:spPr/>
      <dgm:t>
        <a:bodyPr/>
        <a:lstStyle/>
        <a:p>
          <a:endParaRPr lang="en-GB"/>
        </a:p>
      </dgm:t>
    </dgm:pt>
    <dgm:pt modelId="{10648DAF-813B-4A69-9BBA-0D53B72780C0}" type="pres">
      <dgm:prSet presAssocID="{BCD90C76-9206-4DA4-B6BF-EE7DC18A074C}" presName="rootConnector" presStyleLbl="node4" presStyleIdx="5" presStyleCnt="9"/>
      <dgm:spPr/>
      <dgm:t>
        <a:bodyPr/>
        <a:lstStyle/>
        <a:p>
          <a:endParaRPr lang="en-GB"/>
        </a:p>
      </dgm:t>
    </dgm:pt>
    <dgm:pt modelId="{A3760D46-7AD6-4DB0-A98B-714BBB94BEDF}" type="pres">
      <dgm:prSet presAssocID="{BCD90C76-9206-4DA4-B6BF-EE7DC18A074C}" presName="hierChild4" presStyleCnt="0"/>
      <dgm:spPr/>
      <dgm:t>
        <a:bodyPr/>
        <a:lstStyle/>
        <a:p>
          <a:endParaRPr lang="en-GB"/>
        </a:p>
      </dgm:t>
    </dgm:pt>
    <dgm:pt modelId="{EEB36D22-8E20-45E8-BA48-C2481C158D4B}" type="pres">
      <dgm:prSet presAssocID="{BCD90C76-9206-4DA4-B6BF-EE7DC18A074C}" presName="hierChild5" presStyleCnt="0"/>
      <dgm:spPr/>
      <dgm:t>
        <a:bodyPr/>
        <a:lstStyle/>
        <a:p>
          <a:endParaRPr lang="en-GB"/>
        </a:p>
      </dgm:t>
    </dgm:pt>
    <dgm:pt modelId="{18B4AE92-CB1D-480A-8DF3-D5C1FE88DDCC}" type="pres">
      <dgm:prSet presAssocID="{4C07BF3F-40BE-4BA5-8647-41B591ABD79D}" presName="hierChild5" presStyleCnt="0"/>
      <dgm:spPr/>
      <dgm:t>
        <a:bodyPr/>
        <a:lstStyle/>
        <a:p>
          <a:endParaRPr lang="en-GB"/>
        </a:p>
      </dgm:t>
    </dgm:pt>
    <dgm:pt modelId="{BB4AD107-B777-4378-87FD-E6152F5FEF07}" type="pres">
      <dgm:prSet presAssocID="{83E1CDD4-C269-43A1-B8D0-2E44F837482E}" presName="Name37" presStyleLbl="parChTrans1D3" presStyleIdx="3" presStyleCnt="4"/>
      <dgm:spPr/>
      <dgm:t>
        <a:bodyPr/>
        <a:lstStyle/>
        <a:p>
          <a:endParaRPr lang="en-GB"/>
        </a:p>
      </dgm:t>
    </dgm:pt>
    <dgm:pt modelId="{ADAB7B1F-D8AF-4E62-A5D2-9097B5F6CC2A}" type="pres">
      <dgm:prSet presAssocID="{46B37AF5-5DE0-48E5-B797-5D17B5CB1F19}" presName="hierRoot2" presStyleCnt="0">
        <dgm:presLayoutVars>
          <dgm:hierBranch val="init"/>
        </dgm:presLayoutVars>
      </dgm:prSet>
      <dgm:spPr/>
      <dgm:t>
        <a:bodyPr/>
        <a:lstStyle/>
        <a:p>
          <a:endParaRPr lang="en-GB"/>
        </a:p>
      </dgm:t>
    </dgm:pt>
    <dgm:pt modelId="{6A6BCAD9-24E1-4769-AD95-257EA459D1D2}" type="pres">
      <dgm:prSet presAssocID="{46B37AF5-5DE0-48E5-B797-5D17B5CB1F19}" presName="rootComposite" presStyleCnt="0"/>
      <dgm:spPr/>
      <dgm:t>
        <a:bodyPr/>
        <a:lstStyle/>
        <a:p>
          <a:endParaRPr lang="en-GB"/>
        </a:p>
      </dgm:t>
    </dgm:pt>
    <dgm:pt modelId="{E2855036-A9CE-413F-BC7E-1F5B6D4D6081}" type="pres">
      <dgm:prSet presAssocID="{46B37AF5-5DE0-48E5-B797-5D17B5CB1F19}" presName="rootText" presStyleLbl="node3" presStyleIdx="3" presStyleCnt="4">
        <dgm:presLayoutVars>
          <dgm:chPref val="3"/>
        </dgm:presLayoutVars>
      </dgm:prSet>
      <dgm:spPr/>
      <dgm:t>
        <a:bodyPr/>
        <a:lstStyle/>
        <a:p>
          <a:endParaRPr lang="en-GB"/>
        </a:p>
      </dgm:t>
    </dgm:pt>
    <dgm:pt modelId="{CAFA112D-2953-4A43-900E-D43CB52F7F75}" type="pres">
      <dgm:prSet presAssocID="{46B37AF5-5DE0-48E5-B797-5D17B5CB1F19}" presName="rootConnector" presStyleLbl="node3" presStyleIdx="3" presStyleCnt="4"/>
      <dgm:spPr/>
      <dgm:t>
        <a:bodyPr/>
        <a:lstStyle/>
        <a:p>
          <a:endParaRPr lang="en-GB"/>
        </a:p>
      </dgm:t>
    </dgm:pt>
    <dgm:pt modelId="{0F9F584F-B59E-477A-A327-A6C6EE605AC1}" type="pres">
      <dgm:prSet presAssocID="{46B37AF5-5DE0-48E5-B797-5D17B5CB1F19}" presName="hierChild4" presStyleCnt="0"/>
      <dgm:spPr/>
      <dgm:t>
        <a:bodyPr/>
        <a:lstStyle/>
        <a:p>
          <a:endParaRPr lang="en-GB"/>
        </a:p>
      </dgm:t>
    </dgm:pt>
    <dgm:pt modelId="{1B0EEA83-7745-4262-89AD-E38D3DDF93E6}" type="pres">
      <dgm:prSet presAssocID="{89FA527E-49AE-4BC8-B634-B56AC2E80C1F}" presName="Name37" presStyleLbl="parChTrans1D4" presStyleIdx="6" presStyleCnt="9"/>
      <dgm:spPr/>
      <dgm:t>
        <a:bodyPr/>
        <a:lstStyle/>
        <a:p>
          <a:endParaRPr lang="en-GB"/>
        </a:p>
      </dgm:t>
    </dgm:pt>
    <dgm:pt modelId="{008E4FE8-31B1-4DA3-BB61-F2C4F45F8184}" type="pres">
      <dgm:prSet presAssocID="{85598C7E-EC91-4F56-B94D-20E2E5301E93}" presName="hierRoot2" presStyleCnt="0">
        <dgm:presLayoutVars>
          <dgm:hierBranch val="init"/>
        </dgm:presLayoutVars>
      </dgm:prSet>
      <dgm:spPr/>
      <dgm:t>
        <a:bodyPr/>
        <a:lstStyle/>
        <a:p>
          <a:endParaRPr lang="en-GB"/>
        </a:p>
      </dgm:t>
    </dgm:pt>
    <dgm:pt modelId="{B1131B28-2FD5-4F05-ACE4-C45EBD6F797B}" type="pres">
      <dgm:prSet presAssocID="{85598C7E-EC91-4F56-B94D-20E2E5301E93}" presName="rootComposite" presStyleCnt="0"/>
      <dgm:spPr/>
      <dgm:t>
        <a:bodyPr/>
        <a:lstStyle/>
        <a:p>
          <a:endParaRPr lang="en-GB"/>
        </a:p>
      </dgm:t>
    </dgm:pt>
    <dgm:pt modelId="{EF100BC1-DD02-4C80-8D72-82A26A280281}" type="pres">
      <dgm:prSet presAssocID="{85598C7E-EC91-4F56-B94D-20E2E5301E93}" presName="rootText" presStyleLbl="node4" presStyleIdx="6" presStyleCnt="9">
        <dgm:presLayoutVars>
          <dgm:chPref val="3"/>
        </dgm:presLayoutVars>
      </dgm:prSet>
      <dgm:spPr/>
      <dgm:t>
        <a:bodyPr/>
        <a:lstStyle/>
        <a:p>
          <a:endParaRPr lang="en-GB"/>
        </a:p>
      </dgm:t>
    </dgm:pt>
    <dgm:pt modelId="{27C9C751-E188-4127-8B0C-F809BBDB9F74}" type="pres">
      <dgm:prSet presAssocID="{85598C7E-EC91-4F56-B94D-20E2E5301E93}" presName="rootConnector" presStyleLbl="node4" presStyleIdx="6" presStyleCnt="9"/>
      <dgm:spPr/>
      <dgm:t>
        <a:bodyPr/>
        <a:lstStyle/>
        <a:p>
          <a:endParaRPr lang="en-GB"/>
        </a:p>
      </dgm:t>
    </dgm:pt>
    <dgm:pt modelId="{C4B44CD5-D9DD-41F4-8B49-F3D5BF000ABE}" type="pres">
      <dgm:prSet presAssocID="{85598C7E-EC91-4F56-B94D-20E2E5301E93}" presName="hierChild4" presStyleCnt="0"/>
      <dgm:spPr/>
      <dgm:t>
        <a:bodyPr/>
        <a:lstStyle/>
        <a:p>
          <a:endParaRPr lang="en-GB"/>
        </a:p>
      </dgm:t>
    </dgm:pt>
    <dgm:pt modelId="{2E62A114-06C2-4915-A943-F3C880FEE013}" type="pres">
      <dgm:prSet presAssocID="{C338311D-EE2A-417C-ABEE-607ED16F4792}" presName="Name37" presStyleLbl="parChTrans1D4" presStyleIdx="7" presStyleCnt="9"/>
      <dgm:spPr/>
      <dgm:t>
        <a:bodyPr/>
        <a:lstStyle/>
        <a:p>
          <a:endParaRPr lang="en-GB"/>
        </a:p>
      </dgm:t>
    </dgm:pt>
    <dgm:pt modelId="{8CC04720-24B5-46A5-BD3B-ED0ED069EBBA}" type="pres">
      <dgm:prSet presAssocID="{77B30CCF-0B27-4EA2-B182-5A0198198DD5}" presName="hierRoot2" presStyleCnt="0">
        <dgm:presLayoutVars>
          <dgm:hierBranch val="init"/>
        </dgm:presLayoutVars>
      </dgm:prSet>
      <dgm:spPr/>
      <dgm:t>
        <a:bodyPr/>
        <a:lstStyle/>
        <a:p>
          <a:endParaRPr lang="en-GB"/>
        </a:p>
      </dgm:t>
    </dgm:pt>
    <dgm:pt modelId="{D8F449B1-B5BB-4682-8FAA-88E38A6C99E0}" type="pres">
      <dgm:prSet presAssocID="{77B30CCF-0B27-4EA2-B182-5A0198198DD5}" presName="rootComposite" presStyleCnt="0"/>
      <dgm:spPr/>
      <dgm:t>
        <a:bodyPr/>
        <a:lstStyle/>
        <a:p>
          <a:endParaRPr lang="en-GB"/>
        </a:p>
      </dgm:t>
    </dgm:pt>
    <dgm:pt modelId="{F66B2DB4-C7A2-4722-AD16-3DB04F2352A8}" type="pres">
      <dgm:prSet presAssocID="{77B30CCF-0B27-4EA2-B182-5A0198198DD5}" presName="rootText" presStyleLbl="node4" presStyleIdx="7" presStyleCnt="9">
        <dgm:presLayoutVars>
          <dgm:chPref val="3"/>
        </dgm:presLayoutVars>
      </dgm:prSet>
      <dgm:spPr/>
      <dgm:t>
        <a:bodyPr/>
        <a:lstStyle/>
        <a:p>
          <a:endParaRPr lang="en-GB"/>
        </a:p>
      </dgm:t>
    </dgm:pt>
    <dgm:pt modelId="{DCD8AAA1-C795-48DC-9AB2-0A6FBC64970E}" type="pres">
      <dgm:prSet presAssocID="{77B30CCF-0B27-4EA2-B182-5A0198198DD5}" presName="rootConnector" presStyleLbl="node4" presStyleIdx="7" presStyleCnt="9"/>
      <dgm:spPr/>
      <dgm:t>
        <a:bodyPr/>
        <a:lstStyle/>
        <a:p>
          <a:endParaRPr lang="en-GB"/>
        </a:p>
      </dgm:t>
    </dgm:pt>
    <dgm:pt modelId="{2D012856-E8F8-448A-8EE8-3E2B5D83F075}" type="pres">
      <dgm:prSet presAssocID="{77B30CCF-0B27-4EA2-B182-5A0198198DD5}" presName="hierChild4" presStyleCnt="0"/>
      <dgm:spPr/>
      <dgm:t>
        <a:bodyPr/>
        <a:lstStyle/>
        <a:p>
          <a:endParaRPr lang="en-GB"/>
        </a:p>
      </dgm:t>
    </dgm:pt>
    <dgm:pt modelId="{C5EDD5D5-B3BF-4B6F-8519-8F523AC21559}" type="pres">
      <dgm:prSet presAssocID="{77B30CCF-0B27-4EA2-B182-5A0198198DD5}" presName="hierChild5" presStyleCnt="0"/>
      <dgm:spPr/>
      <dgm:t>
        <a:bodyPr/>
        <a:lstStyle/>
        <a:p>
          <a:endParaRPr lang="en-GB"/>
        </a:p>
      </dgm:t>
    </dgm:pt>
    <dgm:pt modelId="{03624ECD-0048-4DB2-8829-65BF1F9AA9B6}" type="pres">
      <dgm:prSet presAssocID="{4FBF5749-5FC0-4767-B202-7D7FCD865364}" presName="Name37" presStyleLbl="parChTrans1D4" presStyleIdx="8" presStyleCnt="9"/>
      <dgm:spPr/>
      <dgm:t>
        <a:bodyPr/>
        <a:lstStyle/>
        <a:p>
          <a:endParaRPr lang="en-GB"/>
        </a:p>
      </dgm:t>
    </dgm:pt>
    <dgm:pt modelId="{2CD59B10-436E-4D80-BB1F-2E1113A9F985}" type="pres">
      <dgm:prSet presAssocID="{32ADE0F7-0B4C-43C0-AD1E-5FBDC44EA634}" presName="hierRoot2" presStyleCnt="0">
        <dgm:presLayoutVars>
          <dgm:hierBranch val="init"/>
        </dgm:presLayoutVars>
      </dgm:prSet>
      <dgm:spPr/>
      <dgm:t>
        <a:bodyPr/>
        <a:lstStyle/>
        <a:p>
          <a:endParaRPr lang="en-GB"/>
        </a:p>
      </dgm:t>
    </dgm:pt>
    <dgm:pt modelId="{35FF1494-3723-4FB6-A945-DB31EC52218C}" type="pres">
      <dgm:prSet presAssocID="{32ADE0F7-0B4C-43C0-AD1E-5FBDC44EA634}" presName="rootComposite" presStyleCnt="0"/>
      <dgm:spPr/>
      <dgm:t>
        <a:bodyPr/>
        <a:lstStyle/>
        <a:p>
          <a:endParaRPr lang="en-GB"/>
        </a:p>
      </dgm:t>
    </dgm:pt>
    <dgm:pt modelId="{4EFC33A7-6CB6-454A-925E-3BE659A8A520}" type="pres">
      <dgm:prSet presAssocID="{32ADE0F7-0B4C-43C0-AD1E-5FBDC44EA634}" presName="rootText" presStyleLbl="node4" presStyleIdx="8" presStyleCnt="9">
        <dgm:presLayoutVars>
          <dgm:chPref val="3"/>
        </dgm:presLayoutVars>
      </dgm:prSet>
      <dgm:spPr/>
      <dgm:t>
        <a:bodyPr/>
        <a:lstStyle/>
        <a:p>
          <a:endParaRPr lang="en-GB"/>
        </a:p>
      </dgm:t>
    </dgm:pt>
    <dgm:pt modelId="{F841D7FF-08AA-47B2-B2DE-CF32A7C6014B}" type="pres">
      <dgm:prSet presAssocID="{32ADE0F7-0B4C-43C0-AD1E-5FBDC44EA634}" presName="rootConnector" presStyleLbl="node4" presStyleIdx="8" presStyleCnt="9"/>
      <dgm:spPr/>
      <dgm:t>
        <a:bodyPr/>
        <a:lstStyle/>
        <a:p>
          <a:endParaRPr lang="en-GB"/>
        </a:p>
      </dgm:t>
    </dgm:pt>
    <dgm:pt modelId="{1144A5E3-7377-4DC3-BC5B-78F0B21D3189}" type="pres">
      <dgm:prSet presAssocID="{32ADE0F7-0B4C-43C0-AD1E-5FBDC44EA634}" presName="hierChild4" presStyleCnt="0"/>
      <dgm:spPr/>
      <dgm:t>
        <a:bodyPr/>
        <a:lstStyle/>
        <a:p>
          <a:endParaRPr lang="en-GB"/>
        </a:p>
      </dgm:t>
    </dgm:pt>
    <dgm:pt modelId="{5B206278-E63E-4D4D-BF6F-60DD2254C4C5}" type="pres">
      <dgm:prSet presAssocID="{32ADE0F7-0B4C-43C0-AD1E-5FBDC44EA634}" presName="hierChild5" presStyleCnt="0"/>
      <dgm:spPr/>
      <dgm:t>
        <a:bodyPr/>
        <a:lstStyle/>
        <a:p>
          <a:endParaRPr lang="en-GB"/>
        </a:p>
      </dgm:t>
    </dgm:pt>
    <dgm:pt modelId="{E9D8C745-8DFC-46D6-AE85-4F1B290213B4}" type="pres">
      <dgm:prSet presAssocID="{85598C7E-EC91-4F56-B94D-20E2E5301E93}" presName="hierChild5" presStyleCnt="0"/>
      <dgm:spPr/>
      <dgm:t>
        <a:bodyPr/>
        <a:lstStyle/>
        <a:p>
          <a:endParaRPr lang="en-GB"/>
        </a:p>
      </dgm:t>
    </dgm:pt>
    <dgm:pt modelId="{77E7A667-C0E6-482C-8E89-8674F5241A89}" type="pres">
      <dgm:prSet presAssocID="{46B37AF5-5DE0-48E5-B797-5D17B5CB1F19}" presName="hierChild5" presStyleCnt="0"/>
      <dgm:spPr/>
      <dgm:t>
        <a:bodyPr/>
        <a:lstStyle/>
        <a:p>
          <a:endParaRPr lang="en-GB"/>
        </a:p>
      </dgm:t>
    </dgm:pt>
    <dgm:pt modelId="{18E5C724-4783-4982-A5F6-B451AC0FF260}" type="pres">
      <dgm:prSet presAssocID="{EA6BBF37-F761-43FE-BF38-5C4522706271}" presName="hierChild5" presStyleCnt="0"/>
      <dgm:spPr/>
      <dgm:t>
        <a:bodyPr/>
        <a:lstStyle/>
        <a:p>
          <a:endParaRPr lang="en-GB"/>
        </a:p>
      </dgm:t>
    </dgm:pt>
    <dgm:pt modelId="{3DDE4DB7-14D1-4158-B2F7-0CA384A34CA0}" type="pres">
      <dgm:prSet presAssocID="{36D1082C-F1F9-476D-A54B-249CE0A116B9}" presName="hierChild3" presStyleCnt="0"/>
      <dgm:spPr/>
      <dgm:t>
        <a:bodyPr/>
        <a:lstStyle/>
        <a:p>
          <a:endParaRPr lang="en-GB"/>
        </a:p>
      </dgm:t>
    </dgm:pt>
  </dgm:ptLst>
  <dgm:cxnLst>
    <dgm:cxn modelId="{46B4D158-9B96-46B1-B2A1-9EB900B3D483}" type="presOf" srcId="{6132B0FF-7917-4B8C-9557-606635B1EFEC}" destId="{B9A3826D-C5F7-455B-88FE-09A9A4996118}" srcOrd="0" destOrd="0" presId="urn:microsoft.com/office/officeart/2005/8/layout/orgChart1"/>
    <dgm:cxn modelId="{9DFA8D51-785A-42A4-B458-E6935A20F157}" srcId="{85598C7E-EC91-4F56-B94D-20E2E5301E93}" destId="{32ADE0F7-0B4C-43C0-AD1E-5FBDC44EA634}" srcOrd="1" destOrd="0" parTransId="{4FBF5749-5FC0-4767-B202-7D7FCD865364}" sibTransId="{1E82748E-200C-4C4B-9B8E-9C7D070FADA4}"/>
    <dgm:cxn modelId="{AE8B8CDB-618A-42D9-97F6-2EAA56A8D18A}" type="presOf" srcId="{204528F4-F475-4F09-96BB-194CF6928985}" destId="{B469BD7B-C206-4F54-8829-55DC4DF0B4CD}" srcOrd="0" destOrd="0" presId="urn:microsoft.com/office/officeart/2005/8/layout/orgChart1"/>
    <dgm:cxn modelId="{4EC337A8-64FB-4F39-B489-506622884676}" srcId="{8FA54E2C-0BC6-47AD-9174-79DCEF2FDF90}" destId="{36D1082C-F1F9-476D-A54B-249CE0A116B9}" srcOrd="0" destOrd="0" parTransId="{DAB06B79-2C7B-46FA-9526-AE121270B62A}" sibTransId="{28F9CFFA-CB5C-48A1-ACFE-8D773E7AA194}"/>
    <dgm:cxn modelId="{EACCF4ED-C5FB-4FDB-9F05-51F427D7286E}" type="presOf" srcId="{9D165F3B-A8D7-4E02-BF05-5F39638F0F4E}" destId="{5C746876-1111-41C7-A661-95F0E1EE93C2}" srcOrd="0" destOrd="0" presId="urn:microsoft.com/office/officeart/2005/8/layout/orgChart1"/>
    <dgm:cxn modelId="{69388E81-4869-4CD3-996A-B377E483F26A}" type="presOf" srcId="{9435F34C-BCC0-489F-80B9-6A8F85CACEF6}" destId="{A49DC232-42C3-45E0-BB97-C5AE91B83DAC}" srcOrd="0" destOrd="0" presId="urn:microsoft.com/office/officeart/2005/8/layout/orgChart1"/>
    <dgm:cxn modelId="{04E905C6-F405-4AD3-94D8-18C4735CB82D}" srcId="{36D1082C-F1F9-476D-A54B-249CE0A116B9}" destId="{EA6BBF37-F761-43FE-BF38-5C4522706271}" srcOrd="2" destOrd="0" parTransId="{D6D15FD0-D906-4E57-8360-A4D7FD4CDCF5}" sibTransId="{7B992A6C-B64D-4C48-A2F0-133490C9C629}"/>
    <dgm:cxn modelId="{23F3E0CE-2016-4F8A-A507-628F38078215}" srcId="{4C07BF3F-40BE-4BA5-8647-41B591ABD79D}" destId="{30D61521-AB4D-4290-9399-4C5183B25682}" srcOrd="0" destOrd="0" parTransId="{B36A2C67-55F4-4726-A969-AF1E8D205DF3}" sibTransId="{B05D8EA9-EEEB-41D9-B197-F6D6B6D4D54F}"/>
    <dgm:cxn modelId="{DC620DE8-4871-4B0C-A65E-5104415A6030}" type="presOf" srcId="{35B36804-6042-40F6-9EE7-2F05059005EB}" destId="{6510CF5D-3D7E-472D-980B-46E1AD610DF5}" srcOrd="0" destOrd="0" presId="urn:microsoft.com/office/officeart/2005/8/layout/orgChart1"/>
    <dgm:cxn modelId="{F35CEAFC-3FF8-4C3D-9C20-E40E356EE666}" type="presOf" srcId="{1710D4FF-4FAD-40AA-9D44-336C7DD8C4B0}" destId="{73E5AE3A-40CA-428D-89B9-A4AA87F0A332}" srcOrd="1" destOrd="0" presId="urn:microsoft.com/office/officeart/2005/8/layout/orgChart1"/>
    <dgm:cxn modelId="{0955EA00-A6E2-444A-8D9A-6A3303FE8B34}" type="presOf" srcId="{8FA54E2C-0BC6-47AD-9174-79DCEF2FDF90}" destId="{50D5548B-89F8-4799-B16D-DB6ACCCFCA86}" srcOrd="0" destOrd="0" presId="urn:microsoft.com/office/officeart/2005/8/layout/orgChart1"/>
    <dgm:cxn modelId="{5344CB48-8252-42AD-AA9E-0FF35100E23D}" type="presOf" srcId="{4C07BF3F-40BE-4BA5-8647-41B591ABD79D}" destId="{576C6B51-7801-4F90-94BA-DBAF6D1B2B34}" srcOrd="0" destOrd="0" presId="urn:microsoft.com/office/officeart/2005/8/layout/orgChart1"/>
    <dgm:cxn modelId="{62F69A0B-C8F6-43A7-8B39-B4EAF2C7B856}" type="presOf" srcId="{169FA4F2-E5C3-4E16-BA18-C6A91C9E31FC}" destId="{D791EDC7-7E81-46E6-9DA5-E672EF4915E0}" srcOrd="0" destOrd="0" presId="urn:microsoft.com/office/officeart/2005/8/layout/orgChart1"/>
    <dgm:cxn modelId="{0C32FD97-7A59-4C88-8DA9-A92E84F5800E}" type="presOf" srcId="{05EC50F5-666A-4F67-B24A-2BF001AB57B5}" destId="{8047B3B4-5693-49AF-AF7B-A1C8376836F7}" srcOrd="0" destOrd="0" presId="urn:microsoft.com/office/officeart/2005/8/layout/orgChart1"/>
    <dgm:cxn modelId="{E30D423B-C81D-4693-85D2-BEC02E800FB5}" type="presOf" srcId="{9BEEE5B2-B504-4166-9B3C-190DF225279B}" destId="{B06CE096-60A6-47A4-897C-77806852E088}" srcOrd="0" destOrd="0" presId="urn:microsoft.com/office/officeart/2005/8/layout/orgChart1"/>
    <dgm:cxn modelId="{7438F225-6E93-4C51-BCF3-21B227AA0CDE}" srcId="{9BEEE5B2-B504-4166-9B3C-190DF225279B}" destId="{1710D4FF-4FAD-40AA-9D44-336C7DD8C4B0}" srcOrd="0" destOrd="0" parTransId="{169FA4F2-E5C3-4E16-BA18-C6A91C9E31FC}" sibTransId="{49181FCB-AB22-497F-AE42-FF3639198832}"/>
    <dgm:cxn modelId="{0E92E97B-DFD3-49C1-94D0-9C03B9159E46}" type="presOf" srcId="{E2F0A8AC-532E-44E5-8D6B-FE4F5B811DAC}" destId="{93306583-7CFE-4B5A-A3ED-ECAC981F2F62}" srcOrd="1" destOrd="0" presId="urn:microsoft.com/office/officeart/2005/8/layout/orgChart1"/>
    <dgm:cxn modelId="{8E870D45-4A35-4BB6-BEFE-AFC2F5707B56}" srcId="{EA6BBF37-F761-43FE-BF38-5C4522706271}" destId="{46B37AF5-5DE0-48E5-B797-5D17B5CB1F19}" srcOrd="1" destOrd="0" parTransId="{83E1CDD4-C269-43A1-B8D0-2E44F837482E}" sibTransId="{834A2CE1-34EC-4EAF-AB72-187DFCBBA734}"/>
    <dgm:cxn modelId="{CF2318FF-D337-4D25-88FC-28779F6498B2}" type="presOf" srcId="{85598C7E-EC91-4F56-B94D-20E2E5301E93}" destId="{EF100BC1-DD02-4C80-8D72-82A26A280281}" srcOrd="0" destOrd="0" presId="urn:microsoft.com/office/officeart/2005/8/layout/orgChart1"/>
    <dgm:cxn modelId="{48910EEF-4B29-4CDE-865C-9D108EA2C008}" type="presOf" srcId="{36D1082C-F1F9-476D-A54B-249CE0A116B9}" destId="{FF338681-3EB9-405D-BEA3-3A035EB28709}" srcOrd="1" destOrd="0" presId="urn:microsoft.com/office/officeart/2005/8/layout/orgChart1"/>
    <dgm:cxn modelId="{572A6095-8684-41EF-98AA-CC8CBED52720}" srcId="{9435F34C-BCC0-489F-80B9-6A8F85CACEF6}" destId="{7F87B663-F8DC-4160-BF18-A775426A8522}" srcOrd="1" destOrd="0" parTransId="{35B36804-6042-40F6-9EE7-2F05059005EB}" sibTransId="{68D454DF-80C3-407F-8922-416197D892F6}"/>
    <dgm:cxn modelId="{BC5DE8F4-CA70-439B-8689-59609F9EFAA0}" type="presOf" srcId="{9E40F45D-D02A-43CB-84E8-6D1E51CB3BC3}" destId="{E8A8F404-397F-464A-B105-A0B9B442C55E}" srcOrd="0" destOrd="0" presId="urn:microsoft.com/office/officeart/2005/8/layout/orgChart1"/>
    <dgm:cxn modelId="{62D51965-80ED-4E0D-94B7-A4025EB54665}" srcId="{1710D4FF-4FAD-40AA-9D44-336C7DD8C4B0}" destId="{204528F4-F475-4F09-96BB-194CF6928985}" srcOrd="1" destOrd="0" parTransId="{9D3119D3-8209-461A-9FE8-25C2EAC6DD61}" sibTransId="{753FA2B6-E6DE-4EE8-A06B-32CBF4DDFD2F}"/>
    <dgm:cxn modelId="{F966275E-70DE-41A2-AB3B-398136E7E1AA}" srcId="{4C07BF3F-40BE-4BA5-8647-41B591ABD79D}" destId="{BCD90C76-9206-4DA4-B6BF-EE7DC18A074C}" srcOrd="1" destOrd="0" parTransId="{3C89D3C5-104C-4519-BDD2-D638A0DC3AA7}" sibTransId="{F73CDB1A-1739-4A8F-BE93-75FB318E80AF}"/>
    <dgm:cxn modelId="{29CEDE29-430C-4C18-8EEE-DDD01FBCDD78}" type="presOf" srcId="{EA6BBF37-F761-43FE-BF38-5C4522706271}" destId="{9DEB2236-EC74-4908-915D-1EF1CAE0FDD6}" srcOrd="1" destOrd="0" presId="urn:microsoft.com/office/officeart/2005/8/layout/orgChart1"/>
    <dgm:cxn modelId="{03210BE6-B808-42ED-8342-82C2C4DB6F20}" type="presOf" srcId="{4FD222DC-5C4F-4D47-BF98-9A1BAF7799A8}" destId="{678C5DF1-DE44-40F4-A0A8-E8C67917E570}" srcOrd="1" destOrd="0" presId="urn:microsoft.com/office/officeart/2005/8/layout/orgChart1"/>
    <dgm:cxn modelId="{56BF62D3-D38C-4EFE-AAF9-C60283679E2B}" type="presOf" srcId="{EA6BBF37-F761-43FE-BF38-5C4522706271}" destId="{C9852AF5-8C30-44FD-866A-8603950F4D87}" srcOrd="0" destOrd="0" presId="urn:microsoft.com/office/officeart/2005/8/layout/orgChart1"/>
    <dgm:cxn modelId="{22751BAB-8C04-45A9-9A67-7FB4005F4B14}" type="presOf" srcId="{4FBF5749-5FC0-4767-B202-7D7FCD865364}" destId="{03624ECD-0048-4DB2-8829-65BF1F9AA9B6}" srcOrd="0" destOrd="0" presId="urn:microsoft.com/office/officeart/2005/8/layout/orgChart1"/>
    <dgm:cxn modelId="{7BF09491-3C55-4DFD-8E1C-E6A9EDE28059}" type="presOf" srcId="{7F87B663-F8DC-4160-BF18-A775426A8522}" destId="{8225A7D4-6208-4F41-9082-B67C60A1F35B}" srcOrd="1" destOrd="0" presId="urn:microsoft.com/office/officeart/2005/8/layout/orgChart1"/>
    <dgm:cxn modelId="{EA382D7A-35A7-41F4-886F-AC0D97E11187}" type="presOf" srcId="{BCD90C76-9206-4DA4-B6BF-EE7DC18A074C}" destId="{10648DAF-813B-4A69-9BBA-0D53B72780C0}" srcOrd="1" destOrd="0" presId="urn:microsoft.com/office/officeart/2005/8/layout/orgChart1"/>
    <dgm:cxn modelId="{BA5537B1-8EEB-467D-A2E3-D25AC59DE7AC}" type="presOf" srcId="{77B30CCF-0B27-4EA2-B182-5A0198198DD5}" destId="{DCD8AAA1-C795-48DC-9AB2-0A6FBC64970E}" srcOrd="1" destOrd="0" presId="urn:microsoft.com/office/officeart/2005/8/layout/orgChart1"/>
    <dgm:cxn modelId="{F293A297-9CB2-4AC6-8A33-F329AD688AFC}" type="presOf" srcId="{30D61521-AB4D-4290-9399-4C5183B25682}" destId="{B83FD33B-36DF-47D4-9DE5-54FE4571DFAE}" srcOrd="1" destOrd="0" presId="urn:microsoft.com/office/officeart/2005/8/layout/orgChart1"/>
    <dgm:cxn modelId="{F73CA393-F6C7-48D2-B86B-6A3E0FDCD13C}" type="presOf" srcId="{4FD222DC-5C4F-4D47-BF98-9A1BAF7799A8}" destId="{448AFEEB-72F6-4092-B331-6D958C7FB40C}" srcOrd="0" destOrd="0" presId="urn:microsoft.com/office/officeart/2005/8/layout/orgChart1"/>
    <dgm:cxn modelId="{37839382-CEA3-420D-99CF-DED987110D22}" type="presOf" srcId="{BCD90C76-9206-4DA4-B6BF-EE7DC18A074C}" destId="{A217E2B8-1747-44D2-8A00-748014AAF9E9}" srcOrd="0" destOrd="0" presId="urn:microsoft.com/office/officeart/2005/8/layout/orgChart1"/>
    <dgm:cxn modelId="{EE0B2F71-C7F0-49BD-A448-22466975B311}" type="presOf" srcId="{9435F34C-BCC0-489F-80B9-6A8F85CACEF6}" destId="{505BA0F6-E294-484E-A5C1-A355EA21C5C5}" srcOrd="1" destOrd="0" presId="urn:microsoft.com/office/officeart/2005/8/layout/orgChart1"/>
    <dgm:cxn modelId="{92FDCFF0-B602-4ED9-8DE5-72280309318D}" type="presOf" srcId="{204528F4-F475-4F09-96BB-194CF6928985}" destId="{B2887C3E-4DAB-460D-8553-7BB12E0C22BE}" srcOrd="1" destOrd="0" presId="urn:microsoft.com/office/officeart/2005/8/layout/orgChart1"/>
    <dgm:cxn modelId="{6D8E9474-11D3-4717-A216-0B46911AE3EC}" type="presOf" srcId="{89FA527E-49AE-4BC8-B634-B56AC2E80C1F}" destId="{1B0EEA83-7745-4262-89AD-E38D3DDF93E6}" srcOrd="0" destOrd="0" presId="urn:microsoft.com/office/officeart/2005/8/layout/orgChart1"/>
    <dgm:cxn modelId="{79197BA8-C39E-4471-9E45-4520D00BF72F}" type="presOf" srcId="{4C07BF3F-40BE-4BA5-8647-41B591ABD79D}" destId="{CA48CFFC-D749-4985-8368-114B883F6208}" srcOrd="1" destOrd="0" presId="urn:microsoft.com/office/officeart/2005/8/layout/orgChart1"/>
    <dgm:cxn modelId="{4925B86A-DF0B-4378-903C-3F38AEE6C337}" srcId="{E2F0A8AC-532E-44E5-8D6B-FE4F5B811DAC}" destId="{9435F34C-BCC0-489F-80B9-6A8F85CACEF6}" srcOrd="0" destOrd="0" parTransId="{6132B0FF-7917-4B8C-9557-606635B1EFEC}" sibTransId="{49162F73-E339-4320-B402-D4D772C1086D}"/>
    <dgm:cxn modelId="{A49ABD78-86C2-4851-A09D-899D6065CC68}" type="presOf" srcId="{C338311D-EE2A-417C-ABEE-607ED16F4792}" destId="{2E62A114-06C2-4915-A943-F3C880FEE013}" srcOrd="0" destOrd="0" presId="urn:microsoft.com/office/officeart/2005/8/layout/orgChart1"/>
    <dgm:cxn modelId="{D062CF97-5632-41A0-AC50-68138BDBE323}" srcId="{36D1082C-F1F9-476D-A54B-249CE0A116B9}" destId="{E2F0A8AC-532E-44E5-8D6B-FE4F5B811DAC}" srcOrd="1" destOrd="0" parTransId="{9E40F45D-D02A-43CB-84E8-6D1E51CB3BC3}" sibTransId="{9691701E-ECB0-4E7F-A019-73048EDAB760}"/>
    <dgm:cxn modelId="{62350B35-18DF-417C-85C4-1F73992B1B91}" type="presOf" srcId="{1710D4FF-4FAD-40AA-9D44-336C7DD8C4B0}" destId="{293E2658-44AC-4EB3-A8CA-4FED03448FA6}" srcOrd="0" destOrd="0" presId="urn:microsoft.com/office/officeart/2005/8/layout/orgChart1"/>
    <dgm:cxn modelId="{0524D9DE-3ECC-4EF3-AAD1-41434E46212D}" type="presOf" srcId="{1BE24AA1-B4AC-4074-9C77-21CB98A4851D}" destId="{3887E14B-D8E2-4296-BD6B-473CF5B15D88}" srcOrd="1" destOrd="0" presId="urn:microsoft.com/office/officeart/2005/8/layout/orgChart1"/>
    <dgm:cxn modelId="{74C48B3D-254F-401D-B38B-21752A40EEEC}" type="presOf" srcId="{E2F0A8AC-532E-44E5-8D6B-FE4F5B811DAC}" destId="{CDA685AB-2521-4EEA-A432-DFE30D85F46F}" srcOrd="0" destOrd="0" presId="urn:microsoft.com/office/officeart/2005/8/layout/orgChart1"/>
    <dgm:cxn modelId="{3A00A47F-F427-45F7-9DDB-FF4914D095E8}" type="presOf" srcId="{85598C7E-EC91-4F56-B94D-20E2E5301E93}" destId="{27C9C751-E188-4127-8B0C-F809BBDB9F74}" srcOrd="1" destOrd="0" presId="urn:microsoft.com/office/officeart/2005/8/layout/orgChart1"/>
    <dgm:cxn modelId="{284643BA-BE8F-4BAA-A38C-60CAEC038B6C}" srcId="{9435F34C-BCC0-489F-80B9-6A8F85CACEF6}" destId="{4FD222DC-5C4F-4D47-BF98-9A1BAF7799A8}" srcOrd="0" destOrd="0" parTransId="{951C1FBA-6046-4640-A28F-6BB15D00ECB8}" sibTransId="{C77F2F49-CA08-4A4B-A11B-F9F9127A9B47}"/>
    <dgm:cxn modelId="{EE272031-5323-417C-80B2-AF44ACB6D821}" type="presOf" srcId="{9BEEE5B2-B504-4166-9B3C-190DF225279B}" destId="{732DAA86-009A-4775-9E35-92D6A36607EC}" srcOrd="1" destOrd="0" presId="urn:microsoft.com/office/officeart/2005/8/layout/orgChart1"/>
    <dgm:cxn modelId="{7322DAC2-5DDD-4C41-A3A1-BF0A8EB3989A}" srcId="{46B37AF5-5DE0-48E5-B797-5D17B5CB1F19}" destId="{85598C7E-EC91-4F56-B94D-20E2E5301E93}" srcOrd="0" destOrd="0" parTransId="{89FA527E-49AE-4BC8-B634-B56AC2E80C1F}" sibTransId="{295637F2-231A-4868-942E-13817F0A2D9F}"/>
    <dgm:cxn modelId="{5A80A72E-71F9-4D37-B8EE-0E4D20B3C051}" type="presOf" srcId="{36D1082C-F1F9-476D-A54B-249CE0A116B9}" destId="{72C9039D-7347-4FC9-B8D8-03BBA665D6F9}" srcOrd="0" destOrd="0" presId="urn:microsoft.com/office/officeart/2005/8/layout/orgChart1"/>
    <dgm:cxn modelId="{73C78AD7-5419-4B2B-922A-A98549C3A3B3}" type="presOf" srcId="{D6D15FD0-D906-4E57-8360-A4D7FD4CDCF5}" destId="{491D07B8-9E87-4425-B81B-6B0DE0594418}" srcOrd="0" destOrd="0" presId="urn:microsoft.com/office/officeart/2005/8/layout/orgChart1"/>
    <dgm:cxn modelId="{5DA14CEF-86ED-4749-87C5-0C896414F4D7}" srcId="{EA6BBF37-F761-43FE-BF38-5C4522706271}" destId="{4C07BF3F-40BE-4BA5-8647-41B591ABD79D}" srcOrd="0" destOrd="0" parTransId="{05EC50F5-666A-4F67-B24A-2BF001AB57B5}" sibTransId="{D0C84DEC-1194-403C-B0F1-F1CAE427F6A1}"/>
    <dgm:cxn modelId="{5EB23626-B806-4313-B18D-43AF7B69E493}" type="presOf" srcId="{9D3119D3-8209-461A-9FE8-25C2EAC6DD61}" destId="{89669518-35F6-44F0-B0E2-BE15917FFC83}" srcOrd="0" destOrd="0" presId="urn:microsoft.com/office/officeart/2005/8/layout/orgChart1"/>
    <dgm:cxn modelId="{6EA4141E-80DE-4F8D-8D66-7A1BC578155D}" type="presOf" srcId="{32ADE0F7-0B4C-43C0-AD1E-5FBDC44EA634}" destId="{F841D7FF-08AA-47B2-B2DE-CF32A7C6014B}" srcOrd="1" destOrd="0" presId="urn:microsoft.com/office/officeart/2005/8/layout/orgChart1"/>
    <dgm:cxn modelId="{48BBE920-C2E5-4791-9576-F2E17A4F39EF}" type="presOf" srcId="{1BE24AA1-B4AC-4074-9C77-21CB98A4851D}" destId="{1CBDD2BE-5F63-4365-9DD7-BA186832A82B}" srcOrd="0" destOrd="0" presId="urn:microsoft.com/office/officeart/2005/8/layout/orgChart1"/>
    <dgm:cxn modelId="{0E3601B6-87D1-414E-A2ED-1A45C571AB6B}" type="presOf" srcId="{7F87B663-F8DC-4160-BF18-A775426A8522}" destId="{36742D8C-6C38-4302-927E-CBFAB13C0F33}" srcOrd="0" destOrd="0" presId="urn:microsoft.com/office/officeart/2005/8/layout/orgChart1"/>
    <dgm:cxn modelId="{7D60CAED-C33F-4891-8654-3D370876DAA4}" srcId="{36D1082C-F1F9-476D-A54B-249CE0A116B9}" destId="{9BEEE5B2-B504-4166-9B3C-190DF225279B}" srcOrd="0" destOrd="0" parTransId="{B8449426-AF32-49E5-AD3B-40A3D9ED4D10}" sibTransId="{4F09EC26-940C-4693-8250-B59B19FFE74E}"/>
    <dgm:cxn modelId="{E1D5663C-D617-4EB5-862F-D8A6889B8453}" type="presOf" srcId="{B8449426-AF32-49E5-AD3B-40A3D9ED4D10}" destId="{AA49926B-0D1A-4435-9CD1-C43C981D8632}" srcOrd="0" destOrd="0" presId="urn:microsoft.com/office/officeart/2005/8/layout/orgChart1"/>
    <dgm:cxn modelId="{D4E330C5-BE0A-4401-93CC-A99240749049}" srcId="{1710D4FF-4FAD-40AA-9D44-336C7DD8C4B0}" destId="{1BE24AA1-B4AC-4074-9C77-21CB98A4851D}" srcOrd="0" destOrd="0" parTransId="{9D165F3B-A8D7-4E02-BF05-5F39638F0F4E}" sibTransId="{FAC34915-4C06-4E13-B831-8D228A3A4CAB}"/>
    <dgm:cxn modelId="{DED5FABC-3459-4AA3-AB0B-726CCE3F4B9C}" type="presOf" srcId="{3C89D3C5-104C-4519-BDD2-D638A0DC3AA7}" destId="{64429B7A-B459-49AB-894C-84A2A777B2E7}" srcOrd="0" destOrd="0" presId="urn:microsoft.com/office/officeart/2005/8/layout/orgChart1"/>
    <dgm:cxn modelId="{F2D71B06-2AA7-4871-8752-367CD5ED1AE9}" type="presOf" srcId="{32ADE0F7-0B4C-43C0-AD1E-5FBDC44EA634}" destId="{4EFC33A7-6CB6-454A-925E-3BE659A8A520}" srcOrd="0" destOrd="0" presId="urn:microsoft.com/office/officeart/2005/8/layout/orgChart1"/>
    <dgm:cxn modelId="{726AB7A8-7768-417B-9207-9273789D8016}" type="presOf" srcId="{46B37AF5-5DE0-48E5-B797-5D17B5CB1F19}" destId="{CAFA112D-2953-4A43-900E-D43CB52F7F75}" srcOrd="1" destOrd="0" presId="urn:microsoft.com/office/officeart/2005/8/layout/orgChart1"/>
    <dgm:cxn modelId="{765B33D5-45F8-461F-9F1F-AFF9F3CBB627}" srcId="{85598C7E-EC91-4F56-B94D-20E2E5301E93}" destId="{77B30CCF-0B27-4EA2-B182-5A0198198DD5}" srcOrd="0" destOrd="0" parTransId="{C338311D-EE2A-417C-ABEE-607ED16F4792}" sibTransId="{E7A273ED-BE47-449E-932E-0D0895303E9B}"/>
    <dgm:cxn modelId="{1BE2CBF1-AE22-4A3C-B050-F4CAFFB647A2}" type="presOf" srcId="{77B30CCF-0B27-4EA2-B182-5A0198198DD5}" destId="{F66B2DB4-C7A2-4722-AD16-3DB04F2352A8}" srcOrd="0" destOrd="0" presId="urn:microsoft.com/office/officeart/2005/8/layout/orgChart1"/>
    <dgm:cxn modelId="{2DCAF9A6-0EC6-47DF-845D-50C0677E744F}" type="presOf" srcId="{46B37AF5-5DE0-48E5-B797-5D17B5CB1F19}" destId="{E2855036-A9CE-413F-BC7E-1F5B6D4D6081}" srcOrd="0" destOrd="0" presId="urn:microsoft.com/office/officeart/2005/8/layout/orgChart1"/>
    <dgm:cxn modelId="{01FD0E2E-9CDD-4669-986C-4E89E25CEEE8}" type="presOf" srcId="{951C1FBA-6046-4640-A28F-6BB15D00ECB8}" destId="{C7845D8E-42DE-4B3A-89DC-56D79F386668}" srcOrd="0" destOrd="0" presId="urn:microsoft.com/office/officeart/2005/8/layout/orgChart1"/>
    <dgm:cxn modelId="{09759603-D0C6-4748-8080-5EE15265BBED}" type="presOf" srcId="{83E1CDD4-C269-43A1-B8D0-2E44F837482E}" destId="{BB4AD107-B777-4378-87FD-E6152F5FEF07}" srcOrd="0" destOrd="0" presId="urn:microsoft.com/office/officeart/2005/8/layout/orgChart1"/>
    <dgm:cxn modelId="{C0776AC1-9385-4421-B04B-603F511BD3BD}" type="presOf" srcId="{30D61521-AB4D-4290-9399-4C5183B25682}" destId="{295D5FC9-2994-45E0-8D7C-AE21F98B5FE6}" srcOrd="0" destOrd="0" presId="urn:microsoft.com/office/officeart/2005/8/layout/orgChart1"/>
    <dgm:cxn modelId="{C8C71C7D-E21A-4C71-8EBF-8B08F6481006}" type="presOf" srcId="{B36A2C67-55F4-4726-A969-AF1E8D205DF3}" destId="{EAAB2892-75C5-4605-A51F-039C695BFB52}" srcOrd="0" destOrd="0" presId="urn:microsoft.com/office/officeart/2005/8/layout/orgChart1"/>
    <dgm:cxn modelId="{F6FE2D18-5640-4140-879A-78D1F245EE63}" type="presParOf" srcId="{50D5548B-89F8-4799-B16D-DB6ACCCFCA86}" destId="{060F8A18-BE8E-42DD-884E-00EF7F92F0B1}" srcOrd="0" destOrd="0" presId="urn:microsoft.com/office/officeart/2005/8/layout/orgChart1"/>
    <dgm:cxn modelId="{9044DA20-8EC3-4CF8-AC97-FF045C2065B9}" type="presParOf" srcId="{060F8A18-BE8E-42DD-884E-00EF7F92F0B1}" destId="{ED24CC6C-7C93-4E66-A3D5-F8E1E13A1621}" srcOrd="0" destOrd="0" presId="urn:microsoft.com/office/officeart/2005/8/layout/orgChart1"/>
    <dgm:cxn modelId="{480B74FA-5C0A-45DA-B903-564A110712B8}" type="presParOf" srcId="{ED24CC6C-7C93-4E66-A3D5-F8E1E13A1621}" destId="{72C9039D-7347-4FC9-B8D8-03BBA665D6F9}" srcOrd="0" destOrd="0" presId="urn:microsoft.com/office/officeart/2005/8/layout/orgChart1"/>
    <dgm:cxn modelId="{0E39868A-0DFB-4B0D-A549-B0DBBF5934D9}" type="presParOf" srcId="{ED24CC6C-7C93-4E66-A3D5-F8E1E13A1621}" destId="{FF338681-3EB9-405D-BEA3-3A035EB28709}" srcOrd="1" destOrd="0" presId="urn:microsoft.com/office/officeart/2005/8/layout/orgChart1"/>
    <dgm:cxn modelId="{319A7240-1AEF-4E24-AE84-D3FCCEDD5CCD}" type="presParOf" srcId="{060F8A18-BE8E-42DD-884E-00EF7F92F0B1}" destId="{DEE71428-797B-49B3-B473-D3B43EC77A8F}" srcOrd="1" destOrd="0" presId="urn:microsoft.com/office/officeart/2005/8/layout/orgChart1"/>
    <dgm:cxn modelId="{D119C38F-330C-486B-A94C-1317420341AA}" type="presParOf" srcId="{DEE71428-797B-49B3-B473-D3B43EC77A8F}" destId="{AA49926B-0D1A-4435-9CD1-C43C981D8632}" srcOrd="0" destOrd="0" presId="urn:microsoft.com/office/officeart/2005/8/layout/orgChart1"/>
    <dgm:cxn modelId="{AF943F63-99F1-4CCB-BF0A-75C1134EF83D}" type="presParOf" srcId="{DEE71428-797B-49B3-B473-D3B43EC77A8F}" destId="{0C7B8FA8-1331-4AA1-861D-41452D062C12}" srcOrd="1" destOrd="0" presId="urn:microsoft.com/office/officeart/2005/8/layout/orgChart1"/>
    <dgm:cxn modelId="{3FEB2A6E-0E3E-496A-85AF-D1A99A49DE33}" type="presParOf" srcId="{0C7B8FA8-1331-4AA1-861D-41452D062C12}" destId="{EEDFBC60-97E9-4933-9A3B-3DF4ADEE1B04}" srcOrd="0" destOrd="0" presId="urn:microsoft.com/office/officeart/2005/8/layout/orgChart1"/>
    <dgm:cxn modelId="{C0A86B7E-CEFE-4D8E-987E-86EA3B8AA70E}" type="presParOf" srcId="{EEDFBC60-97E9-4933-9A3B-3DF4ADEE1B04}" destId="{B06CE096-60A6-47A4-897C-77806852E088}" srcOrd="0" destOrd="0" presId="urn:microsoft.com/office/officeart/2005/8/layout/orgChart1"/>
    <dgm:cxn modelId="{17AC3105-8BB6-4022-8740-4333116A3E27}" type="presParOf" srcId="{EEDFBC60-97E9-4933-9A3B-3DF4ADEE1B04}" destId="{732DAA86-009A-4775-9E35-92D6A36607EC}" srcOrd="1" destOrd="0" presId="urn:microsoft.com/office/officeart/2005/8/layout/orgChart1"/>
    <dgm:cxn modelId="{9549D787-9DEA-4D68-891C-E33B8B32FC94}" type="presParOf" srcId="{0C7B8FA8-1331-4AA1-861D-41452D062C12}" destId="{07EB3C3C-568E-4B83-B56B-5CB6F5F202C0}" srcOrd="1" destOrd="0" presId="urn:microsoft.com/office/officeart/2005/8/layout/orgChart1"/>
    <dgm:cxn modelId="{0417BB10-9172-4C7B-942F-ED656877AF3D}" type="presParOf" srcId="{07EB3C3C-568E-4B83-B56B-5CB6F5F202C0}" destId="{D791EDC7-7E81-46E6-9DA5-E672EF4915E0}" srcOrd="0" destOrd="0" presId="urn:microsoft.com/office/officeart/2005/8/layout/orgChart1"/>
    <dgm:cxn modelId="{2BACB1E7-8753-40BB-8704-1F176B75B992}" type="presParOf" srcId="{07EB3C3C-568E-4B83-B56B-5CB6F5F202C0}" destId="{0EB683DF-EB61-4052-B988-E7D22B69BD1E}" srcOrd="1" destOrd="0" presId="urn:microsoft.com/office/officeart/2005/8/layout/orgChart1"/>
    <dgm:cxn modelId="{2A508956-4BAB-4B47-A8F4-F8EC8525C011}" type="presParOf" srcId="{0EB683DF-EB61-4052-B988-E7D22B69BD1E}" destId="{977AB970-FE47-4F8F-99CA-CC6DE0CE0F0C}" srcOrd="0" destOrd="0" presId="urn:microsoft.com/office/officeart/2005/8/layout/orgChart1"/>
    <dgm:cxn modelId="{C52A1476-479A-4C7B-8EB6-1504BCB6482C}" type="presParOf" srcId="{977AB970-FE47-4F8F-99CA-CC6DE0CE0F0C}" destId="{293E2658-44AC-4EB3-A8CA-4FED03448FA6}" srcOrd="0" destOrd="0" presId="urn:microsoft.com/office/officeart/2005/8/layout/orgChart1"/>
    <dgm:cxn modelId="{B76C6D60-BF7A-4C4E-8A6E-D6C8562B0218}" type="presParOf" srcId="{977AB970-FE47-4F8F-99CA-CC6DE0CE0F0C}" destId="{73E5AE3A-40CA-428D-89B9-A4AA87F0A332}" srcOrd="1" destOrd="0" presId="urn:microsoft.com/office/officeart/2005/8/layout/orgChart1"/>
    <dgm:cxn modelId="{DC27BEAB-8278-41D6-8A49-A05F2BF7515B}" type="presParOf" srcId="{0EB683DF-EB61-4052-B988-E7D22B69BD1E}" destId="{DFE601A7-6E19-471B-A374-0AAD9124ABD6}" srcOrd="1" destOrd="0" presId="urn:microsoft.com/office/officeart/2005/8/layout/orgChart1"/>
    <dgm:cxn modelId="{37C92FDF-B2B7-42A2-B398-FC14DB7275A9}" type="presParOf" srcId="{DFE601A7-6E19-471B-A374-0AAD9124ABD6}" destId="{5C746876-1111-41C7-A661-95F0E1EE93C2}" srcOrd="0" destOrd="0" presId="urn:microsoft.com/office/officeart/2005/8/layout/orgChart1"/>
    <dgm:cxn modelId="{E28940FB-9FCA-4B23-B222-F8E91F163CC9}" type="presParOf" srcId="{DFE601A7-6E19-471B-A374-0AAD9124ABD6}" destId="{37B8A907-4630-4DF5-8AD2-089A5BA296EA}" srcOrd="1" destOrd="0" presId="urn:microsoft.com/office/officeart/2005/8/layout/orgChart1"/>
    <dgm:cxn modelId="{300B894D-C35A-4CFB-A953-94A1450110E8}" type="presParOf" srcId="{37B8A907-4630-4DF5-8AD2-089A5BA296EA}" destId="{5020C527-FA48-4840-8967-08D27D00E445}" srcOrd="0" destOrd="0" presId="urn:microsoft.com/office/officeart/2005/8/layout/orgChart1"/>
    <dgm:cxn modelId="{26FCD90A-3B31-4B83-B432-13D81477CF0C}" type="presParOf" srcId="{5020C527-FA48-4840-8967-08D27D00E445}" destId="{1CBDD2BE-5F63-4365-9DD7-BA186832A82B}" srcOrd="0" destOrd="0" presId="urn:microsoft.com/office/officeart/2005/8/layout/orgChart1"/>
    <dgm:cxn modelId="{76A56057-EFA8-45C1-971D-E3910E5BF4D7}" type="presParOf" srcId="{5020C527-FA48-4840-8967-08D27D00E445}" destId="{3887E14B-D8E2-4296-BD6B-473CF5B15D88}" srcOrd="1" destOrd="0" presId="urn:microsoft.com/office/officeart/2005/8/layout/orgChart1"/>
    <dgm:cxn modelId="{F924FAF8-D27B-432C-9860-19A925D0D526}" type="presParOf" srcId="{37B8A907-4630-4DF5-8AD2-089A5BA296EA}" destId="{AE2DC430-B346-46AD-9D44-ADD115D1E9F9}" srcOrd="1" destOrd="0" presId="urn:microsoft.com/office/officeart/2005/8/layout/orgChart1"/>
    <dgm:cxn modelId="{3607D796-B813-405C-B675-8F0C3CC6C039}" type="presParOf" srcId="{37B8A907-4630-4DF5-8AD2-089A5BA296EA}" destId="{6330FF9C-E9F6-49CD-A1A6-3E327F389FC0}" srcOrd="2" destOrd="0" presId="urn:microsoft.com/office/officeart/2005/8/layout/orgChart1"/>
    <dgm:cxn modelId="{0DA8A88F-0675-472E-A95F-926B74D4B0DE}" type="presParOf" srcId="{DFE601A7-6E19-471B-A374-0AAD9124ABD6}" destId="{89669518-35F6-44F0-B0E2-BE15917FFC83}" srcOrd="2" destOrd="0" presId="urn:microsoft.com/office/officeart/2005/8/layout/orgChart1"/>
    <dgm:cxn modelId="{185DB908-8CE9-4E1A-8A42-116882314E81}" type="presParOf" srcId="{DFE601A7-6E19-471B-A374-0AAD9124ABD6}" destId="{B12F87E0-5777-43D0-98B2-43267C7A03CF}" srcOrd="3" destOrd="0" presId="urn:microsoft.com/office/officeart/2005/8/layout/orgChart1"/>
    <dgm:cxn modelId="{880613B7-B377-4232-A604-E44CE7D1ED7C}" type="presParOf" srcId="{B12F87E0-5777-43D0-98B2-43267C7A03CF}" destId="{48F7F856-1379-43C5-93DA-6A180839F980}" srcOrd="0" destOrd="0" presId="urn:microsoft.com/office/officeart/2005/8/layout/orgChart1"/>
    <dgm:cxn modelId="{A9F67E1C-6A43-41AF-8AEB-60F5FD2DD107}" type="presParOf" srcId="{48F7F856-1379-43C5-93DA-6A180839F980}" destId="{B469BD7B-C206-4F54-8829-55DC4DF0B4CD}" srcOrd="0" destOrd="0" presId="urn:microsoft.com/office/officeart/2005/8/layout/orgChart1"/>
    <dgm:cxn modelId="{CC4074F6-07A5-4FF2-9C23-69CED4782E52}" type="presParOf" srcId="{48F7F856-1379-43C5-93DA-6A180839F980}" destId="{B2887C3E-4DAB-460D-8553-7BB12E0C22BE}" srcOrd="1" destOrd="0" presId="urn:microsoft.com/office/officeart/2005/8/layout/orgChart1"/>
    <dgm:cxn modelId="{4E36811B-2C0F-4B1D-BB68-51F35DBB813F}" type="presParOf" srcId="{B12F87E0-5777-43D0-98B2-43267C7A03CF}" destId="{BA49AE1F-5EEF-4140-BD7E-C554B27B26B3}" srcOrd="1" destOrd="0" presId="urn:microsoft.com/office/officeart/2005/8/layout/orgChart1"/>
    <dgm:cxn modelId="{D744286A-9707-4220-8A12-025DDF5FC455}" type="presParOf" srcId="{B12F87E0-5777-43D0-98B2-43267C7A03CF}" destId="{D55ECF44-B534-4766-96F8-6606EDE50417}" srcOrd="2" destOrd="0" presId="urn:microsoft.com/office/officeart/2005/8/layout/orgChart1"/>
    <dgm:cxn modelId="{B7C7B447-7E1E-4FA2-BB8A-DDAD7B64EED4}" type="presParOf" srcId="{0EB683DF-EB61-4052-B988-E7D22B69BD1E}" destId="{9F9E31F5-5E9D-4880-90BC-AD6C762C0BE4}" srcOrd="2" destOrd="0" presId="urn:microsoft.com/office/officeart/2005/8/layout/orgChart1"/>
    <dgm:cxn modelId="{50AD243B-9853-43E3-9691-83EDC79F3D9A}" type="presParOf" srcId="{0C7B8FA8-1331-4AA1-861D-41452D062C12}" destId="{CB5CCFE4-0485-4653-B3C5-D910356AF11B}" srcOrd="2" destOrd="0" presId="urn:microsoft.com/office/officeart/2005/8/layout/orgChart1"/>
    <dgm:cxn modelId="{F6F9FA8C-1661-4E2B-B029-698F805136BA}" type="presParOf" srcId="{DEE71428-797B-49B3-B473-D3B43EC77A8F}" destId="{E8A8F404-397F-464A-B105-A0B9B442C55E}" srcOrd="2" destOrd="0" presId="urn:microsoft.com/office/officeart/2005/8/layout/orgChart1"/>
    <dgm:cxn modelId="{193B5937-6FD2-49AA-993B-370D8915E797}" type="presParOf" srcId="{DEE71428-797B-49B3-B473-D3B43EC77A8F}" destId="{C68BF831-8837-4B37-AE2C-2326B4354CA5}" srcOrd="3" destOrd="0" presId="urn:microsoft.com/office/officeart/2005/8/layout/orgChart1"/>
    <dgm:cxn modelId="{668DAB2A-CB55-4930-B47A-987E096EA65A}" type="presParOf" srcId="{C68BF831-8837-4B37-AE2C-2326B4354CA5}" destId="{7FDDF856-F684-4F49-BC0C-A8DFA02CA9D4}" srcOrd="0" destOrd="0" presId="urn:microsoft.com/office/officeart/2005/8/layout/orgChart1"/>
    <dgm:cxn modelId="{D322800F-3577-4800-90BE-3861BF6C662F}" type="presParOf" srcId="{7FDDF856-F684-4F49-BC0C-A8DFA02CA9D4}" destId="{CDA685AB-2521-4EEA-A432-DFE30D85F46F}" srcOrd="0" destOrd="0" presId="urn:microsoft.com/office/officeart/2005/8/layout/orgChart1"/>
    <dgm:cxn modelId="{80C1AF81-792D-4DB8-85F3-E4189F2783EC}" type="presParOf" srcId="{7FDDF856-F684-4F49-BC0C-A8DFA02CA9D4}" destId="{93306583-7CFE-4B5A-A3ED-ECAC981F2F62}" srcOrd="1" destOrd="0" presId="urn:microsoft.com/office/officeart/2005/8/layout/orgChart1"/>
    <dgm:cxn modelId="{83B72747-2EC6-4482-BF95-21CD285B28C9}" type="presParOf" srcId="{C68BF831-8837-4B37-AE2C-2326B4354CA5}" destId="{2B418847-B00A-4391-A123-836005411559}" srcOrd="1" destOrd="0" presId="urn:microsoft.com/office/officeart/2005/8/layout/orgChart1"/>
    <dgm:cxn modelId="{1095D6BF-BFB3-416D-B5C5-9D6824E72A75}" type="presParOf" srcId="{2B418847-B00A-4391-A123-836005411559}" destId="{B9A3826D-C5F7-455B-88FE-09A9A4996118}" srcOrd="0" destOrd="0" presId="urn:microsoft.com/office/officeart/2005/8/layout/orgChart1"/>
    <dgm:cxn modelId="{EC91621A-1601-4971-9B42-B9E5C13AA02B}" type="presParOf" srcId="{2B418847-B00A-4391-A123-836005411559}" destId="{F82728D1-C4E5-496B-9AE1-9DAA5CEAD676}" srcOrd="1" destOrd="0" presId="urn:microsoft.com/office/officeart/2005/8/layout/orgChart1"/>
    <dgm:cxn modelId="{20496D23-070C-4D3A-A2CE-57E973AEA44E}" type="presParOf" srcId="{F82728D1-C4E5-496B-9AE1-9DAA5CEAD676}" destId="{D4534CBB-5B88-4E55-960E-3DF2BABB8918}" srcOrd="0" destOrd="0" presId="urn:microsoft.com/office/officeart/2005/8/layout/orgChart1"/>
    <dgm:cxn modelId="{5D17F09C-E955-4174-985C-3702B4BB127C}" type="presParOf" srcId="{D4534CBB-5B88-4E55-960E-3DF2BABB8918}" destId="{A49DC232-42C3-45E0-BB97-C5AE91B83DAC}" srcOrd="0" destOrd="0" presId="urn:microsoft.com/office/officeart/2005/8/layout/orgChart1"/>
    <dgm:cxn modelId="{2A405D34-851B-44AB-B5C6-260FDE522971}" type="presParOf" srcId="{D4534CBB-5B88-4E55-960E-3DF2BABB8918}" destId="{505BA0F6-E294-484E-A5C1-A355EA21C5C5}" srcOrd="1" destOrd="0" presId="urn:microsoft.com/office/officeart/2005/8/layout/orgChart1"/>
    <dgm:cxn modelId="{90782251-E4CF-460E-A08E-E8697E06FD5C}" type="presParOf" srcId="{F82728D1-C4E5-496B-9AE1-9DAA5CEAD676}" destId="{74F62474-ACE1-46F8-9794-CCA5C7AF1B51}" srcOrd="1" destOrd="0" presId="urn:microsoft.com/office/officeart/2005/8/layout/orgChart1"/>
    <dgm:cxn modelId="{6591D5DC-6A6F-465A-9301-299F7F93685E}" type="presParOf" srcId="{74F62474-ACE1-46F8-9794-CCA5C7AF1B51}" destId="{C7845D8E-42DE-4B3A-89DC-56D79F386668}" srcOrd="0" destOrd="0" presId="urn:microsoft.com/office/officeart/2005/8/layout/orgChart1"/>
    <dgm:cxn modelId="{22DA1B7C-C3FC-4BC3-8816-D60F662F406E}" type="presParOf" srcId="{74F62474-ACE1-46F8-9794-CCA5C7AF1B51}" destId="{1C49CF14-C6A2-4F2D-8B28-ED5E4562994B}" srcOrd="1" destOrd="0" presId="urn:microsoft.com/office/officeart/2005/8/layout/orgChart1"/>
    <dgm:cxn modelId="{FD056BDF-A8EF-4EF9-894C-AAFCE0F09560}" type="presParOf" srcId="{1C49CF14-C6A2-4F2D-8B28-ED5E4562994B}" destId="{45C50A63-BB09-44B7-B67D-71975A4A1B9D}" srcOrd="0" destOrd="0" presId="urn:microsoft.com/office/officeart/2005/8/layout/orgChart1"/>
    <dgm:cxn modelId="{2F5BBDC3-D405-416E-A31E-A758B6C2D36B}" type="presParOf" srcId="{45C50A63-BB09-44B7-B67D-71975A4A1B9D}" destId="{448AFEEB-72F6-4092-B331-6D958C7FB40C}" srcOrd="0" destOrd="0" presId="urn:microsoft.com/office/officeart/2005/8/layout/orgChart1"/>
    <dgm:cxn modelId="{B6993853-A6F3-4E11-9FD3-483ADF24AED7}" type="presParOf" srcId="{45C50A63-BB09-44B7-B67D-71975A4A1B9D}" destId="{678C5DF1-DE44-40F4-A0A8-E8C67917E570}" srcOrd="1" destOrd="0" presId="urn:microsoft.com/office/officeart/2005/8/layout/orgChart1"/>
    <dgm:cxn modelId="{7484E3ED-F46D-4644-A20B-3DFC30D20E24}" type="presParOf" srcId="{1C49CF14-C6A2-4F2D-8B28-ED5E4562994B}" destId="{C58099E0-C1DD-4106-B595-5D150D95B7E9}" srcOrd="1" destOrd="0" presId="urn:microsoft.com/office/officeart/2005/8/layout/orgChart1"/>
    <dgm:cxn modelId="{C2F4E837-8B2C-4CE3-ABE2-0541038BD023}" type="presParOf" srcId="{1C49CF14-C6A2-4F2D-8B28-ED5E4562994B}" destId="{9FA297B7-D7A1-41D5-8135-E4875D9604B9}" srcOrd="2" destOrd="0" presId="urn:microsoft.com/office/officeart/2005/8/layout/orgChart1"/>
    <dgm:cxn modelId="{E66DE28E-082F-4979-8971-7043CDD85772}" type="presParOf" srcId="{74F62474-ACE1-46F8-9794-CCA5C7AF1B51}" destId="{6510CF5D-3D7E-472D-980B-46E1AD610DF5}" srcOrd="2" destOrd="0" presId="urn:microsoft.com/office/officeart/2005/8/layout/orgChart1"/>
    <dgm:cxn modelId="{362BD4C7-55C1-4A50-AA1C-1EB60B43D314}" type="presParOf" srcId="{74F62474-ACE1-46F8-9794-CCA5C7AF1B51}" destId="{BA60529D-237D-4EA4-899C-E7F8CA4D85C9}" srcOrd="3" destOrd="0" presId="urn:microsoft.com/office/officeart/2005/8/layout/orgChart1"/>
    <dgm:cxn modelId="{C88DA6DA-D3EE-4C5C-9B21-CADAE80E6ABB}" type="presParOf" srcId="{BA60529D-237D-4EA4-899C-E7F8CA4D85C9}" destId="{E5A47A3C-3840-4F4A-A28E-E8080F8E9932}" srcOrd="0" destOrd="0" presId="urn:microsoft.com/office/officeart/2005/8/layout/orgChart1"/>
    <dgm:cxn modelId="{1A8831FC-6513-49FA-B16D-503D9007D77A}" type="presParOf" srcId="{E5A47A3C-3840-4F4A-A28E-E8080F8E9932}" destId="{36742D8C-6C38-4302-927E-CBFAB13C0F33}" srcOrd="0" destOrd="0" presId="urn:microsoft.com/office/officeart/2005/8/layout/orgChart1"/>
    <dgm:cxn modelId="{3FB1B210-E5F7-4B54-B10D-E373B9CD8D92}" type="presParOf" srcId="{E5A47A3C-3840-4F4A-A28E-E8080F8E9932}" destId="{8225A7D4-6208-4F41-9082-B67C60A1F35B}" srcOrd="1" destOrd="0" presId="urn:microsoft.com/office/officeart/2005/8/layout/orgChart1"/>
    <dgm:cxn modelId="{FF10961B-E4A5-423C-B3D7-F96247938F1C}" type="presParOf" srcId="{BA60529D-237D-4EA4-899C-E7F8CA4D85C9}" destId="{9369B794-3830-4B29-89FF-725BBB9D1997}" srcOrd="1" destOrd="0" presId="urn:microsoft.com/office/officeart/2005/8/layout/orgChart1"/>
    <dgm:cxn modelId="{7FD29329-9B0F-4CA6-9ABF-E4EC1ED7272A}" type="presParOf" srcId="{BA60529D-237D-4EA4-899C-E7F8CA4D85C9}" destId="{33D93BDA-81BA-474B-BBCC-AE38F1A508EC}" srcOrd="2" destOrd="0" presId="urn:microsoft.com/office/officeart/2005/8/layout/orgChart1"/>
    <dgm:cxn modelId="{7CB06BE8-5999-436C-BA96-10C2E9A960E0}" type="presParOf" srcId="{F82728D1-C4E5-496B-9AE1-9DAA5CEAD676}" destId="{29EB90A7-6A91-41ED-AA1B-BC155888D586}" srcOrd="2" destOrd="0" presId="urn:microsoft.com/office/officeart/2005/8/layout/orgChart1"/>
    <dgm:cxn modelId="{657A1689-5CB2-4A20-B5CC-BEB70781F0D7}" type="presParOf" srcId="{C68BF831-8837-4B37-AE2C-2326B4354CA5}" destId="{23B83CE6-7F44-4F54-AFE0-6A6A2812255D}" srcOrd="2" destOrd="0" presId="urn:microsoft.com/office/officeart/2005/8/layout/orgChart1"/>
    <dgm:cxn modelId="{67660EA3-AE4A-4EF7-9210-0B2C54220DB5}" type="presParOf" srcId="{DEE71428-797B-49B3-B473-D3B43EC77A8F}" destId="{491D07B8-9E87-4425-B81B-6B0DE0594418}" srcOrd="4" destOrd="0" presId="urn:microsoft.com/office/officeart/2005/8/layout/orgChart1"/>
    <dgm:cxn modelId="{90E1B1BB-1C19-4C1A-A1C1-ED5542C085ED}" type="presParOf" srcId="{DEE71428-797B-49B3-B473-D3B43EC77A8F}" destId="{81E8D587-7504-49AE-99B3-97371D9FA047}" srcOrd="5" destOrd="0" presId="urn:microsoft.com/office/officeart/2005/8/layout/orgChart1"/>
    <dgm:cxn modelId="{AFC1E6D4-C0CF-4A77-8282-4D40C46A59F3}" type="presParOf" srcId="{81E8D587-7504-49AE-99B3-97371D9FA047}" destId="{88705C85-E68C-4F8C-B29C-5D58F47E437D}" srcOrd="0" destOrd="0" presId="urn:microsoft.com/office/officeart/2005/8/layout/orgChart1"/>
    <dgm:cxn modelId="{01F7B693-7530-433B-9625-B6A0ACA45C5E}" type="presParOf" srcId="{88705C85-E68C-4F8C-B29C-5D58F47E437D}" destId="{C9852AF5-8C30-44FD-866A-8603950F4D87}" srcOrd="0" destOrd="0" presId="urn:microsoft.com/office/officeart/2005/8/layout/orgChart1"/>
    <dgm:cxn modelId="{97BAFBD1-F0FA-449B-B646-76F91D13F7DB}" type="presParOf" srcId="{88705C85-E68C-4F8C-B29C-5D58F47E437D}" destId="{9DEB2236-EC74-4908-915D-1EF1CAE0FDD6}" srcOrd="1" destOrd="0" presId="urn:microsoft.com/office/officeart/2005/8/layout/orgChart1"/>
    <dgm:cxn modelId="{667943C3-B794-4572-AAAF-13A9F0434182}" type="presParOf" srcId="{81E8D587-7504-49AE-99B3-97371D9FA047}" destId="{DA1B074B-665F-42E1-917B-83B2F7370466}" srcOrd="1" destOrd="0" presId="urn:microsoft.com/office/officeart/2005/8/layout/orgChart1"/>
    <dgm:cxn modelId="{F75DEC19-7B1D-4A62-A7C7-7344CAF0C40F}" type="presParOf" srcId="{DA1B074B-665F-42E1-917B-83B2F7370466}" destId="{8047B3B4-5693-49AF-AF7B-A1C8376836F7}" srcOrd="0" destOrd="0" presId="urn:microsoft.com/office/officeart/2005/8/layout/orgChart1"/>
    <dgm:cxn modelId="{F88C3185-2BE1-43D7-9C07-E3EBA4546DF0}" type="presParOf" srcId="{DA1B074B-665F-42E1-917B-83B2F7370466}" destId="{A11ADA25-C629-4497-9495-5AE11C71815C}" srcOrd="1" destOrd="0" presId="urn:microsoft.com/office/officeart/2005/8/layout/orgChart1"/>
    <dgm:cxn modelId="{577A6F3D-3441-48C0-AFC6-F82629F74C3B}" type="presParOf" srcId="{A11ADA25-C629-4497-9495-5AE11C71815C}" destId="{200BDD44-059F-471A-8748-A07B2EC73F40}" srcOrd="0" destOrd="0" presId="urn:microsoft.com/office/officeart/2005/8/layout/orgChart1"/>
    <dgm:cxn modelId="{5D22A768-62E9-464F-8317-E886E78752E1}" type="presParOf" srcId="{200BDD44-059F-471A-8748-A07B2EC73F40}" destId="{576C6B51-7801-4F90-94BA-DBAF6D1B2B34}" srcOrd="0" destOrd="0" presId="urn:microsoft.com/office/officeart/2005/8/layout/orgChart1"/>
    <dgm:cxn modelId="{84FA1ED3-1FCC-459E-AB12-40E85CC9EB4D}" type="presParOf" srcId="{200BDD44-059F-471A-8748-A07B2EC73F40}" destId="{CA48CFFC-D749-4985-8368-114B883F6208}" srcOrd="1" destOrd="0" presId="urn:microsoft.com/office/officeart/2005/8/layout/orgChart1"/>
    <dgm:cxn modelId="{BB3AEE64-DC19-4DF2-ABEE-BB41AFA5C364}" type="presParOf" srcId="{A11ADA25-C629-4497-9495-5AE11C71815C}" destId="{9F7E5331-522C-4065-B45F-B33A9A8EA282}" srcOrd="1" destOrd="0" presId="urn:microsoft.com/office/officeart/2005/8/layout/orgChart1"/>
    <dgm:cxn modelId="{D2C4F4E3-FFB0-4D92-ABC9-E43FA2F24BDA}" type="presParOf" srcId="{9F7E5331-522C-4065-B45F-B33A9A8EA282}" destId="{EAAB2892-75C5-4605-A51F-039C695BFB52}" srcOrd="0" destOrd="0" presId="urn:microsoft.com/office/officeart/2005/8/layout/orgChart1"/>
    <dgm:cxn modelId="{DC542344-99E3-424D-BC6E-D0E6CF560856}" type="presParOf" srcId="{9F7E5331-522C-4065-B45F-B33A9A8EA282}" destId="{6C44ED4B-7815-4998-906C-C66C4EB8891F}" srcOrd="1" destOrd="0" presId="urn:microsoft.com/office/officeart/2005/8/layout/orgChart1"/>
    <dgm:cxn modelId="{7D52816F-1537-4627-9580-051B6FDCA536}" type="presParOf" srcId="{6C44ED4B-7815-4998-906C-C66C4EB8891F}" destId="{A07A7051-5353-4F44-B5B6-74C1C3A564FB}" srcOrd="0" destOrd="0" presId="urn:microsoft.com/office/officeart/2005/8/layout/orgChart1"/>
    <dgm:cxn modelId="{2ED769FA-4834-4590-8205-379810446932}" type="presParOf" srcId="{A07A7051-5353-4F44-B5B6-74C1C3A564FB}" destId="{295D5FC9-2994-45E0-8D7C-AE21F98B5FE6}" srcOrd="0" destOrd="0" presId="urn:microsoft.com/office/officeart/2005/8/layout/orgChart1"/>
    <dgm:cxn modelId="{BF21DB25-BC5E-4F2B-8076-B07CFEE316E4}" type="presParOf" srcId="{A07A7051-5353-4F44-B5B6-74C1C3A564FB}" destId="{B83FD33B-36DF-47D4-9DE5-54FE4571DFAE}" srcOrd="1" destOrd="0" presId="urn:microsoft.com/office/officeart/2005/8/layout/orgChart1"/>
    <dgm:cxn modelId="{2A7FA58D-274A-497D-B87E-3BBE5A210470}" type="presParOf" srcId="{6C44ED4B-7815-4998-906C-C66C4EB8891F}" destId="{2B8C0E34-A8E6-48A4-AFBF-89FEF98A5581}" srcOrd="1" destOrd="0" presId="urn:microsoft.com/office/officeart/2005/8/layout/orgChart1"/>
    <dgm:cxn modelId="{935AE566-5F20-4417-A797-FEF23BE3E941}" type="presParOf" srcId="{6C44ED4B-7815-4998-906C-C66C4EB8891F}" destId="{7AEEE23E-FBF9-49F3-A4D9-045AE6B5D099}" srcOrd="2" destOrd="0" presId="urn:microsoft.com/office/officeart/2005/8/layout/orgChart1"/>
    <dgm:cxn modelId="{D47C44E4-0413-49F4-9157-C5DEADB1B5A5}" type="presParOf" srcId="{9F7E5331-522C-4065-B45F-B33A9A8EA282}" destId="{64429B7A-B459-49AB-894C-84A2A777B2E7}" srcOrd="2" destOrd="0" presId="urn:microsoft.com/office/officeart/2005/8/layout/orgChart1"/>
    <dgm:cxn modelId="{7C500FEA-CC9B-4BF7-9CA9-F0AC4B3BDFAD}" type="presParOf" srcId="{9F7E5331-522C-4065-B45F-B33A9A8EA282}" destId="{4B68D066-458E-46AF-9598-3A10AFFA421A}" srcOrd="3" destOrd="0" presId="urn:microsoft.com/office/officeart/2005/8/layout/orgChart1"/>
    <dgm:cxn modelId="{61632042-720B-49BF-AA50-40D81814A618}" type="presParOf" srcId="{4B68D066-458E-46AF-9598-3A10AFFA421A}" destId="{339A2832-C43E-4E64-BC16-CFCFAD86FACE}" srcOrd="0" destOrd="0" presId="urn:microsoft.com/office/officeart/2005/8/layout/orgChart1"/>
    <dgm:cxn modelId="{701A3578-7324-4625-8451-676A3B1752F3}" type="presParOf" srcId="{339A2832-C43E-4E64-BC16-CFCFAD86FACE}" destId="{A217E2B8-1747-44D2-8A00-748014AAF9E9}" srcOrd="0" destOrd="0" presId="urn:microsoft.com/office/officeart/2005/8/layout/orgChart1"/>
    <dgm:cxn modelId="{800E8CEC-80DE-4310-9698-FEC171D343DE}" type="presParOf" srcId="{339A2832-C43E-4E64-BC16-CFCFAD86FACE}" destId="{10648DAF-813B-4A69-9BBA-0D53B72780C0}" srcOrd="1" destOrd="0" presId="urn:microsoft.com/office/officeart/2005/8/layout/orgChart1"/>
    <dgm:cxn modelId="{BF386138-304C-409F-9CC2-2B58ABA951BE}" type="presParOf" srcId="{4B68D066-458E-46AF-9598-3A10AFFA421A}" destId="{A3760D46-7AD6-4DB0-A98B-714BBB94BEDF}" srcOrd="1" destOrd="0" presId="urn:microsoft.com/office/officeart/2005/8/layout/orgChart1"/>
    <dgm:cxn modelId="{F3B4F901-C67F-480A-A361-D0DF7D91E0DC}" type="presParOf" srcId="{4B68D066-458E-46AF-9598-3A10AFFA421A}" destId="{EEB36D22-8E20-45E8-BA48-C2481C158D4B}" srcOrd="2" destOrd="0" presId="urn:microsoft.com/office/officeart/2005/8/layout/orgChart1"/>
    <dgm:cxn modelId="{17978F1A-1005-407A-97E4-8B0847F70999}" type="presParOf" srcId="{A11ADA25-C629-4497-9495-5AE11C71815C}" destId="{18B4AE92-CB1D-480A-8DF3-D5C1FE88DDCC}" srcOrd="2" destOrd="0" presId="urn:microsoft.com/office/officeart/2005/8/layout/orgChart1"/>
    <dgm:cxn modelId="{D0640F25-2E9A-45BA-B700-078E67D98927}" type="presParOf" srcId="{DA1B074B-665F-42E1-917B-83B2F7370466}" destId="{BB4AD107-B777-4378-87FD-E6152F5FEF07}" srcOrd="2" destOrd="0" presId="urn:microsoft.com/office/officeart/2005/8/layout/orgChart1"/>
    <dgm:cxn modelId="{68F1D205-A73D-4707-AE4E-EEBB50A9A5AE}" type="presParOf" srcId="{DA1B074B-665F-42E1-917B-83B2F7370466}" destId="{ADAB7B1F-D8AF-4E62-A5D2-9097B5F6CC2A}" srcOrd="3" destOrd="0" presId="urn:microsoft.com/office/officeart/2005/8/layout/orgChart1"/>
    <dgm:cxn modelId="{BB103F22-67C7-40F8-867A-3D2AAF58FF2D}" type="presParOf" srcId="{ADAB7B1F-D8AF-4E62-A5D2-9097B5F6CC2A}" destId="{6A6BCAD9-24E1-4769-AD95-257EA459D1D2}" srcOrd="0" destOrd="0" presId="urn:microsoft.com/office/officeart/2005/8/layout/orgChart1"/>
    <dgm:cxn modelId="{235953EE-B0E3-4C68-99C2-6C0DC37A9B42}" type="presParOf" srcId="{6A6BCAD9-24E1-4769-AD95-257EA459D1D2}" destId="{E2855036-A9CE-413F-BC7E-1F5B6D4D6081}" srcOrd="0" destOrd="0" presId="urn:microsoft.com/office/officeart/2005/8/layout/orgChart1"/>
    <dgm:cxn modelId="{80E08C43-0488-4002-86B5-4812C550941D}" type="presParOf" srcId="{6A6BCAD9-24E1-4769-AD95-257EA459D1D2}" destId="{CAFA112D-2953-4A43-900E-D43CB52F7F75}" srcOrd="1" destOrd="0" presId="urn:microsoft.com/office/officeart/2005/8/layout/orgChart1"/>
    <dgm:cxn modelId="{D416A540-71E5-4940-BEE5-571F3518A6F9}" type="presParOf" srcId="{ADAB7B1F-D8AF-4E62-A5D2-9097B5F6CC2A}" destId="{0F9F584F-B59E-477A-A327-A6C6EE605AC1}" srcOrd="1" destOrd="0" presId="urn:microsoft.com/office/officeart/2005/8/layout/orgChart1"/>
    <dgm:cxn modelId="{2FC7A83E-CB3F-472A-A0E0-A3A26D21E5D8}" type="presParOf" srcId="{0F9F584F-B59E-477A-A327-A6C6EE605AC1}" destId="{1B0EEA83-7745-4262-89AD-E38D3DDF93E6}" srcOrd="0" destOrd="0" presId="urn:microsoft.com/office/officeart/2005/8/layout/orgChart1"/>
    <dgm:cxn modelId="{D8B93ED8-4123-4E85-B05D-FC7009A1586C}" type="presParOf" srcId="{0F9F584F-B59E-477A-A327-A6C6EE605AC1}" destId="{008E4FE8-31B1-4DA3-BB61-F2C4F45F8184}" srcOrd="1" destOrd="0" presId="urn:microsoft.com/office/officeart/2005/8/layout/orgChart1"/>
    <dgm:cxn modelId="{3D238B1E-76A7-4FC5-9FA9-913F467CC126}" type="presParOf" srcId="{008E4FE8-31B1-4DA3-BB61-F2C4F45F8184}" destId="{B1131B28-2FD5-4F05-ACE4-C45EBD6F797B}" srcOrd="0" destOrd="0" presId="urn:microsoft.com/office/officeart/2005/8/layout/orgChart1"/>
    <dgm:cxn modelId="{06EED3B9-FD16-47E4-AE94-A7CEA8C51E4B}" type="presParOf" srcId="{B1131B28-2FD5-4F05-ACE4-C45EBD6F797B}" destId="{EF100BC1-DD02-4C80-8D72-82A26A280281}" srcOrd="0" destOrd="0" presId="urn:microsoft.com/office/officeart/2005/8/layout/orgChart1"/>
    <dgm:cxn modelId="{1993B35C-F1D4-40C4-81E8-6C61F7A5B0B3}" type="presParOf" srcId="{B1131B28-2FD5-4F05-ACE4-C45EBD6F797B}" destId="{27C9C751-E188-4127-8B0C-F809BBDB9F74}" srcOrd="1" destOrd="0" presId="urn:microsoft.com/office/officeart/2005/8/layout/orgChart1"/>
    <dgm:cxn modelId="{32D645A5-1166-4F33-AD85-0664768890EF}" type="presParOf" srcId="{008E4FE8-31B1-4DA3-BB61-F2C4F45F8184}" destId="{C4B44CD5-D9DD-41F4-8B49-F3D5BF000ABE}" srcOrd="1" destOrd="0" presId="urn:microsoft.com/office/officeart/2005/8/layout/orgChart1"/>
    <dgm:cxn modelId="{590C6BF0-FB83-427E-9B01-738C8D3D82F5}" type="presParOf" srcId="{C4B44CD5-D9DD-41F4-8B49-F3D5BF000ABE}" destId="{2E62A114-06C2-4915-A943-F3C880FEE013}" srcOrd="0" destOrd="0" presId="urn:microsoft.com/office/officeart/2005/8/layout/orgChart1"/>
    <dgm:cxn modelId="{F2DCE16C-0EAD-4184-930B-E21AE5594E2E}" type="presParOf" srcId="{C4B44CD5-D9DD-41F4-8B49-F3D5BF000ABE}" destId="{8CC04720-24B5-46A5-BD3B-ED0ED069EBBA}" srcOrd="1" destOrd="0" presId="urn:microsoft.com/office/officeart/2005/8/layout/orgChart1"/>
    <dgm:cxn modelId="{6C1D84A3-5A78-46BA-B702-38E24F9C378A}" type="presParOf" srcId="{8CC04720-24B5-46A5-BD3B-ED0ED069EBBA}" destId="{D8F449B1-B5BB-4682-8FAA-88E38A6C99E0}" srcOrd="0" destOrd="0" presId="urn:microsoft.com/office/officeart/2005/8/layout/orgChart1"/>
    <dgm:cxn modelId="{262A9903-9ABA-41ED-B699-A5862948B8F1}" type="presParOf" srcId="{D8F449B1-B5BB-4682-8FAA-88E38A6C99E0}" destId="{F66B2DB4-C7A2-4722-AD16-3DB04F2352A8}" srcOrd="0" destOrd="0" presId="urn:microsoft.com/office/officeart/2005/8/layout/orgChart1"/>
    <dgm:cxn modelId="{49151F4E-2A2C-4F43-AD43-94CF7E9CF567}" type="presParOf" srcId="{D8F449B1-B5BB-4682-8FAA-88E38A6C99E0}" destId="{DCD8AAA1-C795-48DC-9AB2-0A6FBC64970E}" srcOrd="1" destOrd="0" presId="urn:microsoft.com/office/officeart/2005/8/layout/orgChart1"/>
    <dgm:cxn modelId="{2FCB3007-94A8-41DC-A3F0-EEA698D90BEF}" type="presParOf" srcId="{8CC04720-24B5-46A5-BD3B-ED0ED069EBBA}" destId="{2D012856-E8F8-448A-8EE8-3E2B5D83F075}" srcOrd="1" destOrd="0" presId="urn:microsoft.com/office/officeart/2005/8/layout/orgChart1"/>
    <dgm:cxn modelId="{BDF94077-7B5C-422E-8BFF-0CC163E191D5}" type="presParOf" srcId="{8CC04720-24B5-46A5-BD3B-ED0ED069EBBA}" destId="{C5EDD5D5-B3BF-4B6F-8519-8F523AC21559}" srcOrd="2" destOrd="0" presId="urn:microsoft.com/office/officeart/2005/8/layout/orgChart1"/>
    <dgm:cxn modelId="{2DF30272-5FB4-4C46-8F78-EFB289D914EE}" type="presParOf" srcId="{C4B44CD5-D9DD-41F4-8B49-F3D5BF000ABE}" destId="{03624ECD-0048-4DB2-8829-65BF1F9AA9B6}" srcOrd="2" destOrd="0" presId="urn:microsoft.com/office/officeart/2005/8/layout/orgChart1"/>
    <dgm:cxn modelId="{8211FBED-C3AA-43AB-A959-512CDE255AAF}" type="presParOf" srcId="{C4B44CD5-D9DD-41F4-8B49-F3D5BF000ABE}" destId="{2CD59B10-436E-4D80-BB1F-2E1113A9F985}" srcOrd="3" destOrd="0" presId="urn:microsoft.com/office/officeart/2005/8/layout/orgChart1"/>
    <dgm:cxn modelId="{AF357F73-89AB-40F3-8E00-A85AC80DCB12}" type="presParOf" srcId="{2CD59B10-436E-4D80-BB1F-2E1113A9F985}" destId="{35FF1494-3723-4FB6-A945-DB31EC52218C}" srcOrd="0" destOrd="0" presId="urn:microsoft.com/office/officeart/2005/8/layout/orgChart1"/>
    <dgm:cxn modelId="{2595073C-23A8-440B-BBC6-03A334EE81A7}" type="presParOf" srcId="{35FF1494-3723-4FB6-A945-DB31EC52218C}" destId="{4EFC33A7-6CB6-454A-925E-3BE659A8A520}" srcOrd="0" destOrd="0" presId="urn:microsoft.com/office/officeart/2005/8/layout/orgChart1"/>
    <dgm:cxn modelId="{823CDA18-EA1C-4484-945B-D37EF27F4AE6}" type="presParOf" srcId="{35FF1494-3723-4FB6-A945-DB31EC52218C}" destId="{F841D7FF-08AA-47B2-B2DE-CF32A7C6014B}" srcOrd="1" destOrd="0" presId="urn:microsoft.com/office/officeart/2005/8/layout/orgChart1"/>
    <dgm:cxn modelId="{91568DA0-E1D5-495E-B6B0-CA3283E89A5C}" type="presParOf" srcId="{2CD59B10-436E-4D80-BB1F-2E1113A9F985}" destId="{1144A5E3-7377-4DC3-BC5B-78F0B21D3189}" srcOrd="1" destOrd="0" presId="urn:microsoft.com/office/officeart/2005/8/layout/orgChart1"/>
    <dgm:cxn modelId="{420658DB-79E5-4D76-8B71-98F8A1571E56}" type="presParOf" srcId="{2CD59B10-436E-4D80-BB1F-2E1113A9F985}" destId="{5B206278-E63E-4D4D-BF6F-60DD2254C4C5}" srcOrd="2" destOrd="0" presId="urn:microsoft.com/office/officeart/2005/8/layout/orgChart1"/>
    <dgm:cxn modelId="{9E80DD24-17F6-4EAF-91FE-19F616FA3DF3}" type="presParOf" srcId="{008E4FE8-31B1-4DA3-BB61-F2C4F45F8184}" destId="{E9D8C745-8DFC-46D6-AE85-4F1B290213B4}" srcOrd="2" destOrd="0" presId="urn:microsoft.com/office/officeart/2005/8/layout/orgChart1"/>
    <dgm:cxn modelId="{16C72968-7C98-4F99-9965-D4ABD7404507}" type="presParOf" srcId="{ADAB7B1F-D8AF-4E62-A5D2-9097B5F6CC2A}" destId="{77E7A667-C0E6-482C-8E89-8674F5241A89}" srcOrd="2" destOrd="0" presId="urn:microsoft.com/office/officeart/2005/8/layout/orgChart1"/>
    <dgm:cxn modelId="{7A81DFAD-8452-4A35-AD23-7D6FC4B5F87E}" type="presParOf" srcId="{81E8D587-7504-49AE-99B3-97371D9FA047}" destId="{18E5C724-4783-4982-A5F6-B451AC0FF260}" srcOrd="2" destOrd="0" presId="urn:microsoft.com/office/officeart/2005/8/layout/orgChart1"/>
    <dgm:cxn modelId="{8EED898E-1F4D-4CC2-81DC-6A0C98E0505A}" type="presParOf" srcId="{060F8A18-BE8E-42DD-884E-00EF7F92F0B1}" destId="{3DDE4DB7-14D1-4158-B2F7-0CA384A34CA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84754"/>
          </a:xfrm>
          <a:prstGeom prst="rect">
            <a:avLst/>
          </a:prstGeom>
        </p:spPr>
        <p:txBody>
          <a:bodyPr vert="horz" lIns="94531" tIns="47265" rIns="94531" bIns="47265" rtlCol="0"/>
          <a:lstStyle>
            <a:lvl1pPr algn="l">
              <a:defRPr sz="1200"/>
            </a:lvl1pPr>
          </a:lstStyle>
          <a:p>
            <a:endParaRPr lang="en-GB"/>
          </a:p>
        </p:txBody>
      </p:sp>
      <p:sp>
        <p:nvSpPr>
          <p:cNvPr id="3" name="Date Placeholder 2"/>
          <p:cNvSpPr>
            <a:spLocks noGrp="1"/>
          </p:cNvSpPr>
          <p:nvPr>
            <p:ph type="dt" sz="quarter" idx="1"/>
          </p:nvPr>
        </p:nvSpPr>
        <p:spPr>
          <a:xfrm>
            <a:off x="3898102" y="0"/>
            <a:ext cx="2982119" cy="484754"/>
          </a:xfrm>
          <a:prstGeom prst="rect">
            <a:avLst/>
          </a:prstGeom>
        </p:spPr>
        <p:txBody>
          <a:bodyPr vert="horz" lIns="94531" tIns="47265" rIns="94531" bIns="47265" rtlCol="0"/>
          <a:lstStyle>
            <a:lvl1pPr algn="r">
              <a:defRPr sz="1200"/>
            </a:lvl1pPr>
          </a:lstStyle>
          <a:p>
            <a:fld id="{436BCB9C-C5A4-48FA-9667-458748D04FEE}" type="datetimeFigureOut">
              <a:rPr lang="en-GB" smtClean="0"/>
              <a:t>30/10/2015</a:t>
            </a:fld>
            <a:endParaRPr lang="en-GB"/>
          </a:p>
        </p:txBody>
      </p:sp>
      <p:sp>
        <p:nvSpPr>
          <p:cNvPr id="4" name="Footer Placeholder 3"/>
          <p:cNvSpPr>
            <a:spLocks noGrp="1"/>
          </p:cNvSpPr>
          <p:nvPr>
            <p:ph type="ftr" sz="quarter" idx="2"/>
          </p:nvPr>
        </p:nvSpPr>
        <p:spPr>
          <a:xfrm>
            <a:off x="0" y="9176772"/>
            <a:ext cx="2982119" cy="484753"/>
          </a:xfrm>
          <a:prstGeom prst="rect">
            <a:avLst/>
          </a:prstGeom>
        </p:spPr>
        <p:txBody>
          <a:bodyPr vert="horz" lIns="94531" tIns="47265" rIns="94531" bIns="47265" rtlCol="0" anchor="b"/>
          <a:lstStyle>
            <a:lvl1pPr algn="l">
              <a:defRPr sz="1200"/>
            </a:lvl1pPr>
          </a:lstStyle>
          <a:p>
            <a:endParaRPr lang="en-GB"/>
          </a:p>
        </p:txBody>
      </p:sp>
      <p:sp>
        <p:nvSpPr>
          <p:cNvPr id="5" name="Slide Number Placeholder 4"/>
          <p:cNvSpPr>
            <a:spLocks noGrp="1"/>
          </p:cNvSpPr>
          <p:nvPr>
            <p:ph type="sldNum" sz="quarter" idx="3"/>
          </p:nvPr>
        </p:nvSpPr>
        <p:spPr>
          <a:xfrm>
            <a:off x="3898102" y="9176772"/>
            <a:ext cx="2982119" cy="484753"/>
          </a:xfrm>
          <a:prstGeom prst="rect">
            <a:avLst/>
          </a:prstGeom>
        </p:spPr>
        <p:txBody>
          <a:bodyPr vert="horz" lIns="94531" tIns="47265" rIns="94531" bIns="47265" rtlCol="0" anchor="b"/>
          <a:lstStyle>
            <a:lvl1pPr algn="r">
              <a:defRPr sz="1200"/>
            </a:lvl1pPr>
          </a:lstStyle>
          <a:p>
            <a:fld id="{02EBC3BC-3646-4369-8606-DF0C56EA7389}" type="slidenum">
              <a:rPr lang="en-GB" smtClean="0"/>
              <a:t>‹#›</a:t>
            </a:fld>
            <a:endParaRPr lang="en-GB"/>
          </a:p>
        </p:txBody>
      </p:sp>
    </p:spTree>
    <p:extLst>
      <p:ext uri="{BB962C8B-B14F-4D97-AF65-F5344CB8AC3E}">
        <p14:creationId xmlns:p14="http://schemas.microsoft.com/office/powerpoint/2010/main" val="36023125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841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97313" y="0"/>
            <a:ext cx="2982912" cy="484188"/>
          </a:xfrm>
          <a:prstGeom prst="rect">
            <a:avLst/>
          </a:prstGeom>
        </p:spPr>
        <p:txBody>
          <a:bodyPr vert="horz" lIns="91440" tIns="45720" rIns="91440" bIns="45720" rtlCol="0"/>
          <a:lstStyle>
            <a:lvl1pPr algn="r">
              <a:defRPr sz="1200"/>
            </a:lvl1pPr>
          </a:lstStyle>
          <a:p>
            <a:fld id="{2B6114B6-2859-4BAE-AA1C-293CA6E57BAF}" type="datetimeFigureOut">
              <a:rPr lang="en-GB" smtClean="0"/>
              <a:t>30/10/2015</a:t>
            </a:fld>
            <a:endParaRPr lang="en-GB"/>
          </a:p>
        </p:txBody>
      </p:sp>
      <p:sp>
        <p:nvSpPr>
          <p:cNvPr id="4" name="Slide Image Placeholder 3"/>
          <p:cNvSpPr>
            <a:spLocks noGrp="1" noRot="1" noChangeAspect="1"/>
          </p:cNvSpPr>
          <p:nvPr>
            <p:ph type="sldImg" idx="2"/>
          </p:nvPr>
        </p:nvSpPr>
        <p:spPr>
          <a:xfrm>
            <a:off x="544513" y="1208088"/>
            <a:ext cx="5794375" cy="32607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8975" y="4649788"/>
            <a:ext cx="5505450" cy="38036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77338"/>
            <a:ext cx="2982913" cy="4841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97313" y="9177338"/>
            <a:ext cx="2982912" cy="484187"/>
          </a:xfrm>
          <a:prstGeom prst="rect">
            <a:avLst/>
          </a:prstGeom>
        </p:spPr>
        <p:txBody>
          <a:bodyPr vert="horz" lIns="91440" tIns="45720" rIns="91440" bIns="45720" rtlCol="0" anchor="b"/>
          <a:lstStyle>
            <a:lvl1pPr algn="r">
              <a:defRPr sz="1200"/>
            </a:lvl1pPr>
          </a:lstStyle>
          <a:p>
            <a:fld id="{DF1A6D2B-4A1A-4F1A-8B1D-2AD3BC6817D9}" type="slidenum">
              <a:rPr lang="en-GB" smtClean="0"/>
              <a:t>‹#›</a:t>
            </a:fld>
            <a:endParaRPr lang="en-GB"/>
          </a:p>
        </p:txBody>
      </p:sp>
    </p:spTree>
    <p:extLst>
      <p:ext uri="{BB962C8B-B14F-4D97-AF65-F5344CB8AC3E}">
        <p14:creationId xmlns:p14="http://schemas.microsoft.com/office/powerpoint/2010/main" val="1771486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rgbClr val="C00000"/>
                </a:solidFill>
              </a:rPr>
              <a:t>|Care regime (regime/therapy)| </a:t>
            </a:r>
            <a:r>
              <a:rPr lang="en-GB" sz="1200" b="1" dirty="0" smtClean="0"/>
              <a:t>or [X &lt;care&gt;] is a regime to manage patients’ health through </a:t>
            </a:r>
            <a:r>
              <a:rPr lang="en-GB" sz="1200" b="1" dirty="0" smtClean="0">
                <a:solidFill>
                  <a:srgbClr val="C00000"/>
                </a:solidFill>
              </a:rPr>
              <a:t>direct patient contact</a:t>
            </a:r>
            <a:r>
              <a:rPr lang="en-GB" sz="1200" b="1" dirty="0" smtClean="0"/>
              <a:t>;</a:t>
            </a:r>
            <a:endParaRPr lang="en-GB" sz="1200" dirty="0" smtClean="0"/>
          </a:p>
          <a:p>
            <a:r>
              <a:rPr lang="en-GB" sz="1200" b="1" dirty="0" smtClean="0">
                <a:solidFill>
                  <a:srgbClr val="0070C0"/>
                </a:solidFill>
              </a:rPr>
              <a:t>|Care regime management (procedure)| </a:t>
            </a:r>
            <a:r>
              <a:rPr lang="en-GB" sz="1200" b="1" dirty="0" smtClean="0"/>
              <a:t>or [X &lt;care management&gt;] is the act for managing care regimes, reserved mainly for </a:t>
            </a:r>
            <a:r>
              <a:rPr lang="en-GB" sz="1200" b="1" dirty="0" smtClean="0">
                <a:solidFill>
                  <a:srgbClr val="0070C0"/>
                </a:solidFill>
              </a:rPr>
              <a:t>administrative purposes </a:t>
            </a:r>
            <a:r>
              <a:rPr lang="en-GB" sz="1200" b="1" dirty="0" smtClean="0"/>
              <a:t>and/or do not need direct patient contact.</a:t>
            </a:r>
            <a:endParaRPr lang="en-GB" sz="1200" dirty="0" smtClean="0"/>
          </a:p>
          <a:p>
            <a:endParaRPr lang="en-GB" dirty="0"/>
          </a:p>
        </p:txBody>
      </p:sp>
      <p:sp>
        <p:nvSpPr>
          <p:cNvPr id="4" name="Slide Number Placeholder 3"/>
          <p:cNvSpPr>
            <a:spLocks noGrp="1"/>
          </p:cNvSpPr>
          <p:nvPr>
            <p:ph type="sldNum" sz="quarter" idx="10"/>
          </p:nvPr>
        </p:nvSpPr>
        <p:spPr/>
        <p:txBody>
          <a:bodyPr/>
          <a:lstStyle/>
          <a:p>
            <a:fld id="{DF1A6D2B-4A1A-4F1A-8B1D-2AD3BC6817D9}" type="slidenum">
              <a:rPr lang="en-GB" smtClean="0"/>
              <a:t>9</a:t>
            </a:fld>
            <a:endParaRPr lang="en-GB"/>
          </a:p>
        </p:txBody>
      </p:sp>
    </p:spTree>
    <p:extLst>
      <p:ext uri="{BB962C8B-B14F-4D97-AF65-F5344CB8AC3E}">
        <p14:creationId xmlns:p14="http://schemas.microsoft.com/office/powerpoint/2010/main" val="1603284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3 options was noted to define the scope for |Care regime (regime/therapy)|. Option 2 is currently recommended.</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All regimes are nursing procedure;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this option, it may be suggested that future terming structure would be X &lt;nursing care&gt; (regime/therapy). However, there is a high risk of using the term “nursing”. Although nursing care includes activities done by nursing and other healthcare professionals (e.g. allied healthcare), users may think that it is only for a nurses. It only raises confusion.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All regimes that have the term “care” are included in this hierarchy;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|Care regime (regime/therapy) acts as a grouper concept. In this case, |Care regime (regime/therapy)| compiles subtypes that has the term “care” in the description.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F1A6D2B-4A1A-4F1A-8B1D-2AD3BC6817D9}" type="slidenum">
              <a:rPr lang="en-GB" smtClean="0"/>
              <a:t>12</a:t>
            </a:fld>
            <a:endParaRPr lang="en-GB"/>
          </a:p>
        </p:txBody>
      </p:sp>
    </p:spTree>
    <p:extLst>
      <p:ext uri="{BB962C8B-B14F-4D97-AF65-F5344CB8AC3E}">
        <p14:creationId xmlns:p14="http://schemas.microsoft.com/office/powerpoint/2010/main" val="2202233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may need to manage this: which concept is assigned, or if the user have to choose.</a:t>
            </a:r>
            <a:endParaRPr lang="en-GB" dirty="0"/>
          </a:p>
        </p:txBody>
      </p:sp>
      <p:sp>
        <p:nvSpPr>
          <p:cNvPr id="4" name="Slide Number Placeholder 3"/>
          <p:cNvSpPr>
            <a:spLocks noGrp="1"/>
          </p:cNvSpPr>
          <p:nvPr>
            <p:ph type="sldNum" sz="quarter" idx="10"/>
          </p:nvPr>
        </p:nvSpPr>
        <p:spPr/>
        <p:txBody>
          <a:bodyPr/>
          <a:lstStyle/>
          <a:p>
            <a:fld id="{DF1A6D2B-4A1A-4F1A-8B1D-2AD3BC6817D9}" type="slidenum">
              <a:rPr lang="en-GB" smtClean="0"/>
              <a:t>18</a:t>
            </a:fld>
            <a:endParaRPr lang="en-GB"/>
          </a:p>
        </p:txBody>
      </p:sp>
    </p:spTree>
    <p:extLst>
      <p:ext uri="{BB962C8B-B14F-4D97-AF65-F5344CB8AC3E}">
        <p14:creationId xmlns:p14="http://schemas.microsoft.com/office/powerpoint/2010/main" val="3331656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48FF121-F3F1-4EA2-A1E7-5FB5EF70CE9E}" type="datetimeFigureOut">
              <a:rPr lang="en-GB" smtClean="0"/>
              <a:t>30/10/2015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3935761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8FF121-F3F1-4EA2-A1E7-5FB5EF70CE9E}" type="datetimeFigureOut">
              <a:rPr lang="en-GB" smtClean="0"/>
              <a:t>30/10/2015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1060772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8FF121-F3F1-4EA2-A1E7-5FB5EF70CE9E}" type="datetimeFigureOut">
              <a:rPr lang="en-GB" smtClean="0"/>
              <a:t>30/10/2015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1698723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8FF121-F3F1-4EA2-A1E7-5FB5EF70CE9E}" type="datetimeFigureOut">
              <a:rPr lang="en-GB" smtClean="0"/>
              <a:t>30/10/2015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326870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8FF121-F3F1-4EA2-A1E7-5FB5EF70CE9E}" type="datetimeFigureOut">
              <a:rPr lang="en-GB" smtClean="0"/>
              <a:t>30/10/2015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1399413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48FF121-F3F1-4EA2-A1E7-5FB5EF70CE9E}" type="datetimeFigureOut">
              <a:rPr lang="en-GB" smtClean="0"/>
              <a:t>30/10/2015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168453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48FF121-F3F1-4EA2-A1E7-5FB5EF70CE9E}" type="datetimeFigureOut">
              <a:rPr lang="en-GB" smtClean="0"/>
              <a:t>30/10/2015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3279897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48FF121-F3F1-4EA2-A1E7-5FB5EF70CE9E}" type="datetimeFigureOut">
              <a:rPr lang="en-GB" smtClean="0"/>
              <a:t>30/10/2015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3177020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8FF121-F3F1-4EA2-A1E7-5FB5EF70CE9E}" type="datetimeFigureOut">
              <a:rPr lang="en-GB" smtClean="0"/>
              <a:t>30/10/2015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1457397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8FF121-F3F1-4EA2-A1E7-5FB5EF70CE9E}" type="datetimeFigureOut">
              <a:rPr lang="en-GB" smtClean="0"/>
              <a:t>30/10/2015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1008596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8FF121-F3F1-4EA2-A1E7-5FB5EF70CE9E}" type="datetimeFigureOut">
              <a:rPr lang="en-GB" smtClean="0"/>
              <a:t>30/10/2015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56FDF5-0D6C-40F1-8468-053922BE026A}" type="slidenum">
              <a:rPr lang="en-GB" smtClean="0"/>
              <a:t>‹#›</a:t>
            </a:fld>
            <a:endParaRPr lang="en-GB"/>
          </a:p>
        </p:txBody>
      </p:sp>
    </p:spTree>
    <p:extLst>
      <p:ext uri="{BB962C8B-B14F-4D97-AF65-F5344CB8AC3E}">
        <p14:creationId xmlns:p14="http://schemas.microsoft.com/office/powerpoint/2010/main" val="3704291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5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8FF121-F3F1-4EA2-A1E7-5FB5EF70CE9E}" type="datetimeFigureOut">
              <a:rPr lang="en-GB" smtClean="0"/>
              <a:t>30/10/2015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56FDF5-0D6C-40F1-8468-053922BE026A}" type="slidenum">
              <a:rPr lang="en-GB" smtClean="0"/>
              <a:t>‹#›</a:t>
            </a:fld>
            <a:endParaRPr lang="en-GB"/>
          </a:p>
        </p:txBody>
      </p:sp>
    </p:spTree>
    <p:extLst>
      <p:ext uri="{BB962C8B-B14F-4D97-AF65-F5344CB8AC3E}">
        <p14:creationId xmlns:p14="http://schemas.microsoft.com/office/powerpoint/2010/main" val="1633323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800" b="1" dirty="0" smtClean="0"/>
              <a:t> X &lt;care management&gt; (procedure)</a:t>
            </a:r>
            <a:br>
              <a:rPr lang="en-GB" sz="4800" b="1" dirty="0" smtClean="0"/>
            </a:br>
            <a:r>
              <a:rPr lang="en-GB" sz="4800" b="1" dirty="0" smtClean="0"/>
              <a:t>&amp;</a:t>
            </a:r>
            <a:br>
              <a:rPr lang="en-GB" sz="4800" b="1" dirty="0" smtClean="0"/>
            </a:br>
            <a:r>
              <a:rPr lang="en-GB" sz="4800" b="1" dirty="0" smtClean="0"/>
              <a:t>X &lt;care&gt; (regime)</a:t>
            </a:r>
            <a:endParaRPr lang="en-GB" sz="4800" b="1" dirty="0"/>
          </a:p>
        </p:txBody>
      </p:sp>
      <p:sp>
        <p:nvSpPr>
          <p:cNvPr id="3" name="Subtitle 2"/>
          <p:cNvSpPr>
            <a:spLocks noGrp="1"/>
          </p:cNvSpPr>
          <p:nvPr>
            <p:ph type="subTitle" idx="1"/>
          </p:nvPr>
        </p:nvSpPr>
        <p:spPr/>
        <p:txBody>
          <a:bodyPr>
            <a:normAutofit lnSpcReduction="10000"/>
          </a:bodyPr>
          <a:lstStyle/>
          <a:p>
            <a:endParaRPr lang="en-GB" dirty="0" smtClean="0"/>
          </a:p>
          <a:p>
            <a:r>
              <a:rPr lang="en-GB" dirty="0" smtClean="0"/>
              <a:t>Presented by ‘Ismat MS</a:t>
            </a:r>
          </a:p>
          <a:p>
            <a:r>
              <a:rPr lang="en-GB" dirty="0" smtClean="0"/>
              <a:t>Prepared for Nursing SIG</a:t>
            </a:r>
          </a:p>
          <a:p>
            <a:r>
              <a:rPr lang="en-GB" dirty="0" smtClean="0"/>
              <a:t>17 August 2015</a:t>
            </a:r>
            <a:endParaRPr lang="en-GB" dirty="0"/>
          </a:p>
        </p:txBody>
      </p:sp>
    </p:spTree>
    <p:extLst>
      <p:ext uri="{BB962C8B-B14F-4D97-AF65-F5344CB8AC3E}">
        <p14:creationId xmlns:p14="http://schemas.microsoft.com/office/powerpoint/2010/main" val="354128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Even if we use the same definition for |Care regime (regime/therapy)| within its own child concepts, the current hierarchy does not reflect this definition. It does not refer to direct patient care </a:t>
            </a:r>
            <a:r>
              <a:rPr lang="en-US" sz="2400" dirty="0" smtClean="0"/>
              <a:t>only. </a:t>
            </a:r>
            <a:endParaRPr lang="en-GB"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89846434"/>
              </p:ext>
            </p:extLst>
          </p:nvPr>
        </p:nvGraphicFramePr>
        <p:xfrm>
          <a:off x="838200" y="2298389"/>
          <a:ext cx="10515600" cy="2438400"/>
        </p:xfrm>
        <a:graphic>
          <a:graphicData uri="http://schemas.openxmlformats.org/drawingml/2006/table">
            <a:tbl>
              <a:tblPr firstRow="1" firstCol="1" bandRow="1">
                <a:tableStyleId>{5C22544A-7EE6-4342-B048-85BDC9FD1C3A}</a:tableStyleId>
              </a:tblPr>
              <a:tblGrid>
                <a:gridCol w="3744431"/>
                <a:gridCol w="3896189"/>
                <a:gridCol w="2874980"/>
              </a:tblGrid>
              <a:tr h="0">
                <a:tc>
                  <a:txBody>
                    <a:bodyPr/>
                    <a:lstStyle/>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Activity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Aftercare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Care of body sites</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Care of equipment and devices</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Care of patient states</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highlight>
                            <a:srgbClr val="FFFF00"/>
                          </a:highlight>
                        </a:rPr>
                        <a:t>Care program approach level</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highlight>
                            <a:srgbClr val="FFFF00"/>
                          </a:highlight>
                        </a:rPr>
                        <a:t>Care provision regime</a:t>
                      </a:r>
                      <a:endParaRPr lang="en-GB" sz="28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Comfort measures</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Epistaxis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Health promotion</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Home care of patient Incision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Lymphedema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Mental health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Palliative care</a:t>
                      </a:r>
                      <a:endParaRPr lang="en-GB" sz="28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Pediatric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Pressure ulcer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Psychosocial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highlight>
                            <a:srgbClr val="FFFF00"/>
                          </a:highlight>
                        </a:rPr>
                        <a:t>Specimen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Spiritual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Terminal care</a:t>
                      </a:r>
                      <a:endParaRPr lang="en-GB" sz="28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2000" b="0" dirty="0">
                          <a:solidFill>
                            <a:schemeClr val="tx1"/>
                          </a:solidFill>
                          <a:effectLst/>
                        </a:rPr>
                        <a:t>Wound care</a:t>
                      </a:r>
                      <a:endParaRPr lang="en-GB" sz="28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r>
            </a:tbl>
          </a:graphicData>
        </a:graphic>
      </p:graphicFrame>
    </p:spTree>
    <p:extLst>
      <p:ext uri="{BB962C8B-B14F-4D97-AF65-F5344CB8AC3E}">
        <p14:creationId xmlns:p14="http://schemas.microsoft.com/office/powerpoint/2010/main" val="1837528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For example, |Care provision regime (regime/therapy)| and its subtypes relates to the administrative procedures for arranging the provision of the patient’s care to a caretaker.</a:t>
            </a:r>
            <a:r>
              <a:rPr lang="en-GB" sz="2400" dirty="0"/>
              <a:t/>
            </a:r>
            <a:br>
              <a:rPr lang="en-GB" sz="2400" dirty="0"/>
            </a:br>
            <a:endParaRPr lang="en-GB" sz="2400" dirty="0"/>
          </a:p>
        </p:txBody>
      </p:sp>
      <p:pic>
        <p:nvPicPr>
          <p:cNvPr id="7" name="Content Placeholder 6"/>
          <p:cNvPicPr>
            <a:picLocks noGrp="1"/>
          </p:cNvPicPr>
          <p:nvPr>
            <p:ph idx="1"/>
          </p:nvPr>
        </p:nvPicPr>
        <p:blipFill rotWithShape="1">
          <a:blip r:embed="rId2"/>
          <a:srcRect l="24954" t="31871" r="17010" b="4686"/>
          <a:stretch/>
        </p:blipFill>
        <p:spPr bwMode="auto">
          <a:xfrm>
            <a:off x="2140897" y="1385888"/>
            <a:ext cx="7910205" cy="5167312"/>
          </a:xfrm>
          <a:prstGeom prst="rect">
            <a:avLst/>
          </a:prstGeom>
          <a:ln w="9525" cap="flat" cmpd="sng" algn="ctr">
            <a:solidFill>
              <a:srgbClr val="4F81BD"/>
            </a:solidFill>
            <a:prstDash val="solid"/>
            <a:round/>
            <a:headEnd type="none" w="med" len="med"/>
            <a:tailEnd type="none" w="med" len="med"/>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0335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b="1" dirty="0" smtClean="0">
                <a:solidFill>
                  <a:srgbClr val="FF0000"/>
                </a:solidFill>
              </a:rPr>
              <a:t>Is |Care </a:t>
            </a:r>
            <a:r>
              <a:rPr lang="en-US" sz="2400" b="1" dirty="0">
                <a:solidFill>
                  <a:srgbClr val="FF0000"/>
                </a:solidFill>
              </a:rPr>
              <a:t>regime (regime/therapy)| </a:t>
            </a:r>
            <a:r>
              <a:rPr lang="en-US" sz="2400" b="1" dirty="0" smtClean="0">
                <a:solidFill>
                  <a:srgbClr val="FF0000"/>
                </a:solidFill>
              </a:rPr>
              <a:t>merely </a:t>
            </a:r>
            <a:r>
              <a:rPr lang="en-US" sz="2400" b="1" dirty="0">
                <a:solidFill>
                  <a:srgbClr val="FF0000"/>
                </a:solidFill>
              </a:rPr>
              <a:t>a grouper concept? </a:t>
            </a:r>
            <a:r>
              <a:rPr lang="en-US" sz="2400" b="1" dirty="0" smtClean="0">
                <a:solidFill>
                  <a:srgbClr val="FF0000"/>
                </a:solidFill>
              </a:rPr>
              <a:t/>
            </a:r>
            <a:br>
              <a:rPr lang="en-US" sz="2400" b="1" dirty="0" smtClean="0">
                <a:solidFill>
                  <a:srgbClr val="FF0000"/>
                </a:solidFill>
              </a:rPr>
            </a:br>
            <a:r>
              <a:rPr lang="en-US" sz="2400" b="1" dirty="0" smtClean="0">
                <a:solidFill>
                  <a:srgbClr val="FF0000"/>
                </a:solidFill>
              </a:rPr>
              <a:t>If </a:t>
            </a:r>
            <a:r>
              <a:rPr lang="en-US" sz="2400" b="1" dirty="0">
                <a:solidFill>
                  <a:srgbClr val="FF0000"/>
                </a:solidFill>
              </a:rPr>
              <a:t>it is, how is this grouped together</a:t>
            </a:r>
            <a:r>
              <a:rPr lang="en-US" sz="2400" b="1" dirty="0" smtClean="0">
                <a:solidFill>
                  <a:srgbClr val="FF0000"/>
                </a:solidFill>
              </a:rPr>
              <a:t>?</a:t>
            </a:r>
            <a:r>
              <a:rPr lang="en-GB" sz="2400" dirty="0"/>
              <a:t/>
            </a:r>
            <a:br>
              <a:rPr lang="en-GB" sz="2400" dirty="0"/>
            </a:br>
            <a:endParaRPr lang="en-GB" sz="2400" dirty="0"/>
          </a:p>
        </p:txBody>
      </p:sp>
      <p:sp>
        <p:nvSpPr>
          <p:cNvPr id="5" name="Content Placeholder 4"/>
          <p:cNvSpPr>
            <a:spLocks noGrp="1"/>
          </p:cNvSpPr>
          <p:nvPr>
            <p:ph sz="half" idx="1"/>
          </p:nvPr>
        </p:nvSpPr>
        <p:spPr>
          <a:xfrm>
            <a:off x="225287" y="1431235"/>
            <a:ext cx="7381461" cy="5208104"/>
          </a:xfrm>
        </p:spPr>
        <p:txBody>
          <a:bodyPr>
            <a:noAutofit/>
          </a:bodyPr>
          <a:lstStyle/>
          <a:p>
            <a:pPr marL="0" lvl="0" indent="0">
              <a:buNone/>
            </a:pPr>
            <a:r>
              <a:rPr lang="en-US" sz="2400" u="sng" dirty="0"/>
              <a:t>Nursing activity</a:t>
            </a:r>
            <a:endParaRPr lang="en-GB" sz="2400" u="sng" dirty="0"/>
          </a:p>
          <a:p>
            <a:r>
              <a:rPr lang="en-US" sz="1800" dirty="0"/>
              <a:t>It is noted that most subtypes are predominantly a “nursing” type of care. </a:t>
            </a:r>
            <a:r>
              <a:rPr lang="en-US" sz="1800" dirty="0" smtClean="0"/>
              <a:t> WHO </a:t>
            </a:r>
            <a:r>
              <a:rPr lang="en-US" sz="1800" dirty="0"/>
              <a:t>and The International Council of Nursing define nursing as follows: </a:t>
            </a:r>
            <a:endParaRPr lang="en-GB" sz="1800" dirty="0"/>
          </a:p>
          <a:p>
            <a:pPr lvl="1"/>
            <a:r>
              <a:rPr lang="en-US" sz="1400" i="1" dirty="0"/>
              <a:t>Nursing encompasses autonomous and collaborative care of individuals of all ages, families, groups and communities, sick or well and in all settings. Nursing includes the promotion of health, prevention of illness, and the care of ill, disabled and dying people. Advocacy, promotion of a safe environment, research, participation in shaping health policy and in patient and health systems management, and education are also key nursing roles</a:t>
            </a:r>
            <a:r>
              <a:rPr lang="en-US" sz="1800" dirty="0"/>
              <a:t>. </a:t>
            </a:r>
            <a:endParaRPr lang="en-GB" sz="1800" dirty="0"/>
          </a:p>
          <a:p>
            <a:r>
              <a:rPr lang="en-US" sz="1800" dirty="0"/>
              <a:t>“Nursing” does not necessarily mean </a:t>
            </a:r>
            <a:r>
              <a:rPr lang="en-US" sz="1800" dirty="0" smtClean="0"/>
              <a:t>procedures done by </a:t>
            </a:r>
            <a:r>
              <a:rPr lang="en-US" sz="1800" dirty="0"/>
              <a:t>nurses but also from other specialty such as allied health professionals. </a:t>
            </a:r>
            <a:endParaRPr lang="en-US" sz="1800" dirty="0" smtClean="0"/>
          </a:p>
          <a:p>
            <a:r>
              <a:rPr lang="en-US" sz="1800" dirty="0" smtClean="0"/>
              <a:t>If </a:t>
            </a:r>
            <a:r>
              <a:rPr lang="en-US" sz="1800" dirty="0"/>
              <a:t>we were to record these concepts in a patient’s EHR, it rarely matters who carries out the “nursing” activity. In other words, a patient’s EHR with |Epistaxis care (regime/therapy)| or |Stoma care (regime/therapy)| or |Palliative care (regime/therapy)| would have meant that the procedure has been planned or done, regardless who has done it.</a:t>
            </a:r>
            <a:endParaRPr lang="en-GB" sz="1800" dirty="0"/>
          </a:p>
          <a:p>
            <a:r>
              <a:rPr lang="en-US" sz="1800" dirty="0"/>
              <a:t>However, “</a:t>
            </a:r>
            <a:r>
              <a:rPr lang="en-US" sz="1800" dirty="0" smtClean="0"/>
              <a:t>nursing activity” cannot </a:t>
            </a:r>
            <a:r>
              <a:rPr lang="en-US" sz="1800" dirty="0"/>
              <a:t>differentiate |Care regimes (regime/therapy)| with its other siblings</a:t>
            </a:r>
            <a:r>
              <a:rPr lang="en-US" sz="1800" dirty="0" smtClean="0"/>
              <a:t>.</a:t>
            </a:r>
            <a:endParaRPr lang="en-GB" sz="1800" dirty="0"/>
          </a:p>
        </p:txBody>
      </p:sp>
      <p:sp>
        <p:nvSpPr>
          <p:cNvPr id="6" name="Content Placeholder 5"/>
          <p:cNvSpPr>
            <a:spLocks noGrp="1"/>
          </p:cNvSpPr>
          <p:nvPr>
            <p:ph sz="half" idx="2"/>
          </p:nvPr>
        </p:nvSpPr>
        <p:spPr>
          <a:xfrm>
            <a:off x="7885043" y="1431235"/>
            <a:ext cx="4200940" cy="4745728"/>
          </a:xfrm>
        </p:spPr>
        <p:txBody>
          <a:bodyPr>
            <a:normAutofit fontScale="85000" lnSpcReduction="20000"/>
          </a:bodyPr>
          <a:lstStyle/>
          <a:p>
            <a:pPr marL="0" lvl="0" indent="0">
              <a:buNone/>
            </a:pPr>
            <a:r>
              <a:rPr lang="en-US" u="sng" dirty="0"/>
              <a:t>The term “care” in FSN</a:t>
            </a:r>
            <a:endParaRPr lang="en-GB" u="sng" dirty="0"/>
          </a:p>
          <a:p>
            <a:r>
              <a:rPr lang="en-US" sz="2600" dirty="0"/>
              <a:t>It is also noted that most concepts under this hierarchy have the term “care” in the FSN. </a:t>
            </a:r>
            <a:endParaRPr lang="en-GB" sz="2600" dirty="0"/>
          </a:p>
          <a:p>
            <a:r>
              <a:rPr lang="en-US" sz="2600" dirty="0"/>
              <a:t>Should all procedure concepts In line with regime/therapy definition with “care” be considered under this hierarchy? And </a:t>
            </a:r>
            <a:endParaRPr lang="en-GB" sz="2600" dirty="0"/>
          </a:p>
          <a:p>
            <a:r>
              <a:rPr lang="en-US" sz="2600" dirty="0"/>
              <a:t>Should all concepts under this hierarchy have the term “care” to make it understood? </a:t>
            </a:r>
            <a:endParaRPr lang="en-GB" sz="2600" dirty="0"/>
          </a:p>
          <a:p>
            <a:r>
              <a:rPr lang="en-GB" sz="2600" dirty="0"/>
              <a:t>This is a similar case with &lt;support&gt; (regime/therapy), where almost all its subtypes has the term “support”. </a:t>
            </a:r>
          </a:p>
          <a:p>
            <a:endParaRPr lang="en-GB" dirty="0"/>
          </a:p>
        </p:txBody>
      </p:sp>
    </p:spTree>
    <p:extLst>
      <p:ext uri="{BB962C8B-B14F-4D97-AF65-F5344CB8AC3E}">
        <p14:creationId xmlns:p14="http://schemas.microsoft.com/office/powerpoint/2010/main" val="974220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b="1" dirty="0" smtClean="0"/>
              <a:t>Issue 2:</a:t>
            </a:r>
            <a:br>
              <a:rPr lang="en-GB" b="1" dirty="0" smtClean="0"/>
            </a:br>
            <a:r>
              <a:rPr lang="en-GB" sz="4800" b="1" dirty="0" smtClean="0"/>
              <a:t>What is |Care regime management (procedure)|</a:t>
            </a:r>
            <a:endParaRPr lang="en-GB" sz="4800" b="1"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891826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Confusing term</a:t>
            </a:r>
            <a:endParaRPr lang="en-GB" dirty="0"/>
          </a:p>
        </p:txBody>
      </p:sp>
      <p:sp>
        <p:nvSpPr>
          <p:cNvPr id="5" name="Content Placeholder 4"/>
          <p:cNvSpPr>
            <a:spLocks noGrp="1"/>
          </p:cNvSpPr>
          <p:nvPr>
            <p:ph idx="1"/>
          </p:nvPr>
        </p:nvSpPr>
        <p:spPr/>
        <p:txBody>
          <a:bodyPr>
            <a:normAutofit/>
          </a:bodyPr>
          <a:lstStyle/>
          <a:p>
            <a:r>
              <a:rPr lang="en-US" dirty="0"/>
              <a:t>The distinction between “Care regime” and “Care regime management” is unclear because the terming structure of the FSN. </a:t>
            </a:r>
            <a:endParaRPr lang="en-US" dirty="0" smtClean="0"/>
          </a:p>
          <a:p>
            <a:r>
              <a:rPr lang="en-US" dirty="0" smtClean="0"/>
              <a:t>X </a:t>
            </a:r>
            <a:r>
              <a:rPr lang="en-US" dirty="0"/>
              <a:t>&lt;care management&gt; concepts are </a:t>
            </a:r>
            <a:r>
              <a:rPr lang="en-US" dirty="0" smtClean="0"/>
              <a:t>children of </a:t>
            </a:r>
            <a:r>
              <a:rPr lang="en-US" dirty="0"/>
              <a:t>|Care regimes management (procedure)|. </a:t>
            </a:r>
            <a:endParaRPr lang="en-US" dirty="0" smtClean="0"/>
          </a:p>
          <a:p>
            <a:r>
              <a:rPr lang="en-US" dirty="0" smtClean="0"/>
              <a:t>This </a:t>
            </a:r>
            <a:r>
              <a:rPr lang="en-US" dirty="0"/>
              <a:t>means that “care management” is the management of care </a:t>
            </a:r>
            <a:r>
              <a:rPr lang="en-US" dirty="0" smtClean="0"/>
              <a:t>regimes.</a:t>
            </a:r>
          </a:p>
        </p:txBody>
      </p:sp>
    </p:spTree>
    <p:extLst>
      <p:ext uri="{BB962C8B-B14F-4D97-AF65-F5344CB8AC3E}">
        <p14:creationId xmlns:p14="http://schemas.microsoft.com/office/powerpoint/2010/main" val="2451414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Examples:</a:t>
            </a:r>
            <a:endParaRPr lang="en-GB" dirty="0"/>
          </a:p>
        </p:txBody>
      </p:sp>
      <p:sp>
        <p:nvSpPr>
          <p:cNvPr id="3" name="Content Placeholder 2"/>
          <p:cNvSpPr>
            <a:spLocks noGrp="1"/>
          </p:cNvSpPr>
          <p:nvPr>
            <p:ph idx="1"/>
          </p:nvPr>
        </p:nvSpPr>
        <p:spPr/>
        <p:txBody>
          <a:bodyPr/>
          <a:lstStyle/>
          <a:p>
            <a:pPr lvl="1"/>
            <a:r>
              <a:rPr lang="en-US" dirty="0" smtClean="0"/>
              <a:t>Epistaxis </a:t>
            </a:r>
            <a:r>
              <a:rPr lang="en-US" dirty="0"/>
              <a:t>care (regime/therapy) vs Epistaxis care management (procedure). </a:t>
            </a:r>
            <a:endParaRPr lang="en-GB" dirty="0"/>
          </a:p>
          <a:p>
            <a:pPr lvl="1"/>
            <a:r>
              <a:rPr lang="en-US" dirty="0"/>
              <a:t>Bowel care (regime/therapy) vs Bowel care management (procedure).</a:t>
            </a:r>
            <a:endParaRPr lang="en-GB" dirty="0"/>
          </a:p>
          <a:p>
            <a:pPr lvl="1"/>
            <a:r>
              <a:rPr lang="en-US" dirty="0"/>
              <a:t>Eye care (regime/therapy) vs Eye care management (procedure).</a:t>
            </a:r>
            <a:endParaRPr lang="en-GB" dirty="0"/>
          </a:p>
          <a:p>
            <a:pPr lvl="1"/>
            <a:r>
              <a:rPr lang="en-US" dirty="0"/>
              <a:t>Stoma care (regime/therapy) vs Stoma care management (procedure</a:t>
            </a:r>
            <a:r>
              <a:rPr lang="en-US" dirty="0" smtClean="0"/>
              <a:t>).</a:t>
            </a:r>
            <a:endParaRPr lang="en-GB" dirty="0"/>
          </a:p>
        </p:txBody>
      </p:sp>
      <p:pic>
        <p:nvPicPr>
          <p:cNvPr id="4" name="Picture 3"/>
          <p:cNvPicPr/>
          <p:nvPr/>
        </p:nvPicPr>
        <p:blipFill rotWithShape="1">
          <a:blip r:embed="rId2"/>
          <a:srcRect l="26103" t="32283" r="15288" b="38499"/>
          <a:stretch/>
        </p:blipFill>
        <p:spPr bwMode="auto">
          <a:xfrm>
            <a:off x="838200" y="3616982"/>
            <a:ext cx="10515600" cy="2946745"/>
          </a:xfrm>
          <a:prstGeom prst="rect">
            <a:avLst/>
          </a:prstGeom>
          <a:ln w="9525" cap="flat" cmpd="sng" algn="ctr">
            <a:solidFill>
              <a:srgbClr val="4F81BD"/>
            </a:solidFill>
            <a:prstDash val="solid"/>
            <a:round/>
            <a:headEnd type="none" w="med" len="med"/>
            <a:tailEnd type="none" w="med" len="med"/>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41650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Epistaxis care management</a:t>
            </a:r>
            <a:endParaRPr lang="en-GB"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94494" y="1825625"/>
            <a:ext cx="8803011" cy="4351338"/>
          </a:xfrm>
          <a:prstGeom prst="rect">
            <a:avLst/>
          </a:prstGeom>
          <a:ln w="19050">
            <a:solidFill>
              <a:schemeClr val="tx1"/>
            </a:solidFill>
          </a:ln>
        </p:spPr>
      </p:pic>
    </p:spTree>
    <p:extLst>
      <p:ext uri="{BB962C8B-B14F-4D97-AF65-F5344CB8AC3E}">
        <p14:creationId xmlns:p14="http://schemas.microsoft.com/office/powerpoint/2010/main" val="247848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Unclear scope for |Care regime management| (1)</a:t>
            </a:r>
            <a:endParaRPr lang="en-GB" sz="4000" dirty="0"/>
          </a:p>
        </p:txBody>
      </p:sp>
      <p:sp>
        <p:nvSpPr>
          <p:cNvPr id="3" name="Content Placeholder 2"/>
          <p:cNvSpPr>
            <a:spLocks noGrp="1"/>
          </p:cNvSpPr>
          <p:nvPr>
            <p:ph idx="1"/>
          </p:nvPr>
        </p:nvSpPr>
        <p:spPr>
          <a:xfrm>
            <a:off x="838200" y="1825624"/>
            <a:ext cx="10515600" cy="4853471"/>
          </a:xfrm>
        </p:spPr>
        <p:txBody>
          <a:bodyPr>
            <a:normAutofit/>
          </a:bodyPr>
          <a:lstStyle/>
          <a:p>
            <a:r>
              <a:rPr lang="en-GB" dirty="0" smtClean="0"/>
              <a:t>Problems seen:</a:t>
            </a:r>
          </a:p>
          <a:p>
            <a:pPr marL="914400" lvl="1" indent="-457200">
              <a:buFont typeface="+mj-lt"/>
              <a:buAutoNum type="arabicPeriod"/>
            </a:pPr>
            <a:r>
              <a:rPr lang="en-GB" dirty="0" smtClean="0"/>
              <a:t>“Managerial” type of care mixed under |Care regime (regime/therapy)|:</a:t>
            </a:r>
          </a:p>
          <a:p>
            <a:endParaRPr lang="en-GB" dirty="0"/>
          </a:p>
          <a:p>
            <a:endParaRPr lang="en-GB" dirty="0" smtClean="0"/>
          </a:p>
          <a:p>
            <a:endParaRPr lang="en-GB" dirty="0" smtClean="0"/>
          </a:p>
          <a:p>
            <a:pPr marL="0" indent="0">
              <a:buNone/>
            </a:pPr>
            <a:endParaRPr lang="en-GB" dirty="0" smtClean="0"/>
          </a:p>
          <a:p>
            <a:pPr marL="914400" lvl="1" indent="-457200">
              <a:buFont typeface="+mj-lt"/>
              <a:buAutoNum type="arabicPeriod" startAt="2"/>
            </a:pPr>
            <a:r>
              <a:rPr lang="en-US" dirty="0" smtClean="0"/>
              <a:t>Overlapping </a:t>
            </a:r>
            <a:r>
              <a:rPr lang="en-US" dirty="0"/>
              <a:t>concepts due to unclear boundary for </a:t>
            </a:r>
            <a:r>
              <a:rPr lang="en-US" dirty="0" smtClean="0"/>
              <a:t>“</a:t>
            </a:r>
            <a:r>
              <a:rPr lang="en-US" dirty="0"/>
              <a:t>management</a:t>
            </a:r>
            <a:r>
              <a:rPr lang="en-US" dirty="0" smtClean="0"/>
              <a:t>”</a:t>
            </a:r>
            <a:endParaRPr lang="en-GB" dirty="0"/>
          </a:p>
          <a:p>
            <a:pPr lvl="2"/>
            <a:r>
              <a:rPr lang="en-US" dirty="0" err="1"/>
              <a:t>Enterostomy</a:t>
            </a:r>
            <a:r>
              <a:rPr lang="en-US" dirty="0"/>
              <a:t> management and care (regime/therapy)</a:t>
            </a:r>
            <a:endParaRPr lang="en-GB" dirty="0"/>
          </a:p>
          <a:p>
            <a:pPr lvl="2"/>
            <a:r>
              <a:rPr lang="en-US" dirty="0"/>
              <a:t>Colostomy management and care (regime/therapy)</a:t>
            </a:r>
            <a:endParaRPr lang="en-GB" dirty="0"/>
          </a:p>
          <a:p>
            <a:pPr lvl="2"/>
            <a:r>
              <a:rPr lang="en-US" dirty="0"/>
              <a:t>Ileostomy management and care (regime/therapy)</a:t>
            </a:r>
            <a:endParaRPr lang="en-GB" dirty="0"/>
          </a:p>
          <a:p>
            <a:pPr lvl="2"/>
            <a:r>
              <a:rPr lang="en-US" dirty="0" err="1"/>
              <a:t>Urostomy</a:t>
            </a:r>
            <a:r>
              <a:rPr lang="en-US" dirty="0"/>
              <a:t> management and care (regime/therapy</a:t>
            </a:r>
            <a:r>
              <a:rPr lang="en-US" dirty="0" smtClean="0"/>
              <a: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287537688"/>
              </p:ext>
            </p:extLst>
          </p:nvPr>
        </p:nvGraphicFramePr>
        <p:xfrm>
          <a:off x="1655639" y="2682702"/>
          <a:ext cx="8879840" cy="1950720"/>
        </p:xfrm>
        <a:graphic>
          <a:graphicData uri="http://schemas.openxmlformats.org/drawingml/2006/table">
            <a:tbl>
              <a:tblPr firstRow="1" firstCol="1" bandRow="1">
                <a:tableStyleId>{5C22544A-7EE6-4342-B048-85BDC9FD1C3A}</a:tableStyleId>
              </a:tblPr>
              <a:tblGrid>
                <a:gridCol w="3483860"/>
                <a:gridCol w="5395980"/>
              </a:tblGrid>
              <a:tr h="1717019">
                <a:tc>
                  <a:txBody>
                    <a:bodyPr/>
                    <a:lstStyle/>
                    <a:p>
                      <a:pPr marL="342900" lvl="0" indent="-342900">
                        <a:lnSpc>
                          <a:spcPct val="100000"/>
                        </a:lnSpc>
                        <a:spcAft>
                          <a:spcPts val="0"/>
                        </a:spcAft>
                        <a:buFont typeface="Symbol" panose="05050102010706020507" pitchFamily="18" charset="2"/>
                        <a:buChar char=""/>
                      </a:pPr>
                      <a:r>
                        <a:rPr lang="en-US" sz="1600" b="0" dirty="0">
                          <a:solidFill>
                            <a:schemeClr val="tx1"/>
                          </a:solidFill>
                          <a:effectLst/>
                        </a:rPr>
                        <a:t>Arrangement of care procedure (regime/therapy)</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US" sz="1600" b="0" dirty="0">
                          <a:solidFill>
                            <a:schemeClr val="tx1"/>
                          </a:solidFill>
                          <a:effectLst/>
                        </a:rPr>
                        <a:t>Arrange care attender</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US" sz="1600" b="0" dirty="0">
                          <a:solidFill>
                            <a:schemeClr val="tx1"/>
                          </a:solidFill>
                          <a:effectLst/>
                        </a:rPr>
                        <a:t>Arrange care by neighbor</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US" sz="1600" b="0" dirty="0">
                          <a:solidFill>
                            <a:schemeClr val="tx1"/>
                          </a:solidFill>
                          <a:effectLst/>
                        </a:rPr>
                        <a:t>Arrange care by others</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US" sz="1600" b="0" dirty="0">
                          <a:solidFill>
                            <a:schemeClr val="tx1"/>
                          </a:solidFill>
                          <a:effectLst/>
                        </a:rPr>
                        <a:t>Arrange care by relative</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US" sz="1600" b="0" dirty="0">
                          <a:solidFill>
                            <a:schemeClr val="tx1"/>
                          </a:solidFill>
                          <a:effectLst/>
                        </a:rPr>
                        <a:t>Arrange home help</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US" sz="1600" b="0" dirty="0">
                          <a:solidFill>
                            <a:schemeClr val="tx1"/>
                          </a:solidFill>
                          <a:effectLst/>
                        </a:rPr>
                        <a:t>Arrange meals on wheels</a:t>
                      </a:r>
                      <a:endParaRPr lang="en-GB" sz="20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42900" lvl="0" indent="-342900">
                        <a:lnSpc>
                          <a:spcPct val="100000"/>
                        </a:lnSpc>
                        <a:spcAft>
                          <a:spcPts val="0"/>
                        </a:spcAft>
                        <a:buFont typeface="Symbol" panose="05050102010706020507" pitchFamily="18" charset="2"/>
                        <a:buChar char=""/>
                      </a:pPr>
                      <a:r>
                        <a:rPr lang="en-US" sz="1600" b="0" dirty="0">
                          <a:solidFill>
                            <a:schemeClr val="tx1"/>
                          </a:solidFill>
                          <a:effectLst/>
                        </a:rPr>
                        <a:t>Specimen care (regime/therapy)</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GB" sz="1600" b="0" u="none" strike="noStrike" dirty="0">
                          <a:solidFill>
                            <a:schemeClr val="tx1"/>
                          </a:solidFill>
                          <a:effectLst/>
                        </a:rPr>
                        <a:t>Blood specimen care (regime/therapy)</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GB" sz="1600" b="0" u="none" strike="noStrike" dirty="0">
                          <a:solidFill>
                            <a:schemeClr val="tx1"/>
                          </a:solidFill>
                          <a:effectLst/>
                        </a:rPr>
                        <a:t>Sputum specimen care (regime/therapy)</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GB" sz="1600" b="0" u="none" strike="noStrike" dirty="0">
                          <a:solidFill>
                            <a:schemeClr val="tx1"/>
                          </a:solidFill>
                          <a:effectLst/>
                        </a:rPr>
                        <a:t>Stool specimen care (regime/therapy)</a:t>
                      </a:r>
                      <a:endParaRPr lang="en-GB" sz="2000" b="0" dirty="0">
                        <a:solidFill>
                          <a:schemeClr val="tx1"/>
                        </a:solidFill>
                        <a:effectLst/>
                      </a:endParaRPr>
                    </a:p>
                    <a:p>
                      <a:pPr marL="742950" lvl="1" indent="-285750">
                        <a:lnSpc>
                          <a:spcPct val="100000"/>
                        </a:lnSpc>
                        <a:spcAft>
                          <a:spcPts val="0"/>
                        </a:spcAft>
                        <a:buFont typeface="Courier New" panose="02070309020205020404" pitchFamily="49" charset="0"/>
                        <a:buChar char="o"/>
                      </a:pPr>
                      <a:r>
                        <a:rPr lang="en-GB" sz="1600" b="0" u="none" strike="noStrike" dirty="0">
                          <a:solidFill>
                            <a:schemeClr val="tx1"/>
                          </a:solidFill>
                          <a:effectLst/>
                        </a:rPr>
                        <a:t>Urine specimen care (regime/therapy)</a:t>
                      </a:r>
                      <a:endParaRPr lang="en-GB" sz="20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1600" b="0" dirty="0">
                          <a:solidFill>
                            <a:schemeClr val="tx1"/>
                          </a:solidFill>
                          <a:effectLst/>
                        </a:rPr>
                        <a:t>Making arrangements for care of dependents following death (regime/therapy)</a:t>
                      </a:r>
                      <a:endParaRPr lang="en-GB" sz="20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US" sz="1600" b="0" dirty="0">
                          <a:solidFill>
                            <a:schemeClr val="tx1"/>
                          </a:solidFill>
                          <a:effectLst/>
                        </a:rPr>
                        <a:t>Making funeral arrangements (regime/therapy)</a:t>
                      </a:r>
                      <a:endParaRPr lang="en-GB" sz="20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50981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Unclear scope for |Care regime management</a:t>
            </a:r>
            <a:r>
              <a:rPr lang="en-GB" sz="4000" dirty="0" smtClean="0"/>
              <a:t>| (2)</a:t>
            </a:r>
            <a:endParaRPr lang="en-GB" sz="4000" dirty="0"/>
          </a:p>
        </p:txBody>
      </p:sp>
      <p:sp>
        <p:nvSpPr>
          <p:cNvPr id="3" name="Content Placeholder 2"/>
          <p:cNvSpPr>
            <a:spLocks noGrp="1"/>
          </p:cNvSpPr>
          <p:nvPr>
            <p:ph idx="1"/>
          </p:nvPr>
        </p:nvSpPr>
        <p:spPr>
          <a:xfrm>
            <a:off x="838200" y="1470992"/>
            <a:ext cx="10515600" cy="5247860"/>
          </a:xfrm>
        </p:spPr>
        <p:txBody>
          <a:bodyPr>
            <a:noAutofit/>
          </a:bodyPr>
          <a:lstStyle/>
          <a:p>
            <a:pPr marL="514350" indent="-514350">
              <a:buFont typeface="+mj-lt"/>
              <a:buAutoNum type="arabicPeriod" startAt="3"/>
            </a:pPr>
            <a:r>
              <a:rPr lang="en-US" sz="2000" dirty="0"/>
              <a:t>Sometimes it is difficult to draw the line, between managerial and direct patient care. For example, |Pacemaker care management (procedure)| may involve changing the pacemaker battery and ensuring the setting for pacemaker system is optimal. </a:t>
            </a:r>
            <a:endParaRPr lang="en-US" sz="1800" dirty="0"/>
          </a:p>
          <a:p>
            <a:pPr lvl="1"/>
            <a:endParaRPr lang="en-US" sz="1800" dirty="0" smtClean="0"/>
          </a:p>
          <a:p>
            <a:pPr lvl="1"/>
            <a:endParaRPr lang="en-US" sz="1800" dirty="0"/>
          </a:p>
          <a:p>
            <a:pPr lvl="1"/>
            <a:endParaRPr lang="en-US" sz="1800" dirty="0" smtClean="0"/>
          </a:p>
          <a:p>
            <a:pPr lvl="1"/>
            <a:endParaRPr lang="en-US" sz="1800" dirty="0"/>
          </a:p>
          <a:p>
            <a:pPr lvl="1"/>
            <a:endParaRPr lang="en-US" sz="1800" dirty="0" smtClean="0"/>
          </a:p>
          <a:p>
            <a:pPr lvl="1"/>
            <a:endParaRPr lang="en-US" sz="1800" dirty="0"/>
          </a:p>
          <a:p>
            <a:pPr lvl="1"/>
            <a:endParaRPr lang="en-US" sz="1800" dirty="0" smtClean="0"/>
          </a:p>
          <a:p>
            <a:pPr lvl="1"/>
            <a:endParaRPr lang="en-US" sz="1800" dirty="0" smtClean="0"/>
          </a:p>
          <a:p>
            <a:pPr lvl="1"/>
            <a:endParaRPr lang="en-US" sz="1800" dirty="0" smtClean="0"/>
          </a:p>
          <a:p>
            <a:pPr marL="514350" indent="-514350">
              <a:buFont typeface="+mj-lt"/>
              <a:buAutoNum type="arabicPeriod" startAt="4"/>
            </a:pPr>
            <a:r>
              <a:rPr lang="en-US" sz="2000" dirty="0"/>
              <a:t>If we were to provide guideline to separate it into two distinct concepts, there would be concepts that would not fit into either one. We need to see how this is applied or be used in a patients’ record, especially taking into account that there might be a continuous flow of action between care regime and care regime management. </a:t>
            </a:r>
            <a:endParaRPr lang="en-GB" sz="2000" dirty="0"/>
          </a:p>
          <a:p>
            <a:endParaRPr lang="en-GB" sz="2000" dirty="0"/>
          </a:p>
        </p:txBody>
      </p:sp>
      <p:pic>
        <p:nvPicPr>
          <p:cNvPr id="4" name="Picture 3"/>
          <p:cNvPicPr/>
          <p:nvPr/>
        </p:nvPicPr>
        <p:blipFill rotWithShape="1">
          <a:blip r:embed="rId3"/>
          <a:srcRect l="41642" t="32086" r="12657" b="39305"/>
          <a:stretch/>
        </p:blipFill>
        <p:spPr bwMode="auto">
          <a:xfrm>
            <a:off x="2416242" y="2403165"/>
            <a:ext cx="7668661" cy="2698915"/>
          </a:xfrm>
          <a:prstGeom prst="rect">
            <a:avLst/>
          </a:prstGeom>
          <a:ln>
            <a:solidFill>
              <a:srgbClr val="FF000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242649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Relevance of |Care regime management|</a:t>
            </a:r>
            <a:endParaRPr lang="en-GB" dirty="0"/>
          </a:p>
        </p:txBody>
      </p:sp>
      <p:sp>
        <p:nvSpPr>
          <p:cNvPr id="3" name="Content Placeholder 2"/>
          <p:cNvSpPr>
            <a:spLocks noGrp="1"/>
          </p:cNvSpPr>
          <p:nvPr>
            <p:ph idx="1"/>
          </p:nvPr>
        </p:nvSpPr>
        <p:spPr/>
        <p:txBody>
          <a:bodyPr>
            <a:normAutofit/>
          </a:bodyPr>
          <a:lstStyle/>
          <a:p>
            <a:r>
              <a:rPr lang="en-US" sz="2000" dirty="0" smtClean="0"/>
              <a:t>Care </a:t>
            </a:r>
            <a:r>
              <a:rPr lang="en-US" sz="2000" dirty="0"/>
              <a:t>Planning Guidance Nursing SIG PowerPoint </a:t>
            </a:r>
            <a:r>
              <a:rPr lang="en-US" sz="2000" dirty="0" smtClean="0"/>
              <a:t>slides</a:t>
            </a:r>
            <a:r>
              <a:rPr lang="en-US" sz="2000" dirty="0"/>
              <a:t>:</a:t>
            </a:r>
            <a:endParaRPr lang="en-US" sz="2000" dirty="0" smtClean="0"/>
          </a:p>
          <a:p>
            <a:r>
              <a:rPr lang="en-US" sz="2000" dirty="0" smtClean="0"/>
              <a:t>The </a:t>
            </a:r>
            <a:r>
              <a:rPr lang="en-US" sz="2000" dirty="0"/>
              <a:t>X &lt;care&gt; (regime/therapy) reflect the components of “Activity Bundle” – Need, goal, and activity. </a:t>
            </a:r>
            <a:endParaRPr lang="en-US" sz="2000" dirty="0" smtClean="0"/>
          </a:p>
          <a:p>
            <a:r>
              <a:rPr lang="en-US" sz="2000" dirty="0" smtClean="0"/>
              <a:t>Whereas </a:t>
            </a:r>
            <a:r>
              <a:rPr lang="en-US" sz="2000" dirty="0"/>
              <a:t>X &lt;care management&gt; procedures is the action of creating the Activity bundle, which is a managerial/administrative tasks. </a:t>
            </a:r>
            <a:endParaRPr lang="en-GB" sz="2000" dirty="0"/>
          </a:p>
          <a:p>
            <a:endParaRPr lang="en-GB" sz="2000" dirty="0"/>
          </a:p>
        </p:txBody>
      </p:sp>
      <p:graphicFrame>
        <p:nvGraphicFramePr>
          <p:cNvPr id="4" name="Diagram 3"/>
          <p:cNvGraphicFramePr/>
          <p:nvPr>
            <p:extLst>
              <p:ext uri="{D42A27DB-BD31-4B8C-83A1-F6EECF244321}">
                <p14:modId xmlns:p14="http://schemas.microsoft.com/office/powerpoint/2010/main" val="4063555714"/>
              </p:ext>
            </p:extLst>
          </p:nvPr>
        </p:nvGraphicFramePr>
        <p:xfrm>
          <a:off x="1241149" y="3709574"/>
          <a:ext cx="5409651" cy="27839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4"/>
          <p:cNvGrpSpPr/>
          <p:nvPr/>
        </p:nvGrpSpPr>
        <p:grpSpPr>
          <a:xfrm>
            <a:off x="5629054" y="4333557"/>
            <a:ext cx="2630170" cy="1843406"/>
            <a:chOff x="0" y="0"/>
            <a:chExt cx="2630170" cy="1843413"/>
          </a:xfrm>
        </p:grpSpPr>
        <p:sp>
          <p:nvSpPr>
            <p:cNvPr id="6" name="Text Box 2"/>
            <p:cNvSpPr txBox="1">
              <a:spLocks noChangeArrowheads="1"/>
            </p:cNvSpPr>
            <p:nvPr/>
          </p:nvSpPr>
          <p:spPr bwMode="auto">
            <a:xfrm>
              <a:off x="781050" y="1361449"/>
              <a:ext cx="1849120" cy="481964"/>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ts val="1500"/>
                </a:lnSpc>
                <a:spcAft>
                  <a:spcPts val="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X &lt;care&gt; (regime/therapy) or Single procedure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Text Box 7"/>
            <p:cNvSpPr txBox="1">
              <a:spLocks noChangeArrowheads="1"/>
            </p:cNvSpPr>
            <p:nvPr/>
          </p:nvSpPr>
          <p:spPr bwMode="auto">
            <a:xfrm>
              <a:off x="781050" y="800100"/>
              <a:ext cx="1849120" cy="2908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ts val="1500"/>
                </a:lnSpc>
                <a:spcAft>
                  <a:spcPts val="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X &lt;care&gt; (regime/therapy)</a:t>
              </a:r>
            </a:p>
          </p:txBody>
        </p:sp>
        <p:sp>
          <p:nvSpPr>
            <p:cNvPr id="8" name="Text Box 8"/>
            <p:cNvSpPr txBox="1">
              <a:spLocks noChangeArrowheads="1"/>
            </p:cNvSpPr>
            <p:nvPr/>
          </p:nvSpPr>
          <p:spPr bwMode="auto">
            <a:xfrm>
              <a:off x="781050" y="0"/>
              <a:ext cx="1849120" cy="2908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ts val="1500"/>
                </a:lnSpc>
                <a:spcAft>
                  <a:spcPts val="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X &lt;care management&gt;</a:t>
              </a:r>
            </a:p>
          </p:txBody>
        </p:sp>
        <p:sp>
          <p:nvSpPr>
            <p:cNvPr id="9" name="Text Box 9"/>
            <p:cNvSpPr txBox="1">
              <a:spLocks noChangeArrowheads="1"/>
            </p:cNvSpPr>
            <p:nvPr/>
          </p:nvSpPr>
          <p:spPr bwMode="auto">
            <a:xfrm>
              <a:off x="781050" y="400050"/>
              <a:ext cx="1849120" cy="2908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ts val="1500"/>
                </a:lnSpc>
                <a:spcAft>
                  <a:spcPts val="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X &lt;care management&gt;</a:t>
              </a:r>
            </a:p>
          </p:txBody>
        </p:sp>
        <p:cxnSp>
          <p:nvCxnSpPr>
            <p:cNvPr id="10" name="Straight Arrow Connector 9"/>
            <p:cNvCxnSpPr/>
            <p:nvPr/>
          </p:nvCxnSpPr>
          <p:spPr>
            <a:xfrm flipH="1">
              <a:off x="209550" y="1619250"/>
              <a:ext cx="4667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209550" y="962025"/>
              <a:ext cx="4667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0" y="561975"/>
              <a:ext cx="66675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H="1">
              <a:off x="0" y="152400"/>
              <a:ext cx="66675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107114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The issues:</a:t>
            </a:r>
            <a:endParaRPr lang="en-GB" b="1" dirty="0"/>
          </a:p>
        </p:txBody>
      </p:sp>
      <p:sp>
        <p:nvSpPr>
          <p:cNvPr id="3" name="Content Placeholder 2"/>
          <p:cNvSpPr>
            <a:spLocks noGrp="1"/>
          </p:cNvSpPr>
          <p:nvPr>
            <p:ph idx="1"/>
          </p:nvPr>
        </p:nvSpPr>
        <p:spPr>
          <a:xfrm>
            <a:off x="838200" y="1825625"/>
            <a:ext cx="10515600" cy="4614932"/>
          </a:xfrm>
        </p:spPr>
        <p:txBody>
          <a:bodyPr>
            <a:normAutofit lnSpcReduction="10000"/>
          </a:bodyPr>
          <a:lstStyle/>
          <a:p>
            <a:pPr marL="457200" lvl="1" indent="0">
              <a:buNone/>
            </a:pPr>
            <a:r>
              <a:rPr lang="en-US" b="1" dirty="0" smtClean="0">
                <a:solidFill>
                  <a:srgbClr val="C00000"/>
                </a:solidFill>
              </a:rPr>
              <a:t>X </a:t>
            </a:r>
            <a:r>
              <a:rPr lang="en-US" b="1" dirty="0">
                <a:solidFill>
                  <a:srgbClr val="C00000"/>
                </a:solidFill>
              </a:rPr>
              <a:t>care (regime/therapy</a:t>
            </a:r>
            <a:r>
              <a:rPr lang="en-US" b="1" dirty="0" smtClean="0">
                <a:solidFill>
                  <a:srgbClr val="C00000"/>
                </a:solidFill>
              </a:rPr>
              <a:t>) from |Care regime|</a:t>
            </a:r>
            <a:endParaRPr lang="en-GB" b="1" dirty="0">
              <a:solidFill>
                <a:srgbClr val="C00000"/>
              </a:solidFill>
            </a:endParaRPr>
          </a:p>
          <a:p>
            <a:pPr marL="457200" lvl="1" indent="0">
              <a:buNone/>
            </a:pPr>
            <a:r>
              <a:rPr lang="en-US" b="1" dirty="0">
                <a:solidFill>
                  <a:srgbClr val="0070C0"/>
                </a:solidFill>
              </a:rPr>
              <a:t>X care management (procedure</a:t>
            </a:r>
            <a:r>
              <a:rPr lang="en-US" b="1" dirty="0" smtClean="0">
                <a:solidFill>
                  <a:srgbClr val="0070C0"/>
                </a:solidFill>
              </a:rPr>
              <a:t>) from |Care regime management|</a:t>
            </a:r>
          </a:p>
          <a:p>
            <a:pPr lvl="1"/>
            <a:endParaRPr lang="en-GB" dirty="0"/>
          </a:p>
          <a:p>
            <a:pPr marL="514350" indent="-514350">
              <a:buFont typeface="+mj-lt"/>
              <a:buAutoNum type="arabicPeriod"/>
            </a:pPr>
            <a:r>
              <a:rPr lang="en-US" sz="3200" dirty="0" smtClean="0"/>
              <a:t>What is |Care regime|? </a:t>
            </a:r>
          </a:p>
          <a:p>
            <a:pPr marL="971550" lvl="1" indent="-514350">
              <a:buFont typeface="+mj-lt"/>
              <a:buAutoNum type="alphaLcPeriod"/>
            </a:pPr>
            <a:r>
              <a:rPr lang="en-US" dirty="0" smtClean="0"/>
              <a:t>Is it just a grouper concept?</a:t>
            </a:r>
          </a:p>
          <a:p>
            <a:pPr marL="0" indent="0">
              <a:buNone/>
            </a:pPr>
            <a:endParaRPr lang="en-US" sz="3200" dirty="0" smtClean="0"/>
          </a:p>
          <a:p>
            <a:pPr marL="514350" indent="-514350">
              <a:buFont typeface="+mj-lt"/>
              <a:buAutoNum type="arabicPeriod" startAt="2"/>
            </a:pPr>
            <a:r>
              <a:rPr lang="en-US" sz="3200" dirty="0" smtClean="0"/>
              <a:t>What is |Care regime management</a:t>
            </a:r>
            <a:r>
              <a:rPr lang="en-US" sz="3200" dirty="0"/>
              <a:t>|</a:t>
            </a:r>
            <a:r>
              <a:rPr lang="en-US" sz="3200" dirty="0" smtClean="0"/>
              <a:t> procedures?</a:t>
            </a:r>
          </a:p>
          <a:p>
            <a:pPr marL="971550" lvl="1" indent="-514350">
              <a:buFont typeface="+mj-lt"/>
              <a:buAutoNum type="alphaLcPeriod"/>
            </a:pPr>
            <a:r>
              <a:rPr lang="en-US" dirty="0" smtClean="0"/>
              <a:t>Is it just care planning, or more?</a:t>
            </a:r>
          </a:p>
          <a:p>
            <a:pPr marL="971550" lvl="1" indent="-514350">
              <a:buFont typeface="+mj-lt"/>
              <a:buAutoNum type="alphaLcPeriod"/>
            </a:pPr>
            <a:endParaRPr lang="en-US" dirty="0" smtClean="0"/>
          </a:p>
          <a:p>
            <a:pPr marL="514350" indent="-514350">
              <a:buFont typeface="+mj-lt"/>
              <a:buAutoNum type="arabicPeriod" startAt="2"/>
            </a:pPr>
            <a:r>
              <a:rPr lang="en-US" sz="3200" dirty="0" smtClean="0"/>
              <a:t>How to differentiate the two concepts?</a:t>
            </a:r>
          </a:p>
          <a:p>
            <a:pPr marL="971550" lvl="1" indent="-514350">
              <a:buFont typeface="+mj-lt"/>
              <a:buAutoNum type="alphaLcPeriod"/>
            </a:pPr>
            <a:endParaRPr lang="en-US" dirty="0"/>
          </a:p>
          <a:p>
            <a:pPr marL="971550" lvl="1" indent="-514350">
              <a:buFont typeface="+mj-lt"/>
              <a:buAutoNum type="alphaLcPeriod"/>
            </a:pPr>
            <a:endParaRPr lang="en-US" dirty="0" smtClean="0"/>
          </a:p>
        </p:txBody>
      </p:sp>
    </p:spTree>
    <p:extLst>
      <p:ext uri="{BB962C8B-B14F-4D97-AF65-F5344CB8AC3E}">
        <p14:creationId xmlns:p14="http://schemas.microsoft.com/office/powerpoint/2010/main" val="3194977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a:solidFill>
                  <a:srgbClr val="FF0000"/>
                </a:solidFill>
              </a:rPr>
              <a:t>What other types of care management other than ‘care planning</a:t>
            </a:r>
            <a:r>
              <a:rPr lang="en-GB" sz="2800" b="1" dirty="0" smtClean="0">
                <a:solidFill>
                  <a:srgbClr val="FF0000"/>
                </a:solidFill>
              </a:rPr>
              <a:t>’?</a:t>
            </a:r>
            <a:endParaRPr lang="en-GB" sz="2800" dirty="0"/>
          </a:p>
        </p:txBody>
      </p:sp>
      <p:sp>
        <p:nvSpPr>
          <p:cNvPr id="3" name="Content Placeholder 2"/>
          <p:cNvSpPr>
            <a:spLocks noGrp="1"/>
          </p:cNvSpPr>
          <p:nvPr>
            <p:ph idx="1"/>
          </p:nvPr>
        </p:nvSpPr>
        <p:spPr/>
        <p:txBody>
          <a:bodyPr>
            <a:normAutofit/>
          </a:bodyPr>
          <a:lstStyle/>
          <a:p>
            <a:r>
              <a:rPr lang="en-US" sz="2000" dirty="0"/>
              <a:t>However, SNOMED CT already has |Care planning and problem solving (procedure)|. </a:t>
            </a:r>
            <a:endParaRPr lang="en-US" sz="2000" dirty="0" smtClean="0"/>
          </a:p>
          <a:p>
            <a:r>
              <a:rPr lang="en-US" sz="2000" dirty="0" smtClean="0"/>
              <a:t>This </a:t>
            </a:r>
            <a:r>
              <a:rPr lang="en-US" sz="2000" dirty="0"/>
              <a:t>concept only has attribute HAS FOCUS = Management-action, but there is no attribute relationship to |Care plan (qualifier </a:t>
            </a:r>
            <a:r>
              <a:rPr lang="en-US" sz="2000" dirty="0" smtClean="0"/>
              <a:t>value)|. An </a:t>
            </a:r>
            <a:r>
              <a:rPr lang="en-US" sz="2000" dirty="0"/>
              <a:t>appropriate relationship to |Care plan (qualifier value)| and its meaning should be considered, as stated in section 3.5 Subsidiary and interrelated problems. </a:t>
            </a:r>
            <a:endParaRPr lang="en-US" sz="2000" dirty="0" smtClean="0"/>
          </a:p>
        </p:txBody>
      </p:sp>
      <p:pic>
        <p:nvPicPr>
          <p:cNvPr id="7" name="Picture 6"/>
          <p:cNvPicPr/>
          <p:nvPr/>
        </p:nvPicPr>
        <p:blipFill rotWithShape="1">
          <a:blip r:embed="rId2"/>
          <a:srcRect t="30365" r="63983" b="56243"/>
          <a:stretch/>
        </p:blipFill>
        <p:spPr bwMode="auto">
          <a:xfrm>
            <a:off x="1007661" y="4001294"/>
            <a:ext cx="9677286" cy="2022834"/>
          </a:xfrm>
          <a:prstGeom prst="rect">
            <a:avLst/>
          </a:prstGeom>
          <a:ln>
            <a:solidFill>
              <a:srgbClr val="FF000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475399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t>Issue 3:</a:t>
            </a:r>
            <a:br>
              <a:rPr lang="en-GB" b="1" dirty="0" smtClean="0"/>
            </a:br>
            <a:r>
              <a:rPr lang="en-GB" b="1" dirty="0" smtClean="0"/>
              <a:t>Differentiating the two concepts </a:t>
            </a:r>
            <a:endParaRPr lang="en-GB" b="1" dirty="0"/>
          </a:p>
        </p:txBody>
      </p:sp>
      <p:sp>
        <p:nvSpPr>
          <p:cNvPr id="6" name="Text Placeholder 5"/>
          <p:cNvSpPr>
            <a:spLocks noGrp="1"/>
          </p:cNvSpPr>
          <p:nvPr>
            <p:ph type="body" idx="1"/>
          </p:nvPr>
        </p:nvSpPr>
        <p:spPr/>
        <p:txBody>
          <a:bodyPr/>
          <a:lstStyle/>
          <a:p>
            <a:endParaRPr lang="en-GB"/>
          </a:p>
        </p:txBody>
      </p:sp>
    </p:spTree>
    <p:extLst>
      <p:ext uri="{BB962C8B-B14F-4D97-AF65-F5344CB8AC3E}">
        <p14:creationId xmlns:p14="http://schemas.microsoft.com/office/powerpoint/2010/main" val="1523879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t>Agreement / Discussion:</a:t>
            </a:r>
            <a:endParaRPr lang="en-GB" b="1" dirty="0"/>
          </a:p>
        </p:txBody>
      </p:sp>
      <p:sp>
        <p:nvSpPr>
          <p:cNvPr id="5" name="Content Placeholder 4"/>
          <p:cNvSpPr>
            <a:spLocks noGrp="1"/>
          </p:cNvSpPr>
          <p:nvPr>
            <p:ph idx="1"/>
          </p:nvPr>
        </p:nvSpPr>
        <p:spPr/>
        <p:txBody>
          <a:bodyPr>
            <a:normAutofit fontScale="70000" lnSpcReduction="20000"/>
          </a:bodyPr>
          <a:lstStyle/>
          <a:p>
            <a:pPr marL="514350" indent="-514350">
              <a:buFont typeface="+mj-lt"/>
              <a:buAutoNum type="arabicPeriod"/>
            </a:pPr>
            <a:r>
              <a:rPr lang="en-GB" dirty="0" smtClean="0"/>
              <a:t>Agree that the two concepts mean differently.</a:t>
            </a:r>
          </a:p>
          <a:p>
            <a:pPr marL="514350" indent="-514350">
              <a:buFont typeface="+mj-lt"/>
              <a:buAutoNum type="arabicPeriod"/>
            </a:pPr>
            <a:r>
              <a:rPr lang="en-GB" dirty="0" smtClean="0"/>
              <a:t>Needs to be discussed further: |Care regime management| is the ‘administrative/managerial’ part of |Care regime|.</a:t>
            </a:r>
          </a:p>
          <a:p>
            <a:pPr marL="457200" lvl="1" indent="0">
              <a:buNone/>
            </a:pPr>
            <a:endParaRPr lang="en-GB" dirty="0" smtClean="0"/>
          </a:p>
          <a:p>
            <a:pPr marL="457200" lvl="1" indent="0">
              <a:buNone/>
            </a:pPr>
            <a:r>
              <a:rPr lang="en-GB" dirty="0" smtClean="0"/>
              <a:t>Determine </a:t>
            </a:r>
            <a:r>
              <a:rPr lang="en-GB" dirty="0"/>
              <a:t>the scope of “care management”</a:t>
            </a:r>
          </a:p>
          <a:p>
            <a:pPr marL="971550" lvl="1" indent="-514350">
              <a:buFont typeface="+mj-lt"/>
              <a:buAutoNum type="alphaLcParenR"/>
            </a:pPr>
            <a:r>
              <a:rPr lang="en-GB" dirty="0"/>
              <a:t>Not only about care planning – multidisciplinary, more than creating the plan document (referral, scheduling, </a:t>
            </a:r>
            <a:r>
              <a:rPr lang="en-GB" dirty="0" err="1"/>
              <a:t>etc</a:t>
            </a:r>
            <a:r>
              <a:rPr lang="en-GB" dirty="0"/>
              <a:t>).</a:t>
            </a:r>
          </a:p>
          <a:p>
            <a:pPr marL="971550" lvl="1" indent="-514350">
              <a:buFont typeface="+mj-lt"/>
              <a:buAutoNum type="alphaLcParenR"/>
            </a:pPr>
            <a:r>
              <a:rPr lang="en-GB" dirty="0"/>
              <a:t>If it is more than care planning – to be included in the guideline; may need to review FSN to reflect </a:t>
            </a:r>
            <a:r>
              <a:rPr lang="en-GB" dirty="0" smtClean="0"/>
              <a:t>this</a:t>
            </a:r>
          </a:p>
          <a:p>
            <a:pPr marL="457200" lvl="1" indent="0">
              <a:buNone/>
            </a:pPr>
            <a:endParaRPr lang="en-GB" dirty="0"/>
          </a:p>
          <a:p>
            <a:pPr marL="457200" lvl="1" indent="0">
              <a:buNone/>
            </a:pPr>
            <a:r>
              <a:rPr lang="en-GB" dirty="0" smtClean="0"/>
              <a:t>Defining both |Care regime| and |Care regime management| to avoid redundancy. Reviewing the model: the redundancy may be due to the need to fit in </a:t>
            </a:r>
            <a:r>
              <a:rPr lang="en-GB" smtClean="0"/>
              <a:t>the current model</a:t>
            </a:r>
            <a:r>
              <a:rPr lang="en-GB" dirty="0" smtClean="0"/>
              <a:t>.</a:t>
            </a:r>
            <a:endParaRPr lang="en-GB" dirty="0"/>
          </a:p>
          <a:p>
            <a:pPr marL="0" indent="0">
              <a:buNone/>
            </a:pPr>
            <a:endParaRPr lang="en-GB" dirty="0" smtClean="0"/>
          </a:p>
          <a:p>
            <a:pPr marL="514350" indent="-514350">
              <a:buFont typeface="+mj-lt"/>
              <a:buAutoNum type="arabicPeriod"/>
            </a:pPr>
            <a:r>
              <a:rPr lang="en-GB" dirty="0" smtClean="0"/>
              <a:t>Agree that |Care regime| is a grouper concept </a:t>
            </a:r>
          </a:p>
          <a:p>
            <a:pPr marL="457200" lvl="1" indent="0">
              <a:buNone/>
            </a:pPr>
            <a:r>
              <a:rPr lang="en-GB" dirty="0"/>
              <a:t>Explore on the term “care</a:t>
            </a:r>
            <a:r>
              <a:rPr lang="en-GB" dirty="0" smtClean="0"/>
              <a:t>” – groups regimes that has the term “care” in its FSN</a:t>
            </a:r>
          </a:p>
          <a:p>
            <a:pPr marL="971550" lvl="1" indent="-514350">
              <a:buFont typeface="+mj-lt"/>
              <a:buAutoNum type="arabicPeriod"/>
            </a:pPr>
            <a:endParaRPr lang="en-GB" dirty="0"/>
          </a:p>
          <a:p>
            <a:pPr marL="514350" indent="-514350">
              <a:buFont typeface="+mj-lt"/>
              <a:buAutoNum type="arabicPeriod"/>
            </a:pPr>
            <a:r>
              <a:rPr lang="en-GB" dirty="0" smtClean="0"/>
              <a:t>How to deal with two concepts that overlaps or continuous? (Pacemaker example)</a:t>
            </a:r>
            <a:endParaRPr lang="en-GB" dirty="0"/>
          </a:p>
        </p:txBody>
      </p:sp>
    </p:spTree>
    <p:extLst>
      <p:ext uri="{BB962C8B-B14F-4D97-AF65-F5344CB8AC3E}">
        <p14:creationId xmlns:p14="http://schemas.microsoft.com/office/powerpoint/2010/main" val="780510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Current definition (1)</a:t>
            </a:r>
            <a:endParaRPr lang="en-GB" b="1" dirty="0"/>
          </a:p>
        </p:txBody>
      </p:sp>
      <p:sp>
        <p:nvSpPr>
          <p:cNvPr id="3" name="Content Placeholder 2"/>
          <p:cNvSpPr>
            <a:spLocks noGrp="1"/>
          </p:cNvSpPr>
          <p:nvPr>
            <p:ph idx="1"/>
          </p:nvPr>
        </p:nvSpPr>
        <p:spPr/>
        <p:txBody>
          <a:bodyPr>
            <a:normAutofit fontScale="92500"/>
          </a:bodyPr>
          <a:lstStyle/>
          <a:p>
            <a:pPr marL="0" indent="0">
              <a:buNone/>
            </a:pPr>
            <a:r>
              <a:rPr lang="en-GB" dirty="0"/>
              <a:t>The Editorial Guideline define the concepts under </a:t>
            </a:r>
            <a:r>
              <a:rPr lang="en-GB" b="1" u="sng" dirty="0"/>
              <a:t>(regime/therapy) </a:t>
            </a:r>
            <a:r>
              <a:rPr lang="en-GB" dirty="0"/>
              <a:t>as:</a:t>
            </a:r>
          </a:p>
          <a:p>
            <a:r>
              <a:rPr lang="en-GB" b="1" dirty="0"/>
              <a:t>Aggregates of sub-procedures; AND repeated multiple times, over the space of an extended period of time; OR</a:t>
            </a:r>
            <a:endParaRPr lang="en-GB" dirty="0"/>
          </a:p>
          <a:p>
            <a:r>
              <a:rPr lang="en-GB" b="1" dirty="0"/>
              <a:t>Aggregates of sub-procedures; AND are focused on a single purpose but do not have any single sub-procedures as a necessary part. </a:t>
            </a:r>
            <a:endParaRPr lang="en-GB" dirty="0"/>
          </a:p>
          <a:p>
            <a:pPr marL="0" indent="0">
              <a:buNone/>
            </a:pPr>
            <a:endParaRPr lang="en-US" dirty="0" smtClean="0"/>
          </a:p>
          <a:p>
            <a:pPr marL="0" indent="0">
              <a:buNone/>
            </a:pPr>
            <a:r>
              <a:rPr lang="en-US" dirty="0" smtClean="0"/>
              <a:t>There is no definition in the guidelines to define “Care regime” in |Care regime (regime/therapy)| and what should its subtypes be. </a:t>
            </a:r>
          </a:p>
          <a:p>
            <a:pPr marL="0" indent="0">
              <a:buNone/>
            </a:pPr>
            <a:r>
              <a:rPr lang="en-US" dirty="0" smtClean="0"/>
              <a:t>There is also no guideline to differentiate |Care regime (regime/therapy)| concepts with |Care regimes management (procedure)|.</a:t>
            </a:r>
            <a:endParaRPr lang="en-GB" dirty="0"/>
          </a:p>
        </p:txBody>
      </p:sp>
    </p:spTree>
    <p:extLst>
      <p:ext uri="{BB962C8B-B14F-4D97-AF65-F5344CB8AC3E}">
        <p14:creationId xmlns:p14="http://schemas.microsoft.com/office/powerpoint/2010/main" val="3660819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definition (2)</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The </a:t>
            </a:r>
            <a:r>
              <a:rPr lang="en-GB" dirty="0"/>
              <a:t>meaning was discussed during CTP cohort group discussion and meeting with Vice Chair of Nursing SIG: </a:t>
            </a:r>
          </a:p>
          <a:p>
            <a:r>
              <a:rPr lang="en-GB" sz="2400" b="1" dirty="0">
                <a:solidFill>
                  <a:srgbClr val="C00000"/>
                </a:solidFill>
              </a:rPr>
              <a:t>|Care regime (regime/therapy)| </a:t>
            </a:r>
            <a:r>
              <a:rPr lang="en-GB" sz="2400" b="1" dirty="0"/>
              <a:t>or [X &lt;care&gt;] is a regime to manage patients’ health through </a:t>
            </a:r>
            <a:r>
              <a:rPr lang="en-GB" sz="2400" b="1" dirty="0">
                <a:solidFill>
                  <a:srgbClr val="C00000"/>
                </a:solidFill>
              </a:rPr>
              <a:t>direct patient contact</a:t>
            </a:r>
            <a:r>
              <a:rPr lang="en-GB" sz="2400" b="1" dirty="0"/>
              <a:t>;</a:t>
            </a:r>
            <a:endParaRPr lang="en-GB" sz="2400" dirty="0"/>
          </a:p>
          <a:p>
            <a:r>
              <a:rPr lang="en-GB" sz="2400" b="1" dirty="0">
                <a:solidFill>
                  <a:srgbClr val="0070C0"/>
                </a:solidFill>
              </a:rPr>
              <a:t>|Care regime management (procedure)| </a:t>
            </a:r>
            <a:r>
              <a:rPr lang="en-GB" sz="2400" b="1" dirty="0"/>
              <a:t>or [X &lt;care management&gt;] is the act for managing care regimes, reserved mainly for </a:t>
            </a:r>
            <a:r>
              <a:rPr lang="en-GB" sz="2400" b="1" dirty="0">
                <a:solidFill>
                  <a:srgbClr val="0070C0"/>
                </a:solidFill>
              </a:rPr>
              <a:t>administrative purposes </a:t>
            </a:r>
            <a:r>
              <a:rPr lang="en-GB" sz="2400" b="1" dirty="0"/>
              <a:t>and/or do not need direct patient contact.</a:t>
            </a:r>
            <a:endParaRPr lang="en-GB" sz="2400" dirty="0"/>
          </a:p>
          <a:p>
            <a:pPr marL="0" indent="0">
              <a:buNone/>
            </a:pPr>
            <a:endParaRPr lang="en-GB" dirty="0"/>
          </a:p>
          <a:p>
            <a:pPr marL="0" indent="0">
              <a:buNone/>
            </a:pPr>
            <a:r>
              <a:rPr lang="en-US" dirty="0"/>
              <a:t>However, this definition is still vague and cannot be applied to the current hierarchy. The application to actual setting is also </a:t>
            </a:r>
            <a:r>
              <a:rPr lang="en-US" dirty="0" smtClean="0"/>
              <a:t>questionable</a:t>
            </a:r>
            <a:r>
              <a:rPr lang="en-GB" dirty="0" smtClean="0"/>
              <a:t>.</a:t>
            </a:r>
            <a:endParaRPr lang="en-GB" dirty="0"/>
          </a:p>
          <a:p>
            <a:endParaRPr lang="en-GB" dirty="0"/>
          </a:p>
        </p:txBody>
      </p:sp>
    </p:spTree>
    <p:extLst>
      <p:ext uri="{BB962C8B-B14F-4D97-AF65-F5344CB8AC3E}">
        <p14:creationId xmlns:p14="http://schemas.microsoft.com/office/powerpoint/2010/main" val="3430042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Unclear definition of Regime and therapy (1)</a:t>
            </a:r>
            <a:endParaRPr lang="en-GB" b="1" dirty="0"/>
          </a:p>
        </p:txBody>
      </p:sp>
      <p:sp>
        <p:nvSpPr>
          <p:cNvPr id="3" name="Content Placeholder 2"/>
          <p:cNvSpPr>
            <a:spLocks noGrp="1"/>
          </p:cNvSpPr>
          <p:nvPr>
            <p:ph idx="1"/>
          </p:nvPr>
        </p:nvSpPr>
        <p:spPr/>
        <p:txBody>
          <a:bodyPr>
            <a:normAutofit fontScale="85000" lnSpcReduction="10000"/>
          </a:bodyPr>
          <a:lstStyle/>
          <a:p>
            <a:pPr lvl="0"/>
            <a:r>
              <a:rPr lang="en-GB" dirty="0"/>
              <a:t>“Aggregates of sub-procedures” (a set of procedures) and “on a single purpose”:</a:t>
            </a:r>
          </a:p>
          <a:p>
            <a:pPr lvl="1"/>
            <a:r>
              <a:rPr lang="en-GB" dirty="0"/>
              <a:t>This means that an X care regime must be a group of procedures, and not a single procedure.</a:t>
            </a:r>
          </a:p>
          <a:p>
            <a:pPr lvl="1"/>
            <a:r>
              <a:rPr lang="en-GB" dirty="0"/>
              <a:t>This is difficult to determine since most procedures consists of multiple steps or sub-procedures leading to a single purpose – the second definition. Quantifying the procedure steps (or sub-procedure) are very subjective.</a:t>
            </a:r>
          </a:p>
          <a:p>
            <a:pPr lvl="1"/>
            <a:r>
              <a:rPr lang="en-GB" dirty="0"/>
              <a:t>For example, for |Appendectomy (procedure)|, one may say it is a single procedure because it is the removal of the appendix, but another may say that the whole procedure consists of incision, removal, and closure.</a:t>
            </a:r>
          </a:p>
          <a:p>
            <a:pPr lvl="1"/>
            <a:r>
              <a:rPr lang="en-GB" dirty="0"/>
              <a:t>For “eye care”, the Nursing Times outlines an elaborate step to conducting eye care from explaining the procedure to the patient, to hand washing by the care taker, to the actual swabbing of the eye, and ends with explaining warning signs to patient. </a:t>
            </a:r>
          </a:p>
          <a:p>
            <a:pPr lvl="1"/>
            <a:r>
              <a:rPr lang="en-GB" dirty="0"/>
              <a:t>It is suggested that the “set of procedures” must be for “a single purpose”. However, this definition is still insufficient.</a:t>
            </a:r>
          </a:p>
          <a:p>
            <a:r>
              <a:rPr lang="en-US" dirty="0"/>
              <a:t>http://www.nursingtimes.net/nursing-practice/specialisms/assessment-skills/eye-care/199389.article</a:t>
            </a:r>
            <a:endParaRPr lang="en-GB" dirty="0"/>
          </a:p>
        </p:txBody>
      </p:sp>
    </p:spTree>
    <p:extLst>
      <p:ext uri="{BB962C8B-B14F-4D97-AF65-F5344CB8AC3E}">
        <p14:creationId xmlns:p14="http://schemas.microsoft.com/office/powerpoint/2010/main" val="3257743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Unclear definition of Regime and therapy (2)</a:t>
            </a:r>
            <a:endParaRPr lang="en-GB" dirty="0"/>
          </a:p>
        </p:txBody>
      </p:sp>
      <p:sp>
        <p:nvSpPr>
          <p:cNvPr id="3" name="Content Placeholder 2"/>
          <p:cNvSpPr>
            <a:spLocks noGrp="1"/>
          </p:cNvSpPr>
          <p:nvPr>
            <p:ph idx="1"/>
          </p:nvPr>
        </p:nvSpPr>
        <p:spPr/>
        <p:txBody>
          <a:bodyPr>
            <a:normAutofit fontScale="70000" lnSpcReduction="20000"/>
          </a:bodyPr>
          <a:lstStyle/>
          <a:p>
            <a:r>
              <a:rPr lang="en-GB" dirty="0"/>
              <a:t>|Regime and therapy (regime/therapy)| = a set of procedure for a single purpose AND is repeated in a single patient record:</a:t>
            </a:r>
          </a:p>
          <a:p>
            <a:pPr lvl="0"/>
            <a:r>
              <a:rPr lang="en-GB" dirty="0"/>
              <a:t>The example given is |Antineoplastic chemotherapy regimen (regime/therapy)|. Here, the chemotherapy regimen is a group of sub-procedures for a single purpose, is given multiple times to the </a:t>
            </a:r>
            <a:r>
              <a:rPr lang="en-GB" b="1" dirty="0"/>
              <a:t>same patient</a:t>
            </a:r>
            <a:r>
              <a:rPr lang="en-GB" dirty="0"/>
              <a:t>, and spread across time (scheduled). </a:t>
            </a:r>
          </a:p>
          <a:p>
            <a:pPr lvl="1"/>
            <a:r>
              <a:rPr lang="en-GB" dirty="0"/>
              <a:t>Antineoplastic chemotherapy regimen may consist of administration of multiple drugs, multiple investigations, and multiple examinations, where each time the regime is repeated the combined sub-procedures differs as well. This is in line with the second definition as well.</a:t>
            </a:r>
          </a:p>
          <a:p>
            <a:pPr lvl="0"/>
            <a:r>
              <a:rPr lang="en-GB" dirty="0"/>
              <a:t>Another example is |Cast care (regime/therapy)|, where the sub-procedures may differ for the next instance, but the purpose remains the same for the </a:t>
            </a:r>
            <a:r>
              <a:rPr lang="en-GB" b="1" dirty="0"/>
              <a:t>same patient</a:t>
            </a:r>
            <a:r>
              <a:rPr lang="en-GB" dirty="0"/>
              <a:t>.</a:t>
            </a:r>
          </a:p>
          <a:p>
            <a:pPr lvl="1"/>
            <a:r>
              <a:rPr lang="en-GB" dirty="0"/>
              <a:t>What if the cast care is only done once for the same patient and never repeated again? E.g. one episode of Epistaxis care – where the nose bleed has stopped after the first care. Can the end-user use this concept for this case?</a:t>
            </a:r>
          </a:p>
          <a:p>
            <a:pPr lvl="0"/>
            <a:r>
              <a:rPr lang="en-GB" dirty="0"/>
              <a:t>When |Repair of </a:t>
            </a:r>
            <a:r>
              <a:rPr lang="en-GB" dirty="0" err="1"/>
              <a:t>Fallot’s</a:t>
            </a:r>
            <a:r>
              <a:rPr lang="en-GB" dirty="0"/>
              <a:t> tetralogy (procedure)| is captured in an EHR, this surgical procedure may consists of sub-procedures to repair the cardiac valve, cardiac ventricular wall, etc. This procedure may be done at different interval (scheduled) for the same purpose. Would this then be considered a “regime”?</a:t>
            </a:r>
          </a:p>
          <a:p>
            <a:pPr marL="0" indent="0">
              <a:buNone/>
            </a:pPr>
            <a:endParaRPr lang="en-GB" dirty="0"/>
          </a:p>
        </p:txBody>
      </p:sp>
    </p:spTree>
    <p:extLst>
      <p:ext uri="{BB962C8B-B14F-4D97-AF65-F5344CB8AC3E}">
        <p14:creationId xmlns:p14="http://schemas.microsoft.com/office/powerpoint/2010/main" val="4087241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Unclear definition of Regime and therapy (3)</a:t>
            </a:r>
            <a:endParaRPr lang="en-GB" dirty="0"/>
          </a:p>
        </p:txBody>
      </p:sp>
      <p:sp>
        <p:nvSpPr>
          <p:cNvPr id="3" name="Content Placeholder 2"/>
          <p:cNvSpPr>
            <a:spLocks noGrp="1"/>
          </p:cNvSpPr>
          <p:nvPr>
            <p:ph idx="1"/>
          </p:nvPr>
        </p:nvSpPr>
        <p:spPr/>
        <p:txBody>
          <a:bodyPr>
            <a:normAutofit fontScale="77500" lnSpcReduction="20000"/>
          </a:bodyPr>
          <a:lstStyle/>
          <a:p>
            <a:r>
              <a:rPr lang="en-GB" dirty="0"/>
              <a:t>|Regime and therapy (regime/therapy)| = a set of procedure for a single purpose AND is repeated for multiple patients or clinical setting:</a:t>
            </a:r>
          </a:p>
          <a:p>
            <a:pPr lvl="0"/>
            <a:r>
              <a:rPr lang="en-GB" dirty="0"/>
              <a:t>In the same example for |Cast care (regime/therapy)|, the guideline explained that the sub-procedure may differ in </a:t>
            </a:r>
            <a:r>
              <a:rPr lang="en-GB" b="1" dirty="0"/>
              <a:t>different patients or different hospital/setting</a:t>
            </a:r>
            <a:r>
              <a:rPr lang="en-GB" dirty="0"/>
              <a:t>. </a:t>
            </a:r>
          </a:p>
          <a:p>
            <a:pPr lvl="0"/>
            <a:r>
              <a:rPr lang="en-GB" dirty="0"/>
              <a:t>For example, Patient A and B with |Bladder care (regime/therapy)| will undergo the same/similar set of procedure for the same purpose.</a:t>
            </a:r>
          </a:p>
          <a:p>
            <a:pPr lvl="0"/>
            <a:r>
              <a:rPr lang="en-GB" dirty="0"/>
              <a:t>We can also give another example, an antineoplastic chemotherapy regimen/ plan/ guideline that was developed to treat acute myeloid </a:t>
            </a:r>
            <a:r>
              <a:rPr lang="en-GB" dirty="0" err="1"/>
              <a:t>leukemia</a:t>
            </a:r>
            <a:r>
              <a:rPr lang="en-GB" dirty="0"/>
              <a:t>. Patient in Hospital A with acute myeloid </a:t>
            </a:r>
            <a:r>
              <a:rPr lang="en-GB" dirty="0" err="1"/>
              <a:t>leukemia</a:t>
            </a:r>
            <a:r>
              <a:rPr lang="en-GB" dirty="0"/>
              <a:t> and |Antineoplastic chemotherapy regimen (regime/therapy)| would have undergone the same/similar set of procedures. Hospital B may adopt the same regimen/ plan/ guideline, thus the set of procedure is again “repeated”.</a:t>
            </a:r>
          </a:p>
          <a:p>
            <a:pPr lvl="0"/>
            <a:r>
              <a:rPr lang="en-GB" dirty="0"/>
              <a:t>For a set of procedures to be repeated either in the same clinical setting or institutions, the regime must have been a routine or well known, which can be referred to again and again. This may imply that the regime must have some kind of documentation, such as a care plan/ checklist/ clinical practice guideline, for it to be referred to for duplication.</a:t>
            </a:r>
          </a:p>
          <a:p>
            <a:endParaRPr lang="en-GB" dirty="0"/>
          </a:p>
        </p:txBody>
      </p:sp>
    </p:spTree>
    <p:extLst>
      <p:ext uri="{BB962C8B-B14F-4D97-AF65-F5344CB8AC3E}">
        <p14:creationId xmlns:p14="http://schemas.microsoft.com/office/powerpoint/2010/main" val="861331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b="1" dirty="0" smtClean="0"/>
              <a:t>Issue 1:</a:t>
            </a:r>
            <a:br>
              <a:rPr lang="en-GB" b="1" dirty="0" smtClean="0"/>
            </a:br>
            <a:r>
              <a:rPr lang="en-GB" sz="4800" b="1" dirty="0" smtClean="0"/>
              <a:t>What is |Care regime (regime/therapy)|</a:t>
            </a:r>
            <a:endParaRPr lang="en-GB" sz="4800" b="1"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4238906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If </a:t>
            </a:r>
            <a:r>
              <a:rPr lang="en-US" sz="2400" dirty="0"/>
              <a:t>we use the same definition for current |Care regime (regime/therapy)| hierarchy and compare with other sibling concepts, we will find that this definition is insufficient to differentiate it from some of the other concepts. </a:t>
            </a:r>
            <a:endParaRPr lang="en-GB"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56903588"/>
              </p:ext>
            </p:extLst>
          </p:nvPr>
        </p:nvGraphicFramePr>
        <p:xfrm>
          <a:off x="838200" y="1690688"/>
          <a:ext cx="10240618" cy="4876800"/>
        </p:xfrm>
        <a:graphic>
          <a:graphicData uri="http://schemas.openxmlformats.org/drawingml/2006/table">
            <a:tbl>
              <a:tblPr firstRow="1" firstCol="1" bandRow="1">
                <a:tableStyleId>{5C22544A-7EE6-4342-B048-85BDC9FD1C3A}</a:tableStyleId>
              </a:tblPr>
              <a:tblGrid>
                <a:gridCol w="5120309"/>
                <a:gridCol w="5120309"/>
              </a:tblGrid>
              <a:tr h="3996000">
                <a:tc>
                  <a:txBody>
                    <a:bodyPr/>
                    <a:lstStyle/>
                    <a:p>
                      <a:pPr marL="342900" lvl="0" indent="-342900">
                        <a:lnSpc>
                          <a:spcPct val="100000"/>
                        </a:lnSpc>
                        <a:spcAft>
                          <a:spcPts val="0"/>
                        </a:spcAft>
                        <a:buFont typeface="Symbol" panose="05050102010706020507" pitchFamily="18" charset="2"/>
                        <a:buChar char=""/>
                      </a:pPr>
                      <a:r>
                        <a:rPr lang="en-GB" sz="1600" b="0" dirty="0">
                          <a:solidFill>
                            <a:schemeClr val="tx1"/>
                          </a:solidFill>
                          <a:effectLst/>
                        </a:rPr>
                        <a:t>Adjunctive care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dirty="0">
                          <a:solidFill>
                            <a:schemeClr val="tx1"/>
                          </a:solidFill>
                          <a:effectLst/>
                        </a:rPr>
                        <a:t>Advocacy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dirty="0" err="1">
                          <a:solidFill>
                            <a:schemeClr val="tx1"/>
                          </a:solidFill>
                          <a:effectLst/>
                        </a:rPr>
                        <a:t>Anesthesia</a:t>
                      </a:r>
                      <a:r>
                        <a:rPr lang="en-GB" sz="1600" b="0" dirty="0">
                          <a:solidFill>
                            <a:schemeClr val="tx1"/>
                          </a:solidFill>
                          <a:effectLst/>
                        </a:rPr>
                        <a:t> management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Biological treatment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highlight>
                            <a:srgbClr val="00FFFF"/>
                          </a:highlight>
                        </a:rPr>
                        <a:t>Care regime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Child health procedures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Clinical observation regime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Deafness remedial therapy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Desensitization therapy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Dysphagia therapy regime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sng" strike="noStrike" dirty="0" smtClean="0">
                          <a:solidFill>
                            <a:schemeClr val="tx1"/>
                          </a:solidFill>
                          <a:effectLst/>
                        </a:rPr>
                        <a:t>Feeding and dietary regime (regime/therapy)</a:t>
                      </a:r>
                      <a:endParaRPr lang="en-GB" sz="2400" b="0" u="sng" dirty="0" smtClean="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sng" strike="noStrike" dirty="0" smtClean="0">
                          <a:solidFill>
                            <a:schemeClr val="tx1"/>
                          </a:solidFill>
                          <a:effectLst/>
                        </a:rPr>
                        <a:t>Insulin regime (regime/therapy)</a:t>
                      </a:r>
                      <a:endParaRPr lang="en-GB" sz="2400" b="0" u="sng" dirty="0" smtClean="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smtClean="0">
                          <a:solidFill>
                            <a:schemeClr val="tx1"/>
                          </a:solidFill>
                          <a:effectLst/>
                        </a:rPr>
                        <a:t>Intervention </a:t>
                      </a:r>
                      <a:r>
                        <a:rPr lang="en-GB" sz="1600" b="0" u="none" strike="noStrike" dirty="0">
                          <a:solidFill>
                            <a:schemeClr val="tx1"/>
                          </a:solidFill>
                          <a:effectLst/>
                        </a:rPr>
                        <a:t>regime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Management of increased intracranial pressure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Manual medicine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Mental Health Care Programme Approach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Mobilizing of body part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Monitoring procedure (regime/therapy</a:t>
                      </a:r>
                      <a:r>
                        <a:rPr lang="en-GB" sz="1600" b="0" u="none" strike="noStrike" dirty="0" smtClean="0">
                          <a:solidFill>
                            <a:schemeClr val="tx1"/>
                          </a:solidFill>
                          <a:effectLst/>
                        </a:rPr>
                        <a:t>)</a:t>
                      </a:r>
                      <a:r>
                        <a:rPr lang="en-US" sz="1600" b="0" dirty="0">
                          <a:solidFill>
                            <a:schemeClr val="tx1"/>
                          </a:solidFill>
                          <a:effectLst/>
                        </a:rPr>
                        <a:t> </a:t>
                      </a:r>
                      <a:endParaRPr lang="en-GB" sz="24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Personal and environmental management regime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err="1">
                          <a:solidFill>
                            <a:schemeClr val="tx1"/>
                          </a:solidFill>
                          <a:effectLst/>
                        </a:rPr>
                        <a:t>Physiatric</a:t>
                      </a:r>
                      <a:r>
                        <a:rPr lang="en-GB" sz="1600" b="0" u="none" strike="noStrike" dirty="0">
                          <a:solidFill>
                            <a:schemeClr val="tx1"/>
                          </a:solidFill>
                          <a:effectLst/>
                        </a:rPr>
                        <a:t> mobilization of joint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err="1">
                          <a:solidFill>
                            <a:schemeClr val="tx1"/>
                          </a:solidFill>
                          <a:effectLst/>
                        </a:rPr>
                        <a:t>Physiatric</a:t>
                      </a:r>
                      <a:r>
                        <a:rPr lang="en-GB" sz="1600" b="0" u="none" strike="noStrike" dirty="0">
                          <a:solidFill>
                            <a:schemeClr val="tx1"/>
                          </a:solidFill>
                          <a:effectLst/>
                        </a:rPr>
                        <a:t> stretching of fascia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err="1">
                          <a:solidFill>
                            <a:schemeClr val="tx1"/>
                          </a:solidFill>
                          <a:effectLst/>
                        </a:rPr>
                        <a:t>Physiatric</a:t>
                      </a:r>
                      <a:r>
                        <a:rPr lang="en-GB" sz="1600" b="0" u="none" strike="noStrike" dirty="0">
                          <a:solidFill>
                            <a:schemeClr val="tx1"/>
                          </a:solidFill>
                          <a:effectLst/>
                        </a:rPr>
                        <a:t> stretching of muscle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Physical and psychosocial approaches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Preparation for procedure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Prevention of deep vein thrombosis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Primary prevention of cardiovascular disease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Sleep restriction therapy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Support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Therapeutic regimen (regime/therapy)</a:t>
                      </a:r>
                      <a:endParaRPr lang="en-GB" sz="2400" b="0"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sng" strike="noStrike" dirty="0">
                          <a:solidFill>
                            <a:schemeClr val="tx1"/>
                          </a:solidFill>
                          <a:effectLst/>
                        </a:rPr>
                        <a:t>Therapy (regime/therapy)</a:t>
                      </a:r>
                      <a:endParaRPr lang="en-GB" sz="2400" b="0" u="sng"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sng" strike="noStrike" dirty="0">
                          <a:solidFill>
                            <a:schemeClr val="tx1"/>
                          </a:solidFill>
                          <a:effectLst/>
                        </a:rPr>
                        <a:t>Toileting regime (regime/therapy)</a:t>
                      </a:r>
                      <a:endParaRPr lang="en-GB" sz="2400" b="0" u="sng" dirty="0">
                        <a:solidFill>
                          <a:schemeClr val="tx1"/>
                        </a:solidFill>
                        <a:effectLst/>
                      </a:endParaRPr>
                    </a:p>
                    <a:p>
                      <a:pPr marL="342900" lvl="0" indent="-342900">
                        <a:lnSpc>
                          <a:spcPct val="100000"/>
                        </a:lnSpc>
                        <a:spcAft>
                          <a:spcPts val="0"/>
                        </a:spcAft>
                        <a:buFont typeface="Symbol" panose="05050102010706020507" pitchFamily="18" charset="2"/>
                        <a:buChar char=""/>
                      </a:pPr>
                      <a:r>
                        <a:rPr lang="en-GB" sz="1600" b="0" u="none" strike="noStrike" dirty="0">
                          <a:solidFill>
                            <a:schemeClr val="tx1"/>
                          </a:solidFill>
                          <a:effectLst/>
                        </a:rPr>
                        <a:t>Treatments administered under the provisions of the law (regime/therapy)</a:t>
                      </a:r>
                      <a:endParaRPr lang="en-GB" sz="24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r>
            </a:tbl>
          </a:graphicData>
        </a:graphic>
      </p:graphicFrame>
    </p:spTree>
    <p:extLst>
      <p:ext uri="{BB962C8B-B14F-4D97-AF65-F5344CB8AC3E}">
        <p14:creationId xmlns:p14="http://schemas.microsoft.com/office/powerpoint/2010/main" val="322660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472</TotalTime>
  <Words>2583</Words>
  <Application>Microsoft Office PowerPoint</Application>
  <PresentationFormat>Custom</PresentationFormat>
  <Paragraphs>223</Paragraphs>
  <Slides>22</Slides>
  <Notes>3</Notes>
  <HiddenSlides>3</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X &lt;care management&gt; (procedure) &amp; X &lt;care&gt; (regime)</vt:lpstr>
      <vt:lpstr>The issues:</vt:lpstr>
      <vt:lpstr>Current definition (1)</vt:lpstr>
      <vt:lpstr>Current definition (2)</vt:lpstr>
      <vt:lpstr>Unclear definition of Regime and therapy (1)</vt:lpstr>
      <vt:lpstr>Unclear definition of Regime and therapy (2)</vt:lpstr>
      <vt:lpstr>Unclear definition of Regime and therapy (3)</vt:lpstr>
      <vt:lpstr>Issue 1: What is |Care regime (regime/therapy)|</vt:lpstr>
      <vt:lpstr>If we use the same definition for current |Care regime (regime/therapy)| hierarchy and compare with other sibling concepts, we will find that this definition is insufficient to differentiate it from some of the other concepts. </vt:lpstr>
      <vt:lpstr>Even if we use the same definition for |Care regime (regime/therapy)| within its own child concepts, the current hierarchy does not reflect this definition. It does not refer to direct patient care only. </vt:lpstr>
      <vt:lpstr>For example, |Care provision regime (regime/therapy)| and its subtypes relates to the administrative procedures for arranging the provision of the patient’s care to a caretaker. </vt:lpstr>
      <vt:lpstr>Is |Care regime (regime/therapy)| merely a grouper concept?  If it is, how is this grouped together? </vt:lpstr>
      <vt:lpstr>Issue 2: What is |Care regime management (procedure)|</vt:lpstr>
      <vt:lpstr>Confusing term</vt:lpstr>
      <vt:lpstr>Examples:</vt:lpstr>
      <vt:lpstr>Example: Epistaxis care management</vt:lpstr>
      <vt:lpstr>Unclear scope for |Care regime management| (1)</vt:lpstr>
      <vt:lpstr>Unclear scope for |Care regime management| (2)</vt:lpstr>
      <vt:lpstr>Relevance of |Care regime management|</vt:lpstr>
      <vt:lpstr>What other types of care management other than ‘care planning’?</vt:lpstr>
      <vt:lpstr>Issue 3: Differentiating the two concepts </vt:lpstr>
      <vt:lpstr>Agreement / Discussion: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 &lt;care management&gt; (procedure) &amp; X &lt;care&gt; (regime)</dc:title>
  <dc:creator>Ismat Mohd Sulaiman</dc:creator>
  <cp:lastModifiedBy>Severin,Roberta</cp:lastModifiedBy>
  <cp:revision>24</cp:revision>
  <cp:lastPrinted>2015-10-28T15:23:34Z</cp:lastPrinted>
  <dcterms:created xsi:type="dcterms:W3CDTF">2015-08-17T10:54:59Z</dcterms:created>
  <dcterms:modified xsi:type="dcterms:W3CDTF">2015-10-30T20:08:06Z</dcterms:modified>
</cp:coreProperties>
</file>