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79" r:id="rId2"/>
    <p:sldId id="316" r:id="rId3"/>
    <p:sldId id="317" r:id="rId4"/>
    <p:sldId id="320" r:id="rId5"/>
    <p:sldId id="319" r:id="rId6"/>
    <p:sldId id="318" r:id="rId7"/>
    <p:sldId id="321" r:id="rId8"/>
    <p:sldId id="301" r:id="rId9"/>
    <p:sldId id="304" r:id="rId10"/>
    <p:sldId id="305" r:id="rId11"/>
    <p:sldId id="306" r:id="rId12"/>
    <p:sldId id="307" r:id="rId13"/>
    <p:sldId id="308" r:id="rId14"/>
    <p:sldId id="309" r:id="rId15"/>
    <p:sldId id="310" r:id="rId16"/>
    <p:sldId id="311" r:id="rId17"/>
    <p:sldId id="312" r:id="rId18"/>
    <p:sldId id="313" r:id="rId19"/>
    <p:sldId id="315" r:id="rId20"/>
    <p:sldId id="322" r:id="rId21"/>
    <p:sldId id="323" r:id="rId22"/>
    <p:sldId id="270" r:id="rId23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0ECDBD7-4E1F-496D-B6F2-54A702A40D24}">
          <p14:sldIdLst>
            <p14:sldId id="279"/>
            <p14:sldId id="316"/>
            <p14:sldId id="317"/>
            <p14:sldId id="320"/>
            <p14:sldId id="319"/>
            <p14:sldId id="318"/>
            <p14:sldId id="321"/>
            <p14:sldId id="301"/>
            <p14:sldId id="304"/>
            <p14:sldId id="305"/>
            <p14:sldId id="306"/>
            <p14:sldId id="307"/>
            <p14:sldId id="308"/>
            <p14:sldId id="309"/>
            <p14:sldId id="310"/>
            <p14:sldId id="311"/>
            <p14:sldId id="312"/>
            <p14:sldId id="313"/>
            <p14:sldId id="315"/>
            <p14:sldId id="322"/>
            <p14:sldId id="323"/>
          </p14:sldIdLst>
        </p14:section>
        <p14:section name="Untitled Section" id="{9C5F44EC-C021-494C-9E0B-7CCC8E5B1142}">
          <p14:sldIdLst>
            <p14:sldId id="27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7020A0"/>
    <a:srgbClr val="C02050"/>
    <a:srgbClr val="00A050"/>
    <a:srgbClr val="E8F4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9" autoAdjust="0"/>
    <p:restoredTop sz="94710" autoAdjust="0"/>
  </p:normalViewPr>
  <p:slideViewPr>
    <p:cSldViewPr>
      <p:cViewPr>
        <p:scale>
          <a:sx n="118" d="100"/>
          <a:sy n="118" d="100"/>
        </p:scale>
        <p:origin x="-143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A54E2C-0BC6-47AD-9174-79DCEF2FDF90}" type="doc">
      <dgm:prSet loTypeId="urn:microsoft.com/office/officeart/2005/8/layout/orgChart1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36D1082C-F1F9-476D-A54B-249CE0A116B9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Core Care Plan</a:t>
          </a:r>
          <a:endParaRPr lang="en-GB" dirty="0">
            <a:latin typeface="+mj-lt"/>
          </a:endParaRPr>
        </a:p>
      </dgm:t>
    </dgm:pt>
    <dgm:pt modelId="{DAB06B79-2C7B-46FA-9526-AE121270B62A}" type="parTrans" cxnId="{4EC337A8-64FB-4F39-B489-506622884676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28F9CFFA-CB5C-48A1-ACFE-8D773E7AA194}" type="sibTrans" cxnId="{4EC337A8-64FB-4F39-B489-506622884676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9BEEE5B2-B504-4166-9B3C-190DF225279B}">
      <dgm:prSet phldrT="[Text]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en-GB" dirty="0" smtClean="0">
              <a:latin typeface="+mj-lt"/>
            </a:rPr>
            <a:t>Activity Bundle</a:t>
          </a:r>
          <a:endParaRPr lang="en-GB" dirty="0">
            <a:latin typeface="+mj-lt"/>
          </a:endParaRPr>
        </a:p>
      </dgm:t>
    </dgm:pt>
    <dgm:pt modelId="{B8449426-AF32-49E5-AD3B-40A3D9ED4D10}" type="parTrans" cxnId="{7D60CAED-C33F-4891-8654-3D370876DAA4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4F09EC26-940C-4693-8250-B59B19FFE74E}" type="sibTrans" cxnId="{7D60CAED-C33F-4891-8654-3D370876DAA4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1710D4FF-4FAD-40AA-9D44-336C7DD8C4B0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Need</a:t>
          </a:r>
          <a:endParaRPr lang="en-GB" dirty="0">
            <a:latin typeface="+mj-lt"/>
          </a:endParaRPr>
        </a:p>
      </dgm:t>
    </dgm:pt>
    <dgm:pt modelId="{169FA4F2-E5C3-4E16-BA18-C6A91C9E31FC}" type="parTrans" cxnId="{7438F225-6E93-4C51-BCF3-21B227AA0CDE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49181FCB-AB22-497F-AE42-FF3639198832}" type="sibTrans" cxnId="{7438F225-6E93-4C51-BCF3-21B227AA0CDE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E2F0A8AC-532E-44E5-8D6B-FE4F5B811DAC}">
      <dgm:prSet phldrT="[Text]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en-GB" dirty="0" smtClean="0">
              <a:latin typeface="+mj-lt"/>
            </a:rPr>
            <a:t>Activity Bundle</a:t>
          </a:r>
          <a:endParaRPr lang="en-GB" dirty="0">
            <a:latin typeface="+mj-lt"/>
          </a:endParaRPr>
        </a:p>
      </dgm:t>
    </dgm:pt>
    <dgm:pt modelId="{9E40F45D-D02A-43CB-84E8-6D1E51CB3BC3}" type="parTrans" cxnId="{D062CF97-5632-41A0-AC50-68138BDBE323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9691701E-ECB0-4E7F-A019-73048EDAB760}" type="sibTrans" cxnId="{D062CF97-5632-41A0-AC50-68138BDBE323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1BE24AA1-B4AC-4074-9C77-21CB98A4851D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Goal</a:t>
          </a:r>
          <a:endParaRPr lang="en-GB" dirty="0">
            <a:latin typeface="+mj-lt"/>
          </a:endParaRPr>
        </a:p>
      </dgm:t>
    </dgm:pt>
    <dgm:pt modelId="{9D165F3B-A8D7-4E02-BF05-5F39638F0F4E}" type="parTrans" cxnId="{D4E330C5-BE0A-4401-93CC-A99240749049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FAC34915-4C06-4E13-B831-8D228A3A4CAB}" type="sibTrans" cxnId="{D4E330C5-BE0A-4401-93CC-A99240749049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204528F4-F475-4F09-96BB-194CF6928985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Activity</a:t>
          </a:r>
          <a:endParaRPr lang="en-GB" dirty="0">
            <a:latin typeface="+mj-lt"/>
          </a:endParaRPr>
        </a:p>
      </dgm:t>
    </dgm:pt>
    <dgm:pt modelId="{9D3119D3-8209-461A-9FE8-25C2EAC6DD61}" type="parTrans" cxnId="{62D51965-80ED-4E0D-94B7-A4025EB54665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753FA2B6-E6DE-4EE8-A06B-32CBF4DDFD2F}" type="sibTrans" cxnId="{62D51965-80ED-4E0D-94B7-A4025EB54665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EA6BBF37-F761-43FE-BF38-5C4522706271}">
      <dgm:prSet phldrT="[Text]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en-GB" dirty="0" smtClean="0">
              <a:latin typeface="+mj-lt"/>
            </a:rPr>
            <a:t>Activity Bundle</a:t>
          </a:r>
          <a:endParaRPr lang="en-GB" dirty="0">
            <a:latin typeface="+mj-lt"/>
          </a:endParaRPr>
        </a:p>
      </dgm:t>
    </dgm:pt>
    <dgm:pt modelId="{D6D15FD0-D906-4E57-8360-A4D7FD4CDCF5}" type="parTrans" cxnId="{04E905C6-F405-4AD3-94D8-18C4735CB82D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7B992A6C-B64D-4C48-A2F0-133490C9C629}" type="sibTrans" cxnId="{04E905C6-F405-4AD3-94D8-18C4735CB82D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46B37AF5-5DE0-48E5-B797-5D17B5CB1F19}">
      <dgm:prSet phldrT="[Text]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en-GB" dirty="0" smtClean="0">
              <a:latin typeface="+mj-lt"/>
            </a:rPr>
            <a:t>Activity Bundle</a:t>
          </a:r>
          <a:endParaRPr lang="en-GB" dirty="0">
            <a:latin typeface="+mj-lt"/>
          </a:endParaRPr>
        </a:p>
      </dgm:t>
    </dgm:pt>
    <dgm:pt modelId="{83E1CDD4-C269-43A1-B8D0-2E44F837482E}" type="parTrans" cxnId="{8E870D45-4A35-4BB6-BEFE-AFC2F5707B56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834A2CE1-34EC-4EAF-AB72-187DFCBBA734}" type="sibTrans" cxnId="{8E870D45-4A35-4BB6-BEFE-AFC2F5707B56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77B30CCF-0B27-4EA2-B182-5A0198198DD5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Goal</a:t>
          </a:r>
          <a:endParaRPr lang="en-GB" dirty="0">
            <a:latin typeface="+mj-lt"/>
          </a:endParaRPr>
        </a:p>
      </dgm:t>
    </dgm:pt>
    <dgm:pt modelId="{C338311D-EE2A-417C-ABEE-607ED16F4792}" type="parTrans" cxnId="{765B33D5-45F8-461F-9F1F-AFF9F3CBB627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E7A273ED-BE47-449E-932E-0D0895303E9B}" type="sibTrans" cxnId="{765B33D5-45F8-461F-9F1F-AFF9F3CBB627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32ADE0F7-0B4C-43C0-AD1E-5FBDC44EA634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Activity</a:t>
          </a:r>
          <a:endParaRPr lang="en-GB" dirty="0">
            <a:latin typeface="+mj-lt"/>
          </a:endParaRPr>
        </a:p>
      </dgm:t>
    </dgm:pt>
    <dgm:pt modelId="{4FBF5749-5FC0-4767-B202-7D7FCD865364}" type="parTrans" cxnId="{9DFA8D51-785A-42A4-B458-E6935A20F157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1E82748E-200C-4C4B-9B8E-9C7D070FADA4}" type="sibTrans" cxnId="{9DFA8D51-785A-42A4-B458-E6935A20F157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9435F34C-BCC0-489F-80B9-6A8F85CACEF6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Need</a:t>
          </a:r>
          <a:endParaRPr lang="en-GB" dirty="0">
            <a:latin typeface="+mj-lt"/>
          </a:endParaRPr>
        </a:p>
      </dgm:t>
    </dgm:pt>
    <dgm:pt modelId="{6132B0FF-7917-4B8C-9557-606635B1EFEC}" type="parTrans" cxnId="{4925B86A-DF0B-4378-903C-3F38AEE6C337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49162F73-E339-4320-B402-D4D772C1086D}" type="sibTrans" cxnId="{4925B86A-DF0B-4378-903C-3F38AEE6C337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4C07BF3F-40BE-4BA5-8647-41B591ABD79D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Need</a:t>
          </a:r>
          <a:endParaRPr lang="en-GB" dirty="0">
            <a:latin typeface="+mj-lt"/>
          </a:endParaRPr>
        </a:p>
      </dgm:t>
    </dgm:pt>
    <dgm:pt modelId="{D0C84DEC-1194-403C-B0F1-F1CAE427F6A1}" type="sibTrans" cxnId="{5DA14CEF-86ED-4749-87C5-0C896414F4D7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05EC50F5-666A-4F67-B24A-2BF001AB57B5}" type="parTrans" cxnId="{5DA14CEF-86ED-4749-87C5-0C896414F4D7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30D61521-AB4D-4290-9399-4C5183B25682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Goal</a:t>
          </a:r>
          <a:endParaRPr lang="en-GB" dirty="0">
            <a:latin typeface="+mj-lt"/>
          </a:endParaRPr>
        </a:p>
      </dgm:t>
    </dgm:pt>
    <dgm:pt modelId="{B36A2C67-55F4-4726-A969-AF1E8D205DF3}" type="parTrans" cxnId="{23F3E0CE-2016-4F8A-A507-628F38078215}">
      <dgm:prSet/>
      <dgm:spPr/>
      <dgm:t>
        <a:bodyPr/>
        <a:lstStyle/>
        <a:p>
          <a:endParaRPr lang="en-GB"/>
        </a:p>
      </dgm:t>
    </dgm:pt>
    <dgm:pt modelId="{B05D8EA9-EEEB-41D9-B197-F6D6B6D4D54F}" type="sibTrans" cxnId="{23F3E0CE-2016-4F8A-A507-628F38078215}">
      <dgm:prSet/>
      <dgm:spPr/>
      <dgm:t>
        <a:bodyPr/>
        <a:lstStyle/>
        <a:p>
          <a:endParaRPr lang="en-GB"/>
        </a:p>
      </dgm:t>
    </dgm:pt>
    <dgm:pt modelId="{BCD90C76-9206-4DA4-B6BF-EE7DC18A074C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Activity</a:t>
          </a:r>
          <a:endParaRPr lang="en-GB" dirty="0">
            <a:latin typeface="+mj-lt"/>
          </a:endParaRPr>
        </a:p>
      </dgm:t>
    </dgm:pt>
    <dgm:pt modelId="{3C89D3C5-104C-4519-BDD2-D638A0DC3AA7}" type="parTrans" cxnId="{F966275E-70DE-41A2-AB3B-398136E7E1AA}">
      <dgm:prSet/>
      <dgm:spPr/>
      <dgm:t>
        <a:bodyPr/>
        <a:lstStyle/>
        <a:p>
          <a:endParaRPr lang="en-GB"/>
        </a:p>
      </dgm:t>
    </dgm:pt>
    <dgm:pt modelId="{F73CDB1A-1739-4A8F-BE93-75FB318E80AF}" type="sibTrans" cxnId="{F966275E-70DE-41A2-AB3B-398136E7E1AA}">
      <dgm:prSet/>
      <dgm:spPr/>
      <dgm:t>
        <a:bodyPr/>
        <a:lstStyle/>
        <a:p>
          <a:endParaRPr lang="en-GB"/>
        </a:p>
      </dgm:t>
    </dgm:pt>
    <dgm:pt modelId="{4FD222DC-5C4F-4D47-BF98-9A1BAF7799A8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Goal</a:t>
          </a:r>
          <a:endParaRPr lang="en-GB" dirty="0">
            <a:latin typeface="+mj-lt"/>
          </a:endParaRPr>
        </a:p>
      </dgm:t>
    </dgm:pt>
    <dgm:pt modelId="{951C1FBA-6046-4640-A28F-6BB15D00ECB8}" type="parTrans" cxnId="{284643BA-BE8F-4BAA-A38C-60CAEC038B6C}">
      <dgm:prSet/>
      <dgm:spPr/>
      <dgm:t>
        <a:bodyPr/>
        <a:lstStyle/>
        <a:p>
          <a:endParaRPr lang="en-GB"/>
        </a:p>
      </dgm:t>
    </dgm:pt>
    <dgm:pt modelId="{C77F2F49-CA08-4A4B-A11B-F9F9127A9B47}" type="sibTrans" cxnId="{284643BA-BE8F-4BAA-A38C-60CAEC038B6C}">
      <dgm:prSet/>
      <dgm:spPr/>
      <dgm:t>
        <a:bodyPr/>
        <a:lstStyle/>
        <a:p>
          <a:endParaRPr lang="en-GB"/>
        </a:p>
      </dgm:t>
    </dgm:pt>
    <dgm:pt modelId="{7F87B663-F8DC-4160-BF18-A775426A8522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Activity</a:t>
          </a:r>
          <a:endParaRPr lang="en-GB" dirty="0">
            <a:latin typeface="+mj-lt"/>
          </a:endParaRPr>
        </a:p>
      </dgm:t>
    </dgm:pt>
    <dgm:pt modelId="{35B36804-6042-40F6-9EE7-2F05059005EB}" type="parTrans" cxnId="{572A6095-8684-41EF-98AA-CC8CBED52720}">
      <dgm:prSet/>
      <dgm:spPr/>
      <dgm:t>
        <a:bodyPr/>
        <a:lstStyle/>
        <a:p>
          <a:endParaRPr lang="en-GB"/>
        </a:p>
      </dgm:t>
    </dgm:pt>
    <dgm:pt modelId="{68D454DF-80C3-407F-8922-416197D892F6}" type="sibTrans" cxnId="{572A6095-8684-41EF-98AA-CC8CBED52720}">
      <dgm:prSet/>
      <dgm:spPr/>
      <dgm:t>
        <a:bodyPr/>
        <a:lstStyle/>
        <a:p>
          <a:endParaRPr lang="en-GB"/>
        </a:p>
      </dgm:t>
    </dgm:pt>
    <dgm:pt modelId="{85598C7E-EC91-4F56-B94D-20E2E5301E93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Need</a:t>
          </a:r>
          <a:endParaRPr lang="en-GB" dirty="0">
            <a:latin typeface="+mj-lt"/>
          </a:endParaRPr>
        </a:p>
      </dgm:t>
    </dgm:pt>
    <dgm:pt modelId="{89FA527E-49AE-4BC8-B634-B56AC2E80C1F}" type="parTrans" cxnId="{7322DAC2-5DDD-4C41-A3A1-BF0A8EB3989A}">
      <dgm:prSet/>
      <dgm:spPr/>
      <dgm:t>
        <a:bodyPr/>
        <a:lstStyle/>
        <a:p>
          <a:endParaRPr lang="en-GB"/>
        </a:p>
      </dgm:t>
    </dgm:pt>
    <dgm:pt modelId="{295637F2-231A-4868-942E-13817F0A2D9F}" type="sibTrans" cxnId="{7322DAC2-5DDD-4C41-A3A1-BF0A8EB3989A}">
      <dgm:prSet/>
      <dgm:spPr/>
      <dgm:t>
        <a:bodyPr/>
        <a:lstStyle/>
        <a:p>
          <a:endParaRPr lang="en-GB"/>
        </a:p>
      </dgm:t>
    </dgm:pt>
    <dgm:pt modelId="{50D5548B-89F8-4799-B16D-DB6ACCCFCA86}" type="pres">
      <dgm:prSet presAssocID="{8FA54E2C-0BC6-47AD-9174-79DCEF2FDF9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060F8A18-BE8E-42DD-884E-00EF7F92F0B1}" type="pres">
      <dgm:prSet presAssocID="{36D1082C-F1F9-476D-A54B-249CE0A116B9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ED24CC6C-7C93-4E66-A3D5-F8E1E13A1621}" type="pres">
      <dgm:prSet presAssocID="{36D1082C-F1F9-476D-A54B-249CE0A116B9}" presName="rootComposite1" presStyleCnt="0"/>
      <dgm:spPr/>
      <dgm:t>
        <a:bodyPr/>
        <a:lstStyle/>
        <a:p>
          <a:endParaRPr lang="en-GB"/>
        </a:p>
      </dgm:t>
    </dgm:pt>
    <dgm:pt modelId="{72C9039D-7347-4FC9-B8D8-03BBA665D6F9}" type="pres">
      <dgm:prSet presAssocID="{36D1082C-F1F9-476D-A54B-249CE0A116B9}" presName="rootText1" presStyleLbl="node0" presStyleIdx="0" presStyleCnt="1" custScaleX="19069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F338681-3EB9-405D-BEA3-3A035EB28709}" type="pres">
      <dgm:prSet presAssocID="{36D1082C-F1F9-476D-A54B-249CE0A116B9}" presName="rootConnector1" presStyleLbl="node1" presStyleIdx="0" presStyleCnt="0"/>
      <dgm:spPr/>
      <dgm:t>
        <a:bodyPr/>
        <a:lstStyle/>
        <a:p>
          <a:endParaRPr lang="en-GB"/>
        </a:p>
      </dgm:t>
    </dgm:pt>
    <dgm:pt modelId="{DEE71428-797B-49B3-B473-D3B43EC77A8F}" type="pres">
      <dgm:prSet presAssocID="{36D1082C-F1F9-476D-A54B-249CE0A116B9}" presName="hierChild2" presStyleCnt="0"/>
      <dgm:spPr/>
      <dgm:t>
        <a:bodyPr/>
        <a:lstStyle/>
        <a:p>
          <a:endParaRPr lang="en-GB"/>
        </a:p>
      </dgm:t>
    </dgm:pt>
    <dgm:pt modelId="{AA49926B-0D1A-4435-9CD1-C43C981D8632}" type="pres">
      <dgm:prSet presAssocID="{B8449426-AF32-49E5-AD3B-40A3D9ED4D10}" presName="Name37" presStyleLbl="parChTrans1D2" presStyleIdx="0" presStyleCnt="3"/>
      <dgm:spPr/>
      <dgm:t>
        <a:bodyPr/>
        <a:lstStyle/>
        <a:p>
          <a:endParaRPr lang="en-GB"/>
        </a:p>
      </dgm:t>
    </dgm:pt>
    <dgm:pt modelId="{0C7B8FA8-1331-4AA1-861D-41452D062C12}" type="pres">
      <dgm:prSet presAssocID="{9BEEE5B2-B504-4166-9B3C-190DF225279B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EEDFBC60-97E9-4933-9A3B-3DF4ADEE1B04}" type="pres">
      <dgm:prSet presAssocID="{9BEEE5B2-B504-4166-9B3C-190DF225279B}" presName="rootComposite" presStyleCnt="0"/>
      <dgm:spPr/>
      <dgm:t>
        <a:bodyPr/>
        <a:lstStyle/>
        <a:p>
          <a:endParaRPr lang="en-GB"/>
        </a:p>
      </dgm:t>
    </dgm:pt>
    <dgm:pt modelId="{B06CE096-60A6-47A4-897C-77806852E088}" type="pres">
      <dgm:prSet presAssocID="{9BEEE5B2-B504-4166-9B3C-190DF225279B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732DAA86-009A-4775-9E35-92D6A36607EC}" type="pres">
      <dgm:prSet presAssocID="{9BEEE5B2-B504-4166-9B3C-190DF225279B}" presName="rootConnector" presStyleLbl="node2" presStyleIdx="0" presStyleCnt="3"/>
      <dgm:spPr/>
      <dgm:t>
        <a:bodyPr/>
        <a:lstStyle/>
        <a:p>
          <a:endParaRPr lang="en-GB"/>
        </a:p>
      </dgm:t>
    </dgm:pt>
    <dgm:pt modelId="{07EB3C3C-568E-4B83-B56B-5CB6F5F202C0}" type="pres">
      <dgm:prSet presAssocID="{9BEEE5B2-B504-4166-9B3C-190DF225279B}" presName="hierChild4" presStyleCnt="0"/>
      <dgm:spPr/>
      <dgm:t>
        <a:bodyPr/>
        <a:lstStyle/>
        <a:p>
          <a:endParaRPr lang="en-GB"/>
        </a:p>
      </dgm:t>
    </dgm:pt>
    <dgm:pt modelId="{D791EDC7-7E81-46E6-9DA5-E672EF4915E0}" type="pres">
      <dgm:prSet presAssocID="{169FA4F2-E5C3-4E16-BA18-C6A91C9E31FC}" presName="Name37" presStyleLbl="parChTrans1D3" presStyleIdx="0" presStyleCnt="4"/>
      <dgm:spPr/>
      <dgm:t>
        <a:bodyPr/>
        <a:lstStyle/>
        <a:p>
          <a:endParaRPr lang="en-GB"/>
        </a:p>
      </dgm:t>
    </dgm:pt>
    <dgm:pt modelId="{0EB683DF-EB61-4052-B988-E7D22B69BD1E}" type="pres">
      <dgm:prSet presAssocID="{1710D4FF-4FAD-40AA-9D44-336C7DD8C4B0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977AB970-FE47-4F8F-99CA-CC6DE0CE0F0C}" type="pres">
      <dgm:prSet presAssocID="{1710D4FF-4FAD-40AA-9D44-336C7DD8C4B0}" presName="rootComposite" presStyleCnt="0"/>
      <dgm:spPr/>
      <dgm:t>
        <a:bodyPr/>
        <a:lstStyle/>
        <a:p>
          <a:endParaRPr lang="en-GB"/>
        </a:p>
      </dgm:t>
    </dgm:pt>
    <dgm:pt modelId="{293E2658-44AC-4EB3-A8CA-4FED03448FA6}" type="pres">
      <dgm:prSet presAssocID="{1710D4FF-4FAD-40AA-9D44-336C7DD8C4B0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73E5AE3A-40CA-428D-89B9-A4AA87F0A332}" type="pres">
      <dgm:prSet presAssocID="{1710D4FF-4FAD-40AA-9D44-336C7DD8C4B0}" presName="rootConnector" presStyleLbl="node3" presStyleIdx="0" presStyleCnt="4"/>
      <dgm:spPr/>
      <dgm:t>
        <a:bodyPr/>
        <a:lstStyle/>
        <a:p>
          <a:endParaRPr lang="en-GB"/>
        </a:p>
      </dgm:t>
    </dgm:pt>
    <dgm:pt modelId="{DFE601A7-6E19-471B-A374-0AAD9124ABD6}" type="pres">
      <dgm:prSet presAssocID="{1710D4FF-4FAD-40AA-9D44-336C7DD8C4B0}" presName="hierChild4" presStyleCnt="0"/>
      <dgm:spPr/>
      <dgm:t>
        <a:bodyPr/>
        <a:lstStyle/>
        <a:p>
          <a:endParaRPr lang="en-GB"/>
        </a:p>
      </dgm:t>
    </dgm:pt>
    <dgm:pt modelId="{5C746876-1111-41C7-A661-95F0E1EE93C2}" type="pres">
      <dgm:prSet presAssocID="{9D165F3B-A8D7-4E02-BF05-5F39638F0F4E}" presName="Name37" presStyleLbl="parChTrans1D4" presStyleIdx="0" presStyleCnt="9"/>
      <dgm:spPr/>
      <dgm:t>
        <a:bodyPr/>
        <a:lstStyle/>
        <a:p>
          <a:endParaRPr lang="en-GB"/>
        </a:p>
      </dgm:t>
    </dgm:pt>
    <dgm:pt modelId="{37B8A907-4630-4DF5-8AD2-089A5BA296EA}" type="pres">
      <dgm:prSet presAssocID="{1BE24AA1-B4AC-4074-9C77-21CB98A4851D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5020C527-FA48-4840-8967-08D27D00E445}" type="pres">
      <dgm:prSet presAssocID="{1BE24AA1-B4AC-4074-9C77-21CB98A4851D}" presName="rootComposite" presStyleCnt="0"/>
      <dgm:spPr/>
      <dgm:t>
        <a:bodyPr/>
        <a:lstStyle/>
        <a:p>
          <a:endParaRPr lang="en-GB"/>
        </a:p>
      </dgm:t>
    </dgm:pt>
    <dgm:pt modelId="{1CBDD2BE-5F63-4365-9DD7-BA186832A82B}" type="pres">
      <dgm:prSet presAssocID="{1BE24AA1-B4AC-4074-9C77-21CB98A4851D}" presName="rootText" presStyleLbl="node4" presStyleIdx="0" presStyleCnt="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887E14B-D8E2-4296-BD6B-473CF5B15D88}" type="pres">
      <dgm:prSet presAssocID="{1BE24AA1-B4AC-4074-9C77-21CB98A4851D}" presName="rootConnector" presStyleLbl="node4" presStyleIdx="0" presStyleCnt="9"/>
      <dgm:spPr/>
      <dgm:t>
        <a:bodyPr/>
        <a:lstStyle/>
        <a:p>
          <a:endParaRPr lang="en-GB"/>
        </a:p>
      </dgm:t>
    </dgm:pt>
    <dgm:pt modelId="{AE2DC430-B346-46AD-9D44-ADD115D1E9F9}" type="pres">
      <dgm:prSet presAssocID="{1BE24AA1-B4AC-4074-9C77-21CB98A4851D}" presName="hierChild4" presStyleCnt="0"/>
      <dgm:spPr/>
      <dgm:t>
        <a:bodyPr/>
        <a:lstStyle/>
        <a:p>
          <a:endParaRPr lang="en-GB"/>
        </a:p>
      </dgm:t>
    </dgm:pt>
    <dgm:pt modelId="{6330FF9C-E9F6-49CD-A1A6-3E327F389FC0}" type="pres">
      <dgm:prSet presAssocID="{1BE24AA1-B4AC-4074-9C77-21CB98A4851D}" presName="hierChild5" presStyleCnt="0"/>
      <dgm:spPr/>
      <dgm:t>
        <a:bodyPr/>
        <a:lstStyle/>
        <a:p>
          <a:endParaRPr lang="en-GB"/>
        </a:p>
      </dgm:t>
    </dgm:pt>
    <dgm:pt modelId="{89669518-35F6-44F0-B0E2-BE15917FFC83}" type="pres">
      <dgm:prSet presAssocID="{9D3119D3-8209-461A-9FE8-25C2EAC6DD61}" presName="Name37" presStyleLbl="parChTrans1D4" presStyleIdx="1" presStyleCnt="9"/>
      <dgm:spPr/>
      <dgm:t>
        <a:bodyPr/>
        <a:lstStyle/>
        <a:p>
          <a:endParaRPr lang="en-GB"/>
        </a:p>
      </dgm:t>
    </dgm:pt>
    <dgm:pt modelId="{B12F87E0-5777-43D0-98B2-43267C7A03CF}" type="pres">
      <dgm:prSet presAssocID="{204528F4-F475-4F09-96BB-194CF6928985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48F7F856-1379-43C5-93DA-6A180839F980}" type="pres">
      <dgm:prSet presAssocID="{204528F4-F475-4F09-96BB-194CF6928985}" presName="rootComposite" presStyleCnt="0"/>
      <dgm:spPr/>
      <dgm:t>
        <a:bodyPr/>
        <a:lstStyle/>
        <a:p>
          <a:endParaRPr lang="en-GB"/>
        </a:p>
      </dgm:t>
    </dgm:pt>
    <dgm:pt modelId="{B469BD7B-C206-4F54-8829-55DC4DF0B4CD}" type="pres">
      <dgm:prSet presAssocID="{204528F4-F475-4F09-96BB-194CF6928985}" presName="rootText" presStyleLbl="node4" presStyleIdx="1" presStyleCnt="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2887C3E-4DAB-460D-8553-7BB12E0C22BE}" type="pres">
      <dgm:prSet presAssocID="{204528F4-F475-4F09-96BB-194CF6928985}" presName="rootConnector" presStyleLbl="node4" presStyleIdx="1" presStyleCnt="9"/>
      <dgm:spPr/>
      <dgm:t>
        <a:bodyPr/>
        <a:lstStyle/>
        <a:p>
          <a:endParaRPr lang="en-GB"/>
        </a:p>
      </dgm:t>
    </dgm:pt>
    <dgm:pt modelId="{BA49AE1F-5EEF-4140-BD7E-C554B27B26B3}" type="pres">
      <dgm:prSet presAssocID="{204528F4-F475-4F09-96BB-194CF6928985}" presName="hierChild4" presStyleCnt="0"/>
      <dgm:spPr/>
      <dgm:t>
        <a:bodyPr/>
        <a:lstStyle/>
        <a:p>
          <a:endParaRPr lang="en-GB"/>
        </a:p>
      </dgm:t>
    </dgm:pt>
    <dgm:pt modelId="{D55ECF44-B534-4766-96F8-6606EDE50417}" type="pres">
      <dgm:prSet presAssocID="{204528F4-F475-4F09-96BB-194CF6928985}" presName="hierChild5" presStyleCnt="0"/>
      <dgm:spPr/>
      <dgm:t>
        <a:bodyPr/>
        <a:lstStyle/>
        <a:p>
          <a:endParaRPr lang="en-GB"/>
        </a:p>
      </dgm:t>
    </dgm:pt>
    <dgm:pt modelId="{9F9E31F5-5E9D-4880-90BC-AD6C762C0BE4}" type="pres">
      <dgm:prSet presAssocID="{1710D4FF-4FAD-40AA-9D44-336C7DD8C4B0}" presName="hierChild5" presStyleCnt="0"/>
      <dgm:spPr/>
      <dgm:t>
        <a:bodyPr/>
        <a:lstStyle/>
        <a:p>
          <a:endParaRPr lang="en-GB"/>
        </a:p>
      </dgm:t>
    </dgm:pt>
    <dgm:pt modelId="{CB5CCFE4-0485-4653-B3C5-D910356AF11B}" type="pres">
      <dgm:prSet presAssocID="{9BEEE5B2-B504-4166-9B3C-190DF225279B}" presName="hierChild5" presStyleCnt="0"/>
      <dgm:spPr/>
      <dgm:t>
        <a:bodyPr/>
        <a:lstStyle/>
        <a:p>
          <a:endParaRPr lang="en-GB"/>
        </a:p>
      </dgm:t>
    </dgm:pt>
    <dgm:pt modelId="{E8A8F404-397F-464A-B105-A0B9B442C55E}" type="pres">
      <dgm:prSet presAssocID="{9E40F45D-D02A-43CB-84E8-6D1E51CB3BC3}" presName="Name37" presStyleLbl="parChTrans1D2" presStyleIdx="1" presStyleCnt="3"/>
      <dgm:spPr/>
      <dgm:t>
        <a:bodyPr/>
        <a:lstStyle/>
        <a:p>
          <a:endParaRPr lang="en-GB"/>
        </a:p>
      </dgm:t>
    </dgm:pt>
    <dgm:pt modelId="{C68BF831-8837-4B37-AE2C-2326B4354CA5}" type="pres">
      <dgm:prSet presAssocID="{E2F0A8AC-532E-44E5-8D6B-FE4F5B811DAC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7FDDF856-F684-4F49-BC0C-A8DFA02CA9D4}" type="pres">
      <dgm:prSet presAssocID="{E2F0A8AC-532E-44E5-8D6B-FE4F5B811DAC}" presName="rootComposite" presStyleCnt="0"/>
      <dgm:spPr/>
      <dgm:t>
        <a:bodyPr/>
        <a:lstStyle/>
        <a:p>
          <a:endParaRPr lang="en-GB"/>
        </a:p>
      </dgm:t>
    </dgm:pt>
    <dgm:pt modelId="{CDA685AB-2521-4EEA-A432-DFE30D85F46F}" type="pres">
      <dgm:prSet presAssocID="{E2F0A8AC-532E-44E5-8D6B-FE4F5B811DAC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3306583-7CFE-4B5A-A3ED-ECAC981F2F62}" type="pres">
      <dgm:prSet presAssocID="{E2F0A8AC-532E-44E5-8D6B-FE4F5B811DAC}" presName="rootConnector" presStyleLbl="node2" presStyleIdx="1" presStyleCnt="3"/>
      <dgm:spPr/>
      <dgm:t>
        <a:bodyPr/>
        <a:lstStyle/>
        <a:p>
          <a:endParaRPr lang="en-GB"/>
        </a:p>
      </dgm:t>
    </dgm:pt>
    <dgm:pt modelId="{2B418847-B00A-4391-A123-836005411559}" type="pres">
      <dgm:prSet presAssocID="{E2F0A8AC-532E-44E5-8D6B-FE4F5B811DAC}" presName="hierChild4" presStyleCnt="0"/>
      <dgm:spPr/>
      <dgm:t>
        <a:bodyPr/>
        <a:lstStyle/>
        <a:p>
          <a:endParaRPr lang="en-GB"/>
        </a:p>
      </dgm:t>
    </dgm:pt>
    <dgm:pt modelId="{B9A3826D-C5F7-455B-88FE-09A9A4996118}" type="pres">
      <dgm:prSet presAssocID="{6132B0FF-7917-4B8C-9557-606635B1EFEC}" presName="Name37" presStyleLbl="parChTrans1D3" presStyleIdx="1" presStyleCnt="4"/>
      <dgm:spPr/>
      <dgm:t>
        <a:bodyPr/>
        <a:lstStyle/>
        <a:p>
          <a:endParaRPr lang="en-GB"/>
        </a:p>
      </dgm:t>
    </dgm:pt>
    <dgm:pt modelId="{F82728D1-C4E5-496B-9AE1-9DAA5CEAD676}" type="pres">
      <dgm:prSet presAssocID="{9435F34C-BCC0-489F-80B9-6A8F85CACEF6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D4534CBB-5B88-4E55-960E-3DF2BABB8918}" type="pres">
      <dgm:prSet presAssocID="{9435F34C-BCC0-489F-80B9-6A8F85CACEF6}" presName="rootComposite" presStyleCnt="0"/>
      <dgm:spPr/>
      <dgm:t>
        <a:bodyPr/>
        <a:lstStyle/>
        <a:p>
          <a:endParaRPr lang="en-GB"/>
        </a:p>
      </dgm:t>
    </dgm:pt>
    <dgm:pt modelId="{A49DC232-42C3-45E0-BB97-C5AE91B83DAC}" type="pres">
      <dgm:prSet presAssocID="{9435F34C-BCC0-489F-80B9-6A8F85CACEF6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05BA0F6-E294-484E-A5C1-A355EA21C5C5}" type="pres">
      <dgm:prSet presAssocID="{9435F34C-BCC0-489F-80B9-6A8F85CACEF6}" presName="rootConnector" presStyleLbl="node3" presStyleIdx="1" presStyleCnt="4"/>
      <dgm:spPr/>
      <dgm:t>
        <a:bodyPr/>
        <a:lstStyle/>
        <a:p>
          <a:endParaRPr lang="en-GB"/>
        </a:p>
      </dgm:t>
    </dgm:pt>
    <dgm:pt modelId="{74F62474-ACE1-46F8-9794-CCA5C7AF1B51}" type="pres">
      <dgm:prSet presAssocID="{9435F34C-BCC0-489F-80B9-6A8F85CACEF6}" presName="hierChild4" presStyleCnt="0"/>
      <dgm:spPr/>
      <dgm:t>
        <a:bodyPr/>
        <a:lstStyle/>
        <a:p>
          <a:endParaRPr lang="en-GB"/>
        </a:p>
      </dgm:t>
    </dgm:pt>
    <dgm:pt modelId="{C7845D8E-42DE-4B3A-89DC-56D79F386668}" type="pres">
      <dgm:prSet presAssocID="{951C1FBA-6046-4640-A28F-6BB15D00ECB8}" presName="Name37" presStyleLbl="parChTrans1D4" presStyleIdx="2" presStyleCnt="9"/>
      <dgm:spPr/>
      <dgm:t>
        <a:bodyPr/>
        <a:lstStyle/>
        <a:p>
          <a:endParaRPr lang="en-GB"/>
        </a:p>
      </dgm:t>
    </dgm:pt>
    <dgm:pt modelId="{1C49CF14-C6A2-4F2D-8B28-ED5E4562994B}" type="pres">
      <dgm:prSet presAssocID="{4FD222DC-5C4F-4D47-BF98-9A1BAF7799A8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45C50A63-BB09-44B7-B67D-71975A4A1B9D}" type="pres">
      <dgm:prSet presAssocID="{4FD222DC-5C4F-4D47-BF98-9A1BAF7799A8}" presName="rootComposite" presStyleCnt="0"/>
      <dgm:spPr/>
      <dgm:t>
        <a:bodyPr/>
        <a:lstStyle/>
        <a:p>
          <a:endParaRPr lang="en-GB"/>
        </a:p>
      </dgm:t>
    </dgm:pt>
    <dgm:pt modelId="{448AFEEB-72F6-4092-B331-6D958C7FB40C}" type="pres">
      <dgm:prSet presAssocID="{4FD222DC-5C4F-4D47-BF98-9A1BAF7799A8}" presName="rootText" presStyleLbl="node4" presStyleIdx="2" presStyleCnt="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78C5DF1-DE44-40F4-A0A8-E8C67917E570}" type="pres">
      <dgm:prSet presAssocID="{4FD222DC-5C4F-4D47-BF98-9A1BAF7799A8}" presName="rootConnector" presStyleLbl="node4" presStyleIdx="2" presStyleCnt="9"/>
      <dgm:spPr/>
      <dgm:t>
        <a:bodyPr/>
        <a:lstStyle/>
        <a:p>
          <a:endParaRPr lang="en-GB"/>
        </a:p>
      </dgm:t>
    </dgm:pt>
    <dgm:pt modelId="{C58099E0-C1DD-4106-B595-5D150D95B7E9}" type="pres">
      <dgm:prSet presAssocID="{4FD222DC-5C4F-4D47-BF98-9A1BAF7799A8}" presName="hierChild4" presStyleCnt="0"/>
      <dgm:spPr/>
      <dgm:t>
        <a:bodyPr/>
        <a:lstStyle/>
        <a:p>
          <a:endParaRPr lang="en-GB"/>
        </a:p>
      </dgm:t>
    </dgm:pt>
    <dgm:pt modelId="{9FA297B7-D7A1-41D5-8135-E4875D9604B9}" type="pres">
      <dgm:prSet presAssocID="{4FD222DC-5C4F-4D47-BF98-9A1BAF7799A8}" presName="hierChild5" presStyleCnt="0"/>
      <dgm:spPr/>
      <dgm:t>
        <a:bodyPr/>
        <a:lstStyle/>
        <a:p>
          <a:endParaRPr lang="en-GB"/>
        </a:p>
      </dgm:t>
    </dgm:pt>
    <dgm:pt modelId="{6510CF5D-3D7E-472D-980B-46E1AD610DF5}" type="pres">
      <dgm:prSet presAssocID="{35B36804-6042-40F6-9EE7-2F05059005EB}" presName="Name37" presStyleLbl="parChTrans1D4" presStyleIdx="3" presStyleCnt="9"/>
      <dgm:spPr/>
      <dgm:t>
        <a:bodyPr/>
        <a:lstStyle/>
        <a:p>
          <a:endParaRPr lang="en-GB"/>
        </a:p>
      </dgm:t>
    </dgm:pt>
    <dgm:pt modelId="{BA60529D-237D-4EA4-899C-E7F8CA4D85C9}" type="pres">
      <dgm:prSet presAssocID="{7F87B663-F8DC-4160-BF18-A775426A8522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E5A47A3C-3840-4F4A-A28E-E8080F8E9932}" type="pres">
      <dgm:prSet presAssocID="{7F87B663-F8DC-4160-BF18-A775426A8522}" presName="rootComposite" presStyleCnt="0"/>
      <dgm:spPr/>
      <dgm:t>
        <a:bodyPr/>
        <a:lstStyle/>
        <a:p>
          <a:endParaRPr lang="en-GB"/>
        </a:p>
      </dgm:t>
    </dgm:pt>
    <dgm:pt modelId="{36742D8C-6C38-4302-927E-CBFAB13C0F33}" type="pres">
      <dgm:prSet presAssocID="{7F87B663-F8DC-4160-BF18-A775426A8522}" presName="rootText" presStyleLbl="node4" presStyleIdx="3" presStyleCnt="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225A7D4-6208-4F41-9082-B67C60A1F35B}" type="pres">
      <dgm:prSet presAssocID="{7F87B663-F8DC-4160-BF18-A775426A8522}" presName="rootConnector" presStyleLbl="node4" presStyleIdx="3" presStyleCnt="9"/>
      <dgm:spPr/>
      <dgm:t>
        <a:bodyPr/>
        <a:lstStyle/>
        <a:p>
          <a:endParaRPr lang="en-GB"/>
        </a:p>
      </dgm:t>
    </dgm:pt>
    <dgm:pt modelId="{9369B794-3830-4B29-89FF-725BBB9D1997}" type="pres">
      <dgm:prSet presAssocID="{7F87B663-F8DC-4160-BF18-A775426A8522}" presName="hierChild4" presStyleCnt="0"/>
      <dgm:spPr/>
      <dgm:t>
        <a:bodyPr/>
        <a:lstStyle/>
        <a:p>
          <a:endParaRPr lang="en-GB"/>
        </a:p>
      </dgm:t>
    </dgm:pt>
    <dgm:pt modelId="{33D93BDA-81BA-474B-BBCC-AE38F1A508EC}" type="pres">
      <dgm:prSet presAssocID="{7F87B663-F8DC-4160-BF18-A775426A8522}" presName="hierChild5" presStyleCnt="0"/>
      <dgm:spPr/>
      <dgm:t>
        <a:bodyPr/>
        <a:lstStyle/>
        <a:p>
          <a:endParaRPr lang="en-GB"/>
        </a:p>
      </dgm:t>
    </dgm:pt>
    <dgm:pt modelId="{29EB90A7-6A91-41ED-AA1B-BC155888D586}" type="pres">
      <dgm:prSet presAssocID="{9435F34C-BCC0-489F-80B9-6A8F85CACEF6}" presName="hierChild5" presStyleCnt="0"/>
      <dgm:spPr/>
      <dgm:t>
        <a:bodyPr/>
        <a:lstStyle/>
        <a:p>
          <a:endParaRPr lang="en-GB"/>
        </a:p>
      </dgm:t>
    </dgm:pt>
    <dgm:pt modelId="{23B83CE6-7F44-4F54-AFE0-6A6A2812255D}" type="pres">
      <dgm:prSet presAssocID="{E2F0A8AC-532E-44E5-8D6B-FE4F5B811DAC}" presName="hierChild5" presStyleCnt="0"/>
      <dgm:spPr/>
      <dgm:t>
        <a:bodyPr/>
        <a:lstStyle/>
        <a:p>
          <a:endParaRPr lang="en-GB"/>
        </a:p>
      </dgm:t>
    </dgm:pt>
    <dgm:pt modelId="{491D07B8-9E87-4425-B81B-6B0DE0594418}" type="pres">
      <dgm:prSet presAssocID="{D6D15FD0-D906-4E57-8360-A4D7FD4CDCF5}" presName="Name37" presStyleLbl="parChTrans1D2" presStyleIdx="2" presStyleCnt="3"/>
      <dgm:spPr/>
      <dgm:t>
        <a:bodyPr/>
        <a:lstStyle/>
        <a:p>
          <a:endParaRPr lang="en-GB"/>
        </a:p>
      </dgm:t>
    </dgm:pt>
    <dgm:pt modelId="{81E8D587-7504-49AE-99B3-97371D9FA047}" type="pres">
      <dgm:prSet presAssocID="{EA6BBF37-F761-43FE-BF38-5C4522706271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88705C85-E68C-4F8C-B29C-5D58F47E437D}" type="pres">
      <dgm:prSet presAssocID="{EA6BBF37-F761-43FE-BF38-5C4522706271}" presName="rootComposite" presStyleCnt="0"/>
      <dgm:spPr/>
      <dgm:t>
        <a:bodyPr/>
        <a:lstStyle/>
        <a:p>
          <a:endParaRPr lang="en-GB"/>
        </a:p>
      </dgm:t>
    </dgm:pt>
    <dgm:pt modelId="{C9852AF5-8C30-44FD-866A-8603950F4D87}" type="pres">
      <dgm:prSet presAssocID="{EA6BBF37-F761-43FE-BF38-5C4522706271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DEB2236-EC74-4908-915D-1EF1CAE0FDD6}" type="pres">
      <dgm:prSet presAssocID="{EA6BBF37-F761-43FE-BF38-5C4522706271}" presName="rootConnector" presStyleLbl="node2" presStyleIdx="2" presStyleCnt="3"/>
      <dgm:spPr/>
      <dgm:t>
        <a:bodyPr/>
        <a:lstStyle/>
        <a:p>
          <a:endParaRPr lang="en-GB"/>
        </a:p>
      </dgm:t>
    </dgm:pt>
    <dgm:pt modelId="{DA1B074B-665F-42E1-917B-83B2F7370466}" type="pres">
      <dgm:prSet presAssocID="{EA6BBF37-F761-43FE-BF38-5C4522706271}" presName="hierChild4" presStyleCnt="0"/>
      <dgm:spPr/>
      <dgm:t>
        <a:bodyPr/>
        <a:lstStyle/>
        <a:p>
          <a:endParaRPr lang="en-GB"/>
        </a:p>
      </dgm:t>
    </dgm:pt>
    <dgm:pt modelId="{8047B3B4-5693-49AF-AF7B-A1C8376836F7}" type="pres">
      <dgm:prSet presAssocID="{05EC50F5-666A-4F67-B24A-2BF001AB57B5}" presName="Name37" presStyleLbl="parChTrans1D3" presStyleIdx="2" presStyleCnt="4"/>
      <dgm:spPr/>
      <dgm:t>
        <a:bodyPr/>
        <a:lstStyle/>
        <a:p>
          <a:endParaRPr lang="en-GB"/>
        </a:p>
      </dgm:t>
    </dgm:pt>
    <dgm:pt modelId="{A11ADA25-C629-4497-9495-5AE11C71815C}" type="pres">
      <dgm:prSet presAssocID="{4C07BF3F-40BE-4BA5-8647-41B591ABD79D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200BDD44-059F-471A-8748-A07B2EC73F40}" type="pres">
      <dgm:prSet presAssocID="{4C07BF3F-40BE-4BA5-8647-41B591ABD79D}" presName="rootComposite" presStyleCnt="0"/>
      <dgm:spPr/>
      <dgm:t>
        <a:bodyPr/>
        <a:lstStyle/>
        <a:p>
          <a:endParaRPr lang="en-GB"/>
        </a:p>
      </dgm:t>
    </dgm:pt>
    <dgm:pt modelId="{576C6B51-7801-4F90-94BA-DBAF6D1B2B34}" type="pres">
      <dgm:prSet presAssocID="{4C07BF3F-40BE-4BA5-8647-41B591ABD79D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CA48CFFC-D749-4985-8368-114B883F6208}" type="pres">
      <dgm:prSet presAssocID="{4C07BF3F-40BE-4BA5-8647-41B591ABD79D}" presName="rootConnector" presStyleLbl="node3" presStyleIdx="2" presStyleCnt="4"/>
      <dgm:spPr/>
      <dgm:t>
        <a:bodyPr/>
        <a:lstStyle/>
        <a:p>
          <a:endParaRPr lang="en-GB"/>
        </a:p>
      </dgm:t>
    </dgm:pt>
    <dgm:pt modelId="{9F7E5331-522C-4065-B45F-B33A9A8EA282}" type="pres">
      <dgm:prSet presAssocID="{4C07BF3F-40BE-4BA5-8647-41B591ABD79D}" presName="hierChild4" presStyleCnt="0"/>
      <dgm:spPr/>
      <dgm:t>
        <a:bodyPr/>
        <a:lstStyle/>
        <a:p>
          <a:endParaRPr lang="en-GB"/>
        </a:p>
      </dgm:t>
    </dgm:pt>
    <dgm:pt modelId="{EAAB2892-75C5-4605-A51F-039C695BFB52}" type="pres">
      <dgm:prSet presAssocID="{B36A2C67-55F4-4726-A969-AF1E8D205DF3}" presName="Name37" presStyleLbl="parChTrans1D4" presStyleIdx="4" presStyleCnt="9"/>
      <dgm:spPr/>
      <dgm:t>
        <a:bodyPr/>
        <a:lstStyle/>
        <a:p>
          <a:endParaRPr lang="en-GB"/>
        </a:p>
      </dgm:t>
    </dgm:pt>
    <dgm:pt modelId="{6C44ED4B-7815-4998-906C-C66C4EB8891F}" type="pres">
      <dgm:prSet presAssocID="{30D61521-AB4D-4290-9399-4C5183B25682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A07A7051-5353-4F44-B5B6-74C1C3A564FB}" type="pres">
      <dgm:prSet presAssocID="{30D61521-AB4D-4290-9399-4C5183B25682}" presName="rootComposite" presStyleCnt="0"/>
      <dgm:spPr/>
      <dgm:t>
        <a:bodyPr/>
        <a:lstStyle/>
        <a:p>
          <a:endParaRPr lang="en-GB"/>
        </a:p>
      </dgm:t>
    </dgm:pt>
    <dgm:pt modelId="{295D5FC9-2994-45E0-8D7C-AE21F98B5FE6}" type="pres">
      <dgm:prSet presAssocID="{30D61521-AB4D-4290-9399-4C5183B25682}" presName="rootText" presStyleLbl="node4" presStyleIdx="4" presStyleCnt="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83FD33B-36DF-47D4-9DE5-54FE4571DFAE}" type="pres">
      <dgm:prSet presAssocID="{30D61521-AB4D-4290-9399-4C5183B25682}" presName="rootConnector" presStyleLbl="node4" presStyleIdx="4" presStyleCnt="9"/>
      <dgm:spPr/>
      <dgm:t>
        <a:bodyPr/>
        <a:lstStyle/>
        <a:p>
          <a:endParaRPr lang="en-GB"/>
        </a:p>
      </dgm:t>
    </dgm:pt>
    <dgm:pt modelId="{2B8C0E34-A8E6-48A4-AFBF-89FEF98A5581}" type="pres">
      <dgm:prSet presAssocID="{30D61521-AB4D-4290-9399-4C5183B25682}" presName="hierChild4" presStyleCnt="0"/>
      <dgm:spPr/>
      <dgm:t>
        <a:bodyPr/>
        <a:lstStyle/>
        <a:p>
          <a:endParaRPr lang="en-GB"/>
        </a:p>
      </dgm:t>
    </dgm:pt>
    <dgm:pt modelId="{7AEEE23E-FBF9-49F3-A4D9-045AE6B5D099}" type="pres">
      <dgm:prSet presAssocID="{30D61521-AB4D-4290-9399-4C5183B25682}" presName="hierChild5" presStyleCnt="0"/>
      <dgm:spPr/>
      <dgm:t>
        <a:bodyPr/>
        <a:lstStyle/>
        <a:p>
          <a:endParaRPr lang="en-GB"/>
        </a:p>
      </dgm:t>
    </dgm:pt>
    <dgm:pt modelId="{64429B7A-B459-49AB-894C-84A2A777B2E7}" type="pres">
      <dgm:prSet presAssocID="{3C89D3C5-104C-4519-BDD2-D638A0DC3AA7}" presName="Name37" presStyleLbl="parChTrans1D4" presStyleIdx="5" presStyleCnt="9"/>
      <dgm:spPr/>
      <dgm:t>
        <a:bodyPr/>
        <a:lstStyle/>
        <a:p>
          <a:endParaRPr lang="en-GB"/>
        </a:p>
      </dgm:t>
    </dgm:pt>
    <dgm:pt modelId="{4B68D066-458E-46AF-9598-3A10AFFA421A}" type="pres">
      <dgm:prSet presAssocID="{BCD90C76-9206-4DA4-B6BF-EE7DC18A074C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339A2832-C43E-4E64-BC16-CFCFAD86FACE}" type="pres">
      <dgm:prSet presAssocID="{BCD90C76-9206-4DA4-B6BF-EE7DC18A074C}" presName="rootComposite" presStyleCnt="0"/>
      <dgm:spPr/>
      <dgm:t>
        <a:bodyPr/>
        <a:lstStyle/>
        <a:p>
          <a:endParaRPr lang="en-GB"/>
        </a:p>
      </dgm:t>
    </dgm:pt>
    <dgm:pt modelId="{A217E2B8-1747-44D2-8A00-748014AAF9E9}" type="pres">
      <dgm:prSet presAssocID="{BCD90C76-9206-4DA4-B6BF-EE7DC18A074C}" presName="rootText" presStyleLbl="node4" presStyleIdx="5" presStyleCnt="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10648DAF-813B-4A69-9BBA-0D53B72780C0}" type="pres">
      <dgm:prSet presAssocID="{BCD90C76-9206-4DA4-B6BF-EE7DC18A074C}" presName="rootConnector" presStyleLbl="node4" presStyleIdx="5" presStyleCnt="9"/>
      <dgm:spPr/>
      <dgm:t>
        <a:bodyPr/>
        <a:lstStyle/>
        <a:p>
          <a:endParaRPr lang="en-GB"/>
        </a:p>
      </dgm:t>
    </dgm:pt>
    <dgm:pt modelId="{A3760D46-7AD6-4DB0-A98B-714BBB94BEDF}" type="pres">
      <dgm:prSet presAssocID="{BCD90C76-9206-4DA4-B6BF-EE7DC18A074C}" presName="hierChild4" presStyleCnt="0"/>
      <dgm:spPr/>
      <dgm:t>
        <a:bodyPr/>
        <a:lstStyle/>
        <a:p>
          <a:endParaRPr lang="en-GB"/>
        </a:p>
      </dgm:t>
    </dgm:pt>
    <dgm:pt modelId="{EEB36D22-8E20-45E8-BA48-C2481C158D4B}" type="pres">
      <dgm:prSet presAssocID="{BCD90C76-9206-4DA4-B6BF-EE7DC18A074C}" presName="hierChild5" presStyleCnt="0"/>
      <dgm:spPr/>
      <dgm:t>
        <a:bodyPr/>
        <a:lstStyle/>
        <a:p>
          <a:endParaRPr lang="en-GB"/>
        </a:p>
      </dgm:t>
    </dgm:pt>
    <dgm:pt modelId="{18B4AE92-CB1D-480A-8DF3-D5C1FE88DDCC}" type="pres">
      <dgm:prSet presAssocID="{4C07BF3F-40BE-4BA5-8647-41B591ABD79D}" presName="hierChild5" presStyleCnt="0"/>
      <dgm:spPr/>
      <dgm:t>
        <a:bodyPr/>
        <a:lstStyle/>
        <a:p>
          <a:endParaRPr lang="en-GB"/>
        </a:p>
      </dgm:t>
    </dgm:pt>
    <dgm:pt modelId="{BB4AD107-B777-4378-87FD-E6152F5FEF07}" type="pres">
      <dgm:prSet presAssocID="{83E1CDD4-C269-43A1-B8D0-2E44F837482E}" presName="Name37" presStyleLbl="parChTrans1D3" presStyleIdx="3" presStyleCnt="4"/>
      <dgm:spPr/>
      <dgm:t>
        <a:bodyPr/>
        <a:lstStyle/>
        <a:p>
          <a:endParaRPr lang="en-GB"/>
        </a:p>
      </dgm:t>
    </dgm:pt>
    <dgm:pt modelId="{ADAB7B1F-D8AF-4E62-A5D2-9097B5F6CC2A}" type="pres">
      <dgm:prSet presAssocID="{46B37AF5-5DE0-48E5-B797-5D17B5CB1F19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6A6BCAD9-24E1-4769-AD95-257EA459D1D2}" type="pres">
      <dgm:prSet presAssocID="{46B37AF5-5DE0-48E5-B797-5D17B5CB1F19}" presName="rootComposite" presStyleCnt="0"/>
      <dgm:spPr/>
      <dgm:t>
        <a:bodyPr/>
        <a:lstStyle/>
        <a:p>
          <a:endParaRPr lang="en-GB"/>
        </a:p>
      </dgm:t>
    </dgm:pt>
    <dgm:pt modelId="{E2855036-A9CE-413F-BC7E-1F5B6D4D6081}" type="pres">
      <dgm:prSet presAssocID="{46B37AF5-5DE0-48E5-B797-5D17B5CB1F19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CAFA112D-2953-4A43-900E-D43CB52F7F75}" type="pres">
      <dgm:prSet presAssocID="{46B37AF5-5DE0-48E5-B797-5D17B5CB1F19}" presName="rootConnector" presStyleLbl="node3" presStyleIdx="3" presStyleCnt="4"/>
      <dgm:spPr/>
      <dgm:t>
        <a:bodyPr/>
        <a:lstStyle/>
        <a:p>
          <a:endParaRPr lang="en-GB"/>
        </a:p>
      </dgm:t>
    </dgm:pt>
    <dgm:pt modelId="{0F9F584F-B59E-477A-A327-A6C6EE605AC1}" type="pres">
      <dgm:prSet presAssocID="{46B37AF5-5DE0-48E5-B797-5D17B5CB1F19}" presName="hierChild4" presStyleCnt="0"/>
      <dgm:spPr/>
      <dgm:t>
        <a:bodyPr/>
        <a:lstStyle/>
        <a:p>
          <a:endParaRPr lang="en-GB"/>
        </a:p>
      </dgm:t>
    </dgm:pt>
    <dgm:pt modelId="{1B0EEA83-7745-4262-89AD-E38D3DDF93E6}" type="pres">
      <dgm:prSet presAssocID="{89FA527E-49AE-4BC8-B634-B56AC2E80C1F}" presName="Name37" presStyleLbl="parChTrans1D4" presStyleIdx="6" presStyleCnt="9"/>
      <dgm:spPr/>
      <dgm:t>
        <a:bodyPr/>
        <a:lstStyle/>
        <a:p>
          <a:endParaRPr lang="en-GB"/>
        </a:p>
      </dgm:t>
    </dgm:pt>
    <dgm:pt modelId="{008E4FE8-31B1-4DA3-BB61-F2C4F45F8184}" type="pres">
      <dgm:prSet presAssocID="{85598C7E-EC91-4F56-B94D-20E2E5301E93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B1131B28-2FD5-4F05-ACE4-C45EBD6F797B}" type="pres">
      <dgm:prSet presAssocID="{85598C7E-EC91-4F56-B94D-20E2E5301E93}" presName="rootComposite" presStyleCnt="0"/>
      <dgm:spPr/>
      <dgm:t>
        <a:bodyPr/>
        <a:lstStyle/>
        <a:p>
          <a:endParaRPr lang="en-GB"/>
        </a:p>
      </dgm:t>
    </dgm:pt>
    <dgm:pt modelId="{EF100BC1-DD02-4C80-8D72-82A26A280281}" type="pres">
      <dgm:prSet presAssocID="{85598C7E-EC91-4F56-B94D-20E2E5301E93}" presName="rootText" presStyleLbl="node4" presStyleIdx="6" presStyleCnt="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7C9C751-E188-4127-8B0C-F809BBDB9F74}" type="pres">
      <dgm:prSet presAssocID="{85598C7E-EC91-4F56-B94D-20E2E5301E93}" presName="rootConnector" presStyleLbl="node4" presStyleIdx="6" presStyleCnt="9"/>
      <dgm:spPr/>
      <dgm:t>
        <a:bodyPr/>
        <a:lstStyle/>
        <a:p>
          <a:endParaRPr lang="en-GB"/>
        </a:p>
      </dgm:t>
    </dgm:pt>
    <dgm:pt modelId="{C4B44CD5-D9DD-41F4-8B49-F3D5BF000ABE}" type="pres">
      <dgm:prSet presAssocID="{85598C7E-EC91-4F56-B94D-20E2E5301E93}" presName="hierChild4" presStyleCnt="0"/>
      <dgm:spPr/>
      <dgm:t>
        <a:bodyPr/>
        <a:lstStyle/>
        <a:p>
          <a:endParaRPr lang="en-GB"/>
        </a:p>
      </dgm:t>
    </dgm:pt>
    <dgm:pt modelId="{2E62A114-06C2-4915-A943-F3C880FEE013}" type="pres">
      <dgm:prSet presAssocID="{C338311D-EE2A-417C-ABEE-607ED16F4792}" presName="Name37" presStyleLbl="parChTrans1D4" presStyleIdx="7" presStyleCnt="9"/>
      <dgm:spPr/>
      <dgm:t>
        <a:bodyPr/>
        <a:lstStyle/>
        <a:p>
          <a:endParaRPr lang="en-GB"/>
        </a:p>
      </dgm:t>
    </dgm:pt>
    <dgm:pt modelId="{8CC04720-24B5-46A5-BD3B-ED0ED069EBBA}" type="pres">
      <dgm:prSet presAssocID="{77B30CCF-0B27-4EA2-B182-5A0198198DD5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D8F449B1-B5BB-4682-8FAA-88E38A6C99E0}" type="pres">
      <dgm:prSet presAssocID="{77B30CCF-0B27-4EA2-B182-5A0198198DD5}" presName="rootComposite" presStyleCnt="0"/>
      <dgm:spPr/>
      <dgm:t>
        <a:bodyPr/>
        <a:lstStyle/>
        <a:p>
          <a:endParaRPr lang="en-GB"/>
        </a:p>
      </dgm:t>
    </dgm:pt>
    <dgm:pt modelId="{F66B2DB4-C7A2-4722-AD16-3DB04F2352A8}" type="pres">
      <dgm:prSet presAssocID="{77B30CCF-0B27-4EA2-B182-5A0198198DD5}" presName="rootText" presStyleLbl="node4" presStyleIdx="7" presStyleCnt="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CD8AAA1-C795-48DC-9AB2-0A6FBC64970E}" type="pres">
      <dgm:prSet presAssocID="{77B30CCF-0B27-4EA2-B182-5A0198198DD5}" presName="rootConnector" presStyleLbl="node4" presStyleIdx="7" presStyleCnt="9"/>
      <dgm:spPr/>
      <dgm:t>
        <a:bodyPr/>
        <a:lstStyle/>
        <a:p>
          <a:endParaRPr lang="en-GB"/>
        </a:p>
      </dgm:t>
    </dgm:pt>
    <dgm:pt modelId="{2D012856-E8F8-448A-8EE8-3E2B5D83F075}" type="pres">
      <dgm:prSet presAssocID="{77B30CCF-0B27-4EA2-B182-5A0198198DD5}" presName="hierChild4" presStyleCnt="0"/>
      <dgm:spPr/>
      <dgm:t>
        <a:bodyPr/>
        <a:lstStyle/>
        <a:p>
          <a:endParaRPr lang="en-GB"/>
        </a:p>
      </dgm:t>
    </dgm:pt>
    <dgm:pt modelId="{C5EDD5D5-B3BF-4B6F-8519-8F523AC21559}" type="pres">
      <dgm:prSet presAssocID="{77B30CCF-0B27-4EA2-B182-5A0198198DD5}" presName="hierChild5" presStyleCnt="0"/>
      <dgm:spPr/>
      <dgm:t>
        <a:bodyPr/>
        <a:lstStyle/>
        <a:p>
          <a:endParaRPr lang="en-GB"/>
        </a:p>
      </dgm:t>
    </dgm:pt>
    <dgm:pt modelId="{03624ECD-0048-4DB2-8829-65BF1F9AA9B6}" type="pres">
      <dgm:prSet presAssocID="{4FBF5749-5FC0-4767-B202-7D7FCD865364}" presName="Name37" presStyleLbl="parChTrans1D4" presStyleIdx="8" presStyleCnt="9"/>
      <dgm:spPr/>
      <dgm:t>
        <a:bodyPr/>
        <a:lstStyle/>
        <a:p>
          <a:endParaRPr lang="en-GB"/>
        </a:p>
      </dgm:t>
    </dgm:pt>
    <dgm:pt modelId="{2CD59B10-436E-4D80-BB1F-2E1113A9F985}" type="pres">
      <dgm:prSet presAssocID="{32ADE0F7-0B4C-43C0-AD1E-5FBDC44EA634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35FF1494-3723-4FB6-A945-DB31EC52218C}" type="pres">
      <dgm:prSet presAssocID="{32ADE0F7-0B4C-43C0-AD1E-5FBDC44EA634}" presName="rootComposite" presStyleCnt="0"/>
      <dgm:spPr/>
      <dgm:t>
        <a:bodyPr/>
        <a:lstStyle/>
        <a:p>
          <a:endParaRPr lang="en-GB"/>
        </a:p>
      </dgm:t>
    </dgm:pt>
    <dgm:pt modelId="{4EFC33A7-6CB6-454A-925E-3BE659A8A520}" type="pres">
      <dgm:prSet presAssocID="{32ADE0F7-0B4C-43C0-AD1E-5FBDC44EA634}" presName="rootText" presStyleLbl="node4" presStyleIdx="8" presStyleCnt="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841D7FF-08AA-47B2-B2DE-CF32A7C6014B}" type="pres">
      <dgm:prSet presAssocID="{32ADE0F7-0B4C-43C0-AD1E-5FBDC44EA634}" presName="rootConnector" presStyleLbl="node4" presStyleIdx="8" presStyleCnt="9"/>
      <dgm:spPr/>
      <dgm:t>
        <a:bodyPr/>
        <a:lstStyle/>
        <a:p>
          <a:endParaRPr lang="en-GB"/>
        </a:p>
      </dgm:t>
    </dgm:pt>
    <dgm:pt modelId="{1144A5E3-7377-4DC3-BC5B-78F0B21D3189}" type="pres">
      <dgm:prSet presAssocID="{32ADE0F7-0B4C-43C0-AD1E-5FBDC44EA634}" presName="hierChild4" presStyleCnt="0"/>
      <dgm:spPr/>
      <dgm:t>
        <a:bodyPr/>
        <a:lstStyle/>
        <a:p>
          <a:endParaRPr lang="en-GB"/>
        </a:p>
      </dgm:t>
    </dgm:pt>
    <dgm:pt modelId="{5B206278-E63E-4D4D-BF6F-60DD2254C4C5}" type="pres">
      <dgm:prSet presAssocID="{32ADE0F7-0B4C-43C0-AD1E-5FBDC44EA634}" presName="hierChild5" presStyleCnt="0"/>
      <dgm:spPr/>
      <dgm:t>
        <a:bodyPr/>
        <a:lstStyle/>
        <a:p>
          <a:endParaRPr lang="en-GB"/>
        </a:p>
      </dgm:t>
    </dgm:pt>
    <dgm:pt modelId="{E9D8C745-8DFC-46D6-AE85-4F1B290213B4}" type="pres">
      <dgm:prSet presAssocID="{85598C7E-EC91-4F56-B94D-20E2E5301E93}" presName="hierChild5" presStyleCnt="0"/>
      <dgm:spPr/>
      <dgm:t>
        <a:bodyPr/>
        <a:lstStyle/>
        <a:p>
          <a:endParaRPr lang="en-GB"/>
        </a:p>
      </dgm:t>
    </dgm:pt>
    <dgm:pt modelId="{77E7A667-C0E6-482C-8E89-8674F5241A89}" type="pres">
      <dgm:prSet presAssocID="{46B37AF5-5DE0-48E5-B797-5D17B5CB1F19}" presName="hierChild5" presStyleCnt="0"/>
      <dgm:spPr/>
      <dgm:t>
        <a:bodyPr/>
        <a:lstStyle/>
        <a:p>
          <a:endParaRPr lang="en-GB"/>
        </a:p>
      </dgm:t>
    </dgm:pt>
    <dgm:pt modelId="{18E5C724-4783-4982-A5F6-B451AC0FF260}" type="pres">
      <dgm:prSet presAssocID="{EA6BBF37-F761-43FE-BF38-5C4522706271}" presName="hierChild5" presStyleCnt="0"/>
      <dgm:spPr/>
      <dgm:t>
        <a:bodyPr/>
        <a:lstStyle/>
        <a:p>
          <a:endParaRPr lang="en-GB"/>
        </a:p>
      </dgm:t>
    </dgm:pt>
    <dgm:pt modelId="{3DDE4DB7-14D1-4158-B2F7-0CA384A34CA0}" type="pres">
      <dgm:prSet presAssocID="{36D1082C-F1F9-476D-A54B-249CE0A116B9}" presName="hierChild3" presStyleCnt="0"/>
      <dgm:spPr/>
      <dgm:t>
        <a:bodyPr/>
        <a:lstStyle/>
        <a:p>
          <a:endParaRPr lang="en-GB"/>
        </a:p>
      </dgm:t>
    </dgm:pt>
  </dgm:ptLst>
  <dgm:cxnLst>
    <dgm:cxn modelId="{9DFA8D51-785A-42A4-B458-E6935A20F157}" srcId="{85598C7E-EC91-4F56-B94D-20E2E5301E93}" destId="{32ADE0F7-0B4C-43C0-AD1E-5FBDC44EA634}" srcOrd="1" destOrd="0" parTransId="{4FBF5749-5FC0-4767-B202-7D7FCD865364}" sibTransId="{1E82748E-200C-4C4B-9B8E-9C7D070FADA4}"/>
    <dgm:cxn modelId="{CD65446B-BD71-4CE7-8474-9018B935A375}" type="presOf" srcId="{B8449426-AF32-49E5-AD3B-40A3D9ED4D10}" destId="{AA49926B-0D1A-4435-9CD1-C43C981D8632}" srcOrd="0" destOrd="0" presId="urn:microsoft.com/office/officeart/2005/8/layout/orgChart1"/>
    <dgm:cxn modelId="{704E08BF-16EA-44AB-AE8B-9547F46C9ADE}" type="presOf" srcId="{D6D15FD0-D906-4E57-8360-A4D7FD4CDCF5}" destId="{491D07B8-9E87-4425-B81B-6B0DE0594418}" srcOrd="0" destOrd="0" presId="urn:microsoft.com/office/officeart/2005/8/layout/orgChart1"/>
    <dgm:cxn modelId="{3D0B9875-097D-4F84-A85B-D3E9E0336C0B}" type="presOf" srcId="{46B37AF5-5DE0-48E5-B797-5D17B5CB1F19}" destId="{E2855036-A9CE-413F-BC7E-1F5B6D4D6081}" srcOrd="0" destOrd="0" presId="urn:microsoft.com/office/officeart/2005/8/layout/orgChart1"/>
    <dgm:cxn modelId="{4EC337A8-64FB-4F39-B489-506622884676}" srcId="{8FA54E2C-0BC6-47AD-9174-79DCEF2FDF90}" destId="{36D1082C-F1F9-476D-A54B-249CE0A116B9}" srcOrd="0" destOrd="0" parTransId="{DAB06B79-2C7B-46FA-9526-AE121270B62A}" sibTransId="{28F9CFFA-CB5C-48A1-ACFE-8D773E7AA194}"/>
    <dgm:cxn modelId="{828744CC-5E7C-46E1-A2A6-FC6F1B5B009C}" type="presOf" srcId="{1710D4FF-4FAD-40AA-9D44-336C7DD8C4B0}" destId="{73E5AE3A-40CA-428D-89B9-A4AA87F0A332}" srcOrd="1" destOrd="0" presId="urn:microsoft.com/office/officeart/2005/8/layout/orgChart1"/>
    <dgm:cxn modelId="{04E905C6-F405-4AD3-94D8-18C4735CB82D}" srcId="{36D1082C-F1F9-476D-A54B-249CE0A116B9}" destId="{EA6BBF37-F761-43FE-BF38-5C4522706271}" srcOrd="2" destOrd="0" parTransId="{D6D15FD0-D906-4E57-8360-A4D7FD4CDCF5}" sibTransId="{7B992A6C-B64D-4C48-A2F0-133490C9C629}"/>
    <dgm:cxn modelId="{23F3E0CE-2016-4F8A-A507-628F38078215}" srcId="{4C07BF3F-40BE-4BA5-8647-41B591ABD79D}" destId="{30D61521-AB4D-4290-9399-4C5183B25682}" srcOrd="0" destOrd="0" parTransId="{B36A2C67-55F4-4726-A969-AF1E8D205DF3}" sibTransId="{B05D8EA9-EEEB-41D9-B197-F6D6B6D4D54F}"/>
    <dgm:cxn modelId="{6BC1F960-0B68-42CC-B97A-F2CE78BEA215}" type="presOf" srcId="{B36A2C67-55F4-4726-A969-AF1E8D205DF3}" destId="{EAAB2892-75C5-4605-A51F-039C695BFB52}" srcOrd="0" destOrd="0" presId="urn:microsoft.com/office/officeart/2005/8/layout/orgChart1"/>
    <dgm:cxn modelId="{7438F225-6E93-4C51-BCF3-21B227AA0CDE}" srcId="{9BEEE5B2-B504-4166-9B3C-190DF225279B}" destId="{1710D4FF-4FAD-40AA-9D44-336C7DD8C4B0}" srcOrd="0" destOrd="0" parTransId="{169FA4F2-E5C3-4E16-BA18-C6A91C9E31FC}" sibTransId="{49181FCB-AB22-497F-AE42-FF3639198832}"/>
    <dgm:cxn modelId="{8E870D45-4A35-4BB6-BEFE-AFC2F5707B56}" srcId="{EA6BBF37-F761-43FE-BF38-5C4522706271}" destId="{46B37AF5-5DE0-48E5-B797-5D17B5CB1F19}" srcOrd="1" destOrd="0" parTransId="{83E1CDD4-C269-43A1-B8D0-2E44F837482E}" sibTransId="{834A2CE1-34EC-4EAF-AB72-187DFCBBA734}"/>
    <dgm:cxn modelId="{BB64506B-6184-4920-8473-1EEAE40B6B9E}" type="presOf" srcId="{169FA4F2-E5C3-4E16-BA18-C6A91C9E31FC}" destId="{D791EDC7-7E81-46E6-9DA5-E672EF4915E0}" srcOrd="0" destOrd="0" presId="urn:microsoft.com/office/officeart/2005/8/layout/orgChart1"/>
    <dgm:cxn modelId="{6B489DE5-874B-43E5-9E7D-025B7446AAF6}" type="presOf" srcId="{36D1082C-F1F9-476D-A54B-249CE0A116B9}" destId="{72C9039D-7347-4FC9-B8D8-03BBA665D6F9}" srcOrd="0" destOrd="0" presId="urn:microsoft.com/office/officeart/2005/8/layout/orgChart1"/>
    <dgm:cxn modelId="{1778BE80-4516-4534-9152-3F443F87F307}" type="presOf" srcId="{89FA527E-49AE-4BC8-B634-B56AC2E80C1F}" destId="{1B0EEA83-7745-4262-89AD-E38D3DDF93E6}" srcOrd="0" destOrd="0" presId="urn:microsoft.com/office/officeart/2005/8/layout/orgChart1"/>
    <dgm:cxn modelId="{3AC1A02B-B17C-4A0A-B164-05E40E1A69B5}" type="presOf" srcId="{E2F0A8AC-532E-44E5-8D6B-FE4F5B811DAC}" destId="{CDA685AB-2521-4EEA-A432-DFE30D85F46F}" srcOrd="0" destOrd="0" presId="urn:microsoft.com/office/officeart/2005/8/layout/orgChart1"/>
    <dgm:cxn modelId="{82F946F0-5427-4308-A72A-DC85FB471D6D}" type="presOf" srcId="{4FD222DC-5C4F-4D47-BF98-9A1BAF7799A8}" destId="{448AFEEB-72F6-4092-B331-6D958C7FB40C}" srcOrd="0" destOrd="0" presId="urn:microsoft.com/office/officeart/2005/8/layout/orgChart1"/>
    <dgm:cxn modelId="{572A6095-8684-41EF-98AA-CC8CBED52720}" srcId="{9435F34C-BCC0-489F-80B9-6A8F85CACEF6}" destId="{7F87B663-F8DC-4160-BF18-A775426A8522}" srcOrd="1" destOrd="0" parTransId="{35B36804-6042-40F6-9EE7-2F05059005EB}" sibTransId="{68D454DF-80C3-407F-8922-416197D892F6}"/>
    <dgm:cxn modelId="{62D51965-80ED-4E0D-94B7-A4025EB54665}" srcId="{1710D4FF-4FAD-40AA-9D44-336C7DD8C4B0}" destId="{204528F4-F475-4F09-96BB-194CF6928985}" srcOrd="1" destOrd="0" parTransId="{9D3119D3-8209-461A-9FE8-25C2EAC6DD61}" sibTransId="{753FA2B6-E6DE-4EE8-A06B-32CBF4DDFD2F}"/>
    <dgm:cxn modelId="{F966275E-70DE-41A2-AB3B-398136E7E1AA}" srcId="{4C07BF3F-40BE-4BA5-8647-41B591ABD79D}" destId="{BCD90C76-9206-4DA4-B6BF-EE7DC18A074C}" srcOrd="1" destOrd="0" parTransId="{3C89D3C5-104C-4519-BDD2-D638A0DC3AA7}" sibTransId="{F73CDB1A-1739-4A8F-BE93-75FB318E80AF}"/>
    <dgm:cxn modelId="{73039C01-D481-4B2C-9F76-3AC40656E1F2}" type="presOf" srcId="{BCD90C76-9206-4DA4-B6BF-EE7DC18A074C}" destId="{10648DAF-813B-4A69-9BBA-0D53B72780C0}" srcOrd="1" destOrd="0" presId="urn:microsoft.com/office/officeart/2005/8/layout/orgChart1"/>
    <dgm:cxn modelId="{A50EFFE9-3BEE-4107-BEB5-7E5C116820FA}" type="presOf" srcId="{32ADE0F7-0B4C-43C0-AD1E-5FBDC44EA634}" destId="{F841D7FF-08AA-47B2-B2DE-CF32A7C6014B}" srcOrd="1" destOrd="0" presId="urn:microsoft.com/office/officeart/2005/8/layout/orgChart1"/>
    <dgm:cxn modelId="{B13C419E-C486-4492-A66E-B94413493958}" type="presOf" srcId="{6132B0FF-7917-4B8C-9557-606635B1EFEC}" destId="{B9A3826D-C5F7-455B-88FE-09A9A4996118}" srcOrd="0" destOrd="0" presId="urn:microsoft.com/office/officeart/2005/8/layout/orgChart1"/>
    <dgm:cxn modelId="{5470CD36-3CCD-4838-B7FC-9A6B78A70050}" type="presOf" srcId="{85598C7E-EC91-4F56-B94D-20E2E5301E93}" destId="{EF100BC1-DD02-4C80-8D72-82A26A280281}" srcOrd="0" destOrd="0" presId="urn:microsoft.com/office/officeart/2005/8/layout/orgChart1"/>
    <dgm:cxn modelId="{B7412127-73A6-4A14-B558-FEAC74A904A4}" type="presOf" srcId="{7F87B663-F8DC-4160-BF18-A775426A8522}" destId="{36742D8C-6C38-4302-927E-CBFAB13C0F33}" srcOrd="0" destOrd="0" presId="urn:microsoft.com/office/officeart/2005/8/layout/orgChart1"/>
    <dgm:cxn modelId="{04D0477C-30E5-4437-B2CA-F15BFCE6C3CF}" type="presOf" srcId="{4C07BF3F-40BE-4BA5-8647-41B591ABD79D}" destId="{576C6B51-7801-4F90-94BA-DBAF6D1B2B34}" srcOrd="0" destOrd="0" presId="urn:microsoft.com/office/officeart/2005/8/layout/orgChart1"/>
    <dgm:cxn modelId="{0946BB7E-EF75-4615-9624-EE2B0C38F947}" type="presOf" srcId="{85598C7E-EC91-4F56-B94D-20E2E5301E93}" destId="{27C9C751-E188-4127-8B0C-F809BBDB9F74}" srcOrd="1" destOrd="0" presId="urn:microsoft.com/office/officeart/2005/8/layout/orgChart1"/>
    <dgm:cxn modelId="{E8728BB5-4E4F-49E1-8F29-B29F8DDDFDEB}" type="presOf" srcId="{EA6BBF37-F761-43FE-BF38-5C4522706271}" destId="{9DEB2236-EC74-4908-915D-1EF1CAE0FDD6}" srcOrd="1" destOrd="0" presId="urn:microsoft.com/office/officeart/2005/8/layout/orgChart1"/>
    <dgm:cxn modelId="{0478B7AB-2DAA-463B-99AE-2EFC319722F6}" type="presOf" srcId="{9E40F45D-D02A-43CB-84E8-6D1E51CB3BC3}" destId="{E8A8F404-397F-464A-B105-A0B9B442C55E}" srcOrd="0" destOrd="0" presId="urn:microsoft.com/office/officeart/2005/8/layout/orgChart1"/>
    <dgm:cxn modelId="{E2E29628-85D6-40B1-89B5-A0EE948ACB38}" type="presOf" srcId="{204528F4-F475-4F09-96BB-194CF6928985}" destId="{B2887C3E-4DAB-460D-8553-7BB12E0C22BE}" srcOrd="1" destOrd="0" presId="urn:microsoft.com/office/officeart/2005/8/layout/orgChart1"/>
    <dgm:cxn modelId="{C1921956-19BC-4886-9686-34B5CFA48047}" type="presOf" srcId="{C338311D-EE2A-417C-ABEE-607ED16F4792}" destId="{2E62A114-06C2-4915-A943-F3C880FEE013}" srcOrd="0" destOrd="0" presId="urn:microsoft.com/office/officeart/2005/8/layout/orgChart1"/>
    <dgm:cxn modelId="{6834C8F8-5C10-4903-9627-29E3D4DD95DE}" type="presOf" srcId="{4C07BF3F-40BE-4BA5-8647-41B591ABD79D}" destId="{CA48CFFC-D749-4985-8368-114B883F6208}" srcOrd="1" destOrd="0" presId="urn:microsoft.com/office/officeart/2005/8/layout/orgChart1"/>
    <dgm:cxn modelId="{E52EB7C4-5821-4127-97F5-B33CDA464E3D}" type="presOf" srcId="{36D1082C-F1F9-476D-A54B-249CE0A116B9}" destId="{FF338681-3EB9-405D-BEA3-3A035EB28709}" srcOrd="1" destOrd="0" presId="urn:microsoft.com/office/officeart/2005/8/layout/orgChart1"/>
    <dgm:cxn modelId="{4925B86A-DF0B-4378-903C-3F38AEE6C337}" srcId="{E2F0A8AC-532E-44E5-8D6B-FE4F5B811DAC}" destId="{9435F34C-BCC0-489F-80B9-6A8F85CACEF6}" srcOrd="0" destOrd="0" parTransId="{6132B0FF-7917-4B8C-9557-606635B1EFEC}" sibTransId="{49162F73-E339-4320-B402-D4D772C1086D}"/>
    <dgm:cxn modelId="{392CFE58-AD36-4993-ADDE-93842743DE4D}" type="presOf" srcId="{4FBF5749-5FC0-4767-B202-7D7FCD865364}" destId="{03624ECD-0048-4DB2-8829-65BF1F9AA9B6}" srcOrd="0" destOrd="0" presId="urn:microsoft.com/office/officeart/2005/8/layout/orgChart1"/>
    <dgm:cxn modelId="{2CE9F4C7-7E96-4595-94DA-F241D5190D33}" type="presOf" srcId="{7F87B663-F8DC-4160-BF18-A775426A8522}" destId="{8225A7D4-6208-4F41-9082-B67C60A1F35B}" srcOrd="1" destOrd="0" presId="urn:microsoft.com/office/officeart/2005/8/layout/orgChart1"/>
    <dgm:cxn modelId="{94C4F048-8655-4446-AFFA-58DCC7D4466E}" type="presOf" srcId="{EA6BBF37-F761-43FE-BF38-5C4522706271}" destId="{C9852AF5-8C30-44FD-866A-8603950F4D87}" srcOrd="0" destOrd="0" presId="urn:microsoft.com/office/officeart/2005/8/layout/orgChart1"/>
    <dgm:cxn modelId="{2A5D6EA0-1ACA-49A3-948B-CF5CBA62E411}" type="presOf" srcId="{9BEEE5B2-B504-4166-9B3C-190DF225279B}" destId="{B06CE096-60A6-47A4-897C-77806852E088}" srcOrd="0" destOrd="0" presId="urn:microsoft.com/office/officeart/2005/8/layout/orgChart1"/>
    <dgm:cxn modelId="{31BAAA8F-19F3-4030-9D6B-0B5B551EC99B}" type="presOf" srcId="{1710D4FF-4FAD-40AA-9D44-336C7DD8C4B0}" destId="{293E2658-44AC-4EB3-A8CA-4FED03448FA6}" srcOrd="0" destOrd="0" presId="urn:microsoft.com/office/officeart/2005/8/layout/orgChart1"/>
    <dgm:cxn modelId="{D062CF97-5632-41A0-AC50-68138BDBE323}" srcId="{36D1082C-F1F9-476D-A54B-249CE0A116B9}" destId="{E2F0A8AC-532E-44E5-8D6B-FE4F5B811DAC}" srcOrd="1" destOrd="0" parTransId="{9E40F45D-D02A-43CB-84E8-6D1E51CB3BC3}" sibTransId="{9691701E-ECB0-4E7F-A019-73048EDAB760}"/>
    <dgm:cxn modelId="{30B200E8-A419-4B04-8F8C-1FE4E26ECB37}" type="presOf" srcId="{83E1CDD4-C269-43A1-B8D0-2E44F837482E}" destId="{BB4AD107-B777-4378-87FD-E6152F5FEF07}" srcOrd="0" destOrd="0" presId="urn:microsoft.com/office/officeart/2005/8/layout/orgChart1"/>
    <dgm:cxn modelId="{A6192ADF-AA09-4054-9B12-E319D71539EF}" type="presOf" srcId="{204528F4-F475-4F09-96BB-194CF6928985}" destId="{B469BD7B-C206-4F54-8829-55DC4DF0B4CD}" srcOrd="0" destOrd="0" presId="urn:microsoft.com/office/officeart/2005/8/layout/orgChart1"/>
    <dgm:cxn modelId="{B7B78C4B-EB69-418D-9C58-C50258DB0BA2}" type="presOf" srcId="{8FA54E2C-0BC6-47AD-9174-79DCEF2FDF90}" destId="{50D5548B-89F8-4799-B16D-DB6ACCCFCA86}" srcOrd="0" destOrd="0" presId="urn:microsoft.com/office/officeart/2005/8/layout/orgChart1"/>
    <dgm:cxn modelId="{63DD39C0-9B82-4654-A99A-F9528736925F}" type="presOf" srcId="{30D61521-AB4D-4290-9399-4C5183B25682}" destId="{295D5FC9-2994-45E0-8D7C-AE21F98B5FE6}" srcOrd="0" destOrd="0" presId="urn:microsoft.com/office/officeart/2005/8/layout/orgChart1"/>
    <dgm:cxn modelId="{284643BA-BE8F-4BAA-A38C-60CAEC038B6C}" srcId="{9435F34C-BCC0-489F-80B9-6A8F85CACEF6}" destId="{4FD222DC-5C4F-4D47-BF98-9A1BAF7799A8}" srcOrd="0" destOrd="0" parTransId="{951C1FBA-6046-4640-A28F-6BB15D00ECB8}" sibTransId="{C77F2F49-CA08-4A4B-A11B-F9F9127A9B47}"/>
    <dgm:cxn modelId="{11213C0E-A620-454E-B4DB-8BD819854159}" type="presOf" srcId="{9BEEE5B2-B504-4166-9B3C-190DF225279B}" destId="{732DAA86-009A-4775-9E35-92D6A36607EC}" srcOrd="1" destOrd="0" presId="urn:microsoft.com/office/officeart/2005/8/layout/orgChart1"/>
    <dgm:cxn modelId="{829AF2E3-FEBE-49A7-A784-49D49FC03D4B}" type="presOf" srcId="{9435F34C-BCC0-489F-80B9-6A8F85CACEF6}" destId="{A49DC232-42C3-45E0-BB97-C5AE91B83DAC}" srcOrd="0" destOrd="0" presId="urn:microsoft.com/office/officeart/2005/8/layout/orgChart1"/>
    <dgm:cxn modelId="{7322DAC2-5DDD-4C41-A3A1-BF0A8EB3989A}" srcId="{46B37AF5-5DE0-48E5-B797-5D17B5CB1F19}" destId="{85598C7E-EC91-4F56-B94D-20E2E5301E93}" srcOrd="0" destOrd="0" parTransId="{89FA527E-49AE-4BC8-B634-B56AC2E80C1F}" sibTransId="{295637F2-231A-4868-942E-13817F0A2D9F}"/>
    <dgm:cxn modelId="{4ED0117A-72E8-421C-BB09-0D5B6EAB8D89}" type="presOf" srcId="{9D165F3B-A8D7-4E02-BF05-5F39638F0F4E}" destId="{5C746876-1111-41C7-A661-95F0E1EE93C2}" srcOrd="0" destOrd="0" presId="urn:microsoft.com/office/officeart/2005/8/layout/orgChart1"/>
    <dgm:cxn modelId="{957779D8-9B48-4510-BC30-E18F4C0F665D}" type="presOf" srcId="{30D61521-AB4D-4290-9399-4C5183B25682}" destId="{B83FD33B-36DF-47D4-9DE5-54FE4571DFAE}" srcOrd="1" destOrd="0" presId="urn:microsoft.com/office/officeart/2005/8/layout/orgChart1"/>
    <dgm:cxn modelId="{5DA14CEF-86ED-4749-87C5-0C896414F4D7}" srcId="{EA6BBF37-F761-43FE-BF38-5C4522706271}" destId="{4C07BF3F-40BE-4BA5-8647-41B591ABD79D}" srcOrd="0" destOrd="0" parTransId="{05EC50F5-666A-4F67-B24A-2BF001AB57B5}" sibTransId="{D0C84DEC-1194-403C-B0F1-F1CAE427F6A1}"/>
    <dgm:cxn modelId="{206D69E9-DE6F-4AA5-AA27-816151449136}" type="presOf" srcId="{951C1FBA-6046-4640-A28F-6BB15D00ECB8}" destId="{C7845D8E-42DE-4B3A-89DC-56D79F386668}" srcOrd="0" destOrd="0" presId="urn:microsoft.com/office/officeart/2005/8/layout/orgChart1"/>
    <dgm:cxn modelId="{1AB79197-586E-4318-8906-970CD1450CBD}" type="presOf" srcId="{9D3119D3-8209-461A-9FE8-25C2EAC6DD61}" destId="{89669518-35F6-44F0-B0E2-BE15917FFC83}" srcOrd="0" destOrd="0" presId="urn:microsoft.com/office/officeart/2005/8/layout/orgChart1"/>
    <dgm:cxn modelId="{ADE86C66-D37E-4D60-B706-34D1D15530A8}" type="presOf" srcId="{32ADE0F7-0B4C-43C0-AD1E-5FBDC44EA634}" destId="{4EFC33A7-6CB6-454A-925E-3BE659A8A520}" srcOrd="0" destOrd="0" presId="urn:microsoft.com/office/officeart/2005/8/layout/orgChart1"/>
    <dgm:cxn modelId="{F6DE6DE6-B68A-4C16-A0BD-E63CA6B37AC0}" type="presOf" srcId="{46B37AF5-5DE0-48E5-B797-5D17B5CB1F19}" destId="{CAFA112D-2953-4A43-900E-D43CB52F7F75}" srcOrd="1" destOrd="0" presId="urn:microsoft.com/office/officeart/2005/8/layout/orgChart1"/>
    <dgm:cxn modelId="{7D60CAED-C33F-4891-8654-3D370876DAA4}" srcId="{36D1082C-F1F9-476D-A54B-249CE0A116B9}" destId="{9BEEE5B2-B504-4166-9B3C-190DF225279B}" srcOrd="0" destOrd="0" parTransId="{B8449426-AF32-49E5-AD3B-40A3D9ED4D10}" sibTransId="{4F09EC26-940C-4693-8250-B59B19FFE74E}"/>
    <dgm:cxn modelId="{D4E330C5-BE0A-4401-93CC-A99240749049}" srcId="{1710D4FF-4FAD-40AA-9D44-336C7DD8C4B0}" destId="{1BE24AA1-B4AC-4074-9C77-21CB98A4851D}" srcOrd="0" destOrd="0" parTransId="{9D165F3B-A8D7-4E02-BF05-5F39638F0F4E}" sibTransId="{FAC34915-4C06-4E13-B831-8D228A3A4CAB}"/>
    <dgm:cxn modelId="{2C874BB3-F045-4C27-8B5B-C1D8C1C01A4A}" type="presOf" srcId="{05EC50F5-666A-4F67-B24A-2BF001AB57B5}" destId="{8047B3B4-5693-49AF-AF7B-A1C8376836F7}" srcOrd="0" destOrd="0" presId="urn:microsoft.com/office/officeart/2005/8/layout/orgChart1"/>
    <dgm:cxn modelId="{F550B6CC-9C99-467D-90B6-4A0B6D1524B5}" type="presOf" srcId="{BCD90C76-9206-4DA4-B6BF-EE7DC18A074C}" destId="{A217E2B8-1747-44D2-8A00-748014AAF9E9}" srcOrd="0" destOrd="0" presId="urn:microsoft.com/office/officeart/2005/8/layout/orgChart1"/>
    <dgm:cxn modelId="{765B33D5-45F8-461F-9F1F-AFF9F3CBB627}" srcId="{85598C7E-EC91-4F56-B94D-20E2E5301E93}" destId="{77B30CCF-0B27-4EA2-B182-5A0198198DD5}" srcOrd="0" destOrd="0" parTransId="{C338311D-EE2A-417C-ABEE-607ED16F4792}" sibTransId="{E7A273ED-BE47-449E-932E-0D0895303E9B}"/>
    <dgm:cxn modelId="{83E8CD8C-7930-4FBC-8386-50075FB0BA78}" type="presOf" srcId="{77B30CCF-0B27-4EA2-B182-5A0198198DD5}" destId="{F66B2DB4-C7A2-4722-AD16-3DB04F2352A8}" srcOrd="0" destOrd="0" presId="urn:microsoft.com/office/officeart/2005/8/layout/orgChart1"/>
    <dgm:cxn modelId="{963AC212-CD9D-4099-AD34-8D1BC16ABA47}" type="presOf" srcId="{9435F34C-BCC0-489F-80B9-6A8F85CACEF6}" destId="{505BA0F6-E294-484E-A5C1-A355EA21C5C5}" srcOrd="1" destOrd="0" presId="urn:microsoft.com/office/officeart/2005/8/layout/orgChart1"/>
    <dgm:cxn modelId="{C36963AD-1FD5-41DA-8112-B8592A6D313C}" type="presOf" srcId="{3C89D3C5-104C-4519-BDD2-D638A0DC3AA7}" destId="{64429B7A-B459-49AB-894C-84A2A777B2E7}" srcOrd="0" destOrd="0" presId="urn:microsoft.com/office/officeart/2005/8/layout/orgChart1"/>
    <dgm:cxn modelId="{027EA08C-4B09-4431-BC6F-5BDF1EB5F4A4}" type="presOf" srcId="{E2F0A8AC-532E-44E5-8D6B-FE4F5B811DAC}" destId="{93306583-7CFE-4B5A-A3ED-ECAC981F2F62}" srcOrd="1" destOrd="0" presId="urn:microsoft.com/office/officeart/2005/8/layout/orgChart1"/>
    <dgm:cxn modelId="{E63F9444-3ACA-4B2E-9D31-D15C964DBCFE}" type="presOf" srcId="{4FD222DC-5C4F-4D47-BF98-9A1BAF7799A8}" destId="{678C5DF1-DE44-40F4-A0A8-E8C67917E570}" srcOrd="1" destOrd="0" presId="urn:microsoft.com/office/officeart/2005/8/layout/orgChart1"/>
    <dgm:cxn modelId="{84ECBF0D-E2D0-49A2-A247-030692B73FB5}" type="presOf" srcId="{1BE24AA1-B4AC-4074-9C77-21CB98A4851D}" destId="{3887E14B-D8E2-4296-BD6B-473CF5B15D88}" srcOrd="1" destOrd="0" presId="urn:microsoft.com/office/officeart/2005/8/layout/orgChart1"/>
    <dgm:cxn modelId="{147AAC93-44D3-4A65-8062-AF04F3BB9496}" type="presOf" srcId="{35B36804-6042-40F6-9EE7-2F05059005EB}" destId="{6510CF5D-3D7E-472D-980B-46E1AD610DF5}" srcOrd="0" destOrd="0" presId="urn:microsoft.com/office/officeart/2005/8/layout/orgChart1"/>
    <dgm:cxn modelId="{BEC631B5-F6C6-4D84-AEFC-3B5F4B48357E}" type="presOf" srcId="{1BE24AA1-B4AC-4074-9C77-21CB98A4851D}" destId="{1CBDD2BE-5F63-4365-9DD7-BA186832A82B}" srcOrd="0" destOrd="0" presId="urn:microsoft.com/office/officeart/2005/8/layout/orgChart1"/>
    <dgm:cxn modelId="{59B11789-261A-46B0-82E3-16EC2C2F7C4E}" type="presOf" srcId="{77B30CCF-0B27-4EA2-B182-5A0198198DD5}" destId="{DCD8AAA1-C795-48DC-9AB2-0A6FBC64970E}" srcOrd="1" destOrd="0" presId="urn:microsoft.com/office/officeart/2005/8/layout/orgChart1"/>
    <dgm:cxn modelId="{7249AD4A-E700-4211-936B-040EB6776D6F}" type="presParOf" srcId="{50D5548B-89F8-4799-B16D-DB6ACCCFCA86}" destId="{060F8A18-BE8E-42DD-884E-00EF7F92F0B1}" srcOrd="0" destOrd="0" presId="urn:microsoft.com/office/officeart/2005/8/layout/orgChart1"/>
    <dgm:cxn modelId="{5CD14FA8-2E9C-46E6-A29D-929EF1147D1B}" type="presParOf" srcId="{060F8A18-BE8E-42DD-884E-00EF7F92F0B1}" destId="{ED24CC6C-7C93-4E66-A3D5-F8E1E13A1621}" srcOrd="0" destOrd="0" presId="urn:microsoft.com/office/officeart/2005/8/layout/orgChart1"/>
    <dgm:cxn modelId="{17C83095-624A-477A-AA47-D6884F427853}" type="presParOf" srcId="{ED24CC6C-7C93-4E66-A3D5-F8E1E13A1621}" destId="{72C9039D-7347-4FC9-B8D8-03BBA665D6F9}" srcOrd="0" destOrd="0" presId="urn:microsoft.com/office/officeart/2005/8/layout/orgChart1"/>
    <dgm:cxn modelId="{F9AB9F8E-FADF-41E7-8939-2C31209F5D65}" type="presParOf" srcId="{ED24CC6C-7C93-4E66-A3D5-F8E1E13A1621}" destId="{FF338681-3EB9-405D-BEA3-3A035EB28709}" srcOrd="1" destOrd="0" presId="urn:microsoft.com/office/officeart/2005/8/layout/orgChart1"/>
    <dgm:cxn modelId="{641AEE3A-27BD-4E3E-B151-ABB1C20ABF94}" type="presParOf" srcId="{060F8A18-BE8E-42DD-884E-00EF7F92F0B1}" destId="{DEE71428-797B-49B3-B473-D3B43EC77A8F}" srcOrd="1" destOrd="0" presId="urn:microsoft.com/office/officeart/2005/8/layout/orgChart1"/>
    <dgm:cxn modelId="{09A5EAF0-58DE-498B-ACF2-46757A7FB935}" type="presParOf" srcId="{DEE71428-797B-49B3-B473-D3B43EC77A8F}" destId="{AA49926B-0D1A-4435-9CD1-C43C981D8632}" srcOrd="0" destOrd="0" presId="urn:microsoft.com/office/officeart/2005/8/layout/orgChart1"/>
    <dgm:cxn modelId="{6025F893-5946-4F07-B320-332BB7EE105A}" type="presParOf" srcId="{DEE71428-797B-49B3-B473-D3B43EC77A8F}" destId="{0C7B8FA8-1331-4AA1-861D-41452D062C12}" srcOrd="1" destOrd="0" presId="urn:microsoft.com/office/officeart/2005/8/layout/orgChart1"/>
    <dgm:cxn modelId="{A9D6EAD9-1A29-4ECC-B907-5CBC677AEF15}" type="presParOf" srcId="{0C7B8FA8-1331-4AA1-861D-41452D062C12}" destId="{EEDFBC60-97E9-4933-9A3B-3DF4ADEE1B04}" srcOrd="0" destOrd="0" presId="urn:microsoft.com/office/officeart/2005/8/layout/orgChart1"/>
    <dgm:cxn modelId="{C4F6180D-272F-4052-AF8A-1F85502202D5}" type="presParOf" srcId="{EEDFBC60-97E9-4933-9A3B-3DF4ADEE1B04}" destId="{B06CE096-60A6-47A4-897C-77806852E088}" srcOrd="0" destOrd="0" presId="urn:microsoft.com/office/officeart/2005/8/layout/orgChart1"/>
    <dgm:cxn modelId="{2F8CD70C-BBA7-4956-A042-AE468CB27CAF}" type="presParOf" srcId="{EEDFBC60-97E9-4933-9A3B-3DF4ADEE1B04}" destId="{732DAA86-009A-4775-9E35-92D6A36607EC}" srcOrd="1" destOrd="0" presId="urn:microsoft.com/office/officeart/2005/8/layout/orgChart1"/>
    <dgm:cxn modelId="{50C5EEAC-D8EF-4014-AE86-AB3002215EFC}" type="presParOf" srcId="{0C7B8FA8-1331-4AA1-861D-41452D062C12}" destId="{07EB3C3C-568E-4B83-B56B-5CB6F5F202C0}" srcOrd="1" destOrd="0" presId="urn:microsoft.com/office/officeart/2005/8/layout/orgChart1"/>
    <dgm:cxn modelId="{620BE51E-8F92-466B-8100-306239B82F9C}" type="presParOf" srcId="{07EB3C3C-568E-4B83-B56B-5CB6F5F202C0}" destId="{D791EDC7-7E81-46E6-9DA5-E672EF4915E0}" srcOrd="0" destOrd="0" presId="urn:microsoft.com/office/officeart/2005/8/layout/orgChart1"/>
    <dgm:cxn modelId="{80FAC624-BEA4-402F-A1AF-2021BA3EA637}" type="presParOf" srcId="{07EB3C3C-568E-4B83-B56B-5CB6F5F202C0}" destId="{0EB683DF-EB61-4052-B988-E7D22B69BD1E}" srcOrd="1" destOrd="0" presId="urn:microsoft.com/office/officeart/2005/8/layout/orgChart1"/>
    <dgm:cxn modelId="{E9535FB4-BAC8-4E85-BBC0-E0273856CF5B}" type="presParOf" srcId="{0EB683DF-EB61-4052-B988-E7D22B69BD1E}" destId="{977AB970-FE47-4F8F-99CA-CC6DE0CE0F0C}" srcOrd="0" destOrd="0" presId="urn:microsoft.com/office/officeart/2005/8/layout/orgChart1"/>
    <dgm:cxn modelId="{3E2CC2C4-9076-46A6-9F4C-BC0FDE658BCB}" type="presParOf" srcId="{977AB970-FE47-4F8F-99CA-CC6DE0CE0F0C}" destId="{293E2658-44AC-4EB3-A8CA-4FED03448FA6}" srcOrd="0" destOrd="0" presId="urn:microsoft.com/office/officeart/2005/8/layout/orgChart1"/>
    <dgm:cxn modelId="{105CFDA2-B475-4B1B-8CB2-7097481081FB}" type="presParOf" srcId="{977AB970-FE47-4F8F-99CA-CC6DE0CE0F0C}" destId="{73E5AE3A-40CA-428D-89B9-A4AA87F0A332}" srcOrd="1" destOrd="0" presId="urn:microsoft.com/office/officeart/2005/8/layout/orgChart1"/>
    <dgm:cxn modelId="{6735EF2D-E351-4CCC-9797-DA25B3D8E1C9}" type="presParOf" srcId="{0EB683DF-EB61-4052-B988-E7D22B69BD1E}" destId="{DFE601A7-6E19-471B-A374-0AAD9124ABD6}" srcOrd="1" destOrd="0" presId="urn:microsoft.com/office/officeart/2005/8/layout/orgChart1"/>
    <dgm:cxn modelId="{46EE04FE-D1FF-4ABE-BE6C-5A8278ABC59A}" type="presParOf" srcId="{DFE601A7-6E19-471B-A374-0AAD9124ABD6}" destId="{5C746876-1111-41C7-A661-95F0E1EE93C2}" srcOrd="0" destOrd="0" presId="urn:microsoft.com/office/officeart/2005/8/layout/orgChart1"/>
    <dgm:cxn modelId="{6EB3FF13-5F8E-452A-B399-92F9EBBAF53E}" type="presParOf" srcId="{DFE601A7-6E19-471B-A374-0AAD9124ABD6}" destId="{37B8A907-4630-4DF5-8AD2-089A5BA296EA}" srcOrd="1" destOrd="0" presId="urn:microsoft.com/office/officeart/2005/8/layout/orgChart1"/>
    <dgm:cxn modelId="{21E1FE34-4C68-43A8-BAA1-A92A9E9CAEC4}" type="presParOf" srcId="{37B8A907-4630-4DF5-8AD2-089A5BA296EA}" destId="{5020C527-FA48-4840-8967-08D27D00E445}" srcOrd="0" destOrd="0" presId="urn:microsoft.com/office/officeart/2005/8/layout/orgChart1"/>
    <dgm:cxn modelId="{472D1468-0A6D-4338-9C22-BD697718D58E}" type="presParOf" srcId="{5020C527-FA48-4840-8967-08D27D00E445}" destId="{1CBDD2BE-5F63-4365-9DD7-BA186832A82B}" srcOrd="0" destOrd="0" presId="urn:microsoft.com/office/officeart/2005/8/layout/orgChart1"/>
    <dgm:cxn modelId="{2612109F-8F39-485B-9DBF-F06300646D47}" type="presParOf" srcId="{5020C527-FA48-4840-8967-08D27D00E445}" destId="{3887E14B-D8E2-4296-BD6B-473CF5B15D88}" srcOrd="1" destOrd="0" presId="urn:microsoft.com/office/officeart/2005/8/layout/orgChart1"/>
    <dgm:cxn modelId="{C4C69D47-CDD3-4BA1-80FD-138D607ED764}" type="presParOf" srcId="{37B8A907-4630-4DF5-8AD2-089A5BA296EA}" destId="{AE2DC430-B346-46AD-9D44-ADD115D1E9F9}" srcOrd="1" destOrd="0" presId="urn:microsoft.com/office/officeart/2005/8/layout/orgChart1"/>
    <dgm:cxn modelId="{4293F15B-72EB-4E9A-BCD7-1748CFE0B3A9}" type="presParOf" srcId="{37B8A907-4630-4DF5-8AD2-089A5BA296EA}" destId="{6330FF9C-E9F6-49CD-A1A6-3E327F389FC0}" srcOrd="2" destOrd="0" presId="urn:microsoft.com/office/officeart/2005/8/layout/orgChart1"/>
    <dgm:cxn modelId="{62665455-C80D-4981-95E1-5EFA9A9F8EBC}" type="presParOf" srcId="{DFE601A7-6E19-471B-A374-0AAD9124ABD6}" destId="{89669518-35F6-44F0-B0E2-BE15917FFC83}" srcOrd="2" destOrd="0" presId="urn:microsoft.com/office/officeart/2005/8/layout/orgChart1"/>
    <dgm:cxn modelId="{AD94D55F-AE28-42BB-ABA7-9DCDA1DC93CB}" type="presParOf" srcId="{DFE601A7-6E19-471B-A374-0AAD9124ABD6}" destId="{B12F87E0-5777-43D0-98B2-43267C7A03CF}" srcOrd="3" destOrd="0" presId="urn:microsoft.com/office/officeart/2005/8/layout/orgChart1"/>
    <dgm:cxn modelId="{65AA9FE8-F5FE-4E70-88D2-604FBDA105AC}" type="presParOf" srcId="{B12F87E0-5777-43D0-98B2-43267C7A03CF}" destId="{48F7F856-1379-43C5-93DA-6A180839F980}" srcOrd="0" destOrd="0" presId="urn:microsoft.com/office/officeart/2005/8/layout/orgChart1"/>
    <dgm:cxn modelId="{64C4D3A0-B297-42DA-9DCD-1A95D5F636B6}" type="presParOf" srcId="{48F7F856-1379-43C5-93DA-6A180839F980}" destId="{B469BD7B-C206-4F54-8829-55DC4DF0B4CD}" srcOrd="0" destOrd="0" presId="urn:microsoft.com/office/officeart/2005/8/layout/orgChart1"/>
    <dgm:cxn modelId="{51FCEDE0-FCDD-418F-8019-79B9853EEE14}" type="presParOf" srcId="{48F7F856-1379-43C5-93DA-6A180839F980}" destId="{B2887C3E-4DAB-460D-8553-7BB12E0C22BE}" srcOrd="1" destOrd="0" presId="urn:microsoft.com/office/officeart/2005/8/layout/orgChart1"/>
    <dgm:cxn modelId="{F33E3BF2-C39A-458F-AFDB-FDB7C94513EB}" type="presParOf" srcId="{B12F87E0-5777-43D0-98B2-43267C7A03CF}" destId="{BA49AE1F-5EEF-4140-BD7E-C554B27B26B3}" srcOrd="1" destOrd="0" presId="urn:microsoft.com/office/officeart/2005/8/layout/orgChart1"/>
    <dgm:cxn modelId="{90C4FD15-AAC7-4B2F-893B-8F108D832D51}" type="presParOf" srcId="{B12F87E0-5777-43D0-98B2-43267C7A03CF}" destId="{D55ECF44-B534-4766-96F8-6606EDE50417}" srcOrd="2" destOrd="0" presId="urn:microsoft.com/office/officeart/2005/8/layout/orgChart1"/>
    <dgm:cxn modelId="{C0CDA09C-447D-4669-B1CE-E8D76C146715}" type="presParOf" srcId="{0EB683DF-EB61-4052-B988-E7D22B69BD1E}" destId="{9F9E31F5-5E9D-4880-90BC-AD6C762C0BE4}" srcOrd="2" destOrd="0" presId="urn:microsoft.com/office/officeart/2005/8/layout/orgChart1"/>
    <dgm:cxn modelId="{7F0F8653-CA76-43A3-B651-84084195E1FB}" type="presParOf" srcId="{0C7B8FA8-1331-4AA1-861D-41452D062C12}" destId="{CB5CCFE4-0485-4653-B3C5-D910356AF11B}" srcOrd="2" destOrd="0" presId="urn:microsoft.com/office/officeart/2005/8/layout/orgChart1"/>
    <dgm:cxn modelId="{5675D41F-2A4E-41B6-BAA7-66476C34B206}" type="presParOf" srcId="{DEE71428-797B-49B3-B473-D3B43EC77A8F}" destId="{E8A8F404-397F-464A-B105-A0B9B442C55E}" srcOrd="2" destOrd="0" presId="urn:microsoft.com/office/officeart/2005/8/layout/orgChart1"/>
    <dgm:cxn modelId="{0540FE19-4016-4561-96AD-82ECBADD9FE7}" type="presParOf" srcId="{DEE71428-797B-49B3-B473-D3B43EC77A8F}" destId="{C68BF831-8837-4B37-AE2C-2326B4354CA5}" srcOrd="3" destOrd="0" presId="urn:microsoft.com/office/officeart/2005/8/layout/orgChart1"/>
    <dgm:cxn modelId="{54A9935E-3E2D-4B59-9AA0-4C27A188C4F5}" type="presParOf" srcId="{C68BF831-8837-4B37-AE2C-2326B4354CA5}" destId="{7FDDF856-F684-4F49-BC0C-A8DFA02CA9D4}" srcOrd="0" destOrd="0" presId="urn:microsoft.com/office/officeart/2005/8/layout/orgChart1"/>
    <dgm:cxn modelId="{43E67061-C653-4066-8380-21CC93FF1BE9}" type="presParOf" srcId="{7FDDF856-F684-4F49-BC0C-A8DFA02CA9D4}" destId="{CDA685AB-2521-4EEA-A432-DFE30D85F46F}" srcOrd="0" destOrd="0" presId="urn:microsoft.com/office/officeart/2005/8/layout/orgChart1"/>
    <dgm:cxn modelId="{17672354-A1B1-4535-BEB2-0B94C7FB44B3}" type="presParOf" srcId="{7FDDF856-F684-4F49-BC0C-A8DFA02CA9D4}" destId="{93306583-7CFE-4B5A-A3ED-ECAC981F2F62}" srcOrd="1" destOrd="0" presId="urn:microsoft.com/office/officeart/2005/8/layout/orgChart1"/>
    <dgm:cxn modelId="{C909CA76-5CA9-499B-90A0-A7172F1FEB3B}" type="presParOf" srcId="{C68BF831-8837-4B37-AE2C-2326B4354CA5}" destId="{2B418847-B00A-4391-A123-836005411559}" srcOrd="1" destOrd="0" presId="urn:microsoft.com/office/officeart/2005/8/layout/orgChart1"/>
    <dgm:cxn modelId="{C4C17901-742E-43D8-B1EC-459F17F13243}" type="presParOf" srcId="{2B418847-B00A-4391-A123-836005411559}" destId="{B9A3826D-C5F7-455B-88FE-09A9A4996118}" srcOrd="0" destOrd="0" presId="urn:microsoft.com/office/officeart/2005/8/layout/orgChart1"/>
    <dgm:cxn modelId="{A84295A6-B05A-41C1-A88E-400DEC3C0922}" type="presParOf" srcId="{2B418847-B00A-4391-A123-836005411559}" destId="{F82728D1-C4E5-496B-9AE1-9DAA5CEAD676}" srcOrd="1" destOrd="0" presId="urn:microsoft.com/office/officeart/2005/8/layout/orgChart1"/>
    <dgm:cxn modelId="{1FE417B1-F244-49C7-A0AB-6488C505FA1F}" type="presParOf" srcId="{F82728D1-C4E5-496B-9AE1-9DAA5CEAD676}" destId="{D4534CBB-5B88-4E55-960E-3DF2BABB8918}" srcOrd="0" destOrd="0" presId="urn:microsoft.com/office/officeart/2005/8/layout/orgChart1"/>
    <dgm:cxn modelId="{E4CD7372-D946-48A2-892E-50D11261D3E2}" type="presParOf" srcId="{D4534CBB-5B88-4E55-960E-3DF2BABB8918}" destId="{A49DC232-42C3-45E0-BB97-C5AE91B83DAC}" srcOrd="0" destOrd="0" presId="urn:microsoft.com/office/officeart/2005/8/layout/orgChart1"/>
    <dgm:cxn modelId="{BB65B64B-D92D-4DB4-A34D-7423E77C41F5}" type="presParOf" srcId="{D4534CBB-5B88-4E55-960E-3DF2BABB8918}" destId="{505BA0F6-E294-484E-A5C1-A355EA21C5C5}" srcOrd="1" destOrd="0" presId="urn:microsoft.com/office/officeart/2005/8/layout/orgChart1"/>
    <dgm:cxn modelId="{E1E0445C-B408-463B-B4B6-8CCC1B587813}" type="presParOf" srcId="{F82728D1-C4E5-496B-9AE1-9DAA5CEAD676}" destId="{74F62474-ACE1-46F8-9794-CCA5C7AF1B51}" srcOrd="1" destOrd="0" presId="urn:microsoft.com/office/officeart/2005/8/layout/orgChart1"/>
    <dgm:cxn modelId="{CB646DA1-6733-49C2-A72C-0181E04EE7CC}" type="presParOf" srcId="{74F62474-ACE1-46F8-9794-CCA5C7AF1B51}" destId="{C7845D8E-42DE-4B3A-89DC-56D79F386668}" srcOrd="0" destOrd="0" presId="urn:microsoft.com/office/officeart/2005/8/layout/orgChart1"/>
    <dgm:cxn modelId="{F5DB4808-17C6-4805-8374-F3D0ADC66CED}" type="presParOf" srcId="{74F62474-ACE1-46F8-9794-CCA5C7AF1B51}" destId="{1C49CF14-C6A2-4F2D-8B28-ED5E4562994B}" srcOrd="1" destOrd="0" presId="urn:microsoft.com/office/officeart/2005/8/layout/orgChart1"/>
    <dgm:cxn modelId="{67306B13-A0F3-4A6E-8FDC-34A8574325D6}" type="presParOf" srcId="{1C49CF14-C6A2-4F2D-8B28-ED5E4562994B}" destId="{45C50A63-BB09-44B7-B67D-71975A4A1B9D}" srcOrd="0" destOrd="0" presId="urn:microsoft.com/office/officeart/2005/8/layout/orgChart1"/>
    <dgm:cxn modelId="{4AA19870-10FE-4443-887E-DEFA8CFA03AF}" type="presParOf" srcId="{45C50A63-BB09-44B7-B67D-71975A4A1B9D}" destId="{448AFEEB-72F6-4092-B331-6D958C7FB40C}" srcOrd="0" destOrd="0" presId="urn:microsoft.com/office/officeart/2005/8/layout/orgChart1"/>
    <dgm:cxn modelId="{FED2DD70-B196-4249-9B7A-A2251BF1F4CE}" type="presParOf" srcId="{45C50A63-BB09-44B7-B67D-71975A4A1B9D}" destId="{678C5DF1-DE44-40F4-A0A8-E8C67917E570}" srcOrd="1" destOrd="0" presId="urn:microsoft.com/office/officeart/2005/8/layout/orgChart1"/>
    <dgm:cxn modelId="{6E22E186-8FC8-4D97-9213-6AA59E27E5BC}" type="presParOf" srcId="{1C49CF14-C6A2-4F2D-8B28-ED5E4562994B}" destId="{C58099E0-C1DD-4106-B595-5D150D95B7E9}" srcOrd="1" destOrd="0" presId="urn:microsoft.com/office/officeart/2005/8/layout/orgChart1"/>
    <dgm:cxn modelId="{A8943A07-E235-4AFF-8035-F9423011413E}" type="presParOf" srcId="{1C49CF14-C6A2-4F2D-8B28-ED5E4562994B}" destId="{9FA297B7-D7A1-41D5-8135-E4875D9604B9}" srcOrd="2" destOrd="0" presId="urn:microsoft.com/office/officeart/2005/8/layout/orgChart1"/>
    <dgm:cxn modelId="{8956D6D1-0AE6-4190-B717-0F8E292D6DC0}" type="presParOf" srcId="{74F62474-ACE1-46F8-9794-CCA5C7AF1B51}" destId="{6510CF5D-3D7E-472D-980B-46E1AD610DF5}" srcOrd="2" destOrd="0" presId="urn:microsoft.com/office/officeart/2005/8/layout/orgChart1"/>
    <dgm:cxn modelId="{EAEA3F76-3B26-482F-999A-28C302FA4BB9}" type="presParOf" srcId="{74F62474-ACE1-46F8-9794-CCA5C7AF1B51}" destId="{BA60529D-237D-4EA4-899C-E7F8CA4D85C9}" srcOrd="3" destOrd="0" presId="urn:microsoft.com/office/officeart/2005/8/layout/orgChart1"/>
    <dgm:cxn modelId="{1D3689A9-AE92-482D-9CA4-3C2906388A04}" type="presParOf" srcId="{BA60529D-237D-4EA4-899C-E7F8CA4D85C9}" destId="{E5A47A3C-3840-4F4A-A28E-E8080F8E9932}" srcOrd="0" destOrd="0" presId="urn:microsoft.com/office/officeart/2005/8/layout/orgChart1"/>
    <dgm:cxn modelId="{1331AA29-D68B-4F63-862F-F40A789BD26B}" type="presParOf" srcId="{E5A47A3C-3840-4F4A-A28E-E8080F8E9932}" destId="{36742D8C-6C38-4302-927E-CBFAB13C0F33}" srcOrd="0" destOrd="0" presId="urn:microsoft.com/office/officeart/2005/8/layout/orgChart1"/>
    <dgm:cxn modelId="{0387DE06-5027-497E-97A7-345CD194919F}" type="presParOf" srcId="{E5A47A3C-3840-4F4A-A28E-E8080F8E9932}" destId="{8225A7D4-6208-4F41-9082-B67C60A1F35B}" srcOrd="1" destOrd="0" presId="urn:microsoft.com/office/officeart/2005/8/layout/orgChart1"/>
    <dgm:cxn modelId="{FE7F0F66-F346-4096-B98A-6F788928A3D4}" type="presParOf" srcId="{BA60529D-237D-4EA4-899C-E7F8CA4D85C9}" destId="{9369B794-3830-4B29-89FF-725BBB9D1997}" srcOrd="1" destOrd="0" presId="urn:microsoft.com/office/officeart/2005/8/layout/orgChart1"/>
    <dgm:cxn modelId="{C233A28A-5A01-4AC0-9448-A179E25F0E63}" type="presParOf" srcId="{BA60529D-237D-4EA4-899C-E7F8CA4D85C9}" destId="{33D93BDA-81BA-474B-BBCC-AE38F1A508EC}" srcOrd="2" destOrd="0" presId="urn:microsoft.com/office/officeart/2005/8/layout/orgChart1"/>
    <dgm:cxn modelId="{23718315-ADE8-46B7-AE65-F99416050DE4}" type="presParOf" srcId="{F82728D1-C4E5-496B-9AE1-9DAA5CEAD676}" destId="{29EB90A7-6A91-41ED-AA1B-BC155888D586}" srcOrd="2" destOrd="0" presId="urn:microsoft.com/office/officeart/2005/8/layout/orgChart1"/>
    <dgm:cxn modelId="{17E61055-BAA3-4EBB-BF99-CB0C23980B76}" type="presParOf" srcId="{C68BF831-8837-4B37-AE2C-2326B4354CA5}" destId="{23B83CE6-7F44-4F54-AFE0-6A6A2812255D}" srcOrd="2" destOrd="0" presId="urn:microsoft.com/office/officeart/2005/8/layout/orgChart1"/>
    <dgm:cxn modelId="{EFB81E20-0DA8-480F-8498-53AF6A8D176A}" type="presParOf" srcId="{DEE71428-797B-49B3-B473-D3B43EC77A8F}" destId="{491D07B8-9E87-4425-B81B-6B0DE0594418}" srcOrd="4" destOrd="0" presId="urn:microsoft.com/office/officeart/2005/8/layout/orgChart1"/>
    <dgm:cxn modelId="{7308C3AA-1286-45D7-B6C4-1C549C88D154}" type="presParOf" srcId="{DEE71428-797B-49B3-B473-D3B43EC77A8F}" destId="{81E8D587-7504-49AE-99B3-97371D9FA047}" srcOrd="5" destOrd="0" presId="urn:microsoft.com/office/officeart/2005/8/layout/orgChart1"/>
    <dgm:cxn modelId="{9466D0F5-E3D0-498D-BC0A-15C0DA647772}" type="presParOf" srcId="{81E8D587-7504-49AE-99B3-97371D9FA047}" destId="{88705C85-E68C-4F8C-B29C-5D58F47E437D}" srcOrd="0" destOrd="0" presId="urn:microsoft.com/office/officeart/2005/8/layout/orgChart1"/>
    <dgm:cxn modelId="{EA6BAABB-6103-4A83-A4AB-9B818B57F3CC}" type="presParOf" srcId="{88705C85-E68C-4F8C-B29C-5D58F47E437D}" destId="{C9852AF5-8C30-44FD-866A-8603950F4D87}" srcOrd="0" destOrd="0" presId="urn:microsoft.com/office/officeart/2005/8/layout/orgChart1"/>
    <dgm:cxn modelId="{97227D89-E41B-4167-8E04-F35233762E16}" type="presParOf" srcId="{88705C85-E68C-4F8C-B29C-5D58F47E437D}" destId="{9DEB2236-EC74-4908-915D-1EF1CAE0FDD6}" srcOrd="1" destOrd="0" presId="urn:microsoft.com/office/officeart/2005/8/layout/orgChart1"/>
    <dgm:cxn modelId="{676FDD46-2AC0-45E8-865D-F79D88297D27}" type="presParOf" srcId="{81E8D587-7504-49AE-99B3-97371D9FA047}" destId="{DA1B074B-665F-42E1-917B-83B2F7370466}" srcOrd="1" destOrd="0" presId="urn:microsoft.com/office/officeart/2005/8/layout/orgChart1"/>
    <dgm:cxn modelId="{3B7AF15D-AEEA-42D2-BEB7-97EA706371A0}" type="presParOf" srcId="{DA1B074B-665F-42E1-917B-83B2F7370466}" destId="{8047B3B4-5693-49AF-AF7B-A1C8376836F7}" srcOrd="0" destOrd="0" presId="urn:microsoft.com/office/officeart/2005/8/layout/orgChart1"/>
    <dgm:cxn modelId="{374E6D06-C7ED-4315-AE0C-234C33DF88A2}" type="presParOf" srcId="{DA1B074B-665F-42E1-917B-83B2F7370466}" destId="{A11ADA25-C629-4497-9495-5AE11C71815C}" srcOrd="1" destOrd="0" presId="urn:microsoft.com/office/officeart/2005/8/layout/orgChart1"/>
    <dgm:cxn modelId="{91C99581-C48F-4989-A9BC-FE3AC76B8746}" type="presParOf" srcId="{A11ADA25-C629-4497-9495-5AE11C71815C}" destId="{200BDD44-059F-471A-8748-A07B2EC73F40}" srcOrd="0" destOrd="0" presId="urn:microsoft.com/office/officeart/2005/8/layout/orgChart1"/>
    <dgm:cxn modelId="{6691DF2B-7E3E-48CC-832E-2D4357BE6FCE}" type="presParOf" srcId="{200BDD44-059F-471A-8748-A07B2EC73F40}" destId="{576C6B51-7801-4F90-94BA-DBAF6D1B2B34}" srcOrd="0" destOrd="0" presId="urn:microsoft.com/office/officeart/2005/8/layout/orgChart1"/>
    <dgm:cxn modelId="{9A558727-C662-4D85-86BD-590831FCF405}" type="presParOf" srcId="{200BDD44-059F-471A-8748-A07B2EC73F40}" destId="{CA48CFFC-D749-4985-8368-114B883F6208}" srcOrd="1" destOrd="0" presId="urn:microsoft.com/office/officeart/2005/8/layout/orgChart1"/>
    <dgm:cxn modelId="{BC482CF7-5C9E-40D8-9C08-588731CF2871}" type="presParOf" srcId="{A11ADA25-C629-4497-9495-5AE11C71815C}" destId="{9F7E5331-522C-4065-B45F-B33A9A8EA282}" srcOrd="1" destOrd="0" presId="urn:microsoft.com/office/officeart/2005/8/layout/orgChart1"/>
    <dgm:cxn modelId="{6E7FB503-F351-44D8-AA3D-A755F34362B3}" type="presParOf" srcId="{9F7E5331-522C-4065-B45F-B33A9A8EA282}" destId="{EAAB2892-75C5-4605-A51F-039C695BFB52}" srcOrd="0" destOrd="0" presId="urn:microsoft.com/office/officeart/2005/8/layout/orgChart1"/>
    <dgm:cxn modelId="{170D21D4-E779-4CF9-9616-CB32C635B924}" type="presParOf" srcId="{9F7E5331-522C-4065-B45F-B33A9A8EA282}" destId="{6C44ED4B-7815-4998-906C-C66C4EB8891F}" srcOrd="1" destOrd="0" presId="urn:microsoft.com/office/officeart/2005/8/layout/orgChart1"/>
    <dgm:cxn modelId="{DE70FC9A-95C4-4EAC-ABDB-D1DAB53BC00A}" type="presParOf" srcId="{6C44ED4B-7815-4998-906C-C66C4EB8891F}" destId="{A07A7051-5353-4F44-B5B6-74C1C3A564FB}" srcOrd="0" destOrd="0" presId="urn:microsoft.com/office/officeart/2005/8/layout/orgChart1"/>
    <dgm:cxn modelId="{3C1D7C65-F489-4C3C-AC0E-FB128058DD13}" type="presParOf" srcId="{A07A7051-5353-4F44-B5B6-74C1C3A564FB}" destId="{295D5FC9-2994-45E0-8D7C-AE21F98B5FE6}" srcOrd="0" destOrd="0" presId="urn:microsoft.com/office/officeart/2005/8/layout/orgChart1"/>
    <dgm:cxn modelId="{9364CCA3-5940-4D68-A4C1-DA6D6B7D4EC7}" type="presParOf" srcId="{A07A7051-5353-4F44-B5B6-74C1C3A564FB}" destId="{B83FD33B-36DF-47D4-9DE5-54FE4571DFAE}" srcOrd="1" destOrd="0" presId="urn:microsoft.com/office/officeart/2005/8/layout/orgChart1"/>
    <dgm:cxn modelId="{CDF2E6BA-4FBB-4C31-9D68-C27F4EC12438}" type="presParOf" srcId="{6C44ED4B-7815-4998-906C-C66C4EB8891F}" destId="{2B8C0E34-A8E6-48A4-AFBF-89FEF98A5581}" srcOrd="1" destOrd="0" presId="urn:microsoft.com/office/officeart/2005/8/layout/orgChart1"/>
    <dgm:cxn modelId="{6D0B0690-9772-4A39-85E7-998BFD900970}" type="presParOf" srcId="{6C44ED4B-7815-4998-906C-C66C4EB8891F}" destId="{7AEEE23E-FBF9-49F3-A4D9-045AE6B5D099}" srcOrd="2" destOrd="0" presId="urn:microsoft.com/office/officeart/2005/8/layout/orgChart1"/>
    <dgm:cxn modelId="{2F4A676B-8A10-4D64-9880-AD42F6EFD191}" type="presParOf" srcId="{9F7E5331-522C-4065-B45F-B33A9A8EA282}" destId="{64429B7A-B459-49AB-894C-84A2A777B2E7}" srcOrd="2" destOrd="0" presId="urn:microsoft.com/office/officeart/2005/8/layout/orgChart1"/>
    <dgm:cxn modelId="{16E74743-B4A9-40D9-983A-387A4024A9AC}" type="presParOf" srcId="{9F7E5331-522C-4065-B45F-B33A9A8EA282}" destId="{4B68D066-458E-46AF-9598-3A10AFFA421A}" srcOrd="3" destOrd="0" presId="urn:microsoft.com/office/officeart/2005/8/layout/orgChart1"/>
    <dgm:cxn modelId="{C68EB94F-06E9-434C-91AE-5D20B2B1C2A4}" type="presParOf" srcId="{4B68D066-458E-46AF-9598-3A10AFFA421A}" destId="{339A2832-C43E-4E64-BC16-CFCFAD86FACE}" srcOrd="0" destOrd="0" presId="urn:microsoft.com/office/officeart/2005/8/layout/orgChart1"/>
    <dgm:cxn modelId="{51DA8E1B-2667-418E-982A-8A03BB88F077}" type="presParOf" srcId="{339A2832-C43E-4E64-BC16-CFCFAD86FACE}" destId="{A217E2B8-1747-44D2-8A00-748014AAF9E9}" srcOrd="0" destOrd="0" presId="urn:microsoft.com/office/officeart/2005/8/layout/orgChart1"/>
    <dgm:cxn modelId="{70479794-EC44-4F15-B3EA-C92B1185C980}" type="presParOf" srcId="{339A2832-C43E-4E64-BC16-CFCFAD86FACE}" destId="{10648DAF-813B-4A69-9BBA-0D53B72780C0}" srcOrd="1" destOrd="0" presId="urn:microsoft.com/office/officeart/2005/8/layout/orgChart1"/>
    <dgm:cxn modelId="{8E8403A3-D7A0-43C2-A020-20CA3FDE1A72}" type="presParOf" srcId="{4B68D066-458E-46AF-9598-3A10AFFA421A}" destId="{A3760D46-7AD6-4DB0-A98B-714BBB94BEDF}" srcOrd="1" destOrd="0" presId="urn:microsoft.com/office/officeart/2005/8/layout/orgChart1"/>
    <dgm:cxn modelId="{FCD17D86-C224-4395-88F7-68F543A63405}" type="presParOf" srcId="{4B68D066-458E-46AF-9598-3A10AFFA421A}" destId="{EEB36D22-8E20-45E8-BA48-C2481C158D4B}" srcOrd="2" destOrd="0" presId="urn:microsoft.com/office/officeart/2005/8/layout/orgChart1"/>
    <dgm:cxn modelId="{8F61555F-00D1-492E-B850-4265A017FBE8}" type="presParOf" srcId="{A11ADA25-C629-4497-9495-5AE11C71815C}" destId="{18B4AE92-CB1D-480A-8DF3-D5C1FE88DDCC}" srcOrd="2" destOrd="0" presId="urn:microsoft.com/office/officeart/2005/8/layout/orgChart1"/>
    <dgm:cxn modelId="{A5353437-7E60-40E7-8796-0ED34F80CDCF}" type="presParOf" srcId="{DA1B074B-665F-42E1-917B-83B2F7370466}" destId="{BB4AD107-B777-4378-87FD-E6152F5FEF07}" srcOrd="2" destOrd="0" presId="urn:microsoft.com/office/officeart/2005/8/layout/orgChart1"/>
    <dgm:cxn modelId="{834FC9A7-6581-4007-97FA-AB6C92B31126}" type="presParOf" srcId="{DA1B074B-665F-42E1-917B-83B2F7370466}" destId="{ADAB7B1F-D8AF-4E62-A5D2-9097B5F6CC2A}" srcOrd="3" destOrd="0" presId="urn:microsoft.com/office/officeart/2005/8/layout/orgChart1"/>
    <dgm:cxn modelId="{F3FA9052-F86E-47E1-B828-8753D6D6FD57}" type="presParOf" srcId="{ADAB7B1F-D8AF-4E62-A5D2-9097B5F6CC2A}" destId="{6A6BCAD9-24E1-4769-AD95-257EA459D1D2}" srcOrd="0" destOrd="0" presId="urn:microsoft.com/office/officeart/2005/8/layout/orgChart1"/>
    <dgm:cxn modelId="{24ED6239-F719-4087-A688-A3E4D049269D}" type="presParOf" srcId="{6A6BCAD9-24E1-4769-AD95-257EA459D1D2}" destId="{E2855036-A9CE-413F-BC7E-1F5B6D4D6081}" srcOrd="0" destOrd="0" presId="urn:microsoft.com/office/officeart/2005/8/layout/orgChart1"/>
    <dgm:cxn modelId="{7D11A56F-990A-45D1-A72D-967732C36835}" type="presParOf" srcId="{6A6BCAD9-24E1-4769-AD95-257EA459D1D2}" destId="{CAFA112D-2953-4A43-900E-D43CB52F7F75}" srcOrd="1" destOrd="0" presId="urn:microsoft.com/office/officeart/2005/8/layout/orgChart1"/>
    <dgm:cxn modelId="{79F3D63A-B3BF-4183-8B2E-445C73533B94}" type="presParOf" srcId="{ADAB7B1F-D8AF-4E62-A5D2-9097B5F6CC2A}" destId="{0F9F584F-B59E-477A-A327-A6C6EE605AC1}" srcOrd="1" destOrd="0" presId="urn:microsoft.com/office/officeart/2005/8/layout/orgChart1"/>
    <dgm:cxn modelId="{A4FE417C-68A6-471E-A195-EB2E5D7EF7E6}" type="presParOf" srcId="{0F9F584F-B59E-477A-A327-A6C6EE605AC1}" destId="{1B0EEA83-7745-4262-89AD-E38D3DDF93E6}" srcOrd="0" destOrd="0" presId="urn:microsoft.com/office/officeart/2005/8/layout/orgChart1"/>
    <dgm:cxn modelId="{C42E8EF3-0BFB-453F-91DC-2EEE31424511}" type="presParOf" srcId="{0F9F584F-B59E-477A-A327-A6C6EE605AC1}" destId="{008E4FE8-31B1-4DA3-BB61-F2C4F45F8184}" srcOrd="1" destOrd="0" presId="urn:microsoft.com/office/officeart/2005/8/layout/orgChart1"/>
    <dgm:cxn modelId="{0C1E1E49-F25D-4AB1-A507-2457B4704C9F}" type="presParOf" srcId="{008E4FE8-31B1-4DA3-BB61-F2C4F45F8184}" destId="{B1131B28-2FD5-4F05-ACE4-C45EBD6F797B}" srcOrd="0" destOrd="0" presId="urn:microsoft.com/office/officeart/2005/8/layout/orgChart1"/>
    <dgm:cxn modelId="{83167AB5-A357-4FC2-9CC9-53E0DEDE0F22}" type="presParOf" srcId="{B1131B28-2FD5-4F05-ACE4-C45EBD6F797B}" destId="{EF100BC1-DD02-4C80-8D72-82A26A280281}" srcOrd="0" destOrd="0" presId="urn:microsoft.com/office/officeart/2005/8/layout/orgChart1"/>
    <dgm:cxn modelId="{A798C290-2D46-4F0B-B839-FA09124B4DC4}" type="presParOf" srcId="{B1131B28-2FD5-4F05-ACE4-C45EBD6F797B}" destId="{27C9C751-E188-4127-8B0C-F809BBDB9F74}" srcOrd="1" destOrd="0" presId="urn:microsoft.com/office/officeart/2005/8/layout/orgChart1"/>
    <dgm:cxn modelId="{E06D71FB-EAD7-4CFB-B657-56636A1D50BD}" type="presParOf" srcId="{008E4FE8-31B1-4DA3-BB61-F2C4F45F8184}" destId="{C4B44CD5-D9DD-41F4-8B49-F3D5BF000ABE}" srcOrd="1" destOrd="0" presId="urn:microsoft.com/office/officeart/2005/8/layout/orgChart1"/>
    <dgm:cxn modelId="{2D9915EA-72C1-4984-81C3-97C6AD7A43A0}" type="presParOf" srcId="{C4B44CD5-D9DD-41F4-8B49-F3D5BF000ABE}" destId="{2E62A114-06C2-4915-A943-F3C880FEE013}" srcOrd="0" destOrd="0" presId="urn:microsoft.com/office/officeart/2005/8/layout/orgChart1"/>
    <dgm:cxn modelId="{793692AF-6936-4627-B439-532B6CF6309D}" type="presParOf" srcId="{C4B44CD5-D9DD-41F4-8B49-F3D5BF000ABE}" destId="{8CC04720-24B5-46A5-BD3B-ED0ED069EBBA}" srcOrd="1" destOrd="0" presId="urn:microsoft.com/office/officeart/2005/8/layout/orgChart1"/>
    <dgm:cxn modelId="{0AE9EAA8-D990-4840-B690-8FA7FDC406BE}" type="presParOf" srcId="{8CC04720-24B5-46A5-BD3B-ED0ED069EBBA}" destId="{D8F449B1-B5BB-4682-8FAA-88E38A6C99E0}" srcOrd="0" destOrd="0" presId="urn:microsoft.com/office/officeart/2005/8/layout/orgChart1"/>
    <dgm:cxn modelId="{850EFDAE-7D7D-4F4C-952E-018A0F49941C}" type="presParOf" srcId="{D8F449B1-B5BB-4682-8FAA-88E38A6C99E0}" destId="{F66B2DB4-C7A2-4722-AD16-3DB04F2352A8}" srcOrd="0" destOrd="0" presId="urn:microsoft.com/office/officeart/2005/8/layout/orgChart1"/>
    <dgm:cxn modelId="{28BF85C9-62A8-4362-A97E-43F139162F71}" type="presParOf" srcId="{D8F449B1-B5BB-4682-8FAA-88E38A6C99E0}" destId="{DCD8AAA1-C795-48DC-9AB2-0A6FBC64970E}" srcOrd="1" destOrd="0" presId="urn:microsoft.com/office/officeart/2005/8/layout/orgChart1"/>
    <dgm:cxn modelId="{6A34355D-470F-45B7-8AF1-3CE173A2516E}" type="presParOf" srcId="{8CC04720-24B5-46A5-BD3B-ED0ED069EBBA}" destId="{2D012856-E8F8-448A-8EE8-3E2B5D83F075}" srcOrd="1" destOrd="0" presId="urn:microsoft.com/office/officeart/2005/8/layout/orgChart1"/>
    <dgm:cxn modelId="{F204C60C-F790-4C5B-BD7D-41BABA52DA48}" type="presParOf" srcId="{8CC04720-24B5-46A5-BD3B-ED0ED069EBBA}" destId="{C5EDD5D5-B3BF-4B6F-8519-8F523AC21559}" srcOrd="2" destOrd="0" presId="urn:microsoft.com/office/officeart/2005/8/layout/orgChart1"/>
    <dgm:cxn modelId="{29EBF200-4A6E-4201-81F9-35DAFCCF4BBA}" type="presParOf" srcId="{C4B44CD5-D9DD-41F4-8B49-F3D5BF000ABE}" destId="{03624ECD-0048-4DB2-8829-65BF1F9AA9B6}" srcOrd="2" destOrd="0" presId="urn:microsoft.com/office/officeart/2005/8/layout/orgChart1"/>
    <dgm:cxn modelId="{5EA9449A-26AC-4726-AA52-69FA6BAE1BEF}" type="presParOf" srcId="{C4B44CD5-D9DD-41F4-8B49-F3D5BF000ABE}" destId="{2CD59B10-436E-4D80-BB1F-2E1113A9F985}" srcOrd="3" destOrd="0" presId="urn:microsoft.com/office/officeart/2005/8/layout/orgChart1"/>
    <dgm:cxn modelId="{34326380-71DD-43EF-90C0-8750902BD37A}" type="presParOf" srcId="{2CD59B10-436E-4D80-BB1F-2E1113A9F985}" destId="{35FF1494-3723-4FB6-A945-DB31EC52218C}" srcOrd="0" destOrd="0" presId="urn:microsoft.com/office/officeart/2005/8/layout/orgChart1"/>
    <dgm:cxn modelId="{ED4A774D-5F53-410B-8A26-0D09AB406731}" type="presParOf" srcId="{35FF1494-3723-4FB6-A945-DB31EC52218C}" destId="{4EFC33A7-6CB6-454A-925E-3BE659A8A520}" srcOrd="0" destOrd="0" presId="urn:microsoft.com/office/officeart/2005/8/layout/orgChart1"/>
    <dgm:cxn modelId="{B04F26F8-E34D-4656-A87B-82C1A1AC211E}" type="presParOf" srcId="{35FF1494-3723-4FB6-A945-DB31EC52218C}" destId="{F841D7FF-08AA-47B2-B2DE-CF32A7C6014B}" srcOrd="1" destOrd="0" presId="urn:microsoft.com/office/officeart/2005/8/layout/orgChart1"/>
    <dgm:cxn modelId="{4BCC0310-7546-49B0-AB83-1111EE21B4AD}" type="presParOf" srcId="{2CD59B10-436E-4D80-BB1F-2E1113A9F985}" destId="{1144A5E3-7377-4DC3-BC5B-78F0B21D3189}" srcOrd="1" destOrd="0" presId="urn:microsoft.com/office/officeart/2005/8/layout/orgChart1"/>
    <dgm:cxn modelId="{F461439A-DCA8-4AF0-828F-0F814219F8DE}" type="presParOf" srcId="{2CD59B10-436E-4D80-BB1F-2E1113A9F985}" destId="{5B206278-E63E-4D4D-BF6F-60DD2254C4C5}" srcOrd="2" destOrd="0" presId="urn:microsoft.com/office/officeart/2005/8/layout/orgChart1"/>
    <dgm:cxn modelId="{161B77D4-9B83-443E-A2B5-234CA762C0FC}" type="presParOf" srcId="{008E4FE8-31B1-4DA3-BB61-F2C4F45F8184}" destId="{E9D8C745-8DFC-46D6-AE85-4F1B290213B4}" srcOrd="2" destOrd="0" presId="urn:microsoft.com/office/officeart/2005/8/layout/orgChart1"/>
    <dgm:cxn modelId="{8D0EEDAA-2B01-423A-B1EB-531EBC00A5B5}" type="presParOf" srcId="{ADAB7B1F-D8AF-4E62-A5D2-9097B5F6CC2A}" destId="{77E7A667-C0E6-482C-8E89-8674F5241A89}" srcOrd="2" destOrd="0" presId="urn:microsoft.com/office/officeart/2005/8/layout/orgChart1"/>
    <dgm:cxn modelId="{88F90B60-C7D7-4F65-B606-DD3CD5A2E44D}" type="presParOf" srcId="{81E8D587-7504-49AE-99B3-97371D9FA047}" destId="{18E5C724-4783-4982-A5F6-B451AC0FF260}" srcOrd="2" destOrd="0" presId="urn:microsoft.com/office/officeart/2005/8/layout/orgChart1"/>
    <dgm:cxn modelId="{50580554-B5A3-4448-A4CC-7ECF88C2D05E}" type="presParOf" srcId="{060F8A18-BE8E-42DD-884E-00EF7F92F0B1}" destId="{3DDE4DB7-14D1-4158-B2F7-0CA384A34CA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E47797E-8D8F-4F8A-9A09-94A277E87B23}" type="doc">
      <dgm:prSet loTypeId="urn:microsoft.com/office/officeart/2005/8/layout/cycle2" loCatId="cycle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ADBEE1C-CB47-490E-AD02-FFA8CE8DD2FD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NEED</a:t>
          </a:r>
          <a:endParaRPr lang="en-GB" dirty="0">
            <a:latin typeface="+mj-lt"/>
          </a:endParaRPr>
        </a:p>
      </dgm:t>
    </dgm:pt>
    <dgm:pt modelId="{9450D6C7-A150-4179-A90A-3B594C2F171E}" type="parTrans" cxnId="{F3BA3E30-8A93-4CB6-B661-B8336D69BA81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D07A2762-DFEF-4BEC-97B8-13DCA1A1A858}" type="sibTrans" cxnId="{F3BA3E30-8A93-4CB6-B661-B8336D69BA81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FBFCFA55-6FA3-4F25-B1D6-EDEF0BFDFBEC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GOAL</a:t>
          </a:r>
          <a:endParaRPr lang="en-GB" dirty="0">
            <a:latin typeface="+mj-lt"/>
          </a:endParaRPr>
        </a:p>
      </dgm:t>
    </dgm:pt>
    <dgm:pt modelId="{53E774E5-4F58-4153-8D0D-88EDA3CB52F7}" type="parTrans" cxnId="{2CE45FDB-F893-4286-B835-04F0D3D315B6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3860EA84-8855-4EBD-80E7-3FC340750535}" type="sibTrans" cxnId="{2CE45FDB-F893-4286-B835-04F0D3D315B6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4C7254EF-2DAA-4473-87C5-918109CF834B}">
      <dgm:prSet phldrT="[Text]"/>
      <dgm:spPr/>
      <dgm:t>
        <a:bodyPr/>
        <a:lstStyle/>
        <a:p>
          <a:r>
            <a:rPr lang="en-GB" dirty="0" smtClean="0">
              <a:latin typeface="+mj-lt"/>
            </a:rPr>
            <a:t>ACTIVITY</a:t>
          </a:r>
          <a:endParaRPr lang="en-GB" dirty="0">
            <a:latin typeface="+mj-lt"/>
          </a:endParaRPr>
        </a:p>
      </dgm:t>
    </dgm:pt>
    <dgm:pt modelId="{52E13967-1251-464B-AF1D-B76A39F8F84E}" type="parTrans" cxnId="{85D62E05-1E6C-4B03-8134-F22F6A8928E0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EE4A89E8-71A8-4F03-85F0-E60BAD9CEA30}" type="sibTrans" cxnId="{85D62E05-1E6C-4B03-8134-F22F6A8928E0}">
      <dgm:prSet/>
      <dgm:spPr>
        <a:solidFill>
          <a:schemeClr val="tx1">
            <a:lumMod val="90000"/>
            <a:lumOff val="10000"/>
          </a:schemeClr>
        </a:solidFill>
        <a:ln>
          <a:solidFill>
            <a:schemeClr val="accent1"/>
          </a:solidFill>
        </a:ln>
      </dgm:spPr>
      <dgm:t>
        <a:bodyPr/>
        <a:lstStyle/>
        <a:p>
          <a:endParaRPr lang="en-GB">
            <a:latin typeface="+mj-lt"/>
          </a:endParaRPr>
        </a:p>
      </dgm:t>
    </dgm:pt>
    <dgm:pt modelId="{62E4897C-ACA4-4AC6-B37F-B1E505B9F6D2}" type="pres">
      <dgm:prSet presAssocID="{2E47797E-8D8F-4F8A-9A09-94A277E87B2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73181F6A-4CFC-49BF-8C2C-831AA07CAAFB}" type="pres">
      <dgm:prSet presAssocID="{AADBEE1C-CB47-490E-AD02-FFA8CE8DD2F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EEE246D-A026-49DE-B03B-C5702C61D8A4}" type="pres">
      <dgm:prSet presAssocID="{D07A2762-DFEF-4BEC-97B8-13DCA1A1A858}" presName="sibTrans" presStyleLbl="sibTrans2D1" presStyleIdx="0" presStyleCnt="3" custAng="10621529"/>
      <dgm:spPr>
        <a:prstGeom prst="mathMinus">
          <a:avLst/>
        </a:prstGeom>
      </dgm:spPr>
      <dgm:t>
        <a:bodyPr/>
        <a:lstStyle/>
        <a:p>
          <a:endParaRPr lang="en-GB"/>
        </a:p>
      </dgm:t>
    </dgm:pt>
    <dgm:pt modelId="{C53B5A39-D49D-4FCA-98DE-ED494D43E57C}" type="pres">
      <dgm:prSet presAssocID="{D07A2762-DFEF-4BEC-97B8-13DCA1A1A858}" presName="connectorText" presStyleLbl="sibTrans2D1" presStyleIdx="0" presStyleCnt="3"/>
      <dgm:spPr/>
      <dgm:t>
        <a:bodyPr/>
        <a:lstStyle/>
        <a:p>
          <a:endParaRPr lang="en-GB"/>
        </a:p>
      </dgm:t>
    </dgm:pt>
    <dgm:pt modelId="{79E4054A-1008-43D8-B9B1-E077E4FA31FD}" type="pres">
      <dgm:prSet presAssocID="{FBFCFA55-6FA3-4F25-B1D6-EDEF0BFDFBEC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6AFFEF7-30DE-46DB-82E6-3AFD985A15C7}" type="pres">
      <dgm:prSet presAssocID="{3860EA84-8855-4EBD-80E7-3FC340750535}" presName="sibTrans" presStyleLbl="sibTrans2D1" presStyleIdx="1" presStyleCnt="3" custAng="10800000"/>
      <dgm:spPr>
        <a:prstGeom prst="mathMinus">
          <a:avLst/>
        </a:prstGeom>
      </dgm:spPr>
      <dgm:t>
        <a:bodyPr/>
        <a:lstStyle/>
        <a:p>
          <a:endParaRPr lang="en-GB"/>
        </a:p>
      </dgm:t>
    </dgm:pt>
    <dgm:pt modelId="{254C9407-D388-4EA0-AF82-2863BD5060EA}" type="pres">
      <dgm:prSet presAssocID="{3860EA84-8855-4EBD-80E7-3FC340750535}" presName="connectorText" presStyleLbl="sibTrans2D1" presStyleIdx="1" presStyleCnt="3"/>
      <dgm:spPr/>
      <dgm:t>
        <a:bodyPr/>
        <a:lstStyle/>
        <a:p>
          <a:endParaRPr lang="en-GB"/>
        </a:p>
      </dgm:t>
    </dgm:pt>
    <dgm:pt modelId="{230FF66E-1610-4113-94CC-94A97AC31AD5}" type="pres">
      <dgm:prSet presAssocID="{4C7254EF-2DAA-4473-87C5-918109CF834B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77B721F-C421-47B1-A9F9-F85F62CFF2B1}" type="pres">
      <dgm:prSet presAssocID="{EE4A89E8-71A8-4F03-85F0-E60BAD9CEA30}" presName="sibTrans" presStyleLbl="sibTrans2D1" presStyleIdx="2" presStyleCnt="3" custLinFactNeighborX="-7263" custLinFactNeighborY="3948"/>
      <dgm:spPr>
        <a:prstGeom prst="mathMinus">
          <a:avLst/>
        </a:prstGeom>
      </dgm:spPr>
      <dgm:t>
        <a:bodyPr/>
        <a:lstStyle/>
        <a:p>
          <a:endParaRPr lang="en-GB"/>
        </a:p>
      </dgm:t>
    </dgm:pt>
    <dgm:pt modelId="{2A730ECB-6F66-4E78-BD10-1CB185DEA2AA}" type="pres">
      <dgm:prSet presAssocID="{EE4A89E8-71A8-4F03-85F0-E60BAD9CEA30}" presName="connectorText" presStyleLbl="sibTrans2D1" presStyleIdx="2" presStyleCnt="3"/>
      <dgm:spPr/>
      <dgm:t>
        <a:bodyPr/>
        <a:lstStyle/>
        <a:p>
          <a:endParaRPr lang="en-GB"/>
        </a:p>
      </dgm:t>
    </dgm:pt>
  </dgm:ptLst>
  <dgm:cxnLst>
    <dgm:cxn modelId="{71813496-4DA8-458D-9676-E2F5F06D275A}" type="presOf" srcId="{AADBEE1C-CB47-490E-AD02-FFA8CE8DD2FD}" destId="{73181F6A-4CFC-49BF-8C2C-831AA07CAAFB}" srcOrd="0" destOrd="0" presId="urn:microsoft.com/office/officeart/2005/8/layout/cycle2"/>
    <dgm:cxn modelId="{A8A04CD6-1941-4BB6-A35F-F73FB1D87829}" type="presOf" srcId="{FBFCFA55-6FA3-4F25-B1D6-EDEF0BFDFBEC}" destId="{79E4054A-1008-43D8-B9B1-E077E4FA31FD}" srcOrd="0" destOrd="0" presId="urn:microsoft.com/office/officeart/2005/8/layout/cycle2"/>
    <dgm:cxn modelId="{85D62E05-1E6C-4B03-8134-F22F6A8928E0}" srcId="{2E47797E-8D8F-4F8A-9A09-94A277E87B23}" destId="{4C7254EF-2DAA-4473-87C5-918109CF834B}" srcOrd="2" destOrd="0" parTransId="{52E13967-1251-464B-AF1D-B76A39F8F84E}" sibTransId="{EE4A89E8-71A8-4F03-85F0-E60BAD9CEA30}"/>
    <dgm:cxn modelId="{7809B1A8-249B-4796-B29C-004E30DA94E9}" type="presOf" srcId="{EE4A89E8-71A8-4F03-85F0-E60BAD9CEA30}" destId="{377B721F-C421-47B1-A9F9-F85F62CFF2B1}" srcOrd="0" destOrd="0" presId="urn:microsoft.com/office/officeart/2005/8/layout/cycle2"/>
    <dgm:cxn modelId="{5EA7DAE5-A962-49FB-8EC0-0AFCF7F6D276}" type="presOf" srcId="{3860EA84-8855-4EBD-80E7-3FC340750535}" destId="{254C9407-D388-4EA0-AF82-2863BD5060EA}" srcOrd="1" destOrd="0" presId="urn:microsoft.com/office/officeart/2005/8/layout/cycle2"/>
    <dgm:cxn modelId="{F3BA3E30-8A93-4CB6-B661-B8336D69BA81}" srcId="{2E47797E-8D8F-4F8A-9A09-94A277E87B23}" destId="{AADBEE1C-CB47-490E-AD02-FFA8CE8DD2FD}" srcOrd="0" destOrd="0" parTransId="{9450D6C7-A150-4179-A90A-3B594C2F171E}" sibTransId="{D07A2762-DFEF-4BEC-97B8-13DCA1A1A858}"/>
    <dgm:cxn modelId="{315F9BA7-16F2-432F-881F-F71053F610DB}" type="presOf" srcId="{3860EA84-8855-4EBD-80E7-3FC340750535}" destId="{16AFFEF7-30DE-46DB-82E6-3AFD985A15C7}" srcOrd="0" destOrd="0" presId="urn:microsoft.com/office/officeart/2005/8/layout/cycle2"/>
    <dgm:cxn modelId="{64384A0A-478A-4F6C-B77B-EA97AF3FB0F0}" type="presOf" srcId="{D07A2762-DFEF-4BEC-97B8-13DCA1A1A858}" destId="{C53B5A39-D49D-4FCA-98DE-ED494D43E57C}" srcOrd="1" destOrd="0" presId="urn:microsoft.com/office/officeart/2005/8/layout/cycle2"/>
    <dgm:cxn modelId="{4BDECD64-AB32-4D6C-9C03-E58935545A7C}" type="presOf" srcId="{2E47797E-8D8F-4F8A-9A09-94A277E87B23}" destId="{62E4897C-ACA4-4AC6-B37F-B1E505B9F6D2}" srcOrd="0" destOrd="0" presId="urn:microsoft.com/office/officeart/2005/8/layout/cycle2"/>
    <dgm:cxn modelId="{9EBFC6EB-8BA7-467B-83CB-484C2A53F62A}" type="presOf" srcId="{4C7254EF-2DAA-4473-87C5-918109CF834B}" destId="{230FF66E-1610-4113-94CC-94A97AC31AD5}" srcOrd="0" destOrd="0" presId="urn:microsoft.com/office/officeart/2005/8/layout/cycle2"/>
    <dgm:cxn modelId="{2CE45FDB-F893-4286-B835-04F0D3D315B6}" srcId="{2E47797E-8D8F-4F8A-9A09-94A277E87B23}" destId="{FBFCFA55-6FA3-4F25-B1D6-EDEF0BFDFBEC}" srcOrd="1" destOrd="0" parTransId="{53E774E5-4F58-4153-8D0D-88EDA3CB52F7}" sibTransId="{3860EA84-8855-4EBD-80E7-3FC340750535}"/>
    <dgm:cxn modelId="{3B9553A2-EF98-4C8A-B368-1F4080BD72EF}" type="presOf" srcId="{EE4A89E8-71A8-4F03-85F0-E60BAD9CEA30}" destId="{2A730ECB-6F66-4E78-BD10-1CB185DEA2AA}" srcOrd="1" destOrd="0" presId="urn:microsoft.com/office/officeart/2005/8/layout/cycle2"/>
    <dgm:cxn modelId="{7ED6FDB7-0761-4A72-91B3-3856A89DD678}" type="presOf" srcId="{D07A2762-DFEF-4BEC-97B8-13DCA1A1A858}" destId="{4EEE246D-A026-49DE-B03B-C5702C61D8A4}" srcOrd="0" destOrd="0" presId="urn:microsoft.com/office/officeart/2005/8/layout/cycle2"/>
    <dgm:cxn modelId="{14709D34-C1FA-4774-9458-DF50B1D0BC80}" type="presParOf" srcId="{62E4897C-ACA4-4AC6-B37F-B1E505B9F6D2}" destId="{73181F6A-4CFC-49BF-8C2C-831AA07CAAFB}" srcOrd="0" destOrd="0" presId="urn:microsoft.com/office/officeart/2005/8/layout/cycle2"/>
    <dgm:cxn modelId="{51001909-3128-46E4-81FE-18F745647163}" type="presParOf" srcId="{62E4897C-ACA4-4AC6-B37F-B1E505B9F6D2}" destId="{4EEE246D-A026-49DE-B03B-C5702C61D8A4}" srcOrd="1" destOrd="0" presId="urn:microsoft.com/office/officeart/2005/8/layout/cycle2"/>
    <dgm:cxn modelId="{0D72237E-E10C-49AD-A052-116AB13BDE55}" type="presParOf" srcId="{4EEE246D-A026-49DE-B03B-C5702C61D8A4}" destId="{C53B5A39-D49D-4FCA-98DE-ED494D43E57C}" srcOrd="0" destOrd="0" presId="urn:microsoft.com/office/officeart/2005/8/layout/cycle2"/>
    <dgm:cxn modelId="{3DF2071A-0B54-4590-8ADC-C8818D45650F}" type="presParOf" srcId="{62E4897C-ACA4-4AC6-B37F-B1E505B9F6D2}" destId="{79E4054A-1008-43D8-B9B1-E077E4FA31FD}" srcOrd="2" destOrd="0" presId="urn:microsoft.com/office/officeart/2005/8/layout/cycle2"/>
    <dgm:cxn modelId="{BBBF977B-E549-4001-9B08-66A21C8F9E03}" type="presParOf" srcId="{62E4897C-ACA4-4AC6-B37F-B1E505B9F6D2}" destId="{16AFFEF7-30DE-46DB-82E6-3AFD985A15C7}" srcOrd="3" destOrd="0" presId="urn:microsoft.com/office/officeart/2005/8/layout/cycle2"/>
    <dgm:cxn modelId="{00024164-9599-4C37-9CD1-CD73BB436691}" type="presParOf" srcId="{16AFFEF7-30DE-46DB-82E6-3AFD985A15C7}" destId="{254C9407-D388-4EA0-AF82-2863BD5060EA}" srcOrd="0" destOrd="0" presId="urn:microsoft.com/office/officeart/2005/8/layout/cycle2"/>
    <dgm:cxn modelId="{859489A2-BCFD-4C12-A8EA-563D9C528F41}" type="presParOf" srcId="{62E4897C-ACA4-4AC6-B37F-B1E505B9F6D2}" destId="{230FF66E-1610-4113-94CC-94A97AC31AD5}" srcOrd="4" destOrd="0" presId="urn:microsoft.com/office/officeart/2005/8/layout/cycle2"/>
    <dgm:cxn modelId="{80236D7E-0C6D-4891-B8BC-5806C6A51123}" type="presParOf" srcId="{62E4897C-ACA4-4AC6-B37F-B1E505B9F6D2}" destId="{377B721F-C421-47B1-A9F9-F85F62CFF2B1}" srcOrd="5" destOrd="0" presId="urn:microsoft.com/office/officeart/2005/8/layout/cycle2"/>
    <dgm:cxn modelId="{091D60E6-FF52-4D2F-938B-07D8042D92D3}" type="presParOf" srcId="{377B721F-C421-47B1-A9F9-F85F62CFF2B1}" destId="{2A730ECB-6F66-4E78-BD10-1CB185DEA2AA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4AD0ED5-93BA-47FB-9049-F3FCE189C19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577B3FF-A765-46E2-BB3A-B026FD291FCB}">
      <dgm:prSet custT="1"/>
      <dgm:spPr/>
      <dgm:t>
        <a:bodyPr/>
        <a:lstStyle/>
        <a:p>
          <a:pPr rtl="0"/>
          <a:r>
            <a:rPr lang="en-GB" sz="2000" dirty="0" smtClean="0"/>
            <a:t>Care planning content and wider context</a:t>
          </a:r>
          <a:endParaRPr lang="en-GB" sz="2000" dirty="0"/>
        </a:p>
      </dgm:t>
    </dgm:pt>
    <dgm:pt modelId="{67B05A98-D1C7-4BA8-A090-0291D2C334A2}" type="parTrans" cxnId="{AF62499F-1CBB-4578-998C-9D36D0E7193D}">
      <dgm:prSet/>
      <dgm:spPr/>
      <dgm:t>
        <a:bodyPr/>
        <a:lstStyle/>
        <a:p>
          <a:endParaRPr lang="en-GB"/>
        </a:p>
      </dgm:t>
    </dgm:pt>
    <dgm:pt modelId="{6C861977-96E0-4677-AD9A-9382A6E198AC}" type="sibTrans" cxnId="{AF62499F-1CBB-4578-998C-9D36D0E7193D}">
      <dgm:prSet/>
      <dgm:spPr/>
      <dgm:t>
        <a:bodyPr/>
        <a:lstStyle/>
        <a:p>
          <a:endParaRPr lang="en-GB"/>
        </a:p>
      </dgm:t>
    </dgm:pt>
    <dgm:pt modelId="{A0825BED-5669-433A-9E60-B4641651B380}" type="pres">
      <dgm:prSet presAssocID="{24AD0ED5-93BA-47FB-9049-F3FCE189C19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0C916B28-1B29-4C92-849B-017FC93020D5}" type="pres">
      <dgm:prSet presAssocID="{A577B3FF-A765-46E2-BB3A-B026FD291FCB}" presName="parentText" presStyleLbl="node1" presStyleIdx="0" presStyleCnt="1" custScaleX="99738" custScaleY="50296" custLinFactNeighborX="-131" custLinFactNeighborY="-5016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F62499F-1CBB-4578-998C-9D36D0E7193D}" srcId="{24AD0ED5-93BA-47FB-9049-F3FCE189C191}" destId="{A577B3FF-A765-46E2-BB3A-B026FD291FCB}" srcOrd="0" destOrd="0" parTransId="{67B05A98-D1C7-4BA8-A090-0291D2C334A2}" sibTransId="{6C861977-96E0-4677-AD9A-9382A6E198AC}"/>
    <dgm:cxn modelId="{4EB270C1-5546-4D9E-988D-25EA8FC7D5DF}" type="presOf" srcId="{A577B3FF-A765-46E2-BB3A-B026FD291FCB}" destId="{0C916B28-1B29-4C92-849B-017FC93020D5}" srcOrd="0" destOrd="0" presId="urn:microsoft.com/office/officeart/2005/8/layout/vList2"/>
    <dgm:cxn modelId="{41238C82-25A7-4409-8CCB-CD8A35B868FE}" type="presOf" srcId="{24AD0ED5-93BA-47FB-9049-F3FCE189C191}" destId="{A0825BED-5669-433A-9E60-B4641651B380}" srcOrd="0" destOrd="0" presId="urn:microsoft.com/office/officeart/2005/8/layout/vList2"/>
    <dgm:cxn modelId="{D27EFAD5-3DA0-47BC-9DF5-03E752E1FC17}" type="presParOf" srcId="{A0825BED-5669-433A-9E60-B4641651B380}" destId="{0C916B28-1B29-4C92-849B-017FC93020D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624ECD-0048-4DB2-8829-65BF1F9AA9B6}">
      <dsp:nvSpPr>
        <dsp:cNvPr id="0" name=""/>
        <dsp:cNvSpPr/>
      </dsp:nvSpPr>
      <dsp:spPr>
        <a:xfrm>
          <a:off x="5808135" y="3077058"/>
          <a:ext cx="175466" cy="13686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68639"/>
              </a:lnTo>
              <a:lnTo>
                <a:pt x="175466" y="136863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62A114-06C2-4915-A943-F3C880FEE013}">
      <dsp:nvSpPr>
        <dsp:cNvPr id="0" name=""/>
        <dsp:cNvSpPr/>
      </dsp:nvSpPr>
      <dsp:spPr>
        <a:xfrm>
          <a:off x="5808135" y="3077058"/>
          <a:ext cx="175466" cy="5380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8097"/>
              </a:lnTo>
              <a:lnTo>
                <a:pt x="175466" y="53809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0EEA83-7745-4262-89AD-E38D3DDF93E6}">
      <dsp:nvSpPr>
        <dsp:cNvPr id="0" name=""/>
        <dsp:cNvSpPr/>
      </dsp:nvSpPr>
      <dsp:spPr>
        <a:xfrm>
          <a:off x="6230326" y="2246516"/>
          <a:ext cx="91440" cy="24565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565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4AD107-B777-4378-87FD-E6152F5FEF07}">
      <dsp:nvSpPr>
        <dsp:cNvPr id="0" name=""/>
        <dsp:cNvSpPr/>
      </dsp:nvSpPr>
      <dsp:spPr>
        <a:xfrm>
          <a:off x="5422108" y="1415974"/>
          <a:ext cx="853937" cy="2456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2826"/>
              </a:lnTo>
              <a:lnTo>
                <a:pt x="853937" y="122826"/>
              </a:lnTo>
              <a:lnTo>
                <a:pt x="853937" y="24565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429B7A-B459-49AB-894C-84A2A777B2E7}">
      <dsp:nvSpPr>
        <dsp:cNvPr id="0" name=""/>
        <dsp:cNvSpPr/>
      </dsp:nvSpPr>
      <dsp:spPr>
        <a:xfrm>
          <a:off x="4100260" y="2246516"/>
          <a:ext cx="175466" cy="13686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68639"/>
              </a:lnTo>
              <a:lnTo>
                <a:pt x="175466" y="136863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AB2892-75C5-4605-A51F-039C695BFB52}">
      <dsp:nvSpPr>
        <dsp:cNvPr id="0" name=""/>
        <dsp:cNvSpPr/>
      </dsp:nvSpPr>
      <dsp:spPr>
        <a:xfrm>
          <a:off x="4100260" y="2246516"/>
          <a:ext cx="175466" cy="5380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8097"/>
              </a:lnTo>
              <a:lnTo>
                <a:pt x="175466" y="53809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47B3B4-5693-49AF-AF7B-A1C8376836F7}">
      <dsp:nvSpPr>
        <dsp:cNvPr id="0" name=""/>
        <dsp:cNvSpPr/>
      </dsp:nvSpPr>
      <dsp:spPr>
        <a:xfrm>
          <a:off x="4568170" y="1415974"/>
          <a:ext cx="853937" cy="245653"/>
        </a:xfrm>
        <a:custGeom>
          <a:avLst/>
          <a:gdLst/>
          <a:ahLst/>
          <a:cxnLst/>
          <a:rect l="0" t="0" r="0" b="0"/>
          <a:pathLst>
            <a:path>
              <a:moveTo>
                <a:pt x="853937" y="0"/>
              </a:moveTo>
              <a:lnTo>
                <a:pt x="853937" y="122826"/>
              </a:lnTo>
              <a:lnTo>
                <a:pt x="0" y="122826"/>
              </a:lnTo>
              <a:lnTo>
                <a:pt x="0" y="24565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1D07B8-9E87-4425-B81B-6B0DE0594418}">
      <dsp:nvSpPr>
        <dsp:cNvPr id="0" name=""/>
        <dsp:cNvSpPr/>
      </dsp:nvSpPr>
      <dsp:spPr>
        <a:xfrm>
          <a:off x="3579709" y="585432"/>
          <a:ext cx="1842399" cy="2456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2826"/>
              </a:lnTo>
              <a:lnTo>
                <a:pt x="1842399" y="122826"/>
              </a:lnTo>
              <a:lnTo>
                <a:pt x="1842399" y="24565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10CF5D-3D7E-472D-980B-46E1AD610DF5}">
      <dsp:nvSpPr>
        <dsp:cNvPr id="0" name=""/>
        <dsp:cNvSpPr/>
      </dsp:nvSpPr>
      <dsp:spPr>
        <a:xfrm>
          <a:off x="2684829" y="2246516"/>
          <a:ext cx="175466" cy="13686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68639"/>
              </a:lnTo>
              <a:lnTo>
                <a:pt x="175466" y="136863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845D8E-42DE-4B3A-89DC-56D79F386668}">
      <dsp:nvSpPr>
        <dsp:cNvPr id="0" name=""/>
        <dsp:cNvSpPr/>
      </dsp:nvSpPr>
      <dsp:spPr>
        <a:xfrm>
          <a:off x="2684829" y="2246516"/>
          <a:ext cx="175466" cy="5380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8097"/>
              </a:lnTo>
              <a:lnTo>
                <a:pt x="175466" y="53809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A3826D-C5F7-455B-88FE-09A9A4996118}">
      <dsp:nvSpPr>
        <dsp:cNvPr id="0" name=""/>
        <dsp:cNvSpPr/>
      </dsp:nvSpPr>
      <dsp:spPr>
        <a:xfrm>
          <a:off x="3107020" y="1415974"/>
          <a:ext cx="91440" cy="24565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565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A8F404-397F-464A-B105-A0B9B442C55E}">
      <dsp:nvSpPr>
        <dsp:cNvPr id="0" name=""/>
        <dsp:cNvSpPr/>
      </dsp:nvSpPr>
      <dsp:spPr>
        <a:xfrm>
          <a:off x="3152740" y="585432"/>
          <a:ext cx="426968" cy="245653"/>
        </a:xfrm>
        <a:custGeom>
          <a:avLst/>
          <a:gdLst/>
          <a:ahLst/>
          <a:cxnLst/>
          <a:rect l="0" t="0" r="0" b="0"/>
          <a:pathLst>
            <a:path>
              <a:moveTo>
                <a:pt x="426968" y="0"/>
              </a:moveTo>
              <a:lnTo>
                <a:pt x="426968" y="122826"/>
              </a:lnTo>
              <a:lnTo>
                <a:pt x="0" y="122826"/>
              </a:lnTo>
              <a:lnTo>
                <a:pt x="0" y="24565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669518-35F6-44F0-B0E2-BE15917FFC83}">
      <dsp:nvSpPr>
        <dsp:cNvPr id="0" name=""/>
        <dsp:cNvSpPr/>
      </dsp:nvSpPr>
      <dsp:spPr>
        <a:xfrm>
          <a:off x="1269398" y="2246516"/>
          <a:ext cx="175466" cy="13686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68639"/>
              </a:lnTo>
              <a:lnTo>
                <a:pt x="175466" y="136863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746876-1111-41C7-A661-95F0E1EE93C2}">
      <dsp:nvSpPr>
        <dsp:cNvPr id="0" name=""/>
        <dsp:cNvSpPr/>
      </dsp:nvSpPr>
      <dsp:spPr>
        <a:xfrm>
          <a:off x="1269398" y="2246516"/>
          <a:ext cx="175466" cy="5380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8097"/>
              </a:lnTo>
              <a:lnTo>
                <a:pt x="175466" y="53809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91EDC7-7E81-46E6-9DA5-E672EF4915E0}">
      <dsp:nvSpPr>
        <dsp:cNvPr id="0" name=""/>
        <dsp:cNvSpPr/>
      </dsp:nvSpPr>
      <dsp:spPr>
        <a:xfrm>
          <a:off x="1691589" y="1415974"/>
          <a:ext cx="91440" cy="24565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565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49926B-0D1A-4435-9CD1-C43C981D8632}">
      <dsp:nvSpPr>
        <dsp:cNvPr id="0" name=""/>
        <dsp:cNvSpPr/>
      </dsp:nvSpPr>
      <dsp:spPr>
        <a:xfrm>
          <a:off x="1737309" y="585432"/>
          <a:ext cx="1842399" cy="245653"/>
        </a:xfrm>
        <a:custGeom>
          <a:avLst/>
          <a:gdLst/>
          <a:ahLst/>
          <a:cxnLst/>
          <a:rect l="0" t="0" r="0" b="0"/>
          <a:pathLst>
            <a:path>
              <a:moveTo>
                <a:pt x="1842399" y="0"/>
              </a:moveTo>
              <a:lnTo>
                <a:pt x="1842399" y="122826"/>
              </a:lnTo>
              <a:lnTo>
                <a:pt x="0" y="122826"/>
              </a:lnTo>
              <a:lnTo>
                <a:pt x="0" y="24565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C9039D-7347-4FC9-B8D8-03BBA665D6F9}">
      <dsp:nvSpPr>
        <dsp:cNvPr id="0" name=""/>
        <dsp:cNvSpPr/>
      </dsp:nvSpPr>
      <dsp:spPr>
        <a:xfrm>
          <a:off x="2464361" y="544"/>
          <a:ext cx="2230695" cy="58488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>
              <a:latin typeface="+mj-lt"/>
            </a:rPr>
            <a:t>Core Care Plan</a:t>
          </a:r>
          <a:endParaRPr lang="en-GB" sz="2100" kern="1200" dirty="0">
            <a:latin typeface="+mj-lt"/>
          </a:endParaRPr>
        </a:p>
      </dsp:txBody>
      <dsp:txXfrm>
        <a:off x="2464361" y="544"/>
        <a:ext cx="2230695" cy="584888"/>
      </dsp:txXfrm>
    </dsp:sp>
    <dsp:sp modelId="{B06CE096-60A6-47A4-897C-77806852E088}">
      <dsp:nvSpPr>
        <dsp:cNvPr id="0" name=""/>
        <dsp:cNvSpPr/>
      </dsp:nvSpPr>
      <dsp:spPr>
        <a:xfrm>
          <a:off x="1152420" y="831086"/>
          <a:ext cx="1169777" cy="584888"/>
        </a:xfrm>
        <a:prstGeom prst="rec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>
              <a:latin typeface="+mj-lt"/>
            </a:rPr>
            <a:t>Activity Bundle</a:t>
          </a:r>
          <a:endParaRPr lang="en-GB" sz="2100" kern="1200" dirty="0">
            <a:latin typeface="+mj-lt"/>
          </a:endParaRPr>
        </a:p>
      </dsp:txBody>
      <dsp:txXfrm>
        <a:off x="1152420" y="831086"/>
        <a:ext cx="1169777" cy="584888"/>
      </dsp:txXfrm>
    </dsp:sp>
    <dsp:sp modelId="{293E2658-44AC-4EB3-A8CA-4FED03448FA6}">
      <dsp:nvSpPr>
        <dsp:cNvPr id="0" name=""/>
        <dsp:cNvSpPr/>
      </dsp:nvSpPr>
      <dsp:spPr>
        <a:xfrm>
          <a:off x="1152420" y="1661628"/>
          <a:ext cx="1169777" cy="58488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>
              <a:latin typeface="+mj-lt"/>
            </a:rPr>
            <a:t>Need</a:t>
          </a:r>
          <a:endParaRPr lang="en-GB" sz="2100" kern="1200" dirty="0">
            <a:latin typeface="+mj-lt"/>
          </a:endParaRPr>
        </a:p>
      </dsp:txBody>
      <dsp:txXfrm>
        <a:off x="1152420" y="1661628"/>
        <a:ext cx="1169777" cy="584888"/>
      </dsp:txXfrm>
    </dsp:sp>
    <dsp:sp modelId="{1CBDD2BE-5F63-4365-9DD7-BA186832A82B}">
      <dsp:nvSpPr>
        <dsp:cNvPr id="0" name=""/>
        <dsp:cNvSpPr/>
      </dsp:nvSpPr>
      <dsp:spPr>
        <a:xfrm>
          <a:off x="1444865" y="2492170"/>
          <a:ext cx="1169777" cy="58488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>
              <a:latin typeface="+mj-lt"/>
            </a:rPr>
            <a:t>Goal</a:t>
          </a:r>
          <a:endParaRPr lang="en-GB" sz="2100" kern="1200" dirty="0">
            <a:latin typeface="+mj-lt"/>
          </a:endParaRPr>
        </a:p>
      </dsp:txBody>
      <dsp:txXfrm>
        <a:off x="1444865" y="2492170"/>
        <a:ext cx="1169777" cy="584888"/>
      </dsp:txXfrm>
    </dsp:sp>
    <dsp:sp modelId="{B469BD7B-C206-4F54-8829-55DC4DF0B4CD}">
      <dsp:nvSpPr>
        <dsp:cNvPr id="0" name=""/>
        <dsp:cNvSpPr/>
      </dsp:nvSpPr>
      <dsp:spPr>
        <a:xfrm>
          <a:off x="1444865" y="3322712"/>
          <a:ext cx="1169777" cy="58488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>
              <a:latin typeface="+mj-lt"/>
            </a:rPr>
            <a:t>Activity</a:t>
          </a:r>
          <a:endParaRPr lang="en-GB" sz="2100" kern="1200" dirty="0">
            <a:latin typeface="+mj-lt"/>
          </a:endParaRPr>
        </a:p>
      </dsp:txBody>
      <dsp:txXfrm>
        <a:off x="1444865" y="3322712"/>
        <a:ext cx="1169777" cy="584888"/>
      </dsp:txXfrm>
    </dsp:sp>
    <dsp:sp modelId="{CDA685AB-2521-4EEA-A432-DFE30D85F46F}">
      <dsp:nvSpPr>
        <dsp:cNvPr id="0" name=""/>
        <dsp:cNvSpPr/>
      </dsp:nvSpPr>
      <dsp:spPr>
        <a:xfrm>
          <a:off x="2567851" y="831086"/>
          <a:ext cx="1169777" cy="584888"/>
        </a:xfrm>
        <a:prstGeom prst="rec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>
              <a:latin typeface="+mj-lt"/>
            </a:rPr>
            <a:t>Activity Bundle</a:t>
          </a:r>
          <a:endParaRPr lang="en-GB" sz="2100" kern="1200" dirty="0">
            <a:latin typeface="+mj-lt"/>
          </a:endParaRPr>
        </a:p>
      </dsp:txBody>
      <dsp:txXfrm>
        <a:off x="2567851" y="831086"/>
        <a:ext cx="1169777" cy="584888"/>
      </dsp:txXfrm>
    </dsp:sp>
    <dsp:sp modelId="{A49DC232-42C3-45E0-BB97-C5AE91B83DAC}">
      <dsp:nvSpPr>
        <dsp:cNvPr id="0" name=""/>
        <dsp:cNvSpPr/>
      </dsp:nvSpPr>
      <dsp:spPr>
        <a:xfrm>
          <a:off x="2567851" y="1661628"/>
          <a:ext cx="1169777" cy="58488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>
              <a:latin typeface="+mj-lt"/>
            </a:rPr>
            <a:t>Need</a:t>
          </a:r>
          <a:endParaRPr lang="en-GB" sz="2100" kern="1200" dirty="0">
            <a:latin typeface="+mj-lt"/>
          </a:endParaRPr>
        </a:p>
      </dsp:txBody>
      <dsp:txXfrm>
        <a:off x="2567851" y="1661628"/>
        <a:ext cx="1169777" cy="584888"/>
      </dsp:txXfrm>
    </dsp:sp>
    <dsp:sp modelId="{448AFEEB-72F6-4092-B331-6D958C7FB40C}">
      <dsp:nvSpPr>
        <dsp:cNvPr id="0" name=""/>
        <dsp:cNvSpPr/>
      </dsp:nvSpPr>
      <dsp:spPr>
        <a:xfrm>
          <a:off x="2860295" y="2492170"/>
          <a:ext cx="1169777" cy="58488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>
              <a:latin typeface="+mj-lt"/>
            </a:rPr>
            <a:t>Goal</a:t>
          </a:r>
          <a:endParaRPr lang="en-GB" sz="2100" kern="1200" dirty="0">
            <a:latin typeface="+mj-lt"/>
          </a:endParaRPr>
        </a:p>
      </dsp:txBody>
      <dsp:txXfrm>
        <a:off x="2860295" y="2492170"/>
        <a:ext cx="1169777" cy="584888"/>
      </dsp:txXfrm>
    </dsp:sp>
    <dsp:sp modelId="{36742D8C-6C38-4302-927E-CBFAB13C0F33}">
      <dsp:nvSpPr>
        <dsp:cNvPr id="0" name=""/>
        <dsp:cNvSpPr/>
      </dsp:nvSpPr>
      <dsp:spPr>
        <a:xfrm>
          <a:off x="2860295" y="3322712"/>
          <a:ext cx="1169777" cy="58488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>
              <a:latin typeface="+mj-lt"/>
            </a:rPr>
            <a:t>Activity</a:t>
          </a:r>
          <a:endParaRPr lang="en-GB" sz="2100" kern="1200" dirty="0">
            <a:latin typeface="+mj-lt"/>
          </a:endParaRPr>
        </a:p>
      </dsp:txBody>
      <dsp:txXfrm>
        <a:off x="2860295" y="3322712"/>
        <a:ext cx="1169777" cy="584888"/>
      </dsp:txXfrm>
    </dsp:sp>
    <dsp:sp modelId="{C9852AF5-8C30-44FD-866A-8603950F4D87}">
      <dsp:nvSpPr>
        <dsp:cNvPr id="0" name=""/>
        <dsp:cNvSpPr/>
      </dsp:nvSpPr>
      <dsp:spPr>
        <a:xfrm>
          <a:off x="4837219" y="831086"/>
          <a:ext cx="1169777" cy="584888"/>
        </a:xfrm>
        <a:prstGeom prst="rec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>
              <a:latin typeface="+mj-lt"/>
            </a:rPr>
            <a:t>Activity Bundle</a:t>
          </a:r>
          <a:endParaRPr lang="en-GB" sz="2100" kern="1200" dirty="0">
            <a:latin typeface="+mj-lt"/>
          </a:endParaRPr>
        </a:p>
      </dsp:txBody>
      <dsp:txXfrm>
        <a:off x="4837219" y="831086"/>
        <a:ext cx="1169777" cy="584888"/>
      </dsp:txXfrm>
    </dsp:sp>
    <dsp:sp modelId="{576C6B51-7801-4F90-94BA-DBAF6D1B2B34}">
      <dsp:nvSpPr>
        <dsp:cNvPr id="0" name=""/>
        <dsp:cNvSpPr/>
      </dsp:nvSpPr>
      <dsp:spPr>
        <a:xfrm>
          <a:off x="3983282" y="1661628"/>
          <a:ext cx="1169777" cy="58488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>
              <a:latin typeface="+mj-lt"/>
            </a:rPr>
            <a:t>Need</a:t>
          </a:r>
          <a:endParaRPr lang="en-GB" sz="2100" kern="1200" dirty="0">
            <a:latin typeface="+mj-lt"/>
          </a:endParaRPr>
        </a:p>
      </dsp:txBody>
      <dsp:txXfrm>
        <a:off x="3983282" y="1661628"/>
        <a:ext cx="1169777" cy="584888"/>
      </dsp:txXfrm>
    </dsp:sp>
    <dsp:sp modelId="{295D5FC9-2994-45E0-8D7C-AE21F98B5FE6}">
      <dsp:nvSpPr>
        <dsp:cNvPr id="0" name=""/>
        <dsp:cNvSpPr/>
      </dsp:nvSpPr>
      <dsp:spPr>
        <a:xfrm>
          <a:off x="4275726" y="2492170"/>
          <a:ext cx="1169777" cy="58488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>
              <a:latin typeface="+mj-lt"/>
            </a:rPr>
            <a:t>Goal</a:t>
          </a:r>
          <a:endParaRPr lang="en-GB" sz="2100" kern="1200" dirty="0">
            <a:latin typeface="+mj-lt"/>
          </a:endParaRPr>
        </a:p>
      </dsp:txBody>
      <dsp:txXfrm>
        <a:off x="4275726" y="2492170"/>
        <a:ext cx="1169777" cy="584888"/>
      </dsp:txXfrm>
    </dsp:sp>
    <dsp:sp modelId="{A217E2B8-1747-44D2-8A00-748014AAF9E9}">
      <dsp:nvSpPr>
        <dsp:cNvPr id="0" name=""/>
        <dsp:cNvSpPr/>
      </dsp:nvSpPr>
      <dsp:spPr>
        <a:xfrm>
          <a:off x="4275726" y="3322712"/>
          <a:ext cx="1169777" cy="58488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>
              <a:latin typeface="+mj-lt"/>
            </a:rPr>
            <a:t>Activity</a:t>
          </a:r>
          <a:endParaRPr lang="en-GB" sz="2100" kern="1200" dirty="0">
            <a:latin typeface="+mj-lt"/>
          </a:endParaRPr>
        </a:p>
      </dsp:txBody>
      <dsp:txXfrm>
        <a:off x="4275726" y="3322712"/>
        <a:ext cx="1169777" cy="584888"/>
      </dsp:txXfrm>
    </dsp:sp>
    <dsp:sp modelId="{E2855036-A9CE-413F-BC7E-1F5B6D4D6081}">
      <dsp:nvSpPr>
        <dsp:cNvPr id="0" name=""/>
        <dsp:cNvSpPr/>
      </dsp:nvSpPr>
      <dsp:spPr>
        <a:xfrm>
          <a:off x="5691157" y="1661628"/>
          <a:ext cx="1169777" cy="584888"/>
        </a:xfrm>
        <a:prstGeom prst="rec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>
              <a:latin typeface="+mj-lt"/>
            </a:rPr>
            <a:t>Activity Bundle</a:t>
          </a:r>
          <a:endParaRPr lang="en-GB" sz="2100" kern="1200" dirty="0">
            <a:latin typeface="+mj-lt"/>
          </a:endParaRPr>
        </a:p>
      </dsp:txBody>
      <dsp:txXfrm>
        <a:off x="5691157" y="1661628"/>
        <a:ext cx="1169777" cy="584888"/>
      </dsp:txXfrm>
    </dsp:sp>
    <dsp:sp modelId="{EF100BC1-DD02-4C80-8D72-82A26A280281}">
      <dsp:nvSpPr>
        <dsp:cNvPr id="0" name=""/>
        <dsp:cNvSpPr/>
      </dsp:nvSpPr>
      <dsp:spPr>
        <a:xfrm>
          <a:off x="5691157" y="2492170"/>
          <a:ext cx="1169777" cy="58488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>
              <a:latin typeface="+mj-lt"/>
            </a:rPr>
            <a:t>Need</a:t>
          </a:r>
          <a:endParaRPr lang="en-GB" sz="2100" kern="1200" dirty="0">
            <a:latin typeface="+mj-lt"/>
          </a:endParaRPr>
        </a:p>
      </dsp:txBody>
      <dsp:txXfrm>
        <a:off x="5691157" y="2492170"/>
        <a:ext cx="1169777" cy="584888"/>
      </dsp:txXfrm>
    </dsp:sp>
    <dsp:sp modelId="{F66B2DB4-C7A2-4722-AD16-3DB04F2352A8}">
      <dsp:nvSpPr>
        <dsp:cNvPr id="0" name=""/>
        <dsp:cNvSpPr/>
      </dsp:nvSpPr>
      <dsp:spPr>
        <a:xfrm>
          <a:off x="5983601" y="3322712"/>
          <a:ext cx="1169777" cy="58488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>
              <a:latin typeface="+mj-lt"/>
            </a:rPr>
            <a:t>Goal</a:t>
          </a:r>
          <a:endParaRPr lang="en-GB" sz="2100" kern="1200" dirty="0">
            <a:latin typeface="+mj-lt"/>
          </a:endParaRPr>
        </a:p>
      </dsp:txBody>
      <dsp:txXfrm>
        <a:off x="5983601" y="3322712"/>
        <a:ext cx="1169777" cy="584888"/>
      </dsp:txXfrm>
    </dsp:sp>
    <dsp:sp modelId="{4EFC33A7-6CB6-454A-925E-3BE659A8A520}">
      <dsp:nvSpPr>
        <dsp:cNvPr id="0" name=""/>
        <dsp:cNvSpPr/>
      </dsp:nvSpPr>
      <dsp:spPr>
        <a:xfrm>
          <a:off x="5983601" y="4153254"/>
          <a:ext cx="1169777" cy="58488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>
              <a:latin typeface="+mj-lt"/>
            </a:rPr>
            <a:t>Activity</a:t>
          </a:r>
          <a:endParaRPr lang="en-GB" sz="2100" kern="1200" dirty="0">
            <a:latin typeface="+mj-lt"/>
          </a:endParaRPr>
        </a:p>
      </dsp:txBody>
      <dsp:txXfrm>
        <a:off x="5983601" y="4153254"/>
        <a:ext cx="1169777" cy="58488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181F6A-4CFC-49BF-8C2C-831AA07CAAFB}">
      <dsp:nvSpPr>
        <dsp:cNvPr id="0" name=""/>
        <dsp:cNvSpPr/>
      </dsp:nvSpPr>
      <dsp:spPr>
        <a:xfrm>
          <a:off x="3205925" y="367"/>
          <a:ext cx="1893949" cy="189394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>
              <a:latin typeface="+mj-lt"/>
            </a:rPr>
            <a:t>NEED</a:t>
          </a:r>
          <a:endParaRPr lang="en-GB" sz="2200" kern="1200" dirty="0">
            <a:latin typeface="+mj-lt"/>
          </a:endParaRPr>
        </a:p>
      </dsp:txBody>
      <dsp:txXfrm>
        <a:off x="3483287" y="277729"/>
        <a:ext cx="1339225" cy="1339225"/>
      </dsp:txXfrm>
    </dsp:sp>
    <dsp:sp modelId="{4EEE246D-A026-49DE-B03B-C5702C61D8A4}">
      <dsp:nvSpPr>
        <dsp:cNvPr id="0" name=""/>
        <dsp:cNvSpPr/>
      </dsp:nvSpPr>
      <dsp:spPr>
        <a:xfrm rot="14221529">
          <a:off x="4604995" y="1847181"/>
          <a:ext cx="503901" cy="639207"/>
        </a:xfrm>
        <a:prstGeom prst="mathMinus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800" kern="1200">
            <a:latin typeface="+mj-lt"/>
          </a:endParaRPr>
        </a:p>
      </dsp:txBody>
      <dsp:txXfrm>
        <a:off x="4721718" y="2038431"/>
        <a:ext cx="352731" cy="383525"/>
      </dsp:txXfrm>
    </dsp:sp>
    <dsp:sp modelId="{79E4054A-1008-43D8-B9B1-E077E4FA31FD}">
      <dsp:nvSpPr>
        <dsp:cNvPr id="0" name=""/>
        <dsp:cNvSpPr/>
      </dsp:nvSpPr>
      <dsp:spPr>
        <a:xfrm>
          <a:off x="4628278" y="2463955"/>
          <a:ext cx="1893949" cy="189394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>
              <a:latin typeface="+mj-lt"/>
            </a:rPr>
            <a:t>GOAL</a:t>
          </a:r>
          <a:endParaRPr lang="en-GB" sz="2200" kern="1200" dirty="0">
            <a:latin typeface="+mj-lt"/>
          </a:endParaRPr>
        </a:p>
      </dsp:txBody>
      <dsp:txXfrm>
        <a:off x="4905640" y="2741317"/>
        <a:ext cx="1339225" cy="1339225"/>
      </dsp:txXfrm>
    </dsp:sp>
    <dsp:sp modelId="{16AFFEF7-30DE-46DB-82E6-3AFD985A15C7}">
      <dsp:nvSpPr>
        <dsp:cNvPr id="0" name=""/>
        <dsp:cNvSpPr/>
      </dsp:nvSpPr>
      <dsp:spPr>
        <a:xfrm>
          <a:off x="3915210" y="3091325"/>
          <a:ext cx="503901" cy="639207"/>
        </a:xfrm>
        <a:prstGeom prst="mathMinus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800" kern="1200">
            <a:latin typeface="+mj-lt"/>
          </a:endParaRPr>
        </a:p>
      </dsp:txBody>
      <dsp:txXfrm rot="10800000">
        <a:off x="3915210" y="3219166"/>
        <a:ext cx="352731" cy="383525"/>
      </dsp:txXfrm>
    </dsp:sp>
    <dsp:sp modelId="{230FF66E-1610-4113-94CC-94A97AC31AD5}">
      <dsp:nvSpPr>
        <dsp:cNvPr id="0" name=""/>
        <dsp:cNvSpPr/>
      </dsp:nvSpPr>
      <dsp:spPr>
        <a:xfrm>
          <a:off x="1783572" y="2463955"/>
          <a:ext cx="1893949" cy="189394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>
              <a:latin typeface="+mj-lt"/>
            </a:rPr>
            <a:t>ACTIVITY</a:t>
          </a:r>
          <a:endParaRPr lang="en-GB" sz="2200" kern="1200" dirty="0">
            <a:latin typeface="+mj-lt"/>
          </a:endParaRPr>
        </a:p>
      </dsp:txBody>
      <dsp:txXfrm>
        <a:off x="2060934" y="2741317"/>
        <a:ext cx="1339225" cy="1339225"/>
      </dsp:txXfrm>
    </dsp:sp>
    <dsp:sp modelId="{377B721F-C421-47B1-A9F9-F85F62CFF2B1}">
      <dsp:nvSpPr>
        <dsp:cNvPr id="0" name=""/>
        <dsp:cNvSpPr/>
      </dsp:nvSpPr>
      <dsp:spPr>
        <a:xfrm rot="18000000">
          <a:off x="3146043" y="1897118"/>
          <a:ext cx="503901" cy="639207"/>
        </a:xfrm>
        <a:prstGeom prst="mathMinus">
          <a:avLst/>
        </a:prstGeom>
        <a:solidFill>
          <a:schemeClr val="tx1">
            <a:lumMod val="90000"/>
            <a:lumOff val="10000"/>
          </a:schemeClr>
        </a:solidFill>
        <a:ln>
          <a:solidFill>
            <a:schemeClr val="accent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800" kern="1200">
            <a:latin typeface="+mj-lt"/>
          </a:endParaRPr>
        </a:p>
      </dsp:txBody>
      <dsp:txXfrm>
        <a:off x="3183836" y="2090418"/>
        <a:ext cx="352731" cy="38352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916B28-1B29-4C92-849B-017FC93020D5}">
      <dsp:nvSpPr>
        <dsp:cNvPr id="0" name=""/>
        <dsp:cNvSpPr/>
      </dsp:nvSpPr>
      <dsp:spPr>
        <a:xfrm>
          <a:off x="0" y="0"/>
          <a:ext cx="8208038" cy="61200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/>
            <a:t>Care planning content and wider context</a:t>
          </a:r>
          <a:endParaRPr lang="en-GB" sz="2000" kern="1200" dirty="0"/>
        </a:p>
      </dsp:txBody>
      <dsp:txXfrm>
        <a:off x="29875" y="29875"/>
        <a:ext cx="8148288" cy="5522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B2BA8F-77E7-4D74-8429-FEA15301A487}" type="datetimeFigureOut">
              <a:rPr lang="en-GB" smtClean="0"/>
              <a:t>17/02/2015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3BD2BE-0D39-469E-8B13-E83FE0E0A27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8269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hscic.gov.uk/" TargetMode="External"/><Relationship Id="rId3" Type="http://schemas.openxmlformats.org/officeDocument/2006/relationships/image" Target="../media/image2.jpeg"/><Relationship Id="rId7" Type="http://schemas.openxmlformats.org/officeDocument/2006/relationships/hyperlink" Target="http://www.slideshare.net/hscic" TargetMode="External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twitter.com/hscic" TargetMode="External"/><Relationship Id="rId5" Type="http://schemas.openxmlformats.org/officeDocument/2006/relationships/hyperlink" Target="mailto:enquiries@hscic.gov.uk" TargetMode="External"/><Relationship Id="rId4" Type="http://schemas.openxmlformats.org/officeDocument/2006/relationships/image" Target="../media/image1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331464"/>
            <a:ext cx="9144000" cy="3526536"/>
          </a:xfrm>
          <a:prstGeom prst="rect">
            <a:avLst/>
          </a:prstGeom>
        </p:spPr>
      </p:pic>
      <p:sp>
        <p:nvSpPr>
          <p:cNvPr id="12" name="Round Same Side Corner Rectangle 11"/>
          <p:cNvSpPr/>
          <p:nvPr userDrawn="1"/>
        </p:nvSpPr>
        <p:spPr>
          <a:xfrm flipV="1">
            <a:off x="0" y="3330000"/>
            <a:ext cx="9144000" cy="475200"/>
          </a:xfrm>
          <a:prstGeom prst="round2SameRect">
            <a:avLst>
              <a:gd name="adj1" fmla="val 0"/>
              <a:gd name="adj2" fmla="val 0"/>
            </a:avLst>
          </a:prstGeom>
          <a:solidFill>
            <a:schemeClr val="accent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3426"/>
            <a:ext cx="3420161" cy="1075334"/>
          </a:xfrm>
          <a:prstGeom prst="rect">
            <a:avLst/>
          </a:prstGeom>
        </p:spPr>
      </p:pic>
      <p:sp>
        <p:nvSpPr>
          <p:cNvPr id="13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396000" y="2160000"/>
            <a:ext cx="7848600" cy="720725"/>
          </a:xfrm>
        </p:spPr>
        <p:txBody>
          <a:bodyPr>
            <a:normAutofit/>
          </a:bodyPr>
          <a:lstStyle>
            <a:lvl1pPr marL="0" indent="0">
              <a:buNone/>
              <a:defRPr sz="3500" b="1" spc="-40" baseline="0"/>
            </a:lvl1pPr>
          </a:lstStyle>
          <a:p>
            <a:pPr lvl="0"/>
            <a:r>
              <a:rPr lang="en-US" dirty="0" smtClean="0"/>
              <a:t>Title heading in 35pt Arial Bold</a:t>
            </a:r>
            <a:endParaRPr lang="en-GB" dirty="0"/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" y="2772000"/>
            <a:ext cx="7848600" cy="622300"/>
          </a:xfrm>
        </p:spPr>
        <p:txBody>
          <a:bodyPr>
            <a:normAutofit/>
          </a:bodyPr>
          <a:lstStyle>
            <a:lvl1pPr marL="0" indent="0">
              <a:buNone/>
              <a:defRPr sz="2100" b="1">
                <a:solidFill>
                  <a:srgbClr val="00A050"/>
                </a:solidFill>
              </a:defRPr>
            </a:lvl1pPr>
          </a:lstStyle>
          <a:p>
            <a:r>
              <a:rPr lang="en-US" dirty="0" smtClean="0"/>
              <a:t>Subheading in 21pt Arial Bold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3456000"/>
            <a:ext cx="8064500" cy="358775"/>
          </a:xfrm>
        </p:spPr>
        <p:txBody>
          <a:bodyPr tIns="0" bIns="0">
            <a:normAutofit/>
          </a:bodyPr>
          <a:lstStyle>
            <a:lvl1pPr marL="0" indent="0">
              <a:buNone/>
              <a:defRPr sz="1750" b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Presented by… footer in 17.5pt Arial Bold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0918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275784"/>
            <a:ext cx="9144000" cy="609600"/>
          </a:xfrm>
          <a:prstGeom prst="rect">
            <a:avLst/>
          </a:prstGeom>
          <a:solidFill>
            <a:srgbClr val="0033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706090"/>
          </a:xfrm>
        </p:spPr>
        <p:txBody>
          <a:bodyPr anchor="t">
            <a:normAutofit/>
          </a:bodyPr>
          <a:lstStyle>
            <a:lvl1pPr>
              <a:defRPr sz="3300"/>
            </a:lvl1pPr>
          </a:lstStyle>
          <a:p>
            <a:r>
              <a:rPr lang="en-US" dirty="0" smtClean="0"/>
              <a:t>Main Heading</a:t>
            </a:r>
            <a:endParaRPr lang="en-GB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396000" y="980728"/>
            <a:ext cx="8424936" cy="0"/>
          </a:xfrm>
          <a:prstGeom prst="line">
            <a:avLst/>
          </a:prstGeom>
          <a:ln w="44450" cap="rnd">
            <a:solidFill>
              <a:srgbClr val="702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 marL="1143000" indent="-228600">
              <a:buFont typeface="Wingdings" panose="05000000000000000000" pitchFamily="2" charset="2"/>
              <a:buChar char="§"/>
              <a:defRPr sz="2200"/>
            </a:lvl3pPr>
            <a:lvl4pPr>
              <a:defRPr sz="2100"/>
            </a:lvl4pPr>
            <a:lvl5pPr>
              <a:defRPr sz="17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 sz="1000">
                <a:solidFill>
                  <a:srgbClr val="FFFFFF"/>
                </a:solidFill>
              </a:defRPr>
            </a:lvl1pPr>
          </a:lstStyle>
          <a:p>
            <a:fld id="{4F2E129E-16B7-480B-972E-C025DBFD1D5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39997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657" y="1810512"/>
            <a:ext cx="6480048" cy="32369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3426"/>
            <a:ext cx="3420161" cy="107533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115" b="27031"/>
          <a:stretch/>
        </p:blipFill>
        <p:spPr>
          <a:xfrm>
            <a:off x="0" y="5409384"/>
            <a:ext cx="9144000" cy="1476000"/>
          </a:xfrm>
          <a:prstGeom prst="rect">
            <a:avLst/>
          </a:prstGeom>
        </p:spPr>
      </p:pic>
      <p:sp>
        <p:nvSpPr>
          <p:cNvPr id="2" name="Rectangle 1"/>
          <p:cNvSpPr/>
          <p:nvPr userDrawn="1"/>
        </p:nvSpPr>
        <p:spPr>
          <a:xfrm>
            <a:off x="1115616" y="2564904"/>
            <a:ext cx="2952328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hlinkClick r:id="rId5"/>
          </p:cNvPr>
          <p:cNvSpPr txBox="1"/>
          <p:nvPr userDrawn="1"/>
        </p:nvSpPr>
        <p:spPr>
          <a:xfrm>
            <a:off x="431657" y="2942620"/>
            <a:ext cx="4356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4" name="TextBox 13">
            <a:hlinkClick r:id="rId6"/>
          </p:cNvPr>
          <p:cNvSpPr txBox="1"/>
          <p:nvPr userDrawn="1"/>
        </p:nvSpPr>
        <p:spPr>
          <a:xfrm>
            <a:off x="478397" y="3933056"/>
            <a:ext cx="1771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5" name="TextBox 14">
            <a:hlinkClick r:id="rId7"/>
          </p:cNvPr>
          <p:cNvSpPr txBox="1"/>
          <p:nvPr userDrawn="1"/>
        </p:nvSpPr>
        <p:spPr>
          <a:xfrm>
            <a:off x="478396" y="4454788"/>
            <a:ext cx="4669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4" name="TextBox 3">
            <a:hlinkClick r:id="rId8"/>
          </p:cNvPr>
          <p:cNvSpPr txBox="1"/>
          <p:nvPr userDrawn="1"/>
        </p:nvSpPr>
        <p:spPr>
          <a:xfrm>
            <a:off x="431657" y="2420888"/>
            <a:ext cx="3636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43140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A776B-367C-4C15-8435-EB102B96150A}" type="datetimeFigureOut">
              <a:rPr lang="en-GB" smtClean="0"/>
              <a:t>17/02/2015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4DD86-2D2C-46B9-B629-4CD065BD21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1916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30000"/>
            <a:ext cx="9144000" cy="3566160"/>
          </a:xfrm>
          <a:prstGeom prst="rect">
            <a:avLst/>
          </a:prstGeom>
        </p:spPr>
      </p:pic>
      <p:sp>
        <p:nvSpPr>
          <p:cNvPr id="12" name="Round Same Side Corner Rectangle 11"/>
          <p:cNvSpPr/>
          <p:nvPr userDrawn="1"/>
        </p:nvSpPr>
        <p:spPr>
          <a:xfrm flipV="1">
            <a:off x="0" y="3330000"/>
            <a:ext cx="9144000" cy="475200"/>
          </a:xfrm>
          <a:prstGeom prst="round2SameRect">
            <a:avLst>
              <a:gd name="adj1" fmla="val 0"/>
              <a:gd name="adj2" fmla="val 0"/>
            </a:avLst>
          </a:prstGeom>
          <a:solidFill>
            <a:schemeClr val="accent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3426"/>
            <a:ext cx="3420161" cy="1075334"/>
          </a:xfrm>
          <a:prstGeom prst="rect">
            <a:avLst/>
          </a:prstGeom>
        </p:spPr>
      </p:pic>
      <p:sp>
        <p:nvSpPr>
          <p:cNvPr id="13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396000" y="2160000"/>
            <a:ext cx="7848600" cy="720725"/>
          </a:xfrm>
        </p:spPr>
        <p:txBody>
          <a:bodyPr>
            <a:normAutofit/>
          </a:bodyPr>
          <a:lstStyle>
            <a:lvl1pPr marL="0" indent="0">
              <a:buNone/>
              <a:defRPr sz="3500" b="1" spc="-40" baseline="0"/>
            </a:lvl1pPr>
          </a:lstStyle>
          <a:p>
            <a:pPr lvl="0"/>
            <a:r>
              <a:rPr lang="en-US" dirty="0" smtClean="0"/>
              <a:t>Title heading in 35pt Arial Bold</a:t>
            </a:r>
            <a:endParaRPr lang="en-GB" dirty="0"/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" y="2772000"/>
            <a:ext cx="7848600" cy="622300"/>
          </a:xfrm>
        </p:spPr>
        <p:txBody>
          <a:bodyPr>
            <a:normAutofit/>
          </a:bodyPr>
          <a:lstStyle>
            <a:lvl1pPr marL="0" indent="0">
              <a:buNone/>
              <a:defRPr sz="2100" b="1">
                <a:solidFill>
                  <a:srgbClr val="C02050"/>
                </a:solidFill>
              </a:defRPr>
            </a:lvl1pPr>
          </a:lstStyle>
          <a:p>
            <a:r>
              <a:rPr lang="en-US" dirty="0" smtClean="0"/>
              <a:t>Subheading in 21pt Arial Bold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3456000"/>
            <a:ext cx="8064500" cy="358775"/>
          </a:xfrm>
        </p:spPr>
        <p:txBody>
          <a:bodyPr tIns="0" bIns="0">
            <a:normAutofit/>
          </a:bodyPr>
          <a:lstStyle>
            <a:lvl1pPr marL="0" indent="0">
              <a:buNone/>
              <a:defRPr sz="1750" b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Presented by… footer in 17.5pt Arial Bold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17468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30000"/>
            <a:ext cx="9144000" cy="3566160"/>
          </a:xfrm>
          <a:prstGeom prst="rect">
            <a:avLst/>
          </a:prstGeom>
        </p:spPr>
      </p:pic>
      <p:sp>
        <p:nvSpPr>
          <p:cNvPr id="12" name="Round Same Side Corner Rectangle 11"/>
          <p:cNvSpPr/>
          <p:nvPr userDrawn="1"/>
        </p:nvSpPr>
        <p:spPr>
          <a:xfrm flipV="1">
            <a:off x="0" y="3330000"/>
            <a:ext cx="9144000" cy="475200"/>
          </a:xfrm>
          <a:prstGeom prst="round2SameRect">
            <a:avLst>
              <a:gd name="adj1" fmla="val 0"/>
              <a:gd name="adj2" fmla="val 0"/>
            </a:avLst>
          </a:prstGeom>
          <a:solidFill>
            <a:schemeClr val="accent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3426"/>
            <a:ext cx="3420161" cy="1075334"/>
          </a:xfrm>
          <a:prstGeom prst="rect">
            <a:avLst/>
          </a:prstGeom>
        </p:spPr>
      </p:pic>
      <p:sp>
        <p:nvSpPr>
          <p:cNvPr id="13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396000" y="2160000"/>
            <a:ext cx="7848600" cy="720725"/>
          </a:xfrm>
        </p:spPr>
        <p:txBody>
          <a:bodyPr>
            <a:normAutofit/>
          </a:bodyPr>
          <a:lstStyle>
            <a:lvl1pPr marL="0" indent="0">
              <a:buNone/>
              <a:defRPr sz="3500" b="1" spc="-40" baseline="0"/>
            </a:lvl1pPr>
          </a:lstStyle>
          <a:p>
            <a:pPr lvl="0"/>
            <a:r>
              <a:rPr lang="en-US" dirty="0" smtClean="0"/>
              <a:t>Title heading in 35pt Arial Bold</a:t>
            </a:r>
            <a:endParaRPr lang="en-GB" dirty="0"/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" y="2772000"/>
            <a:ext cx="7848600" cy="622300"/>
          </a:xfrm>
        </p:spPr>
        <p:txBody>
          <a:bodyPr>
            <a:normAutofit/>
          </a:bodyPr>
          <a:lstStyle>
            <a:lvl1pPr marL="0" indent="0">
              <a:buNone/>
              <a:defRPr sz="2100" b="1">
                <a:solidFill>
                  <a:srgbClr val="7030A0"/>
                </a:solidFill>
              </a:defRPr>
            </a:lvl1pPr>
          </a:lstStyle>
          <a:p>
            <a:r>
              <a:rPr lang="en-US" dirty="0" smtClean="0"/>
              <a:t>Subheading in 21pt Arial Bold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3456000"/>
            <a:ext cx="8064500" cy="358775"/>
          </a:xfrm>
        </p:spPr>
        <p:txBody>
          <a:bodyPr tIns="0" bIns="0">
            <a:normAutofit/>
          </a:bodyPr>
          <a:lstStyle>
            <a:lvl1pPr marL="0" indent="0">
              <a:buNone/>
              <a:defRPr sz="1750" b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Presented by… footer in 17.5pt Arial Bold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00222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30000"/>
            <a:ext cx="9144000" cy="3566160"/>
          </a:xfrm>
          <a:prstGeom prst="rect">
            <a:avLst/>
          </a:prstGeom>
        </p:spPr>
      </p:pic>
      <p:sp>
        <p:nvSpPr>
          <p:cNvPr id="12" name="Round Same Side Corner Rectangle 11"/>
          <p:cNvSpPr/>
          <p:nvPr userDrawn="1"/>
        </p:nvSpPr>
        <p:spPr>
          <a:xfrm flipV="1">
            <a:off x="0" y="3330000"/>
            <a:ext cx="9144000" cy="475200"/>
          </a:xfrm>
          <a:prstGeom prst="round2SameRect">
            <a:avLst>
              <a:gd name="adj1" fmla="val 0"/>
              <a:gd name="adj2" fmla="val 0"/>
            </a:avLst>
          </a:prstGeom>
          <a:solidFill>
            <a:schemeClr val="accent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3426"/>
            <a:ext cx="3420161" cy="1075334"/>
          </a:xfrm>
          <a:prstGeom prst="rect">
            <a:avLst/>
          </a:prstGeom>
        </p:spPr>
      </p:pic>
      <p:sp>
        <p:nvSpPr>
          <p:cNvPr id="13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396000" y="2160000"/>
            <a:ext cx="7848600" cy="720725"/>
          </a:xfrm>
        </p:spPr>
        <p:txBody>
          <a:bodyPr>
            <a:normAutofit/>
          </a:bodyPr>
          <a:lstStyle>
            <a:lvl1pPr marL="0" indent="0">
              <a:buNone/>
              <a:defRPr sz="3500" b="1" spc="-40" baseline="0"/>
            </a:lvl1pPr>
          </a:lstStyle>
          <a:p>
            <a:pPr lvl="0"/>
            <a:r>
              <a:rPr lang="en-US" dirty="0" smtClean="0"/>
              <a:t>Title heading in 35pt Arial Bold</a:t>
            </a:r>
            <a:endParaRPr lang="en-GB" dirty="0"/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" y="2772000"/>
            <a:ext cx="7848600" cy="622300"/>
          </a:xfrm>
        </p:spPr>
        <p:txBody>
          <a:bodyPr>
            <a:normAutofit/>
          </a:bodyPr>
          <a:lstStyle>
            <a:lvl1pPr marL="0" indent="0">
              <a:buNone/>
              <a:defRPr sz="2100" b="1">
                <a:solidFill>
                  <a:srgbClr val="7020A0"/>
                </a:solidFill>
              </a:defRPr>
            </a:lvl1pPr>
          </a:lstStyle>
          <a:p>
            <a:r>
              <a:rPr lang="en-US" dirty="0" smtClean="0"/>
              <a:t>Subheading in 21pt Arial Bold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3456000"/>
            <a:ext cx="8064500" cy="358775"/>
          </a:xfrm>
        </p:spPr>
        <p:txBody>
          <a:bodyPr tIns="0" bIns="0">
            <a:normAutofit/>
          </a:bodyPr>
          <a:lstStyle>
            <a:lvl1pPr marL="0" indent="0">
              <a:buNone/>
              <a:defRPr sz="1750" b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Presented by… footer in 17.5pt Arial Bold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10454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30000"/>
            <a:ext cx="9144000" cy="3566160"/>
          </a:xfrm>
          <a:prstGeom prst="rect">
            <a:avLst/>
          </a:prstGeom>
        </p:spPr>
      </p:pic>
      <p:sp>
        <p:nvSpPr>
          <p:cNvPr id="12" name="Round Same Side Corner Rectangle 11"/>
          <p:cNvSpPr/>
          <p:nvPr userDrawn="1"/>
        </p:nvSpPr>
        <p:spPr>
          <a:xfrm flipV="1">
            <a:off x="0" y="3330000"/>
            <a:ext cx="9144000" cy="475200"/>
          </a:xfrm>
          <a:prstGeom prst="round2SameRect">
            <a:avLst>
              <a:gd name="adj1" fmla="val 0"/>
              <a:gd name="adj2" fmla="val 0"/>
            </a:avLst>
          </a:prstGeom>
          <a:solidFill>
            <a:schemeClr val="accent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3426"/>
            <a:ext cx="3420161" cy="1075334"/>
          </a:xfrm>
          <a:prstGeom prst="rect">
            <a:avLst/>
          </a:prstGeom>
        </p:spPr>
      </p:pic>
      <p:sp>
        <p:nvSpPr>
          <p:cNvPr id="13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396000" y="2160000"/>
            <a:ext cx="7848600" cy="720725"/>
          </a:xfrm>
        </p:spPr>
        <p:txBody>
          <a:bodyPr>
            <a:normAutofit/>
          </a:bodyPr>
          <a:lstStyle>
            <a:lvl1pPr marL="0" indent="0">
              <a:buNone/>
              <a:defRPr sz="3500" b="1" spc="-40" baseline="0"/>
            </a:lvl1pPr>
          </a:lstStyle>
          <a:p>
            <a:pPr lvl="0"/>
            <a:r>
              <a:rPr lang="en-US" dirty="0" smtClean="0"/>
              <a:t>Title heading in 35pt Arial Bold</a:t>
            </a:r>
            <a:endParaRPr lang="en-GB" dirty="0"/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" y="2772000"/>
            <a:ext cx="7848600" cy="622300"/>
          </a:xfrm>
        </p:spPr>
        <p:txBody>
          <a:bodyPr>
            <a:normAutofit/>
          </a:bodyPr>
          <a:lstStyle>
            <a:lvl1pPr marL="0" indent="0">
              <a:buNone/>
              <a:defRPr sz="2100" b="1">
                <a:solidFill>
                  <a:srgbClr val="C02050"/>
                </a:solidFill>
              </a:defRPr>
            </a:lvl1pPr>
          </a:lstStyle>
          <a:p>
            <a:r>
              <a:rPr lang="en-US" dirty="0" smtClean="0"/>
              <a:t>Subheading in 21pt Arial Bold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3456000"/>
            <a:ext cx="8064500" cy="358775"/>
          </a:xfrm>
        </p:spPr>
        <p:txBody>
          <a:bodyPr tIns="0" bIns="0">
            <a:normAutofit/>
          </a:bodyPr>
          <a:lstStyle>
            <a:lvl1pPr marL="0" indent="0">
              <a:buNone/>
              <a:defRPr sz="1750" b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Presented by… footer in 17.5pt Arial Bold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55835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30000"/>
            <a:ext cx="9144000" cy="3566160"/>
          </a:xfrm>
          <a:prstGeom prst="rect">
            <a:avLst/>
          </a:prstGeom>
        </p:spPr>
      </p:pic>
      <p:sp>
        <p:nvSpPr>
          <p:cNvPr id="12" name="Round Same Side Corner Rectangle 11"/>
          <p:cNvSpPr/>
          <p:nvPr userDrawn="1"/>
        </p:nvSpPr>
        <p:spPr>
          <a:xfrm flipV="1">
            <a:off x="0" y="3330000"/>
            <a:ext cx="9144000" cy="475200"/>
          </a:xfrm>
          <a:prstGeom prst="round2SameRect">
            <a:avLst>
              <a:gd name="adj1" fmla="val 0"/>
              <a:gd name="adj2" fmla="val 0"/>
            </a:avLst>
          </a:prstGeom>
          <a:solidFill>
            <a:schemeClr val="accent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3426"/>
            <a:ext cx="3420161" cy="1075334"/>
          </a:xfrm>
          <a:prstGeom prst="rect">
            <a:avLst/>
          </a:prstGeom>
        </p:spPr>
      </p:pic>
      <p:sp>
        <p:nvSpPr>
          <p:cNvPr id="13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396000" y="2160000"/>
            <a:ext cx="7848600" cy="720725"/>
          </a:xfrm>
        </p:spPr>
        <p:txBody>
          <a:bodyPr>
            <a:normAutofit/>
          </a:bodyPr>
          <a:lstStyle>
            <a:lvl1pPr marL="0" indent="0">
              <a:buNone/>
              <a:defRPr sz="3500" b="1" spc="-40" baseline="0"/>
            </a:lvl1pPr>
          </a:lstStyle>
          <a:p>
            <a:pPr lvl="0"/>
            <a:r>
              <a:rPr lang="en-US" dirty="0" smtClean="0"/>
              <a:t>Title heading in 35pt Arial Bold</a:t>
            </a:r>
            <a:endParaRPr lang="en-GB" dirty="0"/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" y="2772000"/>
            <a:ext cx="7848600" cy="622300"/>
          </a:xfrm>
        </p:spPr>
        <p:txBody>
          <a:bodyPr>
            <a:normAutofit/>
          </a:bodyPr>
          <a:lstStyle>
            <a:lvl1pPr marL="0" indent="0">
              <a:buNone/>
              <a:defRPr sz="2100" b="1">
                <a:solidFill>
                  <a:schemeClr val="accent6"/>
                </a:solidFill>
              </a:defRPr>
            </a:lvl1pPr>
          </a:lstStyle>
          <a:p>
            <a:r>
              <a:rPr lang="en-US" dirty="0" smtClean="0"/>
              <a:t>Subheading in 21pt Arial Bold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3456000"/>
            <a:ext cx="8064500" cy="358775"/>
          </a:xfrm>
        </p:spPr>
        <p:txBody>
          <a:bodyPr tIns="0" bIns="0">
            <a:normAutofit/>
          </a:bodyPr>
          <a:lstStyle>
            <a:lvl1pPr marL="0" indent="0">
              <a:buNone/>
              <a:defRPr sz="1750" b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Presented by… footer in 17.5pt Arial Bold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30860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30000"/>
            <a:ext cx="9144000" cy="3566160"/>
          </a:xfrm>
          <a:prstGeom prst="rect">
            <a:avLst/>
          </a:prstGeom>
        </p:spPr>
      </p:pic>
      <p:sp>
        <p:nvSpPr>
          <p:cNvPr id="12" name="Round Same Side Corner Rectangle 11"/>
          <p:cNvSpPr/>
          <p:nvPr userDrawn="1"/>
        </p:nvSpPr>
        <p:spPr>
          <a:xfrm flipV="1">
            <a:off x="0" y="3330000"/>
            <a:ext cx="9144000" cy="475200"/>
          </a:xfrm>
          <a:prstGeom prst="round2SameRect">
            <a:avLst>
              <a:gd name="adj1" fmla="val 0"/>
              <a:gd name="adj2" fmla="val 0"/>
            </a:avLst>
          </a:prstGeom>
          <a:solidFill>
            <a:schemeClr val="accent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3426"/>
            <a:ext cx="3420161" cy="1075334"/>
          </a:xfrm>
          <a:prstGeom prst="rect">
            <a:avLst/>
          </a:prstGeom>
        </p:spPr>
      </p:pic>
      <p:sp>
        <p:nvSpPr>
          <p:cNvPr id="13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396000" y="2160000"/>
            <a:ext cx="7848600" cy="720725"/>
          </a:xfrm>
        </p:spPr>
        <p:txBody>
          <a:bodyPr>
            <a:normAutofit/>
          </a:bodyPr>
          <a:lstStyle>
            <a:lvl1pPr marL="0" indent="0">
              <a:buNone/>
              <a:defRPr sz="3500" b="1" spc="-40" baseline="0"/>
            </a:lvl1pPr>
          </a:lstStyle>
          <a:p>
            <a:pPr lvl="0"/>
            <a:r>
              <a:rPr lang="en-US" dirty="0" smtClean="0"/>
              <a:t>Title heading in 35pt Arial Bold</a:t>
            </a:r>
            <a:endParaRPr lang="en-GB" dirty="0"/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" y="2772000"/>
            <a:ext cx="7848600" cy="622300"/>
          </a:xfrm>
        </p:spPr>
        <p:txBody>
          <a:bodyPr>
            <a:normAutofit/>
          </a:bodyPr>
          <a:lstStyle>
            <a:lvl1pPr marL="0" indent="0">
              <a:buNone/>
              <a:defRPr sz="2100" b="1">
                <a:solidFill>
                  <a:srgbClr val="C02050"/>
                </a:solidFill>
              </a:defRPr>
            </a:lvl1pPr>
          </a:lstStyle>
          <a:p>
            <a:r>
              <a:rPr lang="en-US" dirty="0" smtClean="0"/>
              <a:t>Subheading in 21pt Arial Bold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3456000"/>
            <a:ext cx="8064500" cy="358775"/>
          </a:xfrm>
        </p:spPr>
        <p:txBody>
          <a:bodyPr tIns="0" bIns="0">
            <a:normAutofit/>
          </a:bodyPr>
          <a:lstStyle>
            <a:lvl1pPr marL="0" indent="0">
              <a:buNone/>
              <a:defRPr sz="1750" b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Presented by… footer in 17.5pt Arial Bold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50234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6275784"/>
            <a:ext cx="9144000" cy="609600"/>
          </a:xfrm>
          <a:prstGeom prst="rect">
            <a:avLst/>
          </a:prstGeom>
          <a:solidFill>
            <a:srgbClr val="0033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706090"/>
          </a:xfrm>
        </p:spPr>
        <p:txBody>
          <a:bodyPr anchor="t">
            <a:normAutofit/>
          </a:bodyPr>
          <a:lstStyle>
            <a:lvl1pPr>
              <a:defRPr sz="3300"/>
            </a:lvl1pPr>
          </a:lstStyle>
          <a:p>
            <a:r>
              <a:rPr lang="en-US" dirty="0" smtClean="0"/>
              <a:t>Main Heading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000"/>
            </a:lvl1pPr>
            <a:lvl2pPr>
              <a:defRPr sz="2600"/>
            </a:lvl2pPr>
            <a:lvl3pPr marL="1143000" indent="-228600">
              <a:buFont typeface="Wingdings" panose="05000000000000000000" pitchFamily="2" charset="2"/>
              <a:buChar char="§"/>
              <a:defRPr sz="2200"/>
            </a:lvl3pPr>
            <a:lvl4pPr>
              <a:defRPr sz="2100"/>
            </a:lvl4pPr>
            <a:lvl5pPr>
              <a:defRPr sz="17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srgbClr val="FFFFFF"/>
                </a:solidFill>
              </a:defRPr>
            </a:lvl1pPr>
          </a:lstStyle>
          <a:p>
            <a:fld id="{4F2E129E-16B7-480B-972E-C025DBFD1D53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396000" y="980728"/>
            <a:ext cx="8424936" cy="0"/>
          </a:xfrm>
          <a:prstGeom prst="line">
            <a:avLst/>
          </a:prstGeom>
          <a:ln w="44450" cap="rnd">
            <a:solidFill>
              <a:srgbClr val="00A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814060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275784"/>
            <a:ext cx="9144000" cy="609600"/>
          </a:xfrm>
          <a:prstGeom prst="rect">
            <a:avLst/>
          </a:prstGeom>
          <a:solidFill>
            <a:srgbClr val="0033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706090"/>
          </a:xfrm>
        </p:spPr>
        <p:txBody>
          <a:bodyPr anchor="t">
            <a:normAutofit/>
          </a:bodyPr>
          <a:lstStyle>
            <a:lvl1pPr>
              <a:defRPr sz="3300" baseline="0"/>
            </a:lvl1pPr>
          </a:lstStyle>
          <a:p>
            <a:r>
              <a:rPr lang="en-US" dirty="0" smtClean="0"/>
              <a:t>Main Heading</a:t>
            </a:r>
            <a:endParaRPr lang="en-GB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396000" y="980728"/>
            <a:ext cx="8424936" cy="0"/>
          </a:xfrm>
          <a:prstGeom prst="line">
            <a:avLst/>
          </a:prstGeom>
          <a:ln w="44450" cap="rnd">
            <a:solidFill>
              <a:srgbClr val="C02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 marL="1143000" indent="-228600">
              <a:buFont typeface="Wingdings" panose="05000000000000000000" pitchFamily="2" charset="2"/>
              <a:buChar char="§"/>
              <a:defRPr sz="2200"/>
            </a:lvl3pPr>
            <a:lvl4pPr>
              <a:defRPr sz="2100"/>
            </a:lvl4pPr>
            <a:lvl5pPr>
              <a:defRPr sz="17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 sz="1000">
                <a:solidFill>
                  <a:srgbClr val="FFFFFF"/>
                </a:solidFill>
              </a:defRPr>
            </a:lvl1pPr>
          </a:lstStyle>
          <a:p>
            <a:fld id="{4F2E129E-16B7-480B-972E-C025DBFD1D5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6404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9D6EA-53C1-4056-A5B8-5AF66D913895}" type="datetime1">
              <a:rPr lang="en-GB" smtClean="0"/>
              <a:t>17/02/2015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Click to edit master footer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2E129E-16B7-480B-972E-C025DBFD1D5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4456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91" r:id="rId2"/>
    <p:sldLayoutId id="2147483692" r:id="rId3"/>
    <p:sldLayoutId id="2147483686" r:id="rId4"/>
    <p:sldLayoutId id="2147483688" r:id="rId5"/>
    <p:sldLayoutId id="2147483689" r:id="rId6"/>
    <p:sldLayoutId id="2147483690" r:id="rId7"/>
    <p:sldLayoutId id="2147483662" r:id="rId8"/>
    <p:sldLayoutId id="2147483677" r:id="rId9"/>
    <p:sldLayoutId id="2147483678" r:id="rId10"/>
    <p:sldLayoutId id="2147483681" r:id="rId11"/>
    <p:sldLayoutId id="2147483693" r:id="rId12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3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6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20.jp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contsys.oughtibridge.com/concept/health_record" TargetMode="External"/><Relationship Id="rId13" Type="http://schemas.openxmlformats.org/officeDocument/2006/relationships/hyperlink" Target="http://contsys.oughtibridge.com/concept/healthcare_provider" TargetMode="External"/><Relationship Id="rId3" Type="http://schemas.openxmlformats.org/officeDocument/2006/relationships/hyperlink" Target="http://contsys.oughtibridge.com/concept/health_objective" TargetMode="External"/><Relationship Id="rId7" Type="http://schemas.openxmlformats.org/officeDocument/2006/relationships/hyperlink" Target="http://contsys.oughtibridge.com/concept/care_plan" TargetMode="External"/><Relationship Id="rId12" Type="http://schemas.openxmlformats.org/officeDocument/2006/relationships/hyperlink" Target="http://contsys.oughtibridge.com/concept/clinical_process" TargetMode="External"/><Relationship Id="rId2" Type="http://schemas.openxmlformats.org/officeDocument/2006/relationships/hyperlink" Target="http://contsys.oughtibridge.com/concept/needed_healthcare_activities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contsys.oughtibridge.com/concept/healthcare_process" TargetMode="External"/><Relationship Id="rId11" Type="http://schemas.openxmlformats.org/officeDocument/2006/relationships/hyperlink" Target="http://contsys.oughtibridge.com/concept/contact" TargetMode="External"/><Relationship Id="rId5" Type="http://schemas.openxmlformats.org/officeDocument/2006/relationships/hyperlink" Target="http://contsys.oughtibridge.com/concept/health_issue" TargetMode="External"/><Relationship Id="rId15" Type="http://schemas.openxmlformats.org/officeDocument/2006/relationships/hyperlink" Target="http://contsys.oughtibridge.com/concept/healthcare_activity" TargetMode="External"/><Relationship Id="rId10" Type="http://schemas.openxmlformats.org/officeDocument/2006/relationships/hyperlink" Target="http://contsys.oughtibridge.com/concept/health_condition" TargetMode="External"/><Relationship Id="rId4" Type="http://schemas.openxmlformats.org/officeDocument/2006/relationships/hyperlink" Target="http://contsys.oughtibridge.com/concept/healthcare_goal" TargetMode="External"/><Relationship Id="rId9" Type="http://schemas.openxmlformats.org/officeDocument/2006/relationships/hyperlink" Target="http://contsys.oughtibridge.com/concept/uniprofessional_care_plan" TargetMode="External"/><Relationship Id="rId14" Type="http://schemas.openxmlformats.org/officeDocument/2006/relationships/hyperlink" Target="http://contsys.oughtibridge.com/concept/healthcare_needs_assessment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Care plan content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February 2015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presented by </a:t>
            </a:r>
            <a:r>
              <a:rPr lang="en-GB" dirty="0" smtClean="0"/>
              <a:t>Zac Whitewood-</a:t>
            </a:r>
            <a:r>
              <a:rPr lang="en-GB" dirty="0" err="1" smtClean="0"/>
              <a:t>Moores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2113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0864207"/>
              </p:ext>
            </p:extLst>
          </p:nvPr>
        </p:nvGraphicFramePr>
        <p:xfrm>
          <a:off x="476543" y="1230969"/>
          <a:ext cx="8305800" cy="4358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081301" y="5589240"/>
            <a:ext cx="69813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At least one need, goal and activity is present in an activity bundle,</a:t>
            </a:r>
          </a:p>
          <a:p>
            <a:r>
              <a:rPr lang="en-GB" dirty="0" smtClean="0"/>
              <a:t>this may be in a referenced sub-bundle</a:t>
            </a:r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467544" y="260648"/>
            <a:ext cx="8208912" cy="810915"/>
          </a:xfrm>
          <a:prstGeom prst="rect">
            <a:avLst/>
          </a:prstGeom>
        </p:spPr>
        <p:txBody>
          <a:bodyPr/>
          <a:lstStyle/>
          <a:p>
            <a:pPr lvl="0" rtl="0"/>
            <a:r>
              <a:rPr lang="en-GB" sz="2800" dirty="0" smtClean="0">
                <a:latin typeface="+mj-lt"/>
              </a:rPr>
              <a:t>Outline of low level relationships </a:t>
            </a:r>
            <a:endParaRPr lang="en-GB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72340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ata1lds\users\zawh1\My Pictures\CP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106982"/>
            <a:ext cx="4824536" cy="5122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381000" y="332656"/>
            <a:ext cx="8295456" cy="738907"/>
          </a:xfrm>
          <a:prstGeom prst="rect">
            <a:avLst/>
          </a:prstGeom>
        </p:spPr>
        <p:txBody>
          <a:bodyPr/>
          <a:lstStyle/>
          <a:p>
            <a:pPr lvl="0" rtl="0"/>
            <a:r>
              <a:rPr lang="en-GB" sz="2800" dirty="0" smtClean="0">
                <a:latin typeface="+mj-lt"/>
              </a:rPr>
              <a:t>Outline technical model of content</a:t>
            </a:r>
            <a:endParaRPr lang="en-GB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67218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 national electronic care plan </a:t>
            </a:r>
            <a:r>
              <a:rPr lang="en-GB" dirty="0" smtClean="0"/>
              <a:t>library</a:t>
            </a:r>
          </a:p>
          <a:p>
            <a:r>
              <a:rPr lang="en-GB" dirty="0" smtClean="0"/>
              <a:t>Utilises approved language </a:t>
            </a:r>
            <a:r>
              <a:rPr lang="en-GB" dirty="0"/>
              <a:t>(SNOMED CT</a:t>
            </a:r>
            <a:r>
              <a:rPr lang="en-GB" dirty="0" smtClean="0"/>
              <a:t>)</a:t>
            </a:r>
          </a:p>
          <a:p>
            <a:r>
              <a:rPr lang="en-GB" dirty="0" smtClean="0"/>
              <a:t>74 </a:t>
            </a:r>
            <a:r>
              <a:rPr lang="en-GB" dirty="0"/>
              <a:t>professionally assured and evidence-based core care plans </a:t>
            </a:r>
            <a:endParaRPr lang="en-GB" dirty="0" smtClean="0"/>
          </a:p>
          <a:p>
            <a:r>
              <a:rPr lang="en-GB" dirty="0" smtClean="0"/>
              <a:t>358 </a:t>
            </a:r>
            <a:r>
              <a:rPr lang="en-GB" dirty="0"/>
              <a:t>core activity bundles </a:t>
            </a:r>
            <a:endParaRPr lang="en-GB" dirty="0" smtClean="0"/>
          </a:p>
          <a:p>
            <a:r>
              <a:rPr lang="en-GB" dirty="0" smtClean="0"/>
              <a:t>allow </a:t>
            </a:r>
            <a:r>
              <a:rPr lang="en-GB" dirty="0"/>
              <a:t>the user to build personalised care plans.</a:t>
            </a:r>
          </a:p>
          <a:p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457200" y="332656"/>
            <a:ext cx="8229600" cy="648072"/>
          </a:xfrm>
          <a:prstGeom prst="rect">
            <a:avLst/>
          </a:prstGeom>
        </p:spPr>
        <p:txBody>
          <a:bodyPr/>
          <a:lstStyle/>
          <a:p>
            <a:pPr lvl="0" rtl="0"/>
            <a:r>
              <a:rPr lang="en-GB" sz="2800" dirty="0" smtClean="0"/>
              <a:t>Care planning content currently developed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12403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7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803055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685307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04302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8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3" y="-28575"/>
            <a:ext cx="9180513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01055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578640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994369046"/>
              </p:ext>
            </p:extLst>
          </p:nvPr>
        </p:nvGraphicFramePr>
        <p:xfrm>
          <a:off x="457200" y="332656"/>
          <a:ext cx="8229600" cy="7060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412776"/>
            <a:ext cx="8928992" cy="4752527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0" y="1412776"/>
            <a:ext cx="3059832" cy="7200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 rot="20477658">
            <a:off x="5674871" y="2570731"/>
            <a:ext cx="2230336" cy="91082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477044" y="2564904"/>
            <a:ext cx="1205272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 rot="19811914">
            <a:off x="2438107" y="2616851"/>
            <a:ext cx="975837" cy="173772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 rot="2799081">
            <a:off x="5384961" y="1643125"/>
            <a:ext cx="1080120" cy="17114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2948800" y="4509120"/>
            <a:ext cx="1767216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 rot="2870725">
            <a:off x="4755818" y="4267620"/>
            <a:ext cx="864096" cy="143201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6732240" y="3429000"/>
            <a:ext cx="1224136" cy="5325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457200" y="5301208"/>
            <a:ext cx="2602632" cy="4832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 rot="1186426">
            <a:off x="2733256" y="2149217"/>
            <a:ext cx="1536247" cy="7476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3641576" y="3601498"/>
            <a:ext cx="2283445" cy="69159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5925021" y="4233267"/>
            <a:ext cx="3218980" cy="1944216"/>
          </a:xfrm>
          <a:prstGeom prst="ellipse">
            <a:avLst/>
          </a:prstGeom>
          <a:noFill/>
          <a:ln>
            <a:solidFill>
              <a:srgbClr val="FF000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6008632" y="3947297"/>
            <a:ext cx="1335676" cy="4898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Line Callout 1 (Accent Bar) 19"/>
          <p:cNvSpPr/>
          <p:nvPr/>
        </p:nvSpPr>
        <p:spPr>
          <a:xfrm>
            <a:off x="4908128" y="6021288"/>
            <a:ext cx="1768342" cy="576064"/>
          </a:xfrm>
          <a:prstGeom prst="accentCallout1">
            <a:avLst>
              <a:gd name="adj1" fmla="val 55494"/>
              <a:gd name="adj2" fmla="val -7315"/>
              <a:gd name="adj3" fmla="val -29881"/>
              <a:gd name="adj4" fmla="val -21006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rgbClr val="FF0000"/>
                </a:solidFill>
              </a:rPr>
              <a:t>Read codes cannot be adequately context modified to support care planning</a:t>
            </a:r>
            <a:endParaRPr lang="en-GB" sz="1000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3528" y="6381328"/>
            <a:ext cx="24048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Mind map: Rachel Porter NHS England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09792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5" y="30510"/>
            <a:ext cx="9092590" cy="642282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129E-16B7-480B-972E-C025DBFD1D53}" type="slidenum">
              <a:rPr lang="en-GB" smtClean="0"/>
              <a:pPr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4968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a care </a:t>
            </a:r>
            <a:r>
              <a:rPr lang="en-GB" dirty="0"/>
              <a:t>plan? (ISO 13940)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GB" sz="5900" dirty="0"/>
              <a:t>dynamic, personalized plan including identified </a:t>
            </a:r>
            <a:r>
              <a:rPr lang="en-GB" sz="5900" dirty="0">
                <a:hlinkClick r:id="rId2" tooltip="healthcare activities bundle which includes those healthcare activities assessed as needed to address specified health need"/>
              </a:rPr>
              <a:t>needed healthcare activities</a:t>
            </a:r>
            <a:r>
              <a:rPr lang="en-GB" sz="5900" dirty="0"/>
              <a:t>, </a:t>
            </a:r>
            <a:r>
              <a:rPr lang="en-GB" sz="5900" dirty="0">
                <a:hlinkClick r:id="rId3" tooltip="desired ultimate achievement of a healthcare process addressing health needs"/>
              </a:rPr>
              <a:t>health objectives</a:t>
            </a:r>
            <a:r>
              <a:rPr lang="en-GB" sz="5900" dirty="0"/>
              <a:t> and </a:t>
            </a:r>
            <a:r>
              <a:rPr lang="en-GB" sz="5900" dirty="0">
                <a:hlinkClick r:id="rId4" tooltip="desired achievement of one or more healthcare activities, considered as an intermediate operational step to reach a specific health objective"/>
              </a:rPr>
              <a:t>healthcare goals</a:t>
            </a:r>
            <a:r>
              <a:rPr lang="en-GB" sz="5900" dirty="0"/>
              <a:t>, relating to one or more specified </a:t>
            </a:r>
            <a:r>
              <a:rPr lang="en-GB" sz="5900" dirty="0">
                <a:hlinkClick r:id="rId5" tooltip="representation of an issue related to the health of a subject of care as identified by one or more healthcare actors"/>
              </a:rPr>
              <a:t>health issues</a:t>
            </a:r>
            <a:r>
              <a:rPr lang="en-GB" sz="5900" dirty="0"/>
              <a:t> in a </a:t>
            </a:r>
            <a:r>
              <a:rPr lang="en-GB" sz="5900" dirty="0" smtClean="0">
                <a:hlinkClick r:id="rId6" tooltip="set of interrelated or interacting healthcare activities which transforms inputs into outputs"/>
              </a:rPr>
              <a:t>healthcare process</a:t>
            </a:r>
            <a:endParaRPr lang="en-GB" sz="5900" dirty="0" smtClean="0"/>
          </a:p>
          <a:p>
            <a:endParaRPr lang="en-GB" sz="4500" dirty="0" smtClean="0"/>
          </a:p>
          <a:p>
            <a:pPr lvl="1"/>
            <a:r>
              <a:rPr lang="en-GB" sz="4000" dirty="0" smtClean="0"/>
              <a:t>A</a:t>
            </a:r>
            <a:r>
              <a:rPr lang="en-GB" sz="4000" dirty="0"/>
              <a:t> </a:t>
            </a:r>
            <a:r>
              <a:rPr lang="en-GB" sz="4000" dirty="0">
                <a:hlinkClick r:id="rId7" tooltip="dynamic, personalized plan including identified needed healthcare activities, health objectives and healthcare goals, relating to one or more specified health issues in a healthcare process"/>
              </a:rPr>
              <a:t>care plan</a:t>
            </a:r>
            <a:r>
              <a:rPr lang="en-GB" sz="4000" dirty="0"/>
              <a:t> may be recorded in one or more </a:t>
            </a:r>
            <a:r>
              <a:rPr lang="en-GB" sz="4000" dirty="0">
                <a:hlinkClick r:id="rId8" tooltip="data repository regarding the health and healthcare of a subject of care"/>
              </a:rPr>
              <a:t>health records</a:t>
            </a:r>
            <a:r>
              <a:rPr lang="en-GB" sz="4000" dirty="0"/>
              <a:t>.</a:t>
            </a:r>
          </a:p>
          <a:p>
            <a:pPr lvl="1"/>
            <a:r>
              <a:rPr lang="en-GB" sz="4000" dirty="0" smtClean="0"/>
              <a:t>A</a:t>
            </a:r>
            <a:r>
              <a:rPr lang="en-GB" sz="4000" dirty="0"/>
              <a:t> </a:t>
            </a:r>
            <a:r>
              <a:rPr lang="en-GB" sz="4000" dirty="0">
                <a:hlinkClick r:id="rId7" tooltip="dynamic, personalized plan including identified needed healthcare activities, health objectives and healthcare goals, relating to one or more specified health issues in a healthcare process"/>
              </a:rPr>
              <a:t>care plan</a:t>
            </a:r>
            <a:r>
              <a:rPr lang="en-GB" sz="4000" dirty="0"/>
              <a:t> could be subdivided from different perspectives by different constraints. One example is </a:t>
            </a:r>
            <a:r>
              <a:rPr lang="en-GB" sz="4000" dirty="0" err="1">
                <a:hlinkClick r:id="rId9" tooltip="care plan limited to those healthcare provider activities performed by healthcare professionals having the same healthcare professional entitlement"/>
              </a:rPr>
              <a:t>uniprofessional</a:t>
            </a:r>
            <a:r>
              <a:rPr lang="en-GB" sz="4000" dirty="0">
                <a:hlinkClick r:id="rId9" tooltip="care plan limited to those healthcare provider activities performed by healthcare professionals having the same healthcare professional entitlement"/>
              </a:rPr>
              <a:t> care plan</a:t>
            </a:r>
            <a:r>
              <a:rPr lang="en-GB" sz="4000" dirty="0"/>
              <a:t>, for example, a nursing </a:t>
            </a:r>
            <a:r>
              <a:rPr lang="en-GB" sz="4000" dirty="0">
                <a:hlinkClick r:id="rId7" tooltip="dynamic, personalized plan including identified needed healthcare activities, health objectives and healthcare goals, relating to one or more specified health issues in a healthcare process"/>
              </a:rPr>
              <a:t>care </a:t>
            </a:r>
            <a:r>
              <a:rPr lang="en-GB" sz="4000" dirty="0" smtClean="0">
                <a:hlinkClick r:id="rId7" tooltip="dynamic, personalized plan including identified needed healthcare activities, health objectives and healthcare goals, relating to one or more specified health issues in a healthcare process"/>
              </a:rPr>
              <a:t>plan</a:t>
            </a:r>
            <a:r>
              <a:rPr lang="en-GB" sz="4000" dirty="0" smtClean="0"/>
              <a:t> with </a:t>
            </a:r>
            <a:r>
              <a:rPr lang="en-GB" sz="4000" dirty="0"/>
              <a:t>the constraint of only one specific health professional involved. Other examples of specific constraints for a </a:t>
            </a:r>
            <a:r>
              <a:rPr lang="en-GB" sz="4000" dirty="0">
                <a:hlinkClick r:id="rId7" tooltip="dynamic, personalized plan including identified needed healthcare activities, health objectives and healthcare goals, relating to one or more specified health issues in a healthcare process"/>
              </a:rPr>
              <a:t>care plan</a:t>
            </a:r>
            <a:r>
              <a:rPr lang="en-GB" sz="4000" dirty="0"/>
              <a:t> are: </a:t>
            </a:r>
            <a:r>
              <a:rPr lang="en-GB" sz="4000" dirty="0">
                <a:hlinkClick r:id="rId7" tooltip="dynamic, personalized plan including identified needed healthcare activities, health objectives and healthcare goals, relating to one or more specified health issues in a healthcare process"/>
              </a:rPr>
              <a:t>care plan</a:t>
            </a:r>
            <a:r>
              <a:rPr lang="en-GB" sz="4000" dirty="0"/>
              <a:t> to address one </a:t>
            </a:r>
            <a:r>
              <a:rPr lang="en-GB" sz="4000" dirty="0">
                <a:hlinkClick r:id="rId5" tooltip="representation of an issue related to the health of a subject of care as identified by one or more healthcare actors"/>
              </a:rPr>
              <a:t>health issue</a:t>
            </a:r>
            <a:r>
              <a:rPr lang="en-GB" sz="4000" dirty="0"/>
              <a:t>, one </a:t>
            </a:r>
            <a:r>
              <a:rPr lang="en-GB" sz="4000" dirty="0">
                <a:hlinkClick r:id="rId10" tooltip="observed or potential observable aspects of the health state at a given time"/>
              </a:rPr>
              <a:t>health condition</a:t>
            </a:r>
            <a:r>
              <a:rPr lang="en-GB" sz="4000" dirty="0"/>
              <a:t>, one </a:t>
            </a:r>
            <a:r>
              <a:rPr lang="en-GB" sz="4000" dirty="0">
                <a:hlinkClick r:id="rId11" tooltip="interaction between a subject of care and one or more healthcare personnel"/>
              </a:rPr>
              <a:t>contact</a:t>
            </a:r>
            <a:r>
              <a:rPr lang="en-GB" sz="4000" dirty="0"/>
              <a:t>, one </a:t>
            </a:r>
            <a:r>
              <a:rPr lang="en-GB" sz="4000" dirty="0">
                <a:hlinkClick r:id="rId12" tooltip="healthcare process encompassing all healthcare provider activities and other prescribed healthcare activities that addresses identified or specified health issues"/>
              </a:rPr>
              <a:t>clinical process</a:t>
            </a:r>
            <a:r>
              <a:rPr lang="en-GB" sz="4000" dirty="0"/>
              <a:t>, activities to be performed by one </a:t>
            </a:r>
            <a:r>
              <a:rPr lang="en-GB" sz="4000" dirty="0">
                <a:hlinkClick r:id="rId13" tooltip="healthcare actor that is able to be assigned one or more care period mandates"/>
              </a:rPr>
              <a:t>healthcare provider</a:t>
            </a:r>
            <a:r>
              <a:rPr lang="en-GB" sz="4000" dirty="0"/>
              <a:t>, etc.</a:t>
            </a:r>
          </a:p>
          <a:p>
            <a:pPr lvl="1"/>
            <a:r>
              <a:rPr lang="en-GB" sz="4000" dirty="0" smtClean="0">
                <a:hlinkClick r:id="rId7" tooltip="dynamic, personalized plan including identified needed healthcare activities, health objectives and healthcare goals, relating to one or more specified health issues in a healthcare process"/>
              </a:rPr>
              <a:t>care </a:t>
            </a:r>
            <a:r>
              <a:rPr lang="en-GB" sz="4000" dirty="0">
                <a:hlinkClick r:id="rId7" tooltip="dynamic, personalized plan including identified needed healthcare activities, health objectives and healthcare goals, relating to one or more specified health issues in a healthcare process"/>
              </a:rPr>
              <a:t>plans</a:t>
            </a:r>
            <a:r>
              <a:rPr lang="en-GB" sz="4000" dirty="0"/>
              <a:t> are reviewed repeatedly during a </a:t>
            </a:r>
            <a:r>
              <a:rPr lang="en-GB" sz="4000" dirty="0">
                <a:hlinkClick r:id="rId6" tooltip="set of interrelated or interacting healthcare activities which transforms inputs into outputs"/>
              </a:rPr>
              <a:t>healthcare process</a:t>
            </a:r>
            <a:r>
              <a:rPr lang="en-GB" sz="4000" dirty="0"/>
              <a:t>, each review based on a new </a:t>
            </a:r>
            <a:r>
              <a:rPr lang="en-GB" sz="4000" dirty="0">
                <a:hlinkClick r:id="rId14" tooltip="healthcare assessment during which a healthcare professional considers a subject of care’s health need and determines the needed healthcare activities"/>
              </a:rPr>
              <a:t>healthcare needs assessment</a:t>
            </a:r>
            <a:r>
              <a:rPr lang="en-GB" sz="4000" dirty="0"/>
              <a:t>.</a:t>
            </a:r>
          </a:p>
          <a:p>
            <a:pPr lvl="1"/>
            <a:r>
              <a:rPr lang="en-GB" sz="4000" dirty="0" smtClean="0"/>
              <a:t>The</a:t>
            </a:r>
            <a:r>
              <a:rPr lang="en-GB" sz="4000" dirty="0"/>
              <a:t> </a:t>
            </a:r>
            <a:r>
              <a:rPr lang="en-GB" sz="4000" dirty="0">
                <a:hlinkClick r:id="rId15" tooltip="activity intended directly or indirectly to improve or maintain a health state"/>
              </a:rPr>
              <a:t>healthcare activities</a:t>
            </a:r>
            <a:r>
              <a:rPr lang="en-GB" sz="4000" dirty="0"/>
              <a:t> in a </a:t>
            </a:r>
            <a:r>
              <a:rPr lang="en-GB" sz="4000" dirty="0">
                <a:hlinkClick r:id="rId7" tooltip="dynamic, personalized plan including identified needed healthcare activities, health objectives and healthcare goals, relating to one or more specified health issues in a healthcare process"/>
              </a:rPr>
              <a:t>care plan</a:t>
            </a:r>
            <a:r>
              <a:rPr lang="en-GB" sz="4000" dirty="0"/>
              <a:t> follow a life cycle. Examples of statuses of such a life cycle are: 'planned', 'performed', 'cancelled', etc.; all of these statuses are included in the care plan</a:t>
            </a:r>
          </a:p>
          <a:p>
            <a:pPr lvl="1"/>
            <a:r>
              <a:rPr lang="en-GB" sz="4000" dirty="0" smtClean="0"/>
              <a:t>In </a:t>
            </a:r>
            <a:r>
              <a:rPr lang="en-GB" sz="4000" dirty="0"/>
              <a:t>EN 13940-1:2007 </a:t>
            </a:r>
            <a:r>
              <a:rPr lang="en-GB" sz="4000" dirty="0">
                <a:hlinkClick r:id="rId7" tooltip="dynamic, personalized plan including identified needed healthcare activities, health objectives and healthcare goals, relating to one or more specified health issues in a healthcare process"/>
              </a:rPr>
              <a:t>programme of care</a:t>
            </a:r>
            <a:r>
              <a:rPr lang="en-GB" sz="4000" dirty="0"/>
              <a:t> was the preferred term for this concept</a:t>
            </a:r>
            <a:r>
              <a:rPr lang="en-GB" sz="4000" dirty="0" smtClean="0"/>
              <a:t>.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211119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Qualifier </a:t>
            </a:r>
            <a:r>
              <a:rPr lang="en-GB" dirty="0" smtClean="0"/>
              <a:t>value (n10 </a:t>
            </a:r>
            <a:r>
              <a:rPr lang="en-GB" dirty="0" err="1" smtClean="0"/>
              <a:t>Int</a:t>
            </a:r>
            <a:r>
              <a:rPr lang="en-GB" dirty="0" smtClean="0"/>
              <a:t>, n14 UK)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129E-16B7-480B-972E-C025DBFD1D53}" type="slidenum">
              <a:rPr lang="en-GB" smtClean="0"/>
              <a:pPr/>
              <a:t>20</a:t>
            </a:fld>
            <a:endParaRPr lang="en-GB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16" t="10285" r="43609" b="48745"/>
          <a:stretch/>
        </p:blipFill>
        <p:spPr bwMode="auto">
          <a:xfrm>
            <a:off x="395536" y="1556792"/>
            <a:ext cx="8352928" cy="399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9558521">
            <a:off x="1058004" y="2830745"/>
            <a:ext cx="718856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SUGGEST</a:t>
            </a:r>
          </a:p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DEPRECATE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37527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Record </a:t>
            </a:r>
            <a:r>
              <a:rPr lang="en-GB" dirty="0" err="1" smtClean="0"/>
              <a:t>Artifact</a:t>
            </a:r>
            <a:r>
              <a:rPr lang="en-GB" dirty="0" smtClean="0"/>
              <a:t> vs Regime/therapy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US x3 currently</a:t>
            </a:r>
          </a:p>
          <a:p>
            <a:r>
              <a:rPr lang="en-GB" dirty="0" smtClean="0"/>
              <a:t>UK x112 currently</a:t>
            </a:r>
          </a:p>
          <a:p>
            <a:pPr lvl="1"/>
            <a:r>
              <a:rPr lang="en-GB" dirty="0" smtClean="0"/>
              <a:t>Implemented in live records</a:t>
            </a:r>
          </a:p>
          <a:p>
            <a:r>
              <a:rPr lang="en-GB" dirty="0" smtClean="0"/>
              <a:t>Is a </a:t>
            </a:r>
            <a:r>
              <a:rPr lang="en-GB" b="1" dirty="0" smtClean="0"/>
              <a:t>care plan </a:t>
            </a:r>
            <a:r>
              <a:rPr lang="en-GB" dirty="0" smtClean="0"/>
              <a:t>a regime/therapy or a record </a:t>
            </a:r>
            <a:r>
              <a:rPr lang="en-GB" dirty="0" err="1" smtClean="0"/>
              <a:t>artifact</a:t>
            </a:r>
            <a:r>
              <a:rPr lang="en-GB" dirty="0" smtClean="0"/>
              <a:t>?</a:t>
            </a:r>
          </a:p>
          <a:p>
            <a:r>
              <a:rPr lang="en-GB" dirty="0" smtClean="0"/>
              <a:t>Is an international consensus desirable?</a:t>
            </a:r>
          </a:p>
          <a:p>
            <a:r>
              <a:rPr lang="en-GB" dirty="0" smtClean="0"/>
              <a:t>Should this be referred to the HCP coordination group for input from other professions?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129E-16B7-480B-972E-C025DBFD1D53}" type="slidenum">
              <a:rPr lang="en-GB" smtClean="0"/>
              <a:pPr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40802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502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Care plan class diagram (ISO 13940)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129E-16B7-480B-972E-C025DBFD1D53}" type="slidenum">
              <a:rPr lang="en-GB" smtClean="0"/>
              <a:pPr/>
              <a:t>3</a:t>
            </a:fld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84784"/>
            <a:ext cx="7277100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291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Care plan representation in SNOMED CT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4F2E129E-16B7-480B-972E-C025DBFD1D53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597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Qualifier value (</a:t>
            </a:r>
            <a:r>
              <a:rPr lang="en-GB" dirty="0" smtClean="0"/>
              <a:t>n10 </a:t>
            </a:r>
            <a:r>
              <a:rPr lang="en-GB" dirty="0" err="1" smtClean="0"/>
              <a:t>Int</a:t>
            </a:r>
            <a:r>
              <a:rPr lang="en-GB" dirty="0" smtClean="0"/>
              <a:t>, </a:t>
            </a:r>
            <a:r>
              <a:rPr lang="en-GB" dirty="0" smtClean="0"/>
              <a:t>n14 </a:t>
            </a:r>
            <a:r>
              <a:rPr lang="en-GB" dirty="0" smtClean="0"/>
              <a:t>UK)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129E-16B7-480B-972E-C025DBFD1D53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16" t="10285" r="43609" b="48745"/>
          <a:stretch/>
        </p:blipFill>
        <p:spPr bwMode="auto">
          <a:xfrm>
            <a:off x="395536" y="1556792"/>
            <a:ext cx="8352928" cy="399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6200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Regime/therapy (n3 US)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129E-16B7-480B-972E-C025DBFD1D53}" type="slidenum">
              <a:rPr lang="en-GB" smtClean="0"/>
              <a:pPr/>
              <a:t>6</a:t>
            </a:fld>
            <a:endParaRPr lang="en-GB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13" t="8261" r="56695" b="59944"/>
          <a:stretch/>
        </p:blipFill>
        <p:spPr bwMode="auto">
          <a:xfrm>
            <a:off x="395536" y="1124744"/>
            <a:ext cx="7920880" cy="5153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9739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Record </a:t>
            </a:r>
            <a:r>
              <a:rPr lang="en-GB" dirty="0" err="1" smtClean="0"/>
              <a:t>artifact</a:t>
            </a:r>
            <a:r>
              <a:rPr lang="en-GB" dirty="0" smtClean="0"/>
              <a:t> (</a:t>
            </a:r>
            <a:r>
              <a:rPr lang="en-GB" dirty="0" smtClean="0"/>
              <a:t>n112 </a:t>
            </a:r>
            <a:r>
              <a:rPr lang="en-GB" dirty="0" smtClean="0"/>
              <a:t>UK)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129E-16B7-480B-972E-C025DBFD1D53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36" t="8372" r="43215" b="50544"/>
          <a:stretch/>
        </p:blipFill>
        <p:spPr bwMode="auto">
          <a:xfrm>
            <a:off x="356050" y="1412776"/>
            <a:ext cx="8442919" cy="400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973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Evidence based plan for care</a:t>
            </a:r>
          </a:p>
          <a:p>
            <a:r>
              <a:rPr lang="en-GB" dirty="0" smtClean="0"/>
              <a:t>Outcome focussed</a:t>
            </a:r>
          </a:p>
          <a:p>
            <a:r>
              <a:rPr lang="en-GB" dirty="0" smtClean="0"/>
              <a:t>Activities needed</a:t>
            </a:r>
          </a:p>
          <a:p>
            <a:r>
              <a:rPr lang="en-GB" dirty="0" smtClean="0"/>
              <a:t>Structured </a:t>
            </a:r>
            <a:r>
              <a:rPr lang="en-GB" dirty="0"/>
              <a:t>care plans </a:t>
            </a:r>
            <a:r>
              <a:rPr lang="en-GB" dirty="0" smtClean="0"/>
              <a:t>SHOULD be personalised, not fixed templates </a:t>
            </a:r>
            <a:endParaRPr lang="en-GB" dirty="0"/>
          </a:p>
          <a:p>
            <a:r>
              <a:rPr lang="en-GB" dirty="0" smtClean="0"/>
              <a:t>A structured </a:t>
            </a:r>
            <a:r>
              <a:rPr lang="en-GB" dirty="0"/>
              <a:t>approach gives potential for interoperability and </a:t>
            </a:r>
            <a:r>
              <a:rPr lang="en-GB" dirty="0" smtClean="0"/>
              <a:t>reporting</a:t>
            </a:r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457200" y="274638"/>
            <a:ext cx="8229600" cy="706090"/>
          </a:xfrm>
          <a:prstGeom prst="rect">
            <a:avLst/>
          </a:prstGeom>
        </p:spPr>
        <p:txBody>
          <a:bodyPr/>
          <a:lstStyle/>
          <a:p>
            <a:pPr lvl="0" rtl="0"/>
            <a:r>
              <a:rPr lang="en-GB" sz="3200" dirty="0" smtClean="0"/>
              <a:t>Professional care planning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508396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1945716"/>
              </p:ext>
            </p:extLst>
          </p:nvPr>
        </p:nvGraphicFramePr>
        <p:xfrm>
          <a:off x="381000" y="1357313"/>
          <a:ext cx="8305800" cy="47386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/>
          <p:cNvSpPr/>
          <p:nvPr/>
        </p:nvSpPr>
        <p:spPr>
          <a:xfrm>
            <a:off x="381000" y="260648"/>
            <a:ext cx="8295456" cy="810915"/>
          </a:xfrm>
          <a:prstGeom prst="rect">
            <a:avLst/>
          </a:prstGeom>
        </p:spPr>
        <p:txBody>
          <a:bodyPr/>
          <a:lstStyle/>
          <a:p>
            <a:pPr lvl="0" rtl="0"/>
            <a:r>
              <a:rPr lang="en-GB" sz="2800" dirty="0" smtClean="0">
                <a:latin typeface="+mj-lt"/>
              </a:rPr>
              <a:t>Outline of high level relationships</a:t>
            </a:r>
            <a:endParaRPr lang="en-GB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40107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SCIC Jan 2015">
  <a:themeElements>
    <a:clrScheme name="HSCIC_Accent_Green">
      <a:dk1>
        <a:srgbClr val="001830"/>
      </a:dk1>
      <a:lt1>
        <a:srgbClr val="FFFFFF"/>
      </a:lt1>
      <a:dk2>
        <a:srgbClr val="000000"/>
      </a:dk2>
      <a:lt2>
        <a:srgbClr val="F4FCFF"/>
      </a:lt2>
      <a:accent1>
        <a:srgbClr val="003360"/>
      </a:accent1>
      <a:accent2>
        <a:srgbClr val="A0D0E8"/>
      </a:accent2>
      <a:accent3>
        <a:srgbClr val="505050"/>
      </a:accent3>
      <a:accent4>
        <a:srgbClr val="80A0B0"/>
      </a:accent4>
      <a:accent5>
        <a:srgbClr val="D8E0E8"/>
      </a:accent5>
      <a:accent6>
        <a:srgbClr val="00A050"/>
      </a:accent6>
      <a:hlink>
        <a:srgbClr val="0060E0"/>
      </a:hlink>
      <a:folHlink>
        <a:srgbClr val="701870"/>
      </a:folHlink>
    </a:clrScheme>
    <a:fontScheme name="Corporate 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HSCIC Jan 2015</Template>
  <TotalTime>426</TotalTime>
  <Words>281</Words>
  <Application>Microsoft Office PowerPoint</Application>
  <PresentationFormat>On-screen Show (4:3)</PresentationFormat>
  <Paragraphs>74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HSCIC Jan 2015</vt:lpstr>
      <vt:lpstr>PowerPoint Presentation</vt:lpstr>
      <vt:lpstr>What is a care plan? (ISO 13940)</vt:lpstr>
      <vt:lpstr>Care plan class diagram (ISO 13940)</vt:lpstr>
      <vt:lpstr>PowerPoint Presentation</vt:lpstr>
      <vt:lpstr>Qualifier value (n10 Int, n14 UK)</vt:lpstr>
      <vt:lpstr>Regime/therapy (n3 US)</vt:lpstr>
      <vt:lpstr>Record artifact (n112 UK)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Qualifier value (n10 Int, n14 UK)</vt:lpstr>
      <vt:lpstr>Record Artifact vs Regime/therapy</vt:lpstr>
      <vt:lpstr>PowerPoint Presentation</vt:lpstr>
    </vt:vector>
  </TitlesOfParts>
  <Company>Health &amp; Social Care Information Centre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Zac Whitewood-moores</dc:creator>
  <cp:lastModifiedBy>Zac Whitewood-Moores</cp:lastModifiedBy>
  <cp:revision>24</cp:revision>
  <cp:lastPrinted>2014-12-18T12:02:32Z</cp:lastPrinted>
  <dcterms:created xsi:type="dcterms:W3CDTF">2015-02-03T20:21:27Z</dcterms:created>
  <dcterms:modified xsi:type="dcterms:W3CDTF">2015-02-17T15:15:24Z</dcterms:modified>
</cp:coreProperties>
</file>