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62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77473-93B7-4AA1-B41F-63DA89FF1868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61059-26C9-421A-BFF2-83DF00DC8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1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63D7BCC-0540-469D-BCFD-18A1FE7BA4FF}" type="slidenum">
              <a:rPr lang="en-US"/>
              <a:pPr/>
              <a:t>2</a:t>
            </a:fld>
            <a:endParaRPr lang="en-US"/>
          </a:p>
        </p:txBody>
      </p:sp>
      <p:sp>
        <p:nvSpPr>
          <p:cNvPr id="389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825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BCC-4F64-4107-9378-A41F1486B231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47B6-BEFF-4AAB-8338-D07AE5EA5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1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BCC-4F64-4107-9378-A41F1486B231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47B6-BEFF-4AAB-8338-D07AE5EA5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150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BCC-4F64-4107-9378-A41F1486B231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47B6-BEFF-4AAB-8338-D07AE5EA5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69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BCC-4F64-4107-9378-A41F1486B231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47B6-BEFF-4AAB-8338-D07AE5EA5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11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BCC-4F64-4107-9378-A41F1486B231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47B6-BEFF-4AAB-8338-D07AE5EA5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566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BCC-4F64-4107-9378-A41F1486B231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47B6-BEFF-4AAB-8338-D07AE5EA5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22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BCC-4F64-4107-9378-A41F1486B231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47B6-BEFF-4AAB-8338-D07AE5EA5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539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BCC-4F64-4107-9378-A41F1486B231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47B6-BEFF-4AAB-8338-D07AE5EA5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465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BCC-4F64-4107-9378-A41F1486B231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47B6-BEFF-4AAB-8338-D07AE5EA5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26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BCC-4F64-4107-9378-A41F1486B231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47B6-BEFF-4AAB-8338-D07AE5EA5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307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1BCC-4F64-4107-9378-A41F1486B231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47B6-BEFF-4AAB-8338-D07AE5EA5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406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61BCC-4F64-4107-9378-A41F1486B231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F47B6-BEFF-4AAB-8338-D07AE5EA5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201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Observable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87000"/>
              </a:lnSpc>
            </a:pPr>
            <a:r>
              <a:rPr lang="en-US" sz="3600" dirty="0" smtClean="0">
                <a:solidFill>
                  <a:srgbClr val="000000"/>
                </a:solidFill>
              </a:rPr>
              <a:t>IHTSDO Observable and Investigation Model Project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828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1980049" y="273629"/>
            <a:ext cx="8229024" cy="1144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sv-SE" sz="3992">
                <a:solidFill>
                  <a:srgbClr val="000000"/>
                </a:solidFill>
                <a:ea typeface="DejaVu Sans" charset="0"/>
                <a:cs typeface="DejaVu Sans" charset="0"/>
              </a:rPr>
              <a:t>Observables model in 20 seconds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39" y="2819817"/>
            <a:ext cx="3463563" cy="2767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209" y="2690203"/>
            <a:ext cx="3678146" cy="412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6739748" y="3297947"/>
            <a:ext cx="230424" cy="230424"/>
            <a:chOff x="3622" y="2290"/>
            <a:chExt cx="160" cy="160"/>
          </a:xfrm>
        </p:grpSpPr>
        <p:sp>
          <p:nvSpPr>
            <p:cNvPr id="6149" name="Line 5"/>
            <p:cNvSpPr>
              <a:spLocks noChangeShapeType="1"/>
            </p:cNvSpPr>
            <p:nvPr/>
          </p:nvSpPr>
          <p:spPr bwMode="auto">
            <a:xfrm>
              <a:off x="3626" y="2290"/>
              <a:ext cx="151" cy="160"/>
            </a:xfrm>
            <a:prstGeom prst="line">
              <a:avLst/>
            </a:prstGeom>
            <a:noFill/>
            <a:ln w="1800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33"/>
            </a:p>
          </p:txBody>
        </p:sp>
        <p:sp>
          <p:nvSpPr>
            <p:cNvPr id="6150" name="Line 6"/>
            <p:cNvSpPr>
              <a:spLocks noChangeShapeType="1"/>
            </p:cNvSpPr>
            <p:nvPr/>
          </p:nvSpPr>
          <p:spPr bwMode="auto">
            <a:xfrm flipH="1">
              <a:off x="3621" y="2290"/>
              <a:ext cx="162" cy="160"/>
            </a:xfrm>
            <a:prstGeom prst="line">
              <a:avLst/>
            </a:prstGeom>
            <a:noFill/>
            <a:ln w="1800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33"/>
            </a:p>
          </p:txBody>
        </p:sp>
      </p:grpSp>
      <p:cxnSp>
        <p:nvCxnSpPr>
          <p:cNvPr id="6151" name="AutoShape 7"/>
          <p:cNvCxnSpPr>
            <a:cxnSpLocks noChangeShapeType="1"/>
          </p:cNvCxnSpPr>
          <p:nvPr/>
        </p:nvCxnSpPr>
        <p:spPr bwMode="auto">
          <a:xfrm flipH="1" flipV="1">
            <a:off x="6975933" y="3416039"/>
            <a:ext cx="406123" cy="329795"/>
          </a:xfrm>
          <a:prstGeom prst="straightConnector1">
            <a:avLst/>
          </a:prstGeom>
          <a:noFill/>
          <a:ln w="18000" cap="flat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7884669" y="2405053"/>
            <a:ext cx="1637451" cy="593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55193" rIns="81646" bIns="40823" anchorCtr="1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633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Observation device</a:t>
            </a:r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37" y="2737728"/>
            <a:ext cx="1088754" cy="789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7410859" y="3584537"/>
            <a:ext cx="1454553" cy="58038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40823" rIns="81646" bIns="40823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633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DIRECT SITE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9072794" y="2073819"/>
            <a:ext cx="1385425" cy="331235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40823" rIns="81646" bIns="40823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633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TECHNIQUE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8070448" y="4478871"/>
            <a:ext cx="1905320" cy="828087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40823" rIns="81646" bIns="40823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633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PROPERTY TYPE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633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INHERES IN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633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...</a:t>
            </a:r>
          </a:p>
        </p:txBody>
      </p:sp>
      <p:cxnSp>
        <p:nvCxnSpPr>
          <p:cNvPr id="6157" name="AutoShape 13"/>
          <p:cNvCxnSpPr>
            <a:cxnSpLocks noChangeShapeType="1"/>
          </p:cNvCxnSpPr>
          <p:nvPr/>
        </p:nvCxnSpPr>
        <p:spPr bwMode="auto">
          <a:xfrm flipH="1">
            <a:off x="6915446" y="4811546"/>
            <a:ext cx="1021068" cy="144015"/>
          </a:xfrm>
          <a:prstGeom prst="straightConnector1">
            <a:avLst/>
          </a:prstGeom>
          <a:noFill/>
          <a:ln w="18000" cap="flat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8658030" y="5890219"/>
            <a:ext cx="1754104" cy="331235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40823" rIns="81646" bIns="40823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633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PRECONDITION</a:t>
            </a:r>
          </a:p>
        </p:txBody>
      </p:sp>
      <p:cxnSp>
        <p:nvCxnSpPr>
          <p:cNvPr id="6159" name="AutoShape 15"/>
          <p:cNvCxnSpPr>
            <a:cxnSpLocks noChangeShapeType="1"/>
          </p:cNvCxnSpPr>
          <p:nvPr/>
        </p:nvCxnSpPr>
        <p:spPr bwMode="auto">
          <a:xfrm flipH="1">
            <a:off x="8148216" y="6055837"/>
            <a:ext cx="368679" cy="175698"/>
          </a:xfrm>
          <a:prstGeom prst="straightConnector1">
            <a:avLst/>
          </a:prstGeom>
          <a:noFill/>
          <a:ln w="18000" cap="flat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9487556" y="2986875"/>
            <a:ext cx="842489" cy="828087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40823" rIns="81646" bIns="40823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633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SCALE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633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UNITS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3706790" y="2505864"/>
            <a:ext cx="774801" cy="33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40823" rIns="81646" bIns="40823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633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WHAT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292027" y="5566186"/>
            <a:ext cx="671110" cy="33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40823" rIns="81646" bIns="40823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633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HOW</a:t>
            </a:r>
          </a:p>
        </p:txBody>
      </p:sp>
    </p:spTree>
    <p:extLst>
      <p:ext uri="{BB962C8B-B14F-4D97-AF65-F5344CB8AC3E}">
        <p14:creationId xmlns:p14="http://schemas.microsoft.com/office/powerpoint/2010/main" val="2695892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Widescreen</PresentationFormat>
  <Paragraphs>15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DejaVu Sans</vt:lpstr>
      <vt:lpstr>Droid Sans Fallback</vt:lpstr>
      <vt:lpstr>Office Theme</vt:lpstr>
      <vt:lpstr>Observable Model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Observable Model</dc:title>
  <dc:creator>Judy Warren</dc:creator>
  <cp:lastModifiedBy>Judy Warren</cp:lastModifiedBy>
  <cp:revision>1</cp:revision>
  <dcterms:created xsi:type="dcterms:W3CDTF">2014-02-18T16:40:23Z</dcterms:created>
  <dcterms:modified xsi:type="dcterms:W3CDTF">2014-02-18T16:40:42Z</dcterms:modified>
</cp:coreProperties>
</file>