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1" r:id="rId2"/>
    <p:sldMasterId id="2147483663" r:id="rId3"/>
  </p:sldMasterIdLst>
  <p:notesMasterIdLst>
    <p:notesMasterId r:id="rId22"/>
  </p:notesMasterIdLst>
  <p:handoutMasterIdLst>
    <p:handoutMasterId r:id="rId23"/>
  </p:handoutMasterIdLst>
  <p:sldIdLst>
    <p:sldId id="260" r:id="rId4"/>
    <p:sldId id="465" r:id="rId5"/>
    <p:sldId id="469" r:id="rId6"/>
    <p:sldId id="457" r:id="rId7"/>
    <p:sldId id="451" r:id="rId8"/>
    <p:sldId id="452" r:id="rId9"/>
    <p:sldId id="453" r:id="rId10"/>
    <p:sldId id="455" r:id="rId11"/>
    <p:sldId id="454" r:id="rId12"/>
    <p:sldId id="459" r:id="rId13"/>
    <p:sldId id="456" r:id="rId14"/>
    <p:sldId id="458" r:id="rId15"/>
    <p:sldId id="447" r:id="rId16"/>
    <p:sldId id="448" r:id="rId17"/>
    <p:sldId id="449" r:id="rId18"/>
    <p:sldId id="460" r:id="rId19"/>
    <p:sldId id="461" r:id="rId20"/>
    <p:sldId id="351" r:id="rId21"/>
  </p:sldIdLst>
  <p:sldSz cx="9144000" cy="6858000" type="screen4x3"/>
  <p:notesSz cx="9363075" cy="7077075"/>
  <p:defaultTextStyle>
    <a:defPPr>
      <a:defRPr lang="fr-FR"/>
    </a:defPPr>
    <a:lvl1pPr algn="r" rtl="0" fontAlgn="base">
      <a:spcBef>
        <a:spcPct val="0"/>
      </a:spcBef>
      <a:spcAft>
        <a:spcPct val="0"/>
      </a:spcAft>
      <a:defRPr sz="1400" kern="1200">
        <a:solidFill>
          <a:schemeClr val="tx1"/>
        </a:solidFill>
        <a:latin typeface="Arial" charset="0"/>
        <a:ea typeface="+mn-ea"/>
        <a:cs typeface="+mn-cs"/>
      </a:defRPr>
    </a:lvl1pPr>
    <a:lvl2pPr marL="457200" algn="r" rtl="0" fontAlgn="base">
      <a:spcBef>
        <a:spcPct val="0"/>
      </a:spcBef>
      <a:spcAft>
        <a:spcPct val="0"/>
      </a:spcAft>
      <a:defRPr sz="1400" kern="1200">
        <a:solidFill>
          <a:schemeClr val="tx1"/>
        </a:solidFill>
        <a:latin typeface="Arial" charset="0"/>
        <a:ea typeface="+mn-ea"/>
        <a:cs typeface="+mn-cs"/>
      </a:defRPr>
    </a:lvl2pPr>
    <a:lvl3pPr marL="914400" algn="r" rtl="0" fontAlgn="base">
      <a:spcBef>
        <a:spcPct val="0"/>
      </a:spcBef>
      <a:spcAft>
        <a:spcPct val="0"/>
      </a:spcAft>
      <a:defRPr sz="1400" kern="1200">
        <a:solidFill>
          <a:schemeClr val="tx1"/>
        </a:solidFill>
        <a:latin typeface="Arial" charset="0"/>
        <a:ea typeface="+mn-ea"/>
        <a:cs typeface="+mn-cs"/>
      </a:defRPr>
    </a:lvl3pPr>
    <a:lvl4pPr marL="1371600" algn="r" rtl="0" fontAlgn="base">
      <a:spcBef>
        <a:spcPct val="0"/>
      </a:spcBef>
      <a:spcAft>
        <a:spcPct val="0"/>
      </a:spcAft>
      <a:defRPr sz="1400" kern="1200">
        <a:solidFill>
          <a:schemeClr val="tx1"/>
        </a:solidFill>
        <a:latin typeface="Arial" charset="0"/>
        <a:ea typeface="+mn-ea"/>
        <a:cs typeface="+mn-cs"/>
      </a:defRPr>
    </a:lvl4pPr>
    <a:lvl5pPr marL="1828800" algn="r"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45" autoAdjust="0"/>
  </p:normalViewPr>
  <p:slideViewPr>
    <p:cSldViewPr>
      <p:cViewPr varScale="1">
        <p:scale>
          <a:sx n="68" d="100"/>
          <a:sy n="68" d="100"/>
        </p:scale>
        <p:origin x="-354" y="-96"/>
      </p:cViewPr>
      <p:guideLst>
        <p:guide orient="horz" pos="2160"/>
        <p:guide pos="2880"/>
      </p:guideLst>
    </p:cSldViewPr>
  </p:slideViewPr>
  <p:notesTextViewPr>
    <p:cViewPr>
      <p:scale>
        <a:sx n="100" d="100"/>
        <a:sy n="100" d="100"/>
      </p:scale>
      <p:origin x="0" y="0"/>
    </p:cViewPr>
  </p:notesTextViewPr>
  <p:notesViewPr>
    <p:cSldViewPr>
      <p:cViewPr varScale="1">
        <p:scale>
          <a:sx n="79" d="100"/>
          <a:sy n="79" d="100"/>
        </p:scale>
        <p:origin x="-2130" y="-96"/>
      </p:cViewPr>
      <p:guideLst>
        <p:guide orient="horz" pos="2229"/>
        <p:guide pos="294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4057333" cy="3538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lgn="l">
              <a:defRPr sz="1200"/>
            </a:lvl1pPr>
          </a:lstStyle>
          <a:p>
            <a:endParaRPr lang="fr-FR"/>
          </a:p>
        </p:txBody>
      </p:sp>
      <p:sp>
        <p:nvSpPr>
          <p:cNvPr id="10243" name="Rectangle 3"/>
          <p:cNvSpPr>
            <a:spLocks noGrp="1" noChangeArrowheads="1"/>
          </p:cNvSpPr>
          <p:nvPr>
            <p:ph type="dt" sz="quarter" idx="1"/>
          </p:nvPr>
        </p:nvSpPr>
        <p:spPr bwMode="auto">
          <a:xfrm>
            <a:off x="5303577" y="0"/>
            <a:ext cx="4057333" cy="3538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defRPr sz="1200"/>
            </a:lvl1pPr>
          </a:lstStyle>
          <a:p>
            <a:endParaRPr lang="fr-FR"/>
          </a:p>
        </p:txBody>
      </p:sp>
      <p:sp>
        <p:nvSpPr>
          <p:cNvPr id="10244" name="Rectangle 4"/>
          <p:cNvSpPr>
            <a:spLocks noGrp="1" noChangeArrowheads="1"/>
          </p:cNvSpPr>
          <p:nvPr>
            <p:ph type="ftr" sz="quarter" idx="2"/>
          </p:nvPr>
        </p:nvSpPr>
        <p:spPr bwMode="auto">
          <a:xfrm>
            <a:off x="1" y="6721993"/>
            <a:ext cx="4057333" cy="3538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lgn="l">
              <a:defRPr sz="1200"/>
            </a:lvl1pPr>
          </a:lstStyle>
          <a:p>
            <a:endParaRPr lang="fr-FR"/>
          </a:p>
        </p:txBody>
      </p:sp>
      <p:sp>
        <p:nvSpPr>
          <p:cNvPr id="10245" name="Rectangle 5"/>
          <p:cNvSpPr>
            <a:spLocks noGrp="1" noChangeArrowheads="1"/>
          </p:cNvSpPr>
          <p:nvPr>
            <p:ph type="sldNum" sz="quarter" idx="3"/>
          </p:nvPr>
        </p:nvSpPr>
        <p:spPr bwMode="auto">
          <a:xfrm>
            <a:off x="5303577" y="6721993"/>
            <a:ext cx="4057333" cy="3538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defRPr sz="1200"/>
            </a:lvl1pPr>
          </a:lstStyle>
          <a:p>
            <a:fld id="{D9421512-AD59-460A-9364-BA11856E418E}" type="slidenum">
              <a:rPr lang="fr-FR"/>
              <a:pPr/>
              <a:t>‹#›</a:t>
            </a:fld>
            <a:endParaRPr lang="fr-FR"/>
          </a:p>
        </p:txBody>
      </p:sp>
    </p:spTree>
    <p:extLst>
      <p:ext uri="{BB962C8B-B14F-4D97-AF65-F5344CB8AC3E}">
        <p14:creationId xmlns:p14="http://schemas.microsoft.com/office/powerpoint/2010/main" val="16075670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1" y="0"/>
            <a:ext cx="4057333" cy="3538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lgn="l">
              <a:defRPr sz="1200"/>
            </a:lvl1pPr>
          </a:lstStyle>
          <a:p>
            <a:endParaRPr lang="fr-FR"/>
          </a:p>
        </p:txBody>
      </p:sp>
      <p:sp>
        <p:nvSpPr>
          <p:cNvPr id="32771" name="Rectangle 3"/>
          <p:cNvSpPr>
            <a:spLocks noGrp="1" noChangeArrowheads="1"/>
          </p:cNvSpPr>
          <p:nvPr>
            <p:ph type="dt" idx="1"/>
          </p:nvPr>
        </p:nvSpPr>
        <p:spPr bwMode="auto">
          <a:xfrm>
            <a:off x="5303577" y="0"/>
            <a:ext cx="4057333" cy="3538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defRPr sz="1200"/>
            </a:lvl1pPr>
          </a:lstStyle>
          <a:p>
            <a:endParaRPr lang="fr-FR"/>
          </a:p>
        </p:txBody>
      </p:sp>
      <p:sp>
        <p:nvSpPr>
          <p:cNvPr id="32772" name="Rectangle 4"/>
          <p:cNvSpPr>
            <a:spLocks noGrp="1" noRot="1" noChangeAspect="1" noChangeArrowheads="1" noTextEdit="1"/>
          </p:cNvSpPr>
          <p:nvPr>
            <p:ph type="sldImg" idx="2"/>
          </p:nvPr>
        </p:nvSpPr>
        <p:spPr bwMode="auto">
          <a:xfrm>
            <a:off x="2911475" y="530225"/>
            <a:ext cx="3540125" cy="265430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936308" y="3361611"/>
            <a:ext cx="7490460" cy="318468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sp>
        <p:nvSpPr>
          <p:cNvPr id="32774" name="Rectangle 6"/>
          <p:cNvSpPr>
            <a:spLocks noGrp="1" noChangeArrowheads="1"/>
          </p:cNvSpPr>
          <p:nvPr>
            <p:ph type="ftr" sz="quarter" idx="4"/>
          </p:nvPr>
        </p:nvSpPr>
        <p:spPr bwMode="auto">
          <a:xfrm>
            <a:off x="1" y="6721993"/>
            <a:ext cx="4057333" cy="3538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lgn="l">
              <a:defRPr sz="1200"/>
            </a:lvl1pPr>
          </a:lstStyle>
          <a:p>
            <a:endParaRPr lang="fr-FR"/>
          </a:p>
        </p:txBody>
      </p:sp>
      <p:sp>
        <p:nvSpPr>
          <p:cNvPr id="32775" name="Rectangle 7"/>
          <p:cNvSpPr>
            <a:spLocks noGrp="1" noChangeArrowheads="1"/>
          </p:cNvSpPr>
          <p:nvPr>
            <p:ph type="sldNum" sz="quarter" idx="5"/>
          </p:nvPr>
        </p:nvSpPr>
        <p:spPr bwMode="auto">
          <a:xfrm>
            <a:off x="5303577" y="6721993"/>
            <a:ext cx="4057333" cy="3538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defRPr sz="1200"/>
            </a:lvl1pPr>
          </a:lstStyle>
          <a:p>
            <a:fld id="{152BACDE-DD66-4E76-BF50-FA0EE71975DE}" type="slidenum">
              <a:rPr lang="fr-FR"/>
              <a:pPr/>
              <a:t>‹#›</a:t>
            </a:fld>
            <a:endParaRPr lang="fr-FR"/>
          </a:p>
        </p:txBody>
      </p:sp>
    </p:spTree>
    <p:extLst>
      <p:ext uri="{BB962C8B-B14F-4D97-AF65-F5344CB8AC3E}">
        <p14:creationId xmlns:p14="http://schemas.microsoft.com/office/powerpoint/2010/main" val="10344355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20B162-B110-41DD-96C2-67D84E7CC3E1}" type="slidenum">
              <a:rPr lang="en-US" smtClean="0">
                <a:solidFill>
                  <a:prstClr val="black"/>
                </a:solidFill>
              </a:rPr>
              <a:pPr/>
              <a:t>16</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20B162-B110-41DD-96C2-67D84E7CC3E1}"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675247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569F6470-F79A-4694-995C-4E5FEEAB9EE0}" type="slidenum">
              <a:rPr lang="fr-F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5D597C6C-84A9-4B9F-89CD-6559EBAE75CF}" type="slidenum">
              <a:rPr lang="fr-F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0609B380-358C-4067-A9FF-5D2F7B48D6D4}" type="slidenum">
              <a:rPr lang="fr-FR"/>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507996"/>
          </a:xfrm>
        </p:spPr>
        <p:txBody>
          <a:bodyPr/>
          <a:lstStyle/>
          <a:p>
            <a:r>
              <a:rPr lang="en-US" smtClean="0"/>
              <a:t>Click to edit Master title style</a:t>
            </a:r>
            <a:endParaRPr lang="da-DK" dirty="0"/>
          </a:p>
        </p:txBody>
      </p:sp>
      <p:sp>
        <p:nvSpPr>
          <p:cNvPr id="3" name="Content Placeholder 2"/>
          <p:cNvSpPr>
            <a:spLocks noGrp="1"/>
          </p:cNvSpPr>
          <p:nvPr>
            <p:ph sz="half" idx="1"/>
          </p:nvPr>
        </p:nvSpPr>
        <p:spPr>
          <a:xfrm>
            <a:off x="457200" y="1428736"/>
            <a:ext cx="4038600" cy="5000660"/>
          </a:xfrm>
        </p:spPr>
        <p:txBody>
          <a:bodyPr/>
          <a:lstStyle>
            <a:lvl1pPr>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Content Placeholder 3"/>
          <p:cNvSpPr>
            <a:spLocks noGrp="1"/>
          </p:cNvSpPr>
          <p:nvPr>
            <p:ph sz="half" idx="2"/>
          </p:nvPr>
        </p:nvSpPr>
        <p:spPr>
          <a:xfrm>
            <a:off x="4648200" y="1428736"/>
            <a:ext cx="4038600" cy="50006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10/27/2014</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fld id="{4D94FA9F-588A-43C8-A155-7C098F8AB137}" type="slidenum">
              <a:rPr lang="en-US" smtClean="0">
                <a:solidFill>
                  <a:srgbClr val="000000"/>
                </a:solidFill>
              </a:rPr>
              <a:pPr/>
              <a:t>‹#›</a:t>
            </a:fld>
            <a:endParaRPr lang="en-US" dirty="0">
              <a:solidFill>
                <a:srgbClr val="000000"/>
              </a:solidFill>
            </a:endParaRPr>
          </a:p>
        </p:txBody>
      </p:sp>
      <p:sp>
        <p:nvSpPr>
          <p:cNvPr id="8"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defTabSz="457200" eaLnBrk="0" fontAlgn="auto" hangingPunct="0">
              <a:spcBef>
                <a:spcPct val="50000"/>
              </a:spcBef>
              <a:spcAft>
                <a:spcPts val="0"/>
              </a:spcAft>
              <a:defRPr/>
            </a:pPr>
            <a:endParaRPr lang="da-DK" sz="1800">
              <a:solidFill>
                <a:srgbClr val="000000"/>
              </a:solidFill>
              <a:latin typeface="Aria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507996"/>
          </a:xfrm>
        </p:spPr>
        <p:txBody>
          <a:bodyPr/>
          <a:lstStyle/>
          <a:p>
            <a:r>
              <a:rPr lang="en-US" smtClean="0"/>
              <a:t>Click to edit Master title style</a:t>
            </a:r>
            <a:endParaRPr lang="da-DK" dirty="0"/>
          </a:p>
        </p:txBody>
      </p:sp>
      <p:sp>
        <p:nvSpPr>
          <p:cNvPr id="3" name="Content Placeholder 2"/>
          <p:cNvSpPr>
            <a:spLocks noGrp="1"/>
          </p:cNvSpPr>
          <p:nvPr>
            <p:ph sz="half" idx="1"/>
          </p:nvPr>
        </p:nvSpPr>
        <p:spPr>
          <a:xfrm>
            <a:off x="457200" y="1428736"/>
            <a:ext cx="4038600" cy="5000660"/>
          </a:xfrm>
        </p:spPr>
        <p:txBody>
          <a:bodyPr/>
          <a:lstStyle>
            <a:lvl1pPr>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Content Placeholder 3"/>
          <p:cNvSpPr>
            <a:spLocks noGrp="1"/>
          </p:cNvSpPr>
          <p:nvPr>
            <p:ph sz="half" idx="2"/>
          </p:nvPr>
        </p:nvSpPr>
        <p:spPr>
          <a:xfrm>
            <a:off x="4648200" y="1428736"/>
            <a:ext cx="4038600" cy="50006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10/27/2014</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fld id="{4D94FA9F-588A-43C8-A155-7C098F8AB137}" type="slidenum">
              <a:rPr lang="en-US" smtClean="0">
                <a:solidFill>
                  <a:srgbClr val="000000"/>
                </a:solidFill>
              </a:rPr>
              <a:pPr/>
              <a:t>‹#›</a:t>
            </a:fld>
            <a:endParaRPr lang="en-US" dirty="0">
              <a:solidFill>
                <a:srgbClr val="000000"/>
              </a:solidFill>
            </a:endParaRPr>
          </a:p>
        </p:txBody>
      </p:sp>
      <p:sp>
        <p:nvSpPr>
          <p:cNvPr id="8"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defTabSz="457200" eaLnBrk="0" fontAlgn="auto" hangingPunct="0">
              <a:spcBef>
                <a:spcPct val="50000"/>
              </a:spcBef>
              <a:spcAft>
                <a:spcPts val="0"/>
              </a:spcAft>
              <a:defRPr/>
            </a:pPr>
            <a:endParaRPr lang="da-DK" sz="1800">
              <a:solidFill>
                <a:srgbClr val="000000"/>
              </a:solidFill>
              <a:latin typeface="Aria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1A892DAA-F568-4E6B-BAD7-A20EF9532D98}" type="slidenum">
              <a:rPr lang="fr-F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AFA5417C-5254-40F6-A9C8-8633854A6B58}" type="slidenum">
              <a:rPr lang="fr-F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63F5C624-932E-4C1C-8B4A-55D4796F4635}" type="slidenum">
              <a:rPr lang="fr-F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fr-FR"/>
          </a:p>
        </p:txBody>
      </p:sp>
      <p:sp>
        <p:nvSpPr>
          <p:cNvPr id="8" name="Footer Placeholder 7"/>
          <p:cNvSpPr>
            <a:spLocks noGrp="1"/>
          </p:cNvSpPr>
          <p:nvPr>
            <p:ph type="ftr" sz="quarter" idx="11"/>
          </p:nvPr>
        </p:nvSpPr>
        <p:spPr/>
        <p:txBody>
          <a:bodyPr/>
          <a:lstStyle>
            <a:lvl1pPr>
              <a:defRPr/>
            </a:lvl1pPr>
          </a:lstStyle>
          <a:p>
            <a:endParaRPr lang="fr-FR"/>
          </a:p>
        </p:txBody>
      </p:sp>
      <p:sp>
        <p:nvSpPr>
          <p:cNvPr id="9" name="Slide Number Placeholder 8"/>
          <p:cNvSpPr>
            <a:spLocks noGrp="1"/>
          </p:cNvSpPr>
          <p:nvPr>
            <p:ph type="sldNum" sz="quarter" idx="12"/>
          </p:nvPr>
        </p:nvSpPr>
        <p:spPr/>
        <p:txBody>
          <a:bodyPr/>
          <a:lstStyle>
            <a:lvl1pPr>
              <a:defRPr/>
            </a:lvl1pPr>
          </a:lstStyle>
          <a:p>
            <a:fld id="{11EB92FA-B182-4685-9B49-22DEE9A5115B}" type="slidenum">
              <a:rPr lang="fr-F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fr-FR"/>
          </a:p>
        </p:txBody>
      </p:sp>
      <p:sp>
        <p:nvSpPr>
          <p:cNvPr id="4" name="Footer Placeholder 3"/>
          <p:cNvSpPr>
            <a:spLocks noGrp="1"/>
          </p:cNvSpPr>
          <p:nvPr>
            <p:ph type="ftr" sz="quarter" idx="11"/>
          </p:nvPr>
        </p:nvSpPr>
        <p:spPr/>
        <p:txBody>
          <a:bodyPr/>
          <a:lstStyle>
            <a:lvl1pPr>
              <a:defRPr/>
            </a:lvl1pPr>
          </a:lstStyle>
          <a:p>
            <a:endParaRPr lang="fr-FR"/>
          </a:p>
        </p:txBody>
      </p:sp>
      <p:sp>
        <p:nvSpPr>
          <p:cNvPr id="5" name="Slide Number Placeholder 4"/>
          <p:cNvSpPr>
            <a:spLocks noGrp="1"/>
          </p:cNvSpPr>
          <p:nvPr>
            <p:ph type="sldNum" sz="quarter" idx="12"/>
          </p:nvPr>
        </p:nvSpPr>
        <p:spPr/>
        <p:txBody>
          <a:bodyPr/>
          <a:lstStyle>
            <a:lvl1pPr>
              <a:defRPr/>
            </a:lvl1pPr>
          </a:lstStyle>
          <a:p>
            <a:fld id="{52AE043B-5DFE-43A1-91E5-08B9BA0DD43C}" type="slidenum">
              <a:rPr lang="fr-F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r-FR"/>
          </a:p>
        </p:txBody>
      </p:sp>
      <p:sp>
        <p:nvSpPr>
          <p:cNvPr id="3" name="Footer Placeholder 2"/>
          <p:cNvSpPr>
            <a:spLocks noGrp="1"/>
          </p:cNvSpPr>
          <p:nvPr>
            <p:ph type="ftr" sz="quarter" idx="11"/>
          </p:nvPr>
        </p:nvSpPr>
        <p:spPr/>
        <p:txBody>
          <a:bodyPr/>
          <a:lstStyle>
            <a:lvl1pPr>
              <a:defRPr/>
            </a:lvl1pPr>
          </a:lstStyle>
          <a:p>
            <a:endParaRPr lang="fr-FR"/>
          </a:p>
        </p:txBody>
      </p:sp>
      <p:sp>
        <p:nvSpPr>
          <p:cNvPr id="4" name="Slide Number Placeholder 3"/>
          <p:cNvSpPr>
            <a:spLocks noGrp="1"/>
          </p:cNvSpPr>
          <p:nvPr>
            <p:ph type="sldNum" sz="quarter" idx="12"/>
          </p:nvPr>
        </p:nvSpPr>
        <p:spPr/>
        <p:txBody>
          <a:bodyPr/>
          <a:lstStyle>
            <a:lvl1pPr>
              <a:defRPr/>
            </a:lvl1pPr>
          </a:lstStyle>
          <a:p>
            <a:fld id="{B94FF06E-9E31-4066-9FDE-A337B883C9E9}" type="slidenum">
              <a:rPr lang="fr-F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E26F1C76-D89A-4B7C-83E7-AB2D563A19B2}" type="slidenum">
              <a:rPr lang="fr-F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D8291254-E2C9-4471-8E59-80EB5F48DDEE}" type="slidenum">
              <a:rPr lang="fr-F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Click to edit Master title style</a:t>
            </a:r>
          </a:p>
        </p:txBody>
      </p:sp>
      <p:sp>
        <p:nvSpPr>
          <p:cNvPr id="348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sp>
        <p:nvSpPr>
          <p:cNvPr id="348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vl1pPr>
          </a:lstStyle>
          <a:p>
            <a:endParaRPr lang="fr-FR"/>
          </a:p>
        </p:txBody>
      </p:sp>
      <p:sp>
        <p:nvSpPr>
          <p:cNvPr id="348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vl1pPr>
          </a:lstStyle>
          <a:p>
            <a:endParaRPr lang="fr-FR"/>
          </a:p>
        </p:txBody>
      </p:sp>
      <p:sp>
        <p:nvSpPr>
          <p:cNvPr id="348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fld id="{74F9100D-2EB6-439E-894E-64F6BCF5B3A5}" type="slidenum">
              <a:rPr lang="fr-FR"/>
              <a:pPr/>
              <a:t>‹#›</a:t>
            </a:fld>
            <a:endParaRPr lang="fr-FR"/>
          </a:p>
        </p:txBody>
      </p:sp>
      <p:sp>
        <p:nvSpPr>
          <p:cNvPr id="34823" name="Rectangle 7"/>
          <p:cNvSpPr>
            <a:spLocks noChangeArrowheads="1"/>
          </p:cNvSpPr>
          <p:nvPr/>
        </p:nvSpPr>
        <p:spPr bwMode="auto">
          <a:xfrm>
            <a:off x="0" y="6381750"/>
            <a:ext cx="9144000" cy="476250"/>
          </a:xfrm>
          <a:prstGeom prst="rect">
            <a:avLst/>
          </a:prstGeom>
          <a:noFill/>
          <a:ln w="9525">
            <a:noFill/>
            <a:miter lim="800000"/>
            <a:headEnd/>
            <a:tailEnd/>
          </a:ln>
          <a:effectLst/>
        </p:spPr>
        <p:txBody>
          <a:bodyPr/>
          <a:lstStyle/>
          <a:p>
            <a:pPr algn="ctr"/>
            <a:r>
              <a:rPr lang="fr-CH" sz="1600" b="1" i="1">
                <a:solidFill>
                  <a:schemeClr val="accent2"/>
                </a:solidFill>
              </a:rPr>
              <a:t>ICN - </a:t>
            </a:r>
            <a:r>
              <a:rPr lang="en-GB" sz="1600" b="1" i="1">
                <a:solidFill>
                  <a:schemeClr val="accent2"/>
                </a:solidFill>
              </a:rPr>
              <a:t>Advancing</a:t>
            </a:r>
            <a:r>
              <a:rPr lang="fr-FR" sz="1600" b="1" i="1">
                <a:solidFill>
                  <a:schemeClr val="accent2"/>
                </a:solidFill>
              </a:rPr>
              <a:t> nursing and health worldwide</a:t>
            </a:r>
          </a:p>
        </p:txBody>
      </p:sp>
      <p:sp>
        <p:nvSpPr>
          <p:cNvPr id="34824" name="Rectangle 8"/>
          <p:cNvSpPr>
            <a:spLocks noChangeArrowheads="1"/>
          </p:cNvSpPr>
          <p:nvPr userDrawn="1"/>
        </p:nvSpPr>
        <p:spPr bwMode="auto">
          <a:xfrm>
            <a:off x="7596188" y="6372225"/>
            <a:ext cx="1368425" cy="307975"/>
          </a:xfrm>
          <a:prstGeom prst="rect">
            <a:avLst/>
          </a:prstGeom>
          <a:noFill/>
          <a:ln w="9525">
            <a:noFill/>
            <a:miter lim="800000"/>
            <a:headEnd/>
            <a:tailEnd/>
          </a:ln>
          <a:effectLst/>
        </p:spPr>
        <p:txBody>
          <a:bodyPr/>
          <a:lstStyle/>
          <a:p>
            <a:r>
              <a:rPr lang="fr-CH" sz="1600"/>
              <a:t>www.icn.ch</a:t>
            </a:r>
          </a:p>
          <a:p>
            <a:endParaRPr lang="fr-FR" sz="160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3600">
          <a:solidFill>
            <a:srgbClr val="FFCC00"/>
          </a:solidFill>
          <a:latin typeface="+mj-lt"/>
          <a:ea typeface="+mj-ea"/>
          <a:cs typeface="+mj-cs"/>
        </a:defRPr>
      </a:lvl1pPr>
      <a:lvl2pPr algn="ctr" rtl="0" fontAlgn="base">
        <a:spcBef>
          <a:spcPct val="0"/>
        </a:spcBef>
        <a:spcAft>
          <a:spcPct val="0"/>
        </a:spcAft>
        <a:defRPr sz="3600">
          <a:solidFill>
            <a:srgbClr val="FFCC00"/>
          </a:solidFill>
          <a:latin typeface="Arial" charset="0"/>
        </a:defRPr>
      </a:lvl2pPr>
      <a:lvl3pPr algn="ctr" rtl="0" fontAlgn="base">
        <a:spcBef>
          <a:spcPct val="0"/>
        </a:spcBef>
        <a:spcAft>
          <a:spcPct val="0"/>
        </a:spcAft>
        <a:defRPr sz="3600">
          <a:solidFill>
            <a:srgbClr val="FFCC00"/>
          </a:solidFill>
          <a:latin typeface="Arial" charset="0"/>
        </a:defRPr>
      </a:lvl3pPr>
      <a:lvl4pPr algn="ctr" rtl="0" fontAlgn="base">
        <a:spcBef>
          <a:spcPct val="0"/>
        </a:spcBef>
        <a:spcAft>
          <a:spcPct val="0"/>
        </a:spcAft>
        <a:defRPr sz="3600">
          <a:solidFill>
            <a:srgbClr val="FFCC00"/>
          </a:solidFill>
          <a:latin typeface="Arial" charset="0"/>
        </a:defRPr>
      </a:lvl4pPr>
      <a:lvl5pPr algn="ctr" rtl="0" fontAlgn="base">
        <a:spcBef>
          <a:spcPct val="0"/>
        </a:spcBef>
        <a:spcAft>
          <a:spcPct val="0"/>
        </a:spcAft>
        <a:defRPr sz="3600">
          <a:solidFill>
            <a:srgbClr val="FFCC00"/>
          </a:solidFill>
          <a:latin typeface="Arial" charset="0"/>
        </a:defRPr>
      </a:lvl5pPr>
      <a:lvl6pPr marL="457200" algn="ctr" rtl="0" fontAlgn="base">
        <a:spcBef>
          <a:spcPct val="0"/>
        </a:spcBef>
        <a:spcAft>
          <a:spcPct val="0"/>
        </a:spcAft>
        <a:defRPr sz="3600">
          <a:solidFill>
            <a:srgbClr val="FFCC00"/>
          </a:solidFill>
          <a:latin typeface="Arial" charset="0"/>
        </a:defRPr>
      </a:lvl6pPr>
      <a:lvl7pPr marL="914400" algn="ctr" rtl="0" fontAlgn="base">
        <a:spcBef>
          <a:spcPct val="0"/>
        </a:spcBef>
        <a:spcAft>
          <a:spcPct val="0"/>
        </a:spcAft>
        <a:defRPr sz="3600">
          <a:solidFill>
            <a:srgbClr val="FFCC00"/>
          </a:solidFill>
          <a:latin typeface="Arial" charset="0"/>
        </a:defRPr>
      </a:lvl7pPr>
      <a:lvl8pPr marL="1371600" algn="ctr" rtl="0" fontAlgn="base">
        <a:spcBef>
          <a:spcPct val="0"/>
        </a:spcBef>
        <a:spcAft>
          <a:spcPct val="0"/>
        </a:spcAft>
        <a:defRPr sz="3600">
          <a:solidFill>
            <a:srgbClr val="FFCC00"/>
          </a:solidFill>
          <a:latin typeface="Arial" charset="0"/>
        </a:defRPr>
      </a:lvl8pPr>
      <a:lvl9pPr marL="1828800" algn="ctr" rtl="0" fontAlgn="base">
        <a:spcBef>
          <a:spcPct val="0"/>
        </a:spcBef>
        <a:spcAft>
          <a:spcPct val="0"/>
        </a:spcAft>
        <a:defRPr sz="3600">
          <a:solidFill>
            <a:srgbClr val="FFCC00"/>
          </a:solidFill>
          <a:latin typeface="Arial" charset="0"/>
        </a:defRPr>
      </a:lvl9pPr>
    </p:titleStyle>
    <p:bodyStyle>
      <a:lvl1pPr marL="342900" indent="-342900" algn="l" rtl="0" fontAlgn="base">
        <a:spcBef>
          <a:spcPct val="20000"/>
        </a:spcBef>
        <a:spcAft>
          <a:spcPct val="0"/>
        </a:spcAft>
        <a:buChar char="•"/>
        <a:defRPr sz="2800">
          <a:solidFill>
            <a:schemeClr val="bg1"/>
          </a:solidFill>
          <a:latin typeface="+mn-lt"/>
          <a:ea typeface="+mn-ea"/>
          <a:cs typeface="+mn-cs"/>
        </a:defRPr>
      </a:lvl1pPr>
      <a:lvl2pPr marL="742950" indent="-285750" algn="l" rtl="0" fontAlgn="base">
        <a:spcBef>
          <a:spcPct val="20000"/>
        </a:spcBef>
        <a:spcAft>
          <a:spcPct val="0"/>
        </a:spcAft>
        <a:buChar char="–"/>
        <a:defRPr sz="2400">
          <a:solidFill>
            <a:schemeClr val="bg1"/>
          </a:solidFill>
          <a:latin typeface="+mn-lt"/>
        </a:defRPr>
      </a:lvl2pPr>
      <a:lvl3pPr marL="1143000" indent="-228600" algn="l" rtl="0" fontAlgn="base">
        <a:spcBef>
          <a:spcPct val="20000"/>
        </a:spcBef>
        <a:spcAft>
          <a:spcPct val="0"/>
        </a:spcAft>
        <a:buChar char="•"/>
        <a:defRPr sz="2000">
          <a:solidFill>
            <a:schemeClr val="bg1"/>
          </a:solidFill>
          <a:latin typeface="+mn-lt"/>
        </a:defRPr>
      </a:lvl3pPr>
      <a:lvl4pPr marL="1600200" indent="-228600" algn="l" rtl="0" fontAlgn="base">
        <a:spcBef>
          <a:spcPct val="20000"/>
        </a:spcBef>
        <a:spcAft>
          <a:spcPct val="0"/>
        </a:spcAft>
        <a:buChar char="–"/>
        <a:defRPr sz="1600">
          <a:solidFill>
            <a:schemeClr val="bg1"/>
          </a:solidFill>
          <a:latin typeface="+mn-lt"/>
        </a:defRPr>
      </a:lvl4pPr>
      <a:lvl5pPr marL="2057400" indent="-228600" algn="l" rtl="0" fontAlgn="base">
        <a:spcBef>
          <a:spcPct val="20000"/>
        </a:spcBef>
        <a:spcAft>
          <a:spcPct val="0"/>
        </a:spcAft>
        <a:buChar char="»"/>
        <a:defRPr sz="1400">
          <a:solidFill>
            <a:schemeClr val="bg1"/>
          </a:solidFill>
          <a:latin typeface="+mn-lt"/>
        </a:defRPr>
      </a:lvl5pPr>
      <a:lvl6pPr marL="2514600" indent="-228600" algn="l" rtl="0" fontAlgn="base">
        <a:spcBef>
          <a:spcPct val="20000"/>
        </a:spcBef>
        <a:spcAft>
          <a:spcPct val="0"/>
        </a:spcAft>
        <a:buChar char="»"/>
        <a:defRPr sz="1400">
          <a:solidFill>
            <a:schemeClr val="bg1"/>
          </a:solidFill>
          <a:latin typeface="+mn-lt"/>
        </a:defRPr>
      </a:lvl6pPr>
      <a:lvl7pPr marL="2971800" indent="-228600" algn="l" rtl="0" fontAlgn="base">
        <a:spcBef>
          <a:spcPct val="20000"/>
        </a:spcBef>
        <a:spcAft>
          <a:spcPct val="0"/>
        </a:spcAft>
        <a:buChar char="»"/>
        <a:defRPr sz="1400">
          <a:solidFill>
            <a:schemeClr val="bg1"/>
          </a:solidFill>
          <a:latin typeface="+mn-lt"/>
        </a:defRPr>
      </a:lvl7pPr>
      <a:lvl8pPr marL="3429000" indent="-228600" algn="l" rtl="0" fontAlgn="base">
        <a:spcBef>
          <a:spcPct val="20000"/>
        </a:spcBef>
        <a:spcAft>
          <a:spcPct val="0"/>
        </a:spcAft>
        <a:buChar char="»"/>
        <a:defRPr sz="1400">
          <a:solidFill>
            <a:schemeClr val="bg1"/>
          </a:solidFill>
          <a:latin typeface="+mn-lt"/>
        </a:defRPr>
      </a:lvl8pPr>
      <a:lvl9pPr marL="3886200" indent="-228600" algn="l" rtl="0" fontAlgn="base">
        <a:spcBef>
          <a:spcPct val="20000"/>
        </a:spcBef>
        <a:spcAft>
          <a:spcPct val="0"/>
        </a:spcAft>
        <a:buChar char="»"/>
        <a:defRPr sz="1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35" name="Rectangle 187"/>
          <p:cNvSpPr>
            <a:spLocks noGrp="1" noChangeArrowheads="1"/>
          </p:cNvSpPr>
          <p:nvPr>
            <p:ph type="dt" sz="half" idx="2"/>
          </p:nvPr>
        </p:nvSpPr>
        <p:spPr bwMode="auto">
          <a:xfrm>
            <a:off x="7548594" y="6572272"/>
            <a:ext cx="1524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150E53"/>
                </a:solidFill>
                <a:latin typeface="+mn-lt"/>
              </a:defRPr>
            </a:lvl1pPr>
          </a:lstStyle>
          <a:p>
            <a:pPr defTabSz="457200" fontAlgn="auto">
              <a:spcAft>
                <a:spcPts val="0"/>
              </a:spcAft>
            </a:pPr>
            <a:fld id="{433C56EF-5C50-014F-83FF-A185149DB78E}" type="datetimeFigureOut">
              <a:rPr lang="en-US" smtClean="0"/>
              <a:pPr defTabSz="457200" fontAlgn="auto">
                <a:spcAft>
                  <a:spcPts val="0"/>
                </a:spcAft>
              </a:pPr>
              <a:t>10/27/2014</a:t>
            </a:fld>
            <a:endParaRPr lang="en-US" dirty="0"/>
          </a:p>
        </p:txBody>
      </p:sp>
      <p:sp>
        <p:nvSpPr>
          <p:cNvPr id="2236" name="Rectangle 188"/>
          <p:cNvSpPr>
            <a:spLocks noGrp="1" noChangeArrowheads="1"/>
          </p:cNvSpPr>
          <p:nvPr>
            <p:ph type="sldNum" sz="quarter" idx="4"/>
          </p:nvPr>
        </p:nvSpPr>
        <p:spPr bwMode="auto">
          <a:xfrm>
            <a:off x="7208869" y="6572272"/>
            <a:ext cx="33972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666666"/>
                </a:solidFill>
                <a:latin typeface="+mn-lt"/>
              </a:defRPr>
            </a:lvl1pPr>
          </a:lstStyle>
          <a:p>
            <a:pPr defTabSz="457200" fontAlgn="auto">
              <a:spcAft>
                <a:spcPts val="0"/>
              </a:spcAft>
            </a:pPr>
            <a:fld id="{84D2A77D-0D9C-B746-8A15-23AF0E1FBA90}" type="slidenum">
              <a:rPr lang="en-US" smtClean="0"/>
              <a:pPr defTabSz="457200" fontAlgn="auto">
                <a:spcAft>
                  <a:spcPts val="0"/>
                </a:spcAft>
              </a:pPr>
              <a:t>‹#›</a:t>
            </a:fld>
            <a:endParaRPr lang="en-US" dirty="0"/>
          </a:p>
        </p:txBody>
      </p:sp>
      <p:sp>
        <p:nvSpPr>
          <p:cNvPr id="1032" name="Rectangle 220"/>
          <p:cNvSpPr>
            <a:spLocks noGrp="1" noChangeArrowheads="1"/>
          </p:cNvSpPr>
          <p:nvPr>
            <p:ph type="body" idx="1"/>
          </p:nvPr>
        </p:nvSpPr>
        <p:spPr bwMode="auto">
          <a:xfrm>
            <a:off x="457200" y="1428736"/>
            <a:ext cx="8229600" cy="5000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dirty="0" smtClean="0"/>
              <a:t>Click to edit the text styles in the Master</a:t>
            </a:r>
          </a:p>
          <a:p>
            <a:pPr lvl="1"/>
            <a:r>
              <a:rPr lang="da-DK" noProof="0" dirty="0" smtClean="0"/>
              <a:t>Second Level</a:t>
            </a:r>
          </a:p>
          <a:p>
            <a:pPr lvl="2"/>
            <a:r>
              <a:rPr lang="da-DK" noProof="0" dirty="0" smtClean="0"/>
              <a:t>Third Level</a:t>
            </a:r>
          </a:p>
          <a:p>
            <a:pPr lvl="3"/>
            <a:r>
              <a:rPr lang="da-DK" noProof="0" dirty="0" smtClean="0"/>
              <a:t>Fourth Level</a:t>
            </a:r>
          </a:p>
          <a:p>
            <a:pPr lvl="4"/>
            <a:r>
              <a:rPr lang="da-DK" noProof="0" dirty="0" smtClean="0"/>
              <a:t>Fifth Level</a:t>
            </a:r>
          </a:p>
        </p:txBody>
      </p:sp>
      <p:sp>
        <p:nvSpPr>
          <p:cNvPr id="2269" name="Rectangle 221"/>
          <p:cNvSpPr>
            <a:spLocks noGrp="1" noChangeArrowheads="1"/>
          </p:cNvSpPr>
          <p:nvPr>
            <p:ph type="ftr" sz="quarter" idx="3"/>
          </p:nvPr>
        </p:nvSpPr>
        <p:spPr bwMode="auto">
          <a:xfrm>
            <a:off x="3124200" y="6572272"/>
            <a:ext cx="2895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200">
                <a:solidFill>
                  <a:schemeClr val="tx1"/>
                </a:solidFill>
                <a:latin typeface="+mn-lt"/>
              </a:defRPr>
            </a:lvl1pPr>
          </a:lstStyle>
          <a:p>
            <a:pPr defTabSz="457200" fontAlgn="auto">
              <a:spcAft>
                <a:spcPts val="0"/>
              </a:spcAft>
            </a:pPr>
            <a:fld id="{3F5BE622-0B68-49A0-BE5D-80D305A48B03}" type="slidenum">
              <a:rPr lang="en-US" smtClean="0">
                <a:solidFill>
                  <a:srgbClr val="000000"/>
                </a:solidFill>
              </a:rPr>
              <a:pPr defTabSz="457200" fontAlgn="auto">
                <a:spcAft>
                  <a:spcPts val="0"/>
                </a:spcAft>
              </a:pPr>
              <a:t>‹#›</a:t>
            </a:fld>
            <a:endParaRPr lang="en-US" dirty="0">
              <a:solidFill>
                <a:srgbClr val="000000"/>
              </a:solidFill>
            </a:endParaRPr>
          </a:p>
        </p:txBody>
      </p:sp>
      <p:pic>
        <p:nvPicPr>
          <p:cNvPr id="9" name="Picture 8"/>
          <p:cNvPicPr/>
          <p:nvPr/>
        </p:nvPicPr>
        <p:blipFill rotWithShape="1">
          <a:blip r:embed="rId3">
            <a:clrChange>
              <a:clrFrom>
                <a:srgbClr val="FFFFFF"/>
              </a:clrFrom>
              <a:clrTo>
                <a:srgbClr val="FFFFFF">
                  <a:alpha val="0"/>
                </a:srgbClr>
              </a:clrTo>
            </a:clrChange>
          </a:blip>
          <a:srcRect t="6109" b="11589"/>
          <a:stretch/>
        </p:blipFill>
        <p:spPr>
          <a:xfrm>
            <a:off x="6391698" y="-1"/>
            <a:ext cx="2760345" cy="684363"/>
          </a:xfrm>
          <a:prstGeom prst="rect">
            <a:avLst/>
          </a:prstGeom>
          <a:solidFill>
            <a:schemeClr val="bg1"/>
          </a:solidFill>
        </p:spPr>
      </p:pic>
      <p:sp>
        <p:nvSpPr>
          <p:cNvPr id="1031" name="Rectangle 219"/>
          <p:cNvSpPr>
            <a:spLocks noGrp="1" noChangeArrowheads="1"/>
          </p:cNvSpPr>
          <p:nvPr>
            <p:ph type="title"/>
          </p:nvPr>
        </p:nvSpPr>
        <p:spPr bwMode="auto">
          <a:xfrm>
            <a:off x="457200" y="642918"/>
            <a:ext cx="8229600" cy="5794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da-DK" dirty="0" smtClean="0"/>
          </a:p>
        </p:txBody>
      </p:sp>
    </p:spTree>
  </p:cSld>
  <p:clrMap bg1="lt1" tx1="dk1" bg2="lt2" tx2="dk2" accent1="accent1" accent2="accent2" accent3="accent3" accent4="accent4" accent5="accent5" accent6="accent6" hlink="hlink" folHlink="folHlink"/>
  <p:sldLayoutIdLst>
    <p:sldLayoutId id="2147483662" r:id="rId1"/>
  </p:sldLayoutIdLst>
  <p:timing>
    <p:tnLst>
      <p:par>
        <p:cTn id="1" dur="indefinite" restart="never" nodeType="tmRoot"/>
      </p:par>
    </p:tnLst>
  </p:timing>
  <p:txStyles>
    <p:titleStyle>
      <a:lvl1pPr algn="l" rtl="0" eaLnBrk="1" fontAlgn="base" hangingPunct="1">
        <a:spcBef>
          <a:spcPct val="0"/>
        </a:spcBef>
        <a:spcAft>
          <a:spcPct val="0"/>
        </a:spcAft>
        <a:defRPr sz="2800" baseline="0">
          <a:solidFill>
            <a:schemeClr val="accent6">
              <a:lumMod val="75000"/>
            </a:schemeClr>
          </a:solidFill>
          <a:latin typeface="+mj-lt"/>
          <a:ea typeface="+mj-ea"/>
          <a:cs typeface="+mj-cs"/>
        </a:defRPr>
      </a:lvl1pPr>
      <a:lvl2pPr algn="l" rtl="0" eaLnBrk="1" fontAlgn="base" hangingPunct="1">
        <a:spcBef>
          <a:spcPct val="0"/>
        </a:spcBef>
        <a:spcAft>
          <a:spcPct val="0"/>
        </a:spcAft>
        <a:defRPr sz="3200">
          <a:solidFill>
            <a:srgbClr val="666666"/>
          </a:solidFill>
          <a:latin typeface="Arial" charset="0"/>
        </a:defRPr>
      </a:lvl2pPr>
      <a:lvl3pPr algn="l" rtl="0" eaLnBrk="1" fontAlgn="base" hangingPunct="1">
        <a:spcBef>
          <a:spcPct val="0"/>
        </a:spcBef>
        <a:spcAft>
          <a:spcPct val="0"/>
        </a:spcAft>
        <a:defRPr sz="3200">
          <a:solidFill>
            <a:srgbClr val="666666"/>
          </a:solidFill>
          <a:latin typeface="Arial" charset="0"/>
        </a:defRPr>
      </a:lvl3pPr>
      <a:lvl4pPr algn="l" rtl="0" eaLnBrk="1" fontAlgn="base" hangingPunct="1">
        <a:spcBef>
          <a:spcPct val="0"/>
        </a:spcBef>
        <a:spcAft>
          <a:spcPct val="0"/>
        </a:spcAft>
        <a:defRPr sz="3200">
          <a:solidFill>
            <a:srgbClr val="666666"/>
          </a:solidFill>
          <a:latin typeface="Arial" charset="0"/>
        </a:defRPr>
      </a:lvl4pPr>
      <a:lvl5pPr algn="l" rtl="0" eaLnBrk="1" fontAlgn="base" hangingPunct="1">
        <a:spcBef>
          <a:spcPct val="0"/>
        </a:spcBef>
        <a:spcAft>
          <a:spcPct val="0"/>
        </a:spcAft>
        <a:defRPr sz="3200">
          <a:solidFill>
            <a:srgbClr val="666666"/>
          </a:solidFill>
          <a:latin typeface="Arial" charset="0"/>
        </a:defRPr>
      </a:lvl5pPr>
      <a:lvl6pPr marL="457200" algn="l" rtl="0" eaLnBrk="1" fontAlgn="base" hangingPunct="1">
        <a:spcBef>
          <a:spcPct val="0"/>
        </a:spcBef>
        <a:spcAft>
          <a:spcPct val="0"/>
        </a:spcAft>
        <a:defRPr sz="3200">
          <a:solidFill>
            <a:srgbClr val="666666"/>
          </a:solidFill>
          <a:latin typeface="Arial" charset="0"/>
        </a:defRPr>
      </a:lvl6pPr>
      <a:lvl7pPr marL="914400" algn="l" rtl="0" eaLnBrk="1" fontAlgn="base" hangingPunct="1">
        <a:spcBef>
          <a:spcPct val="0"/>
        </a:spcBef>
        <a:spcAft>
          <a:spcPct val="0"/>
        </a:spcAft>
        <a:defRPr sz="3200">
          <a:solidFill>
            <a:srgbClr val="666666"/>
          </a:solidFill>
          <a:latin typeface="Arial" charset="0"/>
        </a:defRPr>
      </a:lvl7pPr>
      <a:lvl8pPr marL="1371600" algn="l" rtl="0" eaLnBrk="1" fontAlgn="base" hangingPunct="1">
        <a:spcBef>
          <a:spcPct val="0"/>
        </a:spcBef>
        <a:spcAft>
          <a:spcPct val="0"/>
        </a:spcAft>
        <a:defRPr sz="3200">
          <a:solidFill>
            <a:srgbClr val="666666"/>
          </a:solidFill>
          <a:latin typeface="Arial" charset="0"/>
        </a:defRPr>
      </a:lvl8pPr>
      <a:lvl9pPr marL="1828800" algn="l" rtl="0" eaLnBrk="1" fontAlgn="base" hangingPunct="1">
        <a:spcBef>
          <a:spcPct val="0"/>
        </a:spcBef>
        <a:spcAft>
          <a:spcPct val="0"/>
        </a:spcAft>
        <a:defRPr sz="3200">
          <a:solidFill>
            <a:srgbClr val="666666"/>
          </a:solidFill>
          <a:latin typeface="Arial" charset="0"/>
        </a:defRPr>
      </a:lvl9pPr>
    </p:titleStyle>
    <p:bodyStyle>
      <a:lvl1pPr marL="342900" indent="-342900" algn="l" rtl="0" eaLnBrk="1" fontAlgn="base" hangingPunct="1">
        <a:spcBef>
          <a:spcPts val="100"/>
        </a:spcBef>
        <a:spcAft>
          <a:spcPts val="100"/>
        </a:spcAft>
        <a:buClr>
          <a:srgbClr val="0055B0"/>
        </a:buClr>
        <a:buSzPct val="85000"/>
        <a:buFont typeface="Wingdings" pitchFamily="2" charset="2"/>
        <a:buChar char="§"/>
        <a:defRPr sz="2400">
          <a:solidFill>
            <a:srgbClr val="0055B0"/>
          </a:solidFill>
          <a:latin typeface="+mn-lt"/>
          <a:ea typeface="+mn-ea"/>
          <a:cs typeface="+mn-cs"/>
        </a:defRPr>
      </a:lvl1pPr>
      <a:lvl2pPr marL="742950" indent="-285750" algn="l" rtl="0" eaLnBrk="1" fontAlgn="base" hangingPunct="1">
        <a:spcBef>
          <a:spcPts val="100"/>
        </a:spcBef>
        <a:spcAft>
          <a:spcPts val="100"/>
        </a:spcAft>
        <a:buSzPct val="85000"/>
        <a:buFont typeface="Wingdings" pitchFamily="2" charset="2"/>
        <a:buChar char="§"/>
        <a:defRPr sz="2000">
          <a:solidFill>
            <a:srgbClr val="0070C0"/>
          </a:solidFill>
          <a:latin typeface="+mn-lt"/>
        </a:defRPr>
      </a:lvl2pPr>
      <a:lvl3pPr marL="1143000" indent="-228600" algn="l" rtl="0" eaLnBrk="1" fontAlgn="base" hangingPunct="1">
        <a:spcBef>
          <a:spcPts val="100"/>
        </a:spcBef>
        <a:spcAft>
          <a:spcPts val="100"/>
        </a:spcAft>
        <a:buSzPct val="50000"/>
        <a:buFont typeface="Wingdings" pitchFamily="2" charset="2"/>
        <a:buChar char="§"/>
        <a:defRPr sz="2000">
          <a:solidFill>
            <a:srgbClr val="229BB8"/>
          </a:solidFill>
          <a:latin typeface="+mn-lt"/>
        </a:defRPr>
      </a:lvl3pPr>
      <a:lvl4pPr marL="1600200" indent="-228600" algn="l" rtl="0" eaLnBrk="1" fontAlgn="base" hangingPunct="1">
        <a:spcBef>
          <a:spcPts val="100"/>
        </a:spcBef>
        <a:spcAft>
          <a:spcPts val="100"/>
        </a:spcAft>
        <a:buChar char="–"/>
        <a:defRPr sz="1600">
          <a:solidFill>
            <a:schemeClr val="bg2">
              <a:lumMod val="75000"/>
            </a:schemeClr>
          </a:solidFill>
          <a:latin typeface="+mn-lt"/>
        </a:defRPr>
      </a:lvl4pPr>
      <a:lvl5pPr marL="2057400" indent="-228600" algn="l" rtl="0" eaLnBrk="1" fontAlgn="base" hangingPunct="1">
        <a:spcBef>
          <a:spcPts val="100"/>
        </a:spcBef>
        <a:spcAft>
          <a:spcPts val="100"/>
        </a:spcAft>
        <a:buChar char="»"/>
        <a:defRPr sz="1600">
          <a:solidFill>
            <a:schemeClr val="bg2">
              <a:lumMod val="75000"/>
            </a:schemeClr>
          </a:solidFill>
          <a:latin typeface="+mn-lt"/>
        </a:defRPr>
      </a:lvl5pPr>
      <a:lvl6pPr marL="2514600" indent="-228600" algn="l" rtl="0" eaLnBrk="1" fontAlgn="base" hangingPunct="1">
        <a:spcBef>
          <a:spcPct val="20000"/>
        </a:spcBef>
        <a:spcAft>
          <a:spcPct val="0"/>
        </a:spcAft>
        <a:buChar char="»"/>
        <a:defRPr sz="2000">
          <a:solidFill>
            <a:srgbClr val="0055B0"/>
          </a:solidFill>
          <a:latin typeface="+mn-lt"/>
        </a:defRPr>
      </a:lvl6pPr>
      <a:lvl7pPr marL="2971800" indent="-228600" algn="l" rtl="0" eaLnBrk="1" fontAlgn="base" hangingPunct="1">
        <a:spcBef>
          <a:spcPct val="20000"/>
        </a:spcBef>
        <a:spcAft>
          <a:spcPct val="0"/>
        </a:spcAft>
        <a:buChar char="»"/>
        <a:defRPr sz="2000">
          <a:solidFill>
            <a:srgbClr val="0055B0"/>
          </a:solidFill>
          <a:latin typeface="+mn-lt"/>
        </a:defRPr>
      </a:lvl7pPr>
      <a:lvl8pPr marL="3429000" indent="-228600" algn="l" rtl="0" eaLnBrk="1" fontAlgn="base" hangingPunct="1">
        <a:spcBef>
          <a:spcPct val="20000"/>
        </a:spcBef>
        <a:spcAft>
          <a:spcPct val="0"/>
        </a:spcAft>
        <a:buChar char="»"/>
        <a:defRPr sz="2000">
          <a:solidFill>
            <a:srgbClr val="0055B0"/>
          </a:solidFill>
          <a:latin typeface="+mn-lt"/>
        </a:defRPr>
      </a:lvl8pPr>
      <a:lvl9pPr marL="3886200" indent="-228600" algn="l" rtl="0" eaLnBrk="1" fontAlgn="base" hangingPunct="1">
        <a:spcBef>
          <a:spcPct val="20000"/>
        </a:spcBef>
        <a:spcAft>
          <a:spcPct val="0"/>
        </a:spcAft>
        <a:buChar char="»"/>
        <a:defRPr sz="2000">
          <a:solidFill>
            <a:srgbClr val="0055B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35" name="Rectangle 187"/>
          <p:cNvSpPr>
            <a:spLocks noGrp="1" noChangeArrowheads="1"/>
          </p:cNvSpPr>
          <p:nvPr>
            <p:ph type="dt" sz="half" idx="2"/>
          </p:nvPr>
        </p:nvSpPr>
        <p:spPr bwMode="auto">
          <a:xfrm>
            <a:off x="7548594" y="6572272"/>
            <a:ext cx="1524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150E53"/>
                </a:solidFill>
                <a:latin typeface="+mn-lt"/>
              </a:defRPr>
            </a:lvl1pPr>
          </a:lstStyle>
          <a:p>
            <a:pPr defTabSz="457200" fontAlgn="auto">
              <a:spcAft>
                <a:spcPts val="0"/>
              </a:spcAft>
            </a:pPr>
            <a:fld id="{433C56EF-5C50-014F-83FF-A185149DB78E}" type="datetimeFigureOut">
              <a:rPr lang="en-US" smtClean="0"/>
              <a:pPr defTabSz="457200" fontAlgn="auto">
                <a:spcAft>
                  <a:spcPts val="0"/>
                </a:spcAft>
              </a:pPr>
              <a:t>10/27/2014</a:t>
            </a:fld>
            <a:endParaRPr lang="en-US" dirty="0"/>
          </a:p>
        </p:txBody>
      </p:sp>
      <p:sp>
        <p:nvSpPr>
          <p:cNvPr id="2236" name="Rectangle 188"/>
          <p:cNvSpPr>
            <a:spLocks noGrp="1" noChangeArrowheads="1"/>
          </p:cNvSpPr>
          <p:nvPr>
            <p:ph type="sldNum" sz="quarter" idx="4"/>
          </p:nvPr>
        </p:nvSpPr>
        <p:spPr bwMode="auto">
          <a:xfrm>
            <a:off x="7208869" y="6572272"/>
            <a:ext cx="33972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666666"/>
                </a:solidFill>
                <a:latin typeface="+mn-lt"/>
              </a:defRPr>
            </a:lvl1pPr>
          </a:lstStyle>
          <a:p>
            <a:pPr defTabSz="457200" fontAlgn="auto">
              <a:spcAft>
                <a:spcPts val="0"/>
              </a:spcAft>
            </a:pPr>
            <a:fld id="{84D2A77D-0D9C-B746-8A15-23AF0E1FBA90}" type="slidenum">
              <a:rPr lang="en-US" smtClean="0"/>
              <a:pPr defTabSz="457200" fontAlgn="auto">
                <a:spcAft>
                  <a:spcPts val="0"/>
                </a:spcAft>
              </a:pPr>
              <a:t>‹#›</a:t>
            </a:fld>
            <a:endParaRPr lang="en-US" dirty="0"/>
          </a:p>
        </p:txBody>
      </p:sp>
      <p:sp>
        <p:nvSpPr>
          <p:cNvPr id="1032" name="Rectangle 220"/>
          <p:cNvSpPr>
            <a:spLocks noGrp="1" noChangeArrowheads="1"/>
          </p:cNvSpPr>
          <p:nvPr>
            <p:ph type="body" idx="1"/>
          </p:nvPr>
        </p:nvSpPr>
        <p:spPr bwMode="auto">
          <a:xfrm>
            <a:off x="457200" y="1428736"/>
            <a:ext cx="8229600" cy="5000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dirty="0" smtClean="0"/>
              <a:t>Click to edit the text styles in the Master</a:t>
            </a:r>
          </a:p>
          <a:p>
            <a:pPr lvl="1"/>
            <a:r>
              <a:rPr lang="da-DK" noProof="0" dirty="0" smtClean="0"/>
              <a:t>Second Level</a:t>
            </a:r>
          </a:p>
          <a:p>
            <a:pPr lvl="2"/>
            <a:r>
              <a:rPr lang="da-DK" noProof="0" dirty="0" smtClean="0"/>
              <a:t>Third Level</a:t>
            </a:r>
          </a:p>
          <a:p>
            <a:pPr lvl="3"/>
            <a:r>
              <a:rPr lang="da-DK" noProof="0" dirty="0" smtClean="0"/>
              <a:t>Fourth Level</a:t>
            </a:r>
          </a:p>
          <a:p>
            <a:pPr lvl="4"/>
            <a:r>
              <a:rPr lang="da-DK" noProof="0" dirty="0" smtClean="0"/>
              <a:t>Fifth Level</a:t>
            </a:r>
          </a:p>
        </p:txBody>
      </p:sp>
      <p:sp>
        <p:nvSpPr>
          <p:cNvPr id="2269" name="Rectangle 221"/>
          <p:cNvSpPr>
            <a:spLocks noGrp="1" noChangeArrowheads="1"/>
          </p:cNvSpPr>
          <p:nvPr>
            <p:ph type="ftr" sz="quarter" idx="3"/>
          </p:nvPr>
        </p:nvSpPr>
        <p:spPr bwMode="auto">
          <a:xfrm>
            <a:off x="3124200" y="6572272"/>
            <a:ext cx="2895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200">
                <a:solidFill>
                  <a:schemeClr val="tx1"/>
                </a:solidFill>
                <a:latin typeface="+mn-lt"/>
              </a:defRPr>
            </a:lvl1pPr>
          </a:lstStyle>
          <a:p>
            <a:pPr defTabSz="457200" fontAlgn="auto">
              <a:spcAft>
                <a:spcPts val="0"/>
              </a:spcAft>
            </a:pPr>
            <a:fld id="{3F5BE622-0B68-49A0-BE5D-80D305A48B03}" type="slidenum">
              <a:rPr lang="en-US" smtClean="0">
                <a:solidFill>
                  <a:srgbClr val="000000"/>
                </a:solidFill>
              </a:rPr>
              <a:pPr defTabSz="457200" fontAlgn="auto">
                <a:spcAft>
                  <a:spcPts val="0"/>
                </a:spcAft>
              </a:pPr>
              <a:t>‹#›</a:t>
            </a:fld>
            <a:endParaRPr lang="en-US" dirty="0">
              <a:solidFill>
                <a:srgbClr val="000000"/>
              </a:solidFill>
            </a:endParaRPr>
          </a:p>
        </p:txBody>
      </p:sp>
      <p:pic>
        <p:nvPicPr>
          <p:cNvPr id="9" name="Picture 8"/>
          <p:cNvPicPr/>
          <p:nvPr/>
        </p:nvPicPr>
        <p:blipFill rotWithShape="1">
          <a:blip r:embed="rId3">
            <a:clrChange>
              <a:clrFrom>
                <a:srgbClr val="FFFFFF"/>
              </a:clrFrom>
              <a:clrTo>
                <a:srgbClr val="FFFFFF">
                  <a:alpha val="0"/>
                </a:srgbClr>
              </a:clrTo>
            </a:clrChange>
          </a:blip>
          <a:srcRect t="6109" b="11589"/>
          <a:stretch/>
        </p:blipFill>
        <p:spPr>
          <a:xfrm>
            <a:off x="6391698" y="-1"/>
            <a:ext cx="2760345" cy="684363"/>
          </a:xfrm>
          <a:prstGeom prst="rect">
            <a:avLst/>
          </a:prstGeom>
          <a:solidFill>
            <a:schemeClr val="bg1"/>
          </a:solidFill>
        </p:spPr>
      </p:pic>
      <p:sp>
        <p:nvSpPr>
          <p:cNvPr id="1031" name="Rectangle 219"/>
          <p:cNvSpPr>
            <a:spLocks noGrp="1" noChangeArrowheads="1"/>
          </p:cNvSpPr>
          <p:nvPr>
            <p:ph type="title"/>
          </p:nvPr>
        </p:nvSpPr>
        <p:spPr bwMode="auto">
          <a:xfrm>
            <a:off x="457200" y="642918"/>
            <a:ext cx="8229600" cy="5794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da-DK" dirty="0" smtClean="0"/>
          </a:p>
        </p:txBody>
      </p:sp>
    </p:spTree>
  </p:cSld>
  <p:clrMap bg1="lt1" tx1="dk1" bg2="lt2" tx2="dk2" accent1="accent1" accent2="accent2" accent3="accent3" accent4="accent4" accent5="accent5" accent6="accent6" hlink="hlink" folHlink="folHlink"/>
  <p:sldLayoutIdLst>
    <p:sldLayoutId id="2147483664" r:id="rId1"/>
  </p:sldLayoutIdLst>
  <p:timing>
    <p:tnLst>
      <p:par>
        <p:cTn id="1" dur="indefinite" restart="never" nodeType="tmRoot"/>
      </p:par>
    </p:tnLst>
  </p:timing>
  <p:txStyles>
    <p:titleStyle>
      <a:lvl1pPr algn="l" rtl="0" eaLnBrk="1" fontAlgn="base" hangingPunct="1">
        <a:spcBef>
          <a:spcPct val="0"/>
        </a:spcBef>
        <a:spcAft>
          <a:spcPct val="0"/>
        </a:spcAft>
        <a:defRPr sz="2800" baseline="0">
          <a:solidFill>
            <a:schemeClr val="accent6">
              <a:lumMod val="75000"/>
            </a:schemeClr>
          </a:solidFill>
          <a:latin typeface="+mj-lt"/>
          <a:ea typeface="+mj-ea"/>
          <a:cs typeface="+mj-cs"/>
        </a:defRPr>
      </a:lvl1pPr>
      <a:lvl2pPr algn="l" rtl="0" eaLnBrk="1" fontAlgn="base" hangingPunct="1">
        <a:spcBef>
          <a:spcPct val="0"/>
        </a:spcBef>
        <a:spcAft>
          <a:spcPct val="0"/>
        </a:spcAft>
        <a:defRPr sz="3200">
          <a:solidFill>
            <a:srgbClr val="666666"/>
          </a:solidFill>
          <a:latin typeface="Arial" charset="0"/>
        </a:defRPr>
      </a:lvl2pPr>
      <a:lvl3pPr algn="l" rtl="0" eaLnBrk="1" fontAlgn="base" hangingPunct="1">
        <a:spcBef>
          <a:spcPct val="0"/>
        </a:spcBef>
        <a:spcAft>
          <a:spcPct val="0"/>
        </a:spcAft>
        <a:defRPr sz="3200">
          <a:solidFill>
            <a:srgbClr val="666666"/>
          </a:solidFill>
          <a:latin typeface="Arial" charset="0"/>
        </a:defRPr>
      </a:lvl3pPr>
      <a:lvl4pPr algn="l" rtl="0" eaLnBrk="1" fontAlgn="base" hangingPunct="1">
        <a:spcBef>
          <a:spcPct val="0"/>
        </a:spcBef>
        <a:spcAft>
          <a:spcPct val="0"/>
        </a:spcAft>
        <a:defRPr sz="3200">
          <a:solidFill>
            <a:srgbClr val="666666"/>
          </a:solidFill>
          <a:latin typeface="Arial" charset="0"/>
        </a:defRPr>
      </a:lvl4pPr>
      <a:lvl5pPr algn="l" rtl="0" eaLnBrk="1" fontAlgn="base" hangingPunct="1">
        <a:spcBef>
          <a:spcPct val="0"/>
        </a:spcBef>
        <a:spcAft>
          <a:spcPct val="0"/>
        </a:spcAft>
        <a:defRPr sz="3200">
          <a:solidFill>
            <a:srgbClr val="666666"/>
          </a:solidFill>
          <a:latin typeface="Arial" charset="0"/>
        </a:defRPr>
      </a:lvl5pPr>
      <a:lvl6pPr marL="457200" algn="l" rtl="0" eaLnBrk="1" fontAlgn="base" hangingPunct="1">
        <a:spcBef>
          <a:spcPct val="0"/>
        </a:spcBef>
        <a:spcAft>
          <a:spcPct val="0"/>
        </a:spcAft>
        <a:defRPr sz="3200">
          <a:solidFill>
            <a:srgbClr val="666666"/>
          </a:solidFill>
          <a:latin typeface="Arial" charset="0"/>
        </a:defRPr>
      </a:lvl6pPr>
      <a:lvl7pPr marL="914400" algn="l" rtl="0" eaLnBrk="1" fontAlgn="base" hangingPunct="1">
        <a:spcBef>
          <a:spcPct val="0"/>
        </a:spcBef>
        <a:spcAft>
          <a:spcPct val="0"/>
        </a:spcAft>
        <a:defRPr sz="3200">
          <a:solidFill>
            <a:srgbClr val="666666"/>
          </a:solidFill>
          <a:latin typeface="Arial" charset="0"/>
        </a:defRPr>
      </a:lvl7pPr>
      <a:lvl8pPr marL="1371600" algn="l" rtl="0" eaLnBrk="1" fontAlgn="base" hangingPunct="1">
        <a:spcBef>
          <a:spcPct val="0"/>
        </a:spcBef>
        <a:spcAft>
          <a:spcPct val="0"/>
        </a:spcAft>
        <a:defRPr sz="3200">
          <a:solidFill>
            <a:srgbClr val="666666"/>
          </a:solidFill>
          <a:latin typeface="Arial" charset="0"/>
        </a:defRPr>
      </a:lvl8pPr>
      <a:lvl9pPr marL="1828800" algn="l" rtl="0" eaLnBrk="1" fontAlgn="base" hangingPunct="1">
        <a:spcBef>
          <a:spcPct val="0"/>
        </a:spcBef>
        <a:spcAft>
          <a:spcPct val="0"/>
        </a:spcAft>
        <a:defRPr sz="3200">
          <a:solidFill>
            <a:srgbClr val="666666"/>
          </a:solidFill>
          <a:latin typeface="Arial" charset="0"/>
        </a:defRPr>
      </a:lvl9pPr>
    </p:titleStyle>
    <p:bodyStyle>
      <a:lvl1pPr marL="342900" indent="-342900" algn="l" rtl="0" eaLnBrk="1" fontAlgn="base" hangingPunct="1">
        <a:spcBef>
          <a:spcPts val="100"/>
        </a:spcBef>
        <a:spcAft>
          <a:spcPts val="100"/>
        </a:spcAft>
        <a:buClr>
          <a:srgbClr val="0055B0"/>
        </a:buClr>
        <a:buSzPct val="85000"/>
        <a:buFont typeface="Wingdings" pitchFamily="2" charset="2"/>
        <a:buChar char="§"/>
        <a:defRPr sz="2400">
          <a:solidFill>
            <a:srgbClr val="0055B0"/>
          </a:solidFill>
          <a:latin typeface="+mn-lt"/>
          <a:ea typeface="+mn-ea"/>
          <a:cs typeface="+mn-cs"/>
        </a:defRPr>
      </a:lvl1pPr>
      <a:lvl2pPr marL="742950" indent="-285750" algn="l" rtl="0" eaLnBrk="1" fontAlgn="base" hangingPunct="1">
        <a:spcBef>
          <a:spcPts val="100"/>
        </a:spcBef>
        <a:spcAft>
          <a:spcPts val="100"/>
        </a:spcAft>
        <a:buSzPct val="85000"/>
        <a:buFont typeface="Wingdings" pitchFamily="2" charset="2"/>
        <a:buChar char="§"/>
        <a:defRPr sz="2000">
          <a:solidFill>
            <a:srgbClr val="0070C0"/>
          </a:solidFill>
          <a:latin typeface="+mn-lt"/>
        </a:defRPr>
      </a:lvl2pPr>
      <a:lvl3pPr marL="1143000" indent="-228600" algn="l" rtl="0" eaLnBrk="1" fontAlgn="base" hangingPunct="1">
        <a:spcBef>
          <a:spcPts val="100"/>
        </a:spcBef>
        <a:spcAft>
          <a:spcPts val="100"/>
        </a:spcAft>
        <a:buSzPct val="50000"/>
        <a:buFont typeface="Wingdings" pitchFamily="2" charset="2"/>
        <a:buChar char="§"/>
        <a:defRPr sz="2000">
          <a:solidFill>
            <a:srgbClr val="229BB8"/>
          </a:solidFill>
          <a:latin typeface="+mn-lt"/>
        </a:defRPr>
      </a:lvl3pPr>
      <a:lvl4pPr marL="1600200" indent="-228600" algn="l" rtl="0" eaLnBrk="1" fontAlgn="base" hangingPunct="1">
        <a:spcBef>
          <a:spcPts val="100"/>
        </a:spcBef>
        <a:spcAft>
          <a:spcPts val="100"/>
        </a:spcAft>
        <a:buChar char="–"/>
        <a:defRPr sz="1600">
          <a:solidFill>
            <a:schemeClr val="bg2">
              <a:lumMod val="75000"/>
            </a:schemeClr>
          </a:solidFill>
          <a:latin typeface="+mn-lt"/>
        </a:defRPr>
      </a:lvl4pPr>
      <a:lvl5pPr marL="2057400" indent="-228600" algn="l" rtl="0" eaLnBrk="1" fontAlgn="base" hangingPunct="1">
        <a:spcBef>
          <a:spcPts val="100"/>
        </a:spcBef>
        <a:spcAft>
          <a:spcPts val="100"/>
        </a:spcAft>
        <a:buChar char="»"/>
        <a:defRPr sz="1600">
          <a:solidFill>
            <a:schemeClr val="bg2">
              <a:lumMod val="75000"/>
            </a:schemeClr>
          </a:solidFill>
          <a:latin typeface="+mn-lt"/>
        </a:defRPr>
      </a:lvl5pPr>
      <a:lvl6pPr marL="2514600" indent="-228600" algn="l" rtl="0" eaLnBrk="1" fontAlgn="base" hangingPunct="1">
        <a:spcBef>
          <a:spcPct val="20000"/>
        </a:spcBef>
        <a:spcAft>
          <a:spcPct val="0"/>
        </a:spcAft>
        <a:buChar char="»"/>
        <a:defRPr sz="2000">
          <a:solidFill>
            <a:srgbClr val="0055B0"/>
          </a:solidFill>
          <a:latin typeface="+mn-lt"/>
        </a:defRPr>
      </a:lvl6pPr>
      <a:lvl7pPr marL="2971800" indent="-228600" algn="l" rtl="0" eaLnBrk="1" fontAlgn="base" hangingPunct="1">
        <a:spcBef>
          <a:spcPct val="20000"/>
        </a:spcBef>
        <a:spcAft>
          <a:spcPct val="0"/>
        </a:spcAft>
        <a:buChar char="»"/>
        <a:defRPr sz="2000">
          <a:solidFill>
            <a:srgbClr val="0055B0"/>
          </a:solidFill>
          <a:latin typeface="+mn-lt"/>
        </a:defRPr>
      </a:lvl7pPr>
      <a:lvl8pPr marL="3429000" indent="-228600" algn="l" rtl="0" eaLnBrk="1" fontAlgn="base" hangingPunct="1">
        <a:spcBef>
          <a:spcPct val="20000"/>
        </a:spcBef>
        <a:spcAft>
          <a:spcPct val="0"/>
        </a:spcAft>
        <a:buChar char="»"/>
        <a:defRPr sz="2000">
          <a:solidFill>
            <a:srgbClr val="0055B0"/>
          </a:solidFill>
          <a:latin typeface="+mn-lt"/>
        </a:defRPr>
      </a:lvl8pPr>
      <a:lvl9pPr marL="3886200" indent="-228600" algn="l" rtl="0" eaLnBrk="1" fontAlgn="base" hangingPunct="1">
        <a:spcBef>
          <a:spcPct val="20000"/>
        </a:spcBef>
        <a:spcAft>
          <a:spcPct val="0"/>
        </a:spcAft>
        <a:buChar char="»"/>
        <a:defRPr sz="2000">
          <a:solidFill>
            <a:srgbClr val="0055B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r>
              <a:rPr lang="en-GB" dirty="0" smtClean="0"/>
              <a:t>ICN-IHTSDO </a:t>
            </a:r>
            <a:r>
              <a:rPr lang="en-GB" dirty="0"/>
              <a:t>collaboration</a:t>
            </a:r>
            <a:endParaRPr lang="en-GB" dirty="0" smtClean="0"/>
          </a:p>
        </p:txBody>
      </p:sp>
      <p:sp>
        <p:nvSpPr>
          <p:cNvPr id="3075" name="Rectangle 3"/>
          <p:cNvSpPr>
            <a:spLocks noGrp="1" noChangeArrowheads="1"/>
          </p:cNvSpPr>
          <p:nvPr>
            <p:ph type="subTitle" idx="1"/>
          </p:nvPr>
        </p:nvSpPr>
        <p:spPr/>
        <p:txBody>
          <a:bodyPr>
            <a:normAutofit/>
          </a:bodyPr>
          <a:lstStyle/>
          <a:p>
            <a:r>
              <a:rPr lang="en-GB" dirty="0" smtClean="0"/>
              <a:t>Nick Hardiker, RN PhD</a:t>
            </a:r>
          </a:p>
          <a:p>
            <a:r>
              <a:rPr lang="en-GB" sz="2400" dirty="0" smtClean="0"/>
              <a:t>Director</a:t>
            </a:r>
          </a:p>
          <a:p>
            <a:r>
              <a:rPr lang="en-GB" sz="2400" dirty="0" smtClean="0"/>
              <a:t>ICN </a:t>
            </a:r>
            <a:r>
              <a:rPr lang="en-GB" sz="2400" dirty="0" err="1" smtClean="0"/>
              <a:t>eHealth</a:t>
            </a:r>
            <a:r>
              <a:rPr lang="en-GB" sz="2400" dirty="0" smtClean="0"/>
              <a:t> Programme</a:t>
            </a:r>
          </a:p>
          <a:p>
            <a:endParaRPr lang="en-GB"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International </a:t>
            </a:r>
            <a:r>
              <a:rPr lang="en-US" dirty="0"/>
              <a:t>Council of Nurses (ICN) </a:t>
            </a:r>
            <a:r>
              <a:rPr lang="en-US"/>
              <a:t>and </a:t>
            </a:r>
            <a:r>
              <a:rPr lang="en-US" smtClean="0"/>
              <a:t>International </a:t>
            </a:r>
            <a:r>
              <a:rPr lang="en-US" dirty="0"/>
              <a:t>Health Terminology </a:t>
            </a:r>
            <a:r>
              <a:rPr lang="en-US" dirty="0" smtClean="0"/>
              <a:t>Standards Development </a:t>
            </a:r>
            <a:r>
              <a:rPr lang="en-US" dirty="0" err="1" smtClean="0"/>
              <a:t>Organisation</a:t>
            </a:r>
            <a:r>
              <a:rPr lang="en-US" dirty="0" smtClean="0"/>
              <a:t> </a:t>
            </a:r>
            <a:r>
              <a:rPr lang="en-US" dirty="0"/>
              <a:t>(IHTSDO) </a:t>
            </a:r>
            <a:r>
              <a:rPr lang="en-US" dirty="0" smtClean="0"/>
              <a:t>partner </a:t>
            </a:r>
            <a:r>
              <a:rPr lang="en-US" dirty="0"/>
              <a:t>to provide a new Informatics Resource for </a:t>
            </a:r>
            <a:r>
              <a:rPr lang="en-US" dirty="0" smtClean="0"/>
              <a:t>nurses </a:t>
            </a:r>
            <a:endParaRPr lang="en-US" dirty="0"/>
          </a:p>
          <a:p>
            <a:pPr lvl="2"/>
            <a:r>
              <a:rPr lang="en-US" dirty="0"/>
              <a:t>Geneva, Switzerland, Copenhagen, </a:t>
            </a:r>
            <a:r>
              <a:rPr lang="en-US" dirty="0" smtClean="0"/>
              <a:t>Denmark,</a:t>
            </a:r>
          </a:p>
          <a:p>
            <a:pPr lvl="2"/>
            <a:r>
              <a:rPr lang="en-US" dirty="0" smtClean="0"/>
              <a:t>20 January 2014</a:t>
            </a:r>
            <a:endParaRPr lang="en-US" dirty="0"/>
          </a:p>
          <a:p>
            <a:pPr lvl="1"/>
            <a:r>
              <a:rPr lang="en-US" dirty="0"/>
              <a:t>The International </a:t>
            </a:r>
            <a:r>
              <a:rPr lang="en-US" dirty="0" smtClean="0"/>
              <a:t>Council </a:t>
            </a:r>
            <a:r>
              <a:rPr lang="en-US" dirty="0"/>
              <a:t>of Nurses (ICN) and the International </a:t>
            </a:r>
            <a:r>
              <a:rPr lang="en-US" dirty="0" smtClean="0"/>
              <a:t>Health </a:t>
            </a:r>
            <a:r>
              <a:rPr lang="en-US" dirty="0"/>
              <a:t>Terminology Standards Development </a:t>
            </a:r>
            <a:r>
              <a:rPr lang="en-US" dirty="0" err="1" smtClean="0"/>
              <a:t>Organisation</a:t>
            </a:r>
            <a:r>
              <a:rPr lang="en-US" dirty="0" smtClean="0"/>
              <a:t> </a:t>
            </a:r>
            <a:r>
              <a:rPr lang="en-US" dirty="0"/>
              <a:t>(IHTSDO) are pleased to announce an </a:t>
            </a:r>
            <a:r>
              <a:rPr lang="en-US" dirty="0" smtClean="0"/>
              <a:t>equivalency </a:t>
            </a:r>
            <a:r>
              <a:rPr lang="en-US" dirty="0"/>
              <a:t>table between the </a:t>
            </a:r>
            <a:r>
              <a:rPr lang="en-US" dirty="0" smtClean="0"/>
              <a:t>International </a:t>
            </a:r>
            <a:r>
              <a:rPr lang="en-US" dirty="0"/>
              <a:t>Classification for Nursing Practice </a:t>
            </a:r>
            <a:r>
              <a:rPr lang="en-US" dirty="0" smtClean="0"/>
              <a:t>(ICNP</a:t>
            </a:r>
            <a:r>
              <a:rPr lang="en-US" dirty="0"/>
              <a:t>) concepts and SNOMED </a:t>
            </a:r>
            <a:r>
              <a:rPr lang="en-US" dirty="0" smtClean="0"/>
              <a:t>CT </a:t>
            </a:r>
            <a:r>
              <a:rPr lang="en-US" dirty="0"/>
              <a:t>concepts. </a:t>
            </a:r>
            <a:r>
              <a:rPr lang="en-US" dirty="0" smtClean="0"/>
              <a:t>The </a:t>
            </a:r>
            <a:r>
              <a:rPr lang="en-US" dirty="0"/>
              <a:t>table contains ICNP Diagnosis and Outcomes </a:t>
            </a:r>
            <a:r>
              <a:rPr lang="en-US" dirty="0" smtClean="0"/>
              <a:t>Statements </a:t>
            </a:r>
            <a:r>
              <a:rPr lang="en-US" dirty="0"/>
              <a:t>that have semantic </a:t>
            </a:r>
            <a:r>
              <a:rPr lang="en-US" dirty="0" smtClean="0"/>
              <a:t>equivalencies </a:t>
            </a:r>
            <a:r>
              <a:rPr lang="en-US" dirty="0"/>
              <a:t>with SNOMED CT concepts. </a:t>
            </a:r>
          </a:p>
        </p:txBody>
      </p:sp>
    </p:spTree>
    <p:extLst>
      <p:ext uri="{BB962C8B-B14F-4D97-AF65-F5344CB8AC3E}">
        <p14:creationId xmlns:p14="http://schemas.microsoft.com/office/powerpoint/2010/main" val="1901805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70000" lnSpcReduction="20000"/>
          </a:bodyPr>
          <a:lstStyle/>
          <a:p>
            <a:r>
              <a:rPr lang="en-US" dirty="0"/>
              <a:t>“This equivalency table between ICNP and SNOMED CT </a:t>
            </a:r>
            <a:r>
              <a:rPr lang="en-US" dirty="0" smtClean="0"/>
              <a:t> is </a:t>
            </a:r>
            <a:r>
              <a:rPr lang="en-US" dirty="0"/>
              <a:t>a tangible demonstration of how </a:t>
            </a:r>
            <a:r>
              <a:rPr lang="en-US" dirty="0" smtClean="0"/>
              <a:t>collaboration </a:t>
            </a:r>
            <a:r>
              <a:rPr lang="en-US" dirty="0"/>
              <a:t>among standards development </a:t>
            </a:r>
            <a:r>
              <a:rPr lang="en-US" dirty="0" err="1" smtClean="0"/>
              <a:t>organisations</a:t>
            </a:r>
            <a:r>
              <a:rPr lang="en-US" dirty="0" smtClean="0"/>
              <a:t> </a:t>
            </a:r>
            <a:r>
              <a:rPr lang="en-US" dirty="0"/>
              <a:t>can contribute to improved and </a:t>
            </a:r>
            <a:r>
              <a:rPr lang="en-US" dirty="0" smtClean="0"/>
              <a:t>standardized </a:t>
            </a:r>
            <a:r>
              <a:rPr lang="en-US" dirty="0"/>
              <a:t>documentation of healthcare </a:t>
            </a:r>
            <a:r>
              <a:rPr lang="en-US" dirty="0" err="1"/>
              <a:t>delivery</a:t>
            </a:r>
            <a:r>
              <a:rPr lang="en-US" dirty="0" err="1" smtClean="0"/>
              <a:t>,”noted</a:t>
            </a:r>
            <a:r>
              <a:rPr lang="en-US" dirty="0" smtClean="0"/>
              <a:t> </a:t>
            </a:r>
            <a:r>
              <a:rPr lang="en-US" dirty="0"/>
              <a:t>ICN CEO David Benton. “Greater </a:t>
            </a:r>
            <a:r>
              <a:rPr lang="en-US" dirty="0" smtClean="0"/>
              <a:t>standardization </a:t>
            </a:r>
            <a:r>
              <a:rPr lang="en-US" dirty="0"/>
              <a:t>supports the larger goal of </a:t>
            </a:r>
            <a:r>
              <a:rPr lang="en-US" dirty="0" smtClean="0"/>
              <a:t>interoperability </a:t>
            </a:r>
            <a:r>
              <a:rPr lang="en-US" dirty="0"/>
              <a:t>of systems as well as better </a:t>
            </a:r>
            <a:r>
              <a:rPr lang="en-US" dirty="0" smtClean="0"/>
              <a:t>understanding </a:t>
            </a:r>
            <a:r>
              <a:rPr lang="en-US" dirty="0"/>
              <a:t>of the contributions that each </a:t>
            </a:r>
            <a:r>
              <a:rPr lang="en-US" dirty="0" smtClean="0"/>
              <a:t>discipline </a:t>
            </a:r>
            <a:r>
              <a:rPr lang="en-US" dirty="0"/>
              <a:t>makes to health outcomes and the </a:t>
            </a:r>
            <a:r>
              <a:rPr lang="en-US" dirty="0" smtClean="0"/>
              <a:t>effective </a:t>
            </a:r>
            <a:r>
              <a:rPr lang="en-US" dirty="0"/>
              <a:t>and efficient use of health resources. “ </a:t>
            </a:r>
          </a:p>
          <a:p>
            <a:r>
              <a:rPr lang="en-US" dirty="0"/>
              <a:t>“The IHTSDO is pleased to see this work being made </a:t>
            </a:r>
            <a:r>
              <a:rPr lang="en-US" dirty="0" smtClean="0"/>
              <a:t>available </a:t>
            </a:r>
            <a:r>
              <a:rPr lang="en-US" dirty="0"/>
              <a:t>to users internationally and </a:t>
            </a:r>
            <a:r>
              <a:rPr lang="en-US" dirty="0" smtClean="0"/>
              <a:t>hopes </a:t>
            </a:r>
            <a:r>
              <a:rPr lang="en-US" dirty="0"/>
              <a:t>that there will be feedback on its usage </a:t>
            </a:r>
            <a:r>
              <a:rPr lang="en-US" dirty="0" smtClean="0"/>
              <a:t>over time </a:t>
            </a:r>
            <a:r>
              <a:rPr lang="en-US" dirty="0"/>
              <a:t>in supporting the care of individuals </a:t>
            </a:r>
            <a:r>
              <a:rPr lang="en-US" dirty="0" smtClean="0"/>
              <a:t>on </a:t>
            </a:r>
            <a:r>
              <a:rPr lang="en-US" dirty="0"/>
              <a:t>a multidisciplinary basis. Continued </a:t>
            </a:r>
            <a:r>
              <a:rPr lang="en-US" dirty="0" smtClean="0"/>
              <a:t>collaboration </a:t>
            </a:r>
            <a:r>
              <a:rPr lang="en-US" dirty="0"/>
              <a:t>with ICN is important to the IHTSDO </a:t>
            </a:r>
            <a:r>
              <a:rPr lang="en-US" dirty="0" smtClean="0"/>
              <a:t>going </a:t>
            </a:r>
            <a:r>
              <a:rPr lang="en-US" dirty="0"/>
              <a:t>forward, providing a key link to the nursing </a:t>
            </a:r>
            <a:r>
              <a:rPr lang="en-US" dirty="0" smtClean="0"/>
              <a:t>profession </a:t>
            </a:r>
            <a:r>
              <a:rPr lang="en-US" dirty="0"/>
              <a:t>internationally” said Jane Millar, </a:t>
            </a:r>
            <a:r>
              <a:rPr lang="en-US" dirty="0" smtClean="0"/>
              <a:t>Head </a:t>
            </a:r>
            <a:r>
              <a:rPr lang="en-US" dirty="0"/>
              <a:t>of Collaboration at IHTSDO. </a:t>
            </a:r>
          </a:p>
          <a:p>
            <a:endParaRPr lang="en-GB" dirty="0"/>
          </a:p>
        </p:txBody>
      </p:sp>
    </p:spTree>
    <p:extLst>
      <p:ext uri="{BB962C8B-B14F-4D97-AF65-F5344CB8AC3E}">
        <p14:creationId xmlns:p14="http://schemas.microsoft.com/office/powerpoint/2010/main" val="3900124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a:t>
            </a:r>
            <a:endParaRPr lang="en-GB" dirty="0"/>
          </a:p>
        </p:txBody>
      </p:sp>
      <p:sp>
        <p:nvSpPr>
          <p:cNvPr id="3" name="Content Placeholder 2"/>
          <p:cNvSpPr>
            <a:spLocks noGrp="1"/>
          </p:cNvSpPr>
          <p:nvPr>
            <p:ph idx="1"/>
          </p:nvPr>
        </p:nvSpPr>
        <p:spPr/>
        <p:txBody>
          <a:bodyPr>
            <a:normAutofit fontScale="92500"/>
          </a:bodyPr>
          <a:lstStyle/>
          <a:p>
            <a:r>
              <a:rPr lang="en-US" dirty="0" smtClean="0"/>
              <a:t>ICN </a:t>
            </a:r>
            <a:r>
              <a:rPr lang="en-US" dirty="0"/>
              <a:t>and IHTSDO extend collaboration </a:t>
            </a:r>
            <a:r>
              <a:rPr lang="en-US" dirty="0" smtClean="0"/>
              <a:t>to </a:t>
            </a:r>
            <a:r>
              <a:rPr lang="en-US" dirty="0"/>
              <a:t>advance </a:t>
            </a:r>
            <a:r>
              <a:rPr lang="en-US" dirty="0" err="1"/>
              <a:t>harmonisation</a:t>
            </a:r>
            <a:r>
              <a:rPr lang="en-US" dirty="0"/>
              <a:t> of health terminology </a:t>
            </a:r>
          </a:p>
          <a:p>
            <a:pPr lvl="2"/>
            <a:r>
              <a:rPr lang="en-US" dirty="0"/>
              <a:t>Geneva, Switzerland &amp; Copenhagen, </a:t>
            </a:r>
            <a:r>
              <a:rPr lang="en-US" dirty="0" smtClean="0"/>
              <a:t>Denmark</a:t>
            </a:r>
          </a:p>
          <a:p>
            <a:pPr lvl="2"/>
            <a:r>
              <a:rPr lang="en-US" dirty="0" smtClean="0"/>
              <a:t>1 September 2014</a:t>
            </a:r>
            <a:endParaRPr lang="en-US" dirty="0"/>
          </a:p>
          <a:p>
            <a:pPr lvl="1"/>
            <a:r>
              <a:rPr lang="en-US" dirty="0"/>
              <a:t>The International </a:t>
            </a:r>
            <a:r>
              <a:rPr lang="en-US" dirty="0" smtClean="0"/>
              <a:t>Council </a:t>
            </a:r>
            <a:r>
              <a:rPr lang="en-US" dirty="0"/>
              <a:t>of Nurses (ICN) and the International </a:t>
            </a:r>
            <a:r>
              <a:rPr lang="en-US" dirty="0" smtClean="0"/>
              <a:t>Health </a:t>
            </a:r>
            <a:r>
              <a:rPr lang="en-US" dirty="0"/>
              <a:t>Terminology Standards Development </a:t>
            </a:r>
            <a:r>
              <a:rPr lang="en-US" dirty="0" err="1" smtClean="0"/>
              <a:t>Organisation</a:t>
            </a:r>
            <a:r>
              <a:rPr lang="en-US" dirty="0" smtClean="0"/>
              <a:t> </a:t>
            </a:r>
            <a:r>
              <a:rPr lang="en-US" dirty="0"/>
              <a:t>(IHTSDO) today announced an updated </a:t>
            </a:r>
            <a:r>
              <a:rPr lang="en-US" dirty="0" smtClean="0"/>
              <a:t>collaboration </a:t>
            </a:r>
            <a:r>
              <a:rPr lang="en-US" dirty="0"/>
              <a:t>agreement to advance </a:t>
            </a:r>
            <a:r>
              <a:rPr lang="en-US" dirty="0" smtClean="0"/>
              <a:t>terminology </a:t>
            </a:r>
            <a:r>
              <a:rPr lang="en-US" dirty="0" err="1"/>
              <a:t>harmonisation</a:t>
            </a:r>
            <a:r>
              <a:rPr lang="en-US" dirty="0"/>
              <a:t> and foster </a:t>
            </a:r>
            <a:r>
              <a:rPr lang="en-US" dirty="0" smtClean="0"/>
              <a:t>interoperability </a:t>
            </a:r>
            <a:r>
              <a:rPr lang="en-US" dirty="0"/>
              <a:t>in health information systems. The new </a:t>
            </a:r>
            <a:r>
              <a:rPr lang="en-US" dirty="0" smtClean="0"/>
              <a:t>collaboration </a:t>
            </a:r>
            <a:r>
              <a:rPr lang="en-US" dirty="0"/>
              <a:t>agreement signed today will be </a:t>
            </a:r>
            <a:r>
              <a:rPr lang="en-US" dirty="0" smtClean="0"/>
              <a:t>reviewed </a:t>
            </a:r>
            <a:r>
              <a:rPr lang="en-US" dirty="0"/>
              <a:t>on completion of the work or in April </a:t>
            </a:r>
            <a:r>
              <a:rPr lang="en-US" dirty="0" smtClean="0"/>
              <a:t>2016</a:t>
            </a:r>
            <a:r>
              <a:rPr lang="en-US" dirty="0"/>
              <a:t>, whichever is earliest</a:t>
            </a:r>
          </a:p>
        </p:txBody>
      </p:sp>
    </p:spTree>
    <p:extLst>
      <p:ext uri="{BB962C8B-B14F-4D97-AF65-F5344CB8AC3E}">
        <p14:creationId xmlns:p14="http://schemas.microsoft.com/office/powerpoint/2010/main" val="2540275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As part of their collaboration agreement, ICN and the IHTSDO has agreed to undertake further work that defines the relation of SNOMED CT and the International Classification of Nursing Practice (ICNP) to enable their interoperability in health information systems </a:t>
            </a:r>
            <a:r>
              <a:rPr lang="en-GB" dirty="0" smtClean="0"/>
              <a:t>globally</a:t>
            </a:r>
          </a:p>
          <a:p>
            <a:r>
              <a:rPr lang="en-GB" dirty="0"/>
              <a:t>It builds on work already undertake to produce an equivalence table for Nursing Diagnoses</a:t>
            </a:r>
          </a:p>
        </p:txBody>
      </p:sp>
    </p:spTree>
    <p:extLst>
      <p:ext uri="{BB962C8B-B14F-4D97-AF65-F5344CB8AC3E}">
        <p14:creationId xmlns:p14="http://schemas.microsoft.com/office/powerpoint/2010/main" val="3950290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Nursing diagnoses</a:t>
            </a:r>
            <a:endParaRPr lang="en-GB" dirty="0"/>
          </a:p>
        </p:txBody>
      </p:sp>
      <p:sp>
        <p:nvSpPr>
          <p:cNvPr id="3" name="Content Placeholder 2"/>
          <p:cNvSpPr>
            <a:spLocks noGrp="1"/>
          </p:cNvSpPr>
          <p:nvPr>
            <p:ph idx="1"/>
          </p:nvPr>
        </p:nvSpPr>
        <p:spPr/>
        <p:txBody>
          <a:bodyPr/>
          <a:lstStyle/>
          <a:p>
            <a:pPr lvl="0"/>
            <a:r>
              <a:rPr lang="en-US" dirty="0"/>
              <a:t>Joint publication of a completed equivalence table between  SNOMED CT and ICNP for Nursing Diagnoses – May 2015 (Q2)</a:t>
            </a:r>
            <a:endParaRPr lang="en-GB" dirty="0"/>
          </a:p>
          <a:p>
            <a:pPr lvl="1"/>
            <a:r>
              <a:rPr lang="en-US" dirty="0"/>
              <a:t>Building on existing equivalence table</a:t>
            </a:r>
            <a:endParaRPr lang="en-GB" dirty="0"/>
          </a:p>
          <a:p>
            <a:pPr lvl="1"/>
            <a:r>
              <a:rPr lang="en-US" dirty="0"/>
              <a:t>Covering all in scope content in ICNP</a:t>
            </a:r>
            <a:endParaRPr lang="en-GB" dirty="0"/>
          </a:p>
          <a:p>
            <a:pPr lvl="1"/>
            <a:r>
              <a:rPr lang="en-US" dirty="0"/>
              <a:t>Including additions to SNOMED CT</a:t>
            </a:r>
            <a:endParaRPr lang="en-GB" dirty="0"/>
          </a:p>
          <a:p>
            <a:pPr lvl="1"/>
            <a:r>
              <a:rPr lang="en-US" dirty="0"/>
              <a:t>Full quality assurance – technically and content by both organizations</a:t>
            </a:r>
            <a:endParaRPr lang="en-GB" dirty="0"/>
          </a:p>
          <a:p>
            <a:pPr lvl="1"/>
            <a:r>
              <a:rPr lang="en-US" dirty="0"/>
              <a:t>In line with latest versions of SNOMED CT and ICNP</a:t>
            </a:r>
            <a:endParaRPr lang="en-GB" dirty="0"/>
          </a:p>
          <a:p>
            <a:pPr lvl="1"/>
            <a:r>
              <a:rPr lang="en-US" dirty="0"/>
              <a:t>Leading to a potential SNOMED CT Nursing subset</a:t>
            </a:r>
            <a:endParaRPr lang="en-GB" dirty="0"/>
          </a:p>
          <a:p>
            <a:endParaRPr lang="en-GB" dirty="0"/>
          </a:p>
        </p:txBody>
      </p:sp>
    </p:spTree>
    <p:extLst>
      <p:ext uri="{BB962C8B-B14F-4D97-AF65-F5344CB8AC3E}">
        <p14:creationId xmlns:p14="http://schemas.microsoft.com/office/powerpoint/2010/main" val="1865953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Nursing interventions</a:t>
            </a:r>
            <a:endParaRPr lang="en-GB" dirty="0"/>
          </a:p>
        </p:txBody>
      </p:sp>
      <p:sp>
        <p:nvSpPr>
          <p:cNvPr id="3" name="Content Placeholder 2"/>
          <p:cNvSpPr>
            <a:spLocks noGrp="1"/>
          </p:cNvSpPr>
          <p:nvPr>
            <p:ph idx="1"/>
          </p:nvPr>
        </p:nvSpPr>
        <p:spPr/>
        <p:txBody>
          <a:bodyPr/>
          <a:lstStyle/>
          <a:p>
            <a:pPr lvl="0"/>
            <a:r>
              <a:rPr lang="en-US" dirty="0"/>
              <a:t>Joint publication of a completed equivalence table between  SNOMED CT and ICNP for Nursing Interventions – February 2016 (Q1)</a:t>
            </a:r>
            <a:endParaRPr lang="en-GB" dirty="0"/>
          </a:p>
          <a:p>
            <a:pPr lvl="1"/>
            <a:r>
              <a:rPr lang="en-US" dirty="0"/>
              <a:t>Building a new equivalence table</a:t>
            </a:r>
            <a:endParaRPr lang="en-GB" dirty="0"/>
          </a:p>
          <a:p>
            <a:pPr lvl="1"/>
            <a:r>
              <a:rPr lang="en-US" dirty="0"/>
              <a:t>Covering all in scope content in ICNP</a:t>
            </a:r>
            <a:endParaRPr lang="en-GB" dirty="0"/>
          </a:p>
          <a:p>
            <a:pPr lvl="1"/>
            <a:r>
              <a:rPr lang="en-US" dirty="0"/>
              <a:t>Including additions to SNOMED CT</a:t>
            </a:r>
            <a:endParaRPr lang="en-GB" dirty="0"/>
          </a:p>
          <a:p>
            <a:pPr lvl="1"/>
            <a:r>
              <a:rPr lang="en-US" dirty="0"/>
              <a:t>Full quality assurance – technically and content by both organizations</a:t>
            </a:r>
            <a:endParaRPr lang="en-GB" dirty="0"/>
          </a:p>
          <a:p>
            <a:pPr lvl="1"/>
            <a:r>
              <a:rPr lang="en-US" dirty="0"/>
              <a:t>In line with latest versions of SNOMED CT and ICNP</a:t>
            </a:r>
            <a:endParaRPr lang="en-GB" dirty="0"/>
          </a:p>
          <a:p>
            <a:pPr lvl="1"/>
            <a:r>
              <a:rPr lang="en-US" dirty="0"/>
              <a:t>Leading to a potential SNOMED CT Nursing subset</a:t>
            </a:r>
            <a:endParaRPr lang="en-GB" dirty="0"/>
          </a:p>
          <a:p>
            <a:endParaRPr lang="en-GB" dirty="0"/>
          </a:p>
        </p:txBody>
      </p:sp>
    </p:spTree>
    <p:extLst>
      <p:ext uri="{BB962C8B-B14F-4D97-AF65-F5344CB8AC3E}">
        <p14:creationId xmlns:p14="http://schemas.microsoft.com/office/powerpoint/2010/main" val="824797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3" y="714356"/>
            <a:ext cx="8589719" cy="507996"/>
          </a:xfrm>
        </p:spPr>
        <p:txBody>
          <a:bodyPr/>
          <a:lstStyle/>
          <a:p>
            <a:r>
              <a:rPr lang="en-US" dirty="0" smtClean="0"/>
              <a:t>Methodology Nursing Diagnoses/Problems </a:t>
            </a:r>
            <a:endParaRPr lang="en-US" dirty="0"/>
          </a:p>
        </p:txBody>
      </p:sp>
      <p:sp>
        <p:nvSpPr>
          <p:cNvPr id="4" name="Content Placeholder 3"/>
          <p:cNvSpPr>
            <a:spLocks noGrp="1"/>
          </p:cNvSpPr>
          <p:nvPr>
            <p:ph sz="half" idx="1"/>
          </p:nvPr>
        </p:nvSpPr>
        <p:spPr>
          <a:xfrm>
            <a:off x="457200" y="1643888"/>
            <a:ext cx="1583473" cy="5000660"/>
          </a:xfrm>
        </p:spPr>
        <p:txBody>
          <a:bodyPr/>
          <a:lstStyle/>
          <a:p>
            <a:pPr marL="0" indent="0">
              <a:buNone/>
            </a:pPr>
            <a:r>
              <a:rPr lang="en-US" dirty="0" smtClean="0">
                <a:solidFill>
                  <a:schemeClr val="accent2">
                    <a:lumMod val="50000"/>
                  </a:schemeClr>
                </a:solidFill>
              </a:rPr>
              <a:t>2011-2012</a:t>
            </a:r>
          </a:p>
          <a:p>
            <a:pPr marL="0" indent="0">
              <a:buNone/>
            </a:pPr>
            <a:endParaRPr lang="en-US" dirty="0" smtClean="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r>
              <a:rPr lang="en-US" dirty="0" smtClean="0">
                <a:solidFill>
                  <a:schemeClr val="accent2">
                    <a:lumMod val="50000"/>
                  </a:schemeClr>
                </a:solidFill>
              </a:rPr>
              <a:t>2013-2014</a:t>
            </a: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p:txBody>
      </p:sp>
      <p:sp>
        <p:nvSpPr>
          <p:cNvPr id="5" name="Content Placeholder 4"/>
          <p:cNvSpPr>
            <a:spLocks noGrp="1"/>
          </p:cNvSpPr>
          <p:nvPr>
            <p:ph sz="half" idx="2"/>
          </p:nvPr>
        </p:nvSpPr>
        <p:spPr>
          <a:xfrm>
            <a:off x="2397512" y="1603547"/>
            <a:ext cx="6289288" cy="5000660"/>
          </a:xfrm>
        </p:spPr>
        <p:txBody>
          <a:bodyPr/>
          <a:lstStyle/>
          <a:p>
            <a:pPr marL="0" indent="0">
              <a:buNone/>
            </a:pPr>
            <a:r>
              <a:rPr lang="en-US" dirty="0" smtClean="0">
                <a:solidFill>
                  <a:schemeClr val="accent2">
                    <a:lumMod val="60000"/>
                    <a:lumOff val="40000"/>
                  </a:schemeClr>
                </a:solidFill>
              </a:rPr>
              <a:t>ICN: </a:t>
            </a:r>
            <a:r>
              <a:rPr lang="en-US" dirty="0" err="1" smtClean="0">
                <a:solidFill>
                  <a:schemeClr val="accent2">
                    <a:lumMod val="50000"/>
                  </a:schemeClr>
                </a:solidFill>
              </a:rPr>
              <a:t>eHealth</a:t>
            </a:r>
            <a:r>
              <a:rPr lang="en-US" dirty="0" smtClean="0">
                <a:solidFill>
                  <a:schemeClr val="accent2">
                    <a:lumMod val="50000"/>
                  </a:schemeClr>
                </a:solidFill>
              </a:rPr>
              <a:t> research team prepared equivalence table of 783 ICNP nursing diagnoses/outcomes to SNOMED CT</a:t>
            </a:r>
          </a:p>
          <a:p>
            <a:pPr marL="0" indent="0">
              <a:buNone/>
            </a:pPr>
            <a:endParaRPr lang="en-US" dirty="0" smtClean="0">
              <a:solidFill>
                <a:schemeClr val="accent2">
                  <a:lumMod val="50000"/>
                </a:schemeClr>
              </a:solidFill>
            </a:endParaRPr>
          </a:p>
          <a:p>
            <a:pPr marL="0" lvl="1" indent="0">
              <a:buClr>
                <a:srgbClr val="0055B0"/>
              </a:buClr>
              <a:buNone/>
            </a:pPr>
            <a:r>
              <a:rPr lang="en-US" sz="2400" dirty="0" smtClean="0">
                <a:solidFill>
                  <a:schemeClr val="accent2">
                    <a:lumMod val="60000"/>
                    <a:lumOff val="40000"/>
                  </a:schemeClr>
                </a:solidFill>
              </a:rPr>
              <a:t>IHTSDO: </a:t>
            </a:r>
            <a:r>
              <a:rPr lang="en-US" sz="2400" dirty="0" smtClean="0">
                <a:solidFill>
                  <a:schemeClr val="accent2">
                    <a:lumMod val="50000"/>
                  </a:schemeClr>
                </a:solidFill>
              </a:rPr>
              <a:t>Review and validation of ICN equivalence table for 540 ICNP nursing diagnoses/problems</a:t>
            </a:r>
          </a:p>
          <a:p>
            <a:pPr marL="742950" lvl="2" indent="-342900">
              <a:buClr>
                <a:srgbClr val="0055B0"/>
              </a:buClr>
            </a:pPr>
            <a:r>
              <a:rPr lang="en-US" sz="2000" dirty="0" smtClean="0">
                <a:solidFill>
                  <a:schemeClr val="accent2">
                    <a:lumMod val="50000"/>
                  </a:schemeClr>
                </a:solidFill>
              </a:rPr>
              <a:t>407 (75%) equivalencies identified</a:t>
            </a:r>
          </a:p>
          <a:p>
            <a:pPr marL="0" indent="0">
              <a:buNone/>
            </a:pPr>
            <a:r>
              <a:rPr lang="en-US" dirty="0" smtClean="0">
                <a:solidFill>
                  <a:schemeClr val="accent2">
                    <a:lumMod val="50000"/>
                  </a:schemeClr>
                </a:solidFill>
              </a:rPr>
              <a:t> </a:t>
            </a:r>
          </a:p>
          <a:p>
            <a:pPr marL="0" indent="0">
              <a:buNone/>
            </a:pPr>
            <a:endParaRPr lang="en-US" sz="2400" dirty="0" smtClean="0">
              <a:solidFill>
                <a:schemeClr val="accent2">
                  <a:lumMod val="60000"/>
                  <a:lumOff val="40000"/>
                </a:schemeClr>
              </a:solidFill>
            </a:endParaRPr>
          </a:p>
          <a:p>
            <a:pPr marL="0" lvl="1" indent="0">
              <a:buClr>
                <a:srgbClr val="0055B0"/>
              </a:buClr>
              <a:buNone/>
            </a:pPr>
            <a:endParaRPr lang="en-US" sz="2400" dirty="0" smtClean="0">
              <a:solidFill>
                <a:schemeClr val="accent2">
                  <a:lumMod val="60000"/>
                  <a:lumOff val="40000"/>
                </a:schemeClr>
              </a:solidFill>
            </a:endParaRPr>
          </a:p>
          <a:p>
            <a:pPr marL="0" lvl="1" indent="0">
              <a:buClr>
                <a:srgbClr val="0055B0"/>
              </a:buClr>
              <a:buNone/>
            </a:pPr>
            <a:endParaRPr lang="en-US" sz="2400" dirty="0">
              <a:solidFill>
                <a:schemeClr val="accent2">
                  <a:lumMod val="50000"/>
                </a:schemeClr>
              </a:solidFill>
            </a:endParaRPr>
          </a:p>
          <a:p>
            <a:pPr marL="0" lvl="1" indent="0">
              <a:buClr>
                <a:srgbClr val="0055B0"/>
              </a:buClr>
              <a:buNone/>
            </a:pPr>
            <a:endParaRPr lang="en-US" sz="2400" dirty="0">
              <a:solidFill>
                <a:schemeClr val="accent2">
                  <a:lumMod val="50000"/>
                </a:schemeClr>
              </a:solidFill>
            </a:endParaRPr>
          </a:p>
          <a:p>
            <a:pPr marL="0" lvl="1" indent="0">
              <a:buClr>
                <a:srgbClr val="0055B0"/>
              </a:buClr>
              <a:buNone/>
            </a:pPr>
            <a:endParaRPr lang="en-US" sz="2400" dirty="0">
              <a:solidFill>
                <a:schemeClr val="accent2">
                  <a:lumMod val="50000"/>
                </a:schemeClr>
              </a:solidFill>
            </a:endParaRPr>
          </a:p>
          <a:p>
            <a:pPr marL="0" lvl="1" indent="0">
              <a:buClr>
                <a:srgbClr val="0055B0"/>
              </a:buClr>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714356"/>
            <a:ext cx="8374566" cy="507996"/>
          </a:xfrm>
        </p:spPr>
        <p:txBody>
          <a:bodyPr/>
          <a:lstStyle/>
          <a:p>
            <a:r>
              <a:rPr lang="en-US" dirty="0" smtClean="0">
                <a:solidFill>
                  <a:srgbClr val="0055B0"/>
                </a:solidFill>
              </a:rPr>
              <a:t>Method: Harmonizing Nursing Diagnoses/Problems </a:t>
            </a:r>
            <a:endParaRPr lang="en-US" dirty="0">
              <a:solidFill>
                <a:srgbClr val="0055B0"/>
              </a:solidFill>
            </a:endParaRPr>
          </a:p>
        </p:txBody>
      </p:sp>
      <p:sp>
        <p:nvSpPr>
          <p:cNvPr id="4" name="Content Placeholder 3"/>
          <p:cNvSpPr>
            <a:spLocks noGrp="1"/>
          </p:cNvSpPr>
          <p:nvPr>
            <p:ph sz="half" idx="1"/>
          </p:nvPr>
        </p:nvSpPr>
        <p:spPr>
          <a:xfrm>
            <a:off x="457200" y="1694329"/>
            <a:ext cx="1583473" cy="4775408"/>
          </a:xfrm>
        </p:spPr>
        <p:txBody>
          <a:bodyPr/>
          <a:lstStyle/>
          <a:p>
            <a:pPr marL="0" indent="0">
              <a:buNone/>
            </a:pPr>
            <a:r>
              <a:rPr lang="en-US" dirty="0" smtClean="0">
                <a:solidFill>
                  <a:schemeClr val="accent2">
                    <a:lumMod val="50000"/>
                  </a:schemeClr>
                </a:solidFill>
              </a:rPr>
              <a:t>2014</a:t>
            </a: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r>
              <a:rPr lang="en-US" dirty="0" smtClean="0">
                <a:solidFill>
                  <a:schemeClr val="accent2">
                    <a:lumMod val="50000"/>
                  </a:schemeClr>
                </a:solidFill>
              </a:rPr>
              <a:t>2014-2015</a:t>
            </a: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r>
              <a:rPr lang="en-US" dirty="0" smtClean="0">
                <a:solidFill>
                  <a:schemeClr val="accent2">
                    <a:lumMod val="50000"/>
                  </a:schemeClr>
                </a:solidFill>
              </a:rPr>
              <a:t>2015</a:t>
            </a: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smtClean="0">
              <a:solidFill>
                <a:schemeClr val="accent2">
                  <a:lumMod val="50000"/>
                </a:schemeClr>
              </a:solidFill>
            </a:endParaRPr>
          </a:p>
          <a:p>
            <a:pPr marL="0" indent="0">
              <a:buNone/>
            </a:pPr>
            <a:endParaRPr lang="en-US" dirty="0">
              <a:solidFill>
                <a:schemeClr val="accent2">
                  <a:lumMod val="50000"/>
                </a:schemeClr>
              </a:solidFill>
            </a:endParaRPr>
          </a:p>
          <a:p>
            <a:pPr marL="0" indent="0">
              <a:buNone/>
            </a:pPr>
            <a:endParaRPr lang="en-US" dirty="0">
              <a:solidFill>
                <a:schemeClr val="accent2">
                  <a:lumMod val="50000"/>
                </a:schemeClr>
              </a:solidFill>
            </a:endParaRPr>
          </a:p>
        </p:txBody>
      </p:sp>
      <p:sp>
        <p:nvSpPr>
          <p:cNvPr id="5" name="Content Placeholder 4"/>
          <p:cNvSpPr>
            <a:spLocks noGrp="1"/>
          </p:cNvSpPr>
          <p:nvPr>
            <p:ph sz="half" idx="2"/>
          </p:nvPr>
        </p:nvSpPr>
        <p:spPr>
          <a:xfrm>
            <a:off x="2397512" y="1653988"/>
            <a:ext cx="6289288" cy="4775408"/>
          </a:xfrm>
        </p:spPr>
        <p:txBody>
          <a:bodyPr/>
          <a:lstStyle/>
          <a:p>
            <a:pPr marL="0" indent="0">
              <a:buNone/>
            </a:pPr>
            <a:r>
              <a:rPr lang="en-US" dirty="0" smtClean="0">
                <a:solidFill>
                  <a:schemeClr val="accent2">
                    <a:lumMod val="60000"/>
                    <a:lumOff val="40000"/>
                  </a:schemeClr>
                </a:solidFill>
              </a:rPr>
              <a:t>ICN:  </a:t>
            </a:r>
            <a:r>
              <a:rPr lang="en-US" dirty="0" smtClean="0">
                <a:solidFill>
                  <a:schemeClr val="accent2">
                    <a:lumMod val="50000"/>
                  </a:schemeClr>
                </a:solidFill>
              </a:rPr>
              <a:t>Submitted 133 requests into SIRS</a:t>
            </a:r>
          </a:p>
          <a:p>
            <a:pPr marL="0" indent="0">
              <a:buNone/>
            </a:pPr>
            <a:endParaRPr lang="en-US" sz="2000" dirty="0" smtClean="0">
              <a:solidFill>
                <a:schemeClr val="accent2">
                  <a:lumMod val="50000"/>
                </a:schemeClr>
              </a:solidFill>
            </a:endParaRPr>
          </a:p>
          <a:p>
            <a:pPr marL="0" indent="0">
              <a:buNone/>
            </a:pPr>
            <a:r>
              <a:rPr lang="en-US" dirty="0" smtClean="0">
                <a:solidFill>
                  <a:schemeClr val="accent2">
                    <a:lumMod val="60000"/>
                    <a:lumOff val="40000"/>
                  </a:schemeClr>
                </a:solidFill>
              </a:rPr>
              <a:t>IHTSDO &amp; ICN: </a:t>
            </a:r>
            <a:r>
              <a:rPr lang="en-US" dirty="0" smtClean="0">
                <a:solidFill>
                  <a:schemeClr val="accent2">
                    <a:lumMod val="50000"/>
                  </a:schemeClr>
                </a:solidFill>
              </a:rPr>
              <a:t>Anticipate approximately 128 new concepts in SNOMED CT Clinical Finding hierarchy, Jan 2015 release</a:t>
            </a:r>
          </a:p>
          <a:p>
            <a:pPr marL="400050" lvl="2" indent="0">
              <a:buClr>
                <a:srgbClr val="0055B0"/>
              </a:buClr>
              <a:buNone/>
            </a:pPr>
            <a:endParaRPr lang="en-US" sz="2000" dirty="0" smtClean="0">
              <a:solidFill>
                <a:schemeClr val="accent2">
                  <a:lumMod val="50000"/>
                </a:schemeClr>
              </a:solidFill>
            </a:endParaRPr>
          </a:p>
          <a:p>
            <a:pPr marL="0" indent="0">
              <a:buNone/>
            </a:pPr>
            <a:r>
              <a:rPr lang="en-US" dirty="0" smtClean="0">
                <a:solidFill>
                  <a:schemeClr val="accent2">
                    <a:lumMod val="60000"/>
                    <a:lumOff val="40000"/>
                  </a:schemeClr>
                </a:solidFill>
              </a:rPr>
              <a:t>ICN: </a:t>
            </a:r>
            <a:r>
              <a:rPr lang="en-US" dirty="0" smtClean="0">
                <a:solidFill>
                  <a:schemeClr val="accent2">
                    <a:lumMod val="50000"/>
                  </a:schemeClr>
                </a:solidFill>
              </a:rPr>
              <a:t>Equivalency table of ICN nursing diagnoses/problems and SNOMED CT to be released in June 2015 (with new release of ICNP) along with SNOMED CT subset</a:t>
            </a:r>
            <a:endParaRPr lang="en-US" dirty="0" smtClean="0">
              <a:solidFill>
                <a:schemeClr val="accent2">
                  <a:lumMod val="60000"/>
                  <a:lumOff val="40000"/>
                </a:schemeClr>
              </a:solidFill>
            </a:endParaRPr>
          </a:p>
          <a:p>
            <a:pPr marL="0" lvl="1" indent="0">
              <a:buClr>
                <a:srgbClr val="0055B0"/>
              </a:buClr>
              <a:buNone/>
            </a:pPr>
            <a:endParaRPr lang="en-US" dirty="0">
              <a:solidFill>
                <a:schemeClr val="accent2">
                  <a:lumMod val="50000"/>
                </a:schemeClr>
              </a:solidFill>
            </a:endParaRPr>
          </a:p>
          <a:p>
            <a:pPr marL="0" lvl="1" indent="0">
              <a:buClr>
                <a:srgbClr val="0055B0"/>
              </a:buClr>
              <a:buNone/>
            </a:pPr>
            <a:endParaRPr lang="en-US" sz="2400" dirty="0">
              <a:solidFill>
                <a:schemeClr val="accent2">
                  <a:lumMod val="60000"/>
                  <a:lumOff val="40000"/>
                </a:schemeClr>
              </a:solidFill>
            </a:endParaRPr>
          </a:p>
        </p:txBody>
      </p:sp>
    </p:spTree>
    <p:extLst>
      <p:ext uri="{BB962C8B-B14F-4D97-AF65-F5344CB8AC3E}">
        <p14:creationId xmlns:p14="http://schemas.microsoft.com/office/powerpoint/2010/main" val="1832261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GB"/>
          </a:p>
        </p:txBody>
      </p:sp>
      <p:sp>
        <p:nvSpPr>
          <p:cNvPr id="62467" name="Rectangle 3"/>
          <p:cNvSpPr>
            <a:spLocks noGrp="1" noChangeArrowheads="1"/>
          </p:cNvSpPr>
          <p:nvPr>
            <p:ph type="subTitle" idx="1"/>
          </p:nvPr>
        </p:nvSpPr>
        <p:spPr/>
        <p:txBody>
          <a:bodyPr/>
          <a:lstStyle/>
          <a:p>
            <a:r>
              <a:rPr lang="en-GB" smtClean="0"/>
              <a:t>n.r.hardiker@salford.ac.uk</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Good artists borrow, great artists steal</a:t>
            </a:r>
            <a:endParaRPr lang="en-GB" dirty="0"/>
          </a:p>
        </p:txBody>
      </p:sp>
    </p:spTree>
    <p:extLst>
      <p:ext uri="{BB962C8B-B14F-4D97-AF65-F5344CB8AC3E}">
        <p14:creationId xmlns:p14="http://schemas.microsoft.com/office/powerpoint/2010/main" val="27369009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US" dirty="0"/>
              <a:t>The secret to creativity is knowing how to hide your </a:t>
            </a:r>
            <a:r>
              <a:rPr lang="en-US" dirty="0" smtClean="0"/>
              <a:t>sources</a:t>
            </a:r>
            <a:endParaRPr lang="en-US" dirty="0"/>
          </a:p>
        </p:txBody>
      </p:sp>
    </p:spTree>
    <p:extLst>
      <p:ext uri="{BB962C8B-B14F-4D97-AF65-F5344CB8AC3E}">
        <p14:creationId xmlns:p14="http://schemas.microsoft.com/office/powerpoint/2010/main" val="9942455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Harmonisation</a:t>
            </a:r>
            <a:endParaRPr lang="en-GB" dirty="0"/>
          </a:p>
        </p:txBody>
      </p:sp>
      <p:sp>
        <p:nvSpPr>
          <p:cNvPr id="3" name="Content Placeholder 2"/>
          <p:cNvSpPr>
            <a:spLocks noGrp="1"/>
          </p:cNvSpPr>
          <p:nvPr>
            <p:ph idx="1"/>
          </p:nvPr>
        </p:nvSpPr>
        <p:spPr/>
        <p:txBody>
          <a:bodyPr>
            <a:normAutofit/>
          </a:bodyPr>
          <a:lstStyle/>
          <a:p>
            <a:r>
              <a:rPr lang="en-US" dirty="0" smtClean="0"/>
              <a:t>ICN </a:t>
            </a:r>
            <a:r>
              <a:rPr lang="en-US" dirty="0"/>
              <a:t>and IHTSDO Team-up to Ensure a Common Health </a:t>
            </a:r>
            <a:r>
              <a:rPr lang="en-US" dirty="0" smtClean="0"/>
              <a:t>Terminology </a:t>
            </a:r>
            <a:endParaRPr lang="en-US" dirty="0"/>
          </a:p>
          <a:p>
            <a:pPr lvl="2"/>
            <a:r>
              <a:rPr lang="en-US" sz="1800" dirty="0"/>
              <a:t>Geneva, Switzerland &amp; Copenhagen, Denmark,</a:t>
            </a:r>
          </a:p>
          <a:p>
            <a:pPr lvl="2"/>
            <a:r>
              <a:rPr lang="en-US" sz="1800" dirty="0"/>
              <a:t>March 17, 2010 </a:t>
            </a:r>
          </a:p>
          <a:p>
            <a:pPr lvl="1"/>
            <a:r>
              <a:rPr lang="en-US" sz="2000" dirty="0"/>
              <a:t>The International </a:t>
            </a:r>
            <a:r>
              <a:rPr lang="en-US" sz="2000" dirty="0" smtClean="0"/>
              <a:t>Council </a:t>
            </a:r>
            <a:r>
              <a:rPr lang="en-US" sz="2000" dirty="0"/>
              <a:t>of Nurses (ICN) and the International </a:t>
            </a:r>
            <a:r>
              <a:rPr lang="en-US" sz="2000" dirty="0" smtClean="0"/>
              <a:t>Healthcare </a:t>
            </a:r>
            <a:r>
              <a:rPr lang="en-US" sz="2000" dirty="0"/>
              <a:t>Terminology Standards </a:t>
            </a:r>
            <a:r>
              <a:rPr lang="en-US" sz="2000" dirty="0" smtClean="0"/>
              <a:t>Development </a:t>
            </a:r>
            <a:r>
              <a:rPr lang="en-US" sz="2000" dirty="0" err="1"/>
              <a:t>Organisation</a:t>
            </a:r>
            <a:r>
              <a:rPr lang="en-US" sz="2000" dirty="0"/>
              <a:t> (IHTSDO) today announced </a:t>
            </a:r>
            <a:r>
              <a:rPr lang="en-US" sz="2000" dirty="0" smtClean="0"/>
              <a:t>a collaborative </a:t>
            </a:r>
            <a:r>
              <a:rPr lang="en-US" sz="2000" dirty="0"/>
              <a:t>agreement to </a:t>
            </a:r>
            <a:r>
              <a:rPr lang="en-US" sz="2000" dirty="0" smtClean="0"/>
              <a:t>advance </a:t>
            </a:r>
            <a:r>
              <a:rPr lang="en-US" sz="2000" dirty="0"/>
              <a:t>terminology harmonization and foster </a:t>
            </a:r>
            <a:r>
              <a:rPr lang="en-US" sz="2000" dirty="0" smtClean="0"/>
              <a:t>interoperability </a:t>
            </a:r>
            <a:r>
              <a:rPr lang="en-US" sz="2000" dirty="0"/>
              <a:t>in health information </a:t>
            </a:r>
            <a:r>
              <a:rPr lang="en-US" sz="2000" dirty="0" smtClean="0"/>
              <a:t>systems.</a:t>
            </a:r>
            <a:endParaRPr lang="en-US" sz="2000" dirty="0"/>
          </a:p>
          <a:p>
            <a:endParaRPr lang="en-GB" dirty="0"/>
          </a:p>
        </p:txBody>
      </p:sp>
    </p:spTree>
    <p:extLst>
      <p:ext uri="{BB962C8B-B14F-4D97-AF65-F5344CB8AC3E}">
        <p14:creationId xmlns:p14="http://schemas.microsoft.com/office/powerpoint/2010/main" val="3974172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2167572"/>
            <a:ext cx="5178127" cy="3205644"/>
          </a:xfrm>
          <a:prstGeom prst="rect">
            <a:avLst/>
          </a:prstGeom>
          <a:noFill/>
          <a:ln>
            <a:noFill/>
          </a:ln>
        </p:spPr>
      </p:pic>
    </p:spTree>
    <p:extLst>
      <p:ext uri="{BB962C8B-B14F-4D97-AF65-F5344CB8AC3E}">
        <p14:creationId xmlns:p14="http://schemas.microsoft.com/office/powerpoint/2010/main" val="1479634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35387880"/>
              </p:ext>
            </p:extLst>
          </p:nvPr>
        </p:nvGraphicFramePr>
        <p:xfrm>
          <a:off x="395536" y="1577183"/>
          <a:ext cx="8352927" cy="4300087"/>
        </p:xfrm>
        <a:graphic>
          <a:graphicData uri="http://schemas.openxmlformats.org/drawingml/2006/table">
            <a:tbl>
              <a:tblPr firstRow="1" firstCol="1" bandRow="1">
                <a:tableStyleId>{3C2FFA5D-87B4-456A-9821-1D502468CF0F}</a:tableStyleId>
              </a:tblPr>
              <a:tblGrid>
                <a:gridCol w="2783707"/>
                <a:gridCol w="2784610"/>
                <a:gridCol w="2784610"/>
              </a:tblGrid>
              <a:tr h="285801">
                <a:tc>
                  <a:txBody>
                    <a:bodyPr/>
                    <a:lstStyle/>
                    <a:p>
                      <a:pPr fontAlgn="base">
                        <a:spcAft>
                          <a:spcPts val="0"/>
                        </a:spcAft>
                      </a:pPr>
                      <a:r>
                        <a:rPr lang="en-US" sz="1200" kern="1200" dirty="0">
                          <a:solidFill>
                            <a:schemeClr val="tx1"/>
                          </a:solidFill>
                          <a:effectLst/>
                        </a:rPr>
                        <a:t>ICNP nursing </a:t>
                      </a:r>
                      <a:r>
                        <a:rPr lang="en-US" sz="1200" kern="1200" dirty="0" smtClean="0">
                          <a:solidFill>
                            <a:schemeClr val="tx1"/>
                          </a:solidFill>
                          <a:effectLst/>
                        </a:rPr>
                        <a:t>diagnosis concepts</a:t>
                      </a:r>
                      <a:endParaRPr lang="en-GB" sz="1050" dirty="0">
                        <a:solidFill>
                          <a:schemeClr val="tx1"/>
                        </a:solidFill>
                        <a:effectLst/>
                        <a:latin typeface="Calibri"/>
                        <a:ea typeface="Times New Roman"/>
                      </a:endParaRPr>
                    </a:p>
                  </a:txBody>
                  <a:tcPr marL="48492" marR="48492" marT="0" marB="0"/>
                </a:tc>
                <a:tc>
                  <a:txBody>
                    <a:bodyPr/>
                    <a:lstStyle/>
                    <a:p>
                      <a:pPr fontAlgn="base">
                        <a:spcAft>
                          <a:spcPts val="0"/>
                        </a:spcAft>
                      </a:pPr>
                      <a:r>
                        <a:rPr lang="en-US" sz="1200" kern="1200">
                          <a:solidFill>
                            <a:schemeClr val="tx1"/>
                          </a:solidFill>
                          <a:effectLst/>
                        </a:rPr>
                        <a:t>SNOMED–CT clinical findings</a:t>
                      </a:r>
                      <a:endParaRPr lang="en-GB" sz="1050">
                        <a:solidFill>
                          <a:schemeClr val="tx1"/>
                        </a:solidFill>
                        <a:effectLst/>
                        <a:latin typeface="Calibri"/>
                        <a:ea typeface="Times New Roman"/>
                      </a:endParaRPr>
                    </a:p>
                  </a:txBody>
                  <a:tcPr marL="48492" marR="48492" marT="0" marB="0"/>
                </a:tc>
                <a:tc>
                  <a:txBody>
                    <a:bodyPr/>
                    <a:lstStyle/>
                    <a:p>
                      <a:pPr fontAlgn="base">
                        <a:spcAft>
                          <a:spcPts val="0"/>
                        </a:spcAft>
                      </a:pPr>
                      <a:r>
                        <a:rPr lang="en-US" sz="1200" kern="1200" dirty="0">
                          <a:solidFill>
                            <a:schemeClr val="tx1"/>
                          </a:solidFill>
                          <a:effectLst/>
                        </a:rPr>
                        <a:t>Mapping results</a:t>
                      </a:r>
                      <a:endParaRPr lang="en-GB" sz="1050" dirty="0">
                        <a:solidFill>
                          <a:schemeClr val="tx1"/>
                        </a:solidFill>
                        <a:effectLst/>
                        <a:latin typeface="Calibri"/>
                        <a:ea typeface="Times New Roman"/>
                      </a:endParaRPr>
                    </a:p>
                  </a:txBody>
                  <a:tcPr marL="48492" marR="48492" marT="0" marB="0"/>
                </a:tc>
              </a:tr>
              <a:tr h="285801">
                <a:tc>
                  <a:txBody>
                    <a:bodyPr/>
                    <a:lstStyle/>
                    <a:p>
                      <a:pPr fontAlgn="base">
                        <a:spcAft>
                          <a:spcPts val="0"/>
                        </a:spcAft>
                      </a:pPr>
                      <a:r>
                        <a:rPr lang="en-US" sz="1200" b="0" kern="1200" dirty="0">
                          <a:effectLst/>
                        </a:rPr>
                        <a:t>10000477 Anxiety</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48694002 Anxiety (finding)</a:t>
                      </a:r>
                      <a:endParaRPr lang="en-GB" sz="1050">
                        <a:effectLst/>
                        <a:latin typeface="Calibri"/>
                        <a:ea typeface="Times New Roman"/>
                      </a:endParaRPr>
                    </a:p>
                  </a:txBody>
                  <a:tcPr marL="48492" marR="48492" marT="0" marB="0"/>
                </a:tc>
                <a:tc>
                  <a:txBody>
                    <a:bodyPr/>
                    <a:lstStyle/>
                    <a:p>
                      <a:pPr fontAlgn="base">
                        <a:spcAft>
                          <a:spcPts val="0"/>
                        </a:spcAft>
                      </a:pPr>
                      <a:r>
                        <a:rPr lang="en-US" sz="1200" kern="1200">
                          <a:effectLst/>
                        </a:rPr>
                        <a:t>Correct match</a:t>
                      </a:r>
                      <a:endParaRPr lang="en-GB" sz="1050">
                        <a:effectLst/>
                        <a:latin typeface="Calibri"/>
                        <a:ea typeface="Times New Roman"/>
                      </a:endParaRPr>
                    </a:p>
                  </a:txBody>
                  <a:tcPr marL="48492" marR="48492" marT="0" marB="0"/>
                </a:tc>
              </a:tr>
              <a:tr h="285801">
                <a:tc>
                  <a:txBody>
                    <a:bodyPr/>
                    <a:lstStyle/>
                    <a:p>
                      <a:pPr fontAlgn="base">
                        <a:spcAft>
                          <a:spcPts val="0"/>
                        </a:spcAft>
                      </a:pPr>
                      <a:r>
                        <a:rPr lang="en-GB" sz="1200" b="0" kern="1200" dirty="0">
                          <a:effectLst/>
                        </a:rPr>
                        <a:t>10000567 Constipation </a:t>
                      </a:r>
                      <a:endParaRPr lang="en-GB" sz="1050" b="0" dirty="0">
                        <a:effectLst/>
                        <a:latin typeface="Calibri"/>
                        <a:ea typeface="Times New Roman"/>
                      </a:endParaRPr>
                    </a:p>
                  </a:txBody>
                  <a:tcPr marL="48492" marR="48492" marT="0" marB="0"/>
                </a:tc>
                <a:tc>
                  <a:txBody>
                    <a:bodyPr/>
                    <a:lstStyle/>
                    <a:p>
                      <a:pPr fontAlgn="base">
                        <a:spcAft>
                          <a:spcPts val="0"/>
                        </a:spcAft>
                      </a:pPr>
                      <a:r>
                        <a:rPr lang="en-GB" sz="1200" kern="1200">
                          <a:effectLst/>
                        </a:rPr>
                        <a:t>14760008 Constipation (disorder) </a:t>
                      </a:r>
                      <a:endParaRPr lang="en-GB" sz="1050">
                        <a:effectLst/>
                        <a:latin typeface="Calibri"/>
                        <a:ea typeface="Times New Roman"/>
                      </a:endParaRPr>
                    </a:p>
                  </a:txBody>
                  <a:tcPr marL="48492" marR="48492" marT="0" marB="0"/>
                </a:tc>
                <a:tc>
                  <a:txBody>
                    <a:bodyPr/>
                    <a:lstStyle/>
                    <a:p>
                      <a:pPr fontAlgn="base">
                        <a:spcAft>
                          <a:spcPts val="0"/>
                        </a:spcAft>
                      </a:pPr>
                      <a:r>
                        <a:rPr lang="en-GB" sz="1200" kern="1200">
                          <a:effectLst/>
                        </a:rPr>
                        <a:t>Correct match</a:t>
                      </a:r>
                      <a:endParaRPr lang="en-GB" sz="105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10000567 Constipation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dirty="0">
                          <a:effectLst/>
                        </a:rPr>
                        <a:t>35298007 Slow transit constipation (disorder</a:t>
                      </a:r>
                      <a:r>
                        <a:rPr lang="en-US" sz="1200" kern="1200" dirty="0" smtClean="0">
                          <a:effectLst/>
                        </a:rPr>
                        <a:t>)</a:t>
                      </a:r>
                      <a:endParaRPr lang="en-GB" sz="1050" dirty="0">
                        <a:effectLst/>
                        <a:latin typeface="Calibri"/>
                        <a:ea typeface="Times New Roman"/>
                      </a:endParaRPr>
                    </a:p>
                  </a:txBody>
                  <a:tcPr marL="48492" marR="48492" marT="0" marB="0"/>
                </a:tc>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US" sz="1200" kern="1200" dirty="0" smtClean="0">
                          <a:effectLst/>
                        </a:rPr>
                        <a:t>Incorrect match</a:t>
                      </a:r>
                      <a:endParaRPr lang="en-GB" sz="1050" dirty="0" smtClean="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10000918 Impaired health maintenance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24441001 Health maintenance alteration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dirty="0" smtClean="0">
                          <a:effectLst/>
                        </a:rPr>
                        <a:t>Incorrect </a:t>
                      </a:r>
                      <a:r>
                        <a:rPr lang="en-US" sz="1200" kern="1200" dirty="0">
                          <a:effectLst/>
                        </a:rPr>
                        <a:t>match</a:t>
                      </a:r>
                      <a:endParaRPr lang="en-GB" sz="1050" dirty="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10000918 Impaired health maintenance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414487007 Ineffective health maintenance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dirty="0" smtClean="0">
                          <a:effectLst/>
                        </a:rPr>
                        <a:t>Correct </a:t>
                      </a:r>
                      <a:r>
                        <a:rPr lang="en-US" sz="1200" kern="1200" dirty="0">
                          <a:effectLst/>
                        </a:rPr>
                        <a:t>match</a:t>
                      </a:r>
                      <a:endParaRPr lang="en-GB" sz="1050" dirty="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10000960 Impaired dressing and grooming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87788003 Self-dressing/grooming deficit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a:effectLst/>
                        </a:rPr>
                        <a:t>Correct match</a:t>
                      </a:r>
                      <a:endParaRPr lang="en-GB" sz="105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10000956 Impaired ability to bath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57982001 Self-bathing/hygiene deficit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a:effectLst/>
                        </a:rPr>
                        <a:t>Incorrect match</a:t>
                      </a:r>
                      <a:endParaRPr lang="en-GB" sz="1050">
                        <a:effectLst/>
                        <a:latin typeface="Calibri"/>
                        <a:ea typeface="Times New Roman"/>
                      </a:endParaRPr>
                    </a:p>
                  </a:txBody>
                  <a:tcPr marL="48492" marR="48492" marT="0" marB="0"/>
                </a:tc>
              </a:tr>
              <a:tr h="571603">
                <a:tc>
                  <a:txBody>
                    <a:bodyPr/>
                    <a:lstStyle/>
                    <a:p>
                      <a:pPr fontAlgn="base">
                        <a:spcAft>
                          <a:spcPts val="0"/>
                        </a:spcAft>
                      </a:pPr>
                      <a:r>
                        <a:rPr lang="en-US" sz="1200" b="0" kern="1200" dirty="0">
                          <a:effectLst/>
                        </a:rPr>
                        <a:t>10021941 Lack of knowledge of medication regime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129866007 Deficient knowledge of medication regimen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dirty="0">
                          <a:effectLst/>
                        </a:rPr>
                        <a:t>Correct match</a:t>
                      </a:r>
                      <a:endParaRPr lang="en-GB" sz="1050" dirty="0">
                        <a:effectLst/>
                        <a:latin typeface="Calibri"/>
                        <a:ea typeface="Times New Roman"/>
                      </a:endParaRPr>
                    </a:p>
                  </a:txBody>
                  <a:tcPr marL="48492" marR="48492" marT="0" marB="0"/>
                </a:tc>
              </a:tr>
              <a:tr h="428702">
                <a:tc>
                  <a:txBody>
                    <a:bodyPr/>
                    <a:lstStyle/>
                    <a:p>
                      <a:pPr fontAlgn="base">
                        <a:spcAft>
                          <a:spcPts val="0"/>
                        </a:spcAft>
                      </a:pPr>
                      <a:r>
                        <a:rPr lang="en-US" sz="1200" b="0" kern="1200" dirty="0">
                          <a:effectLst/>
                        </a:rPr>
                        <a:t>10023202 Risk for complication with contraception use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409044009 Contraception risk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a:effectLst/>
                        </a:rPr>
                        <a:t>Correct match</a:t>
                      </a:r>
                      <a:endParaRPr lang="en-GB" sz="1050">
                        <a:effectLst/>
                        <a:latin typeface="Calibri"/>
                        <a:ea typeface="Times New Roman"/>
                      </a:endParaRPr>
                    </a:p>
                  </a:txBody>
                  <a:tcPr marL="48492" marR="48492" marT="0" marB="0"/>
                </a:tc>
              </a:tr>
              <a:tr h="298869">
                <a:tc>
                  <a:txBody>
                    <a:bodyPr/>
                    <a:lstStyle/>
                    <a:p>
                      <a:pPr fontAlgn="base">
                        <a:spcAft>
                          <a:spcPts val="0"/>
                        </a:spcAft>
                      </a:pPr>
                      <a:r>
                        <a:rPr lang="en-US" sz="1200" b="0" kern="1200" dirty="0">
                          <a:effectLst/>
                        </a:rPr>
                        <a:t>10015356 Risk for suicide </a:t>
                      </a:r>
                      <a:endParaRPr lang="en-GB" sz="1050" b="0" dirty="0">
                        <a:effectLst/>
                        <a:latin typeface="Calibri"/>
                        <a:ea typeface="Times New Roman"/>
                      </a:endParaRPr>
                    </a:p>
                  </a:txBody>
                  <a:tcPr marL="48492" marR="48492" marT="0" marB="0"/>
                </a:tc>
                <a:tc>
                  <a:txBody>
                    <a:bodyPr/>
                    <a:lstStyle/>
                    <a:p>
                      <a:pPr fontAlgn="base">
                        <a:spcAft>
                          <a:spcPts val="0"/>
                        </a:spcAft>
                      </a:pPr>
                      <a:r>
                        <a:rPr lang="en-US" sz="1200" kern="1200">
                          <a:effectLst/>
                        </a:rPr>
                        <a:t>225444004 At risk for suicide (finding) </a:t>
                      </a:r>
                      <a:endParaRPr lang="en-GB" sz="1050">
                        <a:effectLst/>
                        <a:latin typeface="Calibri"/>
                        <a:ea typeface="Times New Roman"/>
                      </a:endParaRPr>
                    </a:p>
                  </a:txBody>
                  <a:tcPr marL="48492" marR="48492" marT="0" marB="0"/>
                </a:tc>
                <a:tc>
                  <a:txBody>
                    <a:bodyPr/>
                    <a:lstStyle/>
                    <a:p>
                      <a:pPr fontAlgn="base">
                        <a:spcAft>
                          <a:spcPts val="0"/>
                        </a:spcAft>
                      </a:pPr>
                      <a:r>
                        <a:rPr lang="en-US" sz="1200" kern="1200" dirty="0">
                          <a:effectLst/>
                        </a:rPr>
                        <a:t>Correct match</a:t>
                      </a:r>
                      <a:endParaRPr lang="en-GB" sz="1050" dirty="0">
                        <a:effectLst/>
                        <a:latin typeface="Calibri"/>
                        <a:ea typeface="Times New Roman"/>
                      </a:endParaRPr>
                    </a:p>
                  </a:txBody>
                  <a:tcPr marL="48492" marR="48492" marT="0" marB="0"/>
                </a:tc>
              </a:tr>
            </a:tbl>
          </a:graphicData>
        </a:graphic>
      </p:graphicFrame>
    </p:spTree>
    <p:extLst>
      <p:ext uri="{BB962C8B-B14F-4D97-AF65-F5344CB8AC3E}">
        <p14:creationId xmlns:p14="http://schemas.microsoft.com/office/powerpoint/2010/main" val="992402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1988840"/>
            <a:ext cx="6268095" cy="3702144"/>
          </a:xfrm>
          <a:prstGeom prst="rect">
            <a:avLst/>
          </a:prstGeom>
          <a:noFill/>
          <a:ln>
            <a:noFill/>
          </a:ln>
        </p:spPr>
      </p:pic>
    </p:spTree>
    <p:extLst>
      <p:ext uri="{BB962C8B-B14F-4D97-AF65-F5344CB8AC3E}">
        <p14:creationId xmlns:p14="http://schemas.microsoft.com/office/powerpoint/2010/main" val="2014741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4" name="Content Placeholder 3"/>
          <p:cNvSpPr>
            <a:spLocks noGrp="1"/>
          </p:cNvSpPr>
          <p:nvPr>
            <p:ph idx="1"/>
          </p:nvPr>
        </p:nvSpPr>
        <p:spPr/>
        <p:txBody>
          <a:bodyPr/>
          <a:lstStyle/>
          <a:p>
            <a:r>
              <a:rPr lang="en-US" dirty="0"/>
              <a:t>Seven concepts were mapped to either broader or narrower concepts in </a:t>
            </a:r>
            <a:r>
              <a:rPr lang="en-US" dirty="0" smtClean="0"/>
              <a:t>SNOMED CT </a:t>
            </a:r>
          </a:p>
          <a:p>
            <a:r>
              <a:rPr lang="en-US" dirty="0"/>
              <a:t>A</a:t>
            </a:r>
            <a:r>
              <a:rPr lang="en-US" dirty="0" smtClean="0"/>
              <a:t> </a:t>
            </a:r>
            <a:r>
              <a:rPr lang="en-US" dirty="0"/>
              <a:t>single ICNP concept was mapped to two </a:t>
            </a:r>
            <a:r>
              <a:rPr lang="en-US" dirty="0" smtClean="0"/>
              <a:t>SNOMED CT </a:t>
            </a:r>
            <a:r>
              <a:rPr lang="en-US" dirty="0"/>
              <a:t>concepts in three </a:t>
            </a:r>
            <a:r>
              <a:rPr lang="en-US" dirty="0" smtClean="0"/>
              <a:t>cases</a:t>
            </a:r>
          </a:p>
          <a:p>
            <a:r>
              <a:rPr lang="en-US" dirty="0"/>
              <a:t>T</a:t>
            </a:r>
            <a:r>
              <a:rPr lang="en-US" dirty="0" smtClean="0"/>
              <a:t>wo </a:t>
            </a:r>
            <a:r>
              <a:rPr lang="en-US" dirty="0"/>
              <a:t>ICNP concepts were mapped to the same </a:t>
            </a:r>
            <a:r>
              <a:rPr lang="en-US" dirty="0" smtClean="0"/>
              <a:t>SNOMED CT </a:t>
            </a:r>
            <a:r>
              <a:rPr lang="en-US" dirty="0"/>
              <a:t>concept in 10 </a:t>
            </a:r>
            <a:r>
              <a:rPr lang="en-US" dirty="0" smtClean="0"/>
              <a:t>cases</a:t>
            </a:r>
          </a:p>
          <a:p>
            <a:endParaRPr lang="en-US" dirty="0" smtClean="0"/>
          </a:p>
          <a:p>
            <a:r>
              <a:rPr lang="en-US" dirty="0" smtClean="0"/>
              <a:t>A </a:t>
            </a:r>
            <a:r>
              <a:rPr lang="en-US" dirty="0"/>
              <a:t>total of 436 ICNP concepts were mapped to 424 </a:t>
            </a:r>
            <a:r>
              <a:rPr lang="en-US" dirty="0" smtClean="0"/>
              <a:t>SNOMED CT concepts</a:t>
            </a:r>
            <a:endParaRPr lang="en-GB" dirty="0"/>
          </a:p>
        </p:txBody>
      </p:sp>
    </p:spTree>
    <p:extLst>
      <p:ext uri="{BB962C8B-B14F-4D97-AF65-F5344CB8AC3E}">
        <p14:creationId xmlns:p14="http://schemas.microsoft.com/office/powerpoint/2010/main" val="2199590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9" y="1772816"/>
            <a:ext cx="6984775" cy="4032448"/>
          </a:xfrm>
          <a:prstGeom prst="rect">
            <a:avLst/>
          </a:prstGeom>
          <a:noFill/>
          <a:ln>
            <a:noFill/>
          </a:ln>
        </p:spPr>
      </p:pic>
    </p:spTree>
    <p:extLst>
      <p:ext uri="{BB962C8B-B14F-4D97-AF65-F5344CB8AC3E}">
        <p14:creationId xmlns:p14="http://schemas.microsoft.com/office/powerpoint/2010/main" val="3274811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sz="14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owerPoint_Presentation_Template (1)">
  <a:themeElements>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aster_IHTSDO_turkis li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808080"/>
          </a:solidFill>
          <a:prstDash val="solid"/>
          <a:round/>
          <a:headEnd type="none" w="med" len="med"/>
          <a:tailEnd type="none" w="med" len="med"/>
        </a:ln>
        <a:effectLst/>
      </a:spPr>
      <a:bodyPr vert="horz" wrap="none" lIns="90000" tIns="46800" rIns="90000" bIns="4680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1600" b="0" i="0" u="none" strike="noStrike" cap="none" normalizeH="0" baseline="0" smtClean="0">
            <a:ln>
              <a:noFill/>
            </a:ln>
            <a:solidFill>
              <a:srgbClr val="808080"/>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rgbClr val="808080"/>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da-DK" sz="1600" b="0" i="0" u="none" strike="noStrike" cap="none" normalizeH="0" baseline="0" smtClean="0">
            <a:ln>
              <a:noFill/>
            </a:ln>
            <a:solidFill>
              <a:srgbClr val="808080"/>
            </a:solidFill>
            <a:effectLst/>
            <a:latin typeface="Verdana" pitchFamily="34" charset="0"/>
          </a:defRPr>
        </a:defPPr>
      </a:lstStyle>
    </a:lnDef>
  </a:objectDefaults>
  <a:extraClrSchemeLst>
    <a:extraClrScheme>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IHTSDO_turkis li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IHTSDO_turkis li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IHTSDO_turkis li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IHTSDO_turkis li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IHTSDO_turkis li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IHTSDO_turkis li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owerPoint_Presentation_Template (1)">
  <a:themeElements>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aster_IHTSDO_turkis li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808080"/>
          </a:solidFill>
          <a:prstDash val="solid"/>
          <a:round/>
          <a:headEnd type="none" w="med" len="med"/>
          <a:tailEnd type="none" w="med" len="med"/>
        </a:ln>
        <a:effectLst/>
      </a:spPr>
      <a:bodyPr vert="horz" wrap="none" lIns="90000" tIns="46800" rIns="90000" bIns="4680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1600" b="0" i="0" u="none" strike="noStrike" cap="none" normalizeH="0" baseline="0" smtClean="0">
            <a:ln>
              <a:noFill/>
            </a:ln>
            <a:solidFill>
              <a:srgbClr val="808080"/>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rgbClr val="808080"/>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da-DK" sz="1600" b="0" i="0" u="none" strike="noStrike" cap="none" normalizeH="0" baseline="0" smtClean="0">
            <a:ln>
              <a:noFill/>
            </a:ln>
            <a:solidFill>
              <a:srgbClr val="808080"/>
            </a:solidFill>
            <a:effectLst/>
            <a:latin typeface="Verdana" pitchFamily="34" charset="0"/>
          </a:defRPr>
        </a:defPPr>
      </a:lstStyle>
    </a:lnDef>
  </a:objectDefaults>
  <a:extraClrSchemeLst>
    <a:extraClrScheme>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IHTSDO_turkis li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IHTSDO_turkis li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IHTSDO_turkis li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IHTSDO_turkis li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IHTSDO_turkis li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IHTSDO_turkis li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TotalTime>
  <Words>901</Words>
  <Application>Microsoft Office PowerPoint</Application>
  <PresentationFormat>On-screen Show (4:3)</PresentationFormat>
  <Paragraphs>133</Paragraphs>
  <Slides>18</Slides>
  <Notes>2</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Custom Design</vt:lpstr>
      <vt:lpstr>PowerPoint_Presentation_Template (1)</vt:lpstr>
      <vt:lpstr>1_PowerPoint_Presentation_Template (1)</vt:lpstr>
      <vt:lpstr>ICN-IHTSDO collaboration</vt:lpstr>
      <vt:lpstr>PowerPoint Presentation</vt:lpstr>
      <vt:lpstr>PowerPoint Presentation</vt:lpstr>
      <vt:lpstr>Harmonisation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Collaboration</vt:lpstr>
      <vt:lpstr>PowerPoint Presentation</vt:lpstr>
      <vt:lpstr>Nursing diagnoses</vt:lpstr>
      <vt:lpstr>Nursing interventions</vt:lpstr>
      <vt:lpstr>Methodology Nursing Diagnoses/Problems </vt:lpstr>
      <vt:lpstr>Method: Harmonizing Nursing Diagnoses/Problems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LCH</dc:creator>
  <cp:lastModifiedBy>IT Services</cp:lastModifiedBy>
  <cp:revision>71</cp:revision>
  <cp:lastPrinted>2014-06-10T16:56:57Z</cp:lastPrinted>
  <dcterms:created xsi:type="dcterms:W3CDTF">2011-06-27T13:49:28Z</dcterms:created>
  <dcterms:modified xsi:type="dcterms:W3CDTF">2014-10-27T15:45:02Z</dcterms:modified>
</cp:coreProperties>
</file>